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271" r:id="rId4"/>
    <p:sldId id="265" r:id="rId5"/>
    <p:sldId id="264" r:id="rId6"/>
    <p:sldId id="276" r:id="rId7"/>
    <p:sldId id="286" r:id="rId8"/>
    <p:sldId id="275" r:id="rId9"/>
    <p:sldId id="298" r:id="rId10"/>
    <p:sldId id="299" r:id="rId11"/>
    <p:sldId id="272" r:id="rId12"/>
    <p:sldId id="28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A4F"/>
    <a:srgbClr val="224A90"/>
    <a:srgbClr val="5A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49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662CD7-8945-430B-8525-FD12B698D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13FC-DE78-45A4-B05D-35B21A8CC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28FD5-AB65-421A-9E64-A8DCDB77E4A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2177D-274A-46E1-AA96-CA0ED82753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D3611-6525-48A2-ABAB-3ABD0C05A0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CA550-1E3C-4DE0-AB31-5C0AC35C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5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C212F7-184D-4A49-A276-228D2606CDAA}"/>
              </a:ext>
            </a:extLst>
          </p:cNvPr>
          <p:cNvSpPr/>
          <p:nvPr userDrawn="1"/>
        </p:nvSpPr>
        <p:spPr>
          <a:xfrm rot="2710283">
            <a:off x="3230156" y="-3604334"/>
            <a:ext cx="5188206" cy="13481605"/>
          </a:xfrm>
          <a:custGeom>
            <a:avLst/>
            <a:gdLst>
              <a:gd name="connsiteX0" fmla="*/ 4872276 w 5188206"/>
              <a:gd name="connsiteY0" fmla="*/ 0 h 13481605"/>
              <a:gd name="connsiteX1" fmla="*/ 5188206 w 5188206"/>
              <a:gd name="connsiteY1" fmla="*/ 314046 h 13481605"/>
              <a:gd name="connsiteX2" fmla="*/ 5188206 w 5188206"/>
              <a:gd name="connsiteY2" fmla="*/ 9409991 h 13481605"/>
              <a:gd name="connsiteX3" fmla="*/ 1140878 w 5188206"/>
              <a:gd name="connsiteY3" fmla="*/ 13481605 h 13481605"/>
              <a:gd name="connsiteX4" fmla="*/ 0 w 5188206"/>
              <a:gd name="connsiteY4" fmla="*/ 12347532 h 13481605"/>
              <a:gd name="connsiteX5" fmla="*/ 1 w 5188206"/>
              <a:gd name="connsiteY5" fmla="*/ 4901511 h 1348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8206" h="13481605">
                <a:moveTo>
                  <a:pt x="4872276" y="0"/>
                </a:moveTo>
                <a:lnTo>
                  <a:pt x="5188206" y="314046"/>
                </a:lnTo>
                <a:lnTo>
                  <a:pt x="5188206" y="9409991"/>
                </a:lnTo>
                <a:lnTo>
                  <a:pt x="1140878" y="13481605"/>
                </a:lnTo>
                <a:lnTo>
                  <a:pt x="0" y="12347532"/>
                </a:lnTo>
                <a:lnTo>
                  <a:pt x="1" y="4901511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6C027D-380B-4189-ADCD-4C61FF036C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7" t="29014" r="22468" b="1915"/>
          <a:stretch/>
        </p:blipFill>
        <p:spPr>
          <a:xfrm>
            <a:off x="7291761" y="1"/>
            <a:ext cx="490023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00259-84FB-42E8-BC41-9E22E38B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9" t="27510"/>
          <a:stretch/>
        </p:blipFill>
        <p:spPr>
          <a:xfrm>
            <a:off x="-147" y="0"/>
            <a:ext cx="3611440" cy="6904883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363273D-08D0-4F61-9C43-8F313C85A4FB}"/>
              </a:ext>
            </a:extLst>
          </p:cNvPr>
          <p:cNvSpPr/>
          <p:nvPr userDrawn="1"/>
        </p:nvSpPr>
        <p:spPr>
          <a:xfrm rot="18917560">
            <a:off x="6757340" y="5310244"/>
            <a:ext cx="2184922" cy="719634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144AE0-43B5-4072-B84A-2621F7237F1E}"/>
              </a:ext>
            </a:extLst>
          </p:cNvPr>
          <p:cNvSpPr/>
          <p:nvPr userDrawn="1"/>
        </p:nvSpPr>
        <p:spPr>
          <a:xfrm rot="18917560">
            <a:off x="2315319" y="657619"/>
            <a:ext cx="2184922" cy="719634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73E14A-31CD-46CC-9655-417F344E964D}"/>
              </a:ext>
            </a:extLst>
          </p:cNvPr>
          <p:cNvSpPr/>
          <p:nvPr userDrawn="1"/>
        </p:nvSpPr>
        <p:spPr>
          <a:xfrm rot="18900000">
            <a:off x="3249095" y="3545172"/>
            <a:ext cx="898779" cy="18823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359B05-6AC3-460B-AADD-EF4FE88E5E15}"/>
              </a:ext>
            </a:extLst>
          </p:cNvPr>
          <p:cNvSpPr/>
          <p:nvPr userDrawn="1"/>
        </p:nvSpPr>
        <p:spPr>
          <a:xfrm rot="18900000">
            <a:off x="3933047" y="3402148"/>
            <a:ext cx="471088" cy="986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01AE4C7D-0581-4EF7-B01A-57774F1B5217}"/>
              </a:ext>
            </a:extLst>
          </p:cNvPr>
          <p:cNvSpPr/>
          <p:nvPr userDrawn="1"/>
        </p:nvSpPr>
        <p:spPr>
          <a:xfrm>
            <a:off x="8690530" y="3132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E15BDB5E-8F00-405C-BB7A-30DEF75B5163}"/>
              </a:ext>
            </a:extLst>
          </p:cNvPr>
          <p:cNvSpPr/>
          <p:nvPr userDrawn="1"/>
        </p:nvSpPr>
        <p:spPr>
          <a:xfrm rot="1642289">
            <a:off x="1982541" y="4138539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AC9489-BCB7-4E3A-A896-B35B3A48F178}"/>
              </a:ext>
            </a:extLst>
          </p:cNvPr>
          <p:cNvSpPr/>
          <p:nvPr userDrawn="1"/>
        </p:nvSpPr>
        <p:spPr>
          <a:xfrm rot="12056913">
            <a:off x="5363426" y="5089801"/>
            <a:ext cx="251202" cy="216553"/>
          </a:xfrm>
          <a:prstGeom prst="triangl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B27FEF4-8DD6-4FAC-9895-F6E35C1DA54A}"/>
              </a:ext>
            </a:extLst>
          </p:cNvPr>
          <p:cNvSpPr/>
          <p:nvPr userDrawn="1"/>
        </p:nvSpPr>
        <p:spPr>
          <a:xfrm rot="12056913">
            <a:off x="8103105" y="591382"/>
            <a:ext cx="251202" cy="216553"/>
          </a:xfrm>
          <a:prstGeom prst="triangl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D70D1D-AA00-4B06-A452-6DFDE7FFF4E9}"/>
              </a:ext>
            </a:extLst>
          </p:cNvPr>
          <p:cNvSpPr/>
          <p:nvPr userDrawn="1"/>
        </p:nvSpPr>
        <p:spPr>
          <a:xfrm>
            <a:off x="3621417" y="2170597"/>
            <a:ext cx="213463" cy="213463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D1B683-76F6-46BE-9D4C-38ADA1B32309}"/>
              </a:ext>
            </a:extLst>
          </p:cNvPr>
          <p:cNvSpPr/>
          <p:nvPr userDrawn="1"/>
        </p:nvSpPr>
        <p:spPr>
          <a:xfrm>
            <a:off x="10794549" y="1222466"/>
            <a:ext cx="213463" cy="213463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4C9FD5-DF32-4DAC-8E2E-373DFB75D439}"/>
              </a:ext>
            </a:extLst>
          </p:cNvPr>
          <p:cNvSpPr/>
          <p:nvPr userDrawn="1"/>
        </p:nvSpPr>
        <p:spPr>
          <a:xfrm rot="18900000">
            <a:off x="7806765" y="2002509"/>
            <a:ext cx="898779" cy="18823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E87BE3-6EEF-461A-BBF4-750890F3D4AF}"/>
              </a:ext>
            </a:extLst>
          </p:cNvPr>
          <p:cNvSpPr/>
          <p:nvPr userDrawn="1"/>
        </p:nvSpPr>
        <p:spPr>
          <a:xfrm rot="18900000">
            <a:off x="8490717" y="1859485"/>
            <a:ext cx="471088" cy="986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99394" y="382791"/>
            <a:ext cx="929260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93F14347-8724-4E0E-B38A-BF49D2989204}"/>
              </a:ext>
            </a:extLst>
          </p:cNvPr>
          <p:cNvSpPr/>
          <p:nvPr userDrawn="1"/>
        </p:nvSpPr>
        <p:spPr>
          <a:xfrm rot="14443387">
            <a:off x="843847" y="4911580"/>
            <a:ext cx="1140072" cy="2962120"/>
          </a:xfrm>
          <a:custGeom>
            <a:avLst/>
            <a:gdLst>
              <a:gd name="connsiteX0" fmla="*/ 1140072 w 1140072"/>
              <a:gd name="connsiteY0" fmla="*/ 2962120 h 2962120"/>
              <a:gd name="connsiteX1" fmla="*/ 0 w 1140072"/>
              <a:gd name="connsiteY1" fmla="*/ 2962120 h 2962120"/>
              <a:gd name="connsiteX2" fmla="*/ 0 w 1140072"/>
              <a:gd name="connsiteY2" fmla="*/ 1495855 h 2962120"/>
              <a:gd name="connsiteX3" fmla="*/ 838641 w 1140072"/>
              <a:gd name="connsiteY3" fmla="*/ 0 h 2962120"/>
              <a:gd name="connsiteX4" fmla="*/ 1140072 w 1140072"/>
              <a:gd name="connsiteY4" fmla="*/ 168995 h 296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072" h="2962120">
                <a:moveTo>
                  <a:pt x="1140072" y="2962120"/>
                </a:moveTo>
                <a:lnTo>
                  <a:pt x="0" y="2962120"/>
                </a:lnTo>
                <a:lnTo>
                  <a:pt x="0" y="1495855"/>
                </a:lnTo>
                <a:lnTo>
                  <a:pt x="838641" y="0"/>
                </a:lnTo>
                <a:lnTo>
                  <a:pt x="1140072" y="168995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7EA5F801-0BB4-4602-A1F4-1851DCFFBA1E}"/>
              </a:ext>
            </a:extLst>
          </p:cNvPr>
          <p:cNvSpPr/>
          <p:nvPr userDrawn="1"/>
        </p:nvSpPr>
        <p:spPr>
          <a:xfrm rot="4221030">
            <a:off x="283573" y="565936"/>
            <a:ext cx="768387" cy="1712336"/>
          </a:xfrm>
          <a:custGeom>
            <a:avLst/>
            <a:gdLst>
              <a:gd name="connsiteX0" fmla="*/ 0 w 768387"/>
              <a:gd name="connsiteY0" fmla="*/ 0 h 1712336"/>
              <a:gd name="connsiteX1" fmla="*/ 768387 w 768387"/>
              <a:gd name="connsiteY1" fmla="*/ 0 h 1712336"/>
              <a:gd name="connsiteX2" fmla="*/ 768387 w 768387"/>
              <a:gd name="connsiteY2" fmla="*/ 1712336 h 1712336"/>
              <a:gd name="connsiteX3" fmla="*/ 0 w 768387"/>
              <a:gd name="connsiteY3" fmla="*/ 1437977 h 171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87" h="1712336">
                <a:moveTo>
                  <a:pt x="0" y="0"/>
                </a:moveTo>
                <a:lnTo>
                  <a:pt x="768387" y="0"/>
                </a:lnTo>
                <a:lnTo>
                  <a:pt x="768387" y="1712336"/>
                </a:lnTo>
                <a:lnTo>
                  <a:pt x="0" y="143797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AD2F5493-95FF-45A5-8F15-33555CE33354}"/>
              </a:ext>
            </a:extLst>
          </p:cNvPr>
          <p:cNvSpPr/>
          <p:nvPr userDrawn="1"/>
        </p:nvSpPr>
        <p:spPr>
          <a:xfrm rot="7145988">
            <a:off x="774000" y="-711676"/>
            <a:ext cx="777923" cy="2298825"/>
          </a:xfrm>
          <a:custGeom>
            <a:avLst/>
            <a:gdLst>
              <a:gd name="connsiteX0" fmla="*/ 511308 w 777923"/>
              <a:gd name="connsiteY0" fmla="*/ 2298825 h 2298825"/>
              <a:gd name="connsiteX1" fmla="*/ 0 w 777923"/>
              <a:gd name="connsiteY1" fmla="*/ 1380179 h 2298825"/>
              <a:gd name="connsiteX2" fmla="*/ 0 w 777923"/>
              <a:gd name="connsiteY2" fmla="*/ 0 h 2298825"/>
              <a:gd name="connsiteX3" fmla="*/ 777923 w 777923"/>
              <a:gd name="connsiteY3" fmla="*/ 0 h 2298825"/>
              <a:gd name="connsiteX4" fmla="*/ 777923 w 777923"/>
              <a:gd name="connsiteY4" fmla="*/ 2298825 h 229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2298825">
                <a:moveTo>
                  <a:pt x="511308" y="2298825"/>
                </a:moveTo>
                <a:lnTo>
                  <a:pt x="0" y="1380179"/>
                </a:lnTo>
                <a:lnTo>
                  <a:pt x="0" y="0"/>
                </a:lnTo>
                <a:lnTo>
                  <a:pt x="777923" y="0"/>
                </a:lnTo>
                <a:lnTo>
                  <a:pt x="777923" y="2298825"/>
                </a:ln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8" name="Freeform: Shape 487">
            <a:extLst>
              <a:ext uri="{FF2B5EF4-FFF2-40B4-BE49-F238E27FC236}">
                <a16:creationId xmlns:a16="http://schemas.microsoft.com/office/drawing/2014/main" id="{6C72F3B4-1312-46E3-8F4F-29244C1AE652}"/>
              </a:ext>
            </a:extLst>
          </p:cNvPr>
          <p:cNvSpPr/>
          <p:nvPr userDrawn="1"/>
        </p:nvSpPr>
        <p:spPr>
          <a:xfrm rot="7461413">
            <a:off x="142002" y="-203301"/>
            <a:ext cx="777923" cy="1558219"/>
          </a:xfrm>
          <a:custGeom>
            <a:avLst/>
            <a:gdLst>
              <a:gd name="connsiteX0" fmla="*/ 206683 w 777923"/>
              <a:gd name="connsiteY0" fmla="*/ 1558219 h 1558219"/>
              <a:gd name="connsiteX1" fmla="*/ 0 w 777923"/>
              <a:gd name="connsiteY1" fmla="*/ 1255879 h 1558219"/>
              <a:gd name="connsiteX2" fmla="*/ 0 w 777923"/>
              <a:gd name="connsiteY2" fmla="*/ 0 h 1558219"/>
              <a:gd name="connsiteX3" fmla="*/ 777923 w 777923"/>
              <a:gd name="connsiteY3" fmla="*/ 0 h 1558219"/>
              <a:gd name="connsiteX4" fmla="*/ 777923 w 777923"/>
              <a:gd name="connsiteY4" fmla="*/ 1167714 h 155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1558219">
                <a:moveTo>
                  <a:pt x="206683" y="1558219"/>
                </a:moveTo>
                <a:lnTo>
                  <a:pt x="0" y="1255879"/>
                </a:lnTo>
                <a:lnTo>
                  <a:pt x="0" y="0"/>
                </a:lnTo>
                <a:lnTo>
                  <a:pt x="777923" y="0"/>
                </a:lnTo>
                <a:lnTo>
                  <a:pt x="777923" y="1167714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9" name="Freeform: Shape 488">
            <a:extLst>
              <a:ext uri="{FF2B5EF4-FFF2-40B4-BE49-F238E27FC236}">
                <a16:creationId xmlns:a16="http://schemas.microsoft.com/office/drawing/2014/main" id="{C363B2A3-9490-4057-AE0C-F60EF584CA90}"/>
              </a:ext>
            </a:extLst>
          </p:cNvPr>
          <p:cNvSpPr/>
          <p:nvPr userDrawn="1"/>
        </p:nvSpPr>
        <p:spPr>
          <a:xfrm rot="5977642">
            <a:off x="611731" y="-394577"/>
            <a:ext cx="648786" cy="1199486"/>
          </a:xfrm>
          <a:custGeom>
            <a:avLst/>
            <a:gdLst>
              <a:gd name="connsiteX0" fmla="*/ 203468 w 648786"/>
              <a:gd name="connsiteY0" fmla="*/ 1199486 h 1199486"/>
              <a:gd name="connsiteX1" fmla="*/ 0 w 648786"/>
              <a:gd name="connsiteY1" fmla="*/ 0 h 1199486"/>
              <a:gd name="connsiteX2" fmla="*/ 648786 w 648786"/>
              <a:gd name="connsiteY2" fmla="*/ 0 h 1199486"/>
              <a:gd name="connsiteX3" fmla="*/ 648786 w 648786"/>
              <a:gd name="connsiteY3" fmla="*/ 1199486 h 119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786" h="1199486">
                <a:moveTo>
                  <a:pt x="203468" y="1199486"/>
                </a:moveTo>
                <a:lnTo>
                  <a:pt x="0" y="0"/>
                </a:lnTo>
                <a:lnTo>
                  <a:pt x="648786" y="0"/>
                </a:lnTo>
                <a:lnTo>
                  <a:pt x="648786" y="1199486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5" name="Freeform: Shape 444">
            <a:extLst>
              <a:ext uri="{FF2B5EF4-FFF2-40B4-BE49-F238E27FC236}">
                <a16:creationId xmlns:a16="http://schemas.microsoft.com/office/drawing/2014/main" id="{BEF8D5B6-05AA-4B68-82D9-18EF1C3FB4E2}"/>
              </a:ext>
            </a:extLst>
          </p:cNvPr>
          <p:cNvSpPr/>
          <p:nvPr userDrawn="1"/>
        </p:nvSpPr>
        <p:spPr>
          <a:xfrm rot="12074554">
            <a:off x="-24147" y="749004"/>
            <a:ext cx="629447" cy="1637731"/>
          </a:xfrm>
          <a:custGeom>
            <a:avLst/>
            <a:gdLst>
              <a:gd name="connsiteX0" fmla="*/ 629447 w 629447"/>
              <a:gd name="connsiteY0" fmla="*/ 1637731 h 1637731"/>
              <a:gd name="connsiteX1" fmla="*/ 0 w 629447"/>
              <a:gd name="connsiteY1" fmla="*/ 1637731 h 1637731"/>
              <a:gd name="connsiteX2" fmla="*/ 0 w 629447"/>
              <a:gd name="connsiteY2" fmla="*/ 0 h 1637731"/>
              <a:gd name="connsiteX3" fmla="*/ 318200 w 629447"/>
              <a:gd name="connsiteY3" fmla="*/ 0 h 1637731"/>
              <a:gd name="connsiteX4" fmla="*/ 629447 w 629447"/>
              <a:gd name="connsiteY4" fmla="*/ 800677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447" h="1637731">
                <a:moveTo>
                  <a:pt x="629447" y="1637731"/>
                </a:moveTo>
                <a:lnTo>
                  <a:pt x="0" y="1637731"/>
                </a:lnTo>
                <a:lnTo>
                  <a:pt x="0" y="0"/>
                </a:lnTo>
                <a:lnTo>
                  <a:pt x="318200" y="0"/>
                </a:lnTo>
                <a:lnTo>
                  <a:pt x="629447" y="800677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7" name="Freeform: Shape 456">
            <a:extLst>
              <a:ext uri="{FF2B5EF4-FFF2-40B4-BE49-F238E27FC236}">
                <a16:creationId xmlns:a16="http://schemas.microsoft.com/office/drawing/2014/main" id="{7156A140-5FB4-4806-A48D-387E9BA5ADDF}"/>
              </a:ext>
            </a:extLst>
          </p:cNvPr>
          <p:cNvSpPr/>
          <p:nvPr userDrawn="1"/>
        </p:nvSpPr>
        <p:spPr>
          <a:xfrm rot="9538251">
            <a:off x="-192762" y="387902"/>
            <a:ext cx="1072551" cy="1186088"/>
          </a:xfrm>
          <a:custGeom>
            <a:avLst/>
            <a:gdLst>
              <a:gd name="connsiteX0" fmla="*/ 0 w 1072551"/>
              <a:gd name="connsiteY0" fmla="*/ 1186088 h 1186088"/>
              <a:gd name="connsiteX1" fmla="*/ 0 w 1072551"/>
              <a:gd name="connsiteY1" fmla="*/ 0 h 1186088"/>
              <a:gd name="connsiteX2" fmla="*/ 1072551 w 1072551"/>
              <a:gd name="connsiteY2" fmla="*/ 0 h 1186088"/>
              <a:gd name="connsiteX3" fmla="*/ 1072551 w 1072551"/>
              <a:gd name="connsiteY3" fmla="*/ 181466 h 1186088"/>
              <a:gd name="connsiteX4" fmla="*/ 686326 w 1072551"/>
              <a:gd name="connsiteY4" fmla="*/ 1186088 h 11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51" h="1186088">
                <a:moveTo>
                  <a:pt x="0" y="1186088"/>
                </a:moveTo>
                <a:lnTo>
                  <a:pt x="0" y="0"/>
                </a:lnTo>
                <a:lnTo>
                  <a:pt x="1072551" y="0"/>
                </a:lnTo>
                <a:lnTo>
                  <a:pt x="1072551" y="181466"/>
                </a:lnTo>
                <a:lnTo>
                  <a:pt x="686326" y="1186088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6" name="Freeform: Shape 445">
            <a:extLst>
              <a:ext uri="{FF2B5EF4-FFF2-40B4-BE49-F238E27FC236}">
                <a16:creationId xmlns:a16="http://schemas.microsoft.com/office/drawing/2014/main" id="{33DF524D-17F0-4071-8D15-A3A2F52E3507}"/>
              </a:ext>
            </a:extLst>
          </p:cNvPr>
          <p:cNvSpPr/>
          <p:nvPr userDrawn="1"/>
        </p:nvSpPr>
        <p:spPr>
          <a:xfrm rot="6278811">
            <a:off x="466065" y="1039647"/>
            <a:ext cx="343574" cy="1427681"/>
          </a:xfrm>
          <a:custGeom>
            <a:avLst/>
            <a:gdLst>
              <a:gd name="connsiteX0" fmla="*/ 0 w 343574"/>
              <a:gd name="connsiteY0" fmla="*/ 1427681 h 1427681"/>
              <a:gd name="connsiteX1" fmla="*/ 0 w 343574"/>
              <a:gd name="connsiteY1" fmla="*/ 0 h 1427681"/>
              <a:gd name="connsiteX2" fmla="*/ 343574 w 343574"/>
              <a:gd name="connsiteY2" fmla="*/ 0 h 1427681"/>
              <a:gd name="connsiteX3" fmla="*/ 343574 w 343574"/>
              <a:gd name="connsiteY3" fmla="*/ 1337887 h 142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574" h="1427681">
                <a:moveTo>
                  <a:pt x="0" y="1427681"/>
                </a:moveTo>
                <a:lnTo>
                  <a:pt x="0" y="0"/>
                </a:lnTo>
                <a:lnTo>
                  <a:pt x="343574" y="0"/>
                </a:lnTo>
                <a:lnTo>
                  <a:pt x="343574" y="1337887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40226568-9FBE-46DD-8728-D20FB670880A}"/>
              </a:ext>
            </a:extLst>
          </p:cNvPr>
          <p:cNvSpPr/>
          <p:nvPr userDrawn="1"/>
        </p:nvSpPr>
        <p:spPr>
          <a:xfrm rot="4221030">
            <a:off x="378481" y="5399956"/>
            <a:ext cx="768387" cy="1834429"/>
          </a:xfrm>
          <a:custGeom>
            <a:avLst/>
            <a:gdLst>
              <a:gd name="connsiteX0" fmla="*/ 0 w 768387"/>
              <a:gd name="connsiteY0" fmla="*/ 0 h 1834429"/>
              <a:gd name="connsiteX1" fmla="*/ 768387 w 768387"/>
              <a:gd name="connsiteY1" fmla="*/ 0 h 1834429"/>
              <a:gd name="connsiteX2" fmla="*/ 768387 w 768387"/>
              <a:gd name="connsiteY2" fmla="*/ 1522801 h 1834429"/>
              <a:gd name="connsiteX3" fmla="*/ 657117 w 768387"/>
              <a:gd name="connsiteY3" fmla="*/ 1834429 h 1834429"/>
              <a:gd name="connsiteX4" fmla="*/ 0 w 768387"/>
              <a:gd name="connsiteY4" fmla="*/ 1599801 h 18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387" h="1834429">
                <a:moveTo>
                  <a:pt x="0" y="0"/>
                </a:moveTo>
                <a:lnTo>
                  <a:pt x="768387" y="0"/>
                </a:lnTo>
                <a:lnTo>
                  <a:pt x="768387" y="1522801"/>
                </a:lnTo>
                <a:lnTo>
                  <a:pt x="657117" y="1834429"/>
                </a:lnTo>
                <a:lnTo>
                  <a:pt x="0" y="159980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E4F8B-0231-43DA-AFD5-190BE61CB8C0}"/>
              </a:ext>
            </a:extLst>
          </p:cNvPr>
          <p:cNvSpPr/>
          <p:nvPr userDrawn="1"/>
        </p:nvSpPr>
        <p:spPr>
          <a:xfrm rot="7145988">
            <a:off x="926400" y="4162862"/>
            <a:ext cx="777923" cy="2298825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: Shape 442">
            <a:extLst>
              <a:ext uri="{FF2B5EF4-FFF2-40B4-BE49-F238E27FC236}">
                <a16:creationId xmlns:a16="http://schemas.microsoft.com/office/drawing/2014/main" id="{0ABE4525-6265-47D4-8C66-EB1437ED984D}"/>
              </a:ext>
            </a:extLst>
          </p:cNvPr>
          <p:cNvSpPr/>
          <p:nvPr userDrawn="1"/>
        </p:nvSpPr>
        <p:spPr>
          <a:xfrm rot="7461413">
            <a:off x="261582" y="4609045"/>
            <a:ext cx="777923" cy="1637731"/>
          </a:xfrm>
          <a:custGeom>
            <a:avLst/>
            <a:gdLst>
              <a:gd name="connsiteX0" fmla="*/ 0 w 777923"/>
              <a:gd name="connsiteY0" fmla="*/ 1637731 h 1637731"/>
              <a:gd name="connsiteX1" fmla="*/ 0 w 777923"/>
              <a:gd name="connsiteY1" fmla="*/ 0 h 1637731"/>
              <a:gd name="connsiteX2" fmla="*/ 777923 w 777923"/>
              <a:gd name="connsiteY2" fmla="*/ 0 h 1637731"/>
              <a:gd name="connsiteX3" fmla="*/ 777923 w 777923"/>
              <a:gd name="connsiteY3" fmla="*/ 1352321 h 1637731"/>
              <a:gd name="connsiteX4" fmla="*/ 360418 w 777923"/>
              <a:gd name="connsiteY4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1637731">
                <a:moveTo>
                  <a:pt x="0" y="1637731"/>
                </a:moveTo>
                <a:lnTo>
                  <a:pt x="0" y="0"/>
                </a:lnTo>
                <a:lnTo>
                  <a:pt x="777923" y="0"/>
                </a:lnTo>
                <a:lnTo>
                  <a:pt x="777923" y="1352321"/>
                </a:lnTo>
                <a:lnTo>
                  <a:pt x="360418" y="1637731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4F17F-2249-463C-B7CB-1F5D0D66C3B8}"/>
              </a:ext>
            </a:extLst>
          </p:cNvPr>
          <p:cNvSpPr/>
          <p:nvPr userDrawn="1"/>
        </p:nvSpPr>
        <p:spPr>
          <a:xfrm rot="5977642">
            <a:off x="710362" y="4416302"/>
            <a:ext cx="777923" cy="119948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5A61EDBD-3CA5-4D26-B8A6-5FE631F168AC}"/>
              </a:ext>
            </a:extLst>
          </p:cNvPr>
          <p:cNvSpPr/>
          <p:nvPr userDrawn="1"/>
        </p:nvSpPr>
        <p:spPr>
          <a:xfrm rot="12074554">
            <a:off x="172576" y="5631854"/>
            <a:ext cx="629447" cy="1393063"/>
          </a:xfrm>
          <a:custGeom>
            <a:avLst/>
            <a:gdLst>
              <a:gd name="connsiteX0" fmla="*/ 629447 w 629447"/>
              <a:gd name="connsiteY0" fmla="*/ 1393063 h 1393063"/>
              <a:gd name="connsiteX1" fmla="*/ 0 w 629447"/>
              <a:gd name="connsiteY1" fmla="*/ 1393063 h 1393063"/>
              <a:gd name="connsiteX2" fmla="*/ 0 w 629447"/>
              <a:gd name="connsiteY2" fmla="*/ 224227 h 1393063"/>
              <a:gd name="connsiteX3" fmla="*/ 576820 w 629447"/>
              <a:gd name="connsiteY3" fmla="*/ 0 h 1393063"/>
              <a:gd name="connsiteX4" fmla="*/ 629447 w 629447"/>
              <a:gd name="connsiteY4" fmla="*/ 135383 h 139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447" h="1393063">
                <a:moveTo>
                  <a:pt x="629447" y="1393063"/>
                </a:moveTo>
                <a:lnTo>
                  <a:pt x="0" y="1393063"/>
                </a:lnTo>
                <a:lnTo>
                  <a:pt x="0" y="224227"/>
                </a:lnTo>
                <a:lnTo>
                  <a:pt x="576820" y="0"/>
                </a:lnTo>
                <a:lnTo>
                  <a:pt x="629447" y="135383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CA96CECD-6623-4A4B-8D85-59E660620F21}"/>
              </a:ext>
            </a:extLst>
          </p:cNvPr>
          <p:cNvSpPr/>
          <p:nvPr userDrawn="1"/>
        </p:nvSpPr>
        <p:spPr>
          <a:xfrm rot="9538251">
            <a:off x="-40362" y="5262440"/>
            <a:ext cx="1072551" cy="1186088"/>
          </a:xfrm>
          <a:custGeom>
            <a:avLst/>
            <a:gdLst>
              <a:gd name="connsiteX0" fmla="*/ 0 w 1072551"/>
              <a:gd name="connsiteY0" fmla="*/ 1186088 h 1186088"/>
              <a:gd name="connsiteX1" fmla="*/ 0 w 1072551"/>
              <a:gd name="connsiteY1" fmla="*/ 0 h 1186088"/>
              <a:gd name="connsiteX2" fmla="*/ 1072551 w 1072551"/>
              <a:gd name="connsiteY2" fmla="*/ 0 h 1186088"/>
              <a:gd name="connsiteX3" fmla="*/ 1072551 w 1072551"/>
              <a:gd name="connsiteY3" fmla="*/ 606164 h 1186088"/>
              <a:gd name="connsiteX4" fmla="*/ 849601 w 1072551"/>
              <a:gd name="connsiteY4" fmla="*/ 1186088 h 11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51" h="1186088">
                <a:moveTo>
                  <a:pt x="0" y="1186088"/>
                </a:moveTo>
                <a:lnTo>
                  <a:pt x="0" y="0"/>
                </a:lnTo>
                <a:lnTo>
                  <a:pt x="1072551" y="0"/>
                </a:lnTo>
                <a:lnTo>
                  <a:pt x="1072551" y="606164"/>
                </a:lnTo>
                <a:lnTo>
                  <a:pt x="849601" y="1186088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7B9860C4-D992-49C5-90F2-DC11914132AB}"/>
              </a:ext>
            </a:extLst>
          </p:cNvPr>
          <p:cNvSpPr/>
          <p:nvPr userDrawn="1"/>
        </p:nvSpPr>
        <p:spPr>
          <a:xfrm rot="6278811">
            <a:off x="542264" y="5815509"/>
            <a:ext cx="343574" cy="1585200"/>
          </a:xfrm>
          <a:custGeom>
            <a:avLst/>
            <a:gdLst>
              <a:gd name="connsiteX0" fmla="*/ 0 w 343574"/>
              <a:gd name="connsiteY0" fmla="*/ 1585200 h 1585200"/>
              <a:gd name="connsiteX1" fmla="*/ 0 w 343574"/>
              <a:gd name="connsiteY1" fmla="*/ 0 h 1585200"/>
              <a:gd name="connsiteX2" fmla="*/ 248379 w 343574"/>
              <a:gd name="connsiteY2" fmla="*/ 0 h 1585200"/>
              <a:gd name="connsiteX3" fmla="*/ 343574 w 343574"/>
              <a:gd name="connsiteY3" fmla="*/ 364238 h 1585200"/>
              <a:gd name="connsiteX4" fmla="*/ 343574 w 343574"/>
              <a:gd name="connsiteY4" fmla="*/ 1495406 h 15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74" h="1585200">
                <a:moveTo>
                  <a:pt x="0" y="1585200"/>
                </a:moveTo>
                <a:lnTo>
                  <a:pt x="0" y="0"/>
                </a:lnTo>
                <a:lnTo>
                  <a:pt x="248379" y="0"/>
                </a:lnTo>
                <a:lnTo>
                  <a:pt x="343574" y="364238"/>
                </a:lnTo>
                <a:lnTo>
                  <a:pt x="343574" y="1495406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8" name="Freeform: Shape 437">
            <a:extLst>
              <a:ext uri="{FF2B5EF4-FFF2-40B4-BE49-F238E27FC236}">
                <a16:creationId xmlns:a16="http://schemas.microsoft.com/office/drawing/2014/main" id="{87C96BEE-DBCD-4DAC-AD1F-6D2CAA3A5740}"/>
              </a:ext>
            </a:extLst>
          </p:cNvPr>
          <p:cNvSpPr/>
          <p:nvPr userDrawn="1"/>
        </p:nvSpPr>
        <p:spPr>
          <a:xfrm rot="15742194">
            <a:off x="178781" y="3196514"/>
            <a:ext cx="768387" cy="1257817"/>
          </a:xfrm>
          <a:custGeom>
            <a:avLst/>
            <a:gdLst>
              <a:gd name="connsiteX0" fmla="*/ 768387 w 768387"/>
              <a:gd name="connsiteY0" fmla="*/ 1257817 h 1257817"/>
              <a:gd name="connsiteX1" fmla="*/ 0 w 768387"/>
              <a:gd name="connsiteY1" fmla="*/ 1257817 h 1257817"/>
              <a:gd name="connsiteX2" fmla="*/ 0 w 768387"/>
              <a:gd name="connsiteY2" fmla="*/ 0 h 1257817"/>
              <a:gd name="connsiteX3" fmla="*/ 768387 w 768387"/>
              <a:gd name="connsiteY3" fmla="*/ 102935 h 125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87" h="1257817">
                <a:moveTo>
                  <a:pt x="768387" y="1257817"/>
                </a:moveTo>
                <a:lnTo>
                  <a:pt x="0" y="1257817"/>
                </a:lnTo>
                <a:lnTo>
                  <a:pt x="0" y="0"/>
                </a:lnTo>
                <a:lnTo>
                  <a:pt x="768387" y="10293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4" name="Freeform: Shape 443">
            <a:extLst>
              <a:ext uri="{FF2B5EF4-FFF2-40B4-BE49-F238E27FC236}">
                <a16:creationId xmlns:a16="http://schemas.microsoft.com/office/drawing/2014/main" id="{6A38C584-A72C-4284-9728-047586A67C39}"/>
              </a:ext>
            </a:extLst>
          </p:cNvPr>
          <p:cNvSpPr/>
          <p:nvPr userDrawn="1"/>
        </p:nvSpPr>
        <p:spPr>
          <a:xfrm rot="18667152">
            <a:off x="430486" y="1666286"/>
            <a:ext cx="777923" cy="2298825"/>
          </a:xfrm>
          <a:custGeom>
            <a:avLst/>
            <a:gdLst>
              <a:gd name="connsiteX0" fmla="*/ 777923 w 777923"/>
              <a:gd name="connsiteY0" fmla="*/ 0 h 2298825"/>
              <a:gd name="connsiteX1" fmla="*/ 777923 w 777923"/>
              <a:gd name="connsiteY1" fmla="*/ 2298825 h 2298825"/>
              <a:gd name="connsiteX2" fmla="*/ 0 w 777923"/>
              <a:gd name="connsiteY2" fmla="*/ 2298825 h 2298825"/>
              <a:gd name="connsiteX3" fmla="*/ 0 w 777923"/>
              <a:gd name="connsiteY3" fmla="*/ 388791 h 2298825"/>
              <a:gd name="connsiteX4" fmla="*/ 445378 w 777923"/>
              <a:gd name="connsiteY4" fmla="*/ 0 h 229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2298825">
                <a:moveTo>
                  <a:pt x="777923" y="0"/>
                </a:moveTo>
                <a:lnTo>
                  <a:pt x="777923" y="2298825"/>
                </a:lnTo>
                <a:lnTo>
                  <a:pt x="0" y="2298825"/>
                </a:lnTo>
                <a:lnTo>
                  <a:pt x="0" y="388791"/>
                </a:lnTo>
                <a:lnTo>
                  <a:pt x="445378" y="0"/>
                </a:ln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9" name="Freeform: Shape 438">
            <a:extLst>
              <a:ext uri="{FF2B5EF4-FFF2-40B4-BE49-F238E27FC236}">
                <a16:creationId xmlns:a16="http://schemas.microsoft.com/office/drawing/2014/main" id="{ABFB93A8-8A91-4CBD-B897-6C42530BC10F}"/>
              </a:ext>
            </a:extLst>
          </p:cNvPr>
          <p:cNvSpPr/>
          <p:nvPr userDrawn="1"/>
        </p:nvSpPr>
        <p:spPr>
          <a:xfrm rot="18982577">
            <a:off x="-174630" y="2261645"/>
            <a:ext cx="777923" cy="1464661"/>
          </a:xfrm>
          <a:custGeom>
            <a:avLst/>
            <a:gdLst>
              <a:gd name="connsiteX0" fmla="*/ 777923 w 777923"/>
              <a:gd name="connsiteY0" fmla="*/ 0 h 1464661"/>
              <a:gd name="connsiteX1" fmla="*/ 777923 w 777923"/>
              <a:gd name="connsiteY1" fmla="*/ 1464661 h 1464661"/>
              <a:gd name="connsiteX2" fmla="*/ 0 w 777923"/>
              <a:gd name="connsiteY2" fmla="*/ 1464661 h 1464661"/>
              <a:gd name="connsiteX3" fmla="*/ 0 w 777923"/>
              <a:gd name="connsiteY3" fmla="*/ 816223 h 146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1464661">
                <a:moveTo>
                  <a:pt x="777923" y="0"/>
                </a:moveTo>
                <a:lnTo>
                  <a:pt x="777923" y="1464661"/>
                </a:lnTo>
                <a:lnTo>
                  <a:pt x="0" y="1464661"/>
                </a:lnTo>
                <a:lnTo>
                  <a:pt x="0" y="816223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FD581728-24C7-4A4B-88F2-95F03A3E9A9F}"/>
              </a:ext>
            </a:extLst>
          </p:cNvPr>
          <p:cNvSpPr/>
          <p:nvPr userDrawn="1"/>
        </p:nvSpPr>
        <p:spPr>
          <a:xfrm rot="17498806">
            <a:off x="214448" y="1919726"/>
            <a:ext cx="777923" cy="1199486"/>
          </a:xfrm>
          <a:custGeom>
            <a:avLst/>
            <a:gdLst>
              <a:gd name="connsiteX0" fmla="*/ 777923 w 777923"/>
              <a:gd name="connsiteY0" fmla="*/ 0 h 1199486"/>
              <a:gd name="connsiteX1" fmla="*/ 777923 w 777923"/>
              <a:gd name="connsiteY1" fmla="*/ 1199486 h 1199486"/>
              <a:gd name="connsiteX2" fmla="*/ 0 w 777923"/>
              <a:gd name="connsiteY2" fmla="*/ 1199486 h 1199486"/>
              <a:gd name="connsiteX3" fmla="*/ 0 w 777923"/>
              <a:gd name="connsiteY3" fmla="*/ 94855 h 1199486"/>
              <a:gd name="connsiteX4" fmla="*/ 239006 w 777923"/>
              <a:gd name="connsiteY4" fmla="*/ 0 h 119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1199486">
                <a:moveTo>
                  <a:pt x="777923" y="0"/>
                </a:moveTo>
                <a:lnTo>
                  <a:pt x="777923" y="1199486"/>
                </a:lnTo>
                <a:lnTo>
                  <a:pt x="0" y="1199486"/>
                </a:lnTo>
                <a:lnTo>
                  <a:pt x="0" y="94855"/>
                </a:lnTo>
                <a:lnTo>
                  <a:pt x="239006" y="0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1" name="Freeform: Shape 440">
            <a:extLst>
              <a:ext uri="{FF2B5EF4-FFF2-40B4-BE49-F238E27FC236}">
                <a16:creationId xmlns:a16="http://schemas.microsoft.com/office/drawing/2014/main" id="{736ABA4F-EC1A-4AB3-8CDA-8E6CBC546160}"/>
              </a:ext>
            </a:extLst>
          </p:cNvPr>
          <p:cNvSpPr/>
          <p:nvPr userDrawn="1"/>
        </p:nvSpPr>
        <p:spPr>
          <a:xfrm rot="1995718">
            <a:off x="-252890" y="3161248"/>
            <a:ext cx="629447" cy="1219214"/>
          </a:xfrm>
          <a:custGeom>
            <a:avLst/>
            <a:gdLst>
              <a:gd name="connsiteX0" fmla="*/ 0 w 629447"/>
              <a:gd name="connsiteY0" fmla="*/ 0 h 1219214"/>
              <a:gd name="connsiteX1" fmla="*/ 629447 w 629447"/>
              <a:gd name="connsiteY1" fmla="*/ 0 h 1219214"/>
              <a:gd name="connsiteX2" fmla="*/ 629447 w 629447"/>
              <a:gd name="connsiteY2" fmla="*/ 1219214 h 1219214"/>
              <a:gd name="connsiteX3" fmla="*/ 0 w 629447"/>
              <a:gd name="connsiteY3" fmla="*/ 259585 h 121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47" h="1219214">
                <a:moveTo>
                  <a:pt x="0" y="0"/>
                </a:moveTo>
                <a:lnTo>
                  <a:pt x="629447" y="0"/>
                </a:lnTo>
                <a:lnTo>
                  <a:pt x="629447" y="1219214"/>
                </a:lnTo>
                <a:lnTo>
                  <a:pt x="0" y="25958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B5E3C639-2344-43E7-8D39-78FA9041BA4F}"/>
              </a:ext>
            </a:extLst>
          </p:cNvPr>
          <p:cNvSpPr/>
          <p:nvPr userDrawn="1"/>
        </p:nvSpPr>
        <p:spPr>
          <a:xfrm rot="21059415">
            <a:off x="-106172" y="2731977"/>
            <a:ext cx="639777" cy="1186088"/>
          </a:xfrm>
          <a:custGeom>
            <a:avLst/>
            <a:gdLst>
              <a:gd name="connsiteX0" fmla="*/ 639777 w 639777"/>
              <a:gd name="connsiteY0" fmla="*/ 0 h 1186088"/>
              <a:gd name="connsiteX1" fmla="*/ 639777 w 639777"/>
              <a:gd name="connsiteY1" fmla="*/ 1186088 h 1186088"/>
              <a:gd name="connsiteX2" fmla="*/ 0 w 639777"/>
              <a:gd name="connsiteY2" fmla="*/ 1186088 h 1186088"/>
              <a:gd name="connsiteX3" fmla="*/ 188065 w 639777"/>
              <a:gd name="connsiteY3" fmla="*/ 0 h 11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777" h="1186088">
                <a:moveTo>
                  <a:pt x="639777" y="0"/>
                </a:moveTo>
                <a:lnTo>
                  <a:pt x="639777" y="1186088"/>
                </a:lnTo>
                <a:lnTo>
                  <a:pt x="0" y="1186088"/>
                </a:lnTo>
                <a:lnTo>
                  <a:pt x="188065" y="0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2" name="Freeform: Shape 441">
            <a:extLst>
              <a:ext uri="{FF2B5EF4-FFF2-40B4-BE49-F238E27FC236}">
                <a16:creationId xmlns:a16="http://schemas.microsoft.com/office/drawing/2014/main" id="{CB35D7B4-E4D9-45A2-B418-16A030E0011F}"/>
              </a:ext>
            </a:extLst>
          </p:cNvPr>
          <p:cNvSpPr/>
          <p:nvPr userDrawn="1"/>
        </p:nvSpPr>
        <p:spPr>
          <a:xfrm rot="17799975">
            <a:off x="247236" y="3652905"/>
            <a:ext cx="343574" cy="1131270"/>
          </a:xfrm>
          <a:custGeom>
            <a:avLst/>
            <a:gdLst>
              <a:gd name="connsiteX0" fmla="*/ 343574 w 343574"/>
              <a:gd name="connsiteY0" fmla="*/ 0 h 1131270"/>
              <a:gd name="connsiteX1" fmla="*/ 343574 w 343574"/>
              <a:gd name="connsiteY1" fmla="*/ 1131270 h 1131270"/>
              <a:gd name="connsiteX2" fmla="*/ 0 w 343574"/>
              <a:gd name="connsiteY2" fmla="*/ 1131270 h 1131270"/>
              <a:gd name="connsiteX3" fmla="*/ 0 w 343574"/>
              <a:gd name="connsiteY3" fmla="*/ 172546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574" h="1131270">
                <a:moveTo>
                  <a:pt x="343574" y="0"/>
                </a:moveTo>
                <a:lnTo>
                  <a:pt x="343574" y="1131270"/>
                </a:lnTo>
                <a:lnTo>
                  <a:pt x="0" y="1131270"/>
                </a:lnTo>
                <a:lnTo>
                  <a:pt x="0" y="172546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96029A-C8FF-4786-BCB3-428F268524C7}"/>
              </a:ext>
            </a:extLst>
          </p:cNvPr>
          <p:cNvSpPr/>
          <p:nvPr userDrawn="1"/>
        </p:nvSpPr>
        <p:spPr>
          <a:xfrm rot="5679720">
            <a:off x="1568629" y="5629488"/>
            <a:ext cx="194153" cy="5705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2A9AB5-79DA-46F0-BE4F-C0D77E1460E5}"/>
              </a:ext>
            </a:extLst>
          </p:cNvPr>
          <p:cNvSpPr/>
          <p:nvPr userDrawn="1"/>
        </p:nvSpPr>
        <p:spPr>
          <a:xfrm rot="8604678">
            <a:off x="1264227" y="4237744"/>
            <a:ext cx="193367" cy="533129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: Shape 489">
            <a:extLst>
              <a:ext uri="{FF2B5EF4-FFF2-40B4-BE49-F238E27FC236}">
                <a16:creationId xmlns:a16="http://schemas.microsoft.com/office/drawing/2014/main" id="{8DF1FB72-2314-403F-8449-A3B3A95E091C}"/>
              </a:ext>
            </a:extLst>
          </p:cNvPr>
          <p:cNvSpPr/>
          <p:nvPr userDrawn="1"/>
        </p:nvSpPr>
        <p:spPr>
          <a:xfrm rot="8920103">
            <a:off x="1510758" y="-81786"/>
            <a:ext cx="238958" cy="518707"/>
          </a:xfrm>
          <a:custGeom>
            <a:avLst/>
            <a:gdLst>
              <a:gd name="connsiteX0" fmla="*/ 176418 w 238958"/>
              <a:gd name="connsiteY0" fmla="*/ 518707 h 518707"/>
              <a:gd name="connsiteX1" fmla="*/ 0 w 238958"/>
              <a:gd name="connsiteY1" fmla="*/ 411309 h 518707"/>
              <a:gd name="connsiteX2" fmla="*/ 0 w 238958"/>
              <a:gd name="connsiteY2" fmla="*/ 0 h 518707"/>
              <a:gd name="connsiteX3" fmla="*/ 238958 w 238958"/>
              <a:gd name="connsiteY3" fmla="*/ 0 h 518707"/>
              <a:gd name="connsiteX4" fmla="*/ 238958 w 238958"/>
              <a:gd name="connsiteY4" fmla="*/ 518707 h 5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958" h="518707">
                <a:moveTo>
                  <a:pt x="176418" y="518707"/>
                </a:moveTo>
                <a:lnTo>
                  <a:pt x="0" y="411309"/>
                </a:lnTo>
                <a:lnTo>
                  <a:pt x="0" y="0"/>
                </a:lnTo>
                <a:lnTo>
                  <a:pt x="238958" y="0"/>
                </a:lnTo>
                <a:lnTo>
                  <a:pt x="238958" y="518707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0" name="Freeform: Shape 439">
            <a:extLst>
              <a:ext uri="{FF2B5EF4-FFF2-40B4-BE49-F238E27FC236}">
                <a16:creationId xmlns:a16="http://schemas.microsoft.com/office/drawing/2014/main" id="{043F568C-17B0-41DA-914B-253F67DB3ECC}"/>
              </a:ext>
            </a:extLst>
          </p:cNvPr>
          <p:cNvSpPr/>
          <p:nvPr userDrawn="1"/>
        </p:nvSpPr>
        <p:spPr>
          <a:xfrm rot="5400000">
            <a:off x="-93489" y="4209581"/>
            <a:ext cx="777923" cy="609650"/>
          </a:xfrm>
          <a:custGeom>
            <a:avLst/>
            <a:gdLst>
              <a:gd name="connsiteX0" fmla="*/ 0 w 777923"/>
              <a:gd name="connsiteY0" fmla="*/ 609650 h 609650"/>
              <a:gd name="connsiteX1" fmla="*/ 0 w 777923"/>
              <a:gd name="connsiteY1" fmla="*/ 0 h 609650"/>
              <a:gd name="connsiteX2" fmla="*/ 777923 w 777923"/>
              <a:gd name="connsiteY2" fmla="*/ 0 h 609650"/>
              <a:gd name="connsiteX3" fmla="*/ 777923 w 777923"/>
              <a:gd name="connsiteY3" fmla="*/ 609650 h 6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609650">
                <a:moveTo>
                  <a:pt x="0" y="609650"/>
                </a:moveTo>
                <a:lnTo>
                  <a:pt x="0" y="0"/>
                </a:lnTo>
                <a:lnTo>
                  <a:pt x="777923" y="0"/>
                </a:lnTo>
                <a:lnTo>
                  <a:pt x="777923" y="609650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1D3AC447-2913-495C-B8BA-42508EDB8247}"/>
              </a:ext>
            </a:extLst>
          </p:cNvPr>
          <p:cNvSpPr/>
          <p:nvPr userDrawn="1"/>
        </p:nvSpPr>
        <p:spPr>
          <a:xfrm rot="13533244">
            <a:off x="1201777" y="6360525"/>
            <a:ext cx="550616" cy="564416"/>
          </a:xfrm>
          <a:custGeom>
            <a:avLst/>
            <a:gdLst>
              <a:gd name="connsiteX0" fmla="*/ 550616 w 550616"/>
              <a:gd name="connsiteY0" fmla="*/ 564416 h 564416"/>
              <a:gd name="connsiteX1" fmla="*/ 0 w 550616"/>
              <a:gd name="connsiteY1" fmla="*/ 564416 h 564416"/>
              <a:gd name="connsiteX2" fmla="*/ 0 w 550616"/>
              <a:gd name="connsiteY2" fmla="*/ 220300 h 564416"/>
              <a:gd name="connsiteX3" fmla="*/ 216079 w 550616"/>
              <a:gd name="connsiteY3" fmla="*/ 0 h 564416"/>
              <a:gd name="connsiteX4" fmla="*/ 550616 w 550616"/>
              <a:gd name="connsiteY4" fmla="*/ 0 h 56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616" h="564416">
                <a:moveTo>
                  <a:pt x="550616" y="564416"/>
                </a:moveTo>
                <a:lnTo>
                  <a:pt x="0" y="564416"/>
                </a:lnTo>
                <a:lnTo>
                  <a:pt x="0" y="220300"/>
                </a:lnTo>
                <a:lnTo>
                  <a:pt x="216079" y="0"/>
                </a:lnTo>
                <a:lnTo>
                  <a:pt x="550616" y="0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5" name="Freeform: Shape 434">
            <a:extLst>
              <a:ext uri="{FF2B5EF4-FFF2-40B4-BE49-F238E27FC236}">
                <a16:creationId xmlns:a16="http://schemas.microsoft.com/office/drawing/2014/main" id="{FA13820A-23F1-4235-82CF-A1E31C6EE266}"/>
              </a:ext>
            </a:extLst>
          </p:cNvPr>
          <p:cNvSpPr/>
          <p:nvPr userDrawn="1"/>
        </p:nvSpPr>
        <p:spPr>
          <a:xfrm rot="15531050">
            <a:off x="-242114" y="4156767"/>
            <a:ext cx="1072551" cy="830086"/>
          </a:xfrm>
          <a:custGeom>
            <a:avLst/>
            <a:gdLst>
              <a:gd name="connsiteX0" fmla="*/ 1072551 w 1072551"/>
              <a:gd name="connsiteY0" fmla="*/ 830086 h 830086"/>
              <a:gd name="connsiteX1" fmla="*/ 0 w 1072551"/>
              <a:gd name="connsiteY1" fmla="*/ 830086 h 830086"/>
              <a:gd name="connsiteX2" fmla="*/ 0 w 1072551"/>
              <a:gd name="connsiteY2" fmla="*/ 0 h 830086"/>
              <a:gd name="connsiteX3" fmla="*/ 699490 w 1072551"/>
              <a:gd name="connsiteY3" fmla="*/ 137858 h 830086"/>
              <a:gd name="connsiteX4" fmla="*/ 1072551 w 1072551"/>
              <a:gd name="connsiteY4" fmla="*/ 211382 h 83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51" h="830086">
                <a:moveTo>
                  <a:pt x="1072551" y="830086"/>
                </a:moveTo>
                <a:lnTo>
                  <a:pt x="0" y="830086"/>
                </a:lnTo>
                <a:lnTo>
                  <a:pt x="0" y="0"/>
                </a:lnTo>
                <a:lnTo>
                  <a:pt x="699490" y="137858"/>
                </a:lnTo>
                <a:lnTo>
                  <a:pt x="1072551" y="211382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F6B0E6-D2DE-4273-9530-E87A35FE6034}"/>
              </a:ext>
            </a:extLst>
          </p:cNvPr>
          <p:cNvSpPr/>
          <p:nvPr userDrawn="1"/>
        </p:nvSpPr>
        <p:spPr>
          <a:xfrm rot="3244216">
            <a:off x="1144173" y="328197"/>
            <a:ext cx="151516" cy="1637731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6" name="Freeform: Shape 495">
            <a:extLst>
              <a:ext uri="{FF2B5EF4-FFF2-40B4-BE49-F238E27FC236}">
                <a16:creationId xmlns:a16="http://schemas.microsoft.com/office/drawing/2014/main" id="{E606A505-24B4-4E4A-B326-C37B6C58CD8D}"/>
              </a:ext>
            </a:extLst>
          </p:cNvPr>
          <p:cNvSpPr/>
          <p:nvPr/>
        </p:nvSpPr>
        <p:spPr>
          <a:xfrm>
            <a:off x="-7390" y="4220832"/>
            <a:ext cx="2658173" cy="2637168"/>
          </a:xfrm>
          <a:custGeom>
            <a:avLst/>
            <a:gdLst>
              <a:gd name="connsiteX0" fmla="*/ 1037898 w 2658173"/>
              <a:gd name="connsiteY0" fmla="*/ 2635885 h 2637168"/>
              <a:gd name="connsiteX1" fmla="*/ 1038512 w 2658173"/>
              <a:gd name="connsiteY1" fmla="*/ 2637168 h 2637168"/>
              <a:gd name="connsiteX2" fmla="*/ 1038243 w 2658173"/>
              <a:gd name="connsiteY2" fmla="*/ 2637168 h 2637168"/>
              <a:gd name="connsiteX3" fmla="*/ 1066923 w 2658173"/>
              <a:gd name="connsiteY3" fmla="*/ 2627971 h 2637168"/>
              <a:gd name="connsiteX4" fmla="*/ 1070512 w 2658173"/>
              <a:gd name="connsiteY4" fmla="*/ 2637168 h 2637168"/>
              <a:gd name="connsiteX5" fmla="*/ 1063997 w 2658173"/>
              <a:gd name="connsiteY5" fmla="*/ 2637168 h 2637168"/>
              <a:gd name="connsiteX6" fmla="*/ 243675 w 2658173"/>
              <a:gd name="connsiteY6" fmla="*/ 2627970 h 2637168"/>
              <a:gd name="connsiteX7" fmla="*/ 240674 w 2658173"/>
              <a:gd name="connsiteY7" fmla="*/ 2637168 h 2637168"/>
              <a:gd name="connsiteX8" fmla="*/ 235772 w 2658173"/>
              <a:gd name="connsiteY8" fmla="*/ 2637168 h 2637168"/>
              <a:gd name="connsiteX9" fmla="*/ 1037898 w 2658173"/>
              <a:gd name="connsiteY9" fmla="*/ 2622692 h 2637168"/>
              <a:gd name="connsiteX10" fmla="*/ 1040537 w 2658173"/>
              <a:gd name="connsiteY10" fmla="*/ 2630608 h 2637168"/>
              <a:gd name="connsiteX11" fmla="*/ 1037898 w 2658173"/>
              <a:gd name="connsiteY11" fmla="*/ 2622692 h 2637168"/>
              <a:gd name="connsiteX12" fmla="*/ 212008 w 2658173"/>
              <a:gd name="connsiteY12" fmla="*/ 2612139 h 2637168"/>
              <a:gd name="connsiteX13" fmla="*/ 209369 w 2658173"/>
              <a:gd name="connsiteY13" fmla="*/ 2625332 h 2637168"/>
              <a:gd name="connsiteX14" fmla="*/ 212008 w 2658173"/>
              <a:gd name="connsiteY14" fmla="*/ 2612139 h 2637168"/>
              <a:gd name="connsiteX15" fmla="*/ 821536 w 2658173"/>
              <a:gd name="connsiteY15" fmla="*/ 2596306 h 2637168"/>
              <a:gd name="connsiteX16" fmla="*/ 815654 w 2658173"/>
              <a:gd name="connsiteY16" fmla="*/ 2637168 h 2637168"/>
              <a:gd name="connsiteX17" fmla="*/ 800795 w 2658173"/>
              <a:gd name="connsiteY17" fmla="*/ 2637168 h 2637168"/>
              <a:gd name="connsiteX18" fmla="*/ 167151 w 2658173"/>
              <a:gd name="connsiteY18" fmla="*/ 2572558 h 2637168"/>
              <a:gd name="connsiteX19" fmla="*/ 169790 w 2658173"/>
              <a:gd name="connsiteY19" fmla="*/ 2583112 h 2637168"/>
              <a:gd name="connsiteX20" fmla="*/ 167151 w 2658173"/>
              <a:gd name="connsiteY20" fmla="*/ 2572558 h 2637168"/>
              <a:gd name="connsiteX21" fmla="*/ 404382 w 2658173"/>
              <a:gd name="connsiteY21" fmla="*/ 2565097 h 2637168"/>
              <a:gd name="connsiteX22" fmla="*/ 412546 w 2658173"/>
              <a:gd name="connsiteY22" fmla="*/ 2593669 h 2637168"/>
              <a:gd name="connsiteX23" fmla="*/ 394075 w 2658173"/>
              <a:gd name="connsiteY23" fmla="*/ 2569921 h 2637168"/>
              <a:gd name="connsiteX24" fmla="*/ 404382 w 2658173"/>
              <a:gd name="connsiteY24" fmla="*/ 2565097 h 2637168"/>
              <a:gd name="connsiteX25" fmla="*/ 771402 w 2658173"/>
              <a:gd name="connsiteY25" fmla="*/ 2556727 h 2637168"/>
              <a:gd name="connsiteX26" fmla="*/ 771402 w 2658173"/>
              <a:gd name="connsiteY26" fmla="*/ 2577836 h 2637168"/>
              <a:gd name="connsiteX27" fmla="*/ 771402 w 2658173"/>
              <a:gd name="connsiteY27" fmla="*/ 2556727 h 2637168"/>
              <a:gd name="connsiteX28" fmla="*/ 436292 w 2658173"/>
              <a:gd name="connsiteY28" fmla="*/ 2554089 h 2637168"/>
              <a:gd name="connsiteX29" fmla="*/ 438931 w 2658173"/>
              <a:gd name="connsiteY29" fmla="*/ 2569921 h 2637168"/>
              <a:gd name="connsiteX30" fmla="*/ 436292 w 2658173"/>
              <a:gd name="connsiteY30" fmla="*/ 2554089 h 2637168"/>
              <a:gd name="connsiteX31" fmla="*/ 1165213 w 2658173"/>
              <a:gd name="connsiteY31" fmla="*/ 2553098 h 2637168"/>
              <a:gd name="connsiteX32" fmla="*/ 1183023 w 2658173"/>
              <a:gd name="connsiteY32" fmla="*/ 2609499 h 2637168"/>
              <a:gd name="connsiteX33" fmla="*/ 1143444 w 2658173"/>
              <a:gd name="connsiteY33" fmla="*/ 2567281 h 2637168"/>
              <a:gd name="connsiteX34" fmla="*/ 1165213 w 2658173"/>
              <a:gd name="connsiteY34" fmla="*/ 2553098 h 2637168"/>
              <a:gd name="connsiteX35" fmla="*/ 594779 w 2658173"/>
              <a:gd name="connsiteY35" fmla="*/ 2540235 h 2637168"/>
              <a:gd name="connsiteX36" fmla="*/ 581421 w 2658173"/>
              <a:gd name="connsiteY36" fmla="*/ 2546172 h 2637168"/>
              <a:gd name="connsiteX37" fmla="*/ 594779 w 2658173"/>
              <a:gd name="connsiteY37" fmla="*/ 2540235 h 2637168"/>
              <a:gd name="connsiteX38" fmla="*/ 752933 w 2658173"/>
              <a:gd name="connsiteY38" fmla="*/ 2506593 h 2637168"/>
              <a:gd name="connsiteX39" fmla="*/ 747655 w 2658173"/>
              <a:gd name="connsiteY39" fmla="*/ 2519786 h 2637168"/>
              <a:gd name="connsiteX40" fmla="*/ 752933 w 2658173"/>
              <a:gd name="connsiteY40" fmla="*/ 2506593 h 2637168"/>
              <a:gd name="connsiteX41" fmla="*/ 185622 w 2658173"/>
              <a:gd name="connsiteY41" fmla="*/ 2493400 h 2637168"/>
              <a:gd name="connsiteX42" fmla="*/ 175067 w 2658173"/>
              <a:gd name="connsiteY42" fmla="*/ 2519786 h 2637168"/>
              <a:gd name="connsiteX43" fmla="*/ 185622 w 2658173"/>
              <a:gd name="connsiteY43" fmla="*/ 2493400 h 2637168"/>
              <a:gd name="connsiteX44" fmla="*/ 502260 w 2658173"/>
              <a:gd name="connsiteY44" fmla="*/ 2485483 h 2637168"/>
              <a:gd name="connsiteX45" fmla="*/ 499621 w 2658173"/>
              <a:gd name="connsiteY45" fmla="*/ 2493399 h 2637168"/>
              <a:gd name="connsiteX46" fmla="*/ 502260 w 2658173"/>
              <a:gd name="connsiteY46" fmla="*/ 2485483 h 2637168"/>
              <a:gd name="connsiteX47" fmla="*/ 751160 w 2658173"/>
              <a:gd name="connsiteY47" fmla="*/ 2479876 h 2637168"/>
              <a:gd name="connsiteX48" fmla="*/ 758211 w 2658173"/>
              <a:gd name="connsiteY48" fmla="*/ 2482844 h 2637168"/>
              <a:gd name="connsiteX49" fmla="*/ 751160 w 2658173"/>
              <a:gd name="connsiteY49" fmla="*/ 2479876 h 2637168"/>
              <a:gd name="connsiteX50" fmla="*/ 1231179 w 2658173"/>
              <a:gd name="connsiteY50" fmla="*/ 2469651 h 2637168"/>
              <a:gd name="connsiteX51" fmla="*/ 1238435 w 2658173"/>
              <a:gd name="connsiteY51" fmla="*/ 2472289 h 2637168"/>
              <a:gd name="connsiteX52" fmla="*/ 1227881 w 2658173"/>
              <a:gd name="connsiteY52" fmla="*/ 2474928 h 2637168"/>
              <a:gd name="connsiteX53" fmla="*/ 1231179 w 2658173"/>
              <a:gd name="connsiteY53" fmla="*/ 2469651 h 2637168"/>
              <a:gd name="connsiteX54" fmla="*/ 1008027 w 2658173"/>
              <a:gd name="connsiteY54" fmla="*/ 2461878 h 2637168"/>
              <a:gd name="connsiteX55" fmla="*/ 1009525 w 2658173"/>
              <a:gd name="connsiteY55" fmla="*/ 2463709 h 2637168"/>
              <a:gd name="connsiteX56" fmla="*/ 1008461 w 2658173"/>
              <a:gd name="connsiteY56" fmla="*/ 2463962 h 2637168"/>
              <a:gd name="connsiteX57" fmla="*/ 539199 w 2658173"/>
              <a:gd name="connsiteY57" fmla="*/ 2456458 h 2637168"/>
              <a:gd name="connsiteX58" fmla="*/ 531283 w 2658173"/>
              <a:gd name="connsiteY58" fmla="*/ 2480206 h 2637168"/>
              <a:gd name="connsiteX59" fmla="*/ 539199 w 2658173"/>
              <a:gd name="connsiteY59" fmla="*/ 2456458 h 2637168"/>
              <a:gd name="connsiteX60" fmla="*/ 544476 w 2658173"/>
              <a:gd name="connsiteY60" fmla="*/ 2440626 h 2637168"/>
              <a:gd name="connsiteX61" fmla="*/ 533922 w 2658173"/>
              <a:gd name="connsiteY61" fmla="*/ 2448542 h 2637168"/>
              <a:gd name="connsiteX62" fmla="*/ 544476 w 2658173"/>
              <a:gd name="connsiteY62" fmla="*/ 2440626 h 2637168"/>
              <a:gd name="connsiteX63" fmla="*/ 715993 w 2658173"/>
              <a:gd name="connsiteY63" fmla="*/ 2437988 h 2637168"/>
              <a:gd name="connsiteX64" fmla="*/ 713353 w 2658173"/>
              <a:gd name="connsiteY64" fmla="*/ 2453820 h 2637168"/>
              <a:gd name="connsiteX65" fmla="*/ 715993 w 2658173"/>
              <a:gd name="connsiteY65" fmla="*/ 2437988 h 2637168"/>
              <a:gd name="connsiteX66" fmla="*/ 391440 w 2658173"/>
              <a:gd name="connsiteY66" fmla="*/ 2435349 h 2637168"/>
              <a:gd name="connsiteX67" fmla="*/ 248952 w 2658173"/>
              <a:gd name="connsiteY67" fmla="*/ 2625331 h 2637168"/>
              <a:gd name="connsiteX68" fmla="*/ 391440 w 2658173"/>
              <a:gd name="connsiteY68" fmla="*/ 2435349 h 2637168"/>
              <a:gd name="connsiteX69" fmla="*/ 578783 w 2658173"/>
              <a:gd name="connsiteY69" fmla="*/ 2403686 h 2637168"/>
              <a:gd name="connsiteX70" fmla="*/ 578783 w 2658173"/>
              <a:gd name="connsiteY70" fmla="*/ 2403686 h 2637168"/>
              <a:gd name="connsiteX71" fmla="*/ 1051092 w 2658173"/>
              <a:gd name="connsiteY71" fmla="*/ 2401047 h 2637168"/>
              <a:gd name="connsiteX72" fmla="*/ 1069562 w 2658173"/>
              <a:gd name="connsiteY72" fmla="*/ 2467013 h 2637168"/>
              <a:gd name="connsiteX73" fmla="*/ 1072201 w 2658173"/>
              <a:gd name="connsiteY73" fmla="*/ 2448542 h 2637168"/>
              <a:gd name="connsiteX74" fmla="*/ 1051092 w 2658173"/>
              <a:gd name="connsiteY74" fmla="*/ 2401047 h 2637168"/>
              <a:gd name="connsiteX75" fmla="*/ 636837 w 2658173"/>
              <a:gd name="connsiteY75" fmla="*/ 2393130 h 2637168"/>
              <a:gd name="connsiteX76" fmla="*/ 526011 w 2658173"/>
              <a:gd name="connsiteY76" fmla="*/ 2540894 h 2637168"/>
              <a:gd name="connsiteX77" fmla="*/ 636837 w 2658173"/>
              <a:gd name="connsiteY77" fmla="*/ 2393130 h 2637168"/>
              <a:gd name="connsiteX78" fmla="*/ 1028493 w 2658173"/>
              <a:gd name="connsiteY78" fmla="*/ 2388111 h 2637168"/>
              <a:gd name="connsiteX79" fmla="*/ 1024705 w 2658173"/>
              <a:gd name="connsiteY79" fmla="*/ 2390492 h 2637168"/>
              <a:gd name="connsiteX80" fmla="*/ 1028493 w 2658173"/>
              <a:gd name="connsiteY80" fmla="*/ 2388111 h 2637168"/>
              <a:gd name="connsiteX81" fmla="*/ 1687004 w 2658173"/>
              <a:gd name="connsiteY81" fmla="*/ 2387854 h 2637168"/>
              <a:gd name="connsiteX82" fmla="*/ 1681727 w 2658173"/>
              <a:gd name="connsiteY82" fmla="*/ 2401047 h 2637168"/>
              <a:gd name="connsiteX83" fmla="*/ 1687004 w 2658173"/>
              <a:gd name="connsiteY83" fmla="*/ 2387854 h 2637168"/>
              <a:gd name="connsiteX84" fmla="*/ 1402031 w 2658173"/>
              <a:gd name="connsiteY84" fmla="*/ 2387853 h 2637168"/>
              <a:gd name="connsiteX85" fmla="*/ 1404669 w 2658173"/>
              <a:gd name="connsiteY85" fmla="*/ 2432710 h 2637168"/>
              <a:gd name="connsiteX86" fmla="*/ 1402031 w 2658173"/>
              <a:gd name="connsiteY86" fmla="*/ 2387853 h 2637168"/>
              <a:gd name="connsiteX87" fmla="*/ 496982 w 2658173"/>
              <a:gd name="connsiteY87" fmla="*/ 2387853 h 2637168"/>
              <a:gd name="connsiteX88" fmla="*/ 491705 w 2658173"/>
              <a:gd name="connsiteY88" fmla="*/ 2398408 h 2637168"/>
              <a:gd name="connsiteX89" fmla="*/ 496982 w 2658173"/>
              <a:gd name="connsiteY89" fmla="*/ 2387853 h 2637168"/>
              <a:gd name="connsiteX90" fmla="*/ 1763526 w 2658173"/>
              <a:gd name="connsiteY90" fmla="*/ 2385216 h 2637168"/>
              <a:gd name="connsiteX91" fmla="*/ 1760887 w 2658173"/>
              <a:gd name="connsiteY91" fmla="*/ 2414241 h 2637168"/>
              <a:gd name="connsiteX92" fmla="*/ 1763526 w 2658173"/>
              <a:gd name="connsiteY92" fmla="*/ 2385216 h 2637168"/>
              <a:gd name="connsiteX93" fmla="*/ 1214432 w 2658173"/>
              <a:gd name="connsiteY93" fmla="*/ 2380765 h 2637168"/>
              <a:gd name="connsiteX94" fmla="*/ 1213698 w 2658173"/>
              <a:gd name="connsiteY94" fmla="*/ 2625332 h 2637168"/>
              <a:gd name="connsiteX95" fmla="*/ 1213734 w 2658173"/>
              <a:gd name="connsiteY95" fmla="*/ 2637168 h 2637168"/>
              <a:gd name="connsiteX96" fmla="*/ 1200415 w 2658173"/>
              <a:gd name="connsiteY96" fmla="*/ 2637168 h 2637168"/>
              <a:gd name="connsiteX97" fmla="*/ 1199335 w 2658173"/>
              <a:gd name="connsiteY97" fmla="*/ 2602795 h 2637168"/>
              <a:gd name="connsiteX98" fmla="*/ 1203144 w 2658173"/>
              <a:gd name="connsiteY98" fmla="*/ 2464704 h 2637168"/>
              <a:gd name="connsiteX99" fmla="*/ 621001 w 2658173"/>
              <a:gd name="connsiteY99" fmla="*/ 2372805 h 2637168"/>
              <a:gd name="connsiteX100" fmla="*/ 628917 w 2658173"/>
              <a:gd name="connsiteY100" fmla="*/ 2374991 h 2637168"/>
              <a:gd name="connsiteX101" fmla="*/ 621002 w 2658173"/>
              <a:gd name="connsiteY101" fmla="*/ 2398409 h 2637168"/>
              <a:gd name="connsiteX102" fmla="*/ 605169 w 2658173"/>
              <a:gd name="connsiteY102" fmla="*/ 2377300 h 2637168"/>
              <a:gd name="connsiteX103" fmla="*/ 621001 w 2658173"/>
              <a:gd name="connsiteY103" fmla="*/ 2372805 h 2637168"/>
              <a:gd name="connsiteX104" fmla="*/ 1043176 w 2658173"/>
              <a:gd name="connsiteY104" fmla="*/ 2364106 h 2637168"/>
              <a:gd name="connsiteX105" fmla="*/ 1043176 w 2658173"/>
              <a:gd name="connsiteY105" fmla="*/ 2364106 h 2637168"/>
              <a:gd name="connsiteX106" fmla="*/ 801168 w 2658173"/>
              <a:gd name="connsiteY106" fmla="*/ 2356974 h 2637168"/>
              <a:gd name="connsiteX107" fmla="*/ 800426 w 2658173"/>
              <a:gd name="connsiteY107" fmla="*/ 2358829 h 2637168"/>
              <a:gd name="connsiteX108" fmla="*/ 801168 w 2658173"/>
              <a:gd name="connsiteY108" fmla="*/ 2356974 h 2637168"/>
              <a:gd name="connsiteX109" fmla="*/ 462682 w 2658173"/>
              <a:gd name="connsiteY109" fmla="*/ 2350912 h 2637168"/>
              <a:gd name="connsiteX110" fmla="*/ 428380 w 2658173"/>
              <a:gd name="connsiteY110" fmla="*/ 2395769 h 2637168"/>
              <a:gd name="connsiteX111" fmla="*/ 462682 w 2658173"/>
              <a:gd name="connsiteY111" fmla="*/ 2350912 h 2637168"/>
              <a:gd name="connsiteX112" fmla="*/ 1299125 w 2658173"/>
              <a:gd name="connsiteY112" fmla="*/ 2345634 h 2637168"/>
              <a:gd name="connsiteX113" fmla="*/ 1307041 w 2658173"/>
              <a:gd name="connsiteY113" fmla="*/ 2398407 h 2637168"/>
              <a:gd name="connsiteX114" fmla="*/ 1299125 w 2658173"/>
              <a:gd name="connsiteY114" fmla="*/ 2345634 h 2637168"/>
              <a:gd name="connsiteX115" fmla="*/ 1541879 w 2658173"/>
              <a:gd name="connsiteY115" fmla="*/ 2329802 h 2637168"/>
              <a:gd name="connsiteX116" fmla="*/ 1594653 w 2658173"/>
              <a:gd name="connsiteY116" fmla="*/ 2467012 h 2637168"/>
              <a:gd name="connsiteX117" fmla="*/ 1541879 w 2658173"/>
              <a:gd name="connsiteY117" fmla="*/ 2329802 h 2637168"/>
              <a:gd name="connsiteX118" fmla="*/ 2218114 w 2658173"/>
              <a:gd name="connsiteY118" fmla="*/ 2328650 h 2637168"/>
              <a:gd name="connsiteX119" fmla="*/ 2217372 w 2658173"/>
              <a:gd name="connsiteY119" fmla="*/ 2350913 h 2637168"/>
              <a:gd name="connsiteX120" fmla="*/ 2218114 w 2658173"/>
              <a:gd name="connsiteY120" fmla="*/ 2328650 h 2637168"/>
              <a:gd name="connsiteX121" fmla="*/ 1298219 w 2658173"/>
              <a:gd name="connsiteY121" fmla="*/ 2310673 h 2637168"/>
              <a:gd name="connsiteX122" fmla="*/ 1288571 w 2658173"/>
              <a:gd name="connsiteY122" fmla="*/ 2316610 h 2637168"/>
              <a:gd name="connsiteX123" fmla="*/ 1298219 w 2658173"/>
              <a:gd name="connsiteY123" fmla="*/ 2310673 h 2637168"/>
              <a:gd name="connsiteX124" fmla="*/ 486098 w 2658173"/>
              <a:gd name="connsiteY124" fmla="*/ 2295171 h 2637168"/>
              <a:gd name="connsiteX125" fmla="*/ 491705 w 2658173"/>
              <a:gd name="connsiteY125" fmla="*/ 2295501 h 2637168"/>
              <a:gd name="connsiteX126" fmla="*/ 486428 w 2658173"/>
              <a:gd name="connsiteY126" fmla="*/ 2300778 h 2637168"/>
              <a:gd name="connsiteX127" fmla="*/ 486098 w 2658173"/>
              <a:gd name="connsiteY127" fmla="*/ 2295171 h 2637168"/>
              <a:gd name="connsiteX128" fmla="*/ 172429 w 2658173"/>
              <a:gd name="connsiteY128" fmla="*/ 2288904 h 2637168"/>
              <a:gd name="connsiteX129" fmla="*/ 180345 w 2658173"/>
              <a:gd name="connsiteY129" fmla="*/ 2290223 h 2637168"/>
              <a:gd name="connsiteX130" fmla="*/ 172429 w 2658173"/>
              <a:gd name="connsiteY130" fmla="*/ 2295500 h 2637168"/>
              <a:gd name="connsiteX131" fmla="*/ 172429 w 2658173"/>
              <a:gd name="connsiteY131" fmla="*/ 2288904 h 2637168"/>
              <a:gd name="connsiteX132" fmla="*/ 2119742 w 2658173"/>
              <a:gd name="connsiteY132" fmla="*/ 2287585 h 2637168"/>
              <a:gd name="connsiteX133" fmla="*/ 2117103 w 2658173"/>
              <a:gd name="connsiteY133" fmla="*/ 2295501 h 2637168"/>
              <a:gd name="connsiteX134" fmla="*/ 2119742 w 2658173"/>
              <a:gd name="connsiteY134" fmla="*/ 2287585 h 2637168"/>
              <a:gd name="connsiteX135" fmla="*/ 814361 w 2658173"/>
              <a:gd name="connsiteY135" fmla="*/ 2276494 h 2637168"/>
              <a:gd name="connsiteX136" fmla="*/ 813619 w 2658173"/>
              <a:gd name="connsiteY136" fmla="*/ 2337719 h 2637168"/>
              <a:gd name="connsiteX137" fmla="*/ 816257 w 2658173"/>
              <a:gd name="connsiteY137" fmla="*/ 2287585 h 2637168"/>
              <a:gd name="connsiteX138" fmla="*/ 814361 w 2658173"/>
              <a:gd name="connsiteY138" fmla="*/ 2276494 h 2637168"/>
              <a:gd name="connsiteX139" fmla="*/ 1848623 w 2658173"/>
              <a:gd name="connsiteY139" fmla="*/ 2272414 h 2637168"/>
              <a:gd name="connsiteX140" fmla="*/ 1858518 w 2658173"/>
              <a:gd name="connsiteY140" fmla="*/ 2284947 h 2637168"/>
              <a:gd name="connsiteX141" fmla="*/ 1834769 w 2658173"/>
              <a:gd name="connsiteY141" fmla="*/ 2279670 h 2637168"/>
              <a:gd name="connsiteX142" fmla="*/ 1848623 w 2658173"/>
              <a:gd name="connsiteY142" fmla="*/ 2272414 h 2637168"/>
              <a:gd name="connsiteX143" fmla="*/ 1085394 w 2658173"/>
              <a:gd name="connsiteY143" fmla="*/ 2263837 h 2637168"/>
              <a:gd name="connsiteX144" fmla="*/ 1072201 w 2658173"/>
              <a:gd name="connsiteY144" fmla="*/ 2379938 h 2637168"/>
              <a:gd name="connsiteX145" fmla="*/ 1085394 w 2658173"/>
              <a:gd name="connsiteY145" fmla="*/ 2263837 h 2637168"/>
              <a:gd name="connsiteX146" fmla="*/ 396715 w 2658173"/>
              <a:gd name="connsiteY146" fmla="*/ 2263837 h 2637168"/>
              <a:gd name="connsiteX147" fmla="*/ 394076 w 2658173"/>
              <a:gd name="connsiteY147" fmla="*/ 2300778 h 2637168"/>
              <a:gd name="connsiteX148" fmla="*/ 396715 w 2658173"/>
              <a:gd name="connsiteY148" fmla="*/ 2263837 h 2637168"/>
              <a:gd name="connsiteX149" fmla="*/ 527000 w 2658173"/>
              <a:gd name="connsiteY149" fmla="*/ 2261198 h 2637168"/>
              <a:gd name="connsiteX150" fmla="*/ 494346 w 2658173"/>
              <a:gd name="connsiteY150" fmla="*/ 2308693 h 2637168"/>
              <a:gd name="connsiteX151" fmla="*/ 518094 w 2658173"/>
              <a:gd name="connsiteY151" fmla="*/ 2269114 h 2637168"/>
              <a:gd name="connsiteX152" fmla="*/ 527000 w 2658173"/>
              <a:gd name="connsiteY152" fmla="*/ 2261198 h 2637168"/>
              <a:gd name="connsiteX153" fmla="*/ 1404010 w 2658173"/>
              <a:gd name="connsiteY153" fmla="*/ 2250645 h 2637168"/>
              <a:gd name="connsiteX154" fmla="*/ 1433694 w 2658173"/>
              <a:gd name="connsiteY154" fmla="*/ 2261199 h 2637168"/>
              <a:gd name="connsiteX155" fmla="*/ 1438972 w 2658173"/>
              <a:gd name="connsiteY155" fmla="*/ 2263838 h 2637168"/>
              <a:gd name="connsiteX156" fmla="*/ 1378283 w 2658173"/>
              <a:gd name="connsiteY156" fmla="*/ 2263838 h 2637168"/>
              <a:gd name="connsiteX157" fmla="*/ 1404010 w 2658173"/>
              <a:gd name="connsiteY157" fmla="*/ 2250645 h 2637168"/>
              <a:gd name="connsiteX158" fmla="*/ 536524 w 2658173"/>
              <a:gd name="connsiteY158" fmla="*/ 2243553 h 2637168"/>
              <a:gd name="connsiteX159" fmla="*/ 557674 w 2658173"/>
              <a:gd name="connsiteY159" fmla="*/ 2248005 h 2637168"/>
              <a:gd name="connsiteX160" fmla="*/ 536524 w 2658173"/>
              <a:gd name="connsiteY160" fmla="*/ 2243553 h 2637168"/>
              <a:gd name="connsiteX161" fmla="*/ 1065604 w 2658173"/>
              <a:gd name="connsiteY161" fmla="*/ 2243264 h 2637168"/>
              <a:gd name="connsiteX162" fmla="*/ 1053730 w 2658173"/>
              <a:gd name="connsiteY162" fmla="*/ 2253283 h 2637168"/>
              <a:gd name="connsiteX163" fmla="*/ 1065604 w 2658173"/>
              <a:gd name="connsiteY163" fmla="*/ 2243264 h 2637168"/>
              <a:gd name="connsiteX164" fmla="*/ 458393 w 2658173"/>
              <a:gd name="connsiteY164" fmla="*/ 2233823 h 2637168"/>
              <a:gd name="connsiteX165" fmla="*/ 470597 w 2658173"/>
              <a:gd name="connsiteY165" fmla="*/ 2242729 h 2637168"/>
              <a:gd name="connsiteX166" fmla="*/ 444211 w 2658173"/>
              <a:gd name="connsiteY166" fmla="*/ 2242729 h 2637168"/>
              <a:gd name="connsiteX167" fmla="*/ 458393 w 2658173"/>
              <a:gd name="connsiteY167" fmla="*/ 2233823 h 2637168"/>
              <a:gd name="connsiteX168" fmla="*/ 1533964 w 2658173"/>
              <a:gd name="connsiteY168" fmla="*/ 2213703 h 2637168"/>
              <a:gd name="connsiteX169" fmla="*/ 1507577 w 2658173"/>
              <a:gd name="connsiteY169" fmla="*/ 2229535 h 2637168"/>
              <a:gd name="connsiteX170" fmla="*/ 1533964 w 2658173"/>
              <a:gd name="connsiteY170" fmla="*/ 2213703 h 2637168"/>
              <a:gd name="connsiteX171" fmla="*/ 388798 w 2658173"/>
              <a:gd name="connsiteY171" fmla="*/ 2213703 h 2637168"/>
              <a:gd name="connsiteX172" fmla="*/ 391437 w 2658173"/>
              <a:gd name="connsiteY172" fmla="*/ 2221619 h 2637168"/>
              <a:gd name="connsiteX173" fmla="*/ 388798 w 2658173"/>
              <a:gd name="connsiteY173" fmla="*/ 2213703 h 2637168"/>
              <a:gd name="connsiteX174" fmla="*/ 399353 w 2658173"/>
              <a:gd name="connsiteY174" fmla="*/ 2205787 h 2637168"/>
              <a:gd name="connsiteX175" fmla="*/ 401992 w 2658173"/>
              <a:gd name="connsiteY175" fmla="*/ 2216341 h 2637168"/>
              <a:gd name="connsiteX176" fmla="*/ 399353 w 2658173"/>
              <a:gd name="connsiteY176" fmla="*/ 2205787 h 2637168"/>
              <a:gd name="connsiteX177" fmla="*/ 188266 w 2658173"/>
              <a:gd name="connsiteY177" fmla="*/ 2205787 h 2637168"/>
              <a:gd name="connsiteX178" fmla="*/ 122300 w 2658173"/>
              <a:gd name="connsiteY178" fmla="*/ 2240089 h 2637168"/>
              <a:gd name="connsiteX179" fmla="*/ 188266 w 2658173"/>
              <a:gd name="connsiteY179" fmla="*/ 2205787 h 2637168"/>
              <a:gd name="connsiteX180" fmla="*/ 809619 w 2658173"/>
              <a:gd name="connsiteY180" fmla="*/ 2202777 h 2637168"/>
              <a:gd name="connsiteX181" fmla="*/ 818896 w 2658173"/>
              <a:gd name="connsiteY181" fmla="*/ 2226896 h 2637168"/>
              <a:gd name="connsiteX182" fmla="*/ 809619 w 2658173"/>
              <a:gd name="connsiteY182" fmla="*/ 2202777 h 2637168"/>
              <a:gd name="connsiteX183" fmla="*/ 1407762 w 2658173"/>
              <a:gd name="connsiteY183" fmla="*/ 2179607 h 2637168"/>
              <a:gd name="connsiteX184" fmla="*/ 1412587 w 2658173"/>
              <a:gd name="connsiteY184" fmla="*/ 2192594 h 2637168"/>
              <a:gd name="connsiteX185" fmla="*/ 1402031 w 2658173"/>
              <a:gd name="connsiteY185" fmla="*/ 2182039 h 2637168"/>
              <a:gd name="connsiteX186" fmla="*/ 1407762 w 2658173"/>
              <a:gd name="connsiteY186" fmla="*/ 2179607 h 2637168"/>
              <a:gd name="connsiteX187" fmla="*/ 1883625 w 2658173"/>
              <a:gd name="connsiteY187" fmla="*/ 2178741 h 2637168"/>
              <a:gd name="connsiteX188" fmla="*/ 1898096 w 2658173"/>
              <a:gd name="connsiteY188" fmla="*/ 2232173 h 2637168"/>
              <a:gd name="connsiteX189" fmla="*/ 1863794 w 2658173"/>
              <a:gd name="connsiteY189" fmla="*/ 2195232 h 2637168"/>
              <a:gd name="connsiteX190" fmla="*/ 1883625 w 2658173"/>
              <a:gd name="connsiteY190" fmla="*/ 2178741 h 2637168"/>
              <a:gd name="connsiteX191" fmla="*/ 766782 w 2658173"/>
              <a:gd name="connsiteY191" fmla="*/ 2154993 h 2637168"/>
              <a:gd name="connsiteX192" fmla="*/ 734459 w 2658173"/>
              <a:gd name="connsiteY192" fmla="*/ 2155653 h 2637168"/>
              <a:gd name="connsiteX193" fmla="*/ 771400 w 2658173"/>
              <a:gd name="connsiteY193" fmla="*/ 2174124 h 2637168"/>
              <a:gd name="connsiteX194" fmla="*/ 766782 w 2658173"/>
              <a:gd name="connsiteY194" fmla="*/ 2154993 h 2637168"/>
              <a:gd name="connsiteX195" fmla="*/ 163483 w 2658173"/>
              <a:gd name="connsiteY195" fmla="*/ 2142542 h 2637168"/>
              <a:gd name="connsiteX196" fmla="*/ 169792 w 2658173"/>
              <a:gd name="connsiteY196" fmla="*/ 2147737 h 2637168"/>
              <a:gd name="connsiteX197" fmla="*/ 163483 w 2658173"/>
              <a:gd name="connsiteY197" fmla="*/ 2142542 h 2637168"/>
              <a:gd name="connsiteX198" fmla="*/ 1417863 w 2658173"/>
              <a:gd name="connsiteY198" fmla="*/ 2142459 h 2637168"/>
              <a:gd name="connsiteX199" fmla="*/ 1665895 w 2658173"/>
              <a:gd name="connsiteY199" fmla="*/ 2208426 h 2637168"/>
              <a:gd name="connsiteX200" fmla="*/ 1417863 w 2658173"/>
              <a:gd name="connsiteY200" fmla="*/ 2142459 h 2637168"/>
              <a:gd name="connsiteX201" fmla="*/ 2078514 w 2658173"/>
              <a:gd name="connsiteY201" fmla="*/ 2136853 h 2637168"/>
              <a:gd name="connsiteX202" fmla="*/ 2080164 w 2658173"/>
              <a:gd name="connsiteY202" fmla="*/ 2150376 h 2637168"/>
              <a:gd name="connsiteX203" fmla="*/ 2066969 w 2658173"/>
              <a:gd name="connsiteY203" fmla="*/ 2137183 h 2637168"/>
              <a:gd name="connsiteX204" fmla="*/ 2078514 w 2658173"/>
              <a:gd name="connsiteY204" fmla="*/ 2136853 h 2637168"/>
              <a:gd name="connsiteX205" fmla="*/ 2238481 w 2658173"/>
              <a:gd name="connsiteY205" fmla="*/ 2131904 h 2637168"/>
              <a:gd name="connsiteX206" fmla="*/ 2233204 w 2658173"/>
              <a:gd name="connsiteY206" fmla="*/ 2139820 h 2637168"/>
              <a:gd name="connsiteX207" fmla="*/ 2238481 w 2658173"/>
              <a:gd name="connsiteY207" fmla="*/ 2131904 h 2637168"/>
              <a:gd name="connsiteX208" fmla="*/ 1412585 w 2658173"/>
              <a:gd name="connsiteY208" fmla="*/ 2116073 h 2637168"/>
              <a:gd name="connsiteX209" fmla="*/ 1417863 w 2658173"/>
              <a:gd name="connsiteY209" fmla="*/ 2126627 h 2637168"/>
              <a:gd name="connsiteX210" fmla="*/ 1412585 w 2658173"/>
              <a:gd name="connsiteY210" fmla="*/ 2116073 h 2637168"/>
              <a:gd name="connsiteX211" fmla="*/ 126258 w 2658173"/>
              <a:gd name="connsiteY211" fmla="*/ 2115084 h 2637168"/>
              <a:gd name="connsiteX212" fmla="*/ 135493 w 2658173"/>
              <a:gd name="connsiteY212" fmla="*/ 2129267 h 2637168"/>
              <a:gd name="connsiteX213" fmla="*/ 109106 w 2658173"/>
              <a:gd name="connsiteY213" fmla="*/ 2126628 h 2637168"/>
              <a:gd name="connsiteX214" fmla="*/ 126258 w 2658173"/>
              <a:gd name="connsiteY214" fmla="*/ 2115084 h 2637168"/>
              <a:gd name="connsiteX215" fmla="*/ 251582 w 2658173"/>
              <a:gd name="connsiteY215" fmla="*/ 2087049 h 2637168"/>
              <a:gd name="connsiteX216" fmla="*/ 204087 w 2658173"/>
              <a:gd name="connsiteY216" fmla="*/ 2105519 h 2637168"/>
              <a:gd name="connsiteX217" fmla="*/ 251582 w 2658173"/>
              <a:gd name="connsiteY217" fmla="*/ 2087049 h 2637168"/>
              <a:gd name="connsiteX218" fmla="*/ 2222649 w 2658173"/>
              <a:gd name="connsiteY218" fmla="*/ 2087048 h 2637168"/>
              <a:gd name="connsiteX219" fmla="*/ 2285977 w 2658173"/>
              <a:gd name="connsiteY219" fmla="*/ 2131905 h 2637168"/>
              <a:gd name="connsiteX220" fmla="*/ 2222649 w 2658173"/>
              <a:gd name="connsiteY220" fmla="*/ 2087048 h 2637168"/>
              <a:gd name="connsiteX221" fmla="*/ 190904 w 2658173"/>
              <a:gd name="connsiteY221" fmla="*/ 2071217 h 2637168"/>
              <a:gd name="connsiteX222" fmla="*/ 153963 w 2658173"/>
              <a:gd name="connsiteY222" fmla="*/ 2092326 h 2637168"/>
              <a:gd name="connsiteX223" fmla="*/ 190904 w 2658173"/>
              <a:gd name="connsiteY223" fmla="*/ 2071217 h 2637168"/>
              <a:gd name="connsiteX224" fmla="*/ 56334 w 2658173"/>
              <a:gd name="connsiteY224" fmla="*/ 2042191 h 2637168"/>
              <a:gd name="connsiteX225" fmla="*/ 1170 w 2658173"/>
              <a:gd name="connsiteY225" fmla="*/ 2068701 h 2637168"/>
              <a:gd name="connsiteX226" fmla="*/ 719 w 2658173"/>
              <a:gd name="connsiteY226" fmla="*/ 2068774 h 2637168"/>
              <a:gd name="connsiteX227" fmla="*/ 719 w 2658173"/>
              <a:gd name="connsiteY227" fmla="*/ 2048081 h 2637168"/>
              <a:gd name="connsiteX228" fmla="*/ 2284 w 2658173"/>
              <a:gd name="connsiteY228" fmla="*/ 2047922 h 2637168"/>
              <a:gd name="connsiteX229" fmla="*/ 56334 w 2658173"/>
              <a:gd name="connsiteY229" fmla="*/ 2042191 h 2637168"/>
              <a:gd name="connsiteX230" fmla="*/ 1399393 w 2658173"/>
              <a:gd name="connsiteY230" fmla="*/ 2028998 h 2637168"/>
              <a:gd name="connsiteX231" fmla="*/ 1399393 w 2658173"/>
              <a:gd name="connsiteY231" fmla="*/ 2028998 h 2637168"/>
              <a:gd name="connsiteX232" fmla="*/ 1562000 w 2658173"/>
              <a:gd name="connsiteY232" fmla="*/ 2025700 h 2637168"/>
              <a:gd name="connsiteX233" fmla="*/ 1573544 w 2658173"/>
              <a:gd name="connsiteY233" fmla="*/ 2034276 h 2637168"/>
              <a:gd name="connsiteX234" fmla="*/ 1552434 w 2658173"/>
              <a:gd name="connsiteY234" fmla="*/ 2036914 h 2637168"/>
              <a:gd name="connsiteX235" fmla="*/ 1562000 w 2658173"/>
              <a:gd name="connsiteY235" fmla="*/ 2025700 h 2637168"/>
              <a:gd name="connsiteX236" fmla="*/ 230352 w 2658173"/>
              <a:gd name="connsiteY236" fmla="*/ 1969670 h 2637168"/>
              <a:gd name="connsiteX237" fmla="*/ 241031 w 2658173"/>
              <a:gd name="connsiteY237" fmla="*/ 1976226 h 2637168"/>
              <a:gd name="connsiteX238" fmla="*/ 198813 w 2658173"/>
              <a:gd name="connsiteY238" fmla="*/ 1984142 h 2637168"/>
              <a:gd name="connsiteX239" fmla="*/ 230352 w 2658173"/>
              <a:gd name="connsiteY239" fmla="*/ 1969670 h 2637168"/>
              <a:gd name="connsiteX240" fmla="*/ 1766164 w 2658173"/>
              <a:gd name="connsiteY240" fmla="*/ 1952477 h 2637168"/>
              <a:gd name="connsiteX241" fmla="*/ 1821575 w 2658173"/>
              <a:gd name="connsiteY241" fmla="*/ 2021083 h 2637168"/>
              <a:gd name="connsiteX242" fmla="*/ 1766164 w 2658173"/>
              <a:gd name="connsiteY242" fmla="*/ 1952477 h 2637168"/>
              <a:gd name="connsiteX243" fmla="*/ 103500 w 2658173"/>
              <a:gd name="connsiteY243" fmla="*/ 1952147 h 2637168"/>
              <a:gd name="connsiteX244" fmla="*/ 109108 w 2658173"/>
              <a:gd name="connsiteY244" fmla="*/ 1960393 h 2637168"/>
              <a:gd name="connsiteX245" fmla="*/ 95915 w 2658173"/>
              <a:gd name="connsiteY245" fmla="*/ 1957754 h 2637168"/>
              <a:gd name="connsiteX246" fmla="*/ 103500 w 2658173"/>
              <a:gd name="connsiteY246" fmla="*/ 1952147 h 2637168"/>
              <a:gd name="connsiteX247" fmla="*/ 1773421 w 2658173"/>
              <a:gd name="connsiteY247" fmla="*/ 1916526 h 2637168"/>
              <a:gd name="connsiteX248" fmla="*/ 1787274 w 2658173"/>
              <a:gd name="connsiteY248" fmla="*/ 1918175 h 2637168"/>
              <a:gd name="connsiteX249" fmla="*/ 1771441 w 2658173"/>
              <a:gd name="connsiteY249" fmla="*/ 1928730 h 2637168"/>
              <a:gd name="connsiteX250" fmla="*/ 1773421 w 2658173"/>
              <a:gd name="connsiteY250" fmla="*/ 1916526 h 2637168"/>
              <a:gd name="connsiteX251" fmla="*/ 37658 w 2658173"/>
              <a:gd name="connsiteY251" fmla="*/ 1853281 h 2637168"/>
              <a:gd name="connsiteX252" fmla="*/ 72167 w 2658173"/>
              <a:gd name="connsiteY252" fmla="*/ 1862764 h 2637168"/>
              <a:gd name="connsiteX253" fmla="*/ 146048 w 2658173"/>
              <a:gd name="connsiteY253" fmla="*/ 1868041 h 2637168"/>
              <a:gd name="connsiteX254" fmla="*/ 77444 w 2658173"/>
              <a:gd name="connsiteY254" fmla="*/ 1875957 h 2637168"/>
              <a:gd name="connsiteX255" fmla="*/ 127578 w 2658173"/>
              <a:gd name="connsiteY255" fmla="*/ 1883873 h 2637168"/>
              <a:gd name="connsiteX256" fmla="*/ 46440 w 2658173"/>
              <a:gd name="connsiteY256" fmla="*/ 1883543 h 2637168"/>
              <a:gd name="connsiteX257" fmla="*/ 719 w 2658173"/>
              <a:gd name="connsiteY257" fmla="*/ 1881244 h 2637168"/>
              <a:gd name="connsiteX258" fmla="*/ 719 w 2658173"/>
              <a:gd name="connsiteY258" fmla="*/ 1860812 h 2637168"/>
              <a:gd name="connsiteX259" fmla="*/ 2362 w 2658173"/>
              <a:gd name="connsiteY259" fmla="*/ 1860238 h 2637168"/>
              <a:gd name="connsiteX260" fmla="*/ 37658 w 2658173"/>
              <a:gd name="connsiteY260" fmla="*/ 1853281 h 2637168"/>
              <a:gd name="connsiteX261" fmla="*/ 174476 w 2658173"/>
              <a:gd name="connsiteY261" fmla="*/ 1853198 h 2637168"/>
              <a:gd name="connsiteX262" fmla="*/ 164519 w 2658173"/>
              <a:gd name="connsiteY262" fmla="*/ 1860125 h 2637168"/>
              <a:gd name="connsiteX263" fmla="*/ 174476 w 2658173"/>
              <a:gd name="connsiteY263" fmla="*/ 1853198 h 2637168"/>
              <a:gd name="connsiteX264" fmla="*/ 1935037 w 2658173"/>
              <a:gd name="connsiteY264" fmla="*/ 1844293 h 2637168"/>
              <a:gd name="connsiteX265" fmla="*/ 1895458 w 2658173"/>
              <a:gd name="connsiteY265" fmla="*/ 1894427 h 2637168"/>
              <a:gd name="connsiteX266" fmla="*/ 1935037 w 2658173"/>
              <a:gd name="connsiteY266" fmla="*/ 1844293 h 2637168"/>
              <a:gd name="connsiteX267" fmla="*/ 1760887 w 2658173"/>
              <a:gd name="connsiteY267" fmla="*/ 1844293 h 2637168"/>
              <a:gd name="connsiteX268" fmla="*/ 1755610 w 2658173"/>
              <a:gd name="connsiteY268" fmla="*/ 1854847 h 2637168"/>
              <a:gd name="connsiteX269" fmla="*/ 1760887 w 2658173"/>
              <a:gd name="connsiteY269" fmla="*/ 1844293 h 2637168"/>
              <a:gd name="connsiteX270" fmla="*/ 1870391 w 2658173"/>
              <a:gd name="connsiteY270" fmla="*/ 1812629 h 2637168"/>
              <a:gd name="connsiteX271" fmla="*/ 1879626 w 2658173"/>
              <a:gd name="connsiteY271" fmla="*/ 1820546 h 2637168"/>
              <a:gd name="connsiteX272" fmla="*/ 1861155 w 2658173"/>
              <a:gd name="connsiteY272" fmla="*/ 1820546 h 2637168"/>
              <a:gd name="connsiteX273" fmla="*/ 1870391 w 2658173"/>
              <a:gd name="connsiteY273" fmla="*/ 1812629 h 2637168"/>
              <a:gd name="connsiteX274" fmla="*/ 1747694 w 2658173"/>
              <a:gd name="connsiteY274" fmla="*/ 1809991 h 2637168"/>
              <a:gd name="connsiteX275" fmla="*/ 1784636 w 2658173"/>
              <a:gd name="connsiteY275" fmla="*/ 1833739 h 2637168"/>
              <a:gd name="connsiteX276" fmla="*/ 1747694 w 2658173"/>
              <a:gd name="connsiteY276" fmla="*/ 1809991 h 2637168"/>
              <a:gd name="connsiteX277" fmla="*/ 98550 w 2658173"/>
              <a:gd name="connsiteY277" fmla="*/ 1804714 h 2637168"/>
              <a:gd name="connsiteX278" fmla="*/ 111744 w 2658173"/>
              <a:gd name="connsiteY278" fmla="*/ 1817908 h 2637168"/>
              <a:gd name="connsiteX279" fmla="*/ 98550 w 2658173"/>
              <a:gd name="connsiteY279" fmla="*/ 1804714 h 2637168"/>
              <a:gd name="connsiteX280" fmla="*/ 1704486 w 2658173"/>
              <a:gd name="connsiteY280" fmla="*/ 1796179 h 2637168"/>
              <a:gd name="connsiteX281" fmla="*/ 1713392 w 2658173"/>
              <a:gd name="connsiteY281" fmla="*/ 1852209 h 2637168"/>
              <a:gd name="connsiteX282" fmla="*/ 1697559 w 2658173"/>
              <a:gd name="connsiteY282" fmla="*/ 1809990 h 2637168"/>
              <a:gd name="connsiteX283" fmla="*/ 1704486 w 2658173"/>
              <a:gd name="connsiteY283" fmla="*/ 1796179 h 2637168"/>
              <a:gd name="connsiteX284" fmla="*/ 1747694 w 2658173"/>
              <a:gd name="connsiteY284" fmla="*/ 1770412 h 2637168"/>
              <a:gd name="connsiteX285" fmla="*/ 1784636 w 2658173"/>
              <a:gd name="connsiteY285" fmla="*/ 1794160 h 2637168"/>
              <a:gd name="connsiteX286" fmla="*/ 1747694 w 2658173"/>
              <a:gd name="connsiteY286" fmla="*/ 1770412 h 2637168"/>
              <a:gd name="connsiteX287" fmla="*/ 719 w 2658173"/>
              <a:gd name="connsiteY287" fmla="*/ 1756595 h 2637168"/>
              <a:gd name="connsiteX288" fmla="*/ 8151 w 2658173"/>
              <a:gd name="connsiteY288" fmla="*/ 1763825 h 2637168"/>
              <a:gd name="connsiteX289" fmla="*/ 8883 w 2658173"/>
              <a:gd name="connsiteY289" fmla="*/ 1792129 h 2637168"/>
              <a:gd name="connsiteX290" fmla="*/ 719 w 2658173"/>
              <a:gd name="connsiteY290" fmla="*/ 1796700 h 2637168"/>
              <a:gd name="connsiteX291" fmla="*/ 1928358 w 2658173"/>
              <a:gd name="connsiteY291" fmla="*/ 1725060 h 2637168"/>
              <a:gd name="connsiteX292" fmla="*/ 1935038 w 2658173"/>
              <a:gd name="connsiteY292" fmla="*/ 1741387 h 2637168"/>
              <a:gd name="connsiteX293" fmla="*/ 1928358 w 2658173"/>
              <a:gd name="connsiteY293" fmla="*/ 1725060 h 2637168"/>
              <a:gd name="connsiteX294" fmla="*/ 307001 w 2658173"/>
              <a:gd name="connsiteY294" fmla="*/ 1712362 h 2637168"/>
              <a:gd name="connsiteX295" fmla="*/ 307001 w 2658173"/>
              <a:gd name="connsiteY295" fmla="*/ 1725555 h 2637168"/>
              <a:gd name="connsiteX296" fmla="*/ 307001 w 2658173"/>
              <a:gd name="connsiteY296" fmla="*/ 1712362 h 2637168"/>
              <a:gd name="connsiteX297" fmla="*/ 1781996 w 2658173"/>
              <a:gd name="connsiteY297" fmla="*/ 1667504 h 2637168"/>
              <a:gd name="connsiteX298" fmla="*/ 1813660 w 2658173"/>
              <a:gd name="connsiteY298" fmla="*/ 1709722 h 2637168"/>
              <a:gd name="connsiteX299" fmla="*/ 1781996 w 2658173"/>
              <a:gd name="connsiteY299" fmla="*/ 1720277 h 2637168"/>
              <a:gd name="connsiteX300" fmla="*/ 1822584 w 2658173"/>
              <a:gd name="connsiteY300" fmla="*/ 1733972 h 2637168"/>
              <a:gd name="connsiteX301" fmla="*/ 1818195 w 2658173"/>
              <a:gd name="connsiteY301" fmla="*/ 1727327 h 2637168"/>
              <a:gd name="connsiteX302" fmla="*/ 1821575 w 2658173"/>
              <a:gd name="connsiteY302" fmla="*/ 1715000 h 2637168"/>
              <a:gd name="connsiteX303" fmla="*/ 1866432 w 2658173"/>
              <a:gd name="connsiteY303" fmla="*/ 1744025 h 2637168"/>
              <a:gd name="connsiteX304" fmla="*/ 1844315 w 2658173"/>
              <a:gd name="connsiteY304" fmla="*/ 1742396 h 2637168"/>
              <a:gd name="connsiteX305" fmla="*/ 1887542 w 2658173"/>
              <a:gd name="connsiteY305" fmla="*/ 1762495 h 2637168"/>
              <a:gd name="connsiteX306" fmla="*/ 1781996 w 2658173"/>
              <a:gd name="connsiteY306" fmla="*/ 1667504 h 2637168"/>
              <a:gd name="connsiteX307" fmla="*/ 2016835 w 2658173"/>
              <a:gd name="connsiteY307" fmla="*/ 1622647 h 2637168"/>
              <a:gd name="connsiteX308" fmla="*/ 2022112 w 2658173"/>
              <a:gd name="connsiteY308" fmla="*/ 1627924 h 2637168"/>
              <a:gd name="connsiteX309" fmla="*/ 2011558 w 2658173"/>
              <a:gd name="connsiteY309" fmla="*/ 1625285 h 2637168"/>
              <a:gd name="connsiteX310" fmla="*/ 2016835 w 2658173"/>
              <a:gd name="connsiteY310" fmla="*/ 1622647 h 2637168"/>
              <a:gd name="connsiteX311" fmla="*/ 1837408 w 2658173"/>
              <a:gd name="connsiteY311" fmla="*/ 1606815 h 2637168"/>
              <a:gd name="connsiteX312" fmla="*/ 1845339 w 2658173"/>
              <a:gd name="connsiteY312" fmla="*/ 1621147 h 2637168"/>
              <a:gd name="connsiteX313" fmla="*/ 1833700 w 2658173"/>
              <a:gd name="connsiteY313" fmla="*/ 1617428 h 2637168"/>
              <a:gd name="connsiteX314" fmla="*/ 1813001 w 2658173"/>
              <a:gd name="connsiteY314" fmla="*/ 1527986 h 2637168"/>
              <a:gd name="connsiteX315" fmla="*/ 1826854 w 2658173"/>
              <a:gd name="connsiteY315" fmla="*/ 1532933 h 2637168"/>
              <a:gd name="connsiteX316" fmla="*/ 1813001 w 2658173"/>
              <a:gd name="connsiteY316" fmla="*/ 1527986 h 2637168"/>
              <a:gd name="connsiteX317" fmla="*/ 1803105 w 2658173"/>
              <a:gd name="connsiteY317" fmla="*/ 1525018 h 2637168"/>
              <a:gd name="connsiteX318" fmla="*/ 1797828 w 2658173"/>
              <a:gd name="connsiteY318" fmla="*/ 1535573 h 2637168"/>
              <a:gd name="connsiteX319" fmla="*/ 1803105 w 2658173"/>
              <a:gd name="connsiteY319" fmla="*/ 1525018 h 2637168"/>
              <a:gd name="connsiteX320" fmla="*/ 265438 w 2658173"/>
              <a:gd name="connsiteY320" fmla="*/ 1511165 h 2637168"/>
              <a:gd name="connsiteX321" fmla="*/ 270056 w 2658173"/>
              <a:gd name="connsiteY321" fmla="*/ 1519740 h 2637168"/>
              <a:gd name="connsiteX322" fmla="*/ 256863 w 2658173"/>
              <a:gd name="connsiteY322" fmla="*/ 1514463 h 2637168"/>
              <a:gd name="connsiteX323" fmla="*/ 265438 w 2658173"/>
              <a:gd name="connsiteY323" fmla="*/ 1511165 h 2637168"/>
              <a:gd name="connsiteX324" fmla="*/ 122290 w 2658173"/>
              <a:gd name="connsiteY324" fmla="*/ 1506547 h 2637168"/>
              <a:gd name="connsiteX325" fmla="*/ 114374 w 2658173"/>
              <a:gd name="connsiteY325" fmla="*/ 1535572 h 2637168"/>
              <a:gd name="connsiteX326" fmla="*/ 122290 w 2658173"/>
              <a:gd name="connsiteY326" fmla="*/ 1506547 h 2637168"/>
              <a:gd name="connsiteX327" fmla="*/ 1771441 w 2658173"/>
              <a:gd name="connsiteY327" fmla="*/ 1456413 h 2637168"/>
              <a:gd name="connsiteX328" fmla="*/ 1789912 w 2658173"/>
              <a:gd name="connsiteY328" fmla="*/ 1474884 h 2637168"/>
              <a:gd name="connsiteX329" fmla="*/ 1771441 w 2658173"/>
              <a:gd name="connsiteY329" fmla="*/ 1456413 h 2637168"/>
              <a:gd name="connsiteX330" fmla="*/ 74804 w 2658173"/>
              <a:gd name="connsiteY330" fmla="*/ 1456413 h 2637168"/>
              <a:gd name="connsiteX331" fmla="*/ 135493 w 2658173"/>
              <a:gd name="connsiteY331" fmla="*/ 1469606 h 2637168"/>
              <a:gd name="connsiteX332" fmla="*/ 74804 w 2658173"/>
              <a:gd name="connsiteY332" fmla="*/ 1456413 h 2637168"/>
              <a:gd name="connsiteX333" fmla="*/ 2154375 w 2658173"/>
              <a:gd name="connsiteY333" fmla="*/ 1450806 h 2637168"/>
              <a:gd name="connsiteX334" fmla="*/ 2175155 w 2658173"/>
              <a:gd name="connsiteY334" fmla="*/ 1464328 h 2637168"/>
              <a:gd name="connsiteX335" fmla="*/ 2151407 w 2658173"/>
              <a:gd name="connsiteY335" fmla="*/ 1474883 h 2637168"/>
              <a:gd name="connsiteX336" fmla="*/ 2154375 w 2658173"/>
              <a:gd name="connsiteY336" fmla="*/ 1450806 h 2637168"/>
              <a:gd name="connsiteX337" fmla="*/ 1870093 w 2658173"/>
              <a:gd name="connsiteY337" fmla="*/ 1448650 h 2637168"/>
              <a:gd name="connsiteX338" fmla="*/ 1871711 w 2658173"/>
              <a:gd name="connsiteY338" fmla="*/ 1485437 h 2637168"/>
              <a:gd name="connsiteX339" fmla="*/ 1840046 w 2658173"/>
              <a:gd name="connsiteY339" fmla="*/ 1469605 h 2637168"/>
              <a:gd name="connsiteX340" fmla="*/ 1863919 w 2658173"/>
              <a:gd name="connsiteY340" fmla="*/ 1448702 h 2637168"/>
              <a:gd name="connsiteX341" fmla="*/ 1870093 w 2658173"/>
              <a:gd name="connsiteY341" fmla="*/ 1448650 h 2637168"/>
              <a:gd name="connsiteX342" fmla="*/ 2225287 w 2658173"/>
              <a:gd name="connsiteY342" fmla="*/ 1422111 h 2637168"/>
              <a:gd name="connsiteX343" fmla="*/ 2217372 w 2658173"/>
              <a:gd name="connsiteY343" fmla="*/ 1432666 h 2637168"/>
              <a:gd name="connsiteX344" fmla="*/ 2225287 w 2658173"/>
              <a:gd name="connsiteY344" fmla="*/ 1422111 h 2637168"/>
              <a:gd name="connsiteX345" fmla="*/ 2622074 w 2658173"/>
              <a:gd name="connsiteY345" fmla="*/ 1408257 h 2637168"/>
              <a:gd name="connsiteX346" fmla="*/ 2650109 w 2658173"/>
              <a:gd name="connsiteY346" fmla="*/ 1422110 h 2637168"/>
              <a:gd name="connsiteX347" fmla="*/ 2639554 w 2658173"/>
              <a:gd name="connsiteY347" fmla="*/ 1464328 h 2637168"/>
              <a:gd name="connsiteX348" fmla="*/ 2599975 w 2658173"/>
              <a:gd name="connsiteY348" fmla="*/ 1422110 h 2637168"/>
              <a:gd name="connsiteX349" fmla="*/ 2622074 w 2658173"/>
              <a:gd name="connsiteY349" fmla="*/ 1408257 h 2637168"/>
              <a:gd name="connsiteX350" fmla="*/ 1859377 w 2658173"/>
              <a:gd name="connsiteY350" fmla="*/ 1392638 h 2637168"/>
              <a:gd name="connsiteX351" fmla="*/ 1884614 w 2658173"/>
              <a:gd name="connsiteY351" fmla="*/ 1393374 h 2637168"/>
              <a:gd name="connsiteX352" fmla="*/ 1927121 w 2658173"/>
              <a:gd name="connsiteY352" fmla="*/ 1406278 h 2637168"/>
              <a:gd name="connsiteX353" fmla="*/ 2008919 w 2658173"/>
              <a:gd name="connsiteY353" fmla="*/ 1403639 h 2637168"/>
              <a:gd name="connsiteX354" fmla="*/ 1818937 w 2658173"/>
              <a:gd name="connsiteY354" fmla="*/ 1435303 h 2637168"/>
              <a:gd name="connsiteX355" fmla="*/ 1859377 w 2658173"/>
              <a:gd name="connsiteY355" fmla="*/ 1392638 h 2637168"/>
              <a:gd name="connsiteX356" fmla="*/ 1687005 w 2658173"/>
              <a:gd name="connsiteY356" fmla="*/ 1379892 h 2637168"/>
              <a:gd name="connsiteX357" fmla="*/ 1687005 w 2658173"/>
              <a:gd name="connsiteY357" fmla="*/ 1379892 h 2637168"/>
              <a:gd name="connsiteX358" fmla="*/ 2216053 w 2658173"/>
              <a:gd name="connsiteY358" fmla="*/ 1363070 h 2637168"/>
              <a:gd name="connsiteX359" fmla="*/ 2225288 w 2658173"/>
              <a:gd name="connsiteY359" fmla="*/ 1364059 h 2637168"/>
              <a:gd name="connsiteX360" fmla="*/ 2214733 w 2658173"/>
              <a:gd name="connsiteY360" fmla="*/ 1371975 h 2637168"/>
              <a:gd name="connsiteX361" fmla="*/ 2216053 w 2658173"/>
              <a:gd name="connsiteY361" fmla="*/ 1363070 h 2637168"/>
              <a:gd name="connsiteX362" fmla="*/ 1857527 w 2658173"/>
              <a:gd name="connsiteY362" fmla="*/ 1330747 h 2637168"/>
              <a:gd name="connsiteX363" fmla="*/ 1863793 w 2658173"/>
              <a:gd name="connsiteY363" fmla="*/ 1332396 h 2637168"/>
              <a:gd name="connsiteX364" fmla="*/ 1853239 w 2658173"/>
              <a:gd name="connsiteY364" fmla="*/ 1335035 h 2637168"/>
              <a:gd name="connsiteX365" fmla="*/ 1857527 w 2658173"/>
              <a:gd name="connsiteY365" fmla="*/ 1330747 h 2637168"/>
              <a:gd name="connsiteX366" fmla="*/ 2404 w 2658173"/>
              <a:gd name="connsiteY366" fmla="*/ 1328000 h 2637168"/>
              <a:gd name="connsiteX367" fmla="*/ 19396 w 2658173"/>
              <a:gd name="connsiteY367" fmla="*/ 1335035 h 2637168"/>
              <a:gd name="connsiteX368" fmla="*/ 4176 w 2658173"/>
              <a:gd name="connsiteY368" fmla="*/ 1352447 h 2637168"/>
              <a:gd name="connsiteX369" fmla="*/ 719 w 2658173"/>
              <a:gd name="connsiteY369" fmla="*/ 1346229 h 2637168"/>
              <a:gd name="connsiteX370" fmla="*/ 719 w 2658173"/>
              <a:gd name="connsiteY370" fmla="*/ 1329742 h 2637168"/>
              <a:gd name="connsiteX371" fmla="*/ 56326 w 2658173"/>
              <a:gd name="connsiteY371" fmla="*/ 1287540 h 2637168"/>
              <a:gd name="connsiteX372" fmla="*/ 87990 w 2658173"/>
              <a:gd name="connsiteY372" fmla="*/ 1319204 h 2637168"/>
              <a:gd name="connsiteX373" fmla="*/ 56326 w 2658173"/>
              <a:gd name="connsiteY373" fmla="*/ 1287540 h 2637168"/>
              <a:gd name="connsiteX374" fmla="*/ 2249325 w 2658173"/>
              <a:gd name="connsiteY374" fmla="*/ 1276490 h 2637168"/>
              <a:gd name="connsiteX375" fmla="*/ 2243759 w 2658173"/>
              <a:gd name="connsiteY375" fmla="*/ 1292817 h 2637168"/>
              <a:gd name="connsiteX376" fmla="*/ 2249325 w 2658173"/>
              <a:gd name="connsiteY376" fmla="*/ 1276490 h 2637168"/>
              <a:gd name="connsiteX377" fmla="*/ 2066640 w 2658173"/>
              <a:gd name="connsiteY377" fmla="*/ 1274017 h 2637168"/>
              <a:gd name="connsiteX378" fmla="*/ 2066970 w 2658173"/>
              <a:gd name="connsiteY378" fmla="*/ 1279624 h 2637168"/>
              <a:gd name="connsiteX379" fmla="*/ 2072247 w 2658173"/>
              <a:gd name="connsiteY379" fmla="*/ 1274347 h 2637168"/>
              <a:gd name="connsiteX380" fmla="*/ 2066640 w 2658173"/>
              <a:gd name="connsiteY380" fmla="*/ 1274017 h 2637168"/>
              <a:gd name="connsiteX381" fmla="*/ 2283338 w 2658173"/>
              <a:gd name="connsiteY381" fmla="*/ 1263792 h 2637168"/>
              <a:gd name="connsiteX382" fmla="*/ 2283338 w 2658173"/>
              <a:gd name="connsiteY382" fmla="*/ 1263792 h 2637168"/>
              <a:gd name="connsiteX383" fmla="*/ 1918546 w 2658173"/>
              <a:gd name="connsiteY383" fmla="*/ 1255875 h 2637168"/>
              <a:gd name="connsiteX384" fmla="*/ 1924483 w 2658173"/>
              <a:gd name="connsiteY384" fmla="*/ 1258513 h 2637168"/>
              <a:gd name="connsiteX385" fmla="*/ 1916567 w 2658173"/>
              <a:gd name="connsiteY385" fmla="*/ 1261152 h 2637168"/>
              <a:gd name="connsiteX386" fmla="*/ 1918546 w 2658173"/>
              <a:gd name="connsiteY386" fmla="*/ 1255875 h 2637168"/>
              <a:gd name="connsiteX387" fmla="*/ 1824998 w 2658173"/>
              <a:gd name="connsiteY387" fmla="*/ 1253113 h 2637168"/>
              <a:gd name="connsiteX388" fmla="*/ 1826854 w 2658173"/>
              <a:gd name="connsiteY388" fmla="*/ 1269069 h 2637168"/>
              <a:gd name="connsiteX389" fmla="*/ 1824998 w 2658173"/>
              <a:gd name="connsiteY389" fmla="*/ 1253113 h 2637168"/>
              <a:gd name="connsiteX390" fmla="*/ 2056416 w 2658173"/>
              <a:gd name="connsiteY390" fmla="*/ 1245322 h 2637168"/>
              <a:gd name="connsiteX391" fmla="*/ 2074886 w 2658173"/>
              <a:gd name="connsiteY391" fmla="*/ 1282263 h 2637168"/>
              <a:gd name="connsiteX392" fmla="*/ 2056416 w 2658173"/>
              <a:gd name="connsiteY392" fmla="*/ 1245322 h 2637168"/>
              <a:gd name="connsiteX393" fmla="*/ 161460 w 2658173"/>
              <a:gd name="connsiteY393" fmla="*/ 1244826 h 2637168"/>
              <a:gd name="connsiteX394" fmla="*/ 182981 w 2658173"/>
              <a:gd name="connsiteY394" fmla="*/ 1284901 h 2637168"/>
              <a:gd name="connsiteX395" fmla="*/ 148679 w 2658173"/>
              <a:gd name="connsiteY395" fmla="*/ 1245321 h 2637168"/>
              <a:gd name="connsiteX396" fmla="*/ 161460 w 2658173"/>
              <a:gd name="connsiteY396" fmla="*/ 1244826 h 2637168"/>
              <a:gd name="connsiteX397" fmla="*/ 2022114 w 2658173"/>
              <a:gd name="connsiteY397" fmla="*/ 1242683 h 2637168"/>
              <a:gd name="connsiteX398" fmla="*/ 2011558 w 2658173"/>
              <a:gd name="connsiteY398" fmla="*/ 1255876 h 2637168"/>
              <a:gd name="connsiteX399" fmla="*/ 2022114 w 2658173"/>
              <a:gd name="connsiteY399" fmla="*/ 1242683 h 2637168"/>
              <a:gd name="connsiteX400" fmla="*/ 1771442 w 2658173"/>
              <a:gd name="connsiteY400" fmla="*/ 1240044 h 2637168"/>
              <a:gd name="connsiteX401" fmla="*/ 1766165 w 2658173"/>
              <a:gd name="connsiteY401" fmla="*/ 1266430 h 2637168"/>
              <a:gd name="connsiteX402" fmla="*/ 1771442 w 2658173"/>
              <a:gd name="connsiteY402" fmla="*/ 1240044 h 2637168"/>
              <a:gd name="connsiteX403" fmla="*/ 1919206 w 2658173"/>
              <a:gd name="connsiteY403" fmla="*/ 1237405 h 2637168"/>
              <a:gd name="connsiteX404" fmla="*/ 1903565 w 2658173"/>
              <a:gd name="connsiteY404" fmla="*/ 1241327 h 2637168"/>
              <a:gd name="connsiteX405" fmla="*/ 1898300 w 2658173"/>
              <a:gd name="connsiteY405" fmla="*/ 1242388 h 2637168"/>
              <a:gd name="connsiteX406" fmla="*/ 1898427 w 2658173"/>
              <a:gd name="connsiteY406" fmla="*/ 1242311 h 2637168"/>
              <a:gd name="connsiteX407" fmla="*/ 1919206 w 2658173"/>
              <a:gd name="connsiteY407" fmla="*/ 1237405 h 2637168"/>
              <a:gd name="connsiteX408" fmla="*/ 719 w 2658173"/>
              <a:gd name="connsiteY408" fmla="*/ 1237405 h 2637168"/>
              <a:gd name="connsiteX409" fmla="*/ 29945 w 2658173"/>
              <a:gd name="connsiteY409" fmla="*/ 1237405 h 2637168"/>
              <a:gd name="connsiteX410" fmla="*/ 3559 w 2658173"/>
              <a:gd name="connsiteY410" fmla="*/ 1278964 h 2637168"/>
              <a:gd name="connsiteX411" fmla="*/ 719 w 2658173"/>
              <a:gd name="connsiteY411" fmla="*/ 1279089 h 2637168"/>
              <a:gd name="connsiteX412" fmla="*/ 297103 w 2658173"/>
              <a:gd name="connsiteY412" fmla="*/ 1227510 h 2637168"/>
              <a:gd name="connsiteX413" fmla="*/ 259503 w 2658173"/>
              <a:gd name="connsiteY413" fmla="*/ 1232127 h 2637168"/>
              <a:gd name="connsiteX414" fmla="*/ 296444 w 2658173"/>
              <a:gd name="connsiteY414" fmla="*/ 1271708 h 2637168"/>
              <a:gd name="connsiteX415" fmla="*/ 306998 w 2658173"/>
              <a:gd name="connsiteY415" fmla="*/ 1250597 h 2637168"/>
              <a:gd name="connsiteX416" fmla="*/ 297103 w 2658173"/>
              <a:gd name="connsiteY416" fmla="*/ 1227510 h 2637168"/>
              <a:gd name="connsiteX417" fmla="*/ 2158992 w 2658173"/>
              <a:gd name="connsiteY417" fmla="*/ 1215965 h 2637168"/>
              <a:gd name="connsiteX418" fmla="*/ 2164599 w 2658173"/>
              <a:gd name="connsiteY418" fmla="*/ 1216295 h 2637168"/>
              <a:gd name="connsiteX419" fmla="*/ 2159322 w 2658173"/>
              <a:gd name="connsiteY419" fmla="*/ 1221572 h 2637168"/>
              <a:gd name="connsiteX420" fmla="*/ 2158992 w 2658173"/>
              <a:gd name="connsiteY420" fmla="*/ 1215965 h 2637168"/>
              <a:gd name="connsiteX421" fmla="*/ 920 w 2658173"/>
              <a:gd name="connsiteY421" fmla="*/ 1208380 h 2637168"/>
              <a:gd name="connsiteX422" fmla="*/ 14115 w 2658173"/>
              <a:gd name="connsiteY422" fmla="*/ 1221574 h 2637168"/>
              <a:gd name="connsiteX423" fmla="*/ 920 w 2658173"/>
              <a:gd name="connsiteY423" fmla="*/ 1208380 h 2637168"/>
              <a:gd name="connsiteX424" fmla="*/ 1688852 w 2658173"/>
              <a:gd name="connsiteY424" fmla="*/ 1195579 h 2637168"/>
              <a:gd name="connsiteX425" fmla="*/ 1702836 w 2658173"/>
              <a:gd name="connsiteY425" fmla="*/ 1234766 h 2637168"/>
              <a:gd name="connsiteX426" fmla="*/ 1663257 w 2658173"/>
              <a:gd name="connsiteY426" fmla="*/ 1213657 h 2637168"/>
              <a:gd name="connsiteX427" fmla="*/ 1676120 w 2658173"/>
              <a:gd name="connsiteY427" fmla="*/ 1195805 h 2637168"/>
              <a:gd name="connsiteX428" fmla="*/ 1688852 w 2658173"/>
              <a:gd name="connsiteY428" fmla="*/ 1195579 h 2637168"/>
              <a:gd name="connsiteX429" fmla="*/ 1861155 w 2658173"/>
              <a:gd name="connsiteY429" fmla="*/ 1195187 h 2637168"/>
              <a:gd name="connsiteX430" fmla="*/ 1855878 w 2658173"/>
              <a:gd name="connsiteY430" fmla="*/ 1211019 h 2637168"/>
              <a:gd name="connsiteX431" fmla="*/ 1861155 w 2658173"/>
              <a:gd name="connsiteY431" fmla="*/ 1195187 h 2637168"/>
              <a:gd name="connsiteX432" fmla="*/ 1890181 w 2658173"/>
              <a:gd name="connsiteY432" fmla="*/ 1195186 h 2637168"/>
              <a:gd name="connsiteX433" fmla="*/ 1895004 w 2658173"/>
              <a:gd name="connsiteY433" fmla="*/ 1243053 h 2637168"/>
              <a:gd name="connsiteX434" fmla="*/ 1898300 w 2658173"/>
              <a:gd name="connsiteY434" fmla="*/ 1242388 h 2637168"/>
              <a:gd name="connsiteX435" fmla="*/ 1887542 w 2658173"/>
              <a:gd name="connsiteY435" fmla="*/ 1248949 h 2637168"/>
              <a:gd name="connsiteX436" fmla="*/ 1895458 w 2658173"/>
              <a:gd name="connsiteY436" fmla="*/ 1266430 h 2637168"/>
              <a:gd name="connsiteX437" fmla="*/ 1832130 w 2658173"/>
              <a:gd name="connsiteY437" fmla="*/ 1263792 h 2637168"/>
              <a:gd name="connsiteX438" fmla="*/ 1890181 w 2658173"/>
              <a:gd name="connsiteY438" fmla="*/ 1195186 h 2637168"/>
              <a:gd name="connsiteX439" fmla="*/ 53693 w 2658173"/>
              <a:gd name="connsiteY439" fmla="*/ 1187271 h 2637168"/>
              <a:gd name="connsiteX440" fmla="*/ 109106 w 2658173"/>
              <a:gd name="connsiteY440" fmla="*/ 1208380 h 2637168"/>
              <a:gd name="connsiteX441" fmla="*/ 19391 w 2658173"/>
              <a:gd name="connsiteY441" fmla="*/ 1218935 h 2637168"/>
              <a:gd name="connsiteX442" fmla="*/ 53693 w 2658173"/>
              <a:gd name="connsiteY442" fmla="*/ 1187271 h 2637168"/>
              <a:gd name="connsiteX443" fmla="*/ 1904694 w 2658173"/>
              <a:gd name="connsiteY443" fmla="*/ 1179356 h 2637168"/>
              <a:gd name="connsiteX444" fmla="*/ 1913929 w 2658173"/>
              <a:gd name="connsiteY444" fmla="*/ 1187272 h 2637168"/>
              <a:gd name="connsiteX445" fmla="*/ 1895458 w 2658173"/>
              <a:gd name="connsiteY445" fmla="*/ 1187272 h 2637168"/>
              <a:gd name="connsiteX446" fmla="*/ 1904694 w 2658173"/>
              <a:gd name="connsiteY446" fmla="*/ 1179356 h 2637168"/>
              <a:gd name="connsiteX447" fmla="*/ 2053777 w 2658173"/>
              <a:gd name="connsiteY447" fmla="*/ 1176716 h 2637168"/>
              <a:gd name="connsiteX448" fmla="*/ 1921844 w 2658173"/>
              <a:gd name="connsiteY448" fmla="*/ 1274346 h 2637168"/>
              <a:gd name="connsiteX449" fmla="*/ 2053777 w 2658173"/>
              <a:gd name="connsiteY449" fmla="*/ 1176716 h 2637168"/>
              <a:gd name="connsiteX450" fmla="*/ 367687 w 2658173"/>
              <a:gd name="connsiteY450" fmla="*/ 1163522 h 2637168"/>
              <a:gd name="connsiteX451" fmla="*/ 407267 w 2658173"/>
              <a:gd name="connsiteY451" fmla="*/ 1205741 h 2637168"/>
              <a:gd name="connsiteX452" fmla="*/ 367687 w 2658173"/>
              <a:gd name="connsiteY452" fmla="*/ 1163522 h 2637168"/>
              <a:gd name="connsiteX453" fmla="*/ 1592014 w 2658173"/>
              <a:gd name="connsiteY453" fmla="*/ 1150329 h 2637168"/>
              <a:gd name="connsiteX454" fmla="*/ 1592014 w 2658173"/>
              <a:gd name="connsiteY454" fmla="*/ 1150329 h 2637168"/>
              <a:gd name="connsiteX455" fmla="*/ 2217373 w 2658173"/>
              <a:gd name="connsiteY455" fmla="*/ 1137137 h 2637168"/>
              <a:gd name="connsiteX456" fmla="*/ 2185709 w 2658173"/>
              <a:gd name="connsiteY456" fmla="*/ 1163523 h 2637168"/>
              <a:gd name="connsiteX457" fmla="*/ 2217373 w 2658173"/>
              <a:gd name="connsiteY457" fmla="*/ 1137137 h 2637168"/>
              <a:gd name="connsiteX458" fmla="*/ 1742418 w 2658173"/>
              <a:gd name="connsiteY458" fmla="*/ 1137136 h 2637168"/>
              <a:gd name="connsiteX459" fmla="*/ 1729223 w 2658173"/>
              <a:gd name="connsiteY459" fmla="*/ 1147691 h 2637168"/>
              <a:gd name="connsiteX460" fmla="*/ 1742418 w 2658173"/>
              <a:gd name="connsiteY460" fmla="*/ 1137136 h 2637168"/>
              <a:gd name="connsiteX461" fmla="*/ 719 w 2658173"/>
              <a:gd name="connsiteY461" fmla="*/ 1126605 h 2637168"/>
              <a:gd name="connsiteX462" fmla="*/ 32015 w 2658173"/>
              <a:gd name="connsiteY462" fmla="*/ 1133892 h 2637168"/>
              <a:gd name="connsiteX463" fmla="*/ 53693 w 2658173"/>
              <a:gd name="connsiteY463" fmla="*/ 1142414 h 2637168"/>
              <a:gd name="connsiteX464" fmla="*/ 14897 w 2658173"/>
              <a:gd name="connsiteY464" fmla="*/ 1153547 h 2637168"/>
              <a:gd name="connsiteX465" fmla="*/ 719 w 2658173"/>
              <a:gd name="connsiteY465" fmla="*/ 1151426 h 2637168"/>
              <a:gd name="connsiteX466" fmla="*/ 452124 w 2658173"/>
              <a:gd name="connsiteY466" fmla="*/ 1121304 h 2637168"/>
              <a:gd name="connsiteX467" fmla="*/ 478509 w 2658173"/>
              <a:gd name="connsiteY467" fmla="*/ 1176715 h 2637168"/>
              <a:gd name="connsiteX468" fmla="*/ 452124 w 2658173"/>
              <a:gd name="connsiteY468" fmla="*/ 1121304 h 2637168"/>
              <a:gd name="connsiteX469" fmla="*/ 1929761 w 2658173"/>
              <a:gd name="connsiteY469" fmla="*/ 1092279 h 2637168"/>
              <a:gd name="connsiteX470" fmla="*/ 1874348 w 2658173"/>
              <a:gd name="connsiteY470" fmla="*/ 1189909 h 2637168"/>
              <a:gd name="connsiteX471" fmla="*/ 1929761 w 2658173"/>
              <a:gd name="connsiteY471" fmla="*/ 1092279 h 2637168"/>
              <a:gd name="connsiteX472" fmla="*/ 1807398 w 2658173"/>
              <a:gd name="connsiteY472" fmla="*/ 1088023 h 2637168"/>
              <a:gd name="connsiteX473" fmla="*/ 1813660 w 2658173"/>
              <a:gd name="connsiteY473" fmla="*/ 1110751 h 2637168"/>
              <a:gd name="connsiteX474" fmla="*/ 1807398 w 2658173"/>
              <a:gd name="connsiteY474" fmla="*/ 1088023 h 2637168"/>
              <a:gd name="connsiteX475" fmla="*/ 1737138 w 2658173"/>
              <a:gd name="connsiteY475" fmla="*/ 1073810 h 2637168"/>
              <a:gd name="connsiteX476" fmla="*/ 1737138 w 2658173"/>
              <a:gd name="connsiteY476" fmla="*/ 1073810 h 2637168"/>
              <a:gd name="connsiteX477" fmla="*/ 1763526 w 2658173"/>
              <a:gd name="connsiteY477" fmla="*/ 1065892 h 2637168"/>
              <a:gd name="connsiteX478" fmla="*/ 1750332 w 2658173"/>
              <a:gd name="connsiteY478" fmla="*/ 1073808 h 2637168"/>
              <a:gd name="connsiteX479" fmla="*/ 1763526 w 2658173"/>
              <a:gd name="connsiteY479" fmla="*/ 1065892 h 2637168"/>
              <a:gd name="connsiteX480" fmla="*/ 2046562 w 2658173"/>
              <a:gd name="connsiteY480" fmla="*/ 1031549 h 2637168"/>
              <a:gd name="connsiteX481" fmla="*/ 2051139 w 2658173"/>
              <a:gd name="connsiteY481" fmla="*/ 1050061 h 2637168"/>
              <a:gd name="connsiteX482" fmla="*/ 2019474 w 2658173"/>
              <a:gd name="connsiteY482" fmla="*/ 1076447 h 2637168"/>
              <a:gd name="connsiteX483" fmla="*/ 2046562 w 2658173"/>
              <a:gd name="connsiteY483" fmla="*/ 1031549 h 2637168"/>
              <a:gd name="connsiteX484" fmla="*/ 426479 w 2658173"/>
              <a:gd name="connsiteY484" fmla="*/ 1025200 h 2637168"/>
              <a:gd name="connsiteX485" fmla="*/ 409905 w 2658173"/>
              <a:gd name="connsiteY485" fmla="*/ 1031590 h 2637168"/>
              <a:gd name="connsiteX486" fmla="*/ 460039 w 2658173"/>
              <a:gd name="connsiteY486" fmla="*/ 1113388 h 2637168"/>
              <a:gd name="connsiteX487" fmla="*/ 473232 w 2658173"/>
              <a:gd name="connsiteY487" fmla="*/ 1097556 h 2637168"/>
              <a:gd name="connsiteX488" fmla="*/ 426479 w 2658173"/>
              <a:gd name="connsiteY488" fmla="*/ 1025200 h 2637168"/>
              <a:gd name="connsiteX489" fmla="*/ 2301863 w 2658173"/>
              <a:gd name="connsiteY489" fmla="*/ 1006147 h 2637168"/>
              <a:gd name="connsiteX490" fmla="*/ 2315580 w 2658173"/>
              <a:gd name="connsiteY490" fmla="*/ 1006895 h 2637168"/>
              <a:gd name="connsiteX491" fmla="*/ 2333474 w 2658173"/>
              <a:gd name="connsiteY491" fmla="*/ 1023675 h 2637168"/>
              <a:gd name="connsiteX492" fmla="*/ 2256952 w 2658173"/>
              <a:gd name="connsiteY492" fmla="*/ 1065893 h 2637168"/>
              <a:gd name="connsiteX493" fmla="*/ 2301863 w 2658173"/>
              <a:gd name="connsiteY493" fmla="*/ 1006147 h 2637168"/>
              <a:gd name="connsiteX494" fmla="*/ 1782986 w 2658173"/>
              <a:gd name="connsiteY494" fmla="*/ 1005493 h 2637168"/>
              <a:gd name="connsiteX495" fmla="*/ 1789913 w 2658173"/>
              <a:gd name="connsiteY495" fmla="*/ 1007843 h 2637168"/>
              <a:gd name="connsiteX496" fmla="*/ 1774080 w 2658173"/>
              <a:gd name="connsiteY496" fmla="*/ 1023675 h 2637168"/>
              <a:gd name="connsiteX497" fmla="*/ 1782986 w 2658173"/>
              <a:gd name="connsiteY497" fmla="*/ 1005493 h 2637168"/>
              <a:gd name="connsiteX498" fmla="*/ 1980673 w 2658173"/>
              <a:gd name="connsiteY498" fmla="*/ 1001113 h 2637168"/>
              <a:gd name="connsiteX499" fmla="*/ 1990450 w 2658173"/>
              <a:gd name="connsiteY499" fmla="*/ 1007843 h 2637168"/>
              <a:gd name="connsiteX500" fmla="*/ 1971978 w 2658173"/>
              <a:gd name="connsiteY500" fmla="*/ 1052700 h 2637168"/>
              <a:gd name="connsiteX501" fmla="*/ 1980673 w 2658173"/>
              <a:gd name="connsiteY501" fmla="*/ 1001113 h 2637168"/>
              <a:gd name="connsiteX502" fmla="*/ 82719 w 2658173"/>
              <a:gd name="connsiteY502" fmla="*/ 986734 h 2637168"/>
              <a:gd name="connsiteX503" fmla="*/ 219928 w 2658173"/>
              <a:gd name="connsiteY503" fmla="*/ 1108112 h 2637168"/>
              <a:gd name="connsiteX504" fmla="*/ 82719 w 2658173"/>
              <a:gd name="connsiteY504" fmla="*/ 986734 h 2637168"/>
              <a:gd name="connsiteX505" fmla="*/ 1531325 w 2658173"/>
              <a:gd name="connsiteY505" fmla="*/ 957708 h 2637168"/>
              <a:gd name="connsiteX506" fmla="*/ 1523409 w 2658173"/>
              <a:gd name="connsiteY506" fmla="*/ 965624 h 2637168"/>
              <a:gd name="connsiteX507" fmla="*/ 1531325 w 2658173"/>
              <a:gd name="connsiteY507" fmla="*/ 957708 h 2637168"/>
              <a:gd name="connsiteX508" fmla="*/ 719 w 2658173"/>
              <a:gd name="connsiteY508" fmla="*/ 953833 h 2637168"/>
              <a:gd name="connsiteX509" fmla="*/ 17737 w 2658173"/>
              <a:gd name="connsiteY509" fmla="*/ 971231 h 2637168"/>
              <a:gd name="connsiteX510" fmla="*/ 148564 w 2658173"/>
              <a:gd name="connsiteY510" fmla="*/ 1107536 h 2637168"/>
              <a:gd name="connsiteX511" fmla="*/ 139037 w 2658173"/>
              <a:gd name="connsiteY511" fmla="*/ 1099180 h 2637168"/>
              <a:gd name="connsiteX512" fmla="*/ 101184 w 2658173"/>
              <a:gd name="connsiteY512" fmla="*/ 1060615 h 2637168"/>
              <a:gd name="connsiteX513" fmla="*/ 719 w 2658173"/>
              <a:gd name="connsiteY513" fmla="*/ 955812 h 2637168"/>
              <a:gd name="connsiteX514" fmla="*/ 1454804 w 2658173"/>
              <a:gd name="connsiteY514" fmla="*/ 949792 h 2637168"/>
              <a:gd name="connsiteX515" fmla="*/ 1454804 w 2658173"/>
              <a:gd name="connsiteY515" fmla="*/ 949792 h 2637168"/>
              <a:gd name="connsiteX516" fmla="*/ 2201211 w 2658173"/>
              <a:gd name="connsiteY516" fmla="*/ 946824 h 2637168"/>
              <a:gd name="connsiteX517" fmla="*/ 2212096 w 2658173"/>
              <a:gd name="connsiteY517" fmla="*/ 960348 h 2637168"/>
              <a:gd name="connsiteX518" fmla="*/ 2188348 w 2658173"/>
              <a:gd name="connsiteY518" fmla="*/ 962986 h 2637168"/>
              <a:gd name="connsiteX519" fmla="*/ 2201211 w 2658173"/>
              <a:gd name="connsiteY519" fmla="*/ 946824 h 2637168"/>
              <a:gd name="connsiteX520" fmla="*/ 327116 w 2658173"/>
              <a:gd name="connsiteY520" fmla="*/ 943856 h 2637168"/>
              <a:gd name="connsiteX521" fmla="*/ 330744 w 2658173"/>
              <a:gd name="connsiteY521" fmla="*/ 952432 h 2637168"/>
              <a:gd name="connsiteX522" fmla="*/ 317550 w 2658173"/>
              <a:gd name="connsiteY522" fmla="*/ 947155 h 2637168"/>
              <a:gd name="connsiteX523" fmla="*/ 327116 w 2658173"/>
              <a:gd name="connsiteY523" fmla="*/ 943856 h 2637168"/>
              <a:gd name="connsiteX524" fmla="*/ 1486262 w 2658173"/>
              <a:gd name="connsiteY524" fmla="*/ 933053 h 2637168"/>
              <a:gd name="connsiteX525" fmla="*/ 1473275 w 2658173"/>
              <a:gd name="connsiteY525" fmla="*/ 970901 h 2637168"/>
              <a:gd name="connsiteX526" fmla="*/ 1486262 w 2658173"/>
              <a:gd name="connsiteY526" fmla="*/ 933053 h 2637168"/>
              <a:gd name="connsiteX527" fmla="*/ 1368224 w 2658173"/>
              <a:gd name="connsiteY527" fmla="*/ 922994 h 2637168"/>
              <a:gd name="connsiteX528" fmla="*/ 1383561 w 2658173"/>
              <a:gd name="connsiteY528" fmla="*/ 926045 h 2637168"/>
              <a:gd name="connsiteX529" fmla="*/ 1328149 w 2658173"/>
              <a:gd name="connsiteY529" fmla="*/ 944516 h 2637168"/>
              <a:gd name="connsiteX530" fmla="*/ 1368224 w 2658173"/>
              <a:gd name="connsiteY530" fmla="*/ 922994 h 2637168"/>
              <a:gd name="connsiteX531" fmla="*/ 1840047 w 2658173"/>
              <a:gd name="connsiteY531" fmla="*/ 910213 h 2637168"/>
              <a:gd name="connsiteX532" fmla="*/ 1766164 w 2658173"/>
              <a:gd name="connsiteY532" fmla="*/ 960347 h 2637168"/>
              <a:gd name="connsiteX533" fmla="*/ 1840047 w 2658173"/>
              <a:gd name="connsiteY533" fmla="*/ 910213 h 2637168"/>
              <a:gd name="connsiteX534" fmla="*/ 1035260 w 2658173"/>
              <a:gd name="connsiteY534" fmla="*/ 910212 h 2637168"/>
              <a:gd name="connsiteX535" fmla="*/ 1029983 w 2658173"/>
              <a:gd name="connsiteY535" fmla="*/ 915490 h 2637168"/>
              <a:gd name="connsiteX536" fmla="*/ 1035260 w 2658173"/>
              <a:gd name="connsiteY536" fmla="*/ 910212 h 2637168"/>
              <a:gd name="connsiteX537" fmla="*/ 1940314 w 2658173"/>
              <a:gd name="connsiteY537" fmla="*/ 902297 h 2637168"/>
              <a:gd name="connsiteX538" fmla="*/ 1895457 w 2658173"/>
              <a:gd name="connsiteY538" fmla="*/ 944515 h 2637168"/>
              <a:gd name="connsiteX539" fmla="*/ 1940314 w 2658173"/>
              <a:gd name="connsiteY539" fmla="*/ 902297 h 2637168"/>
              <a:gd name="connsiteX540" fmla="*/ 1544518 w 2658173"/>
              <a:gd name="connsiteY540" fmla="*/ 894382 h 2637168"/>
              <a:gd name="connsiteX541" fmla="*/ 1544518 w 2658173"/>
              <a:gd name="connsiteY541" fmla="*/ 894382 h 2637168"/>
              <a:gd name="connsiteX542" fmla="*/ 478509 w 2658173"/>
              <a:gd name="connsiteY542" fmla="*/ 873271 h 2637168"/>
              <a:gd name="connsiteX543" fmla="*/ 623635 w 2658173"/>
              <a:gd name="connsiteY543" fmla="*/ 1002565 h 2637168"/>
              <a:gd name="connsiteX544" fmla="*/ 478509 w 2658173"/>
              <a:gd name="connsiteY544" fmla="*/ 873271 h 2637168"/>
              <a:gd name="connsiteX545" fmla="*/ 391442 w 2658173"/>
              <a:gd name="connsiteY545" fmla="*/ 867996 h 2637168"/>
              <a:gd name="connsiteX546" fmla="*/ 399358 w 2658173"/>
              <a:gd name="connsiteY546" fmla="*/ 881189 h 2637168"/>
              <a:gd name="connsiteX547" fmla="*/ 391442 w 2658173"/>
              <a:gd name="connsiteY547" fmla="*/ 867996 h 2637168"/>
              <a:gd name="connsiteX548" fmla="*/ 1222104 w 2658173"/>
              <a:gd name="connsiteY548" fmla="*/ 841583 h 2637168"/>
              <a:gd name="connsiteX549" fmla="*/ 1225243 w 2658173"/>
              <a:gd name="connsiteY549" fmla="*/ 846886 h 2637168"/>
              <a:gd name="connsiteX550" fmla="*/ 1222104 w 2658173"/>
              <a:gd name="connsiteY550" fmla="*/ 841583 h 2637168"/>
              <a:gd name="connsiteX551" fmla="*/ 571533 w 2658173"/>
              <a:gd name="connsiteY551" fmla="*/ 836991 h 2637168"/>
              <a:gd name="connsiteX552" fmla="*/ 578789 w 2658173"/>
              <a:gd name="connsiteY552" fmla="*/ 841608 h 2637168"/>
              <a:gd name="connsiteX553" fmla="*/ 568235 w 2658173"/>
              <a:gd name="connsiteY553" fmla="*/ 844247 h 2637168"/>
              <a:gd name="connsiteX554" fmla="*/ 571533 w 2658173"/>
              <a:gd name="connsiteY554" fmla="*/ 836991 h 2637168"/>
              <a:gd name="connsiteX555" fmla="*/ 1939984 w 2658173"/>
              <a:gd name="connsiteY555" fmla="*/ 836001 h 2637168"/>
              <a:gd name="connsiteX556" fmla="*/ 1945591 w 2658173"/>
              <a:gd name="connsiteY556" fmla="*/ 836331 h 2637168"/>
              <a:gd name="connsiteX557" fmla="*/ 1940314 w 2658173"/>
              <a:gd name="connsiteY557" fmla="*/ 841608 h 2637168"/>
              <a:gd name="connsiteX558" fmla="*/ 1939984 w 2658173"/>
              <a:gd name="connsiteY558" fmla="*/ 836001 h 2637168"/>
              <a:gd name="connsiteX559" fmla="*/ 840542 w 2658173"/>
              <a:gd name="connsiteY559" fmla="*/ 832456 h 2637168"/>
              <a:gd name="connsiteX560" fmla="*/ 850561 w 2658173"/>
              <a:gd name="connsiteY560" fmla="*/ 849525 h 2637168"/>
              <a:gd name="connsiteX561" fmla="*/ 834729 w 2658173"/>
              <a:gd name="connsiteY561" fmla="*/ 836332 h 2637168"/>
              <a:gd name="connsiteX562" fmla="*/ 840542 w 2658173"/>
              <a:gd name="connsiteY562" fmla="*/ 832456 h 2637168"/>
              <a:gd name="connsiteX563" fmla="*/ 1338786 w 2658173"/>
              <a:gd name="connsiteY563" fmla="*/ 815510 h 2637168"/>
              <a:gd name="connsiteX564" fmla="*/ 1343981 w 2658173"/>
              <a:gd name="connsiteY564" fmla="*/ 833693 h 2637168"/>
              <a:gd name="connsiteX565" fmla="*/ 1342510 w 2658173"/>
              <a:gd name="connsiteY565" fmla="*/ 844433 h 2637168"/>
              <a:gd name="connsiteX566" fmla="*/ 1341526 w 2658173"/>
              <a:gd name="connsiteY566" fmla="*/ 847016 h 2637168"/>
              <a:gd name="connsiteX567" fmla="*/ 1340859 w 2658173"/>
              <a:gd name="connsiteY567" fmla="*/ 847260 h 2637168"/>
              <a:gd name="connsiteX568" fmla="*/ 1338879 w 2658173"/>
              <a:gd name="connsiteY568" fmla="*/ 840882 h 2637168"/>
              <a:gd name="connsiteX569" fmla="*/ 1338786 w 2658173"/>
              <a:gd name="connsiteY569" fmla="*/ 815510 h 2637168"/>
              <a:gd name="connsiteX570" fmla="*/ 2169876 w 2658173"/>
              <a:gd name="connsiteY570" fmla="*/ 807306 h 2637168"/>
              <a:gd name="connsiteX571" fmla="*/ 2114617 w 2658173"/>
              <a:gd name="connsiteY571" fmla="*/ 858244 h 2637168"/>
              <a:gd name="connsiteX572" fmla="*/ 2096942 w 2658173"/>
              <a:gd name="connsiteY572" fmla="*/ 863955 h 2637168"/>
              <a:gd name="connsiteX573" fmla="*/ 2078513 w 2658173"/>
              <a:gd name="connsiteY573" fmla="*/ 875911 h 2637168"/>
              <a:gd name="connsiteX574" fmla="*/ 2076897 w 2658173"/>
              <a:gd name="connsiteY574" fmla="*/ 876932 h 2637168"/>
              <a:gd name="connsiteX575" fmla="*/ 2037944 w 2658173"/>
              <a:gd name="connsiteY575" fmla="*/ 894382 h 2637168"/>
              <a:gd name="connsiteX576" fmla="*/ 2059589 w 2658173"/>
              <a:gd name="connsiteY576" fmla="*/ 887868 h 2637168"/>
              <a:gd name="connsiteX577" fmla="*/ 2076897 w 2658173"/>
              <a:gd name="connsiteY577" fmla="*/ 876932 h 2637168"/>
              <a:gd name="connsiteX578" fmla="*/ 2110837 w 2658173"/>
              <a:gd name="connsiteY578" fmla="*/ 861729 h 2637168"/>
              <a:gd name="connsiteX579" fmla="*/ 2114617 w 2658173"/>
              <a:gd name="connsiteY579" fmla="*/ 858244 h 2637168"/>
              <a:gd name="connsiteX580" fmla="*/ 2117103 w 2658173"/>
              <a:gd name="connsiteY580" fmla="*/ 857441 h 2637168"/>
              <a:gd name="connsiteX581" fmla="*/ 1990448 w 2658173"/>
              <a:gd name="connsiteY581" fmla="*/ 944516 h 2637168"/>
              <a:gd name="connsiteX582" fmla="*/ 2024751 w 2658173"/>
              <a:gd name="connsiteY582" fmla="*/ 897021 h 2637168"/>
              <a:gd name="connsiteX583" fmla="*/ 2169876 w 2658173"/>
              <a:gd name="connsiteY583" fmla="*/ 807306 h 2637168"/>
              <a:gd name="connsiteX584" fmla="*/ 462683 w 2658173"/>
              <a:gd name="connsiteY584" fmla="*/ 778280 h 2637168"/>
              <a:gd name="connsiteX585" fmla="*/ 475876 w 2658173"/>
              <a:gd name="connsiteY585" fmla="*/ 791474 h 2637168"/>
              <a:gd name="connsiteX586" fmla="*/ 462683 w 2658173"/>
              <a:gd name="connsiteY586" fmla="*/ 778280 h 2637168"/>
              <a:gd name="connsiteX587" fmla="*/ 713360 w 2658173"/>
              <a:gd name="connsiteY587" fmla="*/ 767726 h 2637168"/>
              <a:gd name="connsiteX588" fmla="*/ 723914 w 2658173"/>
              <a:gd name="connsiteY588" fmla="*/ 809944 h 2637168"/>
              <a:gd name="connsiteX589" fmla="*/ 713360 w 2658173"/>
              <a:gd name="connsiteY589" fmla="*/ 767726 h 2637168"/>
              <a:gd name="connsiteX590" fmla="*/ 607482 w 2658173"/>
              <a:gd name="connsiteY590" fmla="*/ 765418 h 2637168"/>
              <a:gd name="connsiteX591" fmla="*/ 615727 w 2658173"/>
              <a:gd name="connsiteY591" fmla="*/ 775642 h 2637168"/>
              <a:gd name="connsiteX592" fmla="*/ 597257 w 2658173"/>
              <a:gd name="connsiteY592" fmla="*/ 773003 h 2637168"/>
              <a:gd name="connsiteX593" fmla="*/ 607482 w 2658173"/>
              <a:gd name="connsiteY593" fmla="*/ 765418 h 2637168"/>
              <a:gd name="connsiteX594" fmla="*/ 2225288 w 2658173"/>
              <a:gd name="connsiteY594" fmla="*/ 765088 h 2637168"/>
              <a:gd name="connsiteX595" fmla="*/ 2217372 w 2658173"/>
              <a:gd name="connsiteY595" fmla="*/ 773004 h 2637168"/>
              <a:gd name="connsiteX596" fmla="*/ 2225288 w 2658173"/>
              <a:gd name="connsiteY596" fmla="*/ 765088 h 2637168"/>
              <a:gd name="connsiteX597" fmla="*/ 1148722 w 2658173"/>
              <a:gd name="connsiteY597" fmla="*/ 762449 h 2637168"/>
              <a:gd name="connsiteX598" fmla="*/ 1132890 w 2658173"/>
              <a:gd name="connsiteY598" fmla="*/ 812583 h 2637168"/>
              <a:gd name="connsiteX599" fmla="*/ 1088033 w 2658173"/>
              <a:gd name="connsiteY599" fmla="*/ 770365 h 2637168"/>
              <a:gd name="connsiteX600" fmla="*/ 1127612 w 2658173"/>
              <a:gd name="connsiteY600" fmla="*/ 802028 h 2637168"/>
              <a:gd name="connsiteX601" fmla="*/ 1148722 w 2658173"/>
              <a:gd name="connsiteY601" fmla="*/ 762449 h 2637168"/>
              <a:gd name="connsiteX602" fmla="*/ 1037899 w 2658173"/>
              <a:gd name="connsiteY602" fmla="*/ 754533 h 2637168"/>
              <a:gd name="connsiteX603" fmla="*/ 1016789 w 2658173"/>
              <a:gd name="connsiteY603" fmla="*/ 799390 h 2637168"/>
              <a:gd name="connsiteX604" fmla="*/ 1037899 w 2658173"/>
              <a:gd name="connsiteY604" fmla="*/ 754533 h 2637168"/>
              <a:gd name="connsiteX605" fmla="*/ 1381417 w 2658173"/>
              <a:gd name="connsiteY605" fmla="*/ 753955 h 2637168"/>
              <a:gd name="connsiteX606" fmla="*/ 1388838 w 2658173"/>
              <a:gd name="connsiteY606" fmla="*/ 765087 h 2637168"/>
              <a:gd name="connsiteX607" fmla="*/ 1380922 w 2658173"/>
              <a:gd name="connsiteY607" fmla="*/ 759810 h 2637168"/>
              <a:gd name="connsiteX608" fmla="*/ 1381417 w 2658173"/>
              <a:gd name="connsiteY608" fmla="*/ 753955 h 2637168"/>
              <a:gd name="connsiteX609" fmla="*/ 792505 w 2658173"/>
              <a:gd name="connsiteY609" fmla="*/ 746617 h 2637168"/>
              <a:gd name="connsiteX610" fmla="*/ 803059 w 2658173"/>
              <a:gd name="connsiteY610" fmla="*/ 796751 h 2637168"/>
              <a:gd name="connsiteX611" fmla="*/ 792505 w 2658173"/>
              <a:gd name="connsiteY611" fmla="*/ 746617 h 2637168"/>
              <a:gd name="connsiteX612" fmla="*/ 1628955 w 2658173"/>
              <a:gd name="connsiteY612" fmla="*/ 741340 h 2637168"/>
              <a:gd name="connsiteX613" fmla="*/ 1610484 w 2658173"/>
              <a:gd name="connsiteY613" fmla="*/ 765089 h 2637168"/>
              <a:gd name="connsiteX614" fmla="*/ 1628955 w 2658173"/>
              <a:gd name="connsiteY614" fmla="*/ 741340 h 2637168"/>
              <a:gd name="connsiteX615" fmla="*/ 1317265 w 2658173"/>
              <a:gd name="connsiteY615" fmla="*/ 717921 h 2637168"/>
              <a:gd name="connsiteX616" fmla="*/ 1325510 w 2658173"/>
              <a:gd name="connsiteY616" fmla="*/ 720230 h 2637168"/>
              <a:gd name="connsiteX617" fmla="*/ 1314956 w 2658173"/>
              <a:gd name="connsiteY617" fmla="*/ 725508 h 2637168"/>
              <a:gd name="connsiteX618" fmla="*/ 1317265 w 2658173"/>
              <a:gd name="connsiteY618" fmla="*/ 717921 h 2637168"/>
              <a:gd name="connsiteX619" fmla="*/ 1681727 w 2658173"/>
              <a:gd name="connsiteY619" fmla="*/ 707037 h 2637168"/>
              <a:gd name="connsiteX620" fmla="*/ 1634232 w 2658173"/>
              <a:gd name="connsiteY620" fmla="*/ 778281 h 2637168"/>
              <a:gd name="connsiteX621" fmla="*/ 1681727 w 2658173"/>
              <a:gd name="connsiteY621" fmla="*/ 707037 h 2637168"/>
              <a:gd name="connsiteX622" fmla="*/ 1486468 w 2658173"/>
              <a:gd name="connsiteY622" fmla="*/ 680651 h 2637168"/>
              <a:gd name="connsiteX623" fmla="*/ 1409948 w 2658173"/>
              <a:gd name="connsiteY623" fmla="*/ 770365 h 2637168"/>
              <a:gd name="connsiteX624" fmla="*/ 1349258 w 2658173"/>
              <a:gd name="connsiteY624" fmla="*/ 817861 h 2637168"/>
              <a:gd name="connsiteX625" fmla="*/ 1486468 w 2658173"/>
              <a:gd name="connsiteY625" fmla="*/ 680651 h 2637168"/>
              <a:gd name="connsiteX626" fmla="*/ 1644787 w 2658173"/>
              <a:gd name="connsiteY626" fmla="*/ 667458 h 2637168"/>
              <a:gd name="connsiteX627" fmla="*/ 1592013 w 2658173"/>
              <a:gd name="connsiteY627" fmla="*/ 693844 h 2637168"/>
              <a:gd name="connsiteX628" fmla="*/ 1644787 w 2658173"/>
              <a:gd name="connsiteY628" fmla="*/ 667458 h 2637168"/>
              <a:gd name="connsiteX629" fmla="*/ 1188302 w 2658173"/>
              <a:gd name="connsiteY629" fmla="*/ 662181 h 2637168"/>
              <a:gd name="connsiteX630" fmla="*/ 1177747 w 2658173"/>
              <a:gd name="connsiteY630" fmla="*/ 704399 h 2637168"/>
              <a:gd name="connsiteX631" fmla="*/ 1188302 w 2658173"/>
              <a:gd name="connsiteY631" fmla="*/ 662181 h 2637168"/>
              <a:gd name="connsiteX632" fmla="*/ 2111826 w 2658173"/>
              <a:gd name="connsiteY632" fmla="*/ 651626 h 2637168"/>
              <a:gd name="connsiteX633" fmla="*/ 2111826 w 2658173"/>
              <a:gd name="connsiteY633" fmla="*/ 651626 h 2637168"/>
              <a:gd name="connsiteX634" fmla="*/ 2074887 w 2658173"/>
              <a:gd name="connsiteY634" fmla="*/ 651626 h 2637168"/>
              <a:gd name="connsiteX635" fmla="*/ 2074887 w 2658173"/>
              <a:gd name="connsiteY635" fmla="*/ 651626 h 2637168"/>
              <a:gd name="connsiteX636" fmla="*/ 890140 w 2658173"/>
              <a:gd name="connsiteY636" fmla="*/ 648987 h 2637168"/>
              <a:gd name="connsiteX637" fmla="*/ 1022067 w 2658173"/>
              <a:gd name="connsiteY637" fmla="*/ 870634 h 2637168"/>
              <a:gd name="connsiteX638" fmla="*/ 890140 w 2658173"/>
              <a:gd name="connsiteY638" fmla="*/ 648987 h 2637168"/>
              <a:gd name="connsiteX639" fmla="*/ 1526049 w 2658173"/>
              <a:gd name="connsiteY639" fmla="*/ 635794 h 2637168"/>
              <a:gd name="connsiteX640" fmla="*/ 1491746 w 2658173"/>
              <a:gd name="connsiteY640" fmla="*/ 670097 h 2637168"/>
              <a:gd name="connsiteX641" fmla="*/ 1526049 w 2658173"/>
              <a:gd name="connsiteY641" fmla="*/ 635794 h 2637168"/>
              <a:gd name="connsiteX642" fmla="*/ 781951 w 2658173"/>
              <a:gd name="connsiteY642" fmla="*/ 633156 h 2637168"/>
              <a:gd name="connsiteX643" fmla="*/ 789867 w 2658173"/>
              <a:gd name="connsiteY643" fmla="*/ 691206 h 2637168"/>
              <a:gd name="connsiteX644" fmla="*/ 781951 w 2658173"/>
              <a:gd name="connsiteY644" fmla="*/ 633156 h 2637168"/>
              <a:gd name="connsiteX645" fmla="*/ 1285931 w 2658173"/>
              <a:gd name="connsiteY645" fmla="*/ 617323 h 2637168"/>
              <a:gd name="connsiteX646" fmla="*/ 1151360 w 2658173"/>
              <a:gd name="connsiteY646" fmla="*/ 926044 h 2637168"/>
              <a:gd name="connsiteX647" fmla="*/ 1304402 w 2658173"/>
              <a:gd name="connsiteY647" fmla="*/ 846885 h 2637168"/>
              <a:gd name="connsiteX648" fmla="*/ 1299124 w 2658173"/>
              <a:gd name="connsiteY648" fmla="*/ 878549 h 2637168"/>
              <a:gd name="connsiteX649" fmla="*/ 1312317 w 2658173"/>
              <a:gd name="connsiteY649" fmla="*/ 852162 h 2637168"/>
              <a:gd name="connsiteX650" fmla="*/ 1329778 w 2658173"/>
              <a:gd name="connsiteY650" fmla="*/ 851312 h 2637168"/>
              <a:gd name="connsiteX651" fmla="*/ 1340859 w 2658173"/>
              <a:gd name="connsiteY651" fmla="*/ 847260 h 2637168"/>
              <a:gd name="connsiteX652" fmla="*/ 1341117 w 2658173"/>
              <a:gd name="connsiteY652" fmla="*/ 848089 h 2637168"/>
              <a:gd name="connsiteX653" fmla="*/ 1341526 w 2658173"/>
              <a:gd name="connsiteY653" fmla="*/ 847016 h 2637168"/>
              <a:gd name="connsiteX654" fmla="*/ 1355525 w 2658173"/>
              <a:gd name="connsiteY654" fmla="*/ 841896 h 2637168"/>
              <a:gd name="connsiteX655" fmla="*/ 1441611 w 2658173"/>
              <a:gd name="connsiteY655" fmla="*/ 860078 h 2637168"/>
              <a:gd name="connsiteX656" fmla="*/ 1351897 w 2658173"/>
              <a:gd name="connsiteY656" fmla="*/ 1044783 h 2637168"/>
              <a:gd name="connsiteX657" fmla="*/ 1431056 w 2658173"/>
              <a:gd name="connsiteY657" fmla="*/ 867994 h 2637168"/>
              <a:gd name="connsiteX658" fmla="*/ 1462720 w 2658173"/>
              <a:gd name="connsiteY658" fmla="*/ 933960 h 2637168"/>
              <a:gd name="connsiteX659" fmla="*/ 1512854 w 2658173"/>
              <a:gd name="connsiteY659" fmla="*/ 696482 h 2637168"/>
              <a:gd name="connsiteX660" fmla="*/ 1515493 w 2658173"/>
              <a:gd name="connsiteY660" fmla="*/ 865355 h 2637168"/>
              <a:gd name="connsiteX661" fmla="*/ 1547157 w 2658173"/>
              <a:gd name="connsiteY661" fmla="*/ 809944 h 2637168"/>
              <a:gd name="connsiteX662" fmla="*/ 1560350 w 2658173"/>
              <a:gd name="connsiteY662" fmla="*/ 897019 h 2637168"/>
              <a:gd name="connsiteX663" fmla="*/ 1544518 w 2658173"/>
              <a:gd name="connsiteY663" fmla="*/ 854801 h 2637168"/>
              <a:gd name="connsiteX664" fmla="*/ 1507577 w 2658173"/>
              <a:gd name="connsiteY664" fmla="*/ 997288 h 2637168"/>
              <a:gd name="connsiteX665" fmla="*/ 1774080 w 2658173"/>
              <a:gd name="connsiteY665" fmla="*/ 780919 h 2637168"/>
              <a:gd name="connsiteX666" fmla="*/ 1774080 w 2658173"/>
              <a:gd name="connsiteY666" fmla="*/ 894381 h 2637168"/>
              <a:gd name="connsiteX667" fmla="*/ 1626316 w 2658173"/>
              <a:gd name="connsiteY667" fmla="*/ 1044783 h 2637168"/>
              <a:gd name="connsiteX668" fmla="*/ 1565627 w 2658173"/>
              <a:gd name="connsiteY668" fmla="*/ 1097556 h 2637168"/>
              <a:gd name="connsiteX669" fmla="*/ 1581459 w 2658173"/>
              <a:gd name="connsiteY669" fmla="*/ 1142413 h 2637168"/>
              <a:gd name="connsiteX670" fmla="*/ 1639509 w 2658173"/>
              <a:gd name="connsiteY670" fmla="*/ 1100195 h 2637168"/>
              <a:gd name="connsiteX671" fmla="*/ 1689644 w 2658173"/>
              <a:gd name="connsiteY671" fmla="*/ 1068531 h 2637168"/>
              <a:gd name="connsiteX672" fmla="*/ 1652702 w 2658173"/>
              <a:gd name="connsiteY672" fmla="*/ 1094917 h 2637168"/>
              <a:gd name="connsiteX673" fmla="*/ 1660618 w 2658173"/>
              <a:gd name="connsiteY673" fmla="*/ 1290178 h 2637168"/>
              <a:gd name="connsiteX674" fmla="*/ 1755610 w 2658173"/>
              <a:gd name="connsiteY674" fmla="*/ 1282262 h 2637168"/>
              <a:gd name="connsiteX675" fmla="*/ 1697559 w 2658173"/>
              <a:gd name="connsiteY675" fmla="*/ 1371976 h 2637168"/>
              <a:gd name="connsiteX676" fmla="*/ 1811021 w 2658173"/>
              <a:gd name="connsiteY676" fmla="*/ 1276985 h 2637168"/>
              <a:gd name="connsiteX677" fmla="*/ 1689644 w 2658173"/>
              <a:gd name="connsiteY677" fmla="*/ 1427387 h 2637168"/>
              <a:gd name="connsiteX678" fmla="*/ 1755610 w 2658173"/>
              <a:gd name="connsiteY678" fmla="*/ 1466967 h 2637168"/>
              <a:gd name="connsiteX679" fmla="*/ 1768803 w 2658173"/>
              <a:gd name="connsiteY679" fmla="*/ 1554042 h 2637168"/>
              <a:gd name="connsiteX680" fmla="*/ 1737139 w 2658173"/>
              <a:gd name="connsiteY680" fmla="*/ 1575152 h 2637168"/>
              <a:gd name="connsiteX681" fmla="*/ 1815969 w 2658173"/>
              <a:gd name="connsiteY681" fmla="*/ 1611763 h 2637168"/>
              <a:gd name="connsiteX682" fmla="*/ 1833700 w 2658173"/>
              <a:gd name="connsiteY682" fmla="*/ 1617428 h 2637168"/>
              <a:gd name="connsiteX683" fmla="*/ 1827843 w 2658173"/>
              <a:gd name="connsiteY683" fmla="*/ 1634191 h 2637168"/>
              <a:gd name="connsiteX684" fmla="*/ 1800466 w 2658173"/>
              <a:gd name="connsiteY684" fmla="*/ 1651672 h 2637168"/>
              <a:gd name="connsiteX685" fmla="*/ 1858517 w 2658173"/>
              <a:gd name="connsiteY685" fmla="*/ 1627924 h 2637168"/>
              <a:gd name="connsiteX686" fmla="*/ 1903374 w 2658173"/>
              <a:gd name="connsiteY686" fmla="*/ 1738747 h 2637168"/>
              <a:gd name="connsiteX687" fmla="*/ 1958785 w 2658173"/>
              <a:gd name="connsiteY687" fmla="*/ 1775689 h 2637168"/>
              <a:gd name="connsiteX688" fmla="*/ 1784635 w 2658173"/>
              <a:gd name="connsiteY688" fmla="*/ 1746663 h 2637168"/>
              <a:gd name="connsiteX689" fmla="*/ 1694921 w 2658173"/>
              <a:gd name="connsiteY689" fmla="*/ 1783604 h 2637168"/>
              <a:gd name="connsiteX690" fmla="*/ 1657980 w 2658173"/>
              <a:gd name="connsiteY690" fmla="*/ 1759856 h 2637168"/>
              <a:gd name="connsiteX691" fmla="*/ 1716030 w 2658173"/>
              <a:gd name="connsiteY691" fmla="*/ 1873318 h 2637168"/>
              <a:gd name="connsiteX692" fmla="*/ 1642148 w 2658173"/>
              <a:gd name="connsiteY692" fmla="*/ 1831100 h 2637168"/>
              <a:gd name="connsiteX693" fmla="*/ 1705475 w 2658173"/>
              <a:gd name="connsiteY693" fmla="*/ 1992057 h 2637168"/>
              <a:gd name="connsiteX694" fmla="*/ 1718669 w 2658173"/>
              <a:gd name="connsiteY694" fmla="*/ 2034275 h 2637168"/>
              <a:gd name="connsiteX695" fmla="*/ 1592014 w 2658173"/>
              <a:gd name="connsiteY695" fmla="*/ 1878595 h 2637168"/>
              <a:gd name="connsiteX696" fmla="*/ 1454804 w 2658173"/>
              <a:gd name="connsiteY696" fmla="*/ 1949839 h 2637168"/>
              <a:gd name="connsiteX697" fmla="*/ 1433695 w 2658173"/>
              <a:gd name="connsiteY697" fmla="*/ 2079132 h 2637168"/>
              <a:gd name="connsiteX698" fmla="*/ 1388838 w 2658173"/>
              <a:gd name="connsiteY698" fmla="*/ 2076494 h 2637168"/>
              <a:gd name="connsiteX699" fmla="*/ 1407309 w 2658173"/>
              <a:gd name="connsiteY699" fmla="*/ 2126628 h 2637168"/>
              <a:gd name="connsiteX700" fmla="*/ 1220434 w 2658173"/>
              <a:gd name="connsiteY700" fmla="*/ 2336137 h 2637168"/>
              <a:gd name="connsiteX701" fmla="*/ 1214432 w 2658173"/>
              <a:gd name="connsiteY701" fmla="*/ 2380765 h 2637168"/>
              <a:gd name="connsiteX702" fmla="*/ 1214688 w 2658173"/>
              <a:gd name="connsiteY702" fmla="*/ 2295501 h 2637168"/>
              <a:gd name="connsiteX703" fmla="*/ 1212049 w 2658173"/>
              <a:gd name="connsiteY703" fmla="*/ 2345635 h 2637168"/>
              <a:gd name="connsiteX704" fmla="*/ 1114419 w 2658173"/>
              <a:gd name="connsiteY704" fmla="*/ 2430072 h 2637168"/>
              <a:gd name="connsiteX705" fmla="*/ 1183024 w 2658173"/>
              <a:gd name="connsiteY705" fmla="*/ 2274392 h 2637168"/>
              <a:gd name="connsiteX706" fmla="*/ 1100278 w 2658173"/>
              <a:gd name="connsiteY706" fmla="*/ 2508948 h 2637168"/>
              <a:gd name="connsiteX707" fmla="*/ 1093207 w 2658173"/>
              <a:gd name="connsiteY707" fmla="*/ 2637168 h 2637168"/>
              <a:gd name="connsiteX708" fmla="*/ 1087531 w 2658173"/>
              <a:gd name="connsiteY708" fmla="*/ 2637168 h 2637168"/>
              <a:gd name="connsiteX709" fmla="*/ 1080117 w 2658173"/>
              <a:gd name="connsiteY709" fmla="*/ 2575197 h 2637168"/>
              <a:gd name="connsiteX710" fmla="*/ 1008873 w 2658173"/>
              <a:gd name="connsiteY710" fmla="*/ 2488122 h 2637168"/>
              <a:gd name="connsiteX711" fmla="*/ 1045814 w 2658173"/>
              <a:gd name="connsiteY711" fmla="*/ 2493399 h 2637168"/>
              <a:gd name="connsiteX712" fmla="*/ 1024705 w 2658173"/>
              <a:gd name="connsiteY712" fmla="*/ 2430072 h 2637168"/>
              <a:gd name="connsiteX713" fmla="*/ 1012404 w 2658173"/>
              <a:gd name="connsiteY713" fmla="*/ 2467229 h 2637168"/>
              <a:gd name="connsiteX714" fmla="*/ 1009525 w 2658173"/>
              <a:gd name="connsiteY714" fmla="*/ 2463709 h 2637168"/>
              <a:gd name="connsiteX715" fmla="*/ 1010409 w 2658173"/>
              <a:gd name="connsiteY715" fmla="*/ 2463499 h 2637168"/>
              <a:gd name="connsiteX716" fmla="*/ 1006235 w 2658173"/>
              <a:gd name="connsiteY716" fmla="*/ 2437988 h 2637168"/>
              <a:gd name="connsiteX717" fmla="*/ 1006884 w 2658173"/>
              <a:gd name="connsiteY717" fmla="*/ 2456387 h 2637168"/>
              <a:gd name="connsiteX718" fmla="*/ 1008027 w 2658173"/>
              <a:gd name="connsiteY718" fmla="*/ 2461878 h 2637168"/>
              <a:gd name="connsiteX719" fmla="*/ 1003596 w 2658173"/>
              <a:gd name="connsiteY719" fmla="*/ 2456458 h 2637168"/>
              <a:gd name="connsiteX720" fmla="*/ 1010136 w 2658173"/>
              <a:gd name="connsiteY720" fmla="*/ 2633918 h 2637168"/>
              <a:gd name="connsiteX721" fmla="*/ 1010227 w 2658173"/>
              <a:gd name="connsiteY721" fmla="*/ 2637168 h 2637168"/>
              <a:gd name="connsiteX722" fmla="*/ 986520 w 2658173"/>
              <a:gd name="connsiteY722" fmla="*/ 2637168 h 2637168"/>
              <a:gd name="connsiteX723" fmla="*/ 987177 w 2658173"/>
              <a:gd name="connsiteY723" fmla="*/ 2591658 h 2637168"/>
              <a:gd name="connsiteX724" fmla="*/ 979848 w 2658173"/>
              <a:gd name="connsiteY724" fmla="*/ 2387854 h 2637168"/>
              <a:gd name="connsiteX725" fmla="*/ 970572 w 2658173"/>
              <a:gd name="connsiteY725" fmla="*/ 2462066 h 2637168"/>
              <a:gd name="connsiteX726" fmla="*/ 970057 w 2658173"/>
              <a:gd name="connsiteY726" fmla="*/ 2467253 h 2637168"/>
              <a:gd name="connsiteX727" fmla="*/ 970052 w 2658173"/>
              <a:gd name="connsiteY727" fmla="*/ 2467255 h 2637168"/>
              <a:gd name="connsiteX728" fmla="*/ 969294 w 2658173"/>
              <a:gd name="connsiteY728" fmla="*/ 2474929 h 2637168"/>
              <a:gd name="connsiteX729" fmla="*/ 970057 w 2658173"/>
              <a:gd name="connsiteY729" fmla="*/ 2467253 h 2637168"/>
              <a:gd name="connsiteX730" fmla="*/ 971891 w 2658173"/>
              <a:gd name="connsiteY730" fmla="*/ 2466477 h 2637168"/>
              <a:gd name="connsiteX731" fmla="*/ 969294 w 2658173"/>
              <a:gd name="connsiteY731" fmla="*/ 2480206 h 2637168"/>
              <a:gd name="connsiteX732" fmla="*/ 949505 w 2658173"/>
              <a:gd name="connsiteY732" fmla="*/ 2602573 h 2637168"/>
              <a:gd name="connsiteX733" fmla="*/ 944938 w 2658173"/>
              <a:gd name="connsiteY733" fmla="*/ 2637168 h 2637168"/>
              <a:gd name="connsiteX734" fmla="*/ 895202 w 2658173"/>
              <a:gd name="connsiteY734" fmla="*/ 2637168 h 2637168"/>
              <a:gd name="connsiteX735" fmla="*/ 888392 w 2658173"/>
              <a:gd name="connsiteY735" fmla="*/ 2625997 h 2637168"/>
              <a:gd name="connsiteX736" fmla="*/ 867830 w 2658173"/>
              <a:gd name="connsiteY736" fmla="*/ 2620977 h 2637168"/>
              <a:gd name="connsiteX737" fmla="*/ 860327 w 2658173"/>
              <a:gd name="connsiteY737" fmla="*/ 2637168 h 2637168"/>
              <a:gd name="connsiteX738" fmla="*/ 857668 w 2658173"/>
              <a:gd name="connsiteY738" fmla="*/ 2637168 h 2637168"/>
              <a:gd name="connsiteX739" fmla="*/ 852853 w 2658173"/>
              <a:gd name="connsiteY739" fmla="*/ 2613370 h 2637168"/>
              <a:gd name="connsiteX740" fmla="*/ 861114 w 2658173"/>
              <a:gd name="connsiteY740" fmla="*/ 2430072 h 2637168"/>
              <a:gd name="connsiteX741" fmla="*/ 869030 w 2658173"/>
              <a:gd name="connsiteY741" fmla="*/ 2350913 h 2637168"/>
              <a:gd name="connsiteX742" fmla="*/ 826812 w 2658173"/>
              <a:gd name="connsiteY742" fmla="*/ 2329804 h 2637168"/>
              <a:gd name="connsiteX743" fmla="*/ 792510 w 2658173"/>
              <a:gd name="connsiteY743" fmla="*/ 2488122 h 2637168"/>
              <a:gd name="connsiteX744" fmla="*/ 789871 w 2658173"/>
              <a:gd name="connsiteY744" fmla="*/ 2234812 h 2637168"/>
              <a:gd name="connsiteX745" fmla="*/ 774039 w 2658173"/>
              <a:gd name="connsiteY745" fmla="*/ 2221619 h 2637168"/>
              <a:gd name="connsiteX746" fmla="*/ 766123 w 2658173"/>
              <a:gd name="connsiteY746" fmla="*/ 2251221 h 2637168"/>
              <a:gd name="connsiteX747" fmla="*/ 750366 w 2658173"/>
              <a:gd name="connsiteY747" fmla="*/ 2280474 h 2637168"/>
              <a:gd name="connsiteX748" fmla="*/ 755685 w 2658173"/>
              <a:gd name="connsiteY748" fmla="*/ 2284947 h 2637168"/>
              <a:gd name="connsiteX749" fmla="*/ 758735 w 2658173"/>
              <a:gd name="connsiteY749" fmla="*/ 2290374 h 2637168"/>
              <a:gd name="connsiteX750" fmla="*/ 747463 w 2658173"/>
              <a:gd name="connsiteY750" fmla="*/ 2285914 h 2637168"/>
              <a:gd name="connsiteX751" fmla="*/ 735128 w 2658173"/>
              <a:gd name="connsiteY751" fmla="*/ 2309557 h 2637168"/>
              <a:gd name="connsiteX752" fmla="*/ 739741 w 2658173"/>
              <a:gd name="connsiteY752" fmla="*/ 2306385 h 2637168"/>
              <a:gd name="connsiteX753" fmla="*/ 739741 w 2658173"/>
              <a:gd name="connsiteY753" fmla="*/ 2327165 h 2637168"/>
              <a:gd name="connsiteX754" fmla="*/ 734148 w 2658173"/>
              <a:gd name="connsiteY754" fmla="*/ 2311435 h 2637168"/>
              <a:gd name="connsiteX755" fmla="*/ 729512 w 2658173"/>
              <a:gd name="connsiteY755" fmla="*/ 2320321 h 2637168"/>
              <a:gd name="connsiteX756" fmla="*/ 718628 w 2658173"/>
              <a:gd name="connsiteY756" fmla="*/ 2358829 h 2637168"/>
              <a:gd name="connsiteX757" fmla="*/ 673770 w 2658173"/>
              <a:gd name="connsiteY757" fmla="*/ 2342997 h 2637168"/>
              <a:gd name="connsiteX758" fmla="*/ 642106 w 2658173"/>
              <a:gd name="connsiteY758" fmla="*/ 2377299 h 2637168"/>
              <a:gd name="connsiteX759" fmla="*/ 768762 w 2658173"/>
              <a:gd name="connsiteY759" fmla="*/ 2216342 h 2637168"/>
              <a:gd name="connsiteX760" fmla="*/ 673770 w 2658173"/>
              <a:gd name="connsiteY760" fmla="*/ 2303417 h 2637168"/>
              <a:gd name="connsiteX761" fmla="*/ 602526 w 2658173"/>
              <a:gd name="connsiteY761" fmla="*/ 2350913 h 2637168"/>
              <a:gd name="connsiteX762" fmla="*/ 613081 w 2658173"/>
              <a:gd name="connsiteY762" fmla="*/ 2187317 h 2637168"/>
              <a:gd name="connsiteX763" fmla="*/ 473232 w 2658173"/>
              <a:gd name="connsiteY763" fmla="*/ 2218980 h 2637168"/>
              <a:gd name="connsiteX764" fmla="*/ 401989 w 2658173"/>
              <a:gd name="connsiteY764" fmla="*/ 2166208 h 2637168"/>
              <a:gd name="connsiteX765" fmla="*/ 409905 w 2658173"/>
              <a:gd name="connsiteY765" fmla="*/ 2129267 h 2637168"/>
              <a:gd name="connsiteX766" fmla="*/ 336023 w 2658173"/>
              <a:gd name="connsiteY766" fmla="*/ 2155653 h 2637168"/>
              <a:gd name="connsiteX767" fmla="*/ 328107 w 2658173"/>
              <a:gd name="connsiteY767" fmla="*/ 2123989 h 2637168"/>
              <a:gd name="connsiteX768" fmla="*/ 333714 w 2658173"/>
              <a:gd name="connsiteY768" fmla="*/ 2132565 h 2637168"/>
              <a:gd name="connsiteX769" fmla="*/ 325413 w 2658173"/>
              <a:gd name="connsiteY769" fmla="*/ 2121854 h 2637168"/>
              <a:gd name="connsiteX770" fmla="*/ 325469 w 2658173"/>
              <a:gd name="connsiteY770" fmla="*/ 2121351 h 2637168"/>
              <a:gd name="connsiteX771" fmla="*/ 324768 w 2658173"/>
              <a:gd name="connsiteY771" fmla="*/ 2121021 h 2637168"/>
              <a:gd name="connsiteX772" fmla="*/ 325413 w 2658173"/>
              <a:gd name="connsiteY772" fmla="*/ 2121854 h 2637168"/>
              <a:gd name="connsiteX773" fmla="*/ 324082 w 2658173"/>
              <a:gd name="connsiteY773" fmla="*/ 2133894 h 2637168"/>
              <a:gd name="connsiteX774" fmla="*/ 169789 w 2658173"/>
              <a:gd name="connsiteY774" fmla="*/ 2171485 h 2637168"/>
              <a:gd name="connsiteX775" fmla="*/ 186642 w 2658173"/>
              <a:gd name="connsiteY775" fmla="*/ 2144189 h 2637168"/>
              <a:gd name="connsiteX776" fmla="*/ 178371 w 2658173"/>
              <a:gd name="connsiteY776" fmla="*/ 2146748 h 2637168"/>
              <a:gd name="connsiteX777" fmla="*/ 161879 w 2658173"/>
              <a:gd name="connsiteY777" fmla="*/ 2131906 h 2637168"/>
              <a:gd name="connsiteX778" fmla="*/ 183318 w 2658173"/>
              <a:gd name="connsiteY778" fmla="*/ 2117063 h 2637168"/>
              <a:gd name="connsiteX779" fmla="*/ 198821 w 2658173"/>
              <a:gd name="connsiteY779" fmla="*/ 2131906 h 2637168"/>
              <a:gd name="connsiteX780" fmla="*/ 197211 w 2658173"/>
              <a:gd name="connsiteY780" fmla="*/ 2134293 h 2637168"/>
              <a:gd name="connsiteX781" fmla="*/ 206565 w 2658173"/>
              <a:gd name="connsiteY781" fmla="*/ 2126421 h 2637168"/>
              <a:gd name="connsiteX782" fmla="*/ 314914 w 2658173"/>
              <a:gd name="connsiteY782" fmla="*/ 2089687 h 2637168"/>
              <a:gd name="connsiteX783" fmla="*/ 262141 w 2658173"/>
              <a:gd name="connsiteY783" fmla="*/ 2081771 h 2637168"/>
              <a:gd name="connsiteX784" fmla="*/ 288528 w 2658173"/>
              <a:gd name="connsiteY784" fmla="*/ 2028998 h 2637168"/>
              <a:gd name="connsiteX785" fmla="*/ 255544 w 2658173"/>
              <a:gd name="connsiteY785" fmla="*/ 2038563 h 2637168"/>
              <a:gd name="connsiteX786" fmla="*/ 257927 w 2658173"/>
              <a:gd name="connsiteY786" fmla="*/ 2034454 h 2637168"/>
              <a:gd name="connsiteX787" fmla="*/ 285889 w 2658173"/>
              <a:gd name="connsiteY787" fmla="*/ 2026360 h 2637168"/>
              <a:gd name="connsiteX788" fmla="*/ 259585 w 2658173"/>
              <a:gd name="connsiteY788" fmla="*/ 2031596 h 2637168"/>
              <a:gd name="connsiteX789" fmla="*/ 257927 w 2658173"/>
              <a:gd name="connsiteY789" fmla="*/ 2034454 h 2637168"/>
              <a:gd name="connsiteX790" fmla="*/ 248288 w 2658173"/>
              <a:gd name="connsiteY790" fmla="*/ 2037244 h 2637168"/>
              <a:gd name="connsiteX791" fmla="*/ 214646 w 2658173"/>
              <a:gd name="connsiteY791" fmla="*/ 2026360 h 2637168"/>
              <a:gd name="connsiteX792" fmla="*/ 280612 w 2658173"/>
              <a:gd name="connsiteY792" fmla="*/ 1997334 h 2637168"/>
              <a:gd name="connsiteX793" fmla="*/ 80075 w 2658173"/>
              <a:gd name="connsiteY793" fmla="*/ 2068578 h 2637168"/>
              <a:gd name="connsiteX794" fmla="*/ 56327 w 2658173"/>
              <a:gd name="connsiteY794" fmla="*/ 2039553 h 2637168"/>
              <a:gd name="connsiteX795" fmla="*/ 74798 w 2658173"/>
              <a:gd name="connsiteY795" fmla="*/ 2005250 h 2637168"/>
              <a:gd name="connsiteX796" fmla="*/ 269974 w 2658173"/>
              <a:gd name="connsiteY796" fmla="*/ 1961465 h 2637168"/>
              <a:gd name="connsiteX797" fmla="*/ 279131 w 2658173"/>
              <a:gd name="connsiteY797" fmla="*/ 1954392 h 2637168"/>
              <a:gd name="connsiteX798" fmla="*/ 277976 w 2658173"/>
              <a:gd name="connsiteY798" fmla="*/ 1954787 h 2637168"/>
              <a:gd name="connsiteX799" fmla="*/ 238397 w 2658173"/>
              <a:gd name="connsiteY799" fmla="*/ 1920814 h 2637168"/>
              <a:gd name="connsiteX800" fmla="*/ 277976 w 2658173"/>
              <a:gd name="connsiteY800" fmla="*/ 1939284 h 2637168"/>
              <a:gd name="connsiteX801" fmla="*/ 282465 w 2658173"/>
              <a:gd name="connsiteY801" fmla="*/ 1951817 h 2637168"/>
              <a:gd name="connsiteX802" fmla="*/ 293341 w 2658173"/>
              <a:gd name="connsiteY802" fmla="*/ 1943417 h 2637168"/>
              <a:gd name="connsiteX803" fmla="*/ 306998 w 2658173"/>
              <a:gd name="connsiteY803" fmla="*/ 1931368 h 2637168"/>
              <a:gd name="connsiteX804" fmla="*/ 206730 w 2658173"/>
              <a:gd name="connsiteY804" fmla="*/ 1889150 h 2637168"/>
              <a:gd name="connsiteX805" fmla="*/ 288528 w 2658173"/>
              <a:gd name="connsiteY805" fmla="*/ 1868041 h 2637168"/>
              <a:gd name="connsiteX806" fmla="*/ 198814 w 2658173"/>
              <a:gd name="connsiteY806" fmla="*/ 1860125 h 2637168"/>
              <a:gd name="connsiteX807" fmla="*/ 267831 w 2658173"/>
              <a:gd name="connsiteY807" fmla="*/ 1837119 h 2637168"/>
              <a:gd name="connsiteX808" fmla="*/ 270068 w 2658173"/>
              <a:gd name="connsiteY808" fmla="*/ 1837389 h 2637168"/>
              <a:gd name="connsiteX809" fmla="*/ 272696 w 2658173"/>
              <a:gd name="connsiteY809" fmla="*/ 1839016 h 2637168"/>
              <a:gd name="connsiteX810" fmla="*/ 274932 w 2658173"/>
              <a:gd name="connsiteY810" fmla="*/ 1837975 h 2637168"/>
              <a:gd name="connsiteX811" fmla="*/ 270068 w 2658173"/>
              <a:gd name="connsiteY811" fmla="*/ 1837389 h 2637168"/>
              <a:gd name="connsiteX812" fmla="*/ 232745 w 2658173"/>
              <a:gd name="connsiteY812" fmla="*/ 1814278 h 2637168"/>
              <a:gd name="connsiteX813" fmla="*/ 90629 w 2658173"/>
              <a:gd name="connsiteY813" fmla="*/ 1775689 h 2637168"/>
              <a:gd name="connsiteX814" fmla="*/ 172123 w 2658173"/>
              <a:gd name="connsiteY814" fmla="*/ 1780976 h 2637168"/>
              <a:gd name="connsiteX815" fmla="*/ 213526 w 2658173"/>
              <a:gd name="connsiteY815" fmla="*/ 1780967 h 2637168"/>
              <a:gd name="connsiteX816" fmla="*/ 198818 w 2658173"/>
              <a:gd name="connsiteY816" fmla="*/ 1767773 h 2637168"/>
              <a:gd name="connsiteX817" fmla="*/ 229162 w 2658173"/>
              <a:gd name="connsiteY817" fmla="*/ 1773050 h 2637168"/>
              <a:gd name="connsiteX818" fmla="*/ 237246 w 2658173"/>
              <a:gd name="connsiteY818" fmla="*/ 1780658 h 2637168"/>
              <a:gd name="connsiteX819" fmla="*/ 272629 w 2658173"/>
              <a:gd name="connsiteY819" fmla="*/ 1779965 h 2637168"/>
              <a:gd name="connsiteX820" fmla="*/ 378242 w 2658173"/>
              <a:gd name="connsiteY820" fmla="*/ 1770411 h 2637168"/>
              <a:gd name="connsiteX821" fmla="*/ 180343 w 2658173"/>
              <a:gd name="connsiteY821" fmla="*/ 1649034 h 2637168"/>
              <a:gd name="connsiteX822" fmla="*/ 293805 w 2658173"/>
              <a:gd name="connsiteY822" fmla="*/ 1519740 h 2637168"/>
              <a:gd name="connsiteX823" fmla="*/ 206730 w 2658173"/>
              <a:gd name="connsiteY823" fmla="*/ 1443219 h 2637168"/>
              <a:gd name="connsiteX824" fmla="*/ 127570 w 2658173"/>
              <a:gd name="connsiteY824" fmla="*/ 1203102 h 2637168"/>
              <a:gd name="connsiteX825" fmla="*/ 222562 w 2658173"/>
              <a:gd name="connsiteY825" fmla="*/ 1184631 h 2637168"/>
              <a:gd name="connsiteX826" fmla="*/ 148564 w 2658173"/>
              <a:gd name="connsiteY826" fmla="*/ 1107536 h 2637168"/>
              <a:gd name="connsiteX827" fmla="*/ 170984 w 2658173"/>
              <a:gd name="connsiteY827" fmla="*/ 1127200 h 2637168"/>
              <a:gd name="connsiteX828" fmla="*/ 365048 w 2658173"/>
              <a:gd name="connsiteY828" fmla="*/ 1189909 h 2637168"/>
              <a:gd name="connsiteX829" fmla="*/ 62924 w 2658173"/>
              <a:gd name="connsiteY829" fmla="*/ 848864 h 2637168"/>
              <a:gd name="connsiteX830" fmla="*/ 719 w 2658173"/>
              <a:gd name="connsiteY830" fmla="*/ 780413 h 2637168"/>
              <a:gd name="connsiteX831" fmla="*/ 719 w 2658173"/>
              <a:gd name="connsiteY831" fmla="*/ 754513 h 2637168"/>
              <a:gd name="connsiteX832" fmla="*/ 32538 w 2658173"/>
              <a:gd name="connsiteY832" fmla="*/ 788959 h 2637168"/>
              <a:gd name="connsiteX833" fmla="*/ 172427 w 2658173"/>
              <a:gd name="connsiteY833" fmla="*/ 939237 h 2637168"/>
              <a:gd name="connsiteX834" fmla="*/ 248948 w 2658173"/>
              <a:gd name="connsiteY834" fmla="*/ 957708 h 2637168"/>
              <a:gd name="connsiteX835" fmla="*/ 262141 w 2658173"/>
              <a:gd name="connsiteY835" fmla="*/ 1015758 h 2637168"/>
              <a:gd name="connsiteX836" fmla="*/ 391435 w 2658173"/>
              <a:gd name="connsiteY836" fmla="*/ 1121304 h 2637168"/>
              <a:gd name="connsiteX837" fmla="*/ 370326 w 2658173"/>
              <a:gd name="connsiteY837" fmla="*/ 1036867 h 2637168"/>
              <a:gd name="connsiteX838" fmla="*/ 386158 w 2658173"/>
              <a:gd name="connsiteY838" fmla="*/ 1110749 h 2637168"/>
              <a:gd name="connsiteX839" fmla="*/ 18421 w 2658173"/>
              <a:gd name="connsiteY839" fmla="*/ 666351 h 2637168"/>
              <a:gd name="connsiteX840" fmla="*/ 719 w 2658173"/>
              <a:gd name="connsiteY840" fmla="*/ 645518 h 2637168"/>
              <a:gd name="connsiteX841" fmla="*/ 719 w 2658173"/>
              <a:gd name="connsiteY841" fmla="*/ 634973 h 2637168"/>
              <a:gd name="connsiteX842" fmla="*/ 3044 w 2658173"/>
              <a:gd name="connsiteY842" fmla="*/ 636665 h 2637168"/>
              <a:gd name="connsiteX843" fmla="*/ 388796 w 2658173"/>
              <a:gd name="connsiteY843" fmla="*/ 1044783 h 2637168"/>
              <a:gd name="connsiteX844" fmla="*/ 341301 w 2658173"/>
              <a:gd name="connsiteY844" fmla="*/ 939237 h 2637168"/>
              <a:gd name="connsiteX845" fmla="*/ 486425 w 2658173"/>
              <a:gd name="connsiteY845" fmla="*/ 960347 h 2637168"/>
              <a:gd name="connsiteX846" fmla="*/ 383519 w 2658173"/>
              <a:gd name="connsiteY846" fmla="*/ 854801 h 2637168"/>
              <a:gd name="connsiteX847" fmla="*/ 378242 w 2658173"/>
              <a:gd name="connsiteY847" fmla="*/ 736062 h 2637168"/>
              <a:gd name="connsiteX848" fmla="*/ 623635 w 2658173"/>
              <a:gd name="connsiteY848" fmla="*/ 986733 h 2637168"/>
              <a:gd name="connsiteX849" fmla="*/ 631551 w 2658173"/>
              <a:gd name="connsiteY849" fmla="*/ 783558 h 2637168"/>
              <a:gd name="connsiteX850" fmla="*/ 657938 w 2658173"/>
              <a:gd name="connsiteY850" fmla="*/ 936599 h 2637168"/>
              <a:gd name="connsiteX851" fmla="*/ 950823 w 2658173"/>
              <a:gd name="connsiteY851" fmla="*/ 962985 h 2637168"/>
              <a:gd name="connsiteX852" fmla="*/ 958739 w 2658173"/>
              <a:gd name="connsiteY852" fmla="*/ 857440 h 2637168"/>
              <a:gd name="connsiteX853" fmla="*/ 995680 w 2658173"/>
              <a:gd name="connsiteY853" fmla="*/ 920767 h 2637168"/>
              <a:gd name="connsiteX854" fmla="*/ 1019428 w 2658173"/>
              <a:gd name="connsiteY854" fmla="*/ 873271 h 2637168"/>
              <a:gd name="connsiteX855" fmla="*/ 1090671 w 2658173"/>
              <a:gd name="connsiteY855" fmla="*/ 849524 h 2637168"/>
              <a:gd name="connsiteX856" fmla="*/ 1122335 w 2658173"/>
              <a:gd name="connsiteY856" fmla="*/ 846885 h 2637168"/>
              <a:gd name="connsiteX857" fmla="*/ 1285931 w 2658173"/>
              <a:gd name="connsiteY857" fmla="*/ 617323 h 2637168"/>
              <a:gd name="connsiteX858" fmla="*/ 1415554 w 2658173"/>
              <a:gd name="connsiteY858" fmla="*/ 606109 h 2637168"/>
              <a:gd name="connsiteX859" fmla="*/ 1423141 w 2658173"/>
              <a:gd name="connsiteY859" fmla="*/ 612046 h 2637168"/>
              <a:gd name="connsiteX860" fmla="*/ 1409947 w 2658173"/>
              <a:gd name="connsiteY860" fmla="*/ 612046 h 2637168"/>
              <a:gd name="connsiteX861" fmla="*/ 1415554 w 2658173"/>
              <a:gd name="connsiteY861" fmla="*/ 606109 h 2637168"/>
              <a:gd name="connsiteX862" fmla="*/ 1182365 w 2658173"/>
              <a:gd name="connsiteY862" fmla="*/ 602812 h 2637168"/>
              <a:gd name="connsiteX863" fmla="*/ 1198857 w 2658173"/>
              <a:gd name="connsiteY863" fmla="*/ 606769 h 2637168"/>
              <a:gd name="connsiteX864" fmla="*/ 1177747 w 2658173"/>
              <a:gd name="connsiteY864" fmla="*/ 622602 h 2637168"/>
              <a:gd name="connsiteX865" fmla="*/ 1182365 w 2658173"/>
              <a:gd name="connsiteY865" fmla="*/ 602812 h 2637168"/>
              <a:gd name="connsiteX866" fmla="*/ 613080 w 2658173"/>
              <a:gd name="connsiteY866" fmla="*/ 598853 h 2637168"/>
              <a:gd name="connsiteX867" fmla="*/ 634190 w 2658173"/>
              <a:gd name="connsiteY867" fmla="*/ 788835 h 2637168"/>
              <a:gd name="connsiteX868" fmla="*/ 620996 w 2658173"/>
              <a:gd name="connsiteY868" fmla="*/ 722869 h 2637168"/>
              <a:gd name="connsiteX869" fmla="*/ 613080 w 2658173"/>
              <a:gd name="connsiteY869" fmla="*/ 598853 h 2637168"/>
              <a:gd name="connsiteX870" fmla="*/ 1436663 w 2658173"/>
              <a:gd name="connsiteY870" fmla="*/ 556305 h 2637168"/>
              <a:gd name="connsiteX871" fmla="*/ 1444250 w 2658173"/>
              <a:gd name="connsiteY871" fmla="*/ 561912 h 2637168"/>
              <a:gd name="connsiteX872" fmla="*/ 1442773 w 2658173"/>
              <a:gd name="connsiteY872" fmla="*/ 564083 h 2637168"/>
              <a:gd name="connsiteX873" fmla="*/ 1457443 w 2658173"/>
              <a:gd name="connsiteY873" fmla="*/ 564551 h 2637168"/>
              <a:gd name="connsiteX874" fmla="*/ 1428418 w 2658173"/>
              <a:gd name="connsiteY874" fmla="*/ 596216 h 2637168"/>
              <a:gd name="connsiteX875" fmla="*/ 1424615 w 2658173"/>
              <a:gd name="connsiteY875" fmla="*/ 574369 h 2637168"/>
              <a:gd name="connsiteX876" fmla="*/ 1434238 w 2658173"/>
              <a:gd name="connsiteY876" fmla="*/ 566903 h 2637168"/>
              <a:gd name="connsiteX877" fmla="*/ 1431056 w 2658173"/>
              <a:gd name="connsiteY877" fmla="*/ 564551 h 2637168"/>
              <a:gd name="connsiteX878" fmla="*/ 1436663 w 2658173"/>
              <a:gd name="connsiteY878" fmla="*/ 556305 h 2637168"/>
              <a:gd name="connsiteX879" fmla="*/ 290833 w 2658173"/>
              <a:gd name="connsiteY879" fmla="*/ 535526 h 2637168"/>
              <a:gd name="connsiteX880" fmla="*/ 299079 w 2658173"/>
              <a:gd name="connsiteY880" fmla="*/ 543442 h 2637168"/>
              <a:gd name="connsiteX881" fmla="*/ 280608 w 2658173"/>
              <a:gd name="connsiteY881" fmla="*/ 543442 h 2637168"/>
              <a:gd name="connsiteX882" fmla="*/ 290833 w 2658173"/>
              <a:gd name="connsiteY882" fmla="*/ 535526 h 2637168"/>
              <a:gd name="connsiteX883" fmla="*/ 1119698 w 2658173"/>
              <a:gd name="connsiteY883" fmla="*/ 514417 h 2637168"/>
              <a:gd name="connsiteX884" fmla="*/ 1151361 w 2658173"/>
              <a:gd name="connsiteY884" fmla="*/ 664819 h 2637168"/>
              <a:gd name="connsiteX885" fmla="*/ 1069563 w 2658173"/>
              <a:gd name="connsiteY885" fmla="*/ 714955 h 2637168"/>
              <a:gd name="connsiteX886" fmla="*/ 1085395 w 2658173"/>
              <a:gd name="connsiteY886" fmla="*/ 662181 h 2637168"/>
              <a:gd name="connsiteX887" fmla="*/ 1119698 w 2658173"/>
              <a:gd name="connsiteY887" fmla="*/ 514417 h 2637168"/>
              <a:gd name="connsiteX888" fmla="*/ 1781996 w 2658173"/>
              <a:gd name="connsiteY888" fmla="*/ 509139 h 2637168"/>
              <a:gd name="connsiteX889" fmla="*/ 1729223 w 2658173"/>
              <a:gd name="connsiteY889" fmla="*/ 567189 h 2637168"/>
              <a:gd name="connsiteX890" fmla="*/ 1781996 w 2658173"/>
              <a:gd name="connsiteY890" fmla="*/ 509139 h 2637168"/>
              <a:gd name="connsiteX891" fmla="*/ 1476573 w 2658173"/>
              <a:gd name="connsiteY891" fmla="*/ 503862 h 2637168"/>
              <a:gd name="connsiteX892" fmla="*/ 1473275 w 2658173"/>
              <a:gd name="connsiteY892" fmla="*/ 522333 h 2637168"/>
              <a:gd name="connsiteX893" fmla="*/ 1460081 w 2658173"/>
              <a:gd name="connsiteY893" fmla="*/ 524971 h 2637168"/>
              <a:gd name="connsiteX894" fmla="*/ 1476573 w 2658173"/>
              <a:gd name="connsiteY894" fmla="*/ 503862 h 2637168"/>
              <a:gd name="connsiteX895" fmla="*/ 2307545 w 2658173"/>
              <a:gd name="connsiteY895" fmla="*/ 497770 h 2637168"/>
              <a:gd name="connsiteX896" fmla="*/ 2309725 w 2658173"/>
              <a:gd name="connsiteY896" fmla="*/ 509139 h 2637168"/>
              <a:gd name="connsiteX897" fmla="*/ 2246397 w 2658173"/>
              <a:gd name="connsiteY897" fmla="*/ 561913 h 2637168"/>
              <a:gd name="connsiteX898" fmla="*/ 2307545 w 2658173"/>
              <a:gd name="connsiteY898" fmla="*/ 497770 h 2637168"/>
              <a:gd name="connsiteX899" fmla="*/ 1483500 w 2658173"/>
              <a:gd name="connsiteY899" fmla="*/ 488690 h 2637168"/>
              <a:gd name="connsiteX900" fmla="*/ 1491745 w 2658173"/>
              <a:gd name="connsiteY900" fmla="*/ 490668 h 2637168"/>
              <a:gd name="connsiteX901" fmla="*/ 1481191 w 2658173"/>
              <a:gd name="connsiteY901" fmla="*/ 498584 h 2637168"/>
              <a:gd name="connsiteX902" fmla="*/ 1483500 w 2658173"/>
              <a:gd name="connsiteY902" fmla="*/ 488690 h 2637168"/>
              <a:gd name="connsiteX903" fmla="*/ 1856786 w 2658173"/>
              <a:gd name="connsiteY903" fmla="*/ 488360 h 2637168"/>
              <a:gd name="connsiteX904" fmla="*/ 1866434 w 2658173"/>
              <a:gd name="connsiteY904" fmla="*/ 509140 h 2637168"/>
              <a:gd name="connsiteX905" fmla="*/ 1847962 w 2658173"/>
              <a:gd name="connsiteY905" fmla="*/ 493307 h 2637168"/>
              <a:gd name="connsiteX906" fmla="*/ 1856786 w 2658173"/>
              <a:gd name="connsiteY906" fmla="*/ 488360 h 2637168"/>
              <a:gd name="connsiteX907" fmla="*/ 1663257 w 2658173"/>
              <a:gd name="connsiteY907" fmla="*/ 474837 h 2637168"/>
              <a:gd name="connsiteX908" fmla="*/ 1526047 w 2658173"/>
              <a:gd name="connsiteY908" fmla="*/ 635794 h 2637168"/>
              <a:gd name="connsiteX909" fmla="*/ 1570904 w 2658173"/>
              <a:gd name="connsiteY909" fmla="*/ 572467 h 2637168"/>
              <a:gd name="connsiteX910" fmla="*/ 1663257 w 2658173"/>
              <a:gd name="connsiteY910" fmla="*/ 474837 h 2637168"/>
              <a:gd name="connsiteX911" fmla="*/ 720874 w 2658173"/>
              <a:gd name="connsiteY911" fmla="*/ 470564 h 2637168"/>
              <a:gd name="connsiteX912" fmla="*/ 737107 w 2658173"/>
              <a:gd name="connsiteY912" fmla="*/ 472198 h 2637168"/>
              <a:gd name="connsiteX913" fmla="*/ 737107 w 2658173"/>
              <a:gd name="connsiteY913" fmla="*/ 522332 h 2637168"/>
              <a:gd name="connsiteX914" fmla="*/ 720874 w 2658173"/>
              <a:gd name="connsiteY914" fmla="*/ 470564 h 2637168"/>
              <a:gd name="connsiteX915" fmla="*/ 811063 w 2658173"/>
              <a:gd name="connsiteY915" fmla="*/ 458964 h 2637168"/>
              <a:gd name="connsiteX916" fmla="*/ 816258 w 2658173"/>
              <a:gd name="connsiteY916" fmla="*/ 480115 h 2637168"/>
              <a:gd name="connsiteX917" fmla="*/ 803065 w 2658173"/>
              <a:gd name="connsiteY917" fmla="*/ 461643 h 2637168"/>
              <a:gd name="connsiteX918" fmla="*/ 811063 w 2658173"/>
              <a:gd name="connsiteY918" fmla="*/ 458964 h 2637168"/>
              <a:gd name="connsiteX919" fmla="*/ 1528687 w 2658173"/>
              <a:gd name="connsiteY919" fmla="*/ 429980 h 2637168"/>
              <a:gd name="connsiteX920" fmla="*/ 1523409 w 2658173"/>
              <a:gd name="connsiteY920" fmla="*/ 448451 h 2637168"/>
              <a:gd name="connsiteX921" fmla="*/ 1528687 w 2658173"/>
              <a:gd name="connsiteY921" fmla="*/ 429980 h 2637168"/>
              <a:gd name="connsiteX922" fmla="*/ 1433696 w 2658173"/>
              <a:gd name="connsiteY922" fmla="*/ 422064 h 2637168"/>
              <a:gd name="connsiteX923" fmla="*/ 1296486 w 2658173"/>
              <a:gd name="connsiteY923" fmla="*/ 630518 h 2637168"/>
              <a:gd name="connsiteX924" fmla="*/ 1322872 w 2658173"/>
              <a:gd name="connsiteY924" fmla="*/ 575105 h 2637168"/>
              <a:gd name="connsiteX925" fmla="*/ 1433696 w 2658173"/>
              <a:gd name="connsiteY925" fmla="*/ 422064 h 2637168"/>
              <a:gd name="connsiteX926" fmla="*/ 948185 w 2658173"/>
              <a:gd name="connsiteY926" fmla="*/ 422064 h 2637168"/>
              <a:gd name="connsiteX927" fmla="*/ 964017 w 2658173"/>
              <a:gd name="connsiteY927" fmla="*/ 456367 h 2637168"/>
              <a:gd name="connsiteX928" fmla="*/ 948185 w 2658173"/>
              <a:gd name="connsiteY928" fmla="*/ 422064 h 2637168"/>
              <a:gd name="connsiteX929" fmla="*/ 549760 w 2658173"/>
              <a:gd name="connsiteY929" fmla="*/ 406232 h 2637168"/>
              <a:gd name="connsiteX930" fmla="*/ 549760 w 2658173"/>
              <a:gd name="connsiteY930" fmla="*/ 424702 h 2637168"/>
              <a:gd name="connsiteX931" fmla="*/ 549760 w 2658173"/>
              <a:gd name="connsiteY931" fmla="*/ 406232 h 2637168"/>
              <a:gd name="connsiteX932" fmla="*/ 1296486 w 2658173"/>
              <a:gd name="connsiteY932" fmla="*/ 390400 h 2637168"/>
              <a:gd name="connsiteX933" fmla="*/ 1285932 w 2658173"/>
              <a:gd name="connsiteY933" fmla="*/ 411510 h 2637168"/>
              <a:gd name="connsiteX934" fmla="*/ 1296486 w 2658173"/>
              <a:gd name="connsiteY934" fmla="*/ 390400 h 2637168"/>
              <a:gd name="connsiteX935" fmla="*/ 1234477 w 2658173"/>
              <a:gd name="connsiteY935" fmla="*/ 374239 h 2637168"/>
              <a:gd name="connsiteX936" fmla="*/ 1238435 w 2658173"/>
              <a:gd name="connsiteY936" fmla="*/ 393039 h 2637168"/>
              <a:gd name="connsiteX937" fmla="*/ 1234477 w 2658173"/>
              <a:gd name="connsiteY937" fmla="*/ 374239 h 2637168"/>
              <a:gd name="connsiteX938" fmla="*/ 1584098 w 2658173"/>
              <a:gd name="connsiteY938" fmla="*/ 348182 h 2637168"/>
              <a:gd name="connsiteX939" fmla="*/ 1533964 w 2658173"/>
              <a:gd name="connsiteY939" fmla="*/ 424703 h 2637168"/>
              <a:gd name="connsiteX940" fmla="*/ 1584098 w 2658173"/>
              <a:gd name="connsiteY940" fmla="*/ 348182 h 2637168"/>
              <a:gd name="connsiteX941" fmla="*/ 750287 w 2658173"/>
              <a:gd name="connsiteY941" fmla="*/ 345543 h 2637168"/>
              <a:gd name="connsiteX942" fmla="*/ 779312 w 2658173"/>
              <a:gd name="connsiteY942" fmla="*/ 588298 h 2637168"/>
              <a:gd name="connsiteX943" fmla="*/ 750287 w 2658173"/>
              <a:gd name="connsiteY943" fmla="*/ 345543 h 2637168"/>
              <a:gd name="connsiteX944" fmla="*/ 1583768 w 2658173"/>
              <a:gd name="connsiteY944" fmla="*/ 327732 h 2637168"/>
              <a:gd name="connsiteX945" fmla="*/ 1592013 w 2658173"/>
              <a:gd name="connsiteY945" fmla="*/ 329711 h 2637168"/>
              <a:gd name="connsiteX946" fmla="*/ 1581459 w 2658173"/>
              <a:gd name="connsiteY946" fmla="*/ 337627 h 2637168"/>
              <a:gd name="connsiteX947" fmla="*/ 1583768 w 2658173"/>
              <a:gd name="connsiteY947" fmla="*/ 327732 h 2637168"/>
              <a:gd name="connsiteX948" fmla="*/ 739732 w 2658173"/>
              <a:gd name="connsiteY948" fmla="*/ 279577 h 2637168"/>
              <a:gd name="connsiteX949" fmla="*/ 752926 w 2658173"/>
              <a:gd name="connsiteY949" fmla="*/ 334988 h 2637168"/>
              <a:gd name="connsiteX950" fmla="*/ 739732 w 2658173"/>
              <a:gd name="connsiteY950" fmla="*/ 279577 h 2637168"/>
              <a:gd name="connsiteX951" fmla="*/ 1305721 w 2658173"/>
              <a:gd name="connsiteY951" fmla="*/ 276609 h 2637168"/>
              <a:gd name="connsiteX952" fmla="*/ 1309679 w 2658173"/>
              <a:gd name="connsiteY952" fmla="*/ 295409 h 2637168"/>
              <a:gd name="connsiteX953" fmla="*/ 1305721 w 2658173"/>
              <a:gd name="connsiteY953" fmla="*/ 276609 h 2637168"/>
              <a:gd name="connsiteX954" fmla="*/ 388801 w 2658173"/>
              <a:gd name="connsiteY954" fmla="*/ 271661 h 2637168"/>
              <a:gd name="connsiteX955" fmla="*/ 404633 w 2658173"/>
              <a:gd name="connsiteY955" fmla="*/ 348182 h 2637168"/>
              <a:gd name="connsiteX956" fmla="*/ 388801 w 2658173"/>
              <a:gd name="connsiteY956" fmla="*/ 271661 h 2637168"/>
              <a:gd name="connsiteX957" fmla="*/ 1626646 w 2658173"/>
              <a:gd name="connsiteY957" fmla="*/ 259581 h 2637168"/>
              <a:gd name="connsiteX958" fmla="*/ 1639509 w 2658173"/>
              <a:gd name="connsiteY958" fmla="*/ 269023 h 2637168"/>
              <a:gd name="connsiteX959" fmla="*/ 1599930 w 2658173"/>
              <a:gd name="connsiteY959" fmla="*/ 305964 h 2637168"/>
              <a:gd name="connsiteX960" fmla="*/ 1626646 w 2658173"/>
              <a:gd name="connsiteY960" fmla="*/ 259581 h 2637168"/>
              <a:gd name="connsiteX961" fmla="*/ 1486468 w 2658173"/>
              <a:gd name="connsiteY961" fmla="*/ 226804 h 2637168"/>
              <a:gd name="connsiteX962" fmla="*/ 1510216 w 2658173"/>
              <a:gd name="connsiteY962" fmla="*/ 300687 h 2637168"/>
              <a:gd name="connsiteX963" fmla="*/ 1486468 w 2658173"/>
              <a:gd name="connsiteY963" fmla="*/ 226804 h 2637168"/>
              <a:gd name="connsiteX964" fmla="*/ 1821575 w 2658173"/>
              <a:gd name="connsiteY964" fmla="*/ 224166 h 2637168"/>
              <a:gd name="connsiteX965" fmla="*/ 1718668 w 2658173"/>
              <a:gd name="connsiteY965" fmla="*/ 416788 h 2637168"/>
              <a:gd name="connsiteX966" fmla="*/ 1679089 w 2658173"/>
              <a:gd name="connsiteY966" fmla="*/ 445813 h 2637168"/>
              <a:gd name="connsiteX967" fmla="*/ 1821575 w 2658173"/>
              <a:gd name="connsiteY967" fmla="*/ 224166 h 2637168"/>
              <a:gd name="connsiteX968" fmla="*/ 1328150 w 2658173"/>
              <a:gd name="connsiteY968" fmla="*/ 210973 h 2637168"/>
              <a:gd name="connsiteX969" fmla="*/ 1312317 w 2658173"/>
              <a:gd name="connsiteY969" fmla="*/ 234721 h 2637168"/>
              <a:gd name="connsiteX970" fmla="*/ 1328150 w 2658173"/>
              <a:gd name="connsiteY970" fmla="*/ 210973 h 2637168"/>
              <a:gd name="connsiteX971" fmla="*/ 1800863 w 2658173"/>
              <a:gd name="connsiteY971" fmla="*/ 76556 h 2637168"/>
              <a:gd name="connsiteX972" fmla="*/ 1787273 w 2658173"/>
              <a:gd name="connsiteY972" fmla="*/ 115981 h 2637168"/>
              <a:gd name="connsiteX973" fmla="*/ 1737139 w 2658173"/>
              <a:gd name="connsiteY973" fmla="*/ 168754 h 2637168"/>
              <a:gd name="connsiteX974" fmla="*/ 1800863 w 2658173"/>
              <a:gd name="connsiteY974" fmla="*/ 76556 h 2637168"/>
              <a:gd name="connsiteX975" fmla="*/ 2242358 w 2658173"/>
              <a:gd name="connsiteY975" fmla="*/ 8045 h 2637168"/>
              <a:gd name="connsiteX976" fmla="*/ 2249037 w 2658173"/>
              <a:gd name="connsiteY976" fmla="*/ 23629 h 2637168"/>
              <a:gd name="connsiteX977" fmla="*/ 2235844 w 2658173"/>
              <a:gd name="connsiteY977" fmla="*/ 10436 h 2637168"/>
              <a:gd name="connsiteX978" fmla="*/ 2242358 w 2658173"/>
              <a:gd name="connsiteY978" fmla="*/ 8045 h 2637168"/>
              <a:gd name="connsiteX979" fmla="*/ 1860372 w 2658173"/>
              <a:gd name="connsiteY979" fmla="*/ 87 h 2637168"/>
              <a:gd name="connsiteX980" fmla="*/ 1842685 w 2658173"/>
              <a:gd name="connsiteY980" fmla="*/ 31545 h 2637168"/>
              <a:gd name="connsiteX981" fmla="*/ 1811021 w 2658173"/>
              <a:gd name="connsiteY981" fmla="*/ 60570 h 2637168"/>
              <a:gd name="connsiteX982" fmla="*/ 1860372 w 2658173"/>
              <a:gd name="connsiteY982" fmla="*/ 87 h 263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</a:cxnLst>
            <a:rect l="l" t="t" r="r" b="b"/>
            <a:pathLst>
              <a:path w="2658173" h="2637168">
                <a:moveTo>
                  <a:pt x="1037898" y="2635885"/>
                </a:moveTo>
                <a:lnTo>
                  <a:pt x="1038512" y="2637168"/>
                </a:lnTo>
                <a:lnTo>
                  <a:pt x="1038243" y="2637168"/>
                </a:lnTo>
                <a:close/>
                <a:moveTo>
                  <a:pt x="1066923" y="2627971"/>
                </a:moveTo>
                <a:lnTo>
                  <a:pt x="1070512" y="2637168"/>
                </a:lnTo>
                <a:lnTo>
                  <a:pt x="1063997" y="2637168"/>
                </a:lnTo>
                <a:close/>
                <a:moveTo>
                  <a:pt x="243675" y="2627970"/>
                </a:moveTo>
                <a:lnTo>
                  <a:pt x="240674" y="2637168"/>
                </a:lnTo>
                <a:lnTo>
                  <a:pt x="235772" y="2637168"/>
                </a:lnTo>
                <a:close/>
                <a:moveTo>
                  <a:pt x="1037898" y="2622692"/>
                </a:moveTo>
                <a:cubicBezTo>
                  <a:pt x="1043175" y="2625330"/>
                  <a:pt x="1045814" y="2627969"/>
                  <a:pt x="1040537" y="2630608"/>
                </a:cubicBezTo>
                <a:cubicBezTo>
                  <a:pt x="1035259" y="2630608"/>
                  <a:pt x="1035259" y="2627969"/>
                  <a:pt x="1037898" y="2622692"/>
                </a:cubicBezTo>
                <a:close/>
                <a:moveTo>
                  <a:pt x="212008" y="2612139"/>
                </a:moveTo>
                <a:cubicBezTo>
                  <a:pt x="219924" y="2614777"/>
                  <a:pt x="217285" y="2627971"/>
                  <a:pt x="209369" y="2625332"/>
                </a:cubicBezTo>
                <a:cubicBezTo>
                  <a:pt x="201454" y="2622693"/>
                  <a:pt x="204092" y="2609500"/>
                  <a:pt x="212008" y="2612139"/>
                </a:cubicBezTo>
                <a:close/>
                <a:moveTo>
                  <a:pt x="821536" y="2596306"/>
                </a:moveTo>
                <a:lnTo>
                  <a:pt x="815654" y="2637168"/>
                </a:lnTo>
                <a:lnTo>
                  <a:pt x="800795" y="2637168"/>
                </a:lnTo>
                <a:close/>
                <a:moveTo>
                  <a:pt x="167151" y="2572558"/>
                </a:moveTo>
                <a:cubicBezTo>
                  <a:pt x="172429" y="2572558"/>
                  <a:pt x="175067" y="2583112"/>
                  <a:pt x="169790" y="2583112"/>
                </a:cubicBezTo>
                <a:cubicBezTo>
                  <a:pt x="161874" y="2585751"/>
                  <a:pt x="159236" y="2572558"/>
                  <a:pt x="167151" y="2572558"/>
                </a:cubicBezTo>
                <a:close/>
                <a:moveTo>
                  <a:pt x="404382" y="2565097"/>
                </a:moveTo>
                <a:cubicBezTo>
                  <a:pt x="413041" y="2566457"/>
                  <a:pt x="416504" y="2583773"/>
                  <a:pt x="412546" y="2593669"/>
                </a:cubicBezTo>
                <a:cubicBezTo>
                  <a:pt x="362410" y="2622695"/>
                  <a:pt x="375605" y="2551449"/>
                  <a:pt x="394075" y="2569921"/>
                </a:cubicBezTo>
                <a:cubicBezTo>
                  <a:pt x="398033" y="2565963"/>
                  <a:pt x="401496" y="2564643"/>
                  <a:pt x="404382" y="2565097"/>
                </a:cubicBezTo>
                <a:close/>
                <a:moveTo>
                  <a:pt x="771402" y="2556727"/>
                </a:moveTo>
                <a:cubicBezTo>
                  <a:pt x="784595" y="2556727"/>
                  <a:pt x="784595" y="2577836"/>
                  <a:pt x="771402" y="2577836"/>
                </a:cubicBezTo>
                <a:cubicBezTo>
                  <a:pt x="758209" y="2577836"/>
                  <a:pt x="758209" y="2556727"/>
                  <a:pt x="771402" y="2556727"/>
                </a:cubicBezTo>
                <a:close/>
                <a:moveTo>
                  <a:pt x="436292" y="2554089"/>
                </a:moveTo>
                <a:cubicBezTo>
                  <a:pt x="446847" y="2559366"/>
                  <a:pt x="449486" y="2564643"/>
                  <a:pt x="438931" y="2569921"/>
                </a:cubicBezTo>
                <a:cubicBezTo>
                  <a:pt x="428376" y="2567282"/>
                  <a:pt x="428376" y="2562005"/>
                  <a:pt x="436292" y="2554089"/>
                </a:cubicBezTo>
                <a:close/>
                <a:moveTo>
                  <a:pt x="1165213" y="2553098"/>
                </a:moveTo>
                <a:cubicBezTo>
                  <a:pt x="1190445" y="2552603"/>
                  <a:pt x="1218645" y="2587730"/>
                  <a:pt x="1183023" y="2609499"/>
                </a:cubicBezTo>
                <a:cubicBezTo>
                  <a:pt x="1156637" y="2609499"/>
                  <a:pt x="1143444" y="2593667"/>
                  <a:pt x="1143444" y="2567281"/>
                </a:cubicBezTo>
                <a:cubicBezTo>
                  <a:pt x="1148721" y="2557386"/>
                  <a:pt x="1156802" y="2553263"/>
                  <a:pt x="1165213" y="2553098"/>
                </a:cubicBezTo>
                <a:close/>
                <a:moveTo>
                  <a:pt x="594779" y="2540235"/>
                </a:moveTo>
                <a:cubicBezTo>
                  <a:pt x="602200" y="2542214"/>
                  <a:pt x="593295" y="2562004"/>
                  <a:pt x="581421" y="2546172"/>
                </a:cubicBezTo>
                <a:cubicBezTo>
                  <a:pt x="588017" y="2540895"/>
                  <a:pt x="592305" y="2539575"/>
                  <a:pt x="594779" y="2540235"/>
                </a:cubicBezTo>
                <a:close/>
                <a:moveTo>
                  <a:pt x="752933" y="2506593"/>
                </a:moveTo>
                <a:cubicBezTo>
                  <a:pt x="758211" y="2509231"/>
                  <a:pt x="752933" y="2519786"/>
                  <a:pt x="747655" y="2519786"/>
                </a:cubicBezTo>
                <a:cubicBezTo>
                  <a:pt x="742378" y="2517147"/>
                  <a:pt x="745017" y="2506593"/>
                  <a:pt x="752933" y="2506593"/>
                </a:cubicBezTo>
                <a:close/>
                <a:moveTo>
                  <a:pt x="185622" y="2493400"/>
                </a:moveTo>
                <a:cubicBezTo>
                  <a:pt x="206731" y="2511870"/>
                  <a:pt x="204092" y="2522425"/>
                  <a:pt x="175067" y="2519786"/>
                </a:cubicBezTo>
                <a:cubicBezTo>
                  <a:pt x="140765" y="2501316"/>
                  <a:pt x="143404" y="2490761"/>
                  <a:pt x="185622" y="2493400"/>
                </a:cubicBezTo>
                <a:close/>
                <a:moveTo>
                  <a:pt x="502260" y="2485483"/>
                </a:moveTo>
                <a:cubicBezTo>
                  <a:pt x="507537" y="2490760"/>
                  <a:pt x="504899" y="2493399"/>
                  <a:pt x="499621" y="2493399"/>
                </a:cubicBezTo>
                <a:cubicBezTo>
                  <a:pt x="494344" y="2488122"/>
                  <a:pt x="496983" y="2485483"/>
                  <a:pt x="502260" y="2485483"/>
                </a:cubicBezTo>
                <a:close/>
                <a:moveTo>
                  <a:pt x="751160" y="2479876"/>
                </a:moveTo>
                <a:cubicBezTo>
                  <a:pt x="751284" y="2479381"/>
                  <a:pt x="768102" y="2484824"/>
                  <a:pt x="758211" y="2482844"/>
                </a:cubicBezTo>
                <a:cubicBezTo>
                  <a:pt x="752933" y="2480865"/>
                  <a:pt x="751119" y="2480041"/>
                  <a:pt x="751160" y="2479876"/>
                </a:cubicBezTo>
                <a:close/>
                <a:moveTo>
                  <a:pt x="1231179" y="2469651"/>
                </a:moveTo>
                <a:cubicBezTo>
                  <a:pt x="1233818" y="2469651"/>
                  <a:pt x="1237116" y="2470970"/>
                  <a:pt x="1238435" y="2472289"/>
                </a:cubicBezTo>
                <a:cubicBezTo>
                  <a:pt x="1246351" y="2480205"/>
                  <a:pt x="1230519" y="2480205"/>
                  <a:pt x="1227881" y="2474928"/>
                </a:cubicBezTo>
                <a:cubicBezTo>
                  <a:pt x="1226562" y="2470970"/>
                  <a:pt x="1228541" y="2469651"/>
                  <a:pt x="1231179" y="2469651"/>
                </a:cubicBezTo>
                <a:close/>
                <a:moveTo>
                  <a:pt x="1008027" y="2461878"/>
                </a:moveTo>
                <a:lnTo>
                  <a:pt x="1009525" y="2463709"/>
                </a:lnTo>
                <a:lnTo>
                  <a:pt x="1008461" y="2463962"/>
                </a:lnTo>
                <a:close/>
                <a:moveTo>
                  <a:pt x="539199" y="2456458"/>
                </a:moveTo>
                <a:cubicBezTo>
                  <a:pt x="560310" y="2472290"/>
                  <a:pt x="520728" y="2469651"/>
                  <a:pt x="531283" y="2480206"/>
                </a:cubicBezTo>
                <a:cubicBezTo>
                  <a:pt x="504896" y="2527702"/>
                  <a:pt x="512812" y="2453820"/>
                  <a:pt x="539199" y="2456458"/>
                </a:cubicBezTo>
                <a:close/>
                <a:moveTo>
                  <a:pt x="544476" y="2440626"/>
                </a:moveTo>
                <a:cubicBezTo>
                  <a:pt x="544476" y="2451181"/>
                  <a:pt x="541838" y="2453820"/>
                  <a:pt x="533922" y="2448542"/>
                </a:cubicBezTo>
                <a:cubicBezTo>
                  <a:pt x="533922" y="2440626"/>
                  <a:pt x="539199" y="2437988"/>
                  <a:pt x="544476" y="2440626"/>
                </a:cubicBezTo>
                <a:close/>
                <a:moveTo>
                  <a:pt x="715993" y="2437988"/>
                </a:moveTo>
                <a:cubicBezTo>
                  <a:pt x="723908" y="2440626"/>
                  <a:pt x="718631" y="2451181"/>
                  <a:pt x="713353" y="2453820"/>
                </a:cubicBezTo>
                <a:cubicBezTo>
                  <a:pt x="708077" y="2451181"/>
                  <a:pt x="710716" y="2440626"/>
                  <a:pt x="715993" y="2437988"/>
                </a:cubicBezTo>
                <a:close/>
                <a:moveTo>
                  <a:pt x="391440" y="2435349"/>
                </a:moveTo>
                <a:cubicBezTo>
                  <a:pt x="367691" y="2482844"/>
                  <a:pt x="309641" y="2577835"/>
                  <a:pt x="248952" y="2625331"/>
                </a:cubicBezTo>
                <a:cubicBezTo>
                  <a:pt x="243675" y="2562004"/>
                  <a:pt x="354498" y="2472290"/>
                  <a:pt x="391440" y="2435349"/>
                </a:cubicBezTo>
                <a:close/>
                <a:moveTo>
                  <a:pt x="578783" y="2403686"/>
                </a:moveTo>
                <a:cubicBezTo>
                  <a:pt x="586699" y="2443265"/>
                  <a:pt x="541841" y="2422156"/>
                  <a:pt x="578783" y="2403686"/>
                </a:cubicBezTo>
                <a:close/>
                <a:moveTo>
                  <a:pt x="1051092" y="2401047"/>
                </a:moveTo>
                <a:cubicBezTo>
                  <a:pt x="1056369" y="2424795"/>
                  <a:pt x="1061646" y="2445904"/>
                  <a:pt x="1069562" y="2467013"/>
                </a:cubicBezTo>
                <a:cubicBezTo>
                  <a:pt x="1072201" y="2461736"/>
                  <a:pt x="1072201" y="2453820"/>
                  <a:pt x="1072201" y="2448542"/>
                </a:cubicBezTo>
                <a:cubicBezTo>
                  <a:pt x="1085394" y="2424795"/>
                  <a:pt x="1080117" y="2408963"/>
                  <a:pt x="1051092" y="2401047"/>
                </a:cubicBezTo>
                <a:close/>
                <a:moveTo>
                  <a:pt x="636837" y="2393130"/>
                </a:moveTo>
                <a:cubicBezTo>
                  <a:pt x="621005" y="2440625"/>
                  <a:pt x="581425" y="2511869"/>
                  <a:pt x="526011" y="2540894"/>
                </a:cubicBezTo>
                <a:cubicBezTo>
                  <a:pt x="536568" y="2501314"/>
                  <a:pt x="602535" y="2416878"/>
                  <a:pt x="636837" y="2393130"/>
                </a:cubicBezTo>
                <a:close/>
                <a:moveTo>
                  <a:pt x="1028493" y="2388111"/>
                </a:moveTo>
                <a:cubicBezTo>
                  <a:pt x="1027014" y="2387565"/>
                  <a:pt x="1025695" y="2388184"/>
                  <a:pt x="1024705" y="2390492"/>
                </a:cubicBezTo>
                <a:cubicBezTo>
                  <a:pt x="1057028" y="2452831"/>
                  <a:pt x="1038847" y="2391936"/>
                  <a:pt x="1028493" y="2388111"/>
                </a:cubicBezTo>
                <a:close/>
                <a:moveTo>
                  <a:pt x="1687004" y="2387854"/>
                </a:moveTo>
                <a:cubicBezTo>
                  <a:pt x="1694920" y="2390492"/>
                  <a:pt x="1689643" y="2406324"/>
                  <a:pt x="1681727" y="2401047"/>
                </a:cubicBezTo>
                <a:cubicBezTo>
                  <a:pt x="1679088" y="2398408"/>
                  <a:pt x="1681727" y="2387854"/>
                  <a:pt x="1687004" y="2387854"/>
                </a:cubicBezTo>
                <a:close/>
                <a:moveTo>
                  <a:pt x="1402031" y="2387853"/>
                </a:moveTo>
                <a:cubicBezTo>
                  <a:pt x="1425780" y="2403685"/>
                  <a:pt x="1425780" y="2419516"/>
                  <a:pt x="1404669" y="2432710"/>
                </a:cubicBezTo>
                <a:cubicBezTo>
                  <a:pt x="1402031" y="2416878"/>
                  <a:pt x="1402031" y="2403685"/>
                  <a:pt x="1402031" y="2387853"/>
                </a:cubicBezTo>
                <a:close/>
                <a:moveTo>
                  <a:pt x="496982" y="2387853"/>
                </a:moveTo>
                <a:cubicBezTo>
                  <a:pt x="502259" y="2390492"/>
                  <a:pt x="494343" y="2398408"/>
                  <a:pt x="491705" y="2398408"/>
                </a:cubicBezTo>
                <a:cubicBezTo>
                  <a:pt x="486427" y="2393130"/>
                  <a:pt x="491705" y="2385214"/>
                  <a:pt x="496982" y="2387853"/>
                </a:cubicBezTo>
                <a:close/>
                <a:moveTo>
                  <a:pt x="1763526" y="2385216"/>
                </a:moveTo>
                <a:cubicBezTo>
                  <a:pt x="1789912" y="2406325"/>
                  <a:pt x="1787274" y="2416879"/>
                  <a:pt x="1760887" y="2414241"/>
                </a:cubicBezTo>
                <a:cubicBezTo>
                  <a:pt x="1737138" y="2406325"/>
                  <a:pt x="1739777" y="2395770"/>
                  <a:pt x="1763526" y="2385216"/>
                </a:cubicBezTo>
                <a:close/>
                <a:moveTo>
                  <a:pt x="1214432" y="2380765"/>
                </a:moveTo>
                <a:lnTo>
                  <a:pt x="1213698" y="2625332"/>
                </a:lnTo>
                <a:lnTo>
                  <a:pt x="1213734" y="2637168"/>
                </a:lnTo>
                <a:lnTo>
                  <a:pt x="1200415" y="2637168"/>
                </a:lnTo>
                <a:lnTo>
                  <a:pt x="1199335" y="2602795"/>
                </a:lnTo>
                <a:cubicBezTo>
                  <a:pt x="1198959" y="2556500"/>
                  <a:pt x="1199928" y="2509809"/>
                  <a:pt x="1203144" y="2464704"/>
                </a:cubicBezTo>
                <a:close/>
                <a:moveTo>
                  <a:pt x="621001" y="2372805"/>
                </a:moveTo>
                <a:cubicBezTo>
                  <a:pt x="624960" y="2372434"/>
                  <a:pt x="627598" y="2373177"/>
                  <a:pt x="628917" y="2374991"/>
                </a:cubicBezTo>
                <a:cubicBezTo>
                  <a:pt x="631556" y="2378619"/>
                  <a:pt x="628917" y="2386535"/>
                  <a:pt x="621002" y="2398409"/>
                </a:cubicBezTo>
                <a:cubicBezTo>
                  <a:pt x="597254" y="2408964"/>
                  <a:pt x="591976" y="2401048"/>
                  <a:pt x="605169" y="2377300"/>
                </a:cubicBezTo>
                <a:cubicBezTo>
                  <a:pt x="611766" y="2374661"/>
                  <a:pt x="617043" y="2373177"/>
                  <a:pt x="621001" y="2372805"/>
                </a:cubicBezTo>
                <a:close/>
                <a:moveTo>
                  <a:pt x="1043176" y="2364106"/>
                </a:moveTo>
                <a:cubicBezTo>
                  <a:pt x="1048453" y="2408963"/>
                  <a:pt x="1059008" y="2364106"/>
                  <a:pt x="1043176" y="2364106"/>
                </a:cubicBezTo>
                <a:close/>
                <a:moveTo>
                  <a:pt x="801168" y="2356974"/>
                </a:moveTo>
                <a:cubicBezTo>
                  <a:pt x="801250" y="2356520"/>
                  <a:pt x="801085" y="2356850"/>
                  <a:pt x="800426" y="2358829"/>
                </a:cubicBezTo>
                <a:cubicBezTo>
                  <a:pt x="798447" y="2366745"/>
                  <a:pt x="800920" y="2358334"/>
                  <a:pt x="801168" y="2356974"/>
                </a:cubicBezTo>
                <a:close/>
                <a:moveTo>
                  <a:pt x="462682" y="2350912"/>
                </a:moveTo>
                <a:cubicBezTo>
                  <a:pt x="452128" y="2364105"/>
                  <a:pt x="438934" y="2379937"/>
                  <a:pt x="428380" y="2395769"/>
                </a:cubicBezTo>
                <a:cubicBezTo>
                  <a:pt x="436296" y="2369382"/>
                  <a:pt x="438934" y="2361466"/>
                  <a:pt x="462682" y="2350912"/>
                </a:cubicBezTo>
                <a:close/>
                <a:moveTo>
                  <a:pt x="1299125" y="2345634"/>
                </a:moveTo>
                <a:cubicBezTo>
                  <a:pt x="1322873" y="2340357"/>
                  <a:pt x="1325512" y="2356189"/>
                  <a:pt x="1307041" y="2398407"/>
                </a:cubicBezTo>
                <a:cubicBezTo>
                  <a:pt x="1285931" y="2398407"/>
                  <a:pt x="1283293" y="2379937"/>
                  <a:pt x="1299125" y="2345634"/>
                </a:cubicBezTo>
                <a:close/>
                <a:moveTo>
                  <a:pt x="1541879" y="2329802"/>
                </a:moveTo>
                <a:cubicBezTo>
                  <a:pt x="1610485" y="2340357"/>
                  <a:pt x="1665897" y="2416878"/>
                  <a:pt x="1594653" y="2467012"/>
                </a:cubicBezTo>
                <a:cubicBezTo>
                  <a:pt x="1483829" y="2543533"/>
                  <a:pt x="1460081" y="2313970"/>
                  <a:pt x="1541879" y="2329802"/>
                </a:cubicBezTo>
                <a:close/>
                <a:moveTo>
                  <a:pt x="2218114" y="2328650"/>
                </a:moveTo>
                <a:cubicBezTo>
                  <a:pt x="2222320" y="2321228"/>
                  <a:pt x="2233205" y="2350913"/>
                  <a:pt x="2217372" y="2350913"/>
                </a:cubicBezTo>
                <a:cubicBezTo>
                  <a:pt x="2216053" y="2337720"/>
                  <a:pt x="2216713" y="2331123"/>
                  <a:pt x="2218114" y="2328650"/>
                </a:cubicBezTo>
                <a:close/>
                <a:moveTo>
                  <a:pt x="1298219" y="2310673"/>
                </a:moveTo>
                <a:cubicBezTo>
                  <a:pt x="1301270" y="2310508"/>
                  <a:pt x="1299785" y="2311993"/>
                  <a:pt x="1288571" y="2316610"/>
                </a:cubicBezTo>
                <a:cubicBezTo>
                  <a:pt x="1239095" y="2326505"/>
                  <a:pt x="1289066" y="2311168"/>
                  <a:pt x="1298219" y="2310673"/>
                </a:cubicBezTo>
                <a:close/>
                <a:moveTo>
                  <a:pt x="486098" y="2295171"/>
                </a:moveTo>
                <a:cubicBezTo>
                  <a:pt x="487088" y="2294182"/>
                  <a:pt x="489067" y="2294182"/>
                  <a:pt x="491705" y="2295501"/>
                </a:cubicBezTo>
                <a:cubicBezTo>
                  <a:pt x="491705" y="2300778"/>
                  <a:pt x="491705" y="2303417"/>
                  <a:pt x="486428" y="2300778"/>
                </a:cubicBezTo>
                <a:cubicBezTo>
                  <a:pt x="485109" y="2298140"/>
                  <a:pt x="485109" y="2296161"/>
                  <a:pt x="486098" y="2295171"/>
                </a:cubicBezTo>
                <a:close/>
                <a:moveTo>
                  <a:pt x="172429" y="2288904"/>
                </a:moveTo>
                <a:cubicBezTo>
                  <a:pt x="174408" y="2287584"/>
                  <a:pt x="177706" y="2287584"/>
                  <a:pt x="180345" y="2290223"/>
                </a:cubicBezTo>
                <a:cubicBezTo>
                  <a:pt x="185622" y="2295500"/>
                  <a:pt x="175068" y="2300777"/>
                  <a:pt x="172429" y="2295500"/>
                </a:cubicBezTo>
                <a:cubicBezTo>
                  <a:pt x="169790" y="2292862"/>
                  <a:pt x="170450" y="2290223"/>
                  <a:pt x="172429" y="2288904"/>
                </a:cubicBezTo>
                <a:close/>
                <a:moveTo>
                  <a:pt x="2119742" y="2287585"/>
                </a:moveTo>
                <a:cubicBezTo>
                  <a:pt x="2125019" y="2292862"/>
                  <a:pt x="2122381" y="2295501"/>
                  <a:pt x="2117103" y="2295501"/>
                </a:cubicBezTo>
                <a:cubicBezTo>
                  <a:pt x="2111826" y="2292862"/>
                  <a:pt x="2114465" y="2287585"/>
                  <a:pt x="2119742" y="2287585"/>
                </a:cubicBezTo>
                <a:close/>
                <a:moveTo>
                  <a:pt x="814361" y="2276494"/>
                </a:moveTo>
                <a:cubicBezTo>
                  <a:pt x="808176" y="2276865"/>
                  <a:pt x="793828" y="2308035"/>
                  <a:pt x="813619" y="2337719"/>
                </a:cubicBezTo>
                <a:cubicBezTo>
                  <a:pt x="813619" y="2321888"/>
                  <a:pt x="816257" y="2303417"/>
                  <a:pt x="816257" y="2287585"/>
                </a:cubicBezTo>
                <a:cubicBezTo>
                  <a:pt x="817576" y="2279669"/>
                  <a:pt x="816422" y="2276370"/>
                  <a:pt x="814361" y="2276494"/>
                </a:cubicBezTo>
                <a:close/>
                <a:moveTo>
                  <a:pt x="1848623" y="2272414"/>
                </a:moveTo>
                <a:cubicBezTo>
                  <a:pt x="1854560" y="2273733"/>
                  <a:pt x="1859837" y="2278350"/>
                  <a:pt x="1858518" y="2284947"/>
                </a:cubicBezTo>
                <a:cubicBezTo>
                  <a:pt x="1855879" y="2298140"/>
                  <a:pt x="1832130" y="2292863"/>
                  <a:pt x="1834769" y="2279670"/>
                </a:cubicBezTo>
                <a:cubicBezTo>
                  <a:pt x="1836089" y="2273073"/>
                  <a:pt x="1842686" y="2271094"/>
                  <a:pt x="1848623" y="2272414"/>
                </a:cubicBezTo>
                <a:close/>
                <a:moveTo>
                  <a:pt x="1085394" y="2263837"/>
                </a:moveTo>
                <a:cubicBezTo>
                  <a:pt x="1069562" y="2295501"/>
                  <a:pt x="1048453" y="2340358"/>
                  <a:pt x="1072201" y="2379938"/>
                </a:cubicBezTo>
                <a:cubicBezTo>
                  <a:pt x="1103865" y="2427433"/>
                  <a:pt x="1080117" y="2250644"/>
                  <a:pt x="1085394" y="2263837"/>
                </a:cubicBezTo>
                <a:close/>
                <a:moveTo>
                  <a:pt x="396715" y="2263837"/>
                </a:moveTo>
                <a:cubicBezTo>
                  <a:pt x="412546" y="2279669"/>
                  <a:pt x="412546" y="2340357"/>
                  <a:pt x="394076" y="2300778"/>
                </a:cubicBezTo>
                <a:cubicBezTo>
                  <a:pt x="370327" y="2295500"/>
                  <a:pt x="370327" y="2282307"/>
                  <a:pt x="396715" y="2263837"/>
                </a:cubicBezTo>
                <a:close/>
                <a:moveTo>
                  <a:pt x="527000" y="2261198"/>
                </a:moveTo>
                <a:cubicBezTo>
                  <a:pt x="530957" y="2259219"/>
                  <a:pt x="520073" y="2275051"/>
                  <a:pt x="494346" y="2308693"/>
                </a:cubicBezTo>
                <a:cubicBezTo>
                  <a:pt x="502262" y="2295500"/>
                  <a:pt x="510178" y="2282307"/>
                  <a:pt x="518094" y="2269114"/>
                </a:cubicBezTo>
                <a:cubicBezTo>
                  <a:pt x="522712" y="2264497"/>
                  <a:pt x="525680" y="2261858"/>
                  <a:pt x="527000" y="2261198"/>
                </a:cubicBezTo>
                <a:close/>
                <a:moveTo>
                  <a:pt x="1404010" y="2250645"/>
                </a:moveTo>
                <a:cubicBezTo>
                  <a:pt x="1413245" y="2249985"/>
                  <a:pt x="1423140" y="2253283"/>
                  <a:pt x="1433694" y="2261199"/>
                </a:cubicBezTo>
                <a:cubicBezTo>
                  <a:pt x="1433694" y="2261199"/>
                  <a:pt x="1436333" y="2261199"/>
                  <a:pt x="1438972" y="2263838"/>
                </a:cubicBezTo>
                <a:cubicBezTo>
                  <a:pt x="1417862" y="2274393"/>
                  <a:pt x="1396753" y="2274393"/>
                  <a:pt x="1378283" y="2263838"/>
                </a:cubicBezTo>
                <a:cubicBezTo>
                  <a:pt x="1386199" y="2255922"/>
                  <a:pt x="1394775" y="2251304"/>
                  <a:pt x="1404010" y="2250645"/>
                </a:cubicBezTo>
                <a:close/>
                <a:moveTo>
                  <a:pt x="536524" y="2243553"/>
                </a:moveTo>
                <a:cubicBezTo>
                  <a:pt x="535905" y="2242563"/>
                  <a:pt x="541182" y="2243388"/>
                  <a:pt x="557674" y="2248005"/>
                </a:cubicBezTo>
                <a:cubicBezTo>
                  <a:pt x="593297" y="2265816"/>
                  <a:pt x="538379" y="2246521"/>
                  <a:pt x="536524" y="2243553"/>
                </a:cubicBezTo>
                <a:close/>
                <a:moveTo>
                  <a:pt x="1065604" y="2243264"/>
                </a:moveTo>
                <a:cubicBezTo>
                  <a:pt x="1066924" y="2240914"/>
                  <a:pt x="1064285" y="2242728"/>
                  <a:pt x="1053730" y="2253283"/>
                </a:cubicBezTo>
                <a:cubicBezTo>
                  <a:pt x="1022067" y="2294841"/>
                  <a:pt x="1061647" y="2250314"/>
                  <a:pt x="1065604" y="2243264"/>
                </a:cubicBezTo>
                <a:close/>
                <a:moveTo>
                  <a:pt x="458393" y="2233823"/>
                </a:moveTo>
                <a:cubicBezTo>
                  <a:pt x="462021" y="2233493"/>
                  <a:pt x="465320" y="2236132"/>
                  <a:pt x="470597" y="2242729"/>
                </a:cubicBezTo>
                <a:cubicBezTo>
                  <a:pt x="457404" y="2261199"/>
                  <a:pt x="431016" y="2248006"/>
                  <a:pt x="444211" y="2242729"/>
                </a:cubicBezTo>
                <a:cubicBezTo>
                  <a:pt x="450807" y="2237451"/>
                  <a:pt x="454765" y="2234153"/>
                  <a:pt x="458393" y="2233823"/>
                </a:cubicBezTo>
                <a:close/>
                <a:moveTo>
                  <a:pt x="1533964" y="2213703"/>
                </a:moveTo>
                <a:cubicBezTo>
                  <a:pt x="1555073" y="2224258"/>
                  <a:pt x="1512855" y="2248006"/>
                  <a:pt x="1507577" y="2229535"/>
                </a:cubicBezTo>
                <a:cubicBezTo>
                  <a:pt x="1510215" y="2216342"/>
                  <a:pt x="1523410" y="2211065"/>
                  <a:pt x="1533964" y="2213703"/>
                </a:cubicBezTo>
                <a:close/>
                <a:moveTo>
                  <a:pt x="388798" y="2213703"/>
                </a:moveTo>
                <a:cubicBezTo>
                  <a:pt x="394076" y="2213703"/>
                  <a:pt x="394076" y="2216341"/>
                  <a:pt x="391437" y="2221619"/>
                </a:cubicBezTo>
                <a:cubicBezTo>
                  <a:pt x="386160" y="2221619"/>
                  <a:pt x="383521" y="2216341"/>
                  <a:pt x="388798" y="2213703"/>
                </a:cubicBezTo>
                <a:close/>
                <a:moveTo>
                  <a:pt x="399353" y="2205787"/>
                </a:moveTo>
                <a:cubicBezTo>
                  <a:pt x="404630" y="2205787"/>
                  <a:pt x="409908" y="2216341"/>
                  <a:pt x="401992" y="2216341"/>
                </a:cubicBezTo>
                <a:cubicBezTo>
                  <a:pt x="394076" y="2218980"/>
                  <a:pt x="386159" y="2203148"/>
                  <a:pt x="399353" y="2205787"/>
                </a:cubicBezTo>
                <a:close/>
                <a:moveTo>
                  <a:pt x="188266" y="2205787"/>
                </a:moveTo>
                <a:cubicBezTo>
                  <a:pt x="201459" y="2245366"/>
                  <a:pt x="130216" y="2300778"/>
                  <a:pt x="122300" y="2240089"/>
                </a:cubicBezTo>
                <a:cubicBezTo>
                  <a:pt x="204098" y="2269114"/>
                  <a:pt x="117023" y="2211064"/>
                  <a:pt x="188266" y="2205787"/>
                </a:cubicBezTo>
                <a:close/>
                <a:moveTo>
                  <a:pt x="809619" y="2202777"/>
                </a:moveTo>
                <a:cubicBezTo>
                  <a:pt x="795643" y="2207106"/>
                  <a:pt x="775358" y="2276371"/>
                  <a:pt x="818896" y="2226896"/>
                </a:cubicBezTo>
                <a:cubicBezTo>
                  <a:pt x="818236" y="2207106"/>
                  <a:pt x="814278" y="2201334"/>
                  <a:pt x="809619" y="2202777"/>
                </a:cubicBezTo>
                <a:close/>
                <a:moveTo>
                  <a:pt x="1407762" y="2179607"/>
                </a:moveTo>
                <a:cubicBezTo>
                  <a:pt x="1413081" y="2180225"/>
                  <a:pt x="1416545" y="2188636"/>
                  <a:pt x="1412587" y="2192594"/>
                </a:cubicBezTo>
                <a:cubicBezTo>
                  <a:pt x="1404671" y="2200510"/>
                  <a:pt x="1394115" y="2187317"/>
                  <a:pt x="1402031" y="2182039"/>
                </a:cubicBezTo>
                <a:cubicBezTo>
                  <a:pt x="1404010" y="2180060"/>
                  <a:pt x="1405990" y="2179400"/>
                  <a:pt x="1407762" y="2179607"/>
                </a:cubicBezTo>
                <a:close/>
                <a:moveTo>
                  <a:pt x="1883625" y="2178741"/>
                </a:moveTo>
                <a:cubicBezTo>
                  <a:pt x="1907002" y="2177256"/>
                  <a:pt x="1933718" y="2214362"/>
                  <a:pt x="1898096" y="2232173"/>
                </a:cubicBezTo>
                <a:cubicBezTo>
                  <a:pt x="1874348" y="2232173"/>
                  <a:pt x="1863794" y="2218979"/>
                  <a:pt x="1863794" y="2195232"/>
                </a:cubicBezTo>
                <a:cubicBezTo>
                  <a:pt x="1868412" y="2184018"/>
                  <a:pt x="1875833" y="2179235"/>
                  <a:pt x="1883625" y="2178741"/>
                </a:cubicBezTo>
                <a:close/>
                <a:moveTo>
                  <a:pt x="766782" y="2154993"/>
                </a:moveTo>
                <a:cubicBezTo>
                  <a:pt x="758867" y="2153014"/>
                  <a:pt x="746333" y="2154333"/>
                  <a:pt x="734459" y="2155653"/>
                </a:cubicBezTo>
                <a:cubicBezTo>
                  <a:pt x="745014" y="2163569"/>
                  <a:pt x="758206" y="2168846"/>
                  <a:pt x="771400" y="2174124"/>
                </a:cubicBezTo>
                <a:cubicBezTo>
                  <a:pt x="777997" y="2162250"/>
                  <a:pt x="774698" y="2156972"/>
                  <a:pt x="766782" y="2154993"/>
                </a:cubicBezTo>
                <a:close/>
                <a:moveTo>
                  <a:pt x="163483" y="2142542"/>
                </a:moveTo>
                <a:cubicBezTo>
                  <a:pt x="167812" y="2144274"/>
                  <a:pt x="195519" y="2161590"/>
                  <a:pt x="169792" y="2147737"/>
                </a:cubicBezTo>
                <a:cubicBezTo>
                  <a:pt x="163195" y="2143119"/>
                  <a:pt x="162040" y="2141965"/>
                  <a:pt x="163483" y="2142542"/>
                </a:cubicBezTo>
                <a:close/>
                <a:moveTo>
                  <a:pt x="1417863" y="2142459"/>
                </a:moveTo>
                <a:cubicBezTo>
                  <a:pt x="1494384" y="2147736"/>
                  <a:pt x="1594652" y="2182039"/>
                  <a:pt x="1665895" y="2208426"/>
                </a:cubicBezTo>
                <a:cubicBezTo>
                  <a:pt x="1644786" y="2221619"/>
                  <a:pt x="1460081" y="2166208"/>
                  <a:pt x="1417863" y="2142459"/>
                </a:cubicBezTo>
                <a:close/>
                <a:moveTo>
                  <a:pt x="2078514" y="2136853"/>
                </a:moveTo>
                <a:cubicBezTo>
                  <a:pt x="2080823" y="2139162"/>
                  <a:pt x="2081483" y="2143779"/>
                  <a:pt x="2080164" y="2150376"/>
                </a:cubicBezTo>
                <a:cubicBezTo>
                  <a:pt x="2066969" y="2153015"/>
                  <a:pt x="2064331" y="2150376"/>
                  <a:pt x="2066969" y="2137183"/>
                </a:cubicBezTo>
                <a:cubicBezTo>
                  <a:pt x="2072247" y="2134544"/>
                  <a:pt x="2076205" y="2134544"/>
                  <a:pt x="2078514" y="2136853"/>
                </a:cubicBezTo>
                <a:close/>
                <a:moveTo>
                  <a:pt x="2238481" y="2131904"/>
                </a:moveTo>
                <a:cubicBezTo>
                  <a:pt x="2243759" y="2134543"/>
                  <a:pt x="2238481" y="2145097"/>
                  <a:pt x="2233204" y="2139820"/>
                </a:cubicBezTo>
                <a:cubicBezTo>
                  <a:pt x="2230565" y="2134543"/>
                  <a:pt x="2233204" y="2126627"/>
                  <a:pt x="2238481" y="2131904"/>
                </a:cubicBezTo>
                <a:close/>
                <a:moveTo>
                  <a:pt x="1412585" y="2116073"/>
                </a:moveTo>
                <a:cubicBezTo>
                  <a:pt x="1420501" y="2116073"/>
                  <a:pt x="1423140" y="2118712"/>
                  <a:pt x="1417863" y="2126627"/>
                </a:cubicBezTo>
                <a:cubicBezTo>
                  <a:pt x="1409947" y="2129266"/>
                  <a:pt x="1407308" y="2123989"/>
                  <a:pt x="1412585" y="2116073"/>
                </a:cubicBezTo>
                <a:close/>
                <a:moveTo>
                  <a:pt x="126258" y="2115084"/>
                </a:moveTo>
                <a:cubicBezTo>
                  <a:pt x="130875" y="2115414"/>
                  <a:pt x="134174" y="2120031"/>
                  <a:pt x="135493" y="2129267"/>
                </a:cubicBezTo>
                <a:cubicBezTo>
                  <a:pt x="122300" y="2145099"/>
                  <a:pt x="111744" y="2145099"/>
                  <a:pt x="109106" y="2126628"/>
                </a:cubicBezTo>
                <a:cubicBezTo>
                  <a:pt x="115703" y="2118712"/>
                  <a:pt x="121640" y="2114754"/>
                  <a:pt x="126258" y="2115084"/>
                </a:cubicBezTo>
                <a:close/>
                <a:moveTo>
                  <a:pt x="251582" y="2087049"/>
                </a:moveTo>
                <a:cubicBezTo>
                  <a:pt x="262137" y="2108158"/>
                  <a:pt x="246305" y="2113435"/>
                  <a:pt x="204087" y="2105519"/>
                </a:cubicBezTo>
                <a:cubicBezTo>
                  <a:pt x="219919" y="2100242"/>
                  <a:pt x="235751" y="2092326"/>
                  <a:pt x="251582" y="2087049"/>
                </a:cubicBezTo>
                <a:close/>
                <a:moveTo>
                  <a:pt x="2222649" y="2087048"/>
                </a:moveTo>
                <a:cubicBezTo>
                  <a:pt x="2249036" y="2092325"/>
                  <a:pt x="2270145" y="2113434"/>
                  <a:pt x="2285977" y="2131905"/>
                </a:cubicBezTo>
                <a:cubicBezTo>
                  <a:pt x="2259590" y="2155653"/>
                  <a:pt x="2217372" y="2118712"/>
                  <a:pt x="2222649" y="2087048"/>
                </a:cubicBezTo>
                <a:close/>
                <a:moveTo>
                  <a:pt x="190904" y="2071217"/>
                </a:moveTo>
                <a:cubicBezTo>
                  <a:pt x="217290" y="2081771"/>
                  <a:pt x="204097" y="2089687"/>
                  <a:pt x="153963" y="2092326"/>
                </a:cubicBezTo>
                <a:cubicBezTo>
                  <a:pt x="164517" y="2087049"/>
                  <a:pt x="177711" y="2079133"/>
                  <a:pt x="190904" y="2071217"/>
                </a:cubicBezTo>
                <a:close/>
                <a:moveTo>
                  <a:pt x="56334" y="2042191"/>
                </a:moveTo>
                <a:cubicBezTo>
                  <a:pt x="47099" y="2053406"/>
                  <a:pt x="26484" y="2062146"/>
                  <a:pt x="1170" y="2068701"/>
                </a:cubicBezTo>
                <a:lnTo>
                  <a:pt x="719" y="2068774"/>
                </a:lnTo>
                <a:lnTo>
                  <a:pt x="719" y="2048081"/>
                </a:lnTo>
                <a:lnTo>
                  <a:pt x="2284" y="2047922"/>
                </a:lnTo>
                <a:cubicBezTo>
                  <a:pt x="22527" y="2045984"/>
                  <a:pt x="41162" y="2044170"/>
                  <a:pt x="56334" y="2042191"/>
                </a:cubicBezTo>
                <a:close/>
                <a:moveTo>
                  <a:pt x="1399393" y="2028998"/>
                </a:moveTo>
                <a:cubicBezTo>
                  <a:pt x="1420502" y="2055385"/>
                  <a:pt x="1407309" y="2028998"/>
                  <a:pt x="1399393" y="2028998"/>
                </a:cubicBezTo>
                <a:close/>
                <a:moveTo>
                  <a:pt x="1562000" y="2025700"/>
                </a:moveTo>
                <a:cubicBezTo>
                  <a:pt x="1566947" y="2025041"/>
                  <a:pt x="1572224" y="2027679"/>
                  <a:pt x="1573544" y="2034276"/>
                </a:cubicBezTo>
                <a:cubicBezTo>
                  <a:pt x="1576183" y="2047469"/>
                  <a:pt x="1555073" y="2050108"/>
                  <a:pt x="1552434" y="2036914"/>
                </a:cubicBezTo>
                <a:cubicBezTo>
                  <a:pt x="1552434" y="2030317"/>
                  <a:pt x="1557052" y="2026360"/>
                  <a:pt x="1562000" y="2025700"/>
                </a:cubicBezTo>
                <a:close/>
                <a:moveTo>
                  <a:pt x="230352" y="1969670"/>
                </a:moveTo>
                <a:cubicBezTo>
                  <a:pt x="234104" y="1970289"/>
                  <a:pt x="237732" y="1972268"/>
                  <a:pt x="241031" y="1976226"/>
                </a:cubicBezTo>
                <a:cubicBezTo>
                  <a:pt x="233115" y="1989419"/>
                  <a:pt x="214645" y="1992058"/>
                  <a:pt x="198813" y="1984142"/>
                </a:cubicBezTo>
                <a:cubicBezTo>
                  <a:pt x="206728" y="1978205"/>
                  <a:pt x="219097" y="1967815"/>
                  <a:pt x="230352" y="1969670"/>
                </a:cubicBezTo>
                <a:close/>
                <a:moveTo>
                  <a:pt x="1766164" y="1952477"/>
                </a:moveTo>
                <a:cubicBezTo>
                  <a:pt x="1792550" y="1965671"/>
                  <a:pt x="1811021" y="1994696"/>
                  <a:pt x="1821575" y="2021083"/>
                </a:cubicBezTo>
                <a:cubicBezTo>
                  <a:pt x="1800466" y="2002612"/>
                  <a:pt x="1784634" y="1976226"/>
                  <a:pt x="1766164" y="1952477"/>
                </a:cubicBezTo>
                <a:close/>
                <a:moveTo>
                  <a:pt x="103500" y="1952147"/>
                </a:moveTo>
                <a:cubicBezTo>
                  <a:pt x="105809" y="1952477"/>
                  <a:pt x="107788" y="1955116"/>
                  <a:pt x="109108" y="1960393"/>
                </a:cubicBezTo>
                <a:cubicBezTo>
                  <a:pt x="101192" y="1968309"/>
                  <a:pt x="98553" y="1965670"/>
                  <a:pt x="95915" y="1957754"/>
                </a:cubicBezTo>
                <a:cubicBezTo>
                  <a:pt x="98553" y="1953796"/>
                  <a:pt x="101192" y="1951817"/>
                  <a:pt x="103500" y="1952147"/>
                </a:cubicBezTo>
                <a:close/>
                <a:moveTo>
                  <a:pt x="1773421" y="1916526"/>
                </a:moveTo>
                <a:cubicBezTo>
                  <a:pt x="1776060" y="1914876"/>
                  <a:pt x="1780677" y="1915536"/>
                  <a:pt x="1787274" y="1918175"/>
                </a:cubicBezTo>
                <a:cubicBezTo>
                  <a:pt x="1789913" y="1931368"/>
                  <a:pt x="1784636" y="1934007"/>
                  <a:pt x="1771441" y="1928730"/>
                </a:cubicBezTo>
                <a:cubicBezTo>
                  <a:pt x="1770122" y="1922133"/>
                  <a:pt x="1770782" y="1918175"/>
                  <a:pt x="1773421" y="1916526"/>
                </a:cubicBezTo>
                <a:close/>
                <a:moveTo>
                  <a:pt x="37658" y="1853281"/>
                </a:moveTo>
                <a:cubicBezTo>
                  <a:pt x="46770" y="1854023"/>
                  <a:pt x="57654" y="1856827"/>
                  <a:pt x="72167" y="1862764"/>
                </a:cubicBezTo>
                <a:cubicBezTo>
                  <a:pt x="98553" y="1857486"/>
                  <a:pt x="122301" y="1860125"/>
                  <a:pt x="146048" y="1868041"/>
                </a:cubicBezTo>
                <a:cubicBezTo>
                  <a:pt x="124940" y="1870680"/>
                  <a:pt x="101192" y="1873318"/>
                  <a:pt x="77444" y="1875957"/>
                </a:cubicBezTo>
                <a:cubicBezTo>
                  <a:pt x="93276" y="1878595"/>
                  <a:pt x="111746" y="1881234"/>
                  <a:pt x="127578" y="1883873"/>
                </a:cubicBezTo>
                <a:cubicBezTo>
                  <a:pt x="128898" y="1883873"/>
                  <a:pt x="88658" y="1884533"/>
                  <a:pt x="46440" y="1883543"/>
                </a:cubicBezTo>
                <a:lnTo>
                  <a:pt x="719" y="1881244"/>
                </a:lnTo>
                <a:lnTo>
                  <a:pt x="719" y="1860812"/>
                </a:lnTo>
                <a:lnTo>
                  <a:pt x="2362" y="1860238"/>
                </a:lnTo>
                <a:cubicBezTo>
                  <a:pt x="14313" y="1855693"/>
                  <a:pt x="23991" y="1852168"/>
                  <a:pt x="37658" y="1853281"/>
                </a:cubicBezTo>
                <a:close/>
                <a:moveTo>
                  <a:pt x="174476" y="1853198"/>
                </a:moveTo>
                <a:cubicBezTo>
                  <a:pt x="187319" y="1847427"/>
                  <a:pt x="134504" y="1906302"/>
                  <a:pt x="164519" y="1860125"/>
                </a:cubicBezTo>
                <a:cubicBezTo>
                  <a:pt x="169466" y="1856167"/>
                  <a:pt x="172641" y="1854023"/>
                  <a:pt x="174476" y="1853198"/>
                </a:cubicBezTo>
                <a:close/>
                <a:moveTo>
                  <a:pt x="1935037" y="1844293"/>
                </a:moveTo>
                <a:cubicBezTo>
                  <a:pt x="1921844" y="1862763"/>
                  <a:pt x="1908651" y="1878595"/>
                  <a:pt x="1895458" y="1894427"/>
                </a:cubicBezTo>
                <a:cubicBezTo>
                  <a:pt x="1903374" y="1873318"/>
                  <a:pt x="1916567" y="1857486"/>
                  <a:pt x="1935037" y="1844293"/>
                </a:cubicBezTo>
                <a:close/>
                <a:moveTo>
                  <a:pt x="1760887" y="1844293"/>
                </a:moveTo>
                <a:cubicBezTo>
                  <a:pt x="1766164" y="1849570"/>
                  <a:pt x="1760887" y="1860125"/>
                  <a:pt x="1755610" y="1854847"/>
                </a:cubicBezTo>
                <a:cubicBezTo>
                  <a:pt x="1750332" y="1852209"/>
                  <a:pt x="1755610" y="1841654"/>
                  <a:pt x="1760887" y="1844293"/>
                </a:cubicBezTo>
                <a:close/>
                <a:moveTo>
                  <a:pt x="1870391" y="1812629"/>
                </a:moveTo>
                <a:cubicBezTo>
                  <a:pt x="1873689" y="1812629"/>
                  <a:pt x="1876987" y="1815268"/>
                  <a:pt x="1879626" y="1820546"/>
                </a:cubicBezTo>
                <a:cubicBezTo>
                  <a:pt x="1874349" y="1831100"/>
                  <a:pt x="1869072" y="1831100"/>
                  <a:pt x="1861155" y="1820546"/>
                </a:cubicBezTo>
                <a:cubicBezTo>
                  <a:pt x="1863794" y="1815268"/>
                  <a:pt x="1867092" y="1812629"/>
                  <a:pt x="1870391" y="1812629"/>
                </a:cubicBezTo>
                <a:close/>
                <a:moveTo>
                  <a:pt x="1747694" y="1809991"/>
                </a:moveTo>
                <a:cubicBezTo>
                  <a:pt x="1766165" y="1804714"/>
                  <a:pt x="1781997" y="1815269"/>
                  <a:pt x="1784636" y="1833739"/>
                </a:cubicBezTo>
                <a:cubicBezTo>
                  <a:pt x="1768804" y="1831100"/>
                  <a:pt x="1747694" y="1828462"/>
                  <a:pt x="1747694" y="1809991"/>
                </a:cubicBezTo>
                <a:close/>
                <a:moveTo>
                  <a:pt x="98550" y="1804714"/>
                </a:moveTo>
                <a:cubicBezTo>
                  <a:pt x="111744" y="1802076"/>
                  <a:pt x="114382" y="1804714"/>
                  <a:pt x="111744" y="1817908"/>
                </a:cubicBezTo>
                <a:cubicBezTo>
                  <a:pt x="98550" y="1823185"/>
                  <a:pt x="95912" y="1817908"/>
                  <a:pt x="98550" y="1804714"/>
                </a:cubicBezTo>
                <a:close/>
                <a:moveTo>
                  <a:pt x="1704486" y="1796179"/>
                </a:moveTo>
                <a:cubicBezTo>
                  <a:pt x="1710423" y="1790366"/>
                  <a:pt x="1713392" y="1808672"/>
                  <a:pt x="1713392" y="1852209"/>
                </a:cubicBezTo>
                <a:cubicBezTo>
                  <a:pt x="1700199" y="1844293"/>
                  <a:pt x="1694921" y="1828461"/>
                  <a:pt x="1697559" y="1809990"/>
                </a:cubicBezTo>
                <a:cubicBezTo>
                  <a:pt x="1700198" y="1802734"/>
                  <a:pt x="1702507" y="1798116"/>
                  <a:pt x="1704486" y="1796179"/>
                </a:cubicBezTo>
                <a:close/>
                <a:moveTo>
                  <a:pt x="1747694" y="1770412"/>
                </a:moveTo>
                <a:cubicBezTo>
                  <a:pt x="1763527" y="1770412"/>
                  <a:pt x="1776720" y="1780966"/>
                  <a:pt x="1784636" y="1794160"/>
                </a:cubicBezTo>
                <a:cubicBezTo>
                  <a:pt x="1768804" y="1791521"/>
                  <a:pt x="1750332" y="1788882"/>
                  <a:pt x="1747694" y="1770412"/>
                </a:cubicBezTo>
                <a:close/>
                <a:moveTo>
                  <a:pt x="719" y="1756595"/>
                </a:moveTo>
                <a:lnTo>
                  <a:pt x="8151" y="1763825"/>
                </a:lnTo>
                <a:cubicBezTo>
                  <a:pt x="17582" y="1776709"/>
                  <a:pt x="16025" y="1785677"/>
                  <a:pt x="8883" y="1792129"/>
                </a:cubicBezTo>
                <a:lnTo>
                  <a:pt x="719" y="1796700"/>
                </a:lnTo>
                <a:close/>
                <a:moveTo>
                  <a:pt x="1928358" y="1725060"/>
                </a:moveTo>
                <a:cubicBezTo>
                  <a:pt x="1931574" y="1726709"/>
                  <a:pt x="1934378" y="1731492"/>
                  <a:pt x="1935038" y="1741387"/>
                </a:cubicBezTo>
                <a:cubicBezTo>
                  <a:pt x="1905352" y="1743366"/>
                  <a:pt x="1918711" y="1720112"/>
                  <a:pt x="1928358" y="1725060"/>
                </a:cubicBezTo>
                <a:close/>
                <a:moveTo>
                  <a:pt x="307001" y="1712362"/>
                </a:moveTo>
                <a:cubicBezTo>
                  <a:pt x="312278" y="1712362"/>
                  <a:pt x="314917" y="1725555"/>
                  <a:pt x="307001" y="1725555"/>
                </a:cubicBezTo>
                <a:cubicBezTo>
                  <a:pt x="299085" y="1725555"/>
                  <a:pt x="299085" y="1712362"/>
                  <a:pt x="307001" y="1712362"/>
                </a:cubicBezTo>
                <a:close/>
                <a:moveTo>
                  <a:pt x="1781996" y="1667504"/>
                </a:moveTo>
                <a:cubicBezTo>
                  <a:pt x="1768803" y="1688613"/>
                  <a:pt x="1779357" y="1704445"/>
                  <a:pt x="1813660" y="1709722"/>
                </a:cubicBezTo>
                <a:cubicBezTo>
                  <a:pt x="1768803" y="1701806"/>
                  <a:pt x="1821576" y="1709722"/>
                  <a:pt x="1781996" y="1720277"/>
                </a:cubicBezTo>
                <a:lnTo>
                  <a:pt x="1822584" y="1733972"/>
                </a:lnTo>
                <a:lnTo>
                  <a:pt x="1818195" y="1727327"/>
                </a:lnTo>
                <a:cubicBezTo>
                  <a:pt x="1817782" y="1723740"/>
                  <a:pt x="1818937" y="1719617"/>
                  <a:pt x="1821575" y="1715000"/>
                </a:cubicBezTo>
                <a:cubicBezTo>
                  <a:pt x="1837407" y="1722916"/>
                  <a:pt x="1850600" y="1733470"/>
                  <a:pt x="1866432" y="1744025"/>
                </a:cubicBezTo>
                <a:lnTo>
                  <a:pt x="1844315" y="1742396"/>
                </a:lnTo>
                <a:lnTo>
                  <a:pt x="1887542" y="1762495"/>
                </a:lnTo>
                <a:cubicBezTo>
                  <a:pt x="1932399" y="1733470"/>
                  <a:pt x="1805744" y="1662227"/>
                  <a:pt x="1781996" y="1667504"/>
                </a:cubicBezTo>
                <a:close/>
                <a:moveTo>
                  <a:pt x="2016835" y="1622647"/>
                </a:moveTo>
                <a:cubicBezTo>
                  <a:pt x="2019474" y="1623307"/>
                  <a:pt x="2022112" y="1625286"/>
                  <a:pt x="2022112" y="1627924"/>
                </a:cubicBezTo>
                <a:cubicBezTo>
                  <a:pt x="2022112" y="1633201"/>
                  <a:pt x="2011558" y="1630563"/>
                  <a:pt x="2011558" y="1625285"/>
                </a:cubicBezTo>
                <a:cubicBezTo>
                  <a:pt x="2011558" y="1622647"/>
                  <a:pt x="2014197" y="1621987"/>
                  <a:pt x="2016835" y="1622647"/>
                </a:cubicBezTo>
                <a:close/>
                <a:moveTo>
                  <a:pt x="1837408" y="1606815"/>
                </a:moveTo>
                <a:cubicBezTo>
                  <a:pt x="1878967" y="1627594"/>
                  <a:pt x="1870432" y="1628337"/>
                  <a:pt x="1845339" y="1621147"/>
                </a:cubicBezTo>
                <a:lnTo>
                  <a:pt x="1833700" y="1617428"/>
                </a:lnTo>
                <a:close/>
                <a:moveTo>
                  <a:pt x="1813001" y="1527986"/>
                </a:moveTo>
                <a:cubicBezTo>
                  <a:pt x="1814320" y="1528316"/>
                  <a:pt x="1820257" y="1530295"/>
                  <a:pt x="1826854" y="1532933"/>
                </a:cubicBezTo>
                <a:cubicBezTo>
                  <a:pt x="1814980" y="1528975"/>
                  <a:pt x="1811681" y="1527656"/>
                  <a:pt x="1813001" y="1527986"/>
                </a:cubicBezTo>
                <a:close/>
                <a:moveTo>
                  <a:pt x="1803105" y="1525018"/>
                </a:moveTo>
                <a:cubicBezTo>
                  <a:pt x="1808383" y="1527657"/>
                  <a:pt x="1803105" y="1543489"/>
                  <a:pt x="1797828" y="1535573"/>
                </a:cubicBezTo>
                <a:cubicBezTo>
                  <a:pt x="1795189" y="1530295"/>
                  <a:pt x="1797828" y="1519741"/>
                  <a:pt x="1803105" y="1525018"/>
                </a:cubicBezTo>
                <a:close/>
                <a:moveTo>
                  <a:pt x="265438" y="1511165"/>
                </a:moveTo>
                <a:cubicBezTo>
                  <a:pt x="267417" y="1511824"/>
                  <a:pt x="268736" y="1514463"/>
                  <a:pt x="270056" y="1519740"/>
                </a:cubicBezTo>
                <a:cubicBezTo>
                  <a:pt x="264779" y="1527656"/>
                  <a:pt x="259502" y="1525018"/>
                  <a:pt x="256863" y="1514463"/>
                </a:cubicBezTo>
                <a:cubicBezTo>
                  <a:pt x="260821" y="1511824"/>
                  <a:pt x="263459" y="1510505"/>
                  <a:pt x="265438" y="1511165"/>
                </a:cubicBezTo>
                <a:close/>
                <a:moveTo>
                  <a:pt x="122290" y="1506547"/>
                </a:moveTo>
                <a:cubicBezTo>
                  <a:pt x="130206" y="1517102"/>
                  <a:pt x="122290" y="1530295"/>
                  <a:pt x="114374" y="1535572"/>
                </a:cubicBezTo>
                <a:cubicBezTo>
                  <a:pt x="93265" y="1540849"/>
                  <a:pt x="106458" y="1495992"/>
                  <a:pt x="122290" y="1506547"/>
                </a:cubicBezTo>
                <a:close/>
                <a:moveTo>
                  <a:pt x="1771441" y="1456413"/>
                </a:moveTo>
                <a:cubicBezTo>
                  <a:pt x="1795190" y="1451136"/>
                  <a:pt x="1803105" y="1480161"/>
                  <a:pt x="1789912" y="1474884"/>
                </a:cubicBezTo>
                <a:cubicBezTo>
                  <a:pt x="1774080" y="1474884"/>
                  <a:pt x="1768802" y="1474884"/>
                  <a:pt x="1771441" y="1456413"/>
                </a:cubicBezTo>
                <a:close/>
                <a:moveTo>
                  <a:pt x="74804" y="1456413"/>
                </a:moveTo>
                <a:cubicBezTo>
                  <a:pt x="95913" y="1456413"/>
                  <a:pt x="117022" y="1461690"/>
                  <a:pt x="135493" y="1469606"/>
                </a:cubicBezTo>
                <a:cubicBezTo>
                  <a:pt x="114383" y="1474883"/>
                  <a:pt x="93274" y="1472245"/>
                  <a:pt x="74804" y="1456413"/>
                </a:cubicBezTo>
                <a:close/>
                <a:moveTo>
                  <a:pt x="2154375" y="1450806"/>
                </a:moveTo>
                <a:cubicBezTo>
                  <a:pt x="2158663" y="1449156"/>
                  <a:pt x="2165920" y="1453774"/>
                  <a:pt x="2175155" y="1464328"/>
                </a:cubicBezTo>
                <a:cubicBezTo>
                  <a:pt x="2188348" y="1501269"/>
                  <a:pt x="2180432" y="1506546"/>
                  <a:pt x="2151407" y="1474883"/>
                </a:cubicBezTo>
                <a:cubicBezTo>
                  <a:pt x="2148768" y="1460371"/>
                  <a:pt x="2150087" y="1452455"/>
                  <a:pt x="2154375" y="1450806"/>
                </a:cubicBezTo>
                <a:close/>
                <a:moveTo>
                  <a:pt x="1870093" y="1448650"/>
                </a:moveTo>
                <a:cubicBezTo>
                  <a:pt x="1872824" y="1453711"/>
                  <a:pt x="1867258" y="1472079"/>
                  <a:pt x="1871711" y="1485437"/>
                </a:cubicBezTo>
                <a:cubicBezTo>
                  <a:pt x="1842686" y="1503907"/>
                  <a:pt x="1832130" y="1498630"/>
                  <a:pt x="1840046" y="1469605"/>
                </a:cubicBezTo>
                <a:cubicBezTo>
                  <a:pt x="1851921" y="1457731"/>
                  <a:pt x="1859342" y="1451300"/>
                  <a:pt x="1863919" y="1448702"/>
                </a:cubicBezTo>
                <a:cubicBezTo>
                  <a:pt x="1867351" y="1446754"/>
                  <a:pt x="1869183" y="1446963"/>
                  <a:pt x="1870093" y="1448650"/>
                </a:cubicBezTo>
                <a:close/>
                <a:moveTo>
                  <a:pt x="2225287" y="1422111"/>
                </a:moveTo>
                <a:cubicBezTo>
                  <a:pt x="2230565" y="1427388"/>
                  <a:pt x="2222649" y="1437943"/>
                  <a:pt x="2217372" y="1432666"/>
                </a:cubicBezTo>
                <a:cubicBezTo>
                  <a:pt x="2214733" y="1427388"/>
                  <a:pt x="2220010" y="1416834"/>
                  <a:pt x="2225287" y="1422111"/>
                </a:cubicBezTo>
                <a:close/>
                <a:moveTo>
                  <a:pt x="2622074" y="1408257"/>
                </a:moveTo>
                <a:cubicBezTo>
                  <a:pt x="2630319" y="1408257"/>
                  <a:pt x="2639555" y="1412875"/>
                  <a:pt x="2650109" y="1422110"/>
                </a:cubicBezTo>
                <a:cubicBezTo>
                  <a:pt x="2663302" y="1440580"/>
                  <a:pt x="2660664" y="1453773"/>
                  <a:pt x="2639554" y="1464328"/>
                </a:cubicBezTo>
                <a:cubicBezTo>
                  <a:pt x="2607891" y="1464328"/>
                  <a:pt x="2594697" y="1451135"/>
                  <a:pt x="2599975" y="1422110"/>
                </a:cubicBezTo>
                <a:cubicBezTo>
                  <a:pt x="2606572" y="1412875"/>
                  <a:pt x="2613828" y="1408257"/>
                  <a:pt x="2622074" y="1408257"/>
                </a:cubicBezTo>
                <a:close/>
                <a:moveTo>
                  <a:pt x="1859377" y="1392638"/>
                </a:moveTo>
                <a:cubicBezTo>
                  <a:pt x="1866827" y="1391619"/>
                  <a:pt x="1875245" y="1391859"/>
                  <a:pt x="1884614" y="1393374"/>
                </a:cubicBezTo>
                <a:cubicBezTo>
                  <a:pt x="1897107" y="1395394"/>
                  <a:pt x="1911289" y="1399682"/>
                  <a:pt x="1927121" y="1406278"/>
                </a:cubicBezTo>
                <a:cubicBezTo>
                  <a:pt x="1953508" y="1406278"/>
                  <a:pt x="1982533" y="1406278"/>
                  <a:pt x="2008919" y="1403639"/>
                </a:cubicBezTo>
                <a:cubicBezTo>
                  <a:pt x="1985171" y="1424748"/>
                  <a:pt x="1850600" y="1440580"/>
                  <a:pt x="1818937" y="1435303"/>
                </a:cubicBezTo>
                <a:cubicBezTo>
                  <a:pt x="1823390" y="1410072"/>
                  <a:pt x="1837027" y="1395693"/>
                  <a:pt x="1859377" y="1392638"/>
                </a:cubicBezTo>
                <a:close/>
                <a:moveTo>
                  <a:pt x="1687005" y="1379892"/>
                </a:moveTo>
                <a:cubicBezTo>
                  <a:pt x="1655341" y="1393085"/>
                  <a:pt x="1681728" y="1382531"/>
                  <a:pt x="1687005" y="1379892"/>
                </a:cubicBezTo>
                <a:close/>
                <a:moveTo>
                  <a:pt x="2216053" y="1363070"/>
                </a:moveTo>
                <a:cubicBezTo>
                  <a:pt x="2218691" y="1361421"/>
                  <a:pt x="2222649" y="1361421"/>
                  <a:pt x="2225288" y="1364059"/>
                </a:cubicBezTo>
                <a:cubicBezTo>
                  <a:pt x="2227926" y="1371975"/>
                  <a:pt x="2217372" y="1377252"/>
                  <a:pt x="2214733" y="1371975"/>
                </a:cubicBezTo>
                <a:cubicBezTo>
                  <a:pt x="2212095" y="1368017"/>
                  <a:pt x="2213414" y="1364719"/>
                  <a:pt x="2216053" y="1363070"/>
                </a:cubicBezTo>
                <a:close/>
                <a:moveTo>
                  <a:pt x="1857527" y="1330747"/>
                </a:moveTo>
                <a:cubicBezTo>
                  <a:pt x="1859836" y="1330417"/>
                  <a:pt x="1862474" y="1331077"/>
                  <a:pt x="1863793" y="1332396"/>
                </a:cubicBezTo>
                <a:cubicBezTo>
                  <a:pt x="1866432" y="1337673"/>
                  <a:pt x="1855877" y="1340312"/>
                  <a:pt x="1853239" y="1335035"/>
                </a:cubicBezTo>
                <a:cubicBezTo>
                  <a:pt x="1853239" y="1332396"/>
                  <a:pt x="1855218" y="1331077"/>
                  <a:pt x="1857527" y="1330747"/>
                </a:cubicBezTo>
                <a:close/>
                <a:moveTo>
                  <a:pt x="2404" y="1328000"/>
                </a:moveTo>
                <a:cubicBezTo>
                  <a:pt x="6285" y="1328603"/>
                  <a:pt x="11809" y="1330747"/>
                  <a:pt x="19396" y="1335035"/>
                </a:cubicBezTo>
                <a:cubicBezTo>
                  <a:pt x="24014" y="1365050"/>
                  <a:pt x="12974" y="1362237"/>
                  <a:pt x="4176" y="1352447"/>
                </a:cubicBezTo>
                <a:lnTo>
                  <a:pt x="719" y="1346229"/>
                </a:lnTo>
                <a:lnTo>
                  <a:pt x="719" y="1329742"/>
                </a:lnTo>
                <a:close/>
                <a:moveTo>
                  <a:pt x="56326" y="1287540"/>
                </a:moveTo>
                <a:cubicBezTo>
                  <a:pt x="66881" y="1298094"/>
                  <a:pt x="77435" y="1308649"/>
                  <a:pt x="87990" y="1319204"/>
                </a:cubicBezTo>
                <a:cubicBezTo>
                  <a:pt x="61603" y="1321842"/>
                  <a:pt x="51049" y="1311288"/>
                  <a:pt x="56326" y="1287540"/>
                </a:cubicBezTo>
                <a:close/>
                <a:moveTo>
                  <a:pt x="2249325" y="1276490"/>
                </a:moveTo>
                <a:cubicBezTo>
                  <a:pt x="2250685" y="1277644"/>
                  <a:pt x="2249696" y="1282262"/>
                  <a:pt x="2243759" y="1292817"/>
                </a:cubicBezTo>
                <a:cubicBezTo>
                  <a:pt x="2220010" y="1300733"/>
                  <a:pt x="2245243" y="1273026"/>
                  <a:pt x="2249325" y="1276490"/>
                </a:cubicBezTo>
                <a:close/>
                <a:moveTo>
                  <a:pt x="2066640" y="1274017"/>
                </a:moveTo>
                <a:cubicBezTo>
                  <a:pt x="2065650" y="1275007"/>
                  <a:pt x="2065650" y="1276986"/>
                  <a:pt x="2066970" y="1279624"/>
                </a:cubicBezTo>
                <a:cubicBezTo>
                  <a:pt x="2072247" y="1282263"/>
                  <a:pt x="2074886" y="1279624"/>
                  <a:pt x="2072247" y="1274347"/>
                </a:cubicBezTo>
                <a:cubicBezTo>
                  <a:pt x="2069609" y="1273028"/>
                  <a:pt x="2067629" y="1273028"/>
                  <a:pt x="2066640" y="1274017"/>
                </a:cubicBezTo>
                <a:close/>
                <a:moveTo>
                  <a:pt x="2283338" y="1263792"/>
                </a:moveTo>
                <a:cubicBezTo>
                  <a:pt x="2285976" y="1284901"/>
                  <a:pt x="2285976" y="1287540"/>
                  <a:pt x="2283338" y="1263792"/>
                </a:cubicBezTo>
                <a:close/>
                <a:moveTo>
                  <a:pt x="1918546" y="1255875"/>
                </a:moveTo>
                <a:cubicBezTo>
                  <a:pt x="1919865" y="1255215"/>
                  <a:pt x="1921844" y="1255875"/>
                  <a:pt x="1924483" y="1258513"/>
                </a:cubicBezTo>
                <a:cubicBezTo>
                  <a:pt x="1924483" y="1263791"/>
                  <a:pt x="1921844" y="1266429"/>
                  <a:pt x="1916567" y="1261152"/>
                </a:cubicBezTo>
                <a:cubicBezTo>
                  <a:pt x="1916567" y="1258514"/>
                  <a:pt x="1917227" y="1256535"/>
                  <a:pt x="1918546" y="1255875"/>
                </a:cubicBezTo>
                <a:close/>
                <a:moveTo>
                  <a:pt x="1824998" y="1253113"/>
                </a:moveTo>
                <a:cubicBezTo>
                  <a:pt x="1828503" y="1253567"/>
                  <a:pt x="1830152" y="1257854"/>
                  <a:pt x="1826854" y="1269069"/>
                </a:cubicBezTo>
                <a:cubicBezTo>
                  <a:pt x="1787273" y="1284901"/>
                  <a:pt x="1814485" y="1251752"/>
                  <a:pt x="1824998" y="1253113"/>
                </a:cubicBezTo>
                <a:close/>
                <a:moveTo>
                  <a:pt x="2056416" y="1245322"/>
                </a:moveTo>
                <a:cubicBezTo>
                  <a:pt x="2080163" y="1250599"/>
                  <a:pt x="2085441" y="1263792"/>
                  <a:pt x="2074886" y="1282263"/>
                </a:cubicBezTo>
                <a:cubicBezTo>
                  <a:pt x="2051138" y="1287540"/>
                  <a:pt x="2022112" y="1258515"/>
                  <a:pt x="2056416" y="1245322"/>
                </a:cubicBezTo>
                <a:close/>
                <a:moveTo>
                  <a:pt x="161460" y="1244826"/>
                </a:moveTo>
                <a:cubicBezTo>
                  <a:pt x="176055" y="1250763"/>
                  <a:pt x="192876" y="1273027"/>
                  <a:pt x="182981" y="1284901"/>
                </a:cubicBezTo>
                <a:cubicBezTo>
                  <a:pt x="172427" y="1271707"/>
                  <a:pt x="159233" y="1258514"/>
                  <a:pt x="148679" y="1245321"/>
                </a:cubicBezTo>
                <a:cubicBezTo>
                  <a:pt x="151977" y="1242683"/>
                  <a:pt x="156595" y="1242847"/>
                  <a:pt x="161460" y="1244826"/>
                </a:cubicBezTo>
                <a:close/>
                <a:moveTo>
                  <a:pt x="2022114" y="1242683"/>
                </a:moveTo>
                <a:cubicBezTo>
                  <a:pt x="2027391" y="1253237"/>
                  <a:pt x="2022114" y="1258515"/>
                  <a:pt x="2011558" y="1255876"/>
                </a:cubicBezTo>
                <a:cubicBezTo>
                  <a:pt x="2006281" y="1245322"/>
                  <a:pt x="2011558" y="1242683"/>
                  <a:pt x="2022114" y="1242683"/>
                </a:cubicBezTo>
                <a:close/>
                <a:moveTo>
                  <a:pt x="1771442" y="1240044"/>
                </a:moveTo>
                <a:cubicBezTo>
                  <a:pt x="1795190" y="1250598"/>
                  <a:pt x="1792551" y="1258514"/>
                  <a:pt x="1766165" y="1266430"/>
                </a:cubicBezTo>
                <a:cubicBezTo>
                  <a:pt x="1742416" y="1255876"/>
                  <a:pt x="1742416" y="1247960"/>
                  <a:pt x="1771442" y="1240044"/>
                </a:cubicBezTo>
                <a:close/>
                <a:moveTo>
                  <a:pt x="1919206" y="1237405"/>
                </a:moveTo>
                <a:cubicBezTo>
                  <a:pt x="1912609" y="1239054"/>
                  <a:pt x="1907497" y="1240373"/>
                  <a:pt x="1903565" y="1241327"/>
                </a:cubicBezTo>
                <a:lnTo>
                  <a:pt x="1898300" y="1242388"/>
                </a:lnTo>
                <a:lnTo>
                  <a:pt x="1898427" y="1242311"/>
                </a:lnTo>
                <a:cubicBezTo>
                  <a:pt x="1903704" y="1240373"/>
                  <a:pt x="1910631" y="1238724"/>
                  <a:pt x="1919206" y="1237405"/>
                </a:cubicBezTo>
                <a:close/>
                <a:moveTo>
                  <a:pt x="719" y="1237405"/>
                </a:moveTo>
                <a:lnTo>
                  <a:pt x="29945" y="1237405"/>
                </a:lnTo>
                <a:cubicBezTo>
                  <a:pt x="29945" y="1259834"/>
                  <a:pt x="21370" y="1273686"/>
                  <a:pt x="3559" y="1278964"/>
                </a:cubicBezTo>
                <a:lnTo>
                  <a:pt x="719" y="1279089"/>
                </a:lnTo>
                <a:close/>
                <a:moveTo>
                  <a:pt x="297103" y="1227510"/>
                </a:moveTo>
                <a:cubicBezTo>
                  <a:pt x="289187" y="1226191"/>
                  <a:pt x="276654" y="1229489"/>
                  <a:pt x="259503" y="1232127"/>
                </a:cubicBezTo>
                <a:cubicBezTo>
                  <a:pt x="272696" y="1245320"/>
                  <a:pt x="285889" y="1258514"/>
                  <a:pt x="296444" y="1271708"/>
                </a:cubicBezTo>
                <a:cubicBezTo>
                  <a:pt x="285889" y="1250597"/>
                  <a:pt x="288528" y="1242681"/>
                  <a:pt x="306998" y="1250597"/>
                </a:cubicBezTo>
                <a:cubicBezTo>
                  <a:pt x="308317" y="1234766"/>
                  <a:pt x="305019" y="1228829"/>
                  <a:pt x="297103" y="1227510"/>
                </a:cubicBezTo>
                <a:close/>
                <a:moveTo>
                  <a:pt x="2158992" y="1215965"/>
                </a:moveTo>
                <a:cubicBezTo>
                  <a:pt x="2159982" y="1214976"/>
                  <a:pt x="2161961" y="1214976"/>
                  <a:pt x="2164599" y="1216295"/>
                </a:cubicBezTo>
                <a:cubicBezTo>
                  <a:pt x="2167238" y="1221572"/>
                  <a:pt x="2164599" y="1224211"/>
                  <a:pt x="2159322" y="1221572"/>
                </a:cubicBezTo>
                <a:cubicBezTo>
                  <a:pt x="2158003" y="1218934"/>
                  <a:pt x="2158003" y="1216955"/>
                  <a:pt x="2158992" y="1215965"/>
                </a:cubicBezTo>
                <a:close/>
                <a:moveTo>
                  <a:pt x="920" y="1208380"/>
                </a:moveTo>
                <a:cubicBezTo>
                  <a:pt x="14115" y="1205742"/>
                  <a:pt x="16753" y="1208380"/>
                  <a:pt x="14115" y="1221574"/>
                </a:cubicBezTo>
                <a:cubicBezTo>
                  <a:pt x="920" y="1226851"/>
                  <a:pt x="-1718" y="1221574"/>
                  <a:pt x="920" y="1208380"/>
                </a:cubicBezTo>
                <a:close/>
                <a:moveTo>
                  <a:pt x="1688852" y="1195579"/>
                </a:moveTo>
                <a:cubicBezTo>
                  <a:pt x="1701445" y="1199979"/>
                  <a:pt x="1711742" y="1216955"/>
                  <a:pt x="1702836" y="1234766"/>
                </a:cubicBezTo>
                <a:cubicBezTo>
                  <a:pt x="1676450" y="1250598"/>
                  <a:pt x="1663257" y="1242682"/>
                  <a:pt x="1663257" y="1213657"/>
                </a:cubicBezTo>
                <a:cubicBezTo>
                  <a:pt x="1665896" y="1203762"/>
                  <a:pt x="1670678" y="1198155"/>
                  <a:pt x="1676120" y="1195805"/>
                </a:cubicBezTo>
                <a:cubicBezTo>
                  <a:pt x="1680202" y="1194042"/>
                  <a:pt x="1684654" y="1194112"/>
                  <a:pt x="1688852" y="1195579"/>
                </a:cubicBezTo>
                <a:close/>
                <a:moveTo>
                  <a:pt x="1861155" y="1195187"/>
                </a:moveTo>
                <a:cubicBezTo>
                  <a:pt x="1869071" y="1195187"/>
                  <a:pt x="1863794" y="1218935"/>
                  <a:pt x="1855878" y="1211019"/>
                </a:cubicBezTo>
                <a:cubicBezTo>
                  <a:pt x="1855878" y="1205741"/>
                  <a:pt x="1855878" y="1197826"/>
                  <a:pt x="1861155" y="1195187"/>
                </a:cubicBezTo>
                <a:close/>
                <a:moveTo>
                  <a:pt x="1890181" y="1195186"/>
                </a:moveTo>
                <a:cubicBezTo>
                  <a:pt x="1904033" y="1230808"/>
                  <a:pt x="1883749" y="1244166"/>
                  <a:pt x="1895004" y="1243053"/>
                </a:cubicBezTo>
                <a:lnTo>
                  <a:pt x="1898300" y="1242388"/>
                </a:lnTo>
                <a:lnTo>
                  <a:pt x="1887542" y="1248949"/>
                </a:lnTo>
                <a:cubicBezTo>
                  <a:pt x="1883584" y="1253896"/>
                  <a:pt x="1886223" y="1259834"/>
                  <a:pt x="1895458" y="1266430"/>
                </a:cubicBezTo>
                <a:cubicBezTo>
                  <a:pt x="1866433" y="1255876"/>
                  <a:pt x="1861156" y="1258514"/>
                  <a:pt x="1832130" y="1263792"/>
                </a:cubicBezTo>
                <a:cubicBezTo>
                  <a:pt x="1834768" y="1229489"/>
                  <a:pt x="1853239" y="1205741"/>
                  <a:pt x="1890181" y="1195186"/>
                </a:cubicBezTo>
                <a:close/>
                <a:moveTo>
                  <a:pt x="53693" y="1187271"/>
                </a:moveTo>
                <a:cubicBezTo>
                  <a:pt x="77442" y="1187271"/>
                  <a:pt x="95912" y="1195187"/>
                  <a:pt x="109106" y="1208380"/>
                </a:cubicBezTo>
                <a:cubicBezTo>
                  <a:pt x="82719" y="1232128"/>
                  <a:pt x="53693" y="1234766"/>
                  <a:pt x="19391" y="1218935"/>
                </a:cubicBezTo>
                <a:cubicBezTo>
                  <a:pt x="32584" y="1208380"/>
                  <a:pt x="43139" y="1197825"/>
                  <a:pt x="53693" y="1187271"/>
                </a:cubicBezTo>
                <a:close/>
                <a:moveTo>
                  <a:pt x="1904694" y="1179356"/>
                </a:moveTo>
                <a:cubicBezTo>
                  <a:pt x="1907992" y="1179356"/>
                  <a:pt x="1911290" y="1181994"/>
                  <a:pt x="1913929" y="1187272"/>
                </a:cubicBezTo>
                <a:cubicBezTo>
                  <a:pt x="1908652" y="1200465"/>
                  <a:pt x="1903375" y="1200465"/>
                  <a:pt x="1895458" y="1187272"/>
                </a:cubicBezTo>
                <a:cubicBezTo>
                  <a:pt x="1898097" y="1181994"/>
                  <a:pt x="1901395" y="1179356"/>
                  <a:pt x="1904694" y="1179356"/>
                </a:cubicBezTo>
                <a:close/>
                <a:moveTo>
                  <a:pt x="2053777" y="1176716"/>
                </a:moveTo>
                <a:cubicBezTo>
                  <a:pt x="2024752" y="1208380"/>
                  <a:pt x="1966701" y="1263791"/>
                  <a:pt x="1921844" y="1274346"/>
                </a:cubicBezTo>
                <a:cubicBezTo>
                  <a:pt x="1927121" y="1216295"/>
                  <a:pt x="2019475" y="1192548"/>
                  <a:pt x="2053777" y="1176716"/>
                </a:cubicBezTo>
                <a:close/>
                <a:moveTo>
                  <a:pt x="367687" y="1163522"/>
                </a:moveTo>
                <a:cubicBezTo>
                  <a:pt x="372964" y="1192547"/>
                  <a:pt x="386158" y="1205741"/>
                  <a:pt x="407267" y="1205741"/>
                </a:cubicBezTo>
                <a:cubicBezTo>
                  <a:pt x="394073" y="1189909"/>
                  <a:pt x="380880" y="1176715"/>
                  <a:pt x="367687" y="1163522"/>
                </a:cubicBezTo>
                <a:close/>
                <a:moveTo>
                  <a:pt x="1592014" y="1150329"/>
                </a:moveTo>
                <a:cubicBezTo>
                  <a:pt x="1578820" y="1158245"/>
                  <a:pt x="1589375" y="1163522"/>
                  <a:pt x="1592014" y="1150329"/>
                </a:cubicBezTo>
                <a:close/>
                <a:moveTo>
                  <a:pt x="2217373" y="1137137"/>
                </a:moveTo>
                <a:cubicBezTo>
                  <a:pt x="2214734" y="1150330"/>
                  <a:pt x="2198902" y="1171439"/>
                  <a:pt x="2185709" y="1163523"/>
                </a:cubicBezTo>
                <a:cubicBezTo>
                  <a:pt x="2188348" y="1152969"/>
                  <a:pt x="2204179" y="1131860"/>
                  <a:pt x="2217373" y="1137137"/>
                </a:cubicBezTo>
                <a:close/>
                <a:moveTo>
                  <a:pt x="1742418" y="1137136"/>
                </a:moveTo>
                <a:cubicBezTo>
                  <a:pt x="1745056" y="1142413"/>
                  <a:pt x="1734502" y="1147691"/>
                  <a:pt x="1729223" y="1147691"/>
                </a:cubicBezTo>
                <a:cubicBezTo>
                  <a:pt x="1726585" y="1139775"/>
                  <a:pt x="1737140" y="1134498"/>
                  <a:pt x="1742418" y="1137136"/>
                </a:cubicBezTo>
                <a:close/>
                <a:moveTo>
                  <a:pt x="719" y="1126605"/>
                </a:moveTo>
                <a:lnTo>
                  <a:pt x="32015" y="1133892"/>
                </a:lnTo>
                <a:cubicBezTo>
                  <a:pt x="41201" y="1136571"/>
                  <a:pt x="48746" y="1139446"/>
                  <a:pt x="53693" y="1142414"/>
                </a:cubicBezTo>
                <a:cubicBezTo>
                  <a:pt x="43798" y="1150331"/>
                  <a:pt x="30110" y="1153464"/>
                  <a:pt x="14897" y="1153547"/>
                </a:cubicBezTo>
                <a:lnTo>
                  <a:pt x="719" y="1151426"/>
                </a:lnTo>
                <a:close/>
                <a:moveTo>
                  <a:pt x="452124" y="1121304"/>
                </a:moveTo>
                <a:cubicBezTo>
                  <a:pt x="452124" y="1126581"/>
                  <a:pt x="462677" y="1181993"/>
                  <a:pt x="478509" y="1176715"/>
                </a:cubicBezTo>
                <a:cubicBezTo>
                  <a:pt x="481148" y="1152968"/>
                  <a:pt x="473232" y="1134497"/>
                  <a:pt x="452124" y="1121304"/>
                </a:cubicBezTo>
                <a:close/>
                <a:moveTo>
                  <a:pt x="1929761" y="1092279"/>
                </a:moveTo>
                <a:cubicBezTo>
                  <a:pt x="1940316" y="1137136"/>
                  <a:pt x="1921845" y="1168799"/>
                  <a:pt x="1874348" y="1189909"/>
                </a:cubicBezTo>
                <a:cubicBezTo>
                  <a:pt x="1842685" y="1158245"/>
                  <a:pt x="1861155" y="1126581"/>
                  <a:pt x="1929761" y="1092279"/>
                </a:cubicBezTo>
                <a:close/>
                <a:moveTo>
                  <a:pt x="1807398" y="1088023"/>
                </a:moveTo>
                <a:cubicBezTo>
                  <a:pt x="1824174" y="1086838"/>
                  <a:pt x="1856539" y="1100856"/>
                  <a:pt x="1813660" y="1110751"/>
                </a:cubicBezTo>
                <a:cubicBezTo>
                  <a:pt x="1792880" y="1094919"/>
                  <a:pt x="1797333" y="1088734"/>
                  <a:pt x="1807398" y="1088023"/>
                </a:cubicBezTo>
                <a:close/>
                <a:moveTo>
                  <a:pt x="1737138" y="1073810"/>
                </a:moveTo>
                <a:cubicBezTo>
                  <a:pt x="1763525" y="1087003"/>
                  <a:pt x="1718668" y="1102835"/>
                  <a:pt x="1737138" y="1073810"/>
                </a:cubicBezTo>
                <a:close/>
                <a:moveTo>
                  <a:pt x="1763526" y="1065892"/>
                </a:moveTo>
                <a:cubicBezTo>
                  <a:pt x="1766165" y="1071170"/>
                  <a:pt x="1755610" y="1076447"/>
                  <a:pt x="1750332" y="1073808"/>
                </a:cubicBezTo>
                <a:cubicBezTo>
                  <a:pt x="1750332" y="1065892"/>
                  <a:pt x="1758249" y="1063254"/>
                  <a:pt x="1763526" y="1065892"/>
                </a:cubicBezTo>
                <a:close/>
                <a:moveTo>
                  <a:pt x="2046562" y="1031549"/>
                </a:moveTo>
                <a:cubicBezTo>
                  <a:pt x="2049819" y="1033734"/>
                  <a:pt x="2051799" y="1039507"/>
                  <a:pt x="2051139" y="1050061"/>
                </a:cubicBezTo>
                <a:cubicBezTo>
                  <a:pt x="2040584" y="1057976"/>
                  <a:pt x="2030030" y="1065892"/>
                  <a:pt x="2019474" y="1076447"/>
                </a:cubicBezTo>
                <a:cubicBezTo>
                  <a:pt x="2015517" y="1050721"/>
                  <a:pt x="2036791" y="1024994"/>
                  <a:pt x="2046562" y="1031549"/>
                </a:cubicBezTo>
                <a:close/>
                <a:moveTo>
                  <a:pt x="426479" y="1025200"/>
                </a:moveTo>
                <a:cubicBezTo>
                  <a:pt x="412873" y="1025323"/>
                  <a:pt x="404627" y="1027632"/>
                  <a:pt x="409905" y="1031590"/>
                </a:cubicBezTo>
                <a:cubicBezTo>
                  <a:pt x="438929" y="1102833"/>
                  <a:pt x="417821" y="1076447"/>
                  <a:pt x="460039" y="1113388"/>
                </a:cubicBezTo>
                <a:cubicBezTo>
                  <a:pt x="412544" y="1002565"/>
                  <a:pt x="436292" y="1065892"/>
                  <a:pt x="473232" y="1097556"/>
                </a:cubicBezTo>
                <a:cubicBezTo>
                  <a:pt x="556351" y="1044124"/>
                  <a:pt x="467295" y="1024829"/>
                  <a:pt x="426479" y="1025200"/>
                </a:cubicBezTo>
                <a:close/>
                <a:moveTo>
                  <a:pt x="2301863" y="1006147"/>
                </a:moveTo>
                <a:cubicBezTo>
                  <a:pt x="2306505" y="1004692"/>
                  <a:pt x="2311066" y="1004947"/>
                  <a:pt x="2315580" y="1006895"/>
                </a:cubicBezTo>
                <a:cubicBezTo>
                  <a:pt x="2321600" y="1009492"/>
                  <a:pt x="2327537" y="1015100"/>
                  <a:pt x="2333474" y="1023675"/>
                </a:cubicBezTo>
                <a:cubicBezTo>
                  <a:pt x="2309726" y="1036868"/>
                  <a:pt x="2283339" y="1052700"/>
                  <a:pt x="2256952" y="1065893"/>
                </a:cubicBezTo>
                <a:cubicBezTo>
                  <a:pt x="2273279" y="1030272"/>
                  <a:pt x="2287936" y="1010513"/>
                  <a:pt x="2301863" y="1006147"/>
                </a:cubicBezTo>
                <a:close/>
                <a:moveTo>
                  <a:pt x="1782986" y="1005493"/>
                </a:moveTo>
                <a:cubicBezTo>
                  <a:pt x="1785460" y="1005205"/>
                  <a:pt x="1787934" y="1005864"/>
                  <a:pt x="1789913" y="1007843"/>
                </a:cubicBezTo>
                <a:cubicBezTo>
                  <a:pt x="1797829" y="1015759"/>
                  <a:pt x="1781997" y="1031591"/>
                  <a:pt x="1774080" y="1023675"/>
                </a:cubicBezTo>
                <a:cubicBezTo>
                  <a:pt x="1768143" y="1015759"/>
                  <a:pt x="1775565" y="1006359"/>
                  <a:pt x="1782986" y="1005493"/>
                </a:cubicBezTo>
                <a:close/>
                <a:moveTo>
                  <a:pt x="1980673" y="1001113"/>
                </a:moveTo>
                <a:cubicBezTo>
                  <a:pt x="1983276" y="1001783"/>
                  <a:pt x="1986492" y="1003885"/>
                  <a:pt x="1990450" y="1007843"/>
                </a:cubicBezTo>
                <a:cubicBezTo>
                  <a:pt x="2011559" y="1021036"/>
                  <a:pt x="2006282" y="1036868"/>
                  <a:pt x="1971978" y="1052700"/>
                </a:cubicBezTo>
                <a:cubicBezTo>
                  <a:pt x="1974288" y="1061936"/>
                  <a:pt x="1962455" y="996423"/>
                  <a:pt x="1980673" y="1001113"/>
                </a:cubicBezTo>
                <a:close/>
                <a:moveTo>
                  <a:pt x="82719" y="986734"/>
                </a:moveTo>
                <a:cubicBezTo>
                  <a:pt x="114383" y="992011"/>
                  <a:pt x="264785" y="1087003"/>
                  <a:pt x="219928" y="1108112"/>
                </a:cubicBezTo>
                <a:cubicBezTo>
                  <a:pt x="172433" y="1071171"/>
                  <a:pt x="124937" y="1031592"/>
                  <a:pt x="82719" y="986734"/>
                </a:cubicBezTo>
                <a:close/>
                <a:moveTo>
                  <a:pt x="1531325" y="957708"/>
                </a:moveTo>
                <a:cubicBezTo>
                  <a:pt x="1533964" y="960347"/>
                  <a:pt x="1528687" y="968263"/>
                  <a:pt x="1523409" y="965624"/>
                </a:cubicBezTo>
                <a:cubicBezTo>
                  <a:pt x="1518132" y="962985"/>
                  <a:pt x="1526048" y="952431"/>
                  <a:pt x="1531325" y="957708"/>
                </a:cubicBezTo>
                <a:close/>
                <a:moveTo>
                  <a:pt x="719" y="953833"/>
                </a:moveTo>
                <a:lnTo>
                  <a:pt x="17737" y="971231"/>
                </a:lnTo>
                <a:lnTo>
                  <a:pt x="148564" y="1107536"/>
                </a:lnTo>
                <a:lnTo>
                  <a:pt x="139037" y="1099180"/>
                </a:lnTo>
                <a:cubicBezTo>
                  <a:pt x="127529" y="1088197"/>
                  <a:pt x="115037" y="1075458"/>
                  <a:pt x="101184" y="1060615"/>
                </a:cubicBezTo>
                <a:lnTo>
                  <a:pt x="719" y="955812"/>
                </a:lnTo>
                <a:close/>
                <a:moveTo>
                  <a:pt x="1454804" y="949792"/>
                </a:moveTo>
                <a:cubicBezTo>
                  <a:pt x="1423141" y="944515"/>
                  <a:pt x="1454804" y="994649"/>
                  <a:pt x="1454804" y="949792"/>
                </a:cubicBezTo>
                <a:close/>
                <a:moveTo>
                  <a:pt x="2201211" y="946824"/>
                </a:moveTo>
                <a:cubicBezTo>
                  <a:pt x="2208798" y="945835"/>
                  <a:pt x="2216054" y="949793"/>
                  <a:pt x="2212096" y="960348"/>
                </a:cubicBezTo>
                <a:cubicBezTo>
                  <a:pt x="2212096" y="968264"/>
                  <a:pt x="2190987" y="976180"/>
                  <a:pt x="2188348" y="962986"/>
                </a:cubicBezTo>
                <a:cubicBezTo>
                  <a:pt x="2185709" y="953751"/>
                  <a:pt x="2193625" y="947814"/>
                  <a:pt x="2201211" y="946824"/>
                </a:cubicBezTo>
                <a:close/>
                <a:moveTo>
                  <a:pt x="327116" y="943856"/>
                </a:moveTo>
                <a:cubicBezTo>
                  <a:pt x="330744" y="945176"/>
                  <a:pt x="333383" y="948474"/>
                  <a:pt x="330744" y="952432"/>
                </a:cubicBezTo>
                <a:cubicBezTo>
                  <a:pt x="328106" y="962986"/>
                  <a:pt x="312273" y="957709"/>
                  <a:pt x="317550" y="947155"/>
                </a:cubicBezTo>
                <a:cubicBezTo>
                  <a:pt x="318870" y="943197"/>
                  <a:pt x="323488" y="942537"/>
                  <a:pt x="327116" y="943856"/>
                </a:cubicBezTo>
                <a:close/>
                <a:moveTo>
                  <a:pt x="1486262" y="933053"/>
                </a:moveTo>
                <a:cubicBezTo>
                  <a:pt x="1487128" y="923406"/>
                  <a:pt x="1459422" y="982775"/>
                  <a:pt x="1473275" y="970901"/>
                </a:cubicBezTo>
                <a:cubicBezTo>
                  <a:pt x="1482510" y="947154"/>
                  <a:pt x="1485973" y="936269"/>
                  <a:pt x="1486262" y="933053"/>
                </a:cubicBezTo>
                <a:close/>
                <a:moveTo>
                  <a:pt x="1368224" y="922994"/>
                </a:moveTo>
                <a:cubicBezTo>
                  <a:pt x="1373171" y="922582"/>
                  <a:pt x="1378284" y="923406"/>
                  <a:pt x="1383561" y="926045"/>
                </a:cubicBezTo>
                <a:cubicBezTo>
                  <a:pt x="1367728" y="939238"/>
                  <a:pt x="1349258" y="952432"/>
                  <a:pt x="1328149" y="944516"/>
                </a:cubicBezTo>
                <a:cubicBezTo>
                  <a:pt x="1340023" y="936600"/>
                  <a:pt x="1353381" y="924231"/>
                  <a:pt x="1368224" y="922994"/>
                </a:cubicBezTo>
                <a:close/>
                <a:moveTo>
                  <a:pt x="1840047" y="910213"/>
                </a:moveTo>
                <a:cubicBezTo>
                  <a:pt x="1826854" y="939238"/>
                  <a:pt x="1800467" y="955070"/>
                  <a:pt x="1766164" y="960347"/>
                </a:cubicBezTo>
                <a:cubicBezTo>
                  <a:pt x="1787273" y="939238"/>
                  <a:pt x="1813660" y="923406"/>
                  <a:pt x="1840047" y="910213"/>
                </a:cubicBezTo>
                <a:close/>
                <a:moveTo>
                  <a:pt x="1035260" y="910212"/>
                </a:moveTo>
                <a:cubicBezTo>
                  <a:pt x="1032621" y="912851"/>
                  <a:pt x="1029983" y="912851"/>
                  <a:pt x="1029983" y="915490"/>
                </a:cubicBezTo>
                <a:cubicBezTo>
                  <a:pt x="1035260" y="915490"/>
                  <a:pt x="1037898" y="912851"/>
                  <a:pt x="1035260" y="910212"/>
                </a:cubicBezTo>
                <a:close/>
                <a:moveTo>
                  <a:pt x="1940314" y="902297"/>
                </a:moveTo>
                <a:cubicBezTo>
                  <a:pt x="1927121" y="918129"/>
                  <a:pt x="1911289" y="931322"/>
                  <a:pt x="1895457" y="944515"/>
                </a:cubicBezTo>
                <a:cubicBezTo>
                  <a:pt x="1845323" y="965624"/>
                  <a:pt x="1908650" y="910213"/>
                  <a:pt x="1940314" y="902297"/>
                </a:cubicBezTo>
                <a:close/>
                <a:moveTo>
                  <a:pt x="1544518" y="894382"/>
                </a:moveTo>
                <a:cubicBezTo>
                  <a:pt x="1541879" y="957710"/>
                  <a:pt x="1523409" y="918130"/>
                  <a:pt x="1544518" y="894382"/>
                </a:cubicBezTo>
                <a:close/>
                <a:moveTo>
                  <a:pt x="478509" y="873271"/>
                </a:moveTo>
                <a:cubicBezTo>
                  <a:pt x="486425" y="889103"/>
                  <a:pt x="573501" y="1081724"/>
                  <a:pt x="623635" y="1002565"/>
                </a:cubicBezTo>
                <a:cubicBezTo>
                  <a:pt x="573501" y="952431"/>
                  <a:pt x="533922" y="912851"/>
                  <a:pt x="478509" y="873271"/>
                </a:cubicBezTo>
                <a:close/>
                <a:moveTo>
                  <a:pt x="391442" y="867996"/>
                </a:moveTo>
                <a:cubicBezTo>
                  <a:pt x="399358" y="862718"/>
                  <a:pt x="404635" y="875911"/>
                  <a:pt x="399358" y="881189"/>
                </a:cubicBezTo>
                <a:cubicBezTo>
                  <a:pt x="391442" y="886466"/>
                  <a:pt x="386165" y="873273"/>
                  <a:pt x="391442" y="867996"/>
                </a:cubicBezTo>
                <a:close/>
                <a:moveTo>
                  <a:pt x="1222104" y="841583"/>
                </a:moveTo>
                <a:cubicBezTo>
                  <a:pt x="1222604" y="842268"/>
                  <a:pt x="1223594" y="843917"/>
                  <a:pt x="1225243" y="846886"/>
                </a:cubicBezTo>
                <a:cubicBezTo>
                  <a:pt x="1239095" y="879210"/>
                  <a:pt x="1218604" y="836785"/>
                  <a:pt x="1222104" y="841583"/>
                </a:cubicBezTo>
                <a:close/>
                <a:moveTo>
                  <a:pt x="571533" y="836991"/>
                </a:moveTo>
                <a:cubicBezTo>
                  <a:pt x="574172" y="836332"/>
                  <a:pt x="577470" y="837651"/>
                  <a:pt x="578789" y="841608"/>
                </a:cubicBezTo>
                <a:cubicBezTo>
                  <a:pt x="581428" y="846886"/>
                  <a:pt x="568235" y="852163"/>
                  <a:pt x="568235" y="844247"/>
                </a:cubicBezTo>
                <a:cubicBezTo>
                  <a:pt x="566915" y="840289"/>
                  <a:pt x="568895" y="837651"/>
                  <a:pt x="571533" y="836991"/>
                </a:cubicBezTo>
                <a:close/>
                <a:moveTo>
                  <a:pt x="1939984" y="836001"/>
                </a:moveTo>
                <a:cubicBezTo>
                  <a:pt x="1940974" y="835012"/>
                  <a:pt x="1942953" y="835012"/>
                  <a:pt x="1945591" y="836331"/>
                </a:cubicBezTo>
                <a:cubicBezTo>
                  <a:pt x="1948230" y="841608"/>
                  <a:pt x="1945591" y="844247"/>
                  <a:pt x="1940314" y="841608"/>
                </a:cubicBezTo>
                <a:cubicBezTo>
                  <a:pt x="1938995" y="838970"/>
                  <a:pt x="1938995" y="836991"/>
                  <a:pt x="1939984" y="836001"/>
                </a:cubicBezTo>
                <a:close/>
                <a:moveTo>
                  <a:pt x="840542" y="832456"/>
                </a:moveTo>
                <a:cubicBezTo>
                  <a:pt x="847592" y="832209"/>
                  <a:pt x="856498" y="841609"/>
                  <a:pt x="850561" y="849525"/>
                </a:cubicBezTo>
                <a:cubicBezTo>
                  <a:pt x="842645" y="860080"/>
                  <a:pt x="824174" y="849525"/>
                  <a:pt x="834729" y="836332"/>
                </a:cubicBezTo>
                <a:cubicBezTo>
                  <a:pt x="836048" y="833693"/>
                  <a:pt x="838192" y="832539"/>
                  <a:pt x="840542" y="832456"/>
                </a:cubicBezTo>
                <a:close/>
                <a:moveTo>
                  <a:pt x="1338786" y="815510"/>
                </a:moveTo>
                <a:cubicBezTo>
                  <a:pt x="1339693" y="814232"/>
                  <a:pt x="1341342" y="818521"/>
                  <a:pt x="1343981" y="833693"/>
                </a:cubicBezTo>
                <a:cubicBezTo>
                  <a:pt x="1343486" y="838640"/>
                  <a:pt x="1342991" y="842127"/>
                  <a:pt x="1342510" y="844433"/>
                </a:cubicBezTo>
                <a:lnTo>
                  <a:pt x="1341526" y="847016"/>
                </a:lnTo>
                <a:lnTo>
                  <a:pt x="1340859" y="847260"/>
                </a:lnTo>
                <a:lnTo>
                  <a:pt x="1338879" y="840882"/>
                </a:lnTo>
                <a:cubicBezTo>
                  <a:pt x="1337734" y="831869"/>
                  <a:pt x="1337425" y="817428"/>
                  <a:pt x="1338786" y="815510"/>
                </a:cubicBezTo>
                <a:close/>
                <a:moveTo>
                  <a:pt x="2169876" y="807306"/>
                </a:moveTo>
                <a:lnTo>
                  <a:pt x="2114617" y="858244"/>
                </a:lnTo>
                <a:lnTo>
                  <a:pt x="2096942" y="863955"/>
                </a:lnTo>
                <a:cubicBezTo>
                  <a:pt x="2090634" y="867336"/>
                  <a:pt x="2084615" y="871624"/>
                  <a:pt x="2078513" y="875911"/>
                </a:cubicBezTo>
                <a:lnTo>
                  <a:pt x="2076897" y="876932"/>
                </a:lnTo>
                <a:lnTo>
                  <a:pt x="2037944" y="894382"/>
                </a:lnTo>
                <a:cubicBezTo>
                  <a:pt x="2045860" y="893722"/>
                  <a:pt x="2052951" y="891248"/>
                  <a:pt x="2059589" y="887868"/>
                </a:cubicBezTo>
                <a:lnTo>
                  <a:pt x="2076897" y="876932"/>
                </a:lnTo>
                <a:lnTo>
                  <a:pt x="2110837" y="861729"/>
                </a:lnTo>
                <a:lnTo>
                  <a:pt x="2114617" y="858244"/>
                </a:lnTo>
                <a:lnTo>
                  <a:pt x="2117103" y="857441"/>
                </a:lnTo>
                <a:cubicBezTo>
                  <a:pt x="2109187" y="891743"/>
                  <a:pt x="2027389" y="955071"/>
                  <a:pt x="1990448" y="944516"/>
                </a:cubicBezTo>
                <a:cubicBezTo>
                  <a:pt x="1969339" y="923407"/>
                  <a:pt x="2006280" y="902298"/>
                  <a:pt x="2024751" y="897021"/>
                </a:cubicBezTo>
                <a:cubicBezTo>
                  <a:pt x="2048499" y="894382"/>
                  <a:pt x="2127658" y="817860"/>
                  <a:pt x="2169876" y="807306"/>
                </a:cubicBezTo>
                <a:close/>
                <a:moveTo>
                  <a:pt x="462683" y="778280"/>
                </a:moveTo>
                <a:cubicBezTo>
                  <a:pt x="475876" y="775642"/>
                  <a:pt x="478515" y="778280"/>
                  <a:pt x="475876" y="791474"/>
                </a:cubicBezTo>
                <a:cubicBezTo>
                  <a:pt x="465322" y="796751"/>
                  <a:pt x="460045" y="791474"/>
                  <a:pt x="462683" y="778280"/>
                </a:cubicBezTo>
                <a:close/>
                <a:moveTo>
                  <a:pt x="713360" y="767726"/>
                </a:moveTo>
                <a:cubicBezTo>
                  <a:pt x="726553" y="775642"/>
                  <a:pt x="723914" y="796751"/>
                  <a:pt x="723914" y="809944"/>
                </a:cubicBezTo>
                <a:cubicBezTo>
                  <a:pt x="700166" y="812583"/>
                  <a:pt x="702805" y="780919"/>
                  <a:pt x="713360" y="767726"/>
                </a:cubicBezTo>
                <a:close/>
                <a:moveTo>
                  <a:pt x="607482" y="765418"/>
                </a:moveTo>
                <a:cubicBezTo>
                  <a:pt x="610450" y="765748"/>
                  <a:pt x="613089" y="769046"/>
                  <a:pt x="615727" y="775642"/>
                </a:cubicBezTo>
                <a:cubicBezTo>
                  <a:pt x="607811" y="786198"/>
                  <a:pt x="602534" y="786198"/>
                  <a:pt x="597257" y="773003"/>
                </a:cubicBezTo>
                <a:cubicBezTo>
                  <a:pt x="601214" y="767726"/>
                  <a:pt x="604513" y="765088"/>
                  <a:pt x="607482" y="765418"/>
                </a:cubicBezTo>
                <a:close/>
                <a:moveTo>
                  <a:pt x="2225288" y="765088"/>
                </a:moveTo>
                <a:cubicBezTo>
                  <a:pt x="2230565" y="770365"/>
                  <a:pt x="2220010" y="778281"/>
                  <a:pt x="2217372" y="773004"/>
                </a:cubicBezTo>
                <a:cubicBezTo>
                  <a:pt x="2214733" y="767726"/>
                  <a:pt x="2222649" y="762449"/>
                  <a:pt x="2225288" y="765088"/>
                </a:cubicBezTo>
                <a:close/>
                <a:moveTo>
                  <a:pt x="1148722" y="762449"/>
                </a:moveTo>
                <a:cubicBezTo>
                  <a:pt x="1151360" y="783558"/>
                  <a:pt x="1127612" y="788835"/>
                  <a:pt x="1132890" y="812583"/>
                </a:cubicBezTo>
                <a:cubicBezTo>
                  <a:pt x="1106503" y="812583"/>
                  <a:pt x="1101226" y="788835"/>
                  <a:pt x="1088033" y="770365"/>
                </a:cubicBezTo>
                <a:cubicBezTo>
                  <a:pt x="1103865" y="778281"/>
                  <a:pt x="1117058" y="788835"/>
                  <a:pt x="1127612" y="802028"/>
                </a:cubicBezTo>
                <a:cubicBezTo>
                  <a:pt x="1135528" y="788835"/>
                  <a:pt x="1140806" y="775642"/>
                  <a:pt x="1148722" y="762449"/>
                </a:cubicBezTo>
                <a:close/>
                <a:moveTo>
                  <a:pt x="1037899" y="754533"/>
                </a:moveTo>
                <a:cubicBezTo>
                  <a:pt x="1061647" y="765087"/>
                  <a:pt x="1037899" y="820499"/>
                  <a:pt x="1016789" y="799390"/>
                </a:cubicBezTo>
                <a:cubicBezTo>
                  <a:pt x="1008873" y="780919"/>
                  <a:pt x="1019429" y="754533"/>
                  <a:pt x="1037899" y="754533"/>
                </a:cubicBezTo>
                <a:close/>
                <a:moveTo>
                  <a:pt x="1381417" y="753955"/>
                </a:moveTo>
                <a:cubicBezTo>
                  <a:pt x="1383890" y="751729"/>
                  <a:pt x="1390817" y="759150"/>
                  <a:pt x="1388838" y="765087"/>
                </a:cubicBezTo>
                <a:cubicBezTo>
                  <a:pt x="1386199" y="773003"/>
                  <a:pt x="1378283" y="765087"/>
                  <a:pt x="1380922" y="759810"/>
                </a:cubicBezTo>
                <a:cubicBezTo>
                  <a:pt x="1380262" y="756512"/>
                  <a:pt x="1380592" y="754697"/>
                  <a:pt x="1381417" y="753955"/>
                </a:cubicBezTo>
                <a:close/>
                <a:moveTo>
                  <a:pt x="792505" y="746617"/>
                </a:moveTo>
                <a:cubicBezTo>
                  <a:pt x="803059" y="762449"/>
                  <a:pt x="805698" y="778281"/>
                  <a:pt x="803059" y="796751"/>
                </a:cubicBezTo>
                <a:cubicBezTo>
                  <a:pt x="800421" y="780919"/>
                  <a:pt x="797782" y="762449"/>
                  <a:pt x="792505" y="746617"/>
                </a:cubicBezTo>
                <a:close/>
                <a:moveTo>
                  <a:pt x="1628955" y="741340"/>
                </a:moveTo>
                <a:cubicBezTo>
                  <a:pt x="1626317" y="751894"/>
                  <a:pt x="1623678" y="765089"/>
                  <a:pt x="1610484" y="765089"/>
                </a:cubicBezTo>
                <a:cubicBezTo>
                  <a:pt x="1610484" y="754533"/>
                  <a:pt x="1621039" y="749256"/>
                  <a:pt x="1628955" y="741340"/>
                </a:cubicBezTo>
                <a:close/>
                <a:moveTo>
                  <a:pt x="1317265" y="717921"/>
                </a:moveTo>
                <a:cubicBezTo>
                  <a:pt x="1318914" y="716932"/>
                  <a:pt x="1321553" y="717591"/>
                  <a:pt x="1325510" y="720230"/>
                </a:cubicBezTo>
                <a:cubicBezTo>
                  <a:pt x="1325510" y="728146"/>
                  <a:pt x="1322872" y="730785"/>
                  <a:pt x="1314956" y="725508"/>
                </a:cubicBezTo>
                <a:cubicBezTo>
                  <a:pt x="1314956" y="721550"/>
                  <a:pt x="1315616" y="718911"/>
                  <a:pt x="1317265" y="717921"/>
                </a:cubicBezTo>
                <a:close/>
                <a:moveTo>
                  <a:pt x="1681727" y="707037"/>
                </a:moveTo>
                <a:cubicBezTo>
                  <a:pt x="1668534" y="733423"/>
                  <a:pt x="1652702" y="757171"/>
                  <a:pt x="1634232" y="778281"/>
                </a:cubicBezTo>
                <a:cubicBezTo>
                  <a:pt x="1642148" y="749255"/>
                  <a:pt x="1657979" y="725507"/>
                  <a:pt x="1681727" y="707037"/>
                </a:cubicBezTo>
                <a:close/>
                <a:moveTo>
                  <a:pt x="1486468" y="680651"/>
                </a:moveTo>
                <a:cubicBezTo>
                  <a:pt x="1449527" y="728146"/>
                  <a:pt x="1467998" y="746617"/>
                  <a:pt x="1409948" y="770365"/>
                </a:cubicBezTo>
                <a:cubicBezTo>
                  <a:pt x="1394115" y="791475"/>
                  <a:pt x="1373006" y="807307"/>
                  <a:pt x="1349258" y="817861"/>
                </a:cubicBezTo>
                <a:cubicBezTo>
                  <a:pt x="1357174" y="804668"/>
                  <a:pt x="1452166" y="680651"/>
                  <a:pt x="1486468" y="680651"/>
                </a:cubicBezTo>
                <a:close/>
                <a:moveTo>
                  <a:pt x="1644787" y="667458"/>
                </a:moveTo>
                <a:cubicBezTo>
                  <a:pt x="1631594" y="720231"/>
                  <a:pt x="1544518" y="722869"/>
                  <a:pt x="1592013" y="693844"/>
                </a:cubicBezTo>
                <a:cubicBezTo>
                  <a:pt x="1610485" y="685928"/>
                  <a:pt x="1628955" y="678012"/>
                  <a:pt x="1644787" y="667458"/>
                </a:cubicBezTo>
                <a:close/>
                <a:moveTo>
                  <a:pt x="1188302" y="662181"/>
                </a:moveTo>
                <a:cubicBezTo>
                  <a:pt x="1185663" y="675374"/>
                  <a:pt x="1180386" y="691206"/>
                  <a:pt x="1177747" y="704399"/>
                </a:cubicBezTo>
                <a:cubicBezTo>
                  <a:pt x="1151360" y="712315"/>
                  <a:pt x="1153998" y="699122"/>
                  <a:pt x="1188302" y="662181"/>
                </a:cubicBezTo>
                <a:close/>
                <a:moveTo>
                  <a:pt x="2111826" y="651626"/>
                </a:moveTo>
                <a:cubicBezTo>
                  <a:pt x="2111826" y="688568"/>
                  <a:pt x="2088079" y="646349"/>
                  <a:pt x="2111826" y="651626"/>
                </a:cubicBezTo>
                <a:close/>
                <a:moveTo>
                  <a:pt x="2074887" y="651626"/>
                </a:moveTo>
                <a:cubicBezTo>
                  <a:pt x="2077525" y="675374"/>
                  <a:pt x="2030029" y="648987"/>
                  <a:pt x="2074887" y="651626"/>
                </a:cubicBezTo>
                <a:close/>
                <a:moveTo>
                  <a:pt x="890140" y="648987"/>
                </a:moveTo>
                <a:cubicBezTo>
                  <a:pt x="929719" y="659541"/>
                  <a:pt x="1011512" y="831054"/>
                  <a:pt x="1022067" y="870634"/>
                </a:cubicBezTo>
                <a:cubicBezTo>
                  <a:pt x="969294" y="812584"/>
                  <a:pt x="921804" y="717592"/>
                  <a:pt x="890140" y="648987"/>
                </a:cubicBezTo>
                <a:close/>
                <a:moveTo>
                  <a:pt x="1526049" y="635794"/>
                </a:moveTo>
                <a:cubicBezTo>
                  <a:pt x="1515494" y="646348"/>
                  <a:pt x="1502301" y="659543"/>
                  <a:pt x="1491746" y="670097"/>
                </a:cubicBezTo>
                <a:cubicBezTo>
                  <a:pt x="1489107" y="678013"/>
                  <a:pt x="1470636" y="638432"/>
                  <a:pt x="1526049" y="635794"/>
                </a:cubicBezTo>
                <a:close/>
                <a:moveTo>
                  <a:pt x="781951" y="633156"/>
                </a:moveTo>
                <a:cubicBezTo>
                  <a:pt x="795144" y="656904"/>
                  <a:pt x="800421" y="667458"/>
                  <a:pt x="789867" y="691206"/>
                </a:cubicBezTo>
                <a:cubicBezTo>
                  <a:pt x="787228" y="672735"/>
                  <a:pt x="784589" y="654265"/>
                  <a:pt x="781951" y="633156"/>
                </a:cubicBezTo>
                <a:close/>
                <a:moveTo>
                  <a:pt x="1285931" y="617323"/>
                </a:moveTo>
                <a:cubicBezTo>
                  <a:pt x="1301763" y="670096"/>
                  <a:pt x="1077478" y="889103"/>
                  <a:pt x="1151360" y="926044"/>
                </a:cubicBezTo>
                <a:cubicBezTo>
                  <a:pt x="1212049" y="936599"/>
                  <a:pt x="1267461" y="878549"/>
                  <a:pt x="1304402" y="846885"/>
                </a:cubicBezTo>
                <a:cubicBezTo>
                  <a:pt x="1322872" y="852162"/>
                  <a:pt x="1304402" y="873271"/>
                  <a:pt x="1299124" y="878549"/>
                </a:cubicBezTo>
                <a:cubicBezTo>
                  <a:pt x="1317595" y="873271"/>
                  <a:pt x="1312317" y="878549"/>
                  <a:pt x="1312317" y="852162"/>
                </a:cubicBezTo>
                <a:cubicBezTo>
                  <a:pt x="1316275" y="853811"/>
                  <a:pt x="1322336" y="853275"/>
                  <a:pt x="1329778" y="851312"/>
                </a:cubicBezTo>
                <a:lnTo>
                  <a:pt x="1340859" y="847260"/>
                </a:lnTo>
                <a:lnTo>
                  <a:pt x="1341117" y="848089"/>
                </a:lnTo>
                <a:lnTo>
                  <a:pt x="1341526" y="847016"/>
                </a:lnTo>
                <a:lnTo>
                  <a:pt x="1355525" y="841896"/>
                </a:lnTo>
                <a:cubicBezTo>
                  <a:pt x="1412421" y="817530"/>
                  <a:pt x="1493065" y="769045"/>
                  <a:pt x="1441611" y="860078"/>
                </a:cubicBezTo>
                <a:cubicBezTo>
                  <a:pt x="1299124" y="773003"/>
                  <a:pt x="1301763" y="997288"/>
                  <a:pt x="1351897" y="1044783"/>
                </a:cubicBezTo>
                <a:cubicBezTo>
                  <a:pt x="1407309" y="1021035"/>
                  <a:pt x="1433695" y="915490"/>
                  <a:pt x="1431056" y="867994"/>
                </a:cubicBezTo>
                <a:cubicBezTo>
                  <a:pt x="1460081" y="867994"/>
                  <a:pt x="1467997" y="889103"/>
                  <a:pt x="1462720" y="933960"/>
                </a:cubicBezTo>
                <a:cubicBezTo>
                  <a:pt x="1507577" y="870633"/>
                  <a:pt x="1518132" y="696482"/>
                  <a:pt x="1512854" y="696482"/>
                </a:cubicBezTo>
                <a:cubicBezTo>
                  <a:pt x="1636871" y="725507"/>
                  <a:pt x="1518132" y="802028"/>
                  <a:pt x="1515493" y="865355"/>
                </a:cubicBezTo>
                <a:cubicBezTo>
                  <a:pt x="1536602" y="854801"/>
                  <a:pt x="1547157" y="836330"/>
                  <a:pt x="1547157" y="809944"/>
                </a:cubicBezTo>
                <a:cubicBezTo>
                  <a:pt x="1562989" y="809944"/>
                  <a:pt x="1605207" y="870633"/>
                  <a:pt x="1560350" y="897019"/>
                </a:cubicBezTo>
                <a:cubicBezTo>
                  <a:pt x="1541880" y="897019"/>
                  <a:pt x="1536602" y="881187"/>
                  <a:pt x="1544518" y="854801"/>
                </a:cubicBezTo>
                <a:cubicBezTo>
                  <a:pt x="1504938" y="928683"/>
                  <a:pt x="1533964" y="931322"/>
                  <a:pt x="1507577" y="997288"/>
                </a:cubicBezTo>
                <a:cubicBezTo>
                  <a:pt x="1586736" y="984094"/>
                  <a:pt x="1705475" y="788835"/>
                  <a:pt x="1774080" y="780919"/>
                </a:cubicBezTo>
                <a:cubicBezTo>
                  <a:pt x="1774080" y="812583"/>
                  <a:pt x="1702837" y="936599"/>
                  <a:pt x="1774080" y="894381"/>
                </a:cubicBezTo>
                <a:cubicBezTo>
                  <a:pt x="1755610" y="949792"/>
                  <a:pt x="1533964" y="1076447"/>
                  <a:pt x="1626316" y="1044783"/>
                </a:cubicBezTo>
                <a:cubicBezTo>
                  <a:pt x="1618400" y="1063254"/>
                  <a:pt x="1581459" y="1084363"/>
                  <a:pt x="1565627" y="1097556"/>
                </a:cubicBezTo>
                <a:cubicBezTo>
                  <a:pt x="1605207" y="1084363"/>
                  <a:pt x="1578820" y="1137136"/>
                  <a:pt x="1581459" y="1142413"/>
                </a:cubicBezTo>
                <a:cubicBezTo>
                  <a:pt x="1597291" y="1123943"/>
                  <a:pt x="1618400" y="1110749"/>
                  <a:pt x="1639509" y="1100195"/>
                </a:cubicBezTo>
                <a:cubicBezTo>
                  <a:pt x="1618400" y="1110749"/>
                  <a:pt x="1634232" y="1100195"/>
                  <a:pt x="1689644" y="1068531"/>
                </a:cubicBezTo>
                <a:cubicBezTo>
                  <a:pt x="1676450" y="1076447"/>
                  <a:pt x="1665896" y="1087002"/>
                  <a:pt x="1652702" y="1094917"/>
                </a:cubicBezTo>
                <a:cubicBezTo>
                  <a:pt x="1581459" y="1121304"/>
                  <a:pt x="1671173" y="1189909"/>
                  <a:pt x="1660618" y="1290178"/>
                </a:cubicBezTo>
                <a:cubicBezTo>
                  <a:pt x="1668534" y="1276985"/>
                  <a:pt x="1687005" y="1279623"/>
                  <a:pt x="1755610" y="1282262"/>
                </a:cubicBezTo>
                <a:cubicBezTo>
                  <a:pt x="1721307" y="1319203"/>
                  <a:pt x="1710753" y="1321842"/>
                  <a:pt x="1697559" y="1371976"/>
                </a:cubicBezTo>
                <a:cubicBezTo>
                  <a:pt x="1729223" y="1335035"/>
                  <a:pt x="1766164" y="1300733"/>
                  <a:pt x="1811021" y="1276985"/>
                </a:cubicBezTo>
                <a:cubicBezTo>
                  <a:pt x="1805744" y="1345590"/>
                  <a:pt x="1710753" y="1393085"/>
                  <a:pt x="1689644" y="1427387"/>
                </a:cubicBezTo>
                <a:cubicBezTo>
                  <a:pt x="1716030" y="1430026"/>
                  <a:pt x="1745055" y="1466967"/>
                  <a:pt x="1755610" y="1466967"/>
                </a:cubicBezTo>
                <a:cubicBezTo>
                  <a:pt x="1752971" y="1509185"/>
                  <a:pt x="1758248" y="1509185"/>
                  <a:pt x="1768803" y="1554042"/>
                </a:cubicBezTo>
                <a:cubicBezTo>
                  <a:pt x="1739778" y="1527656"/>
                  <a:pt x="1729223" y="1535572"/>
                  <a:pt x="1737139" y="1575152"/>
                </a:cubicBezTo>
                <a:cubicBezTo>
                  <a:pt x="1719988" y="1575152"/>
                  <a:pt x="1772761" y="1596921"/>
                  <a:pt x="1815969" y="1611763"/>
                </a:cubicBezTo>
                <a:lnTo>
                  <a:pt x="1833700" y="1617428"/>
                </a:lnTo>
                <a:lnTo>
                  <a:pt x="1827843" y="1634191"/>
                </a:lnTo>
                <a:cubicBezTo>
                  <a:pt x="1821576" y="1641777"/>
                  <a:pt x="1812340" y="1647714"/>
                  <a:pt x="1800466" y="1651672"/>
                </a:cubicBezTo>
                <a:cubicBezTo>
                  <a:pt x="1829492" y="1662227"/>
                  <a:pt x="1858517" y="1627924"/>
                  <a:pt x="1858517" y="1627924"/>
                </a:cubicBezTo>
                <a:cubicBezTo>
                  <a:pt x="1908651" y="1691252"/>
                  <a:pt x="1869071" y="1678059"/>
                  <a:pt x="1903374" y="1738747"/>
                </a:cubicBezTo>
                <a:cubicBezTo>
                  <a:pt x="1906012" y="1770411"/>
                  <a:pt x="1927122" y="1788882"/>
                  <a:pt x="1958785" y="1775689"/>
                </a:cubicBezTo>
                <a:cubicBezTo>
                  <a:pt x="1911290" y="1817907"/>
                  <a:pt x="1834769" y="1759856"/>
                  <a:pt x="1784635" y="1746663"/>
                </a:cubicBezTo>
                <a:cubicBezTo>
                  <a:pt x="1811021" y="1759856"/>
                  <a:pt x="1694921" y="1722916"/>
                  <a:pt x="1694921" y="1783604"/>
                </a:cubicBezTo>
                <a:cubicBezTo>
                  <a:pt x="1694921" y="1751941"/>
                  <a:pt x="1681728" y="1744025"/>
                  <a:pt x="1657980" y="1759856"/>
                </a:cubicBezTo>
                <a:cubicBezTo>
                  <a:pt x="1657980" y="1780966"/>
                  <a:pt x="1713391" y="1865402"/>
                  <a:pt x="1716030" y="1873318"/>
                </a:cubicBezTo>
                <a:cubicBezTo>
                  <a:pt x="1697559" y="1846932"/>
                  <a:pt x="1673812" y="1833739"/>
                  <a:pt x="1642148" y="1831100"/>
                </a:cubicBezTo>
                <a:cubicBezTo>
                  <a:pt x="1589375" y="1902343"/>
                  <a:pt x="1697559" y="1941923"/>
                  <a:pt x="1705475" y="1992057"/>
                </a:cubicBezTo>
                <a:cubicBezTo>
                  <a:pt x="1684366" y="1997334"/>
                  <a:pt x="1708114" y="1981503"/>
                  <a:pt x="1718669" y="2034275"/>
                </a:cubicBezTo>
                <a:cubicBezTo>
                  <a:pt x="1657980" y="2076494"/>
                  <a:pt x="1650064" y="1886511"/>
                  <a:pt x="1592014" y="1878595"/>
                </a:cubicBezTo>
                <a:cubicBezTo>
                  <a:pt x="1552434" y="1968309"/>
                  <a:pt x="1491745" y="1907621"/>
                  <a:pt x="1454804" y="1949839"/>
                </a:cubicBezTo>
                <a:cubicBezTo>
                  <a:pt x="1409947" y="2005250"/>
                  <a:pt x="1449527" y="2028998"/>
                  <a:pt x="1433695" y="2079132"/>
                </a:cubicBezTo>
                <a:cubicBezTo>
                  <a:pt x="1415225" y="2079132"/>
                  <a:pt x="1407309" y="2076494"/>
                  <a:pt x="1388838" y="2076494"/>
                </a:cubicBezTo>
                <a:cubicBezTo>
                  <a:pt x="1362452" y="2105519"/>
                  <a:pt x="1367729" y="2123989"/>
                  <a:pt x="1407309" y="2126628"/>
                </a:cubicBezTo>
                <a:cubicBezTo>
                  <a:pt x="1300444" y="2128607"/>
                  <a:pt x="1246269" y="2216300"/>
                  <a:pt x="1220434" y="2336137"/>
                </a:cubicBezTo>
                <a:lnTo>
                  <a:pt x="1214432" y="2380765"/>
                </a:lnTo>
                <a:lnTo>
                  <a:pt x="1214688" y="2295501"/>
                </a:lnTo>
                <a:cubicBezTo>
                  <a:pt x="1193578" y="2332442"/>
                  <a:pt x="1188301" y="2319249"/>
                  <a:pt x="1212049" y="2345635"/>
                </a:cubicBezTo>
                <a:cubicBezTo>
                  <a:pt x="1180385" y="2358829"/>
                  <a:pt x="1151360" y="2564643"/>
                  <a:pt x="1114419" y="2430072"/>
                </a:cubicBezTo>
                <a:cubicBezTo>
                  <a:pt x="1177747" y="2414240"/>
                  <a:pt x="1177747" y="2332442"/>
                  <a:pt x="1183024" y="2274392"/>
                </a:cubicBezTo>
                <a:cubicBezTo>
                  <a:pt x="1136518" y="2243718"/>
                  <a:pt x="1112647" y="2356273"/>
                  <a:pt x="1100278" y="2508948"/>
                </a:cubicBezTo>
                <a:lnTo>
                  <a:pt x="1093207" y="2637168"/>
                </a:lnTo>
                <a:lnTo>
                  <a:pt x="1087531" y="2637168"/>
                </a:lnTo>
                <a:lnTo>
                  <a:pt x="1080117" y="2575197"/>
                </a:lnTo>
                <a:cubicBezTo>
                  <a:pt x="1069562" y="2522424"/>
                  <a:pt x="987764" y="2559365"/>
                  <a:pt x="1008873" y="2488122"/>
                </a:cubicBezTo>
                <a:cubicBezTo>
                  <a:pt x="1011512" y="2472290"/>
                  <a:pt x="1035260" y="2501315"/>
                  <a:pt x="1045814" y="2493399"/>
                </a:cubicBezTo>
                <a:cubicBezTo>
                  <a:pt x="1040537" y="2472290"/>
                  <a:pt x="1032621" y="2451181"/>
                  <a:pt x="1024705" y="2430072"/>
                </a:cubicBezTo>
                <a:cubicBezTo>
                  <a:pt x="1015470" y="2441616"/>
                  <a:pt x="1028457" y="2483463"/>
                  <a:pt x="1012404" y="2467229"/>
                </a:cubicBezTo>
                <a:lnTo>
                  <a:pt x="1009525" y="2463709"/>
                </a:lnTo>
                <a:lnTo>
                  <a:pt x="1010409" y="2463499"/>
                </a:lnTo>
                <a:cubicBezTo>
                  <a:pt x="1013656" y="2457572"/>
                  <a:pt x="1016130" y="2429743"/>
                  <a:pt x="1006235" y="2437988"/>
                </a:cubicBezTo>
                <a:cubicBezTo>
                  <a:pt x="1006235" y="2446234"/>
                  <a:pt x="1006482" y="2452212"/>
                  <a:pt x="1006884" y="2456387"/>
                </a:cubicBezTo>
                <a:lnTo>
                  <a:pt x="1008027" y="2461878"/>
                </a:lnTo>
                <a:lnTo>
                  <a:pt x="1003596" y="2456458"/>
                </a:lnTo>
                <a:cubicBezTo>
                  <a:pt x="1003596" y="2478227"/>
                  <a:pt x="1007307" y="2551203"/>
                  <a:pt x="1010136" y="2633918"/>
                </a:cubicBezTo>
                <a:lnTo>
                  <a:pt x="1010227" y="2637168"/>
                </a:lnTo>
                <a:lnTo>
                  <a:pt x="986520" y="2637168"/>
                </a:lnTo>
                <a:lnTo>
                  <a:pt x="987177" y="2591658"/>
                </a:lnTo>
                <a:cubicBezTo>
                  <a:pt x="988259" y="2497193"/>
                  <a:pt x="987764" y="2413581"/>
                  <a:pt x="979848" y="2387854"/>
                </a:cubicBezTo>
                <a:cubicBezTo>
                  <a:pt x="977870" y="2391812"/>
                  <a:pt x="972922" y="2438813"/>
                  <a:pt x="970572" y="2462066"/>
                </a:cubicBezTo>
                <a:lnTo>
                  <a:pt x="970057" y="2467253"/>
                </a:lnTo>
                <a:lnTo>
                  <a:pt x="970052" y="2467255"/>
                </a:lnTo>
                <a:cubicBezTo>
                  <a:pt x="969583" y="2468539"/>
                  <a:pt x="969294" y="2470971"/>
                  <a:pt x="969294" y="2474929"/>
                </a:cubicBezTo>
                <a:lnTo>
                  <a:pt x="970057" y="2467253"/>
                </a:lnTo>
                <a:lnTo>
                  <a:pt x="971891" y="2466477"/>
                </a:lnTo>
                <a:cubicBezTo>
                  <a:pt x="976220" y="2470311"/>
                  <a:pt x="983147" y="2501975"/>
                  <a:pt x="969294" y="2480206"/>
                </a:cubicBezTo>
                <a:cubicBezTo>
                  <a:pt x="967975" y="2477568"/>
                  <a:pt x="958081" y="2540236"/>
                  <a:pt x="949505" y="2602573"/>
                </a:cubicBezTo>
                <a:lnTo>
                  <a:pt x="944938" y="2637168"/>
                </a:lnTo>
                <a:lnTo>
                  <a:pt x="895202" y="2637168"/>
                </a:lnTo>
                <a:lnTo>
                  <a:pt x="888392" y="2625997"/>
                </a:lnTo>
                <a:cubicBezTo>
                  <a:pt x="881312" y="2616813"/>
                  <a:pt x="874334" y="2613422"/>
                  <a:pt x="867830" y="2620977"/>
                </a:cubicBezTo>
                <a:lnTo>
                  <a:pt x="860327" y="2637168"/>
                </a:lnTo>
                <a:lnTo>
                  <a:pt x="857668" y="2637168"/>
                </a:lnTo>
                <a:lnTo>
                  <a:pt x="852853" y="2613370"/>
                </a:lnTo>
                <a:cubicBezTo>
                  <a:pt x="848704" y="2532237"/>
                  <a:pt x="900364" y="2353882"/>
                  <a:pt x="861114" y="2430072"/>
                </a:cubicBezTo>
                <a:cubicBezTo>
                  <a:pt x="853199" y="2411601"/>
                  <a:pt x="869030" y="2372022"/>
                  <a:pt x="869030" y="2350913"/>
                </a:cubicBezTo>
                <a:cubicBezTo>
                  <a:pt x="850560" y="2390492"/>
                  <a:pt x="832089" y="2332442"/>
                  <a:pt x="826812" y="2329804"/>
                </a:cubicBezTo>
                <a:cubicBezTo>
                  <a:pt x="816257" y="2350913"/>
                  <a:pt x="824173" y="2490761"/>
                  <a:pt x="792510" y="2488122"/>
                </a:cubicBezTo>
                <a:cubicBezTo>
                  <a:pt x="755569" y="2485483"/>
                  <a:pt x="789871" y="2253283"/>
                  <a:pt x="789871" y="2234812"/>
                </a:cubicBezTo>
                <a:cubicBezTo>
                  <a:pt x="779316" y="2240090"/>
                  <a:pt x="774039" y="2237451"/>
                  <a:pt x="774039" y="2221619"/>
                </a:cubicBezTo>
                <a:cubicBezTo>
                  <a:pt x="774039" y="2230854"/>
                  <a:pt x="770905" y="2240749"/>
                  <a:pt x="766123" y="2251221"/>
                </a:cubicBezTo>
                <a:lnTo>
                  <a:pt x="750366" y="2280474"/>
                </a:lnTo>
                <a:lnTo>
                  <a:pt x="755685" y="2284947"/>
                </a:lnTo>
                <a:cubicBezTo>
                  <a:pt x="758452" y="2287730"/>
                  <a:pt x="759991" y="2289956"/>
                  <a:pt x="758735" y="2290374"/>
                </a:cubicBezTo>
                <a:lnTo>
                  <a:pt x="747463" y="2285914"/>
                </a:lnTo>
                <a:lnTo>
                  <a:pt x="735128" y="2309557"/>
                </a:lnTo>
                <a:lnTo>
                  <a:pt x="739741" y="2306385"/>
                </a:lnTo>
                <a:cubicBezTo>
                  <a:pt x="745018" y="2307375"/>
                  <a:pt x="750295" y="2315291"/>
                  <a:pt x="739741" y="2327165"/>
                </a:cubicBezTo>
                <a:lnTo>
                  <a:pt x="734148" y="2311435"/>
                </a:lnTo>
                <a:lnTo>
                  <a:pt x="729512" y="2320321"/>
                </a:lnTo>
                <a:cubicBezTo>
                  <a:pt x="724070" y="2332772"/>
                  <a:pt x="719947" y="2345636"/>
                  <a:pt x="718628" y="2358829"/>
                </a:cubicBezTo>
                <a:cubicBezTo>
                  <a:pt x="705434" y="2390492"/>
                  <a:pt x="668492" y="2350913"/>
                  <a:pt x="673770" y="2342997"/>
                </a:cubicBezTo>
                <a:cubicBezTo>
                  <a:pt x="663215" y="2356190"/>
                  <a:pt x="652661" y="2366744"/>
                  <a:pt x="642106" y="2377299"/>
                </a:cubicBezTo>
                <a:cubicBezTo>
                  <a:pt x="655299" y="2342997"/>
                  <a:pt x="723904" y="2234812"/>
                  <a:pt x="768762" y="2216342"/>
                </a:cubicBezTo>
                <a:cubicBezTo>
                  <a:pt x="752930" y="2192594"/>
                  <a:pt x="663215" y="2253283"/>
                  <a:pt x="673770" y="2303417"/>
                </a:cubicBezTo>
                <a:cubicBezTo>
                  <a:pt x="644745" y="2263837"/>
                  <a:pt x="620997" y="2279669"/>
                  <a:pt x="602526" y="2350913"/>
                </a:cubicBezTo>
                <a:cubicBezTo>
                  <a:pt x="602526" y="2308694"/>
                  <a:pt x="555031" y="2203149"/>
                  <a:pt x="613081" y="2187317"/>
                </a:cubicBezTo>
                <a:cubicBezTo>
                  <a:pt x="613081" y="2187317"/>
                  <a:pt x="473232" y="2218980"/>
                  <a:pt x="473232" y="2218980"/>
                </a:cubicBezTo>
                <a:cubicBezTo>
                  <a:pt x="446845" y="2187317"/>
                  <a:pt x="441569" y="2189955"/>
                  <a:pt x="401989" y="2166208"/>
                </a:cubicBezTo>
                <a:cubicBezTo>
                  <a:pt x="438929" y="2163569"/>
                  <a:pt x="444207" y="2153014"/>
                  <a:pt x="409905" y="2129267"/>
                </a:cubicBezTo>
                <a:cubicBezTo>
                  <a:pt x="391435" y="2147737"/>
                  <a:pt x="365048" y="2126628"/>
                  <a:pt x="336023" y="2155653"/>
                </a:cubicBezTo>
                <a:cubicBezTo>
                  <a:pt x="349217" y="2134544"/>
                  <a:pt x="346578" y="2123989"/>
                  <a:pt x="328107" y="2123989"/>
                </a:cubicBezTo>
                <a:cubicBezTo>
                  <a:pt x="343939" y="2145098"/>
                  <a:pt x="339981" y="2140481"/>
                  <a:pt x="333714" y="2132565"/>
                </a:cubicBezTo>
                <a:lnTo>
                  <a:pt x="325413" y="2121854"/>
                </a:lnTo>
                <a:lnTo>
                  <a:pt x="325469" y="2121351"/>
                </a:lnTo>
                <a:cubicBezTo>
                  <a:pt x="322170" y="2117393"/>
                  <a:pt x="322665" y="2118217"/>
                  <a:pt x="324768" y="2121021"/>
                </a:cubicBezTo>
                <a:lnTo>
                  <a:pt x="325413" y="2121854"/>
                </a:lnTo>
                <a:lnTo>
                  <a:pt x="324082" y="2133894"/>
                </a:lnTo>
                <a:cubicBezTo>
                  <a:pt x="309183" y="2164269"/>
                  <a:pt x="218273" y="2199191"/>
                  <a:pt x="169789" y="2171485"/>
                </a:cubicBezTo>
                <a:lnTo>
                  <a:pt x="186642" y="2144189"/>
                </a:lnTo>
                <a:lnTo>
                  <a:pt x="178371" y="2146748"/>
                </a:lnTo>
                <a:cubicBezTo>
                  <a:pt x="169135" y="2147078"/>
                  <a:pt x="160560" y="2142460"/>
                  <a:pt x="161879" y="2131906"/>
                </a:cubicBezTo>
                <a:cubicBezTo>
                  <a:pt x="164518" y="2122670"/>
                  <a:pt x="174413" y="2117393"/>
                  <a:pt x="183318" y="2117063"/>
                </a:cubicBezTo>
                <a:cubicBezTo>
                  <a:pt x="192224" y="2116733"/>
                  <a:pt x="200140" y="2121351"/>
                  <a:pt x="198821" y="2131906"/>
                </a:cubicBezTo>
                <a:lnTo>
                  <a:pt x="197211" y="2134293"/>
                </a:lnTo>
                <a:lnTo>
                  <a:pt x="206565" y="2126421"/>
                </a:lnTo>
                <a:cubicBezTo>
                  <a:pt x="244165" y="2106013"/>
                  <a:pt x="283250" y="2143119"/>
                  <a:pt x="314914" y="2089687"/>
                </a:cubicBezTo>
                <a:cubicBezTo>
                  <a:pt x="306998" y="2065939"/>
                  <a:pt x="288528" y="2063300"/>
                  <a:pt x="262141" y="2081771"/>
                </a:cubicBezTo>
                <a:cubicBezTo>
                  <a:pt x="280612" y="2068578"/>
                  <a:pt x="275334" y="2065939"/>
                  <a:pt x="288528" y="2028998"/>
                </a:cubicBezTo>
                <a:cubicBezTo>
                  <a:pt x="272696" y="2042191"/>
                  <a:pt x="258843" y="2042191"/>
                  <a:pt x="255544" y="2038563"/>
                </a:cubicBezTo>
                <a:lnTo>
                  <a:pt x="257927" y="2034454"/>
                </a:lnTo>
                <a:lnTo>
                  <a:pt x="285889" y="2026360"/>
                </a:lnTo>
                <a:cubicBezTo>
                  <a:pt x="272695" y="2027019"/>
                  <a:pt x="264285" y="2029163"/>
                  <a:pt x="259585" y="2031596"/>
                </a:cubicBezTo>
                <a:lnTo>
                  <a:pt x="257927" y="2034454"/>
                </a:lnTo>
                <a:lnTo>
                  <a:pt x="248288" y="2037244"/>
                </a:lnTo>
                <a:cubicBezTo>
                  <a:pt x="236415" y="2037573"/>
                  <a:pt x="225200" y="2034275"/>
                  <a:pt x="214646" y="2026360"/>
                </a:cubicBezTo>
                <a:cubicBezTo>
                  <a:pt x="251587" y="2034275"/>
                  <a:pt x="272696" y="2026360"/>
                  <a:pt x="280612" y="1997334"/>
                </a:cubicBezTo>
                <a:cubicBezTo>
                  <a:pt x="222562" y="2007889"/>
                  <a:pt x="93268" y="2023721"/>
                  <a:pt x="80075" y="2068578"/>
                </a:cubicBezTo>
                <a:cubicBezTo>
                  <a:pt x="85352" y="2042191"/>
                  <a:pt x="77436" y="2031637"/>
                  <a:pt x="56327" y="2039553"/>
                </a:cubicBezTo>
                <a:cubicBezTo>
                  <a:pt x="72159" y="2007889"/>
                  <a:pt x="77436" y="2036914"/>
                  <a:pt x="74798" y="2005250"/>
                </a:cubicBezTo>
                <a:cubicBezTo>
                  <a:pt x="118335" y="2056704"/>
                  <a:pt x="215305" y="2001292"/>
                  <a:pt x="269974" y="1961465"/>
                </a:cubicBezTo>
                <a:lnTo>
                  <a:pt x="279131" y="1954392"/>
                </a:lnTo>
                <a:lnTo>
                  <a:pt x="277976" y="1954787"/>
                </a:lnTo>
                <a:cubicBezTo>
                  <a:pt x="271380" y="1951819"/>
                  <a:pt x="258187" y="1940604"/>
                  <a:pt x="238397" y="1920814"/>
                </a:cubicBezTo>
                <a:cubicBezTo>
                  <a:pt x="254229" y="1915537"/>
                  <a:pt x="267422" y="1923453"/>
                  <a:pt x="277976" y="1939284"/>
                </a:cubicBezTo>
                <a:lnTo>
                  <a:pt x="282465" y="1951817"/>
                </a:lnTo>
                <a:lnTo>
                  <a:pt x="293341" y="1943417"/>
                </a:lnTo>
                <a:cubicBezTo>
                  <a:pt x="299659" y="1938212"/>
                  <a:pt x="304359" y="1934007"/>
                  <a:pt x="306998" y="1931368"/>
                </a:cubicBezTo>
                <a:cubicBezTo>
                  <a:pt x="283250" y="1899705"/>
                  <a:pt x="248948" y="1883873"/>
                  <a:pt x="206730" y="1889150"/>
                </a:cubicBezTo>
                <a:cubicBezTo>
                  <a:pt x="235755" y="1894427"/>
                  <a:pt x="264780" y="1889150"/>
                  <a:pt x="288528" y="1868041"/>
                </a:cubicBezTo>
                <a:cubicBezTo>
                  <a:pt x="283250" y="1828461"/>
                  <a:pt x="225200" y="1862764"/>
                  <a:pt x="198814" y="1860125"/>
                </a:cubicBezTo>
                <a:cubicBezTo>
                  <a:pt x="186940" y="1838356"/>
                  <a:pt x="246309" y="1835882"/>
                  <a:pt x="267831" y="1837119"/>
                </a:cubicBezTo>
                <a:lnTo>
                  <a:pt x="270068" y="1837389"/>
                </a:lnTo>
                <a:lnTo>
                  <a:pt x="272696" y="1839016"/>
                </a:lnTo>
                <a:cubicBezTo>
                  <a:pt x="275334" y="1838686"/>
                  <a:pt x="275912" y="1838315"/>
                  <a:pt x="274932" y="1837975"/>
                </a:cubicBezTo>
                <a:lnTo>
                  <a:pt x="270068" y="1837389"/>
                </a:lnTo>
                <a:lnTo>
                  <a:pt x="232745" y="1814278"/>
                </a:lnTo>
                <a:cubicBezTo>
                  <a:pt x="187599" y="1798446"/>
                  <a:pt x="130209" y="1803394"/>
                  <a:pt x="90629" y="1775689"/>
                </a:cubicBezTo>
                <a:cubicBezTo>
                  <a:pt x="89640" y="1778657"/>
                  <a:pt x="125385" y="1780512"/>
                  <a:pt x="172123" y="1780976"/>
                </a:cubicBezTo>
                <a:lnTo>
                  <a:pt x="213526" y="1780967"/>
                </a:lnTo>
                <a:lnTo>
                  <a:pt x="198818" y="1767773"/>
                </a:lnTo>
                <a:cubicBezTo>
                  <a:pt x="209373" y="1767773"/>
                  <a:pt x="219927" y="1769092"/>
                  <a:pt x="229162" y="1773050"/>
                </a:cubicBezTo>
                <a:lnTo>
                  <a:pt x="237246" y="1780658"/>
                </a:lnTo>
                <a:lnTo>
                  <a:pt x="272629" y="1779965"/>
                </a:lnTo>
                <a:cubicBezTo>
                  <a:pt x="322583" y="1778450"/>
                  <a:pt x="366368" y="1775358"/>
                  <a:pt x="378242" y="1770411"/>
                </a:cubicBezTo>
                <a:cubicBezTo>
                  <a:pt x="304360" y="1659588"/>
                  <a:pt x="341301" y="1548765"/>
                  <a:pt x="180343" y="1649034"/>
                </a:cubicBezTo>
                <a:cubicBezTo>
                  <a:pt x="198814" y="1596261"/>
                  <a:pt x="296444" y="1546126"/>
                  <a:pt x="293805" y="1519740"/>
                </a:cubicBezTo>
                <a:cubicBezTo>
                  <a:pt x="291166" y="1451135"/>
                  <a:pt x="214646" y="1490715"/>
                  <a:pt x="206730" y="1443219"/>
                </a:cubicBezTo>
                <a:cubicBezTo>
                  <a:pt x="182982" y="1290178"/>
                  <a:pt x="407267" y="1229488"/>
                  <a:pt x="127570" y="1203102"/>
                </a:cubicBezTo>
                <a:cubicBezTo>
                  <a:pt x="153957" y="1179354"/>
                  <a:pt x="185621" y="1171438"/>
                  <a:pt x="222562" y="1184631"/>
                </a:cubicBezTo>
                <a:lnTo>
                  <a:pt x="148564" y="1107536"/>
                </a:lnTo>
                <a:lnTo>
                  <a:pt x="170984" y="1127200"/>
                </a:lnTo>
                <a:cubicBezTo>
                  <a:pt x="230477" y="1174077"/>
                  <a:pt x="268078" y="1170119"/>
                  <a:pt x="365048" y="1189909"/>
                </a:cubicBezTo>
                <a:cubicBezTo>
                  <a:pt x="349217" y="1166161"/>
                  <a:pt x="204091" y="1004544"/>
                  <a:pt x="62924" y="848864"/>
                </a:cubicBezTo>
                <a:lnTo>
                  <a:pt x="719" y="780413"/>
                </a:lnTo>
                <a:lnTo>
                  <a:pt x="719" y="754513"/>
                </a:lnTo>
                <a:lnTo>
                  <a:pt x="32538" y="788959"/>
                </a:lnTo>
                <a:cubicBezTo>
                  <a:pt x="96978" y="859089"/>
                  <a:pt x="153627" y="921427"/>
                  <a:pt x="172427" y="939237"/>
                </a:cubicBezTo>
                <a:cubicBezTo>
                  <a:pt x="180343" y="949792"/>
                  <a:pt x="230478" y="939237"/>
                  <a:pt x="248948" y="957708"/>
                </a:cubicBezTo>
                <a:cubicBezTo>
                  <a:pt x="264780" y="976179"/>
                  <a:pt x="241032" y="994649"/>
                  <a:pt x="262141" y="1015758"/>
                </a:cubicBezTo>
                <a:cubicBezTo>
                  <a:pt x="328107" y="1084363"/>
                  <a:pt x="359771" y="1208379"/>
                  <a:pt x="391435" y="1121304"/>
                </a:cubicBezTo>
                <a:cubicBezTo>
                  <a:pt x="494341" y="1266430"/>
                  <a:pt x="404628" y="1071170"/>
                  <a:pt x="370326" y="1036867"/>
                </a:cubicBezTo>
                <a:cubicBezTo>
                  <a:pt x="378242" y="1060615"/>
                  <a:pt x="391435" y="1087002"/>
                  <a:pt x="386158" y="1110749"/>
                </a:cubicBezTo>
                <a:cubicBezTo>
                  <a:pt x="364719" y="1085023"/>
                  <a:pt x="113347" y="778847"/>
                  <a:pt x="18421" y="666351"/>
                </a:cubicBezTo>
                <a:lnTo>
                  <a:pt x="719" y="645518"/>
                </a:lnTo>
                <a:lnTo>
                  <a:pt x="719" y="634973"/>
                </a:lnTo>
                <a:lnTo>
                  <a:pt x="3044" y="636665"/>
                </a:lnTo>
                <a:cubicBezTo>
                  <a:pt x="80281" y="700482"/>
                  <a:pt x="342620" y="1000916"/>
                  <a:pt x="388796" y="1044783"/>
                </a:cubicBezTo>
                <a:cubicBezTo>
                  <a:pt x="380880" y="1028951"/>
                  <a:pt x="330746" y="949792"/>
                  <a:pt x="341301" y="939237"/>
                </a:cubicBezTo>
                <a:cubicBezTo>
                  <a:pt x="370326" y="902297"/>
                  <a:pt x="446845" y="1026313"/>
                  <a:pt x="486425" y="960347"/>
                </a:cubicBezTo>
                <a:cubicBezTo>
                  <a:pt x="496980" y="944515"/>
                  <a:pt x="446845" y="754533"/>
                  <a:pt x="383519" y="854801"/>
                </a:cubicBezTo>
                <a:cubicBezTo>
                  <a:pt x="383519" y="825776"/>
                  <a:pt x="378242" y="757171"/>
                  <a:pt x="378242" y="736062"/>
                </a:cubicBezTo>
                <a:cubicBezTo>
                  <a:pt x="449484" y="738701"/>
                  <a:pt x="578779" y="939237"/>
                  <a:pt x="623635" y="986733"/>
                </a:cubicBezTo>
                <a:cubicBezTo>
                  <a:pt x="657938" y="920767"/>
                  <a:pt x="613081" y="857440"/>
                  <a:pt x="631551" y="783558"/>
                </a:cubicBezTo>
                <a:cubicBezTo>
                  <a:pt x="639468" y="833692"/>
                  <a:pt x="650022" y="886465"/>
                  <a:pt x="657938" y="936599"/>
                </a:cubicBezTo>
                <a:cubicBezTo>
                  <a:pt x="792510" y="860078"/>
                  <a:pt x="784594" y="976179"/>
                  <a:pt x="950823" y="962985"/>
                </a:cubicBezTo>
                <a:cubicBezTo>
                  <a:pt x="961378" y="910212"/>
                  <a:pt x="927081" y="918128"/>
                  <a:pt x="958739" y="857440"/>
                </a:cubicBezTo>
                <a:cubicBezTo>
                  <a:pt x="990403" y="886465"/>
                  <a:pt x="956101" y="881187"/>
                  <a:pt x="995680" y="920767"/>
                </a:cubicBezTo>
                <a:cubicBezTo>
                  <a:pt x="1022067" y="915490"/>
                  <a:pt x="1024705" y="894381"/>
                  <a:pt x="1019428" y="873271"/>
                </a:cubicBezTo>
                <a:cubicBezTo>
                  <a:pt x="1053730" y="904935"/>
                  <a:pt x="1040537" y="815221"/>
                  <a:pt x="1090671" y="849524"/>
                </a:cubicBezTo>
                <a:cubicBezTo>
                  <a:pt x="1019428" y="960347"/>
                  <a:pt x="1085394" y="891742"/>
                  <a:pt x="1122335" y="846885"/>
                </a:cubicBezTo>
                <a:cubicBezTo>
                  <a:pt x="1159276" y="802028"/>
                  <a:pt x="1225242" y="685928"/>
                  <a:pt x="1285931" y="617323"/>
                </a:cubicBezTo>
                <a:close/>
                <a:moveTo>
                  <a:pt x="1415554" y="606109"/>
                </a:moveTo>
                <a:cubicBezTo>
                  <a:pt x="1417863" y="606109"/>
                  <a:pt x="1420502" y="608088"/>
                  <a:pt x="1423141" y="612046"/>
                </a:cubicBezTo>
                <a:cubicBezTo>
                  <a:pt x="1420502" y="619962"/>
                  <a:pt x="1417864" y="619962"/>
                  <a:pt x="1409947" y="612046"/>
                </a:cubicBezTo>
                <a:cubicBezTo>
                  <a:pt x="1411266" y="608088"/>
                  <a:pt x="1413245" y="606109"/>
                  <a:pt x="1415554" y="606109"/>
                </a:cubicBezTo>
                <a:close/>
                <a:moveTo>
                  <a:pt x="1182365" y="602812"/>
                </a:moveTo>
                <a:cubicBezTo>
                  <a:pt x="1185663" y="600173"/>
                  <a:pt x="1190941" y="601492"/>
                  <a:pt x="1198857" y="606769"/>
                </a:cubicBezTo>
                <a:cubicBezTo>
                  <a:pt x="1198857" y="625241"/>
                  <a:pt x="1190941" y="630518"/>
                  <a:pt x="1177747" y="622602"/>
                </a:cubicBezTo>
                <a:cubicBezTo>
                  <a:pt x="1177747" y="612047"/>
                  <a:pt x="1179067" y="605450"/>
                  <a:pt x="1182365" y="602812"/>
                </a:cubicBezTo>
                <a:close/>
                <a:moveTo>
                  <a:pt x="613080" y="598853"/>
                </a:moveTo>
                <a:cubicBezTo>
                  <a:pt x="639467" y="648987"/>
                  <a:pt x="639467" y="733424"/>
                  <a:pt x="634190" y="788835"/>
                </a:cubicBezTo>
                <a:cubicBezTo>
                  <a:pt x="628912" y="767726"/>
                  <a:pt x="626273" y="743978"/>
                  <a:pt x="620996" y="722869"/>
                </a:cubicBezTo>
                <a:cubicBezTo>
                  <a:pt x="602525" y="680651"/>
                  <a:pt x="599886" y="638432"/>
                  <a:pt x="613080" y="598853"/>
                </a:cubicBezTo>
                <a:close/>
                <a:moveTo>
                  <a:pt x="1436663" y="556305"/>
                </a:moveTo>
                <a:cubicBezTo>
                  <a:pt x="1438972" y="555975"/>
                  <a:pt x="1441611" y="557954"/>
                  <a:pt x="1444250" y="561912"/>
                </a:cubicBezTo>
                <a:lnTo>
                  <a:pt x="1442773" y="564083"/>
                </a:lnTo>
                <a:lnTo>
                  <a:pt x="1457443" y="564551"/>
                </a:lnTo>
                <a:cubicBezTo>
                  <a:pt x="1465359" y="580383"/>
                  <a:pt x="1454805" y="590938"/>
                  <a:pt x="1428418" y="596216"/>
                </a:cubicBezTo>
                <a:cubicBezTo>
                  <a:pt x="1424460" y="587310"/>
                  <a:pt x="1423099" y="579889"/>
                  <a:pt x="1424615" y="574369"/>
                </a:cubicBezTo>
                <a:lnTo>
                  <a:pt x="1434238" y="566903"/>
                </a:lnTo>
                <a:lnTo>
                  <a:pt x="1431056" y="564551"/>
                </a:lnTo>
                <a:cubicBezTo>
                  <a:pt x="1432375" y="559274"/>
                  <a:pt x="1434354" y="556635"/>
                  <a:pt x="1436663" y="556305"/>
                </a:cubicBezTo>
                <a:close/>
                <a:moveTo>
                  <a:pt x="290833" y="535526"/>
                </a:moveTo>
                <a:cubicBezTo>
                  <a:pt x="293802" y="535526"/>
                  <a:pt x="296440" y="538165"/>
                  <a:pt x="299079" y="543442"/>
                </a:cubicBezTo>
                <a:cubicBezTo>
                  <a:pt x="293802" y="553996"/>
                  <a:pt x="285886" y="553996"/>
                  <a:pt x="280608" y="543442"/>
                </a:cubicBezTo>
                <a:cubicBezTo>
                  <a:pt x="284566" y="538165"/>
                  <a:pt x="287865" y="535526"/>
                  <a:pt x="290833" y="535526"/>
                </a:cubicBezTo>
                <a:close/>
                <a:moveTo>
                  <a:pt x="1119698" y="514417"/>
                </a:moveTo>
                <a:cubicBezTo>
                  <a:pt x="1169832" y="522333"/>
                  <a:pt x="1180387" y="633156"/>
                  <a:pt x="1151361" y="664819"/>
                </a:cubicBezTo>
                <a:cubicBezTo>
                  <a:pt x="1156639" y="659542"/>
                  <a:pt x="1085395" y="707039"/>
                  <a:pt x="1069563" y="714955"/>
                </a:cubicBezTo>
                <a:cubicBezTo>
                  <a:pt x="1074840" y="699123"/>
                  <a:pt x="1080117" y="680652"/>
                  <a:pt x="1085395" y="662181"/>
                </a:cubicBezTo>
                <a:cubicBezTo>
                  <a:pt x="995680" y="648988"/>
                  <a:pt x="1029983" y="498585"/>
                  <a:pt x="1119698" y="514417"/>
                </a:cubicBezTo>
                <a:close/>
                <a:moveTo>
                  <a:pt x="1781996" y="509139"/>
                </a:moveTo>
                <a:cubicBezTo>
                  <a:pt x="1779357" y="532887"/>
                  <a:pt x="1710753" y="601492"/>
                  <a:pt x="1729223" y="567189"/>
                </a:cubicBezTo>
                <a:cubicBezTo>
                  <a:pt x="1684366" y="614686"/>
                  <a:pt x="1776719" y="514416"/>
                  <a:pt x="1781996" y="509139"/>
                </a:cubicBezTo>
                <a:close/>
                <a:moveTo>
                  <a:pt x="1476573" y="503862"/>
                </a:moveTo>
                <a:cubicBezTo>
                  <a:pt x="1478552" y="503202"/>
                  <a:pt x="1477233" y="509139"/>
                  <a:pt x="1473275" y="522333"/>
                </a:cubicBezTo>
                <a:cubicBezTo>
                  <a:pt x="1457442" y="556635"/>
                  <a:pt x="1454804" y="556635"/>
                  <a:pt x="1460081" y="524971"/>
                </a:cubicBezTo>
                <a:cubicBezTo>
                  <a:pt x="1469317" y="511778"/>
                  <a:pt x="1474594" y="504522"/>
                  <a:pt x="1476573" y="503862"/>
                </a:cubicBezTo>
                <a:close/>
                <a:moveTo>
                  <a:pt x="2307545" y="497770"/>
                </a:moveTo>
                <a:cubicBezTo>
                  <a:pt x="2310673" y="498997"/>
                  <a:pt x="2311704" y="502543"/>
                  <a:pt x="2309725" y="509139"/>
                </a:cubicBezTo>
                <a:cubicBezTo>
                  <a:pt x="2288615" y="527609"/>
                  <a:pt x="2267506" y="543441"/>
                  <a:pt x="2246397" y="561913"/>
                </a:cubicBezTo>
                <a:cubicBezTo>
                  <a:pt x="2160971" y="594236"/>
                  <a:pt x="2285647" y="489184"/>
                  <a:pt x="2307545" y="497770"/>
                </a:cubicBezTo>
                <a:close/>
                <a:moveTo>
                  <a:pt x="1483500" y="488690"/>
                </a:moveTo>
                <a:cubicBezTo>
                  <a:pt x="1485149" y="487370"/>
                  <a:pt x="1487787" y="488030"/>
                  <a:pt x="1491745" y="490668"/>
                </a:cubicBezTo>
                <a:cubicBezTo>
                  <a:pt x="1491745" y="501223"/>
                  <a:pt x="1489107" y="503862"/>
                  <a:pt x="1481191" y="498584"/>
                </a:cubicBezTo>
                <a:cubicBezTo>
                  <a:pt x="1481191" y="493307"/>
                  <a:pt x="1481851" y="490009"/>
                  <a:pt x="1483500" y="488690"/>
                </a:cubicBezTo>
                <a:close/>
                <a:moveTo>
                  <a:pt x="1856786" y="488360"/>
                </a:moveTo>
                <a:cubicBezTo>
                  <a:pt x="1865939" y="487865"/>
                  <a:pt x="1874349" y="499244"/>
                  <a:pt x="1866434" y="509140"/>
                </a:cubicBezTo>
                <a:cubicBezTo>
                  <a:pt x="1858518" y="522333"/>
                  <a:pt x="1837407" y="506500"/>
                  <a:pt x="1847962" y="493307"/>
                </a:cubicBezTo>
                <a:cubicBezTo>
                  <a:pt x="1850601" y="490009"/>
                  <a:pt x="1853735" y="488525"/>
                  <a:pt x="1856786" y="488360"/>
                </a:cubicBezTo>
                <a:close/>
                <a:moveTo>
                  <a:pt x="1663257" y="474837"/>
                </a:moveTo>
                <a:cubicBezTo>
                  <a:pt x="1671173" y="522332"/>
                  <a:pt x="1560349" y="612046"/>
                  <a:pt x="1526047" y="635794"/>
                </a:cubicBezTo>
                <a:cubicBezTo>
                  <a:pt x="1539240" y="614685"/>
                  <a:pt x="1555072" y="593576"/>
                  <a:pt x="1570904" y="572467"/>
                </a:cubicBezTo>
                <a:cubicBezTo>
                  <a:pt x="1599930" y="538164"/>
                  <a:pt x="1628955" y="503862"/>
                  <a:pt x="1663257" y="474837"/>
                </a:cubicBezTo>
                <a:close/>
                <a:moveTo>
                  <a:pt x="720874" y="470564"/>
                </a:moveTo>
                <a:cubicBezTo>
                  <a:pt x="725440" y="469806"/>
                  <a:pt x="730840" y="470219"/>
                  <a:pt x="737107" y="472198"/>
                </a:cubicBezTo>
                <a:cubicBezTo>
                  <a:pt x="755577" y="488030"/>
                  <a:pt x="755577" y="506500"/>
                  <a:pt x="737107" y="522332"/>
                </a:cubicBezTo>
                <a:cubicBezTo>
                  <a:pt x="697857" y="538494"/>
                  <a:pt x="688911" y="475867"/>
                  <a:pt x="720874" y="470564"/>
                </a:cubicBezTo>
                <a:close/>
                <a:moveTo>
                  <a:pt x="811063" y="458964"/>
                </a:moveTo>
                <a:cubicBezTo>
                  <a:pt x="818732" y="460819"/>
                  <a:pt x="824174" y="474177"/>
                  <a:pt x="816258" y="480115"/>
                </a:cubicBezTo>
                <a:cubicBezTo>
                  <a:pt x="805704" y="490669"/>
                  <a:pt x="792510" y="469559"/>
                  <a:pt x="803065" y="461643"/>
                </a:cubicBezTo>
                <a:cubicBezTo>
                  <a:pt x="805703" y="459005"/>
                  <a:pt x="808507" y="458345"/>
                  <a:pt x="811063" y="458964"/>
                </a:cubicBezTo>
                <a:close/>
                <a:moveTo>
                  <a:pt x="1528687" y="429980"/>
                </a:moveTo>
                <a:cubicBezTo>
                  <a:pt x="1531325" y="437896"/>
                  <a:pt x="1528687" y="443173"/>
                  <a:pt x="1523409" y="448451"/>
                </a:cubicBezTo>
                <a:cubicBezTo>
                  <a:pt x="1507576" y="453729"/>
                  <a:pt x="1515492" y="424703"/>
                  <a:pt x="1528687" y="429980"/>
                </a:cubicBezTo>
                <a:close/>
                <a:moveTo>
                  <a:pt x="1433696" y="422064"/>
                </a:moveTo>
                <a:cubicBezTo>
                  <a:pt x="1449528" y="469559"/>
                  <a:pt x="1328149" y="590938"/>
                  <a:pt x="1296486" y="630518"/>
                </a:cubicBezTo>
                <a:cubicBezTo>
                  <a:pt x="1304402" y="612047"/>
                  <a:pt x="1314956" y="593577"/>
                  <a:pt x="1322872" y="575105"/>
                </a:cubicBezTo>
                <a:cubicBezTo>
                  <a:pt x="1362453" y="519694"/>
                  <a:pt x="1370369" y="461643"/>
                  <a:pt x="1433696" y="422064"/>
                </a:cubicBezTo>
                <a:close/>
                <a:moveTo>
                  <a:pt x="948185" y="422064"/>
                </a:moveTo>
                <a:cubicBezTo>
                  <a:pt x="961379" y="429980"/>
                  <a:pt x="966656" y="440534"/>
                  <a:pt x="964017" y="456367"/>
                </a:cubicBezTo>
                <a:cubicBezTo>
                  <a:pt x="934991" y="464283"/>
                  <a:pt x="929719" y="451090"/>
                  <a:pt x="948185" y="422064"/>
                </a:cubicBezTo>
                <a:close/>
                <a:moveTo>
                  <a:pt x="549760" y="406232"/>
                </a:moveTo>
                <a:cubicBezTo>
                  <a:pt x="560315" y="411509"/>
                  <a:pt x="560315" y="419425"/>
                  <a:pt x="549760" y="424702"/>
                </a:cubicBezTo>
                <a:cubicBezTo>
                  <a:pt x="539205" y="419425"/>
                  <a:pt x="539205" y="411509"/>
                  <a:pt x="549760" y="406232"/>
                </a:cubicBezTo>
                <a:close/>
                <a:moveTo>
                  <a:pt x="1296486" y="390400"/>
                </a:moveTo>
                <a:cubicBezTo>
                  <a:pt x="1307041" y="398316"/>
                  <a:pt x="1296486" y="416787"/>
                  <a:pt x="1285932" y="411510"/>
                </a:cubicBezTo>
                <a:cubicBezTo>
                  <a:pt x="1275376" y="406232"/>
                  <a:pt x="1283292" y="385122"/>
                  <a:pt x="1296486" y="390400"/>
                </a:cubicBezTo>
                <a:close/>
                <a:moveTo>
                  <a:pt x="1234477" y="374239"/>
                </a:moveTo>
                <a:cubicBezTo>
                  <a:pt x="1234477" y="373909"/>
                  <a:pt x="1235796" y="379846"/>
                  <a:pt x="1238435" y="393039"/>
                </a:cubicBezTo>
                <a:cubicBezTo>
                  <a:pt x="1235796" y="381165"/>
                  <a:pt x="1234477" y="374569"/>
                  <a:pt x="1234477" y="374239"/>
                </a:cubicBezTo>
                <a:close/>
                <a:moveTo>
                  <a:pt x="1584098" y="348182"/>
                </a:moveTo>
                <a:cubicBezTo>
                  <a:pt x="1573543" y="377207"/>
                  <a:pt x="1557712" y="403593"/>
                  <a:pt x="1533964" y="424703"/>
                </a:cubicBezTo>
                <a:cubicBezTo>
                  <a:pt x="1528687" y="411510"/>
                  <a:pt x="1560350" y="345543"/>
                  <a:pt x="1584098" y="348182"/>
                </a:cubicBezTo>
                <a:close/>
                <a:moveTo>
                  <a:pt x="750287" y="345543"/>
                </a:moveTo>
                <a:cubicBezTo>
                  <a:pt x="797783" y="387761"/>
                  <a:pt x="776673" y="538164"/>
                  <a:pt x="779312" y="588298"/>
                </a:cubicBezTo>
                <a:cubicBezTo>
                  <a:pt x="752926" y="527609"/>
                  <a:pt x="742371" y="403593"/>
                  <a:pt x="750287" y="345543"/>
                </a:cubicBezTo>
                <a:close/>
                <a:moveTo>
                  <a:pt x="1583768" y="327732"/>
                </a:moveTo>
                <a:cubicBezTo>
                  <a:pt x="1585417" y="326413"/>
                  <a:pt x="1588055" y="327072"/>
                  <a:pt x="1592013" y="329711"/>
                </a:cubicBezTo>
                <a:cubicBezTo>
                  <a:pt x="1592013" y="340266"/>
                  <a:pt x="1589375" y="340266"/>
                  <a:pt x="1581459" y="337627"/>
                </a:cubicBezTo>
                <a:cubicBezTo>
                  <a:pt x="1581459" y="332350"/>
                  <a:pt x="1582119" y="329052"/>
                  <a:pt x="1583768" y="327732"/>
                </a:cubicBezTo>
                <a:close/>
                <a:moveTo>
                  <a:pt x="739732" y="279577"/>
                </a:moveTo>
                <a:cubicBezTo>
                  <a:pt x="745010" y="298047"/>
                  <a:pt x="747648" y="316518"/>
                  <a:pt x="752926" y="334988"/>
                </a:cubicBezTo>
                <a:cubicBezTo>
                  <a:pt x="755564" y="337627"/>
                  <a:pt x="726538" y="303325"/>
                  <a:pt x="739732" y="279577"/>
                </a:cubicBezTo>
                <a:close/>
                <a:moveTo>
                  <a:pt x="1305721" y="276609"/>
                </a:moveTo>
                <a:cubicBezTo>
                  <a:pt x="1305721" y="276279"/>
                  <a:pt x="1307041" y="282216"/>
                  <a:pt x="1309679" y="295409"/>
                </a:cubicBezTo>
                <a:cubicBezTo>
                  <a:pt x="1307041" y="283535"/>
                  <a:pt x="1305721" y="276939"/>
                  <a:pt x="1305721" y="276609"/>
                </a:cubicBezTo>
                <a:close/>
                <a:moveTo>
                  <a:pt x="388801" y="271661"/>
                </a:moveTo>
                <a:cubicBezTo>
                  <a:pt x="425743" y="274299"/>
                  <a:pt x="431020" y="329711"/>
                  <a:pt x="404633" y="348182"/>
                </a:cubicBezTo>
                <a:cubicBezTo>
                  <a:pt x="388801" y="327072"/>
                  <a:pt x="388801" y="298047"/>
                  <a:pt x="388801" y="271661"/>
                </a:cubicBezTo>
                <a:close/>
                <a:moveTo>
                  <a:pt x="1626646" y="259581"/>
                </a:moveTo>
                <a:cubicBezTo>
                  <a:pt x="1630604" y="260612"/>
                  <a:pt x="1634892" y="263746"/>
                  <a:pt x="1639509" y="269023"/>
                </a:cubicBezTo>
                <a:cubicBezTo>
                  <a:pt x="1626316" y="279577"/>
                  <a:pt x="1613123" y="292771"/>
                  <a:pt x="1599930" y="305964"/>
                </a:cubicBezTo>
                <a:cubicBezTo>
                  <a:pt x="1605867" y="272321"/>
                  <a:pt x="1614772" y="256489"/>
                  <a:pt x="1626646" y="259581"/>
                </a:cubicBezTo>
                <a:close/>
                <a:moveTo>
                  <a:pt x="1486468" y="226804"/>
                </a:moveTo>
                <a:cubicBezTo>
                  <a:pt x="1533964" y="216249"/>
                  <a:pt x="1555073" y="279577"/>
                  <a:pt x="1510216" y="300687"/>
                </a:cubicBezTo>
                <a:cubicBezTo>
                  <a:pt x="1465359" y="292771"/>
                  <a:pt x="1457443" y="269022"/>
                  <a:pt x="1486468" y="226804"/>
                </a:cubicBezTo>
                <a:close/>
                <a:moveTo>
                  <a:pt x="1821575" y="224166"/>
                </a:moveTo>
                <a:cubicBezTo>
                  <a:pt x="1826853" y="266384"/>
                  <a:pt x="1739777" y="385124"/>
                  <a:pt x="1718668" y="416788"/>
                </a:cubicBezTo>
                <a:cubicBezTo>
                  <a:pt x="1705475" y="427342"/>
                  <a:pt x="1692282" y="435258"/>
                  <a:pt x="1679089" y="445813"/>
                </a:cubicBezTo>
                <a:cubicBezTo>
                  <a:pt x="1639509" y="379846"/>
                  <a:pt x="1750332" y="253191"/>
                  <a:pt x="1821575" y="224166"/>
                </a:cubicBezTo>
                <a:close/>
                <a:moveTo>
                  <a:pt x="1328150" y="210973"/>
                </a:moveTo>
                <a:cubicBezTo>
                  <a:pt x="1336066" y="229443"/>
                  <a:pt x="1330788" y="237360"/>
                  <a:pt x="1312317" y="234721"/>
                </a:cubicBezTo>
                <a:cubicBezTo>
                  <a:pt x="1307040" y="216250"/>
                  <a:pt x="1309678" y="208334"/>
                  <a:pt x="1328150" y="210973"/>
                </a:cubicBezTo>
                <a:close/>
                <a:moveTo>
                  <a:pt x="1800863" y="76556"/>
                </a:moveTo>
                <a:cubicBezTo>
                  <a:pt x="1802734" y="78009"/>
                  <a:pt x="1798157" y="91244"/>
                  <a:pt x="1787273" y="115981"/>
                </a:cubicBezTo>
                <a:cubicBezTo>
                  <a:pt x="1776718" y="168754"/>
                  <a:pt x="1758248" y="187225"/>
                  <a:pt x="1737139" y="168754"/>
                </a:cubicBezTo>
                <a:cubicBezTo>
                  <a:pt x="1776718" y="104437"/>
                  <a:pt x="1797745" y="74134"/>
                  <a:pt x="1800863" y="76556"/>
                </a:cubicBezTo>
                <a:close/>
                <a:moveTo>
                  <a:pt x="2242358" y="8045"/>
                </a:moveTo>
                <a:cubicBezTo>
                  <a:pt x="2249037" y="8787"/>
                  <a:pt x="2254974" y="17692"/>
                  <a:pt x="2249037" y="23629"/>
                </a:cubicBezTo>
                <a:cubicBezTo>
                  <a:pt x="2241121" y="34184"/>
                  <a:pt x="2227927" y="20990"/>
                  <a:pt x="2235844" y="10436"/>
                </a:cubicBezTo>
                <a:cubicBezTo>
                  <a:pt x="2237823" y="8457"/>
                  <a:pt x="2240131" y="7798"/>
                  <a:pt x="2242358" y="8045"/>
                </a:cubicBezTo>
                <a:close/>
                <a:moveTo>
                  <a:pt x="1860372" y="87"/>
                </a:moveTo>
                <a:cubicBezTo>
                  <a:pt x="1861155" y="1036"/>
                  <a:pt x="1856538" y="9776"/>
                  <a:pt x="1842685" y="31545"/>
                </a:cubicBezTo>
                <a:cubicBezTo>
                  <a:pt x="1837407" y="47377"/>
                  <a:pt x="1824214" y="55293"/>
                  <a:pt x="1811021" y="60570"/>
                </a:cubicBezTo>
                <a:cubicBezTo>
                  <a:pt x="1807063" y="64528"/>
                  <a:pt x="1858022" y="-2757"/>
                  <a:pt x="1860372" y="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81B30B4-AD3E-4088-8A90-A9BF6CD7FB3E}"/>
              </a:ext>
            </a:extLst>
          </p:cNvPr>
          <p:cNvGrpSpPr/>
          <p:nvPr userDrawn="1"/>
        </p:nvGrpSpPr>
        <p:grpSpPr>
          <a:xfrm>
            <a:off x="448683" y="5314328"/>
            <a:ext cx="1035835" cy="1298362"/>
            <a:chOff x="6846896" y="2302630"/>
            <a:chExt cx="2407391" cy="30175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C43FE14-DADE-4E33-8173-07C811DB49F3}"/>
                </a:ext>
              </a:extLst>
            </p:cNvPr>
            <p:cNvSpPr/>
            <p:nvPr/>
          </p:nvSpPr>
          <p:spPr>
            <a:xfrm>
              <a:off x="6858578" y="2310064"/>
              <a:ext cx="2376797" cy="23525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B53E186B-3759-492F-A532-95BDDACB610D}"/>
                </a:ext>
              </a:extLst>
            </p:cNvPr>
            <p:cNvSpPr/>
            <p:nvPr/>
          </p:nvSpPr>
          <p:spPr>
            <a:xfrm>
              <a:off x="7009298" y="5253489"/>
              <a:ext cx="76200" cy="66675"/>
            </a:xfrm>
            <a:custGeom>
              <a:avLst/>
              <a:gdLst>
                <a:gd name="connsiteX0" fmla="*/ 63967 w 76200"/>
                <a:gd name="connsiteY0" fmla="*/ 62413 h 66675"/>
                <a:gd name="connsiteX1" fmla="*/ 8722 w 76200"/>
                <a:gd name="connsiteY1" fmla="*/ 30980 h 66675"/>
                <a:gd name="connsiteX2" fmla="*/ 7769 w 76200"/>
                <a:gd name="connsiteY2" fmla="*/ 22408 h 66675"/>
                <a:gd name="connsiteX3" fmla="*/ 43964 w 76200"/>
                <a:gd name="connsiteY3" fmla="*/ 10978 h 66675"/>
                <a:gd name="connsiteX4" fmla="*/ 71587 w 76200"/>
                <a:gd name="connsiteY4" fmla="*/ 52888 h 66675"/>
                <a:gd name="connsiteX5" fmla="*/ 63967 w 76200"/>
                <a:gd name="connsiteY5" fmla="*/ 624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66675">
                  <a:moveTo>
                    <a:pt x="63967" y="62413"/>
                  </a:moveTo>
                  <a:cubicBezTo>
                    <a:pt x="40154" y="61461"/>
                    <a:pt x="23009" y="48126"/>
                    <a:pt x="8722" y="30980"/>
                  </a:cubicBezTo>
                  <a:cubicBezTo>
                    <a:pt x="6817" y="29076"/>
                    <a:pt x="6817" y="25266"/>
                    <a:pt x="7769" y="22408"/>
                  </a:cubicBezTo>
                  <a:cubicBezTo>
                    <a:pt x="10627" y="9073"/>
                    <a:pt x="33487" y="2405"/>
                    <a:pt x="43964" y="10978"/>
                  </a:cubicBezTo>
                  <a:cubicBezTo>
                    <a:pt x="57299" y="22408"/>
                    <a:pt x="67777" y="35743"/>
                    <a:pt x="71587" y="52888"/>
                  </a:cubicBezTo>
                  <a:cubicBezTo>
                    <a:pt x="71587" y="58603"/>
                    <a:pt x="71587" y="63366"/>
                    <a:pt x="63967" y="62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CF01CDF6-5A18-413F-B000-72F108EFA69A}"/>
                </a:ext>
              </a:extLst>
            </p:cNvPr>
            <p:cNvSpPr/>
            <p:nvPr/>
          </p:nvSpPr>
          <p:spPr>
            <a:xfrm>
              <a:off x="7163010" y="3086576"/>
              <a:ext cx="533400" cy="219075"/>
            </a:xfrm>
            <a:custGeom>
              <a:avLst/>
              <a:gdLst>
                <a:gd name="connsiteX0" fmla="*/ 82508 w 533400"/>
                <a:gd name="connsiteY0" fmla="*/ 8096 h 219075"/>
                <a:gd name="connsiteX1" fmla="*/ 132990 w 533400"/>
                <a:gd name="connsiteY1" fmla="*/ 54769 h 219075"/>
                <a:gd name="connsiteX2" fmla="*/ 449220 w 533400"/>
                <a:gd name="connsiteY2" fmla="*/ 139541 h 219075"/>
                <a:gd name="connsiteX3" fmla="*/ 516848 w 533400"/>
                <a:gd name="connsiteY3" fmla="*/ 149066 h 219075"/>
                <a:gd name="connsiteX4" fmla="*/ 516848 w 533400"/>
                <a:gd name="connsiteY4" fmla="*/ 216694 h 219075"/>
                <a:gd name="connsiteX5" fmla="*/ 441600 w 533400"/>
                <a:gd name="connsiteY5" fmla="*/ 147161 h 219075"/>
                <a:gd name="connsiteX6" fmla="*/ 129180 w 533400"/>
                <a:gd name="connsiteY6" fmla="*/ 64294 h 219075"/>
                <a:gd name="connsiteX7" fmla="*/ 58695 w 533400"/>
                <a:gd name="connsiteY7" fmla="*/ 85249 h 219075"/>
                <a:gd name="connsiteX8" fmla="*/ 23453 w 533400"/>
                <a:gd name="connsiteY8" fmla="*/ 50006 h 219075"/>
                <a:gd name="connsiteX9" fmla="*/ 56790 w 533400"/>
                <a:gd name="connsiteY9" fmla="*/ 33814 h 219075"/>
                <a:gd name="connsiteX10" fmla="*/ 78698 w 533400"/>
                <a:gd name="connsiteY10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219075">
                  <a:moveTo>
                    <a:pt x="82508" y="8096"/>
                  </a:moveTo>
                  <a:cubicBezTo>
                    <a:pt x="82508" y="8096"/>
                    <a:pt x="93938" y="52864"/>
                    <a:pt x="132990" y="54769"/>
                  </a:cubicBezTo>
                  <a:cubicBezTo>
                    <a:pt x="172043" y="56674"/>
                    <a:pt x="347303" y="93821"/>
                    <a:pt x="449220" y="139541"/>
                  </a:cubicBezTo>
                  <a:cubicBezTo>
                    <a:pt x="449220" y="139541"/>
                    <a:pt x="488273" y="156686"/>
                    <a:pt x="516848" y="149066"/>
                  </a:cubicBezTo>
                  <a:cubicBezTo>
                    <a:pt x="545423" y="141446"/>
                    <a:pt x="516848" y="216694"/>
                    <a:pt x="516848" y="216694"/>
                  </a:cubicBezTo>
                  <a:cubicBezTo>
                    <a:pt x="516848" y="216694"/>
                    <a:pt x="527325" y="178594"/>
                    <a:pt x="441600" y="147161"/>
                  </a:cubicBezTo>
                  <a:cubicBezTo>
                    <a:pt x="367305" y="118586"/>
                    <a:pt x="278723" y="75724"/>
                    <a:pt x="129180" y="64294"/>
                  </a:cubicBezTo>
                  <a:cubicBezTo>
                    <a:pt x="109178" y="62389"/>
                    <a:pt x="82508" y="70009"/>
                    <a:pt x="58695" y="85249"/>
                  </a:cubicBezTo>
                  <a:cubicBezTo>
                    <a:pt x="-30840" y="141446"/>
                    <a:pt x="23453" y="50006"/>
                    <a:pt x="23453" y="50006"/>
                  </a:cubicBezTo>
                  <a:lnTo>
                    <a:pt x="56790" y="33814"/>
                  </a:lnTo>
                  <a:lnTo>
                    <a:pt x="78698" y="71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0D15B99-7E1B-4B26-BCDB-9AC870C2A704}"/>
                </a:ext>
              </a:extLst>
            </p:cNvPr>
            <p:cNvSpPr/>
            <p:nvPr/>
          </p:nvSpPr>
          <p:spPr>
            <a:xfrm>
              <a:off x="8437254" y="3084671"/>
              <a:ext cx="533400" cy="219075"/>
            </a:xfrm>
            <a:custGeom>
              <a:avLst/>
              <a:gdLst>
                <a:gd name="connsiteX0" fmla="*/ 454184 w 533400"/>
                <a:gd name="connsiteY0" fmla="*/ 7144 h 219075"/>
                <a:gd name="connsiteX1" fmla="*/ 403701 w 533400"/>
                <a:gd name="connsiteY1" fmla="*/ 53816 h 219075"/>
                <a:gd name="connsiteX2" fmla="*/ 87471 w 533400"/>
                <a:gd name="connsiteY2" fmla="*/ 138589 h 219075"/>
                <a:gd name="connsiteX3" fmla="*/ 19844 w 533400"/>
                <a:gd name="connsiteY3" fmla="*/ 148114 h 219075"/>
                <a:gd name="connsiteX4" fmla="*/ 19844 w 533400"/>
                <a:gd name="connsiteY4" fmla="*/ 215741 h 219075"/>
                <a:gd name="connsiteX5" fmla="*/ 95091 w 533400"/>
                <a:gd name="connsiteY5" fmla="*/ 146209 h 219075"/>
                <a:gd name="connsiteX6" fmla="*/ 406559 w 533400"/>
                <a:gd name="connsiteY6" fmla="*/ 64294 h 219075"/>
                <a:gd name="connsiteX7" fmla="*/ 477044 w 533400"/>
                <a:gd name="connsiteY7" fmla="*/ 85249 h 219075"/>
                <a:gd name="connsiteX8" fmla="*/ 512286 w 533400"/>
                <a:gd name="connsiteY8" fmla="*/ 50006 h 219075"/>
                <a:gd name="connsiteX9" fmla="*/ 478949 w 533400"/>
                <a:gd name="connsiteY9" fmla="*/ 33814 h 219075"/>
                <a:gd name="connsiteX10" fmla="*/ 457041 w 533400"/>
                <a:gd name="connsiteY10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219075">
                  <a:moveTo>
                    <a:pt x="454184" y="7144"/>
                  </a:moveTo>
                  <a:cubicBezTo>
                    <a:pt x="454184" y="7144"/>
                    <a:pt x="442754" y="51911"/>
                    <a:pt x="403701" y="53816"/>
                  </a:cubicBezTo>
                  <a:cubicBezTo>
                    <a:pt x="364649" y="55721"/>
                    <a:pt x="189389" y="92869"/>
                    <a:pt x="87471" y="138589"/>
                  </a:cubicBezTo>
                  <a:cubicBezTo>
                    <a:pt x="87471" y="138589"/>
                    <a:pt x="48419" y="155734"/>
                    <a:pt x="19844" y="148114"/>
                  </a:cubicBezTo>
                  <a:cubicBezTo>
                    <a:pt x="-8731" y="140494"/>
                    <a:pt x="19844" y="215741"/>
                    <a:pt x="19844" y="215741"/>
                  </a:cubicBezTo>
                  <a:cubicBezTo>
                    <a:pt x="19844" y="215741"/>
                    <a:pt x="9366" y="177641"/>
                    <a:pt x="95091" y="146209"/>
                  </a:cubicBezTo>
                  <a:cubicBezTo>
                    <a:pt x="169386" y="118586"/>
                    <a:pt x="257969" y="75724"/>
                    <a:pt x="406559" y="64294"/>
                  </a:cubicBezTo>
                  <a:cubicBezTo>
                    <a:pt x="426561" y="62389"/>
                    <a:pt x="453231" y="70009"/>
                    <a:pt x="477044" y="85249"/>
                  </a:cubicBezTo>
                  <a:cubicBezTo>
                    <a:pt x="566579" y="141446"/>
                    <a:pt x="512286" y="50006"/>
                    <a:pt x="512286" y="50006"/>
                  </a:cubicBezTo>
                  <a:lnTo>
                    <a:pt x="478949" y="33814"/>
                  </a:lnTo>
                  <a:lnTo>
                    <a:pt x="457041" y="71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D102F8A-0599-44C4-97EF-4E6D26F37CCA}"/>
                </a:ext>
              </a:extLst>
            </p:cNvPr>
            <p:cNvSpPr/>
            <p:nvPr/>
          </p:nvSpPr>
          <p:spPr>
            <a:xfrm>
              <a:off x="6986914" y="3417981"/>
              <a:ext cx="295275" cy="638175"/>
            </a:xfrm>
            <a:custGeom>
              <a:avLst/>
              <a:gdLst>
                <a:gd name="connsiteX0" fmla="*/ 48101 w 295275"/>
                <a:gd name="connsiteY0" fmla="*/ 46261 h 638175"/>
                <a:gd name="connsiteX1" fmla="*/ 38576 w 295275"/>
                <a:gd name="connsiteY1" fmla="*/ 123413 h 638175"/>
                <a:gd name="connsiteX2" fmla="*/ 177641 w 295275"/>
                <a:gd name="connsiteY2" fmla="*/ 559658 h 638175"/>
                <a:gd name="connsiteX3" fmla="*/ 296704 w 295275"/>
                <a:gd name="connsiteY3" fmla="*/ 633953 h 638175"/>
                <a:gd name="connsiteX4" fmla="*/ 183356 w 295275"/>
                <a:gd name="connsiteY4" fmla="*/ 592043 h 638175"/>
                <a:gd name="connsiteX5" fmla="*/ 120491 w 295275"/>
                <a:gd name="connsiteY5" fmla="*/ 493936 h 638175"/>
                <a:gd name="connsiteX6" fmla="*/ 25241 w 295275"/>
                <a:gd name="connsiteY6" fmla="*/ 98648 h 638175"/>
                <a:gd name="connsiteX7" fmla="*/ 7144 w 295275"/>
                <a:gd name="connsiteY7" fmla="*/ 29116 h 638175"/>
                <a:gd name="connsiteX8" fmla="*/ 29051 w 295275"/>
                <a:gd name="connsiteY8" fmla="*/ 7208 h 638175"/>
                <a:gd name="connsiteX9" fmla="*/ 48101 w 295275"/>
                <a:gd name="connsiteY9" fmla="*/ 4626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638175">
                  <a:moveTo>
                    <a:pt x="48101" y="46261"/>
                  </a:moveTo>
                  <a:cubicBezTo>
                    <a:pt x="48101" y="46261"/>
                    <a:pt x="40481" y="56738"/>
                    <a:pt x="38576" y="123413"/>
                  </a:cubicBezTo>
                  <a:cubicBezTo>
                    <a:pt x="37624" y="191041"/>
                    <a:pt x="73819" y="462503"/>
                    <a:pt x="177641" y="559658"/>
                  </a:cubicBezTo>
                  <a:cubicBezTo>
                    <a:pt x="281464" y="656813"/>
                    <a:pt x="296704" y="633953"/>
                    <a:pt x="296704" y="633953"/>
                  </a:cubicBezTo>
                  <a:lnTo>
                    <a:pt x="183356" y="592043"/>
                  </a:lnTo>
                  <a:cubicBezTo>
                    <a:pt x="183356" y="592043"/>
                    <a:pt x="155734" y="556801"/>
                    <a:pt x="120491" y="493936"/>
                  </a:cubicBezTo>
                  <a:cubicBezTo>
                    <a:pt x="63341" y="390113"/>
                    <a:pt x="28099" y="206281"/>
                    <a:pt x="25241" y="98648"/>
                  </a:cubicBezTo>
                  <a:cubicBezTo>
                    <a:pt x="23336" y="-8984"/>
                    <a:pt x="7144" y="29116"/>
                    <a:pt x="7144" y="29116"/>
                  </a:cubicBezTo>
                  <a:cubicBezTo>
                    <a:pt x="7144" y="29116"/>
                    <a:pt x="25241" y="10066"/>
                    <a:pt x="29051" y="7208"/>
                  </a:cubicBezTo>
                  <a:cubicBezTo>
                    <a:pt x="33814" y="5303"/>
                    <a:pt x="48101" y="46261"/>
                    <a:pt x="48101" y="4626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2EAEFBC-D1CA-4748-9281-BB88178FFC99}"/>
                </a:ext>
              </a:extLst>
            </p:cNvPr>
            <p:cNvSpPr/>
            <p:nvPr/>
          </p:nvSpPr>
          <p:spPr>
            <a:xfrm>
              <a:off x="8836669" y="3403739"/>
              <a:ext cx="295275" cy="638175"/>
            </a:xfrm>
            <a:custGeom>
              <a:avLst/>
              <a:gdLst>
                <a:gd name="connsiteX0" fmla="*/ 243364 w 295275"/>
                <a:gd name="connsiteY0" fmla="*/ 40501 h 638175"/>
                <a:gd name="connsiteX1" fmla="*/ 256699 w 295275"/>
                <a:gd name="connsiteY1" fmla="*/ 111938 h 638175"/>
                <a:gd name="connsiteX2" fmla="*/ 125254 w 295275"/>
                <a:gd name="connsiteY2" fmla="*/ 561518 h 638175"/>
                <a:gd name="connsiteX3" fmla="*/ 7144 w 295275"/>
                <a:gd name="connsiteY3" fmla="*/ 635813 h 638175"/>
                <a:gd name="connsiteX4" fmla="*/ 120491 w 295275"/>
                <a:gd name="connsiteY4" fmla="*/ 592951 h 638175"/>
                <a:gd name="connsiteX5" fmla="*/ 183356 w 295275"/>
                <a:gd name="connsiteY5" fmla="*/ 494843 h 638175"/>
                <a:gd name="connsiteX6" fmla="*/ 270986 w 295275"/>
                <a:gd name="connsiteY6" fmla="*/ 86221 h 638175"/>
                <a:gd name="connsiteX7" fmla="*/ 295751 w 295275"/>
                <a:gd name="connsiteY7" fmla="*/ 29071 h 638175"/>
                <a:gd name="connsiteX8" fmla="*/ 273844 w 295275"/>
                <a:gd name="connsiteY8" fmla="*/ 7163 h 638175"/>
                <a:gd name="connsiteX9" fmla="*/ 243364 w 295275"/>
                <a:gd name="connsiteY9" fmla="*/ 4050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638175">
                  <a:moveTo>
                    <a:pt x="243364" y="40501"/>
                  </a:moveTo>
                  <a:cubicBezTo>
                    <a:pt x="243364" y="40501"/>
                    <a:pt x="255746" y="45263"/>
                    <a:pt x="256699" y="111938"/>
                  </a:cubicBezTo>
                  <a:cubicBezTo>
                    <a:pt x="257651" y="179566"/>
                    <a:pt x="229076" y="464363"/>
                    <a:pt x="125254" y="561518"/>
                  </a:cubicBezTo>
                  <a:cubicBezTo>
                    <a:pt x="21431" y="658673"/>
                    <a:pt x="7144" y="635813"/>
                    <a:pt x="7144" y="635813"/>
                  </a:cubicBezTo>
                  <a:lnTo>
                    <a:pt x="120491" y="592951"/>
                  </a:lnTo>
                  <a:cubicBezTo>
                    <a:pt x="120491" y="592951"/>
                    <a:pt x="148114" y="557708"/>
                    <a:pt x="183356" y="494843"/>
                  </a:cubicBezTo>
                  <a:cubicBezTo>
                    <a:pt x="240506" y="391021"/>
                    <a:pt x="268129" y="193853"/>
                    <a:pt x="270986" y="86221"/>
                  </a:cubicBezTo>
                  <a:cubicBezTo>
                    <a:pt x="272891" y="-21412"/>
                    <a:pt x="295751" y="29071"/>
                    <a:pt x="295751" y="29071"/>
                  </a:cubicBezTo>
                  <a:cubicBezTo>
                    <a:pt x="295751" y="29071"/>
                    <a:pt x="277654" y="10021"/>
                    <a:pt x="273844" y="7163"/>
                  </a:cubicBezTo>
                  <a:cubicBezTo>
                    <a:pt x="269081" y="6211"/>
                    <a:pt x="243364" y="40501"/>
                    <a:pt x="243364" y="4050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44718A5-89F4-4D76-B152-F20E0CA42248}"/>
                </a:ext>
              </a:extLst>
            </p:cNvPr>
            <p:cNvSpPr/>
            <p:nvPr/>
          </p:nvSpPr>
          <p:spPr>
            <a:xfrm>
              <a:off x="7480347" y="3667601"/>
              <a:ext cx="390525" cy="552450"/>
            </a:xfrm>
            <a:custGeom>
              <a:avLst/>
              <a:gdLst>
                <a:gd name="connsiteX0" fmla="*/ 316668 w 390525"/>
                <a:gd name="connsiteY0" fmla="*/ 13811 h 552450"/>
                <a:gd name="connsiteX1" fmla="*/ 304285 w 390525"/>
                <a:gd name="connsiteY1" fmla="*/ 88106 h 552450"/>
                <a:gd name="connsiteX2" fmla="*/ 84258 w 390525"/>
                <a:gd name="connsiteY2" fmla="*/ 420529 h 552450"/>
                <a:gd name="connsiteX3" fmla="*/ 20440 w 390525"/>
                <a:gd name="connsiteY3" fmla="*/ 437674 h 552450"/>
                <a:gd name="connsiteX4" fmla="*/ 90925 w 390525"/>
                <a:gd name="connsiteY4" fmla="*/ 523399 h 552450"/>
                <a:gd name="connsiteX5" fmla="*/ 97593 w 390525"/>
                <a:gd name="connsiteY5" fmla="*/ 550069 h 552450"/>
                <a:gd name="connsiteX6" fmla="*/ 96640 w 390525"/>
                <a:gd name="connsiteY6" fmla="*/ 422434 h 552450"/>
                <a:gd name="connsiteX7" fmla="*/ 314763 w 390525"/>
                <a:gd name="connsiteY7" fmla="*/ 91916 h 552450"/>
                <a:gd name="connsiteX8" fmla="*/ 375723 w 390525"/>
                <a:gd name="connsiteY8" fmla="*/ 48101 h 552450"/>
                <a:gd name="connsiteX9" fmla="*/ 375723 w 390525"/>
                <a:gd name="connsiteY9" fmla="*/ 7144 h 552450"/>
                <a:gd name="connsiteX10" fmla="*/ 316668 w 390525"/>
                <a:gd name="connsiteY10" fmla="*/ 1381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552450">
                  <a:moveTo>
                    <a:pt x="316668" y="13811"/>
                  </a:moveTo>
                  <a:cubicBezTo>
                    <a:pt x="316668" y="13811"/>
                    <a:pt x="332860" y="38576"/>
                    <a:pt x="304285" y="88106"/>
                  </a:cubicBezTo>
                  <a:cubicBezTo>
                    <a:pt x="275710" y="137636"/>
                    <a:pt x="84258" y="420529"/>
                    <a:pt x="84258" y="420529"/>
                  </a:cubicBezTo>
                  <a:cubicBezTo>
                    <a:pt x="84258" y="420529"/>
                    <a:pt x="72828" y="438626"/>
                    <a:pt x="20440" y="437674"/>
                  </a:cubicBezTo>
                  <a:cubicBezTo>
                    <a:pt x="-31947" y="436721"/>
                    <a:pt x="87115" y="517684"/>
                    <a:pt x="90925" y="523399"/>
                  </a:cubicBezTo>
                  <a:cubicBezTo>
                    <a:pt x="95688" y="529114"/>
                    <a:pt x="97593" y="550069"/>
                    <a:pt x="97593" y="550069"/>
                  </a:cubicBezTo>
                  <a:cubicBezTo>
                    <a:pt x="97593" y="550069"/>
                    <a:pt x="76638" y="471011"/>
                    <a:pt x="96640" y="422434"/>
                  </a:cubicBezTo>
                  <a:cubicBezTo>
                    <a:pt x="116643" y="372904"/>
                    <a:pt x="314763" y="91916"/>
                    <a:pt x="314763" y="91916"/>
                  </a:cubicBezTo>
                  <a:cubicBezTo>
                    <a:pt x="314763" y="91916"/>
                    <a:pt x="338575" y="59531"/>
                    <a:pt x="375723" y="48101"/>
                  </a:cubicBezTo>
                  <a:cubicBezTo>
                    <a:pt x="411918" y="36671"/>
                    <a:pt x="375723" y="7144"/>
                    <a:pt x="375723" y="7144"/>
                  </a:cubicBezTo>
                  <a:lnTo>
                    <a:pt x="316668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A8D6745-6ECD-434F-876A-54F43923B852}"/>
                </a:ext>
              </a:extLst>
            </p:cNvPr>
            <p:cNvSpPr/>
            <p:nvPr/>
          </p:nvSpPr>
          <p:spPr>
            <a:xfrm>
              <a:off x="8236700" y="3652361"/>
              <a:ext cx="390525" cy="552450"/>
            </a:xfrm>
            <a:custGeom>
              <a:avLst/>
              <a:gdLst>
                <a:gd name="connsiteX0" fmla="*/ 82285 w 390525"/>
                <a:gd name="connsiteY0" fmla="*/ 13811 h 552450"/>
                <a:gd name="connsiteX1" fmla="*/ 94668 w 390525"/>
                <a:gd name="connsiteY1" fmla="*/ 88106 h 552450"/>
                <a:gd name="connsiteX2" fmla="*/ 314695 w 390525"/>
                <a:gd name="connsiteY2" fmla="*/ 420529 h 552450"/>
                <a:gd name="connsiteX3" fmla="*/ 378513 w 390525"/>
                <a:gd name="connsiteY3" fmla="*/ 437674 h 552450"/>
                <a:gd name="connsiteX4" fmla="*/ 308028 w 390525"/>
                <a:gd name="connsiteY4" fmla="*/ 523399 h 552450"/>
                <a:gd name="connsiteX5" fmla="*/ 301360 w 390525"/>
                <a:gd name="connsiteY5" fmla="*/ 550069 h 552450"/>
                <a:gd name="connsiteX6" fmla="*/ 302313 w 390525"/>
                <a:gd name="connsiteY6" fmla="*/ 422434 h 552450"/>
                <a:gd name="connsiteX7" fmla="*/ 84190 w 390525"/>
                <a:gd name="connsiteY7" fmla="*/ 91916 h 552450"/>
                <a:gd name="connsiteX8" fmla="*/ 23230 w 390525"/>
                <a:gd name="connsiteY8" fmla="*/ 48101 h 552450"/>
                <a:gd name="connsiteX9" fmla="*/ 23230 w 390525"/>
                <a:gd name="connsiteY9" fmla="*/ 7144 h 552450"/>
                <a:gd name="connsiteX10" fmla="*/ 82285 w 390525"/>
                <a:gd name="connsiteY10" fmla="*/ 1381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552450">
                  <a:moveTo>
                    <a:pt x="82285" y="13811"/>
                  </a:moveTo>
                  <a:cubicBezTo>
                    <a:pt x="82285" y="13811"/>
                    <a:pt x="66093" y="38576"/>
                    <a:pt x="94668" y="88106"/>
                  </a:cubicBezTo>
                  <a:cubicBezTo>
                    <a:pt x="123243" y="137636"/>
                    <a:pt x="314695" y="420529"/>
                    <a:pt x="314695" y="420529"/>
                  </a:cubicBezTo>
                  <a:cubicBezTo>
                    <a:pt x="314695" y="420529"/>
                    <a:pt x="326125" y="438626"/>
                    <a:pt x="378513" y="437674"/>
                  </a:cubicBezTo>
                  <a:cubicBezTo>
                    <a:pt x="430900" y="436721"/>
                    <a:pt x="311838" y="517684"/>
                    <a:pt x="308028" y="523399"/>
                  </a:cubicBezTo>
                  <a:cubicBezTo>
                    <a:pt x="303265" y="529114"/>
                    <a:pt x="301360" y="550069"/>
                    <a:pt x="301360" y="550069"/>
                  </a:cubicBezTo>
                  <a:cubicBezTo>
                    <a:pt x="301360" y="550069"/>
                    <a:pt x="322315" y="471011"/>
                    <a:pt x="302313" y="422434"/>
                  </a:cubicBezTo>
                  <a:cubicBezTo>
                    <a:pt x="282310" y="372904"/>
                    <a:pt x="84190" y="91916"/>
                    <a:pt x="84190" y="91916"/>
                  </a:cubicBezTo>
                  <a:cubicBezTo>
                    <a:pt x="84190" y="91916"/>
                    <a:pt x="60378" y="59531"/>
                    <a:pt x="23230" y="48101"/>
                  </a:cubicBezTo>
                  <a:cubicBezTo>
                    <a:pt x="-12965" y="36671"/>
                    <a:pt x="23230" y="7144"/>
                    <a:pt x="23230" y="7144"/>
                  </a:cubicBezTo>
                  <a:lnTo>
                    <a:pt x="82285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E87765FF-B10D-488D-BAA8-02582595E1B4}"/>
                </a:ext>
              </a:extLst>
            </p:cNvPr>
            <p:cNvSpPr/>
            <p:nvPr/>
          </p:nvSpPr>
          <p:spPr>
            <a:xfrm>
              <a:off x="7773679" y="4406741"/>
              <a:ext cx="600075" cy="95250"/>
            </a:xfrm>
            <a:custGeom>
              <a:avLst/>
              <a:gdLst>
                <a:gd name="connsiteX0" fmla="*/ 7144 w 600075"/>
                <a:gd name="connsiteY0" fmla="*/ 30956 h 95250"/>
                <a:gd name="connsiteX1" fmla="*/ 280511 w 600075"/>
                <a:gd name="connsiteY1" fmla="*/ 89059 h 95250"/>
                <a:gd name="connsiteX2" fmla="*/ 593884 w 600075"/>
                <a:gd name="connsiteY2" fmla="*/ 7144 h 95250"/>
                <a:gd name="connsiteX3" fmla="*/ 588169 w 600075"/>
                <a:gd name="connsiteY3" fmla="*/ 34766 h 95250"/>
                <a:gd name="connsiteX4" fmla="*/ 280511 w 600075"/>
                <a:gd name="connsiteY4" fmla="*/ 94774 h 95250"/>
                <a:gd name="connsiteX5" fmla="*/ 7144 w 600075"/>
                <a:gd name="connsiteY5" fmla="*/ 45244 h 95250"/>
                <a:gd name="connsiteX6" fmla="*/ 7144 w 600075"/>
                <a:gd name="connsiteY6" fmla="*/ 3095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075" h="95250">
                  <a:moveTo>
                    <a:pt x="7144" y="30956"/>
                  </a:moveTo>
                  <a:cubicBezTo>
                    <a:pt x="7144" y="30956"/>
                    <a:pt x="31909" y="82391"/>
                    <a:pt x="280511" y="89059"/>
                  </a:cubicBezTo>
                  <a:cubicBezTo>
                    <a:pt x="529114" y="95726"/>
                    <a:pt x="593884" y="7144"/>
                    <a:pt x="593884" y="7144"/>
                  </a:cubicBezTo>
                  <a:lnTo>
                    <a:pt x="588169" y="34766"/>
                  </a:lnTo>
                  <a:cubicBezTo>
                    <a:pt x="588169" y="34766"/>
                    <a:pt x="519589" y="99536"/>
                    <a:pt x="280511" y="94774"/>
                  </a:cubicBezTo>
                  <a:cubicBezTo>
                    <a:pt x="52864" y="90011"/>
                    <a:pt x="7144" y="45244"/>
                    <a:pt x="7144" y="45244"/>
                  </a:cubicBezTo>
                  <a:lnTo>
                    <a:pt x="7144" y="309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34F4337A-E770-4B68-8B0C-4BE9E18CB948}"/>
                </a:ext>
              </a:extLst>
            </p:cNvPr>
            <p:cNvSpPr/>
            <p:nvPr/>
          </p:nvSpPr>
          <p:spPr>
            <a:xfrm>
              <a:off x="7213609" y="2436971"/>
              <a:ext cx="523875" cy="381000"/>
            </a:xfrm>
            <a:custGeom>
              <a:avLst/>
              <a:gdLst>
                <a:gd name="connsiteX0" fmla="*/ 27146 w 523875"/>
                <a:gd name="connsiteY0" fmla="*/ 362426 h 381000"/>
                <a:gd name="connsiteX1" fmla="*/ 212884 w 523875"/>
                <a:gd name="connsiteY1" fmla="*/ 131921 h 381000"/>
                <a:gd name="connsiteX2" fmla="*/ 516731 w 523875"/>
                <a:gd name="connsiteY2" fmla="*/ 17621 h 381000"/>
                <a:gd name="connsiteX3" fmla="*/ 516731 w 523875"/>
                <a:gd name="connsiteY3" fmla="*/ 7144 h 381000"/>
                <a:gd name="connsiteX4" fmla="*/ 206216 w 523875"/>
                <a:gd name="connsiteY4" fmla="*/ 130969 h 381000"/>
                <a:gd name="connsiteX5" fmla="*/ 7144 w 523875"/>
                <a:gd name="connsiteY5" fmla="*/ 359569 h 381000"/>
                <a:gd name="connsiteX6" fmla="*/ 7144 w 523875"/>
                <a:gd name="connsiteY6" fmla="*/ 383381 h 381000"/>
                <a:gd name="connsiteX7" fmla="*/ 27146 w 523875"/>
                <a:gd name="connsiteY7" fmla="*/ 36242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875" h="381000">
                  <a:moveTo>
                    <a:pt x="27146" y="362426"/>
                  </a:moveTo>
                  <a:cubicBezTo>
                    <a:pt x="27146" y="362426"/>
                    <a:pt x="72866" y="230029"/>
                    <a:pt x="212884" y="131921"/>
                  </a:cubicBezTo>
                  <a:cubicBezTo>
                    <a:pt x="352901" y="33814"/>
                    <a:pt x="516731" y="17621"/>
                    <a:pt x="516731" y="17621"/>
                  </a:cubicBezTo>
                  <a:lnTo>
                    <a:pt x="516731" y="7144"/>
                  </a:lnTo>
                  <a:cubicBezTo>
                    <a:pt x="516731" y="7144"/>
                    <a:pt x="345281" y="27146"/>
                    <a:pt x="206216" y="130969"/>
                  </a:cubicBezTo>
                  <a:cubicBezTo>
                    <a:pt x="67151" y="235744"/>
                    <a:pt x="7144" y="359569"/>
                    <a:pt x="7144" y="359569"/>
                  </a:cubicBezTo>
                  <a:lnTo>
                    <a:pt x="7144" y="383381"/>
                  </a:lnTo>
                  <a:lnTo>
                    <a:pt x="27146" y="3624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3EA84EDB-71AA-4B09-9267-E6E5A52601DA}"/>
                </a:ext>
              </a:extLst>
            </p:cNvPr>
            <p:cNvSpPr/>
            <p:nvPr/>
          </p:nvSpPr>
          <p:spPr>
            <a:xfrm>
              <a:off x="8363276" y="2424588"/>
              <a:ext cx="523875" cy="381000"/>
            </a:xfrm>
            <a:custGeom>
              <a:avLst/>
              <a:gdLst>
                <a:gd name="connsiteX0" fmla="*/ 496729 w 523875"/>
                <a:gd name="connsiteY0" fmla="*/ 362426 h 381000"/>
                <a:gd name="connsiteX1" fmla="*/ 310991 w 523875"/>
                <a:gd name="connsiteY1" fmla="*/ 131921 h 381000"/>
                <a:gd name="connsiteX2" fmla="*/ 7144 w 523875"/>
                <a:gd name="connsiteY2" fmla="*/ 17621 h 381000"/>
                <a:gd name="connsiteX3" fmla="*/ 7144 w 523875"/>
                <a:gd name="connsiteY3" fmla="*/ 7144 h 381000"/>
                <a:gd name="connsiteX4" fmla="*/ 317659 w 523875"/>
                <a:gd name="connsiteY4" fmla="*/ 130969 h 381000"/>
                <a:gd name="connsiteX5" fmla="*/ 516731 w 523875"/>
                <a:gd name="connsiteY5" fmla="*/ 359569 h 381000"/>
                <a:gd name="connsiteX6" fmla="*/ 516731 w 523875"/>
                <a:gd name="connsiteY6" fmla="*/ 383381 h 381000"/>
                <a:gd name="connsiteX7" fmla="*/ 496729 w 523875"/>
                <a:gd name="connsiteY7" fmla="*/ 36242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875" h="381000">
                  <a:moveTo>
                    <a:pt x="496729" y="362426"/>
                  </a:moveTo>
                  <a:cubicBezTo>
                    <a:pt x="496729" y="362426"/>
                    <a:pt x="451009" y="230029"/>
                    <a:pt x="310991" y="131921"/>
                  </a:cubicBezTo>
                  <a:cubicBezTo>
                    <a:pt x="170974" y="33814"/>
                    <a:pt x="7144" y="17621"/>
                    <a:pt x="7144" y="17621"/>
                  </a:cubicBezTo>
                  <a:lnTo>
                    <a:pt x="7144" y="7144"/>
                  </a:lnTo>
                  <a:cubicBezTo>
                    <a:pt x="7144" y="7144"/>
                    <a:pt x="178594" y="27146"/>
                    <a:pt x="317659" y="130969"/>
                  </a:cubicBezTo>
                  <a:cubicBezTo>
                    <a:pt x="456724" y="235744"/>
                    <a:pt x="516731" y="359569"/>
                    <a:pt x="516731" y="359569"/>
                  </a:cubicBezTo>
                  <a:lnTo>
                    <a:pt x="516731" y="383381"/>
                  </a:lnTo>
                  <a:lnTo>
                    <a:pt x="496729" y="3624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12E4EDC-005E-4749-A46A-BFB0BE363A5D}"/>
                </a:ext>
              </a:extLst>
            </p:cNvPr>
            <p:cNvSpPr/>
            <p:nvPr/>
          </p:nvSpPr>
          <p:spPr>
            <a:xfrm>
              <a:off x="7997180" y="2522696"/>
              <a:ext cx="104775" cy="495300"/>
            </a:xfrm>
            <a:custGeom>
              <a:avLst/>
              <a:gdLst>
                <a:gd name="connsiteX0" fmla="*/ 41770 w 104775"/>
                <a:gd name="connsiteY0" fmla="*/ 30004 h 495300"/>
                <a:gd name="connsiteX1" fmla="*/ 44628 w 104775"/>
                <a:gd name="connsiteY1" fmla="*/ 30956 h 495300"/>
                <a:gd name="connsiteX2" fmla="*/ 69393 w 104775"/>
                <a:gd name="connsiteY2" fmla="*/ 72866 h 495300"/>
                <a:gd name="connsiteX3" fmla="*/ 57963 w 104775"/>
                <a:gd name="connsiteY3" fmla="*/ 428149 h 495300"/>
                <a:gd name="connsiteX4" fmla="*/ 17958 w 104775"/>
                <a:gd name="connsiteY4" fmla="*/ 478631 h 495300"/>
                <a:gd name="connsiteX5" fmla="*/ 65583 w 104775"/>
                <a:gd name="connsiteY5" fmla="*/ 488156 h 495300"/>
                <a:gd name="connsiteX6" fmla="*/ 92253 w 104775"/>
                <a:gd name="connsiteY6" fmla="*/ 474821 h 495300"/>
                <a:gd name="connsiteX7" fmla="*/ 65583 w 104775"/>
                <a:gd name="connsiteY7" fmla="*/ 427196 h 495300"/>
                <a:gd name="connsiteX8" fmla="*/ 77965 w 104775"/>
                <a:gd name="connsiteY8" fmla="*/ 68104 h 495300"/>
                <a:gd name="connsiteX9" fmla="*/ 104635 w 104775"/>
                <a:gd name="connsiteY9" fmla="*/ 13811 h 495300"/>
                <a:gd name="connsiteX10" fmla="*/ 58915 w 104775"/>
                <a:gd name="connsiteY10" fmla="*/ 7144 h 495300"/>
                <a:gd name="connsiteX11" fmla="*/ 41770 w 104775"/>
                <a:gd name="connsiteY11" fmla="*/ 3000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495300">
                  <a:moveTo>
                    <a:pt x="41770" y="30004"/>
                  </a:moveTo>
                  <a:cubicBezTo>
                    <a:pt x="41770" y="30004"/>
                    <a:pt x="42723" y="30004"/>
                    <a:pt x="44628" y="30956"/>
                  </a:cubicBezTo>
                  <a:cubicBezTo>
                    <a:pt x="51295" y="32861"/>
                    <a:pt x="67488" y="41434"/>
                    <a:pt x="69393" y="72866"/>
                  </a:cubicBezTo>
                  <a:cubicBezTo>
                    <a:pt x="72250" y="113824"/>
                    <a:pt x="57963" y="428149"/>
                    <a:pt x="57963" y="428149"/>
                  </a:cubicBezTo>
                  <a:cubicBezTo>
                    <a:pt x="57963" y="428149"/>
                    <a:pt x="57963" y="460534"/>
                    <a:pt x="17958" y="478631"/>
                  </a:cubicBezTo>
                  <a:cubicBezTo>
                    <a:pt x="-23000" y="495776"/>
                    <a:pt x="65583" y="488156"/>
                    <a:pt x="65583" y="488156"/>
                  </a:cubicBezTo>
                  <a:lnTo>
                    <a:pt x="92253" y="474821"/>
                  </a:lnTo>
                  <a:cubicBezTo>
                    <a:pt x="92253" y="474821"/>
                    <a:pt x="63678" y="445294"/>
                    <a:pt x="65583" y="427196"/>
                  </a:cubicBezTo>
                  <a:cubicBezTo>
                    <a:pt x="67488" y="410051"/>
                    <a:pt x="73203" y="101441"/>
                    <a:pt x="77965" y="68104"/>
                  </a:cubicBezTo>
                  <a:cubicBezTo>
                    <a:pt x="83680" y="21431"/>
                    <a:pt x="104635" y="13811"/>
                    <a:pt x="104635" y="13811"/>
                  </a:cubicBezTo>
                  <a:lnTo>
                    <a:pt x="58915" y="7144"/>
                  </a:lnTo>
                  <a:lnTo>
                    <a:pt x="41770" y="300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AA10048-C1AD-498A-8B8E-E7EAC0248F1C}"/>
                </a:ext>
              </a:extLst>
            </p:cNvPr>
            <p:cNvSpPr/>
            <p:nvPr/>
          </p:nvSpPr>
          <p:spPr>
            <a:xfrm>
              <a:off x="7554604" y="4539138"/>
              <a:ext cx="76200" cy="95250"/>
            </a:xfrm>
            <a:custGeom>
              <a:avLst/>
              <a:gdLst>
                <a:gd name="connsiteX0" fmla="*/ 7144 w 76200"/>
                <a:gd name="connsiteY0" fmla="*/ 13811 h 95250"/>
                <a:gd name="connsiteX1" fmla="*/ 18574 w 76200"/>
                <a:gd name="connsiteY1" fmla="*/ 23336 h 95250"/>
                <a:gd name="connsiteX2" fmla="*/ 71914 w 76200"/>
                <a:gd name="connsiteY2" fmla="*/ 88106 h 95250"/>
                <a:gd name="connsiteX3" fmla="*/ 24289 w 76200"/>
                <a:gd name="connsiteY3" fmla="*/ 21431 h 95250"/>
                <a:gd name="connsiteX4" fmla="*/ 19526 w 76200"/>
                <a:gd name="connsiteY4" fmla="*/ 7144 h 95250"/>
                <a:gd name="connsiteX5" fmla="*/ 7144 w 76200"/>
                <a:gd name="connsiteY5" fmla="*/ 138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7144" y="13811"/>
                  </a:moveTo>
                  <a:cubicBezTo>
                    <a:pt x="7144" y="13811"/>
                    <a:pt x="13811" y="16669"/>
                    <a:pt x="18574" y="23336"/>
                  </a:cubicBezTo>
                  <a:cubicBezTo>
                    <a:pt x="23336" y="29051"/>
                    <a:pt x="48101" y="73819"/>
                    <a:pt x="71914" y="88106"/>
                  </a:cubicBezTo>
                  <a:cubicBezTo>
                    <a:pt x="71914" y="88106"/>
                    <a:pt x="40481" y="60484"/>
                    <a:pt x="24289" y="21431"/>
                  </a:cubicBezTo>
                  <a:lnTo>
                    <a:pt x="19526" y="7144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D288128-0B08-453F-B092-5F6D8D737B64}"/>
                </a:ext>
              </a:extLst>
            </p:cNvPr>
            <p:cNvSpPr/>
            <p:nvPr/>
          </p:nvSpPr>
          <p:spPr>
            <a:xfrm>
              <a:off x="8489959" y="4535328"/>
              <a:ext cx="76200" cy="95250"/>
            </a:xfrm>
            <a:custGeom>
              <a:avLst/>
              <a:gdLst>
                <a:gd name="connsiteX0" fmla="*/ 71914 w 76200"/>
                <a:gd name="connsiteY0" fmla="*/ 13811 h 95250"/>
                <a:gd name="connsiteX1" fmla="*/ 60484 w 76200"/>
                <a:gd name="connsiteY1" fmla="*/ 23336 h 95250"/>
                <a:gd name="connsiteX2" fmla="*/ 7144 w 76200"/>
                <a:gd name="connsiteY2" fmla="*/ 88106 h 95250"/>
                <a:gd name="connsiteX3" fmla="*/ 54769 w 76200"/>
                <a:gd name="connsiteY3" fmla="*/ 21431 h 95250"/>
                <a:gd name="connsiteX4" fmla="*/ 59531 w 76200"/>
                <a:gd name="connsiteY4" fmla="*/ 7144 h 95250"/>
                <a:gd name="connsiteX5" fmla="*/ 71914 w 76200"/>
                <a:gd name="connsiteY5" fmla="*/ 138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71914" y="13811"/>
                  </a:moveTo>
                  <a:cubicBezTo>
                    <a:pt x="71914" y="13811"/>
                    <a:pt x="65246" y="16669"/>
                    <a:pt x="60484" y="23336"/>
                  </a:cubicBezTo>
                  <a:cubicBezTo>
                    <a:pt x="55721" y="29051"/>
                    <a:pt x="30956" y="73819"/>
                    <a:pt x="7144" y="88106"/>
                  </a:cubicBezTo>
                  <a:cubicBezTo>
                    <a:pt x="7144" y="88106"/>
                    <a:pt x="38576" y="60484"/>
                    <a:pt x="54769" y="21431"/>
                  </a:cubicBezTo>
                  <a:lnTo>
                    <a:pt x="59531" y="7144"/>
                  </a:lnTo>
                  <a:lnTo>
                    <a:pt x="7191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7F919C5-98A9-4086-8481-9B3BE52A816C}"/>
                </a:ext>
              </a:extLst>
            </p:cNvPr>
            <p:cNvSpPr/>
            <p:nvPr/>
          </p:nvSpPr>
          <p:spPr>
            <a:xfrm>
              <a:off x="7075496" y="4203858"/>
              <a:ext cx="114300" cy="57150"/>
            </a:xfrm>
            <a:custGeom>
              <a:avLst/>
              <a:gdLst>
                <a:gd name="connsiteX0" fmla="*/ 109061 w 114300"/>
                <a:gd name="connsiteY0" fmla="*/ 48101 h 57150"/>
                <a:gd name="connsiteX1" fmla="*/ 7144 w 114300"/>
                <a:gd name="connsiteY1" fmla="*/ 7144 h 57150"/>
                <a:gd name="connsiteX2" fmla="*/ 112871 w 114300"/>
                <a:gd name="connsiteY2" fmla="*/ 55721 h 57150"/>
                <a:gd name="connsiteX3" fmla="*/ 109061 w 114300"/>
                <a:gd name="connsiteY3" fmla="*/ 481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57150">
                  <a:moveTo>
                    <a:pt x="109061" y="48101"/>
                  </a:moveTo>
                  <a:cubicBezTo>
                    <a:pt x="109061" y="48101"/>
                    <a:pt x="47149" y="47149"/>
                    <a:pt x="7144" y="7144"/>
                  </a:cubicBezTo>
                  <a:cubicBezTo>
                    <a:pt x="7144" y="7144"/>
                    <a:pt x="38576" y="50006"/>
                    <a:pt x="112871" y="55721"/>
                  </a:cubicBezTo>
                  <a:lnTo>
                    <a:pt x="109061" y="481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7B0AED30-C0CF-48B9-8876-0ABF1C7A6498}"/>
                </a:ext>
              </a:extLst>
            </p:cNvPr>
            <p:cNvSpPr/>
            <p:nvPr/>
          </p:nvSpPr>
          <p:spPr>
            <a:xfrm>
              <a:off x="8932871" y="4194333"/>
              <a:ext cx="104775" cy="57150"/>
            </a:xfrm>
            <a:custGeom>
              <a:avLst/>
              <a:gdLst>
                <a:gd name="connsiteX0" fmla="*/ 10954 w 104775"/>
                <a:gd name="connsiteY0" fmla="*/ 48101 h 57150"/>
                <a:gd name="connsiteX1" fmla="*/ 97631 w 104775"/>
                <a:gd name="connsiteY1" fmla="*/ 7144 h 57150"/>
                <a:gd name="connsiteX2" fmla="*/ 7144 w 104775"/>
                <a:gd name="connsiteY2" fmla="*/ 55721 h 57150"/>
                <a:gd name="connsiteX3" fmla="*/ 10954 w 104775"/>
                <a:gd name="connsiteY3" fmla="*/ 481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7150">
                  <a:moveTo>
                    <a:pt x="10954" y="48101"/>
                  </a:moveTo>
                  <a:cubicBezTo>
                    <a:pt x="10954" y="48101"/>
                    <a:pt x="63341" y="47149"/>
                    <a:pt x="97631" y="7144"/>
                  </a:cubicBezTo>
                  <a:cubicBezTo>
                    <a:pt x="97631" y="7144"/>
                    <a:pt x="70961" y="50006"/>
                    <a:pt x="7144" y="55721"/>
                  </a:cubicBezTo>
                  <a:lnTo>
                    <a:pt x="10954" y="481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2F7D5D0-6935-4912-A014-DF0DB6E8595B}"/>
                </a:ext>
              </a:extLst>
            </p:cNvPr>
            <p:cNvSpPr/>
            <p:nvPr/>
          </p:nvSpPr>
          <p:spPr>
            <a:xfrm>
              <a:off x="6846896" y="3349133"/>
              <a:ext cx="66675" cy="95250"/>
            </a:xfrm>
            <a:custGeom>
              <a:avLst/>
              <a:gdLst>
                <a:gd name="connsiteX0" fmla="*/ 59531 w 66675"/>
                <a:gd name="connsiteY0" fmla="*/ 16049 h 95250"/>
                <a:gd name="connsiteX1" fmla="*/ 7144 w 66675"/>
                <a:gd name="connsiteY1" fmla="*/ 93201 h 95250"/>
                <a:gd name="connsiteX2" fmla="*/ 9049 w 66675"/>
                <a:gd name="connsiteY2" fmla="*/ 64626 h 95250"/>
                <a:gd name="connsiteX3" fmla="*/ 59531 w 66675"/>
                <a:gd name="connsiteY3" fmla="*/ 9381 h 95250"/>
                <a:gd name="connsiteX4" fmla="*/ 59531 w 66675"/>
                <a:gd name="connsiteY4" fmla="*/ 1604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95250">
                  <a:moveTo>
                    <a:pt x="59531" y="16049"/>
                  </a:moveTo>
                  <a:cubicBezTo>
                    <a:pt x="59531" y="16049"/>
                    <a:pt x="15716" y="57959"/>
                    <a:pt x="7144" y="93201"/>
                  </a:cubicBezTo>
                  <a:lnTo>
                    <a:pt x="9049" y="64626"/>
                  </a:lnTo>
                  <a:cubicBezTo>
                    <a:pt x="9049" y="64626"/>
                    <a:pt x="42386" y="17001"/>
                    <a:pt x="59531" y="9381"/>
                  </a:cubicBezTo>
                  <a:cubicBezTo>
                    <a:pt x="75724" y="1761"/>
                    <a:pt x="59531" y="16049"/>
                    <a:pt x="59531" y="160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A9A0496-705E-49A1-961D-523680025B37}"/>
                </a:ext>
              </a:extLst>
            </p:cNvPr>
            <p:cNvSpPr/>
            <p:nvPr/>
          </p:nvSpPr>
          <p:spPr>
            <a:xfrm>
              <a:off x="7052818" y="2791301"/>
              <a:ext cx="28575" cy="85725"/>
            </a:xfrm>
            <a:custGeom>
              <a:avLst/>
              <a:gdLst>
                <a:gd name="connsiteX0" fmla="*/ 9820 w 28575"/>
                <a:gd name="connsiteY0" fmla="*/ 82391 h 85725"/>
                <a:gd name="connsiteX1" fmla="*/ 12677 w 28575"/>
                <a:gd name="connsiteY1" fmla="*/ 30004 h 85725"/>
                <a:gd name="connsiteX2" fmla="*/ 28870 w 28575"/>
                <a:gd name="connsiteY2" fmla="*/ 7144 h 85725"/>
                <a:gd name="connsiteX3" fmla="*/ 9820 w 28575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9820" y="82391"/>
                  </a:moveTo>
                  <a:cubicBezTo>
                    <a:pt x="9820" y="82391"/>
                    <a:pt x="2200" y="51911"/>
                    <a:pt x="12677" y="30004"/>
                  </a:cubicBezTo>
                  <a:lnTo>
                    <a:pt x="28870" y="7144"/>
                  </a:lnTo>
                  <a:cubicBezTo>
                    <a:pt x="27917" y="7144"/>
                    <a:pt x="3152" y="51911"/>
                    <a:pt x="9820" y="823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122BC1B8-8D9A-4695-9641-D7C2FBB39215}"/>
                </a:ext>
              </a:extLst>
            </p:cNvPr>
            <p:cNvSpPr/>
            <p:nvPr/>
          </p:nvSpPr>
          <p:spPr>
            <a:xfrm>
              <a:off x="9187612" y="3347228"/>
              <a:ext cx="66675" cy="95250"/>
            </a:xfrm>
            <a:custGeom>
              <a:avLst/>
              <a:gdLst>
                <a:gd name="connsiteX0" fmla="*/ 14340 w 66675"/>
                <a:gd name="connsiteY0" fmla="*/ 16049 h 95250"/>
                <a:gd name="connsiteX1" fmla="*/ 66728 w 66675"/>
                <a:gd name="connsiteY1" fmla="*/ 93201 h 95250"/>
                <a:gd name="connsiteX2" fmla="*/ 64823 w 66675"/>
                <a:gd name="connsiteY2" fmla="*/ 64626 h 95250"/>
                <a:gd name="connsiteX3" fmla="*/ 14340 w 66675"/>
                <a:gd name="connsiteY3" fmla="*/ 9381 h 95250"/>
                <a:gd name="connsiteX4" fmla="*/ 14340 w 66675"/>
                <a:gd name="connsiteY4" fmla="*/ 1604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95250">
                  <a:moveTo>
                    <a:pt x="14340" y="16049"/>
                  </a:moveTo>
                  <a:cubicBezTo>
                    <a:pt x="14340" y="16049"/>
                    <a:pt x="58155" y="57959"/>
                    <a:pt x="66728" y="93201"/>
                  </a:cubicBezTo>
                  <a:lnTo>
                    <a:pt x="64823" y="64626"/>
                  </a:lnTo>
                  <a:cubicBezTo>
                    <a:pt x="64823" y="64626"/>
                    <a:pt x="31485" y="17001"/>
                    <a:pt x="14340" y="9381"/>
                  </a:cubicBezTo>
                  <a:cubicBezTo>
                    <a:pt x="-1852" y="1761"/>
                    <a:pt x="14340" y="16049"/>
                    <a:pt x="14340" y="160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E6EC69E-773F-4890-8924-E4FEDDFC45FC}"/>
                </a:ext>
              </a:extLst>
            </p:cNvPr>
            <p:cNvSpPr/>
            <p:nvPr/>
          </p:nvSpPr>
          <p:spPr>
            <a:xfrm>
              <a:off x="9019549" y="2790348"/>
              <a:ext cx="28575" cy="85725"/>
            </a:xfrm>
            <a:custGeom>
              <a:avLst/>
              <a:gdLst>
                <a:gd name="connsiteX0" fmla="*/ 26194 w 28575"/>
                <a:gd name="connsiteY0" fmla="*/ 82391 h 85725"/>
                <a:gd name="connsiteX1" fmla="*/ 23336 w 28575"/>
                <a:gd name="connsiteY1" fmla="*/ 30004 h 85725"/>
                <a:gd name="connsiteX2" fmla="*/ 7144 w 28575"/>
                <a:gd name="connsiteY2" fmla="*/ 7144 h 85725"/>
                <a:gd name="connsiteX3" fmla="*/ 26194 w 28575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2391"/>
                  </a:moveTo>
                  <a:cubicBezTo>
                    <a:pt x="26194" y="82391"/>
                    <a:pt x="33814" y="51911"/>
                    <a:pt x="23336" y="30004"/>
                  </a:cubicBezTo>
                  <a:lnTo>
                    <a:pt x="7144" y="7144"/>
                  </a:lnTo>
                  <a:cubicBezTo>
                    <a:pt x="8096" y="7144"/>
                    <a:pt x="32861" y="50959"/>
                    <a:pt x="26194" y="823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91E01CE-8180-4F1A-9C71-24ECA43C02DD}"/>
                </a:ext>
              </a:extLst>
            </p:cNvPr>
            <p:cNvSpPr/>
            <p:nvPr/>
          </p:nvSpPr>
          <p:spPr>
            <a:xfrm>
              <a:off x="7634614" y="2965608"/>
              <a:ext cx="838200" cy="771525"/>
            </a:xfrm>
            <a:custGeom>
              <a:avLst/>
              <a:gdLst>
                <a:gd name="connsiteX0" fmla="*/ 639604 w 838200"/>
                <a:gd name="connsiteY0" fmla="*/ 135731 h 771525"/>
                <a:gd name="connsiteX1" fmla="*/ 421481 w 838200"/>
                <a:gd name="connsiteY1" fmla="*/ 7144 h 771525"/>
                <a:gd name="connsiteX2" fmla="*/ 203359 w 838200"/>
                <a:gd name="connsiteY2" fmla="*/ 135731 h 771525"/>
                <a:gd name="connsiteX3" fmla="*/ 7144 w 838200"/>
                <a:gd name="connsiteY3" fmla="*/ 283369 h 771525"/>
                <a:gd name="connsiteX4" fmla="*/ 80486 w 838200"/>
                <a:gd name="connsiteY4" fmla="*/ 536734 h 771525"/>
                <a:gd name="connsiteX5" fmla="*/ 173831 w 838200"/>
                <a:gd name="connsiteY5" fmla="*/ 753904 h 771525"/>
                <a:gd name="connsiteX6" fmla="*/ 421481 w 838200"/>
                <a:gd name="connsiteY6" fmla="*/ 767239 h 771525"/>
                <a:gd name="connsiteX7" fmla="*/ 669131 w 838200"/>
                <a:gd name="connsiteY7" fmla="*/ 753904 h 771525"/>
                <a:gd name="connsiteX8" fmla="*/ 762476 w 838200"/>
                <a:gd name="connsiteY8" fmla="*/ 536734 h 771525"/>
                <a:gd name="connsiteX9" fmla="*/ 835819 w 838200"/>
                <a:gd name="connsiteY9" fmla="*/ 283369 h 771525"/>
                <a:gd name="connsiteX10" fmla="*/ 639604 w 838200"/>
                <a:gd name="connsiteY10" fmla="*/ 135731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200" h="771525">
                  <a:moveTo>
                    <a:pt x="639604" y="135731"/>
                  </a:moveTo>
                  <a:cubicBezTo>
                    <a:pt x="559594" y="83344"/>
                    <a:pt x="421481" y="7144"/>
                    <a:pt x="421481" y="7144"/>
                  </a:cubicBezTo>
                  <a:cubicBezTo>
                    <a:pt x="421481" y="7144"/>
                    <a:pt x="283369" y="84296"/>
                    <a:pt x="203359" y="135731"/>
                  </a:cubicBezTo>
                  <a:cubicBezTo>
                    <a:pt x="122396" y="188119"/>
                    <a:pt x="7144" y="283369"/>
                    <a:pt x="7144" y="283369"/>
                  </a:cubicBezTo>
                  <a:cubicBezTo>
                    <a:pt x="7144" y="283369"/>
                    <a:pt x="18574" y="361474"/>
                    <a:pt x="80486" y="536734"/>
                  </a:cubicBezTo>
                  <a:cubicBezTo>
                    <a:pt x="118586" y="646271"/>
                    <a:pt x="173831" y="753904"/>
                    <a:pt x="173831" y="753904"/>
                  </a:cubicBezTo>
                  <a:cubicBezTo>
                    <a:pt x="173831" y="753904"/>
                    <a:pt x="282416" y="767239"/>
                    <a:pt x="421481" y="767239"/>
                  </a:cubicBezTo>
                  <a:cubicBezTo>
                    <a:pt x="544354" y="767239"/>
                    <a:pt x="669131" y="753904"/>
                    <a:pt x="669131" y="753904"/>
                  </a:cubicBezTo>
                  <a:cubicBezTo>
                    <a:pt x="669131" y="753904"/>
                    <a:pt x="724376" y="646271"/>
                    <a:pt x="762476" y="536734"/>
                  </a:cubicBezTo>
                  <a:cubicBezTo>
                    <a:pt x="824389" y="360521"/>
                    <a:pt x="835819" y="283369"/>
                    <a:pt x="835819" y="283369"/>
                  </a:cubicBezTo>
                  <a:cubicBezTo>
                    <a:pt x="835819" y="283369"/>
                    <a:pt x="720566" y="188119"/>
                    <a:pt x="639604" y="13573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17877603-5AD2-4EB3-9648-58A4A4BCF5A5}"/>
                </a:ext>
              </a:extLst>
            </p:cNvPr>
            <p:cNvSpPr/>
            <p:nvPr/>
          </p:nvSpPr>
          <p:spPr>
            <a:xfrm>
              <a:off x="6892616" y="2763611"/>
              <a:ext cx="371475" cy="742950"/>
            </a:xfrm>
            <a:custGeom>
              <a:avLst/>
              <a:gdLst>
                <a:gd name="connsiteX0" fmla="*/ 171926 w 371475"/>
                <a:gd name="connsiteY0" fmla="*/ 95793 h 742950"/>
                <a:gd name="connsiteX1" fmla="*/ 7144 w 371475"/>
                <a:gd name="connsiteY1" fmla="*/ 599666 h 742950"/>
                <a:gd name="connsiteX2" fmla="*/ 124301 w 371475"/>
                <a:gd name="connsiteY2" fmla="*/ 737778 h 742950"/>
                <a:gd name="connsiteX3" fmla="*/ 372904 w 371475"/>
                <a:gd name="connsiteY3" fmla="*/ 378686 h 742950"/>
                <a:gd name="connsiteX4" fmla="*/ 359569 w 371475"/>
                <a:gd name="connsiteY4" fmla="*/ 7211 h 742950"/>
                <a:gd name="connsiteX5" fmla="*/ 171926 w 371475"/>
                <a:gd name="connsiteY5" fmla="*/ 9579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75" h="742950">
                  <a:moveTo>
                    <a:pt x="171926" y="95793"/>
                  </a:moveTo>
                  <a:cubicBezTo>
                    <a:pt x="171926" y="95793"/>
                    <a:pt x="9049" y="348206"/>
                    <a:pt x="7144" y="599666"/>
                  </a:cubicBezTo>
                  <a:cubicBezTo>
                    <a:pt x="7144" y="599666"/>
                    <a:pt x="40481" y="712061"/>
                    <a:pt x="124301" y="737778"/>
                  </a:cubicBezTo>
                  <a:cubicBezTo>
                    <a:pt x="124301" y="737778"/>
                    <a:pt x="251936" y="452981"/>
                    <a:pt x="372904" y="378686"/>
                  </a:cubicBezTo>
                  <a:cubicBezTo>
                    <a:pt x="372904" y="378686"/>
                    <a:pt x="304324" y="175803"/>
                    <a:pt x="359569" y="7211"/>
                  </a:cubicBezTo>
                  <a:cubicBezTo>
                    <a:pt x="359569" y="7211"/>
                    <a:pt x="281464" y="1496"/>
                    <a:pt x="171926" y="957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F0AEECD-A51D-4F4C-ACAD-CD20A9E9AF6A}"/>
                </a:ext>
              </a:extLst>
            </p:cNvPr>
            <p:cNvSpPr/>
            <p:nvPr/>
          </p:nvSpPr>
          <p:spPr>
            <a:xfrm>
              <a:off x="8837621" y="2763611"/>
              <a:ext cx="371475" cy="742950"/>
            </a:xfrm>
            <a:custGeom>
              <a:avLst/>
              <a:gdLst>
                <a:gd name="connsiteX0" fmla="*/ 208121 w 371475"/>
                <a:gd name="connsiteY0" fmla="*/ 95793 h 742950"/>
                <a:gd name="connsiteX1" fmla="*/ 372904 w 371475"/>
                <a:gd name="connsiteY1" fmla="*/ 599666 h 742950"/>
                <a:gd name="connsiteX2" fmla="*/ 255746 w 371475"/>
                <a:gd name="connsiteY2" fmla="*/ 737778 h 742950"/>
                <a:gd name="connsiteX3" fmla="*/ 7144 w 371475"/>
                <a:gd name="connsiteY3" fmla="*/ 378686 h 742950"/>
                <a:gd name="connsiteX4" fmla="*/ 20479 w 371475"/>
                <a:gd name="connsiteY4" fmla="*/ 7211 h 742950"/>
                <a:gd name="connsiteX5" fmla="*/ 208121 w 371475"/>
                <a:gd name="connsiteY5" fmla="*/ 9579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75" h="742950">
                  <a:moveTo>
                    <a:pt x="208121" y="95793"/>
                  </a:moveTo>
                  <a:cubicBezTo>
                    <a:pt x="208121" y="95793"/>
                    <a:pt x="370999" y="348206"/>
                    <a:pt x="372904" y="599666"/>
                  </a:cubicBezTo>
                  <a:cubicBezTo>
                    <a:pt x="372904" y="599666"/>
                    <a:pt x="339566" y="712061"/>
                    <a:pt x="255746" y="737778"/>
                  </a:cubicBezTo>
                  <a:cubicBezTo>
                    <a:pt x="255746" y="737778"/>
                    <a:pt x="128111" y="452981"/>
                    <a:pt x="7144" y="378686"/>
                  </a:cubicBezTo>
                  <a:cubicBezTo>
                    <a:pt x="7144" y="378686"/>
                    <a:pt x="75724" y="175803"/>
                    <a:pt x="20479" y="7211"/>
                  </a:cubicBezTo>
                  <a:cubicBezTo>
                    <a:pt x="20479" y="7211"/>
                    <a:pt x="98584" y="1496"/>
                    <a:pt x="208121" y="957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A9FF6D04-A2EB-4334-8F37-DDA941623956}"/>
                </a:ext>
              </a:extLst>
            </p:cNvPr>
            <p:cNvSpPr/>
            <p:nvPr/>
          </p:nvSpPr>
          <p:spPr>
            <a:xfrm>
              <a:off x="7670809" y="2302630"/>
              <a:ext cx="781050" cy="266700"/>
            </a:xfrm>
            <a:custGeom>
              <a:avLst/>
              <a:gdLst>
                <a:gd name="connsiteX0" fmla="*/ 101441 w 781050"/>
                <a:gd name="connsiteY0" fmla="*/ 45282 h 266700"/>
                <a:gd name="connsiteX1" fmla="*/ 630079 w 781050"/>
                <a:gd name="connsiteY1" fmla="*/ 35757 h 266700"/>
                <a:gd name="connsiteX2" fmla="*/ 775811 w 781050"/>
                <a:gd name="connsiteY2" fmla="*/ 148152 h 266700"/>
                <a:gd name="connsiteX3" fmla="*/ 398621 w 781050"/>
                <a:gd name="connsiteY3" fmla="*/ 265310 h 266700"/>
                <a:gd name="connsiteX4" fmla="*/ 7144 w 781050"/>
                <a:gd name="connsiteY4" fmla="*/ 161487 h 266700"/>
                <a:gd name="connsiteX5" fmla="*/ 101441 w 781050"/>
                <a:gd name="connsiteY5" fmla="*/ 45282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266700">
                  <a:moveTo>
                    <a:pt x="101441" y="45282"/>
                  </a:moveTo>
                  <a:cubicBezTo>
                    <a:pt x="101441" y="45282"/>
                    <a:pt x="358616" y="-33775"/>
                    <a:pt x="630079" y="35757"/>
                  </a:cubicBezTo>
                  <a:cubicBezTo>
                    <a:pt x="630079" y="35757"/>
                    <a:pt x="729139" y="71000"/>
                    <a:pt x="775811" y="148152"/>
                  </a:cubicBezTo>
                  <a:cubicBezTo>
                    <a:pt x="775811" y="148152"/>
                    <a:pt x="531971" y="178632"/>
                    <a:pt x="398621" y="265310"/>
                  </a:cubicBezTo>
                  <a:cubicBezTo>
                    <a:pt x="398621" y="265310"/>
                    <a:pt x="220504" y="158630"/>
                    <a:pt x="7144" y="161487"/>
                  </a:cubicBezTo>
                  <a:cubicBezTo>
                    <a:pt x="7144" y="162440"/>
                    <a:pt x="16669" y="103385"/>
                    <a:pt x="101441" y="4528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C7B464D2-4A66-4AC9-BCF0-4C3E3DFDFB30}"/>
                </a:ext>
              </a:extLst>
            </p:cNvPr>
            <p:cNvSpPr/>
            <p:nvPr/>
          </p:nvSpPr>
          <p:spPr>
            <a:xfrm>
              <a:off x="7143099" y="3983831"/>
              <a:ext cx="676275" cy="581025"/>
            </a:xfrm>
            <a:custGeom>
              <a:avLst/>
              <a:gdLst>
                <a:gd name="connsiteX0" fmla="*/ 25266 w 676275"/>
                <a:gd name="connsiteY0" fmla="*/ 7144 h 581025"/>
                <a:gd name="connsiteX1" fmla="*/ 38601 w 676275"/>
                <a:gd name="connsiteY1" fmla="*/ 274796 h 581025"/>
                <a:gd name="connsiteX2" fmla="*/ 435793 w 676275"/>
                <a:gd name="connsiteY2" fmla="*/ 582454 h 581025"/>
                <a:gd name="connsiteX3" fmla="*/ 669156 w 676275"/>
                <a:gd name="connsiteY3" fmla="*/ 475774 h 581025"/>
                <a:gd name="connsiteX4" fmla="*/ 424363 w 676275"/>
                <a:gd name="connsiteY4" fmla="*/ 116681 h 581025"/>
                <a:gd name="connsiteX5" fmla="*/ 25266 w 676275"/>
                <a:gd name="connsiteY5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581025">
                  <a:moveTo>
                    <a:pt x="25266" y="7144"/>
                  </a:moveTo>
                  <a:cubicBezTo>
                    <a:pt x="25266" y="7144"/>
                    <a:pt x="-23312" y="113824"/>
                    <a:pt x="38601" y="274796"/>
                  </a:cubicBezTo>
                  <a:cubicBezTo>
                    <a:pt x="38601" y="274796"/>
                    <a:pt x="148138" y="465296"/>
                    <a:pt x="435793" y="582454"/>
                  </a:cubicBezTo>
                  <a:cubicBezTo>
                    <a:pt x="435793" y="582454"/>
                    <a:pt x="585336" y="569119"/>
                    <a:pt x="669156" y="475774"/>
                  </a:cubicBezTo>
                  <a:cubicBezTo>
                    <a:pt x="669156" y="475774"/>
                    <a:pt x="431983" y="238601"/>
                    <a:pt x="424363" y="116681"/>
                  </a:cubicBezTo>
                  <a:cubicBezTo>
                    <a:pt x="424363" y="116681"/>
                    <a:pt x="247198" y="131921"/>
                    <a:pt x="25266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CC1C3010-6A1F-4BE0-ABE9-C3E2CED8FCAE}"/>
                </a:ext>
              </a:extLst>
            </p:cNvPr>
            <p:cNvSpPr/>
            <p:nvPr/>
          </p:nvSpPr>
          <p:spPr>
            <a:xfrm>
              <a:off x="8308984" y="3973353"/>
              <a:ext cx="676275" cy="581025"/>
            </a:xfrm>
            <a:custGeom>
              <a:avLst/>
              <a:gdLst>
                <a:gd name="connsiteX0" fmla="*/ 651034 w 676275"/>
                <a:gd name="connsiteY0" fmla="*/ 7144 h 581025"/>
                <a:gd name="connsiteX1" fmla="*/ 637699 w 676275"/>
                <a:gd name="connsiteY1" fmla="*/ 274796 h 581025"/>
                <a:gd name="connsiteX2" fmla="*/ 240506 w 676275"/>
                <a:gd name="connsiteY2" fmla="*/ 582454 h 581025"/>
                <a:gd name="connsiteX3" fmla="*/ 7144 w 676275"/>
                <a:gd name="connsiteY3" fmla="*/ 475774 h 581025"/>
                <a:gd name="connsiteX4" fmla="*/ 251936 w 676275"/>
                <a:gd name="connsiteY4" fmla="*/ 116681 h 581025"/>
                <a:gd name="connsiteX5" fmla="*/ 651034 w 676275"/>
                <a:gd name="connsiteY5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581025">
                  <a:moveTo>
                    <a:pt x="651034" y="7144"/>
                  </a:moveTo>
                  <a:cubicBezTo>
                    <a:pt x="651034" y="7144"/>
                    <a:pt x="699611" y="113824"/>
                    <a:pt x="637699" y="274796"/>
                  </a:cubicBezTo>
                  <a:cubicBezTo>
                    <a:pt x="637699" y="274796"/>
                    <a:pt x="528161" y="465296"/>
                    <a:pt x="240506" y="582454"/>
                  </a:cubicBezTo>
                  <a:cubicBezTo>
                    <a:pt x="240506" y="582454"/>
                    <a:pt x="90964" y="569119"/>
                    <a:pt x="7144" y="475774"/>
                  </a:cubicBezTo>
                  <a:cubicBezTo>
                    <a:pt x="7144" y="475774"/>
                    <a:pt x="244316" y="238601"/>
                    <a:pt x="251936" y="116681"/>
                  </a:cubicBezTo>
                  <a:cubicBezTo>
                    <a:pt x="251936" y="116681"/>
                    <a:pt x="429101" y="131921"/>
                    <a:pt x="65103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93F14347-8724-4E0E-B38A-BF49D2989204}"/>
              </a:ext>
            </a:extLst>
          </p:cNvPr>
          <p:cNvSpPr/>
          <p:nvPr userDrawn="1"/>
        </p:nvSpPr>
        <p:spPr>
          <a:xfrm rot="14443387">
            <a:off x="843847" y="4911580"/>
            <a:ext cx="1140072" cy="2962120"/>
          </a:xfrm>
          <a:custGeom>
            <a:avLst/>
            <a:gdLst>
              <a:gd name="connsiteX0" fmla="*/ 1140072 w 1140072"/>
              <a:gd name="connsiteY0" fmla="*/ 2962120 h 2962120"/>
              <a:gd name="connsiteX1" fmla="*/ 0 w 1140072"/>
              <a:gd name="connsiteY1" fmla="*/ 2962120 h 2962120"/>
              <a:gd name="connsiteX2" fmla="*/ 0 w 1140072"/>
              <a:gd name="connsiteY2" fmla="*/ 1495855 h 2962120"/>
              <a:gd name="connsiteX3" fmla="*/ 838641 w 1140072"/>
              <a:gd name="connsiteY3" fmla="*/ 0 h 2962120"/>
              <a:gd name="connsiteX4" fmla="*/ 1140072 w 1140072"/>
              <a:gd name="connsiteY4" fmla="*/ 168995 h 296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072" h="2962120">
                <a:moveTo>
                  <a:pt x="1140072" y="2962120"/>
                </a:moveTo>
                <a:lnTo>
                  <a:pt x="0" y="2962120"/>
                </a:lnTo>
                <a:lnTo>
                  <a:pt x="0" y="1495855"/>
                </a:lnTo>
                <a:lnTo>
                  <a:pt x="838641" y="0"/>
                </a:lnTo>
                <a:lnTo>
                  <a:pt x="1140072" y="168995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7EA5F801-0BB4-4602-A1F4-1851DCFFBA1E}"/>
              </a:ext>
            </a:extLst>
          </p:cNvPr>
          <p:cNvSpPr/>
          <p:nvPr userDrawn="1"/>
        </p:nvSpPr>
        <p:spPr>
          <a:xfrm rot="4221030">
            <a:off x="283573" y="565936"/>
            <a:ext cx="768387" cy="1712336"/>
          </a:xfrm>
          <a:custGeom>
            <a:avLst/>
            <a:gdLst>
              <a:gd name="connsiteX0" fmla="*/ 0 w 768387"/>
              <a:gd name="connsiteY0" fmla="*/ 0 h 1712336"/>
              <a:gd name="connsiteX1" fmla="*/ 768387 w 768387"/>
              <a:gd name="connsiteY1" fmla="*/ 0 h 1712336"/>
              <a:gd name="connsiteX2" fmla="*/ 768387 w 768387"/>
              <a:gd name="connsiteY2" fmla="*/ 1712336 h 1712336"/>
              <a:gd name="connsiteX3" fmla="*/ 0 w 768387"/>
              <a:gd name="connsiteY3" fmla="*/ 1437977 h 171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87" h="1712336">
                <a:moveTo>
                  <a:pt x="0" y="0"/>
                </a:moveTo>
                <a:lnTo>
                  <a:pt x="768387" y="0"/>
                </a:lnTo>
                <a:lnTo>
                  <a:pt x="768387" y="1712336"/>
                </a:lnTo>
                <a:lnTo>
                  <a:pt x="0" y="143797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AD2F5493-95FF-45A5-8F15-33555CE33354}"/>
              </a:ext>
            </a:extLst>
          </p:cNvPr>
          <p:cNvSpPr/>
          <p:nvPr userDrawn="1"/>
        </p:nvSpPr>
        <p:spPr>
          <a:xfrm rot="7145988">
            <a:off x="774000" y="-711676"/>
            <a:ext cx="777923" cy="2298825"/>
          </a:xfrm>
          <a:custGeom>
            <a:avLst/>
            <a:gdLst>
              <a:gd name="connsiteX0" fmla="*/ 511308 w 777923"/>
              <a:gd name="connsiteY0" fmla="*/ 2298825 h 2298825"/>
              <a:gd name="connsiteX1" fmla="*/ 0 w 777923"/>
              <a:gd name="connsiteY1" fmla="*/ 1380179 h 2298825"/>
              <a:gd name="connsiteX2" fmla="*/ 0 w 777923"/>
              <a:gd name="connsiteY2" fmla="*/ 0 h 2298825"/>
              <a:gd name="connsiteX3" fmla="*/ 777923 w 777923"/>
              <a:gd name="connsiteY3" fmla="*/ 0 h 2298825"/>
              <a:gd name="connsiteX4" fmla="*/ 777923 w 777923"/>
              <a:gd name="connsiteY4" fmla="*/ 2298825 h 229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2298825">
                <a:moveTo>
                  <a:pt x="511308" y="2298825"/>
                </a:moveTo>
                <a:lnTo>
                  <a:pt x="0" y="1380179"/>
                </a:lnTo>
                <a:lnTo>
                  <a:pt x="0" y="0"/>
                </a:lnTo>
                <a:lnTo>
                  <a:pt x="777923" y="0"/>
                </a:lnTo>
                <a:lnTo>
                  <a:pt x="777923" y="2298825"/>
                </a:ln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8" name="Freeform: Shape 487">
            <a:extLst>
              <a:ext uri="{FF2B5EF4-FFF2-40B4-BE49-F238E27FC236}">
                <a16:creationId xmlns:a16="http://schemas.microsoft.com/office/drawing/2014/main" id="{6C72F3B4-1312-46E3-8F4F-29244C1AE652}"/>
              </a:ext>
            </a:extLst>
          </p:cNvPr>
          <p:cNvSpPr/>
          <p:nvPr userDrawn="1"/>
        </p:nvSpPr>
        <p:spPr>
          <a:xfrm rot="7461413">
            <a:off x="142002" y="-203301"/>
            <a:ext cx="777923" cy="1558219"/>
          </a:xfrm>
          <a:custGeom>
            <a:avLst/>
            <a:gdLst>
              <a:gd name="connsiteX0" fmla="*/ 206683 w 777923"/>
              <a:gd name="connsiteY0" fmla="*/ 1558219 h 1558219"/>
              <a:gd name="connsiteX1" fmla="*/ 0 w 777923"/>
              <a:gd name="connsiteY1" fmla="*/ 1255879 h 1558219"/>
              <a:gd name="connsiteX2" fmla="*/ 0 w 777923"/>
              <a:gd name="connsiteY2" fmla="*/ 0 h 1558219"/>
              <a:gd name="connsiteX3" fmla="*/ 777923 w 777923"/>
              <a:gd name="connsiteY3" fmla="*/ 0 h 1558219"/>
              <a:gd name="connsiteX4" fmla="*/ 777923 w 777923"/>
              <a:gd name="connsiteY4" fmla="*/ 1167714 h 155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1558219">
                <a:moveTo>
                  <a:pt x="206683" y="1558219"/>
                </a:moveTo>
                <a:lnTo>
                  <a:pt x="0" y="1255879"/>
                </a:lnTo>
                <a:lnTo>
                  <a:pt x="0" y="0"/>
                </a:lnTo>
                <a:lnTo>
                  <a:pt x="777923" y="0"/>
                </a:lnTo>
                <a:lnTo>
                  <a:pt x="777923" y="1167714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9" name="Freeform: Shape 488">
            <a:extLst>
              <a:ext uri="{FF2B5EF4-FFF2-40B4-BE49-F238E27FC236}">
                <a16:creationId xmlns:a16="http://schemas.microsoft.com/office/drawing/2014/main" id="{C363B2A3-9490-4057-AE0C-F60EF584CA90}"/>
              </a:ext>
            </a:extLst>
          </p:cNvPr>
          <p:cNvSpPr/>
          <p:nvPr userDrawn="1"/>
        </p:nvSpPr>
        <p:spPr>
          <a:xfrm rot="5977642">
            <a:off x="611731" y="-394577"/>
            <a:ext cx="648786" cy="1199486"/>
          </a:xfrm>
          <a:custGeom>
            <a:avLst/>
            <a:gdLst>
              <a:gd name="connsiteX0" fmla="*/ 203468 w 648786"/>
              <a:gd name="connsiteY0" fmla="*/ 1199486 h 1199486"/>
              <a:gd name="connsiteX1" fmla="*/ 0 w 648786"/>
              <a:gd name="connsiteY1" fmla="*/ 0 h 1199486"/>
              <a:gd name="connsiteX2" fmla="*/ 648786 w 648786"/>
              <a:gd name="connsiteY2" fmla="*/ 0 h 1199486"/>
              <a:gd name="connsiteX3" fmla="*/ 648786 w 648786"/>
              <a:gd name="connsiteY3" fmla="*/ 1199486 h 119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786" h="1199486">
                <a:moveTo>
                  <a:pt x="203468" y="1199486"/>
                </a:moveTo>
                <a:lnTo>
                  <a:pt x="0" y="0"/>
                </a:lnTo>
                <a:lnTo>
                  <a:pt x="648786" y="0"/>
                </a:lnTo>
                <a:lnTo>
                  <a:pt x="648786" y="1199486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5" name="Freeform: Shape 444">
            <a:extLst>
              <a:ext uri="{FF2B5EF4-FFF2-40B4-BE49-F238E27FC236}">
                <a16:creationId xmlns:a16="http://schemas.microsoft.com/office/drawing/2014/main" id="{BEF8D5B6-05AA-4B68-82D9-18EF1C3FB4E2}"/>
              </a:ext>
            </a:extLst>
          </p:cNvPr>
          <p:cNvSpPr/>
          <p:nvPr userDrawn="1"/>
        </p:nvSpPr>
        <p:spPr>
          <a:xfrm rot="12074554">
            <a:off x="-24147" y="749004"/>
            <a:ext cx="629447" cy="1637731"/>
          </a:xfrm>
          <a:custGeom>
            <a:avLst/>
            <a:gdLst>
              <a:gd name="connsiteX0" fmla="*/ 629447 w 629447"/>
              <a:gd name="connsiteY0" fmla="*/ 1637731 h 1637731"/>
              <a:gd name="connsiteX1" fmla="*/ 0 w 629447"/>
              <a:gd name="connsiteY1" fmla="*/ 1637731 h 1637731"/>
              <a:gd name="connsiteX2" fmla="*/ 0 w 629447"/>
              <a:gd name="connsiteY2" fmla="*/ 0 h 1637731"/>
              <a:gd name="connsiteX3" fmla="*/ 318200 w 629447"/>
              <a:gd name="connsiteY3" fmla="*/ 0 h 1637731"/>
              <a:gd name="connsiteX4" fmla="*/ 629447 w 629447"/>
              <a:gd name="connsiteY4" fmla="*/ 800677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447" h="1637731">
                <a:moveTo>
                  <a:pt x="629447" y="1637731"/>
                </a:moveTo>
                <a:lnTo>
                  <a:pt x="0" y="1637731"/>
                </a:lnTo>
                <a:lnTo>
                  <a:pt x="0" y="0"/>
                </a:lnTo>
                <a:lnTo>
                  <a:pt x="318200" y="0"/>
                </a:lnTo>
                <a:lnTo>
                  <a:pt x="629447" y="800677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7" name="Freeform: Shape 456">
            <a:extLst>
              <a:ext uri="{FF2B5EF4-FFF2-40B4-BE49-F238E27FC236}">
                <a16:creationId xmlns:a16="http://schemas.microsoft.com/office/drawing/2014/main" id="{7156A140-5FB4-4806-A48D-387E9BA5ADDF}"/>
              </a:ext>
            </a:extLst>
          </p:cNvPr>
          <p:cNvSpPr/>
          <p:nvPr userDrawn="1"/>
        </p:nvSpPr>
        <p:spPr>
          <a:xfrm rot="9538251">
            <a:off x="-192762" y="387902"/>
            <a:ext cx="1072551" cy="1186088"/>
          </a:xfrm>
          <a:custGeom>
            <a:avLst/>
            <a:gdLst>
              <a:gd name="connsiteX0" fmla="*/ 0 w 1072551"/>
              <a:gd name="connsiteY0" fmla="*/ 1186088 h 1186088"/>
              <a:gd name="connsiteX1" fmla="*/ 0 w 1072551"/>
              <a:gd name="connsiteY1" fmla="*/ 0 h 1186088"/>
              <a:gd name="connsiteX2" fmla="*/ 1072551 w 1072551"/>
              <a:gd name="connsiteY2" fmla="*/ 0 h 1186088"/>
              <a:gd name="connsiteX3" fmla="*/ 1072551 w 1072551"/>
              <a:gd name="connsiteY3" fmla="*/ 181466 h 1186088"/>
              <a:gd name="connsiteX4" fmla="*/ 686326 w 1072551"/>
              <a:gd name="connsiteY4" fmla="*/ 1186088 h 11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51" h="1186088">
                <a:moveTo>
                  <a:pt x="0" y="1186088"/>
                </a:moveTo>
                <a:lnTo>
                  <a:pt x="0" y="0"/>
                </a:lnTo>
                <a:lnTo>
                  <a:pt x="1072551" y="0"/>
                </a:lnTo>
                <a:lnTo>
                  <a:pt x="1072551" y="181466"/>
                </a:lnTo>
                <a:lnTo>
                  <a:pt x="686326" y="1186088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6" name="Freeform: Shape 445">
            <a:extLst>
              <a:ext uri="{FF2B5EF4-FFF2-40B4-BE49-F238E27FC236}">
                <a16:creationId xmlns:a16="http://schemas.microsoft.com/office/drawing/2014/main" id="{33DF524D-17F0-4071-8D15-A3A2F52E3507}"/>
              </a:ext>
            </a:extLst>
          </p:cNvPr>
          <p:cNvSpPr/>
          <p:nvPr userDrawn="1"/>
        </p:nvSpPr>
        <p:spPr>
          <a:xfrm rot="6278811">
            <a:off x="466065" y="1039647"/>
            <a:ext cx="343574" cy="1427681"/>
          </a:xfrm>
          <a:custGeom>
            <a:avLst/>
            <a:gdLst>
              <a:gd name="connsiteX0" fmla="*/ 0 w 343574"/>
              <a:gd name="connsiteY0" fmla="*/ 1427681 h 1427681"/>
              <a:gd name="connsiteX1" fmla="*/ 0 w 343574"/>
              <a:gd name="connsiteY1" fmla="*/ 0 h 1427681"/>
              <a:gd name="connsiteX2" fmla="*/ 343574 w 343574"/>
              <a:gd name="connsiteY2" fmla="*/ 0 h 1427681"/>
              <a:gd name="connsiteX3" fmla="*/ 343574 w 343574"/>
              <a:gd name="connsiteY3" fmla="*/ 1337887 h 142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574" h="1427681">
                <a:moveTo>
                  <a:pt x="0" y="1427681"/>
                </a:moveTo>
                <a:lnTo>
                  <a:pt x="0" y="0"/>
                </a:lnTo>
                <a:lnTo>
                  <a:pt x="343574" y="0"/>
                </a:lnTo>
                <a:lnTo>
                  <a:pt x="343574" y="1337887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40226568-9FBE-46DD-8728-D20FB670880A}"/>
              </a:ext>
            </a:extLst>
          </p:cNvPr>
          <p:cNvSpPr/>
          <p:nvPr userDrawn="1"/>
        </p:nvSpPr>
        <p:spPr>
          <a:xfrm rot="4221030">
            <a:off x="378481" y="5399956"/>
            <a:ext cx="768387" cy="1834429"/>
          </a:xfrm>
          <a:custGeom>
            <a:avLst/>
            <a:gdLst>
              <a:gd name="connsiteX0" fmla="*/ 0 w 768387"/>
              <a:gd name="connsiteY0" fmla="*/ 0 h 1834429"/>
              <a:gd name="connsiteX1" fmla="*/ 768387 w 768387"/>
              <a:gd name="connsiteY1" fmla="*/ 0 h 1834429"/>
              <a:gd name="connsiteX2" fmla="*/ 768387 w 768387"/>
              <a:gd name="connsiteY2" fmla="*/ 1522801 h 1834429"/>
              <a:gd name="connsiteX3" fmla="*/ 657117 w 768387"/>
              <a:gd name="connsiteY3" fmla="*/ 1834429 h 1834429"/>
              <a:gd name="connsiteX4" fmla="*/ 0 w 768387"/>
              <a:gd name="connsiteY4" fmla="*/ 1599801 h 18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387" h="1834429">
                <a:moveTo>
                  <a:pt x="0" y="0"/>
                </a:moveTo>
                <a:lnTo>
                  <a:pt x="768387" y="0"/>
                </a:lnTo>
                <a:lnTo>
                  <a:pt x="768387" y="1522801"/>
                </a:lnTo>
                <a:lnTo>
                  <a:pt x="657117" y="1834429"/>
                </a:lnTo>
                <a:lnTo>
                  <a:pt x="0" y="159980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E4F8B-0231-43DA-AFD5-190BE61CB8C0}"/>
              </a:ext>
            </a:extLst>
          </p:cNvPr>
          <p:cNvSpPr/>
          <p:nvPr userDrawn="1"/>
        </p:nvSpPr>
        <p:spPr>
          <a:xfrm rot="7145988">
            <a:off x="926400" y="4162862"/>
            <a:ext cx="777923" cy="2298825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: Shape 442">
            <a:extLst>
              <a:ext uri="{FF2B5EF4-FFF2-40B4-BE49-F238E27FC236}">
                <a16:creationId xmlns:a16="http://schemas.microsoft.com/office/drawing/2014/main" id="{0ABE4525-6265-47D4-8C66-EB1437ED984D}"/>
              </a:ext>
            </a:extLst>
          </p:cNvPr>
          <p:cNvSpPr/>
          <p:nvPr userDrawn="1"/>
        </p:nvSpPr>
        <p:spPr>
          <a:xfrm rot="7461413">
            <a:off x="261582" y="4609045"/>
            <a:ext cx="777923" cy="1637731"/>
          </a:xfrm>
          <a:custGeom>
            <a:avLst/>
            <a:gdLst>
              <a:gd name="connsiteX0" fmla="*/ 0 w 777923"/>
              <a:gd name="connsiteY0" fmla="*/ 1637731 h 1637731"/>
              <a:gd name="connsiteX1" fmla="*/ 0 w 777923"/>
              <a:gd name="connsiteY1" fmla="*/ 0 h 1637731"/>
              <a:gd name="connsiteX2" fmla="*/ 777923 w 777923"/>
              <a:gd name="connsiteY2" fmla="*/ 0 h 1637731"/>
              <a:gd name="connsiteX3" fmla="*/ 777923 w 777923"/>
              <a:gd name="connsiteY3" fmla="*/ 1352321 h 1637731"/>
              <a:gd name="connsiteX4" fmla="*/ 360418 w 777923"/>
              <a:gd name="connsiteY4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1637731">
                <a:moveTo>
                  <a:pt x="0" y="1637731"/>
                </a:moveTo>
                <a:lnTo>
                  <a:pt x="0" y="0"/>
                </a:lnTo>
                <a:lnTo>
                  <a:pt x="777923" y="0"/>
                </a:lnTo>
                <a:lnTo>
                  <a:pt x="777923" y="1352321"/>
                </a:lnTo>
                <a:lnTo>
                  <a:pt x="360418" y="1637731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4F17F-2249-463C-B7CB-1F5D0D66C3B8}"/>
              </a:ext>
            </a:extLst>
          </p:cNvPr>
          <p:cNvSpPr/>
          <p:nvPr userDrawn="1"/>
        </p:nvSpPr>
        <p:spPr>
          <a:xfrm rot="5977642">
            <a:off x="710362" y="4416302"/>
            <a:ext cx="777923" cy="119948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5A61EDBD-3CA5-4D26-B8A6-5FE631F168AC}"/>
              </a:ext>
            </a:extLst>
          </p:cNvPr>
          <p:cNvSpPr/>
          <p:nvPr userDrawn="1"/>
        </p:nvSpPr>
        <p:spPr>
          <a:xfrm rot="12074554">
            <a:off x="172576" y="5631854"/>
            <a:ext cx="629447" cy="1393063"/>
          </a:xfrm>
          <a:custGeom>
            <a:avLst/>
            <a:gdLst>
              <a:gd name="connsiteX0" fmla="*/ 629447 w 629447"/>
              <a:gd name="connsiteY0" fmla="*/ 1393063 h 1393063"/>
              <a:gd name="connsiteX1" fmla="*/ 0 w 629447"/>
              <a:gd name="connsiteY1" fmla="*/ 1393063 h 1393063"/>
              <a:gd name="connsiteX2" fmla="*/ 0 w 629447"/>
              <a:gd name="connsiteY2" fmla="*/ 224227 h 1393063"/>
              <a:gd name="connsiteX3" fmla="*/ 576820 w 629447"/>
              <a:gd name="connsiteY3" fmla="*/ 0 h 1393063"/>
              <a:gd name="connsiteX4" fmla="*/ 629447 w 629447"/>
              <a:gd name="connsiteY4" fmla="*/ 135383 h 139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447" h="1393063">
                <a:moveTo>
                  <a:pt x="629447" y="1393063"/>
                </a:moveTo>
                <a:lnTo>
                  <a:pt x="0" y="1393063"/>
                </a:lnTo>
                <a:lnTo>
                  <a:pt x="0" y="224227"/>
                </a:lnTo>
                <a:lnTo>
                  <a:pt x="576820" y="0"/>
                </a:lnTo>
                <a:lnTo>
                  <a:pt x="629447" y="135383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CA96CECD-6623-4A4B-8D85-59E660620F21}"/>
              </a:ext>
            </a:extLst>
          </p:cNvPr>
          <p:cNvSpPr/>
          <p:nvPr userDrawn="1"/>
        </p:nvSpPr>
        <p:spPr>
          <a:xfrm rot="9538251">
            <a:off x="-40362" y="5262440"/>
            <a:ext cx="1072551" cy="1186088"/>
          </a:xfrm>
          <a:custGeom>
            <a:avLst/>
            <a:gdLst>
              <a:gd name="connsiteX0" fmla="*/ 0 w 1072551"/>
              <a:gd name="connsiteY0" fmla="*/ 1186088 h 1186088"/>
              <a:gd name="connsiteX1" fmla="*/ 0 w 1072551"/>
              <a:gd name="connsiteY1" fmla="*/ 0 h 1186088"/>
              <a:gd name="connsiteX2" fmla="*/ 1072551 w 1072551"/>
              <a:gd name="connsiteY2" fmla="*/ 0 h 1186088"/>
              <a:gd name="connsiteX3" fmla="*/ 1072551 w 1072551"/>
              <a:gd name="connsiteY3" fmla="*/ 606164 h 1186088"/>
              <a:gd name="connsiteX4" fmla="*/ 849601 w 1072551"/>
              <a:gd name="connsiteY4" fmla="*/ 1186088 h 11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51" h="1186088">
                <a:moveTo>
                  <a:pt x="0" y="1186088"/>
                </a:moveTo>
                <a:lnTo>
                  <a:pt x="0" y="0"/>
                </a:lnTo>
                <a:lnTo>
                  <a:pt x="1072551" y="0"/>
                </a:lnTo>
                <a:lnTo>
                  <a:pt x="1072551" y="606164"/>
                </a:lnTo>
                <a:lnTo>
                  <a:pt x="849601" y="1186088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7B9860C4-D992-49C5-90F2-DC11914132AB}"/>
              </a:ext>
            </a:extLst>
          </p:cNvPr>
          <p:cNvSpPr/>
          <p:nvPr userDrawn="1"/>
        </p:nvSpPr>
        <p:spPr>
          <a:xfrm rot="6278811">
            <a:off x="542264" y="5815509"/>
            <a:ext cx="343574" cy="1585200"/>
          </a:xfrm>
          <a:custGeom>
            <a:avLst/>
            <a:gdLst>
              <a:gd name="connsiteX0" fmla="*/ 0 w 343574"/>
              <a:gd name="connsiteY0" fmla="*/ 1585200 h 1585200"/>
              <a:gd name="connsiteX1" fmla="*/ 0 w 343574"/>
              <a:gd name="connsiteY1" fmla="*/ 0 h 1585200"/>
              <a:gd name="connsiteX2" fmla="*/ 248379 w 343574"/>
              <a:gd name="connsiteY2" fmla="*/ 0 h 1585200"/>
              <a:gd name="connsiteX3" fmla="*/ 343574 w 343574"/>
              <a:gd name="connsiteY3" fmla="*/ 364238 h 1585200"/>
              <a:gd name="connsiteX4" fmla="*/ 343574 w 343574"/>
              <a:gd name="connsiteY4" fmla="*/ 1495406 h 15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74" h="1585200">
                <a:moveTo>
                  <a:pt x="0" y="1585200"/>
                </a:moveTo>
                <a:lnTo>
                  <a:pt x="0" y="0"/>
                </a:lnTo>
                <a:lnTo>
                  <a:pt x="248379" y="0"/>
                </a:lnTo>
                <a:lnTo>
                  <a:pt x="343574" y="364238"/>
                </a:lnTo>
                <a:lnTo>
                  <a:pt x="343574" y="1495406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8" name="Freeform: Shape 437">
            <a:extLst>
              <a:ext uri="{FF2B5EF4-FFF2-40B4-BE49-F238E27FC236}">
                <a16:creationId xmlns:a16="http://schemas.microsoft.com/office/drawing/2014/main" id="{87C96BEE-DBCD-4DAC-AD1F-6D2CAA3A5740}"/>
              </a:ext>
            </a:extLst>
          </p:cNvPr>
          <p:cNvSpPr/>
          <p:nvPr userDrawn="1"/>
        </p:nvSpPr>
        <p:spPr>
          <a:xfrm rot="15742194">
            <a:off x="178781" y="3196514"/>
            <a:ext cx="768387" cy="1257817"/>
          </a:xfrm>
          <a:custGeom>
            <a:avLst/>
            <a:gdLst>
              <a:gd name="connsiteX0" fmla="*/ 768387 w 768387"/>
              <a:gd name="connsiteY0" fmla="*/ 1257817 h 1257817"/>
              <a:gd name="connsiteX1" fmla="*/ 0 w 768387"/>
              <a:gd name="connsiteY1" fmla="*/ 1257817 h 1257817"/>
              <a:gd name="connsiteX2" fmla="*/ 0 w 768387"/>
              <a:gd name="connsiteY2" fmla="*/ 0 h 1257817"/>
              <a:gd name="connsiteX3" fmla="*/ 768387 w 768387"/>
              <a:gd name="connsiteY3" fmla="*/ 102935 h 125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87" h="1257817">
                <a:moveTo>
                  <a:pt x="768387" y="1257817"/>
                </a:moveTo>
                <a:lnTo>
                  <a:pt x="0" y="1257817"/>
                </a:lnTo>
                <a:lnTo>
                  <a:pt x="0" y="0"/>
                </a:lnTo>
                <a:lnTo>
                  <a:pt x="768387" y="10293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4" name="Freeform: Shape 443">
            <a:extLst>
              <a:ext uri="{FF2B5EF4-FFF2-40B4-BE49-F238E27FC236}">
                <a16:creationId xmlns:a16="http://schemas.microsoft.com/office/drawing/2014/main" id="{6A38C584-A72C-4284-9728-047586A67C39}"/>
              </a:ext>
            </a:extLst>
          </p:cNvPr>
          <p:cNvSpPr/>
          <p:nvPr userDrawn="1"/>
        </p:nvSpPr>
        <p:spPr>
          <a:xfrm rot="18667152">
            <a:off x="430486" y="1666286"/>
            <a:ext cx="777923" cy="2298825"/>
          </a:xfrm>
          <a:custGeom>
            <a:avLst/>
            <a:gdLst>
              <a:gd name="connsiteX0" fmla="*/ 777923 w 777923"/>
              <a:gd name="connsiteY0" fmla="*/ 0 h 2298825"/>
              <a:gd name="connsiteX1" fmla="*/ 777923 w 777923"/>
              <a:gd name="connsiteY1" fmla="*/ 2298825 h 2298825"/>
              <a:gd name="connsiteX2" fmla="*/ 0 w 777923"/>
              <a:gd name="connsiteY2" fmla="*/ 2298825 h 2298825"/>
              <a:gd name="connsiteX3" fmla="*/ 0 w 777923"/>
              <a:gd name="connsiteY3" fmla="*/ 388791 h 2298825"/>
              <a:gd name="connsiteX4" fmla="*/ 445378 w 777923"/>
              <a:gd name="connsiteY4" fmla="*/ 0 h 229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2298825">
                <a:moveTo>
                  <a:pt x="777923" y="0"/>
                </a:moveTo>
                <a:lnTo>
                  <a:pt x="777923" y="2298825"/>
                </a:lnTo>
                <a:lnTo>
                  <a:pt x="0" y="2298825"/>
                </a:lnTo>
                <a:lnTo>
                  <a:pt x="0" y="388791"/>
                </a:lnTo>
                <a:lnTo>
                  <a:pt x="445378" y="0"/>
                </a:ln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9" name="Freeform: Shape 438">
            <a:extLst>
              <a:ext uri="{FF2B5EF4-FFF2-40B4-BE49-F238E27FC236}">
                <a16:creationId xmlns:a16="http://schemas.microsoft.com/office/drawing/2014/main" id="{ABFB93A8-8A91-4CBD-B897-6C42530BC10F}"/>
              </a:ext>
            </a:extLst>
          </p:cNvPr>
          <p:cNvSpPr/>
          <p:nvPr userDrawn="1"/>
        </p:nvSpPr>
        <p:spPr>
          <a:xfrm rot="18982577">
            <a:off x="-174630" y="2261645"/>
            <a:ext cx="777923" cy="1464661"/>
          </a:xfrm>
          <a:custGeom>
            <a:avLst/>
            <a:gdLst>
              <a:gd name="connsiteX0" fmla="*/ 777923 w 777923"/>
              <a:gd name="connsiteY0" fmla="*/ 0 h 1464661"/>
              <a:gd name="connsiteX1" fmla="*/ 777923 w 777923"/>
              <a:gd name="connsiteY1" fmla="*/ 1464661 h 1464661"/>
              <a:gd name="connsiteX2" fmla="*/ 0 w 777923"/>
              <a:gd name="connsiteY2" fmla="*/ 1464661 h 1464661"/>
              <a:gd name="connsiteX3" fmla="*/ 0 w 777923"/>
              <a:gd name="connsiteY3" fmla="*/ 816223 h 146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1464661">
                <a:moveTo>
                  <a:pt x="777923" y="0"/>
                </a:moveTo>
                <a:lnTo>
                  <a:pt x="777923" y="1464661"/>
                </a:lnTo>
                <a:lnTo>
                  <a:pt x="0" y="1464661"/>
                </a:lnTo>
                <a:lnTo>
                  <a:pt x="0" y="816223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FD581728-24C7-4A4B-88F2-95F03A3E9A9F}"/>
              </a:ext>
            </a:extLst>
          </p:cNvPr>
          <p:cNvSpPr/>
          <p:nvPr userDrawn="1"/>
        </p:nvSpPr>
        <p:spPr>
          <a:xfrm rot="17498806">
            <a:off x="214448" y="1919726"/>
            <a:ext cx="777923" cy="1199486"/>
          </a:xfrm>
          <a:custGeom>
            <a:avLst/>
            <a:gdLst>
              <a:gd name="connsiteX0" fmla="*/ 777923 w 777923"/>
              <a:gd name="connsiteY0" fmla="*/ 0 h 1199486"/>
              <a:gd name="connsiteX1" fmla="*/ 777923 w 777923"/>
              <a:gd name="connsiteY1" fmla="*/ 1199486 h 1199486"/>
              <a:gd name="connsiteX2" fmla="*/ 0 w 777923"/>
              <a:gd name="connsiteY2" fmla="*/ 1199486 h 1199486"/>
              <a:gd name="connsiteX3" fmla="*/ 0 w 777923"/>
              <a:gd name="connsiteY3" fmla="*/ 94855 h 1199486"/>
              <a:gd name="connsiteX4" fmla="*/ 239006 w 777923"/>
              <a:gd name="connsiteY4" fmla="*/ 0 h 119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923" h="1199486">
                <a:moveTo>
                  <a:pt x="777923" y="0"/>
                </a:moveTo>
                <a:lnTo>
                  <a:pt x="777923" y="1199486"/>
                </a:lnTo>
                <a:lnTo>
                  <a:pt x="0" y="1199486"/>
                </a:lnTo>
                <a:lnTo>
                  <a:pt x="0" y="94855"/>
                </a:lnTo>
                <a:lnTo>
                  <a:pt x="239006" y="0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1" name="Freeform: Shape 440">
            <a:extLst>
              <a:ext uri="{FF2B5EF4-FFF2-40B4-BE49-F238E27FC236}">
                <a16:creationId xmlns:a16="http://schemas.microsoft.com/office/drawing/2014/main" id="{736ABA4F-EC1A-4AB3-8CDA-8E6CBC546160}"/>
              </a:ext>
            </a:extLst>
          </p:cNvPr>
          <p:cNvSpPr/>
          <p:nvPr userDrawn="1"/>
        </p:nvSpPr>
        <p:spPr>
          <a:xfrm rot="1995718">
            <a:off x="-252890" y="3161248"/>
            <a:ext cx="629447" cy="1219214"/>
          </a:xfrm>
          <a:custGeom>
            <a:avLst/>
            <a:gdLst>
              <a:gd name="connsiteX0" fmla="*/ 0 w 629447"/>
              <a:gd name="connsiteY0" fmla="*/ 0 h 1219214"/>
              <a:gd name="connsiteX1" fmla="*/ 629447 w 629447"/>
              <a:gd name="connsiteY1" fmla="*/ 0 h 1219214"/>
              <a:gd name="connsiteX2" fmla="*/ 629447 w 629447"/>
              <a:gd name="connsiteY2" fmla="*/ 1219214 h 1219214"/>
              <a:gd name="connsiteX3" fmla="*/ 0 w 629447"/>
              <a:gd name="connsiteY3" fmla="*/ 259585 h 121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47" h="1219214">
                <a:moveTo>
                  <a:pt x="0" y="0"/>
                </a:moveTo>
                <a:lnTo>
                  <a:pt x="629447" y="0"/>
                </a:lnTo>
                <a:lnTo>
                  <a:pt x="629447" y="1219214"/>
                </a:lnTo>
                <a:lnTo>
                  <a:pt x="0" y="259585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B5E3C639-2344-43E7-8D39-78FA9041BA4F}"/>
              </a:ext>
            </a:extLst>
          </p:cNvPr>
          <p:cNvSpPr/>
          <p:nvPr userDrawn="1"/>
        </p:nvSpPr>
        <p:spPr>
          <a:xfrm rot="21059415">
            <a:off x="-106172" y="2731977"/>
            <a:ext cx="639777" cy="1186088"/>
          </a:xfrm>
          <a:custGeom>
            <a:avLst/>
            <a:gdLst>
              <a:gd name="connsiteX0" fmla="*/ 639777 w 639777"/>
              <a:gd name="connsiteY0" fmla="*/ 0 h 1186088"/>
              <a:gd name="connsiteX1" fmla="*/ 639777 w 639777"/>
              <a:gd name="connsiteY1" fmla="*/ 1186088 h 1186088"/>
              <a:gd name="connsiteX2" fmla="*/ 0 w 639777"/>
              <a:gd name="connsiteY2" fmla="*/ 1186088 h 1186088"/>
              <a:gd name="connsiteX3" fmla="*/ 188065 w 639777"/>
              <a:gd name="connsiteY3" fmla="*/ 0 h 11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777" h="1186088">
                <a:moveTo>
                  <a:pt x="639777" y="0"/>
                </a:moveTo>
                <a:lnTo>
                  <a:pt x="639777" y="1186088"/>
                </a:lnTo>
                <a:lnTo>
                  <a:pt x="0" y="1186088"/>
                </a:lnTo>
                <a:lnTo>
                  <a:pt x="188065" y="0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2" name="Freeform: Shape 441">
            <a:extLst>
              <a:ext uri="{FF2B5EF4-FFF2-40B4-BE49-F238E27FC236}">
                <a16:creationId xmlns:a16="http://schemas.microsoft.com/office/drawing/2014/main" id="{CB35D7B4-E4D9-45A2-B418-16A030E0011F}"/>
              </a:ext>
            </a:extLst>
          </p:cNvPr>
          <p:cNvSpPr/>
          <p:nvPr userDrawn="1"/>
        </p:nvSpPr>
        <p:spPr>
          <a:xfrm rot="17799975">
            <a:off x="247236" y="3652905"/>
            <a:ext cx="343574" cy="1131270"/>
          </a:xfrm>
          <a:custGeom>
            <a:avLst/>
            <a:gdLst>
              <a:gd name="connsiteX0" fmla="*/ 343574 w 343574"/>
              <a:gd name="connsiteY0" fmla="*/ 0 h 1131270"/>
              <a:gd name="connsiteX1" fmla="*/ 343574 w 343574"/>
              <a:gd name="connsiteY1" fmla="*/ 1131270 h 1131270"/>
              <a:gd name="connsiteX2" fmla="*/ 0 w 343574"/>
              <a:gd name="connsiteY2" fmla="*/ 1131270 h 1131270"/>
              <a:gd name="connsiteX3" fmla="*/ 0 w 343574"/>
              <a:gd name="connsiteY3" fmla="*/ 172546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574" h="1131270">
                <a:moveTo>
                  <a:pt x="343574" y="0"/>
                </a:moveTo>
                <a:lnTo>
                  <a:pt x="343574" y="1131270"/>
                </a:lnTo>
                <a:lnTo>
                  <a:pt x="0" y="1131270"/>
                </a:lnTo>
                <a:lnTo>
                  <a:pt x="0" y="172546"/>
                </a:ln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96029A-C8FF-4786-BCB3-428F268524C7}"/>
              </a:ext>
            </a:extLst>
          </p:cNvPr>
          <p:cNvSpPr/>
          <p:nvPr userDrawn="1"/>
        </p:nvSpPr>
        <p:spPr>
          <a:xfrm rot="5679720">
            <a:off x="1568629" y="5629488"/>
            <a:ext cx="194153" cy="5705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2A9AB5-79DA-46F0-BE4F-C0D77E1460E5}"/>
              </a:ext>
            </a:extLst>
          </p:cNvPr>
          <p:cNvSpPr/>
          <p:nvPr userDrawn="1"/>
        </p:nvSpPr>
        <p:spPr>
          <a:xfrm rot="8604678">
            <a:off x="1264227" y="4237744"/>
            <a:ext cx="193367" cy="533129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: Shape 489">
            <a:extLst>
              <a:ext uri="{FF2B5EF4-FFF2-40B4-BE49-F238E27FC236}">
                <a16:creationId xmlns:a16="http://schemas.microsoft.com/office/drawing/2014/main" id="{8DF1FB72-2314-403F-8449-A3B3A95E091C}"/>
              </a:ext>
            </a:extLst>
          </p:cNvPr>
          <p:cNvSpPr/>
          <p:nvPr userDrawn="1"/>
        </p:nvSpPr>
        <p:spPr>
          <a:xfrm rot="8920103">
            <a:off x="1510758" y="-81786"/>
            <a:ext cx="238958" cy="518707"/>
          </a:xfrm>
          <a:custGeom>
            <a:avLst/>
            <a:gdLst>
              <a:gd name="connsiteX0" fmla="*/ 176418 w 238958"/>
              <a:gd name="connsiteY0" fmla="*/ 518707 h 518707"/>
              <a:gd name="connsiteX1" fmla="*/ 0 w 238958"/>
              <a:gd name="connsiteY1" fmla="*/ 411309 h 518707"/>
              <a:gd name="connsiteX2" fmla="*/ 0 w 238958"/>
              <a:gd name="connsiteY2" fmla="*/ 0 h 518707"/>
              <a:gd name="connsiteX3" fmla="*/ 238958 w 238958"/>
              <a:gd name="connsiteY3" fmla="*/ 0 h 518707"/>
              <a:gd name="connsiteX4" fmla="*/ 238958 w 238958"/>
              <a:gd name="connsiteY4" fmla="*/ 518707 h 5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958" h="518707">
                <a:moveTo>
                  <a:pt x="176418" y="518707"/>
                </a:moveTo>
                <a:lnTo>
                  <a:pt x="0" y="411309"/>
                </a:lnTo>
                <a:lnTo>
                  <a:pt x="0" y="0"/>
                </a:lnTo>
                <a:lnTo>
                  <a:pt x="238958" y="0"/>
                </a:lnTo>
                <a:lnTo>
                  <a:pt x="238958" y="518707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0" name="Freeform: Shape 439">
            <a:extLst>
              <a:ext uri="{FF2B5EF4-FFF2-40B4-BE49-F238E27FC236}">
                <a16:creationId xmlns:a16="http://schemas.microsoft.com/office/drawing/2014/main" id="{043F568C-17B0-41DA-914B-253F67DB3ECC}"/>
              </a:ext>
            </a:extLst>
          </p:cNvPr>
          <p:cNvSpPr/>
          <p:nvPr userDrawn="1"/>
        </p:nvSpPr>
        <p:spPr>
          <a:xfrm rot="5400000">
            <a:off x="-93489" y="4209581"/>
            <a:ext cx="777923" cy="609650"/>
          </a:xfrm>
          <a:custGeom>
            <a:avLst/>
            <a:gdLst>
              <a:gd name="connsiteX0" fmla="*/ 0 w 777923"/>
              <a:gd name="connsiteY0" fmla="*/ 609650 h 609650"/>
              <a:gd name="connsiteX1" fmla="*/ 0 w 777923"/>
              <a:gd name="connsiteY1" fmla="*/ 0 h 609650"/>
              <a:gd name="connsiteX2" fmla="*/ 777923 w 777923"/>
              <a:gd name="connsiteY2" fmla="*/ 0 h 609650"/>
              <a:gd name="connsiteX3" fmla="*/ 777923 w 777923"/>
              <a:gd name="connsiteY3" fmla="*/ 609650 h 6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3" h="609650">
                <a:moveTo>
                  <a:pt x="0" y="609650"/>
                </a:moveTo>
                <a:lnTo>
                  <a:pt x="0" y="0"/>
                </a:lnTo>
                <a:lnTo>
                  <a:pt x="777923" y="0"/>
                </a:lnTo>
                <a:lnTo>
                  <a:pt x="777923" y="609650"/>
                </a:lnTo>
                <a:close/>
              </a:path>
            </a:pathLst>
          </a:cu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1D3AC447-2913-495C-B8BA-42508EDB8247}"/>
              </a:ext>
            </a:extLst>
          </p:cNvPr>
          <p:cNvSpPr/>
          <p:nvPr userDrawn="1"/>
        </p:nvSpPr>
        <p:spPr>
          <a:xfrm rot="13533244">
            <a:off x="1201777" y="6360525"/>
            <a:ext cx="550616" cy="564416"/>
          </a:xfrm>
          <a:custGeom>
            <a:avLst/>
            <a:gdLst>
              <a:gd name="connsiteX0" fmla="*/ 550616 w 550616"/>
              <a:gd name="connsiteY0" fmla="*/ 564416 h 564416"/>
              <a:gd name="connsiteX1" fmla="*/ 0 w 550616"/>
              <a:gd name="connsiteY1" fmla="*/ 564416 h 564416"/>
              <a:gd name="connsiteX2" fmla="*/ 0 w 550616"/>
              <a:gd name="connsiteY2" fmla="*/ 220300 h 564416"/>
              <a:gd name="connsiteX3" fmla="*/ 216079 w 550616"/>
              <a:gd name="connsiteY3" fmla="*/ 0 h 564416"/>
              <a:gd name="connsiteX4" fmla="*/ 550616 w 550616"/>
              <a:gd name="connsiteY4" fmla="*/ 0 h 56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616" h="564416">
                <a:moveTo>
                  <a:pt x="550616" y="564416"/>
                </a:moveTo>
                <a:lnTo>
                  <a:pt x="0" y="564416"/>
                </a:lnTo>
                <a:lnTo>
                  <a:pt x="0" y="220300"/>
                </a:lnTo>
                <a:lnTo>
                  <a:pt x="216079" y="0"/>
                </a:lnTo>
                <a:lnTo>
                  <a:pt x="550616" y="0"/>
                </a:ln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5" name="Freeform: Shape 434">
            <a:extLst>
              <a:ext uri="{FF2B5EF4-FFF2-40B4-BE49-F238E27FC236}">
                <a16:creationId xmlns:a16="http://schemas.microsoft.com/office/drawing/2014/main" id="{FA13820A-23F1-4235-82CF-A1E31C6EE266}"/>
              </a:ext>
            </a:extLst>
          </p:cNvPr>
          <p:cNvSpPr/>
          <p:nvPr userDrawn="1"/>
        </p:nvSpPr>
        <p:spPr>
          <a:xfrm rot="15531050">
            <a:off x="-242114" y="4156767"/>
            <a:ext cx="1072551" cy="830086"/>
          </a:xfrm>
          <a:custGeom>
            <a:avLst/>
            <a:gdLst>
              <a:gd name="connsiteX0" fmla="*/ 1072551 w 1072551"/>
              <a:gd name="connsiteY0" fmla="*/ 830086 h 830086"/>
              <a:gd name="connsiteX1" fmla="*/ 0 w 1072551"/>
              <a:gd name="connsiteY1" fmla="*/ 830086 h 830086"/>
              <a:gd name="connsiteX2" fmla="*/ 0 w 1072551"/>
              <a:gd name="connsiteY2" fmla="*/ 0 h 830086"/>
              <a:gd name="connsiteX3" fmla="*/ 699490 w 1072551"/>
              <a:gd name="connsiteY3" fmla="*/ 137858 h 830086"/>
              <a:gd name="connsiteX4" fmla="*/ 1072551 w 1072551"/>
              <a:gd name="connsiteY4" fmla="*/ 211382 h 83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51" h="830086">
                <a:moveTo>
                  <a:pt x="1072551" y="830086"/>
                </a:moveTo>
                <a:lnTo>
                  <a:pt x="0" y="830086"/>
                </a:lnTo>
                <a:lnTo>
                  <a:pt x="0" y="0"/>
                </a:lnTo>
                <a:lnTo>
                  <a:pt x="699490" y="137858"/>
                </a:lnTo>
                <a:lnTo>
                  <a:pt x="1072551" y="211382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F6B0E6-D2DE-4273-9530-E87A35FE6034}"/>
              </a:ext>
            </a:extLst>
          </p:cNvPr>
          <p:cNvSpPr/>
          <p:nvPr userDrawn="1"/>
        </p:nvSpPr>
        <p:spPr>
          <a:xfrm rot="3244216">
            <a:off x="1144173" y="328197"/>
            <a:ext cx="151516" cy="1637731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6" name="Freeform: Shape 495">
            <a:extLst>
              <a:ext uri="{FF2B5EF4-FFF2-40B4-BE49-F238E27FC236}">
                <a16:creationId xmlns:a16="http://schemas.microsoft.com/office/drawing/2014/main" id="{E606A505-24B4-4E4A-B326-C37B6C58CD8D}"/>
              </a:ext>
            </a:extLst>
          </p:cNvPr>
          <p:cNvSpPr/>
          <p:nvPr/>
        </p:nvSpPr>
        <p:spPr>
          <a:xfrm>
            <a:off x="-7390" y="4220832"/>
            <a:ext cx="2658173" cy="2637168"/>
          </a:xfrm>
          <a:custGeom>
            <a:avLst/>
            <a:gdLst>
              <a:gd name="connsiteX0" fmla="*/ 1037898 w 2658173"/>
              <a:gd name="connsiteY0" fmla="*/ 2635885 h 2637168"/>
              <a:gd name="connsiteX1" fmla="*/ 1038512 w 2658173"/>
              <a:gd name="connsiteY1" fmla="*/ 2637168 h 2637168"/>
              <a:gd name="connsiteX2" fmla="*/ 1038243 w 2658173"/>
              <a:gd name="connsiteY2" fmla="*/ 2637168 h 2637168"/>
              <a:gd name="connsiteX3" fmla="*/ 1066923 w 2658173"/>
              <a:gd name="connsiteY3" fmla="*/ 2627971 h 2637168"/>
              <a:gd name="connsiteX4" fmla="*/ 1070512 w 2658173"/>
              <a:gd name="connsiteY4" fmla="*/ 2637168 h 2637168"/>
              <a:gd name="connsiteX5" fmla="*/ 1063997 w 2658173"/>
              <a:gd name="connsiteY5" fmla="*/ 2637168 h 2637168"/>
              <a:gd name="connsiteX6" fmla="*/ 243675 w 2658173"/>
              <a:gd name="connsiteY6" fmla="*/ 2627970 h 2637168"/>
              <a:gd name="connsiteX7" fmla="*/ 240674 w 2658173"/>
              <a:gd name="connsiteY7" fmla="*/ 2637168 h 2637168"/>
              <a:gd name="connsiteX8" fmla="*/ 235772 w 2658173"/>
              <a:gd name="connsiteY8" fmla="*/ 2637168 h 2637168"/>
              <a:gd name="connsiteX9" fmla="*/ 1037898 w 2658173"/>
              <a:gd name="connsiteY9" fmla="*/ 2622692 h 2637168"/>
              <a:gd name="connsiteX10" fmla="*/ 1040537 w 2658173"/>
              <a:gd name="connsiteY10" fmla="*/ 2630608 h 2637168"/>
              <a:gd name="connsiteX11" fmla="*/ 1037898 w 2658173"/>
              <a:gd name="connsiteY11" fmla="*/ 2622692 h 2637168"/>
              <a:gd name="connsiteX12" fmla="*/ 212008 w 2658173"/>
              <a:gd name="connsiteY12" fmla="*/ 2612139 h 2637168"/>
              <a:gd name="connsiteX13" fmla="*/ 209369 w 2658173"/>
              <a:gd name="connsiteY13" fmla="*/ 2625332 h 2637168"/>
              <a:gd name="connsiteX14" fmla="*/ 212008 w 2658173"/>
              <a:gd name="connsiteY14" fmla="*/ 2612139 h 2637168"/>
              <a:gd name="connsiteX15" fmla="*/ 821536 w 2658173"/>
              <a:gd name="connsiteY15" fmla="*/ 2596306 h 2637168"/>
              <a:gd name="connsiteX16" fmla="*/ 815654 w 2658173"/>
              <a:gd name="connsiteY16" fmla="*/ 2637168 h 2637168"/>
              <a:gd name="connsiteX17" fmla="*/ 800795 w 2658173"/>
              <a:gd name="connsiteY17" fmla="*/ 2637168 h 2637168"/>
              <a:gd name="connsiteX18" fmla="*/ 167151 w 2658173"/>
              <a:gd name="connsiteY18" fmla="*/ 2572558 h 2637168"/>
              <a:gd name="connsiteX19" fmla="*/ 169790 w 2658173"/>
              <a:gd name="connsiteY19" fmla="*/ 2583112 h 2637168"/>
              <a:gd name="connsiteX20" fmla="*/ 167151 w 2658173"/>
              <a:gd name="connsiteY20" fmla="*/ 2572558 h 2637168"/>
              <a:gd name="connsiteX21" fmla="*/ 404382 w 2658173"/>
              <a:gd name="connsiteY21" fmla="*/ 2565097 h 2637168"/>
              <a:gd name="connsiteX22" fmla="*/ 412546 w 2658173"/>
              <a:gd name="connsiteY22" fmla="*/ 2593669 h 2637168"/>
              <a:gd name="connsiteX23" fmla="*/ 394075 w 2658173"/>
              <a:gd name="connsiteY23" fmla="*/ 2569921 h 2637168"/>
              <a:gd name="connsiteX24" fmla="*/ 404382 w 2658173"/>
              <a:gd name="connsiteY24" fmla="*/ 2565097 h 2637168"/>
              <a:gd name="connsiteX25" fmla="*/ 771402 w 2658173"/>
              <a:gd name="connsiteY25" fmla="*/ 2556727 h 2637168"/>
              <a:gd name="connsiteX26" fmla="*/ 771402 w 2658173"/>
              <a:gd name="connsiteY26" fmla="*/ 2577836 h 2637168"/>
              <a:gd name="connsiteX27" fmla="*/ 771402 w 2658173"/>
              <a:gd name="connsiteY27" fmla="*/ 2556727 h 2637168"/>
              <a:gd name="connsiteX28" fmla="*/ 436292 w 2658173"/>
              <a:gd name="connsiteY28" fmla="*/ 2554089 h 2637168"/>
              <a:gd name="connsiteX29" fmla="*/ 438931 w 2658173"/>
              <a:gd name="connsiteY29" fmla="*/ 2569921 h 2637168"/>
              <a:gd name="connsiteX30" fmla="*/ 436292 w 2658173"/>
              <a:gd name="connsiteY30" fmla="*/ 2554089 h 2637168"/>
              <a:gd name="connsiteX31" fmla="*/ 1165213 w 2658173"/>
              <a:gd name="connsiteY31" fmla="*/ 2553098 h 2637168"/>
              <a:gd name="connsiteX32" fmla="*/ 1183023 w 2658173"/>
              <a:gd name="connsiteY32" fmla="*/ 2609499 h 2637168"/>
              <a:gd name="connsiteX33" fmla="*/ 1143444 w 2658173"/>
              <a:gd name="connsiteY33" fmla="*/ 2567281 h 2637168"/>
              <a:gd name="connsiteX34" fmla="*/ 1165213 w 2658173"/>
              <a:gd name="connsiteY34" fmla="*/ 2553098 h 2637168"/>
              <a:gd name="connsiteX35" fmla="*/ 594779 w 2658173"/>
              <a:gd name="connsiteY35" fmla="*/ 2540235 h 2637168"/>
              <a:gd name="connsiteX36" fmla="*/ 581421 w 2658173"/>
              <a:gd name="connsiteY36" fmla="*/ 2546172 h 2637168"/>
              <a:gd name="connsiteX37" fmla="*/ 594779 w 2658173"/>
              <a:gd name="connsiteY37" fmla="*/ 2540235 h 2637168"/>
              <a:gd name="connsiteX38" fmla="*/ 752933 w 2658173"/>
              <a:gd name="connsiteY38" fmla="*/ 2506593 h 2637168"/>
              <a:gd name="connsiteX39" fmla="*/ 747655 w 2658173"/>
              <a:gd name="connsiteY39" fmla="*/ 2519786 h 2637168"/>
              <a:gd name="connsiteX40" fmla="*/ 752933 w 2658173"/>
              <a:gd name="connsiteY40" fmla="*/ 2506593 h 2637168"/>
              <a:gd name="connsiteX41" fmla="*/ 185622 w 2658173"/>
              <a:gd name="connsiteY41" fmla="*/ 2493400 h 2637168"/>
              <a:gd name="connsiteX42" fmla="*/ 175067 w 2658173"/>
              <a:gd name="connsiteY42" fmla="*/ 2519786 h 2637168"/>
              <a:gd name="connsiteX43" fmla="*/ 185622 w 2658173"/>
              <a:gd name="connsiteY43" fmla="*/ 2493400 h 2637168"/>
              <a:gd name="connsiteX44" fmla="*/ 502260 w 2658173"/>
              <a:gd name="connsiteY44" fmla="*/ 2485483 h 2637168"/>
              <a:gd name="connsiteX45" fmla="*/ 499621 w 2658173"/>
              <a:gd name="connsiteY45" fmla="*/ 2493399 h 2637168"/>
              <a:gd name="connsiteX46" fmla="*/ 502260 w 2658173"/>
              <a:gd name="connsiteY46" fmla="*/ 2485483 h 2637168"/>
              <a:gd name="connsiteX47" fmla="*/ 751160 w 2658173"/>
              <a:gd name="connsiteY47" fmla="*/ 2479876 h 2637168"/>
              <a:gd name="connsiteX48" fmla="*/ 758211 w 2658173"/>
              <a:gd name="connsiteY48" fmla="*/ 2482844 h 2637168"/>
              <a:gd name="connsiteX49" fmla="*/ 751160 w 2658173"/>
              <a:gd name="connsiteY49" fmla="*/ 2479876 h 2637168"/>
              <a:gd name="connsiteX50" fmla="*/ 1231179 w 2658173"/>
              <a:gd name="connsiteY50" fmla="*/ 2469651 h 2637168"/>
              <a:gd name="connsiteX51" fmla="*/ 1238435 w 2658173"/>
              <a:gd name="connsiteY51" fmla="*/ 2472289 h 2637168"/>
              <a:gd name="connsiteX52" fmla="*/ 1227881 w 2658173"/>
              <a:gd name="connsiteY52" fmla="*/ 2474928 h 2637168"/>
              <a:gd name="connsiteX53" fmla="*/ 1231179 w 2658173"/>
              <a:gd name="connsiteY53" fmla="*/ 2469651 h 2637168"/>
              <a:gd name="connsiteX54" fmla="*/ 1008027 w 2658173"/>
              <a:gd name="connsiteY54" fmla="*/ 2461878 h 2637168"/>
              <a:gd name="connsiteX55" fmla="*/ 1009525 w 2658173"/>
              <a:gd name="connsiteY55" fmla="*/ 2463709 h 2637168"/>
              <a:gd name="connsiteX56" fmla="*/ 1008461 w 2658173"/>
              <a:gd name="connsiteY56" fmla="*/ 2463962 h 2637168"/>
              <a:gd name="connsiteX57" fmla="*/ 539199 w 2658173"/>
              <a:gd name="connsiteY57" fmla="*/ 2456458 h 2637168"/>
              <a:gd name="connsiteX58" fmla="*/ 531283 w 2658173"/>
              <a:gd name="connsiteY58" fmla="*/ 2480206 h 2637168"/>
              <a:gd name="connsiteX59" fmla="*/ 539199 w 2658173"/>
              <a:gd name="connsiteY59" fmla="*/ 2456458 h 2637168"/>
              <a:gd name="connsiteX60" fmla="*/ 544476 w 2658173"/>
              <a:gd name="connsiteY60" fmla="*/ 2440626 h 2637168"/>
              <a:gd name="connsiteX61" fmla="*/ 533922 w 2658173"/>
              <a:gd name="connsiteY61" fmla="*/ 2448542 h 2637168"/>
              <a:gd name="connsiteX62" fmla="*/ 544476 w 2658173"/>
              <a:gd name="connsiteY62" fmla="*/ 2440626 h 2637168"/>
              <a:gd name="connsiteX63" fmla="*/ 715993 w 2658173"/>
              <a:gd name="connsiteY63" fmla="*/ 2437988 h 2637168"/>
              <a:gd name="connsiteX64" fmla="*/ 713353 w 2658173"/>
              <a:gd name="connsiteY64" fmla="*/ 2453820 h 2637168"/>
              <a:gd name="connsiteX65" fmla="*/ 715993 w 2658173"/>
              <a:gd name="connsiteY65" fmla="*/ 2437988 h 2637168"/>
              <a:gd name="connsiteX66" fmla="*/ 391440 w 2658173"/>
              <a:gd name="connsiteY66" fmla="*/ 2435349 h 2637168"/>
              <a:gd name="connsiteX67" fmla="*/ 248952 w 2658173"/>
              <a:gd name="connsiteY67" fmla="*/ 2625331 h 2637168"/>
              <a:gd name="connsiteX68" fmla="*/ 391440 w 2658173"/>
              <a:gd name="connsiteY68" fmla="*/ 2435349 h 2637168"/>
              <a:gd name="connsiteX69" fmla="*/ 578783 w 2658173"/>
              <a:gd name="connsiteY69" fmla="*/ 2403686 h 2637168"/>
              <a:gd name="connsiteX70" fmla="*/ 578783 w 2658173"/>
              <a:gd name="connsiteY70" fmla="*/ 2403686 h 2637168"/>
              <a:gd name="connsiteX71" fmla="*/ 1051092 w 2658173"/>
              <a:gd name="connsiteY71" fmla="*/ 2401047 h 2637168"/>
              <a:gd name="connsiteX72" fmla="*/ 1069562 w 2658173"/>
              <a:gd name="connsiteY72" fmla="*/ 2467013 h 2637168"/>
              <a:gd name="connsiteX73" fmla="*/ 1072201 w 2658173"/>
              <a:gd name="connsiteY73" fmla="*/ 2448542 h 2637168"/>
              <a:gd name="connsiteX74" fmla="*/ 1051092 w 2658173"/>
              <a:gd name="connsiteY74" fmla="*/ 2401047 h 2637168"/>
              <a:gd name="connsiteX75" fmla="*/ 636837 w 2658173"/>
              <a:gd name="connsiteY75" fmla="*/ 2393130 h 2637168"/>
              <a:gd name="connsiteX76" fmla="*/ 526011 w 2658173"/>
              <a:gd name="connsiteY76" fmla="*/ 2540894 h 2637168"/>
              <a:gd name="connsiteX77" fmla="*/ 636837 w 2658173"/>
              <a:gd name="connsiteY77" fmla="*/ 2393130 h 2637168"/>
              <a:gd name="connsiteX78" fmla="*/ 1028493 w 2658173"/>
              <a:gd name="connsiteY78" fmla="*/ 2388111 h 2637168"/>
              <a:gd name="connsiteX79" fmla="*/ 1024705 w 2658173"/>
              <a:gd name="connsiteY79" fmla="*/ 2390492 h 2637168"/>
              <a:gd name="connsiteX80" fmla="*/ 1028493 w 2658173"/>
              <a:gd name="connsiteY80" fmla="*/ 2388111 h 2637168"/>
              <a:gd name="connsiteX81" fmla="*/ 1687004 w 2658173"/>
              <a:gd name="connsiteY81" fmla="*/ 2387854 h 2637168"/>
              <a:gd name="connsiteX82" fmla="*/ 1681727 w 2658173"/>
              <a:gd name="connsiteY82" fmla="*/ 2401047 h 2637168"/>
              <a:gd name="connsiteX83" fmla="*/ 1687004 w 2658173"/>
              <a:gd name="connsiteY83" fmla="*/ 2387854 h 2637168"/>
              <a:gd name="connsiteX84" fmla="*/ 1402031 w 2658173"/>
              <a:gd name="connsiteY84" fmla="*/ 2387853 h 2637168"/>
              <a:gd name="connsiteX85" fmla="*/ 1404669 w 2658173"/>
              <a:gd name="connsiteY85" fmla="*/ 2432710 h 2637168"/>
              <a:gd name="connsiteX86" fmla="*/ 1402031 w 2658173"/>
              <a:gd name="connsiteY86" fmla="*/ 2387853 h 2637168"/>
              <a:gd name="connsiteX87" fmla="*/ 496982 w 2658173"/>
              <a:gd name="connsiteY87" fmla="*/ 2387853 h 2637168"/>
              <a:gd name="connsiteX88" fmla="*/ 491705 w 2658173"/>
              <a:gd name="connsiteY88" fmla="*/ 2398408 h 2637168"/>
              <a:gd name="connsiteX89" fmla="*/ 496982 w 2658173"/>
              <a:gd name="connsiteY89" fmla="*/ 2387853 h 2637168"/>
              <a:gd name="connsiteX90" fmla="*/ 1763526 w 2658173"/>
              <a:gd name="connsiteY90" fmla="*/ 2385216 h 2637168"/>
              <a:gd name="connsiteX91" fmla="*/ 1760887 w 2658173"/>
              <a:gd name="connsiteY91" fmla="*/ 2414241 h 2637168"/>
              <a:gd name="connsiteX92" fmla="*/ 1763526 w 2658173"/>
              <a:gd name="connsiteY92" fmla="*/ 2385216 h 2637168"/>
              <a:gd name="connsiteX93" fmla="*/ 1214432 w 2658173"/>
              <a:gd name="connsiteY93" fmla="*/ 2380765 h 2637168"/>
              <a:gd name="connsiteX94" fmla="*/ 1213698 w 2658173"/>
              <a:gd name="connsiteY94" fmla="*/ 2625332 h 2637168"/>
              <a:gd name="connsiteX95" fmla="*/ 1213734 w 2658173"/>
              <a:gd name="connsiteY95" fmla="*/ 2637168 h 2637168"/>
              <a:gd name="connsiteX96" fmla="*/ 1200415 w 2658173"/>
              <a:gd name="connsiteY96" fmla="*/ 2637168 h 2637168"/>
              <a:gd name="connsiteX97" fmla="*/ 1199335 w 2658173"/>
              <a:gd name="connsiteY97" fmla="*/ 2602795 h 2637168"/>
              <a:gd name="connsiteX98" fmla="*/ 1203144 w 2658173"/>
              <a:gd name="connsiteY98" fmla="*/ 2464704 h 2637168"/>
              <a:gd name="connsiteX99" fmla="*/ 621001 w 2658173"/>
              <a:gd name="connsiteY99" fmla="*/ 2372805 h 2637168"/>
              <a:gd name="connsiteX100" fmla="*/ 628917 w 2658173"/>
              <a:gd name="connsiteY100" fmla="*/ 2374991 h 2637168"/>
              <a:gd name="connsiteX101" fmla="*/ 621002 w 2658173"/>
              <a:gd name="connsiteY101" fmla="*/ 2398409 h 2637168"/>
              <a:gd name="connsiteX102" fmla="*/ 605169 w 2658173"/>
              <a:gd name="connsiteY102" fmla="*/ 2377300 h 2637168"/>
              <a:gd name="connsiteX103" fmla="*/ 621001 w 2658173"/>
              <a:gd name="connsiteY103" fmla="*/ 2372805 h 2637168"/>
              <a:gd name="connsiteX104" fmla="*/ 1043176 w 2658173"/>
              <a:gd name="connsiteY104" fmla="*/ 2364106 h 2637168"/>
              <a:gd name="connsiteX105" fmla="*/ 1043176 w 2658173"/>
              <a:gd name="connsiteY105" fmla="*/ 2364106 h 2637168"/>
              <a:gd name="connsiteX106" fmla="*/ 801168 w 2658173"/>
              <a:gd name="connsiteY106" fmla="*/ 2356974 h 2637168"/>
              <a:gd name="connsiteX107" fmla="*/ 800426 w 2658173"/>
              <a:gd name="connsiteY107" fmla="*/ 2358829 h 2637168"/>
              <a:gd name="connsiteX108" fmla="*/ 801168 w 2658173"/>
              <a:gd name="connsiteY108" fmla="*/ 2356974 h 2637168"/>
              <a:gd name="connsiteX109" fmla="*/ 462682 w 2658173"/>
              <a:gd name="connsiteY109" fmla="*/ 2350912 h 2637168"/>
              <a:gd name="connsiteX110" fmla="*/ 428380 w 2658173"/>
              <a:gd name="connsiteY110" fmla="*/ 2395769 h 2637168"/>
              <a:gd name="connsiteX111" fmla="*/ 462682 w 2658173"/>
              <a:gd name="connsiteY111" fmla="*/ 2350912 h 2637168"/>
              <a:gd name="connsiteX112" fmla="*/ 1299125 w 2658173"/>
              <a:gd name="connsiteY112" fmla="*/ 2345634 h 2637168"/>
              <a:gd name="connsiteX113" fmla="*/ 1307041 w 2658173"/>
              <a:gd name="connsiteY113" fmla="*/ 2398407 h 2637168"/>
              <a:gd name="connsiteX114" fmla="*/ 1299125 w 2658173"/>
              <a:gd name="connsiteY114" fmla="*/ 2345634 h 2637168"/>
              <a:gd name="connsiteX115" fmla="*/ 1541879 w 2658173"/>
              <a:gd name="connsiteY115" fmla="*/ 2329802 h 2637168"/>
              <a:gd name="connsiteX116" fmla="*/ 1594653 w 2658173"/>
              <a:gd name="connsiteY116" fmla="*/ 2467012 h 2637168"/>
              <a:gd name="connsiteX117" fmla="*/ 1541879 w 2658173"/>
              <a:gd name="connsiteY117" fmla="*/ 2329802 h 2637168"/>
              <a:gd name="connsiteX118" fmla="*/ 2218114 w 2658173"/>
              <a:gd name="connsiteY118" fmla="*/ 2328650 h 2637168"/>
              <a:gd name="connsiteX119" fmla="*/ 2217372 w 2658173"/>
              <a:gd name="connsiteY119" fmla="*/ 2350913 h 2637168"/>
              <a:gd name="connsiteX120" fmla="*/ 2218114 w 2658173"/>
              <a:gd name="connsiteY120" fmla="*/ 2328650 h 2637168"/>
              <a:gd name="connsiteX121" fmla="*/ 1298219 w 2658173"/>
              <a:gd name="connsiteY121" fmla="*/ 2310673 h 2637168"/>
              <a:gd name="connsiteX122" fmla="*/ 1288571 w 2658173"/>
              <a:gd name="connsiteY122" fmla="*/ 2316610 h 2637168"/>
              <a:gd name="connsiteX123" fmla="*/ 1298219 w 2658173"/>
              <a:gd name="connsiteY123" fmla="*/ 2310673 h 2637168"/>
              <a:gd name="connsiteX124" fmla="*/ 486098 w 2658173"/>
              <a:gd name="connsiteY124" fmla="*/ 2295171 h 2637168"/>
              <a:gd name="connsiteX125" fmla="*/ 491705 w 2658173"/>
              <a:gd name="connsiteY125" fmla="*/ 2295501 h 2637168"/>
              <a:gd name="connsiteX126" fmla="*/ 486428 w 2658173"/>
              <a:gd name="connsiteY126" fmla="*/ 2300778 h 2637168"/>
              <a:gd name="connsiteX127" fmla="*/ 486098 w 2658173"/>
              <a:gd name="connsiteY127" fmla="*/ 2295171 h 2637168"/>
              <a:gd name="connsiteX128" fmla="*/ 172429 w 2658173"/>
              <a:gd name="connsiteY128" fmla="*/ 2288904 h 2637168"/>
              <a:gd name="connsiteX129" fmla="*/ 180345 w 2658173"/>
              <a:gd name="connsiteY129" fmla="*/ 2290223 h 2637168"/>
              <a:gd name="connsiteX130" fmla="*/ 172429 w 2658173"/>
              <a:gd name="connsiteY130" fmla="*/ 2295500 h 2637168"/>
              <a:gd name="connsiteX131" fmla="*/ 172429 w 2658173"/>
              <a:gd name="connsiteY131" fmla="*/ 2288904 h 2637168"/>
              <a:gd name="connsiteX132" fmla="*/ 2119742 w 2658173"/>
              <a:gd name="connsiteY132" fmla="*/ 2287585 h 2637168"/>
              <a:gd name="connsiteX133" fmla="*/ 2117103 w 2658173"/>
              <a:gd name="connsiteY133" fmla="*/ 2295501 h 2637168"/>
              <a:gd name="connsiteX134" fmla="*/ 2119742 w 2658173"/>
              <a:gd name="connsiteY134" fmla="*/ 2287585 h 2637168"/>
              <a:gd name="connsiteX135" fmla="*/ 814361 w 2658173"/>
              <a:gd name="connsiteY135" fmla="*/ 2276494 h 2637168"/>
              <a:gd name="connsiteX136" fmla="*/ 813619 w 2658173"/>
              <a:gd name="connsiteY136" fmla="*/ 2337719 h 2637168"/>
              <a:gd name="connsiteX137" fmla="*/ 816257 w 2658173"/>
              <a:gd name="connsiteY137" fmla="*/ 2287585 h 2637168"/>
              <a:gd name="connsiteX138" fmla="*/ 814361 w 2658173"/>
              <a:gd name="connsiteY138" fmla="*/ 2276494 h 2637168"/>
              <a:gd name="connsiteX139" fmla="*/ 1848623 w 2658173"/>
              <a:gd name="connsiteY139" fmla="*/ 2272414 h 2637168"/>
              <a:gd name="connsiteX140" fmla="*/ 1858518 w 2658173"/>
              <a:gd name="connsiteY140" fmla="*/ 2284947 h 2637168"/>
              <a:gd name="connsiteX141" fmla="*/ 1834769 w 2658173"/>
              <a:gd name="connsiteY141" fmla="*/ 2279670 h 2637168"/>
              <a:gd name="connsiteX142" fmla="*/ 1848623 w 2658173"/>
              <a:gd name="connsiteY142" fmla="*/ 2272414 h 2637168"/>
              <a:gd name="connsiteX143" fmla="*/ 1085394 w 2658173"/>
              <a:gd name="connsiteY143" fmla="*/ 2263837 h 2637168"/>
              <a:gd name="connsiteX144" fmla="*/ 1072201 w 2658173"/>
              <a:gd name="connsiteY144" fmla="*/ 2379938 h 2637168"/>
              <a:gd name="connsiteX145" fmla="*/ 1085394 w 2658173"/>
              <a:gd name="connsiteY145" fmla="*/ 2263837 h 2637168"/>
              <a:gd name="connsiteX146" fmla="*/ 396715 w 2658173"/>
              <a:gd name="connsiteY146" fmla="*/ 2263837 h 2637168"/>
              <a:gd name="connsiteX147" fmla="*/ 394076 w 2658173"/>
              <a:gd name="connsiteY147" fmla="*/ 2300778 h 2637168"/>
              <a:gd name="connsiteX148" fmla="*/ 396715 w 2658173"/>
              <a:gd name="connsiteY148" fmla="*/ 2263837 h 2637168"/>
              <a:gd name="connsiteX149" fmla="*/ 527000 w 2658173"/>
              <a:gd name="connsiteY149" fmla="*/ 2261198 h 2637168"/>
              <a:gd name="connsiteX150" fmla="*/ 494346 w 2658173"/>
              <a:gd name="connsiteY150" fmla="*/ 2308693 h 2637168"/>
              <a:gd name="connsiteX151" fmla="*/ 518094 w 2658173"/>
              <a:gd name="connsiteY151" fmla="*/ 2269114 h 2637168"/>
              <a:gd name="connsiteX152" fmla="*/ 527000 w 2658173"/>
              <a:gd name="connsiteY152" fmla="*/ 2261198 h 2637168"/>
              <a:gd name="connsiteX153" fmla="*/ 1404010 w 2658173"/>
              <a:gd name="connsiteY153" fmla="*/ 2250645 h 2637168"/>
              <a:gd name="connsiteX154" fmla="*/ 1433694 w 2658173"/>
              <a:gd name="connsiteY154" fmla="*/ 2261199 h 2637168"/>
              <a:gd name="connsiteX155" fmla="*/ 1438972 w 2658173"/>
              <a:gd name="connsiteY155" fmla="*/ 2263838 h 2637168"/>
              <a:gd name="connsiteX156" fmla="*/ 1378283 w 2658173"/>
              <a:gd name="connsiteY156" fmla="*/ 2263838 h 2637168"/>
              <a:gd name="connsiteX157" fmla="*/ 1404010 w 2658173"/>
              <a:gd name="connsiteY157" fmla="*/ 2250645 h 2637168"/>
              <a:gd name="connsiteX158" fmla="*/ 536524 w 2658173"/>
              <a:gd name="connsiteY158" fmla="*/ 2243553 h 2637168"/>
              <a:gd name="connsiteX159" fmla="*/ 557674 w 2658173"/>
              <a:gd name="connsiteY159" fmla="*/ 2248005 h 2637168"/>
              <a:gd name="connsiteX160" fmla="*/ 536524 w 2658173"/>
              <a:gd name="connsiteY160" fmla="*/ 2243553 h 2637168"/>
              <a:gd name="connsiteX161" fmla="*/ 1065604 w 2658173"/>
              <a:gd name="connsiteY161" fmla="*/ 2243264 h 2637168"/>
              <a:gd name="connsiteX162" fmla="*/ 1053730 w 2658173"/>
              <a:gd name="connsiteY162" fmla="*/ 2253283 h 2637168"/>
              <a:gd name="connsiteX163" fmla="*/ 1065604 w 2658173"/>
              <a:gd name="connsiteY163" fmla="*/ 2243264 h 2637168"/>
              <a:gd name="connsiteX164" fmla="*/ 458393 w 2658173"/>
              <a:gd name="connsiteY164" fmla="*/ 2233823 h 2637168"/>
              <a:gd name="connsiteX165" fmla="*/ 470597 w 2658173"/>
              <a:gd name="connsiteY165" fmla="*/ 2242729 h 2637168"/>
              <a:gd name="connsiteX166" fmla="*/ 444211 w 2658173"/>
              <a:gd name="connsiteY166" fmla="*/ 2242729 h 2637168"/>
              <a:gd name="connsiteX167" fmla="*/ 458393 w 2658173"/>
              <a:gd name="connsiteY167" fmla="*/ 2233823 h 2637168"/>
              <a:gd name="connsiteX168" fmla="*/ 1533964 w 2658173"/>
              <a:gd name="connsiteY168" fmla="*/ 2213703 h 2637168"/>
              <a:gd name="connsiteX169" fmla="*/ 1507577 w 2658173"/>
              <a:gd name="connsiteY169" fmla="*/ 2229535 h 2637168"/>
              <a:gd name="connsiteX170" fmla="*/ 1533964 w 2658173"/>
              <a:gd name="connsiteY170" fmla="*/ 2213703 h 2637168"/>
              <a:gd name="connsiteX171" fmla="*/ 388798 w 2658173"/>
              <a:gd name="connsiteY171" fmla="*/ 2213703 h 2637168"/>
              <a:gd name="connsiteX172" fmla="*/ 391437 w 2658173"/>
              <a:gd name="connsiteY172" fmla="*/ 2221619 h 2637168"/>
              <a:gd name="connsiteX173" fmla="*/ 388798 w 2658173"/>
              <a:gd name="connsiteY173" fmla="*/ 2213703 h 2637168"/>
              <a:gd name="connsiteX174" fmla="*/ 399353 w 2658173"/>
              <a:gd name="connsiteY174" fmla="*/ 2205787 h 2637168"/>
              <a:gd name="connsiteX175" fmla="*/ 401992 w 2658173"/>
              <a:gd name="connsiteY175" fmla="*/ 2216341 h 2637168"/>
              <a:gd name="connsiteX176" fmla="*/ 399353 w 2658173"/>
              <a:gd name="connsiteY176" fmla="*/ 2205787 h 2637168"/>
              <a:gd name="connsiteX177" fmla="*/ 188266 w 2658173"/>
              <a:gd name="connsiteY177" fmla="*/ 2205787 h 2637168"/>
              <a:gd name="connsiteX178" fmla="*/ 122300 w 2658173"/>
              <a:gd name="connsiteY178" fmla="*/ 2240089 h 2637168"/>
              <a:gd name="connsiteX179" fmla="*/ 188266 w 2658173"/>
              <a:gd name="connsiteY179" fmla="*/ 2205787 h 2637168"/>
              <a:gd name="connsiteX180" fmla="*/ 809619 w 2658173"/>
              <a:gd name="connsiteY180" fmla="*/ 2202777 h 2637168"/>
              <a:gd name="connsiteX181" fmla="*/ 818896 w 2658173"/>
              <a:gd name="connsiteY181" fmla="*/ 2226896 h 2637168"/>
              <a:gd name="connsiteX182" fmla="*/ 809619 w 2658173"/>
              <a:gd name="connsiteY182" fmla="*/ 2202777 h 2637168"/>
              <a:gd name="connsiteX183" fmla="*/ 1407762 w 2658173"/>
              <a:gd name="connsiteY183" fmla="*/ 2179607 h 2637168"/>
              <a:gd name="connsiteX184" fmla="*/ 1412587 w 2658173"/>
              <a:gd name="connsiteY184" fmla="*/ 2192594 h 2637168"/>
              <a:gd name="connsiteX185" fmla="*/ 1402031 w 2658173"/>
              <a:gd name="connsiteY185" fmla="*/ 2182039 h 2637168"/>
              <a:gd name="connsiteX186" fmla="*/ 1407762 w 2658173"/>
              <a:gd name="connsiteY186" fmla="*/ 2179607 h 2637168"/>
              <a:gd name="connsiteX187" fmla="*/ 1883625 w 2658173"/>
              <a:gd name="connsiteY187" fmla="*/ 2178741 h 2637168"/>
              <a:gd name="connsiteX188" fmla="*/ 1898096 w 2658173"/>
              <a:gd name="connsiteY188" fmla="*/ 2232173 h 2637168"/>
              <a:gd name="connsiteX189" fmla="*/ 1863794 w 2658173"/>
              <a:gd name="connsiteY189" fmla="*/ 2195232 h 2637168"/>
              <a:gd name="connsiteX190" fmla="*/ 1883625 w 2658173"/>
              <a:gd name="connsiteY190" fmla="*/ 2178741 h 2637168"/>
              <a:gd name="connsiteX191" fmla="*/ 766782 w 2658173"/>
              <a:gd name="connsiteY191" fmla="*/ 2154993 h 2637168"/>
              <a:gd name="connsiteX192" fmla="*/ 734459 w 2658173"/>
              <a:gd name="connsiteY192" fmla="*/ 2155653 h 2637168"/>
              <a:gd name="connsiteX193" fmla="*/ 771400 w 2658173"/>
              <a:gd name="connsiteY193" fmla="*/ 2174124 h 2637168"/>
              <a:gd name="connsiteX194" fmla="*/ 766782 w 2658173"/>
              <a:gd name="connsiteY194" fmla="*/ 2154993 h 2637168"/>
              <a:gd name="connsiteX195" fmla="*/ 163483 w 2658173"/>
              <a:gd name="connsiteY195" fmla="*/ 2142542 h 2637168"/>
              <a:gd name="connsiteX196" fmla="*/ 169792 w 2658173"/>
              <a:gd name="connsiteY196" fmla="*/ 2147737 h 2637168"/>
              <a:gd name="connsiteX197" fmla="*/ 163483 w 2658173"/>
              <a:gd name="connsiteY197" fmla="*/ 2142542 h 2637168"/>
              <a:gd name="connsiteX198" fmla="*/ 1417863 w 2658173"/>
              <a:gd name="connsiteY198" fmla="*/ 2142459 h 2637168"/>
              <a:gd name="connsiteX199" fmla="*/ 1665895 w 2658173"/>
              <a:gd name="connsiteY199" fmla="*/ 2208426 h 2637168"/>
              <a:gd name="connsiteX200" fmla="*/ 1417863 w 2658173"/>
              <a:gd name="connsiteY200" fmla="*/ 2142459 h 2637168"/>
              <a:gd name="connsiteX201" fmla="*/ 2078514 w 2658173"/>
              <a:gd name="connsiteY201" fmla="*/ 2136853 h 2637168"/>
              <a:gd name="connsiteX202" fmla="*/ 2080164 w 2658173"/>
              <a:gd name="connsiteY202" fmla="*/ 2150376 h 2637168"/>
              <a:gd name="connsiteX203" fmla="*/ 2066969 w 2658173"/>
              <a:gd name="connsiteY203" fmla="*/ 2137183 h 2637168"/>
              <a:gd name="connsiteX204" fmla="*/ 2078514 w 2658173"/>
              <a:gd name="connsiteY204" fmla="*/ 2136853 h 2637168"/>
              <a:gd name="connsiteX205" fmla="*/ 2238481 w 2658173"/>
              <a:gd name="connsiteY205" fmla="*/ 2131904 h 2637168"/>
              <a:gd name="connsiteX206" fmla="*/ 2233204 w 2658173"/>
              <a:gd name="connsiteY206" fmla="*/ 2139820 h 2637168"/>
              <a:gd name="connsiteX207" fmla="*/ 2238481 w 2658173"/>
              <a:gd name="connsiteY207" fmla="*/ 2131904 h 2637168"/>
              <a:gd name="connsiteX208" fmla="*/ 1412585 w 2658173"/>
              <a:gd name="connsiteY208" fmla="*/ 2116073 h 2637168"/>
              <a:gd name="connsiteX209" fmla="*/ 1417863 w 2658173"/>
              <a:gd name="connsiteY209" fmla="*/ 2126627 h 2637168"/>
              <a:gd name="connsiteX210" fmla="*/ 1412585 w 2658173"/>
              <a:gd name="connsiteY210" fmla="*/ 2116073 h 2637168"/>
              <a:gd name="connsiteX211" fmla="*/ 126258 w 2658173"/>
              <a:gd name="connsiteY211" fmla="*/ 2115084 h 2637168"/>
              <a:gd name="connsiteX212" fmla="*/ 135493 w 2658173"/>
              <a:gd name="connsiteY212" fmla="*/ 2129267 h 2637168"/>
              <a:gd name="connsiteX213" fmla="*/ 109106 w 2658173"/>
              <a:gd name="connsiteY213" fmla="*/ 2126628 h 2637168"/>
              <a:gd name="connsiteX214" fmla="*/ 126258 w 2658173"/>
              <a:gd name="connsiteY214" fmla="*/ 2115084 h 2637168"/>
              <a:gd name="connsiteX215" fmla="*/ 251582 w 2658173"/>
              <a:gd name="connsiteY215" fmla="*/ 2087049 h 2637168"/>
              <a:gd name="connsiteX216" fmla="*/ 204087 w 2658173"/>
              <a:gd name="connsiteY216" fmla="*/ 2105519 h 2637168"/>
              <a:gd name="connsiteX217" fmla="*/ 251582 w 2658173"/>
              <a:gd name="connsiteY217" fmla="*/ 2087049 h 2637168"/>
              <a:gd name="connsiteX218" fmla="*/ 2222649 w 2658173"/>
              <a:gd name="connsiteY218" fmla="*/ 2087048 h 2637168"/>
              <a:gd name="connsiteX219" fmla="*/ 2285977 w 2658173"/>
              <a:gd name="connsiteY219" fmla="*/ 2131905 h 2637168"/>
              <a:gd name="connsiteX220" fmla="*/ 2222649 w 2658173"/>
              <a:gd name="connsiteY220" fmla="*/ 2087048 h 2637168"/>
              <a:gd name="connsiteX221" fmla="*/ 190904 w 2658173"/>
              <a:gd name="connsiteY221" fmla="*/ 2071217 h 2637168"/>
              <a:gd name="connsiteX222" fmla="*/ 153963 w 2658173"/>
              <a:gd name="connsiteY222" fmla="*/ 2092326 h 2637168"/>
              <a:gd name="connsiteX223" fmla="*/ 190904 w 2658173"/>
              <a:gd name="connsiteY223" fmla="*/ 2071217 h 2637168"/>
              <a:gd name="connsiteX224" fmla="*/ 56334 w 2658173"/>
              <a:gd name="connsiteY224" fmla="*/ 2042191 h 2637168"/>
              <a:gd name="connsiteX225" fmla="*/ 1170 w 2658173"/>
              <a:gd name="connsiteY225" fmla="*/ 2068701 h 2637168"/>
              <a:gd name="connsiteX226" fmla="*/ 719 w 2658173"/>
              <a:gd name="connsiteY226" fmla="*/ 2068774 h 2637168"/>
              <a:gd name="connsiteX227" fmla="*/ 719 w 2658173"/>
              <a:gd name="connsiteY227" fmla="*/ 2048081 h 2637168"/>
              <a:gd name="connsiteX228" fmla="*/ 2284 w 2658173"/>
              <a:gd name="connsiteY228" fmla="*/ 2047922 h 2637168"/>
              <a:gd name="connsiteX229" fmla="*/ 56334 w 2658173"/>
              <a:gd name="connsiteY229" fmla="*/ 2042191 h 2637168"/>
              <a:gd name="connsiteX230" fmla="*/ 1399393 w 2658173"/>
              <a:gd name="connsiteY230" fmla="*/ 2028998 h 2637168"/>
              <a:gd name="connsiteX231" fmla="*/ 1399393 w 2658173"/>
              <a:gd name="connsiteY231" fmla="*/ 2028998 h 2637168"/>
              <a:gd name="connsiteX232" fmla="*/ 1562000 w 2658173"/>
              <a:gd name="connsiteY232" fmla="*/ 2025700 h 2637168"/>
              <a:gd name="connsiteX233" fmla="*/ 1573544 w 2658173"/>
              <a:gd name="connsiteY233" fmla="*/ 2034276 h 2637168"/>
              <a:gd name="connsiteX234" fmla="*/ 1552434 w 2658173"/>
              <a:gd name="connsiteY234" fmla="*/ 2036914 h 2637168"/>
              <a:gd name="connsiteX235" fmla="*/ 1562000 w 2658173"/>
              <a:gd name="connsiteY235" fmla="*/ 2025700 h 2637168"/>
              <a:gd name="connsiteX236" fmla="*/ 230352 w 2658173"/>
              <a:gd name="connsiteY236" fmla="*/ 1969670 h 2637168"/>
              <a:gd name="connsiteX237" fmla="*/ 241031 w 2658173"/>
              <a:gd name="connsiteY237" fmla="*/ 1976226 h 2637168"/>
              <a:gd name="connsiteX238" fmla="*/ 198813 w 2658173"/>
              <a:gd name="connsiteY238" fmla="*/ 1984142 h 2637168"/>
              <a:gd name="connsiteX239" fmla="*/ 230352 w 2658173"/>
              <a:gd name="connsiteY239" fmla="*/ 1969670 h 2637168"/>
              <a:gd name="connsiteX240" fmla="*/ 1766164 w 2658173"/>
              <a:gd name="connsiteY240" fmla="*/ 1952477 h 2637168"/>
              <a:gd name="connsiteX241" fmla="*/ 1821575 w 2658173"/>
              <a:gd name="connsiteY241" fmla="*/ 2021083 h 2637168"/>
              <a:gd name="connsiteX242" fmla="*/ 1766164 w 2658173"/>
              <a:gd name="connsiteY242" fmla="*/ 1952477 h 2637168"/>
              <a:gd name="connsiteX243" fmla="*/ 103500 w 2658173"/>
              <a:gd name="connsiteY243" fmla="*/ 1952147 h 2637168"/>
              <a:gd name="connsiteX244" fmla="*/ 109108 w 2658173"/>
              <a:gd name="connsiteY244" fmla="*/ 1960393 h 2637168"/>
              <a:gd name="connsiteX245" fmla="*/ 95915 w 2658173"/>
              <a:gd name="connsiteY245" fmla="*/ 1957754 h 2637168"/>
              <a:gd name="connsiteX246" fmla="*/ 103500 w 2658173"/>
              <a:gd name="connsiteY246" fmla="*/ 1952147 h 2637168"/>
              <a:gd name="connsiteX247" fmla="*/ 1773421 w 2658173"/>
              <a:gd name="connsiteY247" fmla="*/ 1916526 h 2637168"/>
              <a:gd name="connsiteX248" fmla="*/ 1787274 w 2658173"/>
              <a:gd name="connsiteY248" fmla="*/ 1918175 h 2637168"/>
              <a:gd name="connsiteX249" fmla="*/ 1771441 w 2658173"/>
              <a:gd name="connsiteY249" fmla="*/ 1928730 h 2637168"/>
              <a:gd name="connsiteX250" fmla="*/ 1773421 w 2658173"/>
              <a:gd name="connsiteY250" fmla="*/ 1916526 h 2637168"/>
              <a:gd name="connsiteX251" fmla="*/ 37658 w 2658173"/>
              <a:gd name="connsiteY251" fmla="*/ 1853281 h 2637168"/>
              <a:gd name="connsiteX252" fmla="*/ 72167 w 2658173"/>
              <a:gd name="connsiteY252" fmla="*/ 1862764 h 2637168"/>
              <a:gd name="connsiteX253" fmla="*/ 146048 w 2658173"/>
              <a:gd name="connsiteY253" fmla="*/ 1868041 h 2637168"/>
              <a:gd name="connsiteX254" fmla="*/ 77444 w 2658173"/>
              <a:gd name="connsiteY254" fmla="*/ 1875957 h 2637168"/>
              <a:gd name="connsiteX255" fmla="*/ 127578 w 2658173"/>
              <a:gd name="connsiteY255" fmla="*/ 1883873 h 2637168"/>
              <a:gd name="connsiteX256" fmla="*/ 46440 w 2658173"/>
              <a:gd name="connsiteY256" fmla="*/ 1883543 h 2637168"/>
              <a:gd name="connsiteX257" fmla="*/ 719 w 2658173"/>
              <a:gd name="connsiteY257" fmla="*/ 1881244 h 2637168"/>
              <a:gd name="connsiteX258" fmla="*/ 719 w 2658173"/>
              <a:gd name="connsiteY258" fmla="*/ 1860812 h 2637168"/>
              <a:gd name="connsiteX259" fmla="*/ 2362 w 2658173"/>
              <a:gd name="connsiteY259" fmla="*/ 1860238 h 2637168"/>
              <a:gd name="connsiteX260" fmla="*/ 37658 w 2658173"/>
              <a:gd name="connsiteY260" fmla="*/ 1853281 h 2637168"/>
              <a:gd name="connsiteX261" fmla="*/ 174476 w 2658173"/>
              <a:gd name="connsiteY261" fmla="*/ 1853198 h 2637168"/>
              <a:gd name="connsiteX262" fmla="*/ 164519 w 2658173"/>
              <a:gd name="connsiteY262" fmla="*/ 1860125 h 2637168"/>
              <a:gd name="connsiteX263" fmla="*/ 174476 w 2658173"/>
              <a:gd name="connsiteY263" fmla="*/ 1853198 h 2637168"/>
              <a:gd name="connsiteX264" fmla="*/ 1935037 w 2658173"/>
              <a:gd name="connsiteY264" fmla="*/ 1844293 h 2637168"/>
              <a:gd name="connsiteX265" fmla="*/ 1895458 w 2658173"/>
              <a:gd name="connsiteY265" fmla="*/ 1894427 h 2637168"/>
              <a:gd name="connsiteX266" fmla="*/ 1935037 w 2658173"/>
              <a:gd name="connsiteY266" fmla="*/ 1844293 h 2637168"/>
              <a:gd name="connsiteX267" fmla="*/ 1760887 w 2658173"/>
              <a:gd name="connsiteY267" fmla="*/ 1844293 h 2637168"/>
              <a:gd name="connsiteX268" fmla="*/ 1755610 w 2658173"/>
              <a:gd name="connsiteY268" fmla="*/ 1854847 h 2637168"/>
              <a:gd name="connsiteX269" fmla="*/ 1760887 w 2658173"/>
              <a:gd name="connsiteY269" fmla="*/ 1844293 h 2637168"/>
              <a:gd name="connsiteX270" fmla="*/ 1870391 w 2658173"/>
              <a:gd name="connsiteY270" fmla="*/ 1812629 h 2637168"/>
              <a:gd name="connsiteX271" fmla="*/ 1879626 w 2658173"/>
              <a:gd name="connsiteY271" fmla="*/ 1820546 h 2637168"/>
              <a:gd name="connsiteX272" fmla="*/ 1861155 w 2658173"/>
              <a:gd name="connsiteY272" fmla="*/ 1820546 h 2637168"/>
              <a:gd name="connsiteX273" fmla="*/ 1870391 w 2658173"/>
              <a:gd name="connsiteY273" fmla="*/ 1812629 h 2637168"/>
              <a:gd name="connsiteX274" fmla="*/ 1747694 w 2658173"/>
              <a:gd name="connsiteY274" fmla="*/ 1809991 h 2637168"/>
              <a:gd name="connsiteX275" fmla="*/ 1784636 w 2658173"/>
              <a:gd name="connsiteY275" fmla="*/ 1833739 h 2637168"/>
              <a:gd name="connsiteX276" fmla="*/ 1747694 w 2658173"/>
              <a:gd name="connsiteY276" fmla="*/ 1809991 h 2637168"/>
              <a:gd name="connsiteX277" fmla="*/ 98550 w 2658173"/>
              <a:gd name="connsiteY277" fmla="*/ 1804714 h 2637168"/>
              <a:gd name="connsiteX278" fmla="*/ 111744 w 2658173"/>
              <a:gd name="connsiteY278" fmla="*/ 1817908 h 2637168"/>
              <a:gd name="connsiteX279" fmla="*/ 98550 w 2658173"/>
              <a:gd name="connsiteY279" fmla="*/ 1804714 h 2637168"/>
              <a:gd name="connsiteX280" fmla="*/ 1704486 w 2658173"/>
              <a:gd name="connsiteY280" fmla="*/ 1796179 h 2637168"/>
              <a:gd name="connsiteX281" fmla="*/ 1713392 w 2658173"/>
              <a:gd name="connsiteY281" fmla="*/ 1852209 h 2637168"/>
              <a:gd name="connsiteX282" fmla="*/ 1697559 w 2658173"/>
              <a:gd name="connsiteY282" fmla="*/ 1809990 h 2637168"/>
              <a:gd name="connsiteX283" fmla="*/ 1704486 w 2658173"/>
              <a:gd name="connsiteY283" fmla="*/ 1796179 h 2637168"/>
              <a:gd name="connsiteX284" fmla="*/ 1747694 w 2658173"/>
              <a:gd name="connsiteY284" fmla="*/ 1770412 h 2637168"/>
              <a:gd name="connsiteX285" fmla="*/ 1784636 w 2658173"/>
              <a:gd name="connsiteY285" fmla="*/ 1794160 h 2637168"/>
              <a:gd name="connsiteX286" fmla="*/ 1747694 w 2658173"/>
              <a:gd name="connsiteY286" fmla="*/ 1770412 h 2637168"/>
              <a:gd name="connsiteX287" fmla="*/ 719 w 2658173"/>
              <a:gd name="connsiteY287" fmla="*/ 1756595 h 2637168"/>
              <a:gd name="connsiteX288" fmla="*/ 8151 w 2658173"/>
              <a:gd name="connsiteY288" fmla="*/ 1763825 h 2637168"/>
              <a:gd name="connsiteX289" fmla="*/ 8883 w 2658173"/>
              <a:gd name="connsiteY289" fmla="*/ 1792129 h 2637168"/>
              <a:gd name="connsiteX290" fmla="*/ 719 w 2658173"/>
              <a:gd name="connsiteY290" fmla="*/ 1796700 h 2637168"/>
              <a:gd name="connsiteX291" fmla="*/ 1928358 w 2658173"/>
              <a:gd name="connsiteY291" fmla="*/ 1725060 h 2637168"/>
              <a:gd name="connsiteX292" fmla="*/ 1935038 w 2658173"/>
              <a:gd name="connsiteY292" fmla="*/ 1741387 h 2637168"/>
              <a:gd name="connsiteX293" fmla="*/ 1928358 w 2658173"/>
              <a:gd name="connsiteY293" fmla="*/ 1725060 h 2637168"/>
              <a:gd name="connsiteX294" fmla="*/ 307001 w 2658173"/>
              <a:gd name="connsiteY294" fmla="*/ 1712362 h 2637168"/>
              <a:gd name="connsiteX295" fmla="*/ 307001 w 2658173"/>
              <a:gd name="connsiteY295" fmla="*/ 1725555 h 2637168"/>
              <a:gd name="connsiteX296" fmla="*/ 307001 w 2658173"/>
              <a:gd name="connsiteY296" fmla="*/ 1712362 h 2637168"/>
              <a:gd name="connsiteX297" fmla="*/ 1781996 w 2658173"/>
              <a:gd name="connsiteY297" fmla="*/ 1667504 h 2637168"/>
              <a:gd name="connsiteX298" fmla="*/ 1813660 w 2658173"/>
              <a:gd name="connsiteY298" fmla="*/ 1709722 h 2637168"/>
              <a:gd name="connsiteX299" fmla="*/ 1781996 w 2658173"/>
              <a:gd name="connsiteY299" fmla="*/ 1720277 h 2637168"/>
              <a:gd name="connsiteX300" fmla="*/ 1822584 w 2658173"/>
              <a:gd name="connsiteY300" fmla="*/ 1733972 h 2637168"/>
              <a:gd name="connsiteX301" fmla="*/ 1818195 w 2658173"/>
              <a:gd name="connsiteY301" fmla="*/ 1727327 h 2637168"/>
              <a:gd name="connsiteX302" fmla="*/ 1821575 w 2658173"/>
              <a:gd name="connsiteY302" fmla="*/ 1715000 h 2637168"/>
              <a:gd name="connsiteX303" fmla="*/ 1866432 w 2658173"/>
              <a:gd name="connsiteY303" fmla="*/ 1744025 h 2637168"/>
              <a:gd name="connsiteX304" fmla="*/ 1844315 w 2658173"/>
              <a:gd name="connsiteY304" fmla="*/ 1742396 h 2637168"/>
              <a:gd name="connsiteX305" fmla="*/ 1887542 w 2658173"/>
              <a:gd name="connsiteY305" fmla="*/ 1762495 h 2637168"/>
              <a:gd name="connsiteX306" fmla="*/ 1781996 w 2658173"/>
              <a:gd name="connsiteY306" fmla="*/ 1667504 h 2637168"/>
              <a:gd name="connsiteX307" fmla="*/ 2016835 w 2658173"/>
              <a:gd name="connsiteY307" fmla="*/ 1622647 h 2637168"/>
              <a:gd name="connsiteX308" fmla="*/ 2022112 w 2658173"/>
              <a:gd name="connsiteY308" fmla="*/ 1627924 h 2637168"/>
              <a:gd name="connsiteX309" fmla="*/ 2011558 w 2658173"/>
              <a:gd name="connsiteY309" fmla="*/ 1625285 h 2637168"/>
              <a:gd name="connsiteX310" fmla="*/ 2016835 w 2658173"/>
              <a:gd name="connsiteY310" fmla="*/ 1622647 h 2637168"/>
              <a:gd name="connsiteX311" fmla="*/ 1837408 w 2658173"/>
              <a:gd name="connsiteY311" fmla="*/ 1606815 h 2637168"/>
              <a:gd name="connsiteX312" fmla="*/ 1845339 w 2658173"/>
              <a:gd name="connsiteY312" fmla="*/ 1621147 h 2637168"/>
              <a:gd name="connsiteX313" fmla="*/ 1833700 w 2658173"/>
              <a:gd name="connsiteY313" fmla="*/ 1617428 h 2637168"/>
              <a:gd name="connsiteX314" fmla="*/ 1813001 w 2658173"/>
              <a:gd name="connsiteY314" fmla="*/ 1527986 h 2637168"/>
              <a:gd name="connsiteX315" fmla="*/ 1826854 w 2658173"/>
              <a:gd name="connsiteY315" fmla="*/ 1532933 h 2637168"/>
              <a:gd name="connsiteX316" fmla="*/ 1813001 w 2658173"/>
              <a:gd name="connsiteY316" fmla="*/ 1527986 h 2637168"/>
              <a:gd name="connsiteX317" fmla="*/ 1803105 w 2658173"/>
              <a:gd name="connsiteY317" fmla="*/ 1525018 h 2637168"/>
              <a:gd name="connsiteX318" fmla="*/ 1797828 w 2658173"/>
              <a:gd name="connsiteY318" fmla="*/ 1535573 h 2637168"/>
              <a:gd name="connsiteX319" fmla="*/ 1803105 w 2658173"/>
              <a:gd name="connsiteY319" fmla="*/ 1525018 h 2637168"/>
              <a:gd name="connsiteX320" fmla="*/ 265438 w 2658173"/>
              <a:gd name="connsiteY320" fmla="*/ 1511165 h 2637168"/>
              <a:gd name="connsiteX321" fmla="*/ 270056 w 2658173"/>
              <a:gd name="connsiteY321" fmla="*/ 1519740 h 2637168"/>
              <a:gd name="connsiteX322" fmla="*/ 256863 w 2658173"/>
              <a:gd name="connsiteY322" fmla="*/ 1514463 h 2637168"/>
              <a:gd name="connsiteX323" fmla="*/ 265438 w 2658173"/>
              <a:gd name="connsiteY323" fmla="*/ 1511165 h 2637168"/>
              <a:gd name="connsiteX324" fmla="*/ 122290 w 2658173"/>
              <a:gd name="connsiteY324" fmla="*/ 1506547 h 2637168"/>
              <a:gd name="connsiteX325" fmla="*/ 114374 w 2658173"/>
              <a:gd name="connsiteY325" fmla="*/ 1535572 h 2637168"/>
              <a:gd name="connsiteX326" fmla="*/ 122290 w 2658173"/>
              <a:gd name="connsiteY326" fmla="*/ 1506547 h 2637168"/>
              <a:gd name="connsiteX327" fmla="*/ 1771441 w 2658173"/>
              <a:gd name="connsiteY327" fmla="*/ 1456413 h 2637168"/>
              <a:gd name="connsiteX328" fmla="*/ 1789912 w 2658173"/>
              <a:gd name="connsiteY328" fmla="*/ 1474884 h 2637168"/>
              <a:gd name="connsiteX329" fmla="*/ 1771441 w 2658173"/>
              <a:gd name="connsiteY329" fmla="*/ 1456413 h 2637168"/>
              <a:gd name="connsiteX330" fmla="*/ 74804 w 2658173"/>
              <a:gd name="connsiteY330" fmla="*/ 1456413 h 2637168"/>
              <a:gd name="connsiteX331" fmla="*/ 135493 w 2658173"/>
              <a:gd name="connsiteY331" fmla="*/ 1469606 h 2637168"/>
              <a:gd name="connsiteX332" fmla="*/ 74804 w 2658173"/>
              <a:gd name="connsiteY332" fmla="*/ 1456413 h 2637168"/>
              <a:gd name="connsiteX333" fmla="*/ 2154375 w 2658173"/>
              <a:gd name="connsiteY333" fmla="*/ 1450806 h 2637168"/>
              <a:gd name="connsiteX334" fmla="*/ 2175155 w 2658173"/>
              <a:gd name="connsiteY334" fmla="*/ 1464328 h 2637168"/>
              <a:gd name="connsiteX335" fmla="*/ 2151407 w 2658173"/>
              <a:gd name="connsiteY335" fmla="*/ 1474883 h 2637168"/>
              <a:gd name="connsiteX336" fmla="*/ 2154375 w 2658173"/>
              <a:gd name="connsiteY336" fmla="*/ 1450806 h 2637168"/>
              <a:gd name="connsiteX337" fmla="*/ 1870093 w 2658173"/>
              <a:gd name="connsiteY337" fmla="*/ 1448650 h 2637168"/>
              <a:gd name="connsiteX338" fmla="*/ 1871711 w 2658173"/>
              <a:gd name="connsiteY338" fmla="*/ 1485437 h 2637168"/>
              <a:gd name="connsiteX339" fmla="*/ 1840046 w 2658173"/>
              <a:gd name="connsiteY339" fmla="*/ 1469605 h 2637168"/>
              <a:gd name="connsiteX340" fmla="*/ 1863919 w 2658173"/>
              <a:gd name="connsiteY340" fmla="*/ 1448702 h 2637168"/>
              <a:gd name="connsiteX341" fmla="*/ 1870093 w 2658173"/>
              <a:gd name="connsiteY341" fmla="*/ 1448650 h 2637168"/>
              <a:gd name="connsiteX342" fmla="*/ 2225287 w 2658173"/>
              <a:gd name="connsiteY342" fmla="*/ 1422111 h 2637168"/>
              <a:gd name="connsiteX343" fmla="*/ 2217372 w 2658173"/>
              <a:gd name="connsiteY343" fmla="*/ 1432666 h 2637168"/>
              <a:gd name="connsiteX344" fmla="*/ 2225287 w 2658173"/>
              <a:gd name="connsiteY344" fmla="*/ 1422111 h 2637168"/>
              <a:gd name="connsiteX345" fmla="*/ 2622074 w 2658173"/>
              <a:gd name="connsiteY345" fmla="*/ 1408257 h 2637168"/>
              <a:gd name="connsiteX346" fmla="*/ 2650109 w 2658173"/>
              <a:gd name="connsiteY346" fmla="*/ 1422110 h 2637168"/>
              <a:gd name="connsiteX347" fmla="*/ 2639554 w 2658173"/>
              <a:gd name="connsiteY347" fmla="*/ 1464328 h 2637168"/>
              <a:gd name="connsiteX348" fmla="*/ 2599975 w 2658173"/>
              <a:gd name="connsiteY348" fmla="*/ 1422110 h 2637168"/>
              <a:gd name="connsiteX349" fmla="*/ 2622074 w 2658173"/>
              <a:gd name="connsiteY349" fmla="*/ 1408257 h 2637168"/>
              <a:gd name="connsiteX350" fmla="*/ 1859377 w 2658173"/>
              <a:gd name="connsiteY350" fmla="*/ 1392638 h 2637168"/>
              <a:gd name="connsiteX351" fmla="*/ 1884614 w 2658173"/>
              <a:gd name="connsiteY351" fmla="*/ 1393374 h 2637168"/>
              <a:gd name="connsiteX352" fmla="*/ 1927121 w 2658173"/>
              <a:gd name="connsiteY352" fmla="*/ 1406278 h 2637168"/>
              <a:gd name="connsiteX353" fmla="*/ 2008919 w 2658173"/>
              <a:gd name="connsiteY353" fmla="*/ 1403639 h 2637168"/>
              <a:gd name="connsiteX354" fmla="*/ 1818937 w 2658173"/>
              <a:gd name="connsiteY354" fmla="*/ 1435303 h 2637168"/>
              <a:gd name="connsiteX355" fmla="*/ 1859377 w 2658173"/>
              <a:gd name="connsiteY355" fmla="*/ 1392638 h 2637168"/>
              <a:gd name="connsiteX356" fmla="*/ 1687005 w 2658173"/>
              <a:gd name="connsiteY356" fmla="*/ 1379892 h 2637168"/>
              <a:gd name="connsiteX357" fmla="*/ 1687005 w 2658173"/>
              <a:gd name="connsiteY357" fmla="*/ 1379892 h 2637168"/>
              <a:gd name="connsiteX358" fmla="*/ 2216053 w 2658173"/>
              <a:gd name="connsiteY358" fmla="*/ 1363070 h 2637168"/>
              <a:gd name="connsiteX359" fmla="*/ 2225288 w 2658173"/>
              <a:gd name="connsiteY359" fmla="*/ 1364059 h 2637168"/>
              <a:gd name="connsiteX360" fmla="*/ 2214733 w 2658173"/>
              <a:gd name="connsiteY360" fmla="*/ 1371975 h 2637168"/>
              <a:gd name="connsiteX361" fmla="*/ 2216053 w 2658173"/>
              <a:gd name="connsiteY361" fmla="*/ 1363070 h 2637168"/>
              <a:gd name="connsiteX362" fmla="*/ 1857527 w 2658173"/>
              <a:gd name="connsiteY362" fmla="*/ 1330747 h 2637168"/>
              <a:gd name="connsiteX363" fmla="*/ 1863793 w 2658173"/>
              <a:gd name="connsiteY363" fmla="*/ 1332396 h 2637168"/>
              <a:gd name="connsiteX364" fmla="*/ 1853239 w 2658173"/>
              <a:gd name="connsiteY364" fmla="*/ 1335035 h 2637168"/>
              <a:gd name="connsiteX365" fmla="*/ 1857527 w 2658173"/>
              <a:gd name="connsiteY365" fmla="*/ 1330747 h 2637168"/>
              <a:gd name="connsiteX366" fmla="*/ 2404 w 2658173"/>
              <a:gd name="connsiteY366" fmla="*/ 1328000 h 2637168"/>
              <a:gd name="connsiteX367" fmla="*/ 19396 w 2658173"/>
              <a:gd name="connsiteY367" fmla="*/ 1335035 h 2637168"/>
              <a:gd name="connsiteX368" fmla="*/ 4176 w 2658173"/>
              <a:gd name="connsiteY368" fmla="*/ 1352447 h 2637168"/>
              <a:gd name="connsiteX369" fmla="*/ 719 w 2658173"/>
              <a:gd name="connsiteY369" fmla="*/ 1346229 h 2637168"/>
              <a:gd name="connsiteX370" fmla="*/ 719 w 2658173"/>
              <a:gd name="connsiteY370" fmla="*/ 1329742 h 2637168"/>
              <a:gd name="connsiteX371" fmla="*/ 56326 w 2658173"/>
              <a:gd name="connsiteY371" fmla="*/ 1287540 h 2637168"/>
              <a:gd name="connsiteX372" fmla="*/ 87990 w 2658173"/>
              <a:gd name="connsiteY372" fmla="*/ 1319204 h 2637168"/>
              <a:gd name="connsiteX373" fmla="*/ 56326 w 2658173"/>
              <a:gd name="connsiteY373" fmla="*/ 1287540 h 2637168"/>
              <a:gd name="connsiteX374" fmla="*/ 2249325 w 2658173"/>
              <a:gd name="connsiteY374" fmla="*/ 1276490 h 2637168"/>
              <a:gd name="connsiteX375" fmla="*/ 2243759 w 2658173"/>
              <a:gd name="connsiteY375" fmla="*/ 1292817 h 2637168"/>
              <a:gd name="connsiteX376" fmla="*/ 2249325 w 2658173"/>
              <a:gd name="connsiteY376" fmla="*/ 1276490 h 2637168"/>
              <a:gd name="connsiteX377" fmla="*/ 2066640 w 2658173"/>
              <a:gd name="connsiteY377" fmla="*/ 1274017 h 2637168"/>
              <a:gd name="connsiteX378" fmla="*/ 2066970 w 2658173"/>
              <a:gd name="connsiteY378" fmla="*/ 1279624 h 2637168"/>
              <a:gd name="connsiteX379" fmla="*/ 2072247 w 2658173"/>
              <a:gd name="connsiteY379" fmla="*/ 1274347 h 2637168"/>
              <a:gd name="connsiteX380" fmla="*/ 2066640 w 2658173"/>
              <a:gd name="connsiteY380" fmla="*/ 1274017 h 2637168"/>
              <a:gd name="connsiteX381" fmla="*/ 2283338 w 2658173"/>
              <a:gd name="connsiteY381" fmla="*/ 1263792 h 2637168"/>
              <a:gd name="connsiteX382" fmla="*/ 2283338 w 2658173"/>
              <a:gd name="connsiteY382" fmla="*/ 1263792 h 2637168"/>
              <a:gd name="connsiteX383" fmla="*/ 1918546 w 2658173"/>
              <a:gd name="connsiteY383" fmla="*/ 1255875 h 2637168"/>
              <a:gd name="connsiteX384" fmla="*/ 1924483 w 2658173"/>
              <a:gd name="connsiteY384" fmla="*/ 1258513 h 2637168"/>
              <a:gd name="connsiteX385" fmla="*/ 1916567 w 2658173"/>
              <a:gd name="connsiteY385" fmla="*/ 1261152 h 2637168"/>
              <a:gd name="connsiteX386" fmla="*/ 1918546 w 2658173"/>
              <a:gd name="connsiteY386" fmla="*/ 1255875 h 2637168"/>
              <a:gd name="connsiteX387" fmla="*/ 1824998 w 2658173"/>
              <a:gd name="connsiteY387" fmla="*/ 1253113 h 2637168"/>
              <a:gd name="connsiteX388" fmla="*/ 1826854 w 2658173"/>
              <a:gd name="connsiteY388" fmla="*/ 1269069 h 2637168"/>
              <a:gd name="connsiteX389" fmla="*/ 1824998 w 2658173"/>
              <a:gd name="connsiteY389" fmla="*/ 1253113 h 2637168"/>
              <a:gd name="connsiteX390" fmla="*/ 2056416 w 2658173"/>
              <a:gd name="connsiteY390" fmla="*/ 1245322 h 2637168"/>
              <a:gd name="connsiteX391" fmla="*/ 2074886 w 2658173"/>
              <a:gd name="connsiteY391" fmla="*/ 1282263 h 2637168"/>
              <a:gd name="connsiteX392" fmla="*/ 2056416 w 2658173"/>
              <a:gd name="connsiteY392" fmla="*/ 1245322 h 2637168"/>
              <a:gd name="connsiteX393" fmla="*/ 161460 w 2658173"/>
              <a:gd name="connsiteY393" fmla="*/ 1244826 h 2637168"/>
              <a:gd name="connsiteX394" fmla="*/ 182981 w 2658173"/>
              <a:gd name="connsiteY394" fmla="*/ 1284901 h 2637168"/>
              <a:gd name="connsiteX395" fmla="*/ 148679 w 2658173"/>
              <a:gd name="connsiteY395" fmla="*/ 1245321 h 2637168"/>
              <a:gd name="connsiteX396" fmla="*/ 161460 w 2658173"/>
              <a:gd name="connsiteY396" fmla="*/ 1244826 h 2637168"/>
              <a:gd name="connsiteX397" fmla="*/ 2022114 w 2658173"/>
              <a:gd name="connsiteY397" fmla="*/ 1242683 h 2637168"/>
              <a:gd name="connsiteX398" fmla="*/ 2011558 w 2658173"/>
              <a:gd name="connsiteY398" fmla="*/ 1255876 h 2637168"/>
              <a:gd name="connsiteX399" fmla="*/ 2022114 w 2658173"/>
              <a:gd name="connsiteY399" fmla="*/ 1242683 h 2637168"/>
              <a:gd name="connsiteX400" fmla="*/ 1771442 w 2658173"/>
              <a:gd name="connsiteY400" fmla="*/ 1240044 h 2637168"/>
              <a:gd name="connsiteX401" fmla="*/ 1766165 w 2658173"/>
              <a:gd name="connsiteY401" fmla="*/ 1266430 h 2637168"/>
              <a:gd name="connsiteX402" fmla="*/ 1771442 w 2658173"/>
              <a:gd name="connsiteY402" fmla="*/ 1240044 h 2637168"/>
              <a:gd name="connsiteX403" fmla="*/ 1919206 w 2658173"/>
              <a:gd name="connsiteY403" fmla="*/ 1237405 h 2637168"/>
              <a:gd name="connsiteX404" fmla="*/ 1903565 w 2658173"/>
              <a:gd name="connsiteY404" fmla="*/ 1241327 h 2637168"/>
              <a:gd name="connsiteX405" fmla="*/ 1898300 w 2658173"/>
              <a:gd name="connsiteY405" fmla="*/ 1242388 h 2637168"/>
              <a:gd name="connsiteX406" fmla="*/ 1898427 w 2658173"/>
              <a:gd name="connsiteY406" fmla="*/ 1242311 h 2637168"/>
              <a:gd name="connsiteX407" fmla="*/ 1919206 w 2658173"/>
              <a:gd name="connsiteY407" fmla="*/ 1237405 h 2637168"/>
              <a:gd name="connsiteX408" fmla="*/ 719 w 2658173"/>
              <a:gd name="connsiteY408" fmla="*/ 1237405 h 2637168"/>
              <a:gd name="connsiteX409" fmla="*/ 29945 w 2658173"/>
              <a:gd name="connsiteY409" fmla="*/ 1237405 h 2637168"/>
              <a:gd name="connsiteX410" fmla="*/ 3559 w 2658173"/>
              <a:gd name="connsiteY410" fmla="*/ 1278964 h 2637168"/>
              <a:gd name="connsiteX411" fmla="*/ 719 w 2658173"/>
              <a:gd name="connsiteY411" fmla="*/ 1279089 h 2637168"/>
              <a:gd name="connsiteX412" fmla="*/ 297103 w 2658173"/>
              <a:gd name="connsiteY412" fmla="*/ 1227510 h 2637168"/>
              <a:gd name="connsiteX413" fmla="*/ 259503 w 2658173"/>
              <a:gd name="connsiteY413" fmla="*/ 1232127 h 2637168"/>
              <a:gd name="connsiteX414" fmla="*/ 296444 w 2658173"/>
              <a:gd name="connsiteY414" fmla="*/ 1271708 h 2637168"/>
              <a:gd name="connsiteX415" fmla="*/ 306998 w 2658173"/>
              <a:gd name="connsiteY415" fmla="*/ 1250597 h 2637168"/>
              <a:gd name="connsiteX416" fmla="*/ 297103 w 2658173"/>
              <a:gd name="connsiteY416" fmla="*/ 1227510 h 2637168"/>
              <a:gd name="connsiteX417" fmla="*/ 2158992 w 2658173"/>
              <a:gd name="connsiteY417" fmla="*/ 1215965 h 2637168"/>
              <a:gd name="connsiteX418" fmla="*/ 2164599 w 2658173"/>
              <a:gd name="connsiteY418" fmla="*/ 1216295 h 2637168"/>
              <a:gd name="connsiteX419" fmla="*/ 2159322 w 2658173"/>
              <a:gd name="connsiteY419" fmla="*/ 1221572 h 2637168"/>
              <a:gd name="connsiteX420" fmla="*/ 2158992 w 2658173"/>
              <a:gd name="connsiteY420" fmla="*/ 1215965 h 2637168"/>
              <a:gd name="connsiteX421" fmla="*/ 920 w 2658173"/>
              <a:gd name="connsiteY421" fmla="*/ 1208380 h 2637168"/>
              <a:gd name="connsiteX422" fmla="*/ 14115 w 2658173"/>
              <a:gd name="connsiteY422" fmla="*/ 1221574 h 2637168"/>
              <a:gd name="connsiteX423" fmla="*/ 920 w 2658173"/>
              <a:gd name="connsiteY423" fmla="*/ 1208380 h 2637168"/>
              <a:gd name="connsiteX424" fmla="*/ 1688852 w 2658173"/>
              <a:gd name="connsiteY424" fmla="*/ 1195579 h 2637168"/>
              <a:gd name="connsiteX425" fmla="*/ 1702836 w 2658173"/>
              <a:gd name="connsiteY425" fmla="*/ 1234766 h 2637168"/>
              <a:gd name="connsiteX426" fmla="*/ 1663257 w 2658173"/>
              <a:gd name="connsiteY426" fmla="*/ 1213657 h 2637168"/>
              <a:gd name="connsiteX427" fmla="*/ 1676120 w 2658173"/>
              <a:gd name="connsiteY427" fmla="*/ 1195805 h 2637168"/>
              <a:gd name="connsiteX428" fmla="*/ 1688852 w 2658173"/>
              <a:gd name="connsiteY428" fmla="*/ 1195579 h 2637168"/>
              <a:gd name="connsiteX429" fmla="*/ 1861155 w 2658173"/>
              <a:gd name="connsiteY429" fmla="*/ 1195187 h 2637168"/>
              <a:gd name="connsiteX430" fmla="*/ 1855878 w 2658173"/>
              <a:gd name="connsiteY430" fmla="*/ 1211019 h 2637168"/>
              <a:gd name="connsiteX431" fmla="*/ 1861155 w 2658173"/>
              <a:gd name="connsiteY431" fmla="*/ 1195187 h 2637168"/>
              <a:gd name="connsiteX432" fmla="*/ 1890181 w 2658173"/>
              <a:gd name="connsiteY432" fmla="*/ 1195186 h 2637168"/>
              <a:gd name="connsiteX433" fmla="*/ 1895004 w 2658173"/>
              <a:gd name="connsiteY433" fmla="*/ 1243053 h 2637168"/>
              <a:gd name="connsiteX434" fmla="*/ 1898300 w 2658173"/>
              <a:gd name="connsiteY434" fmla="*/ 1242388 h 2637168"/>
              <a:gd name="connsiteX435" fmla="*/ 1887542 w 2658173"/>
              <a:gd name="connsiteY435" fmla="*/ 1248949 h 2637168"/>
              <a:gd name="connsiteX436" fmla="*/ 1895458 w 2658173"/>
              <a:gd name="connsiteY436" fmla="*/ 1266430 h 2637168"/>
              <a:gd name="connsiteX437" fmla="*/ 1832130 w 2658173"/>
              <a:gd name="connsiteY437" fmla="*/ 1263792 h 2637168"/>
              <a:gd name="connsiteX438" fmla="*/ 1890181 w 2658173"/>
              <a:gd name="connsiteY438" fmla="*/ 1195186 h 2637168"/>
              <a:gd name="connsiteX439" fmla="*/ 53693 w 2658173"/>
              <a:gd name="connsiteY439" fmla="*/ 1187271 h 2637168"/>
              <a:gd name="connsiteX440" fmla="*/ 109106 w 2658173"/>
              <a:gd name="connsiteY440" fmla="*/ 1208380 h 2637168"/>
              <a:gd name="connsiteX441" fmla="*/ 19391 w 2658173"/>
              <a:gd name="connsiteY441" fmla="*/ 1218935 h 2637168"/>
              <a:gd name="connsiteX442" fmla="*/ 53693 w 2658173"/>
              <a:gd name="connsiteY442" fmla="*/ 1187271 h 2637168"/>
              <a:gd name="connsiteX443" fmla="*/ 1904694 w 2658173"/>
              <a:gd name="connsiteY443" fmla="*/ 1179356 h 2637168"/>
              <a:gd name="connsiteX444" fmla="*/ 1913929 w 2658173"/>
              <a:gd name="connsiteY444" fmla="*/ 1187272 h 2637168"/>
              <a:gd name="connsiteX445" fmla="*/ 1895458 w 2658173"/>
              <a:gd name="connsiteY445" fmla="*/ 1187272 h 2637168"/>
              <a:gd name="connsiteX446" fmla="*/ 1904694 w 2658173"/>
              <a:gd name="connsiteY446" fmla="*/ 1179356 h 2637168"/>
              <a:gd name="connsiteX447" fmla="*/ 2053777 w 2658173"/>
              <a:gd name="connsiteY447" fmla="*/ 1176716 h 2637168"/>
              <a:gd name="connsiteX448" fmla="*/ 1921844 w 2658173"/>
              <a:gd name="connsiteY448" fmla="*/ 1274346 h 2637168"/>
              <a:gd name="connsiteX449" fmla="*/ 2053777 w 2658173"/>
              <a:gd name="connsiteY449" fmla="*/ 1176716 h 2637168"/>
              <a:gd name="connsiteX450" fmla="*/ 367687 w 2658173"/>
              <a:gd name="connsiteY450" fmla="*/ 1163522 h 2637168"/>
              <a:gd name="connsiteX451" fmla="*/ 407267 w 2658173"/>
              <a:gd name="connsiteY451" fmla="*/ 1205741 h 2637168"/>
              <a:gd name="connsiteX452" fmla="*/ 367687 w 2658173"/>
              <a:gd name="connsiteY452" fmla="*/ 1163522 h 2637168"/>
              <a:gd name="connsiteX453" fmla="*/ 1592014 w 2658173"/>
              <a:gd name="connsiteY453" fmla="*/ 1150329 h 2637168"/>
              <a:gd name="connsiteX454" fmla="*/ 1592014 w 2658173"/>
              <a:gd name="connsiteY454" fmla="*/ 1150329 h 2637168"/>
              <a:gd name="connsiteX455" fmla="*/ 2217373 w 2658173"/>
              <a:gd name="connsiteY455" fmla="*/ 1137137 h 2637168"/>
              <a:gd name="connsiteX456" fmla="*/ 2185709 w 2658173"/>
              <a:gd name="connsiteY456" fmla="*/ 1163523 h 2637168"/>
              <a:gd name="connsiteX457" fmla="*/ 2217373 w 2658173"/>
              <a:gd name="connsiteY457" fmla="*/ 1137137 h 2637168"/>
              <a:gd name="connsiteX458" fmla="*/ 1742418 w 2658173"/>
              <a:gd name="connsiteY458" fmla="*/ 1137136 h 2637168"/>
              <a:gd name="connsiteX459" fmla="*/ 1729223 w 2658173"/>
              <a:gd name="connsiteY459" fmla="*/ 1147691 h 2637168"/>
              <a:gd name="connsiteX460" fmla="*/ 1742418 w 2658173"/>
              <a:gd name="connsiteY460" fmla="*/ 1137136 h 2637168"/>
              <a:gd name="connsiteX461" fmla="*/ 719 w 2658173"/>
              <a:gd name="connsiteY461" fmla="*/ 1126605 h 2637168"/>
              <a:gd name="connsiteX462" fmla="*/ 32015 w 2658173"/>
              <a:gd name="connsiteY462" fmla="*/ 1133892 h 2637168"/>
              <a:gd name="connsiteX463" fmla="*/ 53693 w 2658173"/>
              <a:gd name="connsiteY463" fmla="*/ 1142414 h 2637168"/>
              <a:gd name="connsiteX464" fmla="*/ 14897 w 2658173"/>
              <a:gd name="connsiteY464" fmla="*/ 1153547 h 2637168"/>
              <a:gd name="connsiteX465" fmla="*/ 719 w 2658173"/>
              <a:gd name="connsiteY465" fmla="*/ 1151426 h 2637168"/>
              <a:gd name="connsiteX466" fmla="*/ 452124 w 2658173"/>
              <a:gd name="connsiteY466" fmla="*/ 1121304 h 2637168"/>
              <a:gd name="connsiteX467" fmla="*/ 478509 w 2658173"/>
              <a:gd name="connsiteY467" fmla="*/ 1176715 h 2637168"/>
              <a:gd name="connsiteX468" fmla="*/ 452124 w 2658173"/>
              <a:gd name="connsiteY468" fmla="*/ 1121304 h 2637168"/>
              <a:gd name="connsiteX469" fmla="*/ 1929761 w 2658173"/>
              <a:gd name="connsiteY469" fmla="*/ 1092279 h 2637168"/>
              <a:gd name="connsiteX470" fmla="*/ 1874348 w 2658173"/>
              <a:gd name="connsiteY470" fmla="*/ 1189909 h 2637168"/>
              <a:gd name="connsiteX471" fmla="*/ 1929761 w 2658173"/>
              <a:gd name="connsiteY471" fmla="*/ 1092279 h 2637168"/>
              <a:gd name="connsiteX472" fmla="*/ 1807398 w 2658173"/>
              <a:gd name="connsiteY472" fmla="*/ 1088023 h 2637168"/>
              <a:gd name="connsiteX473" fmla="*/ 1813660 w 2658173"/>
              <a:gd name="connsiteY473" fmla="*/ 1110751 h 2637168"/>
              <a:gd name="connsiteX474" fmla="*/ 1807398 w 2658173"/>
              <a:gd name="connsiteY474" fmla="*/ 1088023 h 2637168"/>
              <a:gd name="connsiteX475" fmla="*/ 1737138 w 2658173"/>
              <a:gd name="connsiteY475" fmla="*/ 1073810 h 2637168"/>
              <a:gd name="connsiteX476" fmla="*/ 1737138 w 2658173"/>
              <a:gd name="connsiteY476" fmla="*/ 1073810 h 2637168"/>
              <a:gd name="connsiteX477" fmla="*/ 1763526 w 2658173"/>
              <a:gd name="connsiteY477" fmla="*/ 1065892 h 2637168"/>
              <a:gd name="connsiteX478" fmla="*/ 1750332 w 2658173"/>
              <a:gd name="connsiteY478" fmla="*/ 1073808 h 2637168"/>
              <a:gd name="connsiteX479" fmla="*/ 1763526 w 2658173"/>
              <a:gd name="connsiteY479" fmla="*/ 1065892 h 2637168"/>
              <a:gd name="connsiteX480" fmla="*/ 2046562 w 2658173"/>
              <a:gd name="connsiteY480" fmla="*/ 1031549 h 2637168"/>
              <a:gd name="connsiteX481" fmla="*/ 2051139 w 2658173"/>
              <a:gd name="connsiteY481" fmla="*/ 1050061 h 2637168"/>
              <a:gd name="connsiteX482" fmla="*/ 2019474 w 2658173"/>
              <a:gd name="connsiteY482" fmla="*/ 1076447 h 2637168"/>
              <a:gd name="connsiteX483" fmla="*/ 2046562 w 2658173"/>
              <a:gd name="connsiteY483" fmla="*/ 1031549 h 2637168"/>
              <a:gd name="connsiteX484" fmla="*/ 426479 w 2658173"/>
              <a:gd name="connsiteY484" fmla="*/ 1025200 h 2637168"/>
              <a:gd name="connsiteX485" fmla="*/ 409905 w 2658173"/>
              <a:gd name="connsiteY485" fmla="*/ 1031590 h 2637168"/>
              <a:gd name="connsiteX486" fmla="*/ 460039 w 2658173"/>
              <a:gd name="connsiteY486" fmla="*/ 1113388 h 2637168"/>
              <a:gd name="connsiteX487" fmla="*/ 473232 w 2658173"/>
              <a:gd name="connsiteY487" fmla="*/ 1097556 h 2637168"/>
              <a:gd name="connsiteX488" fmla="*/ 426479 w 2658173"/>
              <a:gd name="connsiteY488" fmla="*/ 1025200 h 2637168"/>
              <a:gd name="connsiteX489" fmla="*/ 2301863 w 2658173"/>
              <a:gd name="connsiteY489" fmla="*/ 1006147 h 2637168"/>
              <a:gd name="connsiteX490" fmla="*/ 2315580 w 2658173"/>
              <a:gd name="connsiteY490" fmla="*/ 1006895 h 2637168"/>
              <a:gd name="connsiteX491" fmla="*/ 2333474 w 2658173"/>
              <a:gd name="connsiteY491" fmla="*/ 1023675 h 2637168"/>
              <a:gd name="connsiteX492" fmla="*/ 2256952 w 2658173"/>
              <a:gd name="connsiteY492" fmla="*/ 1065893 h 2637168"/>
              <a:gd name="connsiteX493" fmla="*/ 2301863 w 2658173"/>
              <a:gd name="connsiteY493" fmla="*/ 1006147 h 2637168"/>
              <a:gd name="connsiteX494" fmla="*/ 1782986 w 2658173"/>
              <a:gd name="connsiteY494" fmla="*/ 1005493 h 2637168"/>
              <a:gd name="connsiteX495" fmla="*/ 1789913 w 2658173"/>
              <a:gd name="connsiteY495" fmla="*/ 1007843 h 2637168"/>
              <a:gd name="connsiteX496" fmla="*/ 1774080 w 2658173"/>
              <a:gd name="connsiteY496" fmla="*/ 1023675 h 2637168"/>
              <a:gd name="connsiteX497" fmla="*/ 1782986 w 2658173"/>
              <a:gd name="connsiteY497" fmla="*/ 1005493 h 2637168"/>
              <a:gd name="connsiteX498" fmla="*/ 1980673 w 2658173"/>
              <a:gd name="connsiteY498" fmla="*/ 1001113 h 2637168"/>
              <a:gd name="connsiteX499" fmla="*/ 1990450 w 2658173"/>
              <a:gd name="connsiteY499" fmla="*/ 1007843 h 2637168"/>
              <a:gd name="connsiteX500" fmla="*/ 1971978 w 2658173"/>
              <a:gd name="connsiteY500" fmla="*/ 1052700 h 2637168"/>
              <a:gd name="connsiteX501" fmla="*/ 1980673 w 2658173"/>
              <a:gd name="connsiteY501" fmla="*/ 1001113 h 2637168"/>
              <a:gd name="connsiteX502" fmla="*/ 82719 w 2658173"/>
              <a:gd name="connsiteY502" fmla="*/ 986734 h 2637168"/>
              <a:gd name="connsiteX503" fmla="*/ 219928 w 2658173"/>
              <a:gd name="connsiteY503" fmla="*/ 1108112 h 2637168"/>
              <a:gd name="connsiteX504" fmla="*/ 82719 w 2658173"/>
              <a:gd name="connsiteY504" fmla="*/ 986734 h 2637168"/>
              <a:gd name="connsiteX505" fmla="*/ 1531325 w 2658173"/>
              <a:gd name="connsiteY505" fmla="*/ 957708 h 2637168"/>
              <a:gd name="connsiteX506" fmla="*/ 1523409 w 2658173"/>
              <a:gd name="connsiteY506" fmla="*/ 965624 h 2637168"/>
              <a:gd name="connsiteX507" fmla="*/ 1531325 w 2658173"/>
              <a:gd name="connsiteY507" fmla="*/ 957708 h 2637168"/>
              <a:gd name="connsiteX508" fmla="*/ 719 w 2658173"/>
              <a:gd name="connsiteY508" fmla="*/ 953833 h 2637168"/>
              <a:gd name="connsiteX509" fmla="*/ 17737 w 2658173"/>
              <a:gd name="connsiteY509" fmla="*/ 971231 h 2637168"/>
              <a:gd name="connsiteX510" fmla="*/ 148564 w 2658173"/>
              <a:gd name="connsiteY510" fmla="*/ 1107536 h 2637168"/>
              <a:gd name="connsiteX511" fmla="*/ 139037 w 2658173"/>
              <a:gd name="connsiteY511" fmla="*/ 1099180 h 2637168"/>
              <a:gd name="connsiteX512" fmla="*/ 101184 w 2658173"/>
              <a:gd name="connsiteY512" fmla="*/ 1060615 h 2637168"/>
              <a:gd name="connsiteX513" fmla="*/ 719 w 2658173"/>
              <a:gd name="connsiteY513" fmla="*/ 955812 h 2637168"/>
              <a:gd name="connsiteX514" fmla="*/ 1454804 w 2658173"/>
              <a:gd name="connsiteY514" fmla="*/ 949792 h 2637168"/>
              <a:gd name="connsiteX515" fmla="*/ 1454804 w 2658173"/>
              <a:gd name="connsiteY515" fmla="*/ 949792 h 2637168"/>
              <a:gd name="connsiteX516" fmla="*/ 2201211 w 2658173"/>
              <a:gd name="connsiteY516" fmla="*/ 946824 h 2637168"/>
              <a:gd name="connsiteX517" fmla="*/ 2212096 w 2658173"/>
              <a:gd name="connsiteY517" fmla="*/ 960348 h 2637168"/>
              <a:gd name="connsiteX518" fmla="*/ 2188348 w 2658173"/>
              <a:gd name="connsiteY518" fmla="*/ 962986 h 2637168"/>
              <a:gd name="connsiteX519" fmla="*/ 2201211 w 2658173"/>
              <a:gd name="connsiteY519" fmla="*/ 946824 h 2637168"/>
              <a:gd name="connsiteX520" fmla="*/ 327116 w 2658173"/>
              <a:gd name="connsiteY520" fmla="*/ 943856 h 2637168"/>
              <a:gd name="connsiteX521" fmla="*/ 330744 w 2658173"/>
              <a:gd name="connsiteY521" fmla="*/ 952432 h 2637168"/>
              <a:gd name="connsiteX522" fmla="*/ 317550 w 2658173"/>
              <a:gd name="connsiteY522" fmla="*/ 947155 h 2637168"/>
              <a:gd name="connsiteX523" fmla="*/ 327116 w 2658173"/>
              <a:gd name="connsiteY523" fmla="*/ 943856 h 2637168"/>
              <a:gd name="connsiteX524" fmla="*/ 1486262 w 2658173"/>
              <a:gd name="connsiteY524" fmla="*/ 933053 h 2637168"/>
              <a:gd name="connsiteX525" fmla="*/ 1473275 w 2658173"/>
              <a:gd name="connsiteY525" fmla="*/ 970901 h 2637168"/>
              <a:gd name="connsiteX526" fmla="*/ 1486262 w 2658173"/>
              <a:gd name="connsiteY526" fmla="*/ 933053 h 2637168"/>
              <a:gd name="connsiteX527" fmla="*/ 1368224 w 2658173"/>
              <a:gd name="connsiteY527" fmla="*/ 922994 h 2637168"/>
              <a:gd name="connsiteX528" fmla="*/ 1383561 w 2658173"/>
              <a:gd name="connsiteY528" fmla="*/ 926045 h 2637168"/>
              <a:gd name="connsiteX529" fmla="*/ 1328149 w 2658173"/>
              <a:gd name="connsiteY529" fmla="*/ 944516 h 2637168"/>
              <a:gd name="connsiteX530" fmla="*/ 1368224 w 2658173"/>
              <a:gd name="connsiteY530" fmla="*/ 922994 h 2637168"/>
              <a:gd name="connsiteX531" fmla="*/ 1840047 w 2658173"/>
              <a:gd name="connsiteY531" fmla="*/ 910213 h 2637168"/>
              <a:gd name="connsiteX532" fmla="*/ 1766164 w 2658173"/>
              <a:gd name="connsiteY532" fmla="*/ 960347 h 2637168"/>
              <a:gd name="connsiteX533" fmla="*/ 1840047 w 2658173"/>
              <a:gd name="connsiteY533" fmla="*/ 910213 h 2637168"/>
              <a:gd name="connsiteX534" fmla="*/ 1035260 w 2658173"/>
              <a:gd name="connsiteY534" fmla="*/ 910212 h 2637168"/>
              <a:gd name="connsiteX535" fmla="*/ 1029983 w 2658173"/>
              <a:gd name="connsiteY535" fmla="*/ 915490 h 2637168"/>
              <a:gd name="connsiteX536" fmla="*/ 1035260 w 2658173"/>
              <a:gd name="connsiteY536" fmla="*/ 910212 h 2637168"/>
              <a:gd name="connsiteX537" fmla="*/ 1940314 w 2658173"/>
              <a:gd name="connsiteY537" fmla="*/ 902297 h 2637168"/>
              <a:gd name="connsiteX538" fmla="*/ 1895457 w 2658173"/>
              <a:gd name="connsiteY538" fmla="*/ 944515 h 2637168"/>
              <a:gd name="connsiteX539" fmla="*/ 1940314 w 2658173"/>
              <a:gd name="connsiteY539" fmla="*/ 902297 h 2637168"/>
              <a:gd name="connsiteX540" fmla="*/ 1544518 w 2658173"/>
              <a:gd name="connsiteY540" fmla="*/ 894382 h 2637168"/>
              <a:gd name="connsiteX541" fmla="*/ 1544518 w 2658173"/>
              <a:gd name="connsiteY541" fmla="*/ 894382 h 2637168"/>
              <a:gd name="connsiteX542" fmla="*/ 478509 w 2658173"/>
              <a:gd name="connsiteY542" fmla="*/ 873271 h 2637168"/>
              <a:gd name="connsiteX543" fmla="*/ 623635 w 2658173"/>
              <a:gd name="connsiteY543" fmla="*/ 1002565 h 2637168"/>
              <a:gd name="connsiteX544" fmla="*/ 478509 w 2658173"/>
              <a:gd name="connsiteY544" fmla="*/ 873271 h 2637168"/>
              <a:gd name="connsiteX545" fmla="*/ 391442 w 2658173"/>
              <a:gd name="connsiteY545" fmla="*/ 867996 h 2637168"/>
              <a:gd name="connsiteX546" fmla="*/ 399358 w 2658173"/>
              <a:gd name="connsiteY546" fmla="*/ 881189 h 2637168"/>
              <a:gd name="connsiteX547" fmla="*/ 391442 w 2658173"/>
              <a:gd name="connsiteY547" fmla="*/ 867996 h 2637168"/>
              <a:gd name="connsiteX548" fmla="*/ 1222104 w 2658173"/>
              <a:gd name="connsiteY548" fmla="*/ 841583 h 2637168"/>
              <a:gd name="connsiteX549" fmla="*/ 1225243 w 2658173"/>
              <a:gd name="connsiteY549" fmla="*/ 846886 h 2637168"/>
              <a:gd name="connsiteX550" fmla="*/ 1222104 w 2658173"/>
              <a:gd name="connsiteY550" fmla="*/ 841583 h 2637168"/>
              <a:gd name="connsiteX551" fmla="*/ 571533 w 2658173"/>
              <a:gd name="connsiteY551" fmla="*/ 836991 h 2637168"/>
              <a:gd name="connsiteX552" fmla="*/ 578789 w 2658173"/>
              <a:gd name="connsiteY552" fmla="*/ 841608 h 2637168"/>
              <a:gd name="connsiteX553" fmla="*/ 568235 w 2658173"/>
              <a:gd name="connsiteY553" fmla="*/ 844247 h 2637168"/>
              <a:gd name="connsiteX554" fmla="*/ 571533 w 2658173"/>
              <a:gd name="connsiteY554" fmla="*/ 836991 h 2637168"/>
              <a:gd name="connsiteX555" fmla="*/ 1939984 w 2658173"/>
              <a:gd name="connsiteY555" fmla="*/ 836001 h 2637168"/>
              <a:gd name="connsiteX556" fmla="*/ 1945591 w 2658173"/>
              <a:gd name="connsiteY556" fmla="*/ 836331 h 2637168"/>
              <a:gd name="connsiteX557" fmla="*/ 1940314 w 2658173"/>
              <a:gd name="connsiteY557" fmla="*/ 841608 h 2637168"/>
              <a:gd name="connsiteX558" fmla="*/ 1939984 w 2658173"/>
              <a:gd name="connsiteY558" fmla="*/ 836001 h 2637168"/>
              <a:gd name="connsiteX559" fmla="*/ 840542 w 2658173"/>
              <a:gd name="connsiteY559" fmla="*/ 832456 h 2637168"/>
              <a:gd name="connsiteX560" fmla="*/ 850561 w 2658173"/>
              <a:gd name="connsiteY560" fmla="*/ 849525 h 2637168"/>
              <a:gd name="connsiteX561" fmla="*/ 834729 w 2658173"/>
              <a:gd name="connsiteY561" fmla="*/ 836332 h 2637168"/>
              <a:gd name="connsiteX562" fmla="*/ 840542 w 2658173"/>
              <a:gd name="connsiteY562" fmla="*/ 832456 h 2637168"/>
              <a:gd name="connsiteX563" fmla="*/ 1338786 w 2658173"/>
              <a:gd name="connsiteY563" fmla="*/ 815510 h 2637168"/>
              <a:gd name="connsiteX564" fmla="*/ 1343981 w 2658173"/>
              <a:gd name="connsiteY564" fmla="*/ 833693 h 2637168"/>
              <a:gd name="connsiteX565" fmla="*/ 1342510 w 2658173"/>
              <a:gd name="connsiteY565" fmla="*/ 844433 h 2637168"/>
              <a:gd name="connsiteX566" fmla="*/ 1341526 w 2658173"/>
              <a:gd name="connsiteY566" fmla="*/ 847016 h 2637168"/>
              <a:gd name="connsiteX567" fmla="*/ 1340859 w 2658173"/>
              <a:gd name="connsiteY567" fmla="*/ 847260 h 2637168"/>
              <a:gd name="connsiteX568" fmla="*/ 1338879 w 2658173"/>
              <a:gd name="connsiteY568" fmla="*/ 840882 h 2637168"/>
              <a:gd name="connsiteX569" fmla="*/ 1338786 w 2658173"/>
              <a:gd name="connsiteY569" fmla="*/ 815510 h 2637168"/>
              <a:gd name="connsiteX570" fmla="*/ 2169876 w 2658173"/>
              <a:gd name="connsiteY570" fmla="*/ 807306 h 2637168"/>
              <a:gd name="connsiteX571" fmla="*/ 2114617 w 2658173"/>
              <a:gd name="connsiteY571" fmla="*/ 858244 h 2637168"/>
              <a:gd name="connsiteX572" fmla="*/ 2096942 w 2658173"/>
              <a:gd name="connsiteY572" fmla="*/ 863955 h 2637168"/>
              <a:gd name="connsiteX573" fmla="*/ 2078513 w 2658173"/>
              <a:gd name="connsiteY573" fmla="*/ 875911 h 2637168"/>
              <a:gd name="connsiteX574" fmla="*/ 2076897 w 2658173"/>
              <a:gd name="connsiteY574" fmla="*/ 876932 h 2637168"/>
              <a:gd name="connsiteX575" fmla="*/ 2037944 w 2658173"/>
              <a:gd name="connsiteY575" fmla="*/ 894382 h 2637168"/>
              <a:gd name="connsiteX576" fmla="*/ 2059589 w 2658173"/>
              <a:gd name="connsiteY576" fmla="*/ 887868 h 2637168"/>
              <a:gd name="connsiteX577" fmla="*/ 2076897 w 2658173"/>
              <a:gd name="connsiteY577" fmla="*/ 876932 h 2637168"/>
              <a:gd name="connsiteX578" fmla="*/ 2110837 w 2658173"/>
              <a:gd name="connsiteY578" fmla="*/ 861729 h 2637168"/>
              <a:gd name="connsiteX579" fmla="*/ 2114617 w 2658173"/>
              <a:gd name="connsiteY579" fmla="*/ 858244 h 2637168"/>
              <a:gd name="connsiteX580" fmla="*/ 2117103 w 2658173"/>
              <a:gd name="connsiteY580" fmla="*/ 857441 h 2637168"/>
              <a:gd name="connsiteX581" fmla="*/ 1990448 w 2658173"/>
              <a:gd name="connsiteY581" fmla="*/ 944516 h 2637168"/>
              <a:gd name="connsiteX582" fmla="*/ 2024751 w 2658173"/>
              <a:gd name="connsiteY582" fmla="*/ 897021 h 2637168"/>
              <a:gd name="connsiteX583" fmla="*/ 2169876 w 2658173"/>
              <a:gd name="connsiteY583" fmla="*/ 807306 h 2637168"/>
              <a:gd name="connsiteX584" fmla="*/ 462683 w 2658173"/>
              <a:gd name="connsiteY584" fmla="*/ 778280 h 2637168"/>
              <a:gd name="connsiteX585" fmla="*/ 475876 w 2658173"/>
              <a:gd name="connsiteY585" fmla="*/ 791474 h 2637168"/>
              <a:gd name="connsiteX586" fmla="*/ 462683 w 2658173"/>
              <a:gd name="connsiteY586" fmla="*/ 778280 h 2637168"/>
              <a:gd name="connsiteX587" fmla="*/ 713360 w 2658173"/>
              <a:gd name="connsiteY587" fmla="*/ 767726 h 2637168"/>
              <a:gd name="connsiteX588" fmla="*/ 723914 w 2658173"/>
              <a:gd name="connsiteY588" fmla="*/ 809944 h 2637168"/>
              <a:gd name="connsiteX589" fmla="*/ 713360 w 2658173"/>
              <a:gd name="connsiteY589" fmla="*/ 767726 h 2637168"/>
              <a:gd name="connsiteX590" fmla="*/ 607482 w 2658173"/>
              <a:gd name="connsiteY590" fmla="*/ 765418 h 2637168"/>
              <a:gd name="connsiteX591" fmla="*/ 615727 w 2658173"/>
              <a:gd name="connsiteY591" fmla="*/ 775642 h 2637168"/>
              <a:gd name="connsiteX592" fmla="*/ 597257 w 2658173"/>
              <a:gd name="connsiteY592" fmla="*/ 773003 h 2637168"/>
              <a:gd name="connsiteX593" fmla="*/ 607482 w 2658173"/>
              <a:gd name="connsiteY593" fmla="*/ 765418 h 2637168"/>
              <a:gd name="connsiteX594" fmla="*/ 2225288 w 2658173"/>
              <a:gd name="connsiteY594" fmla="*/ 765088 h 2637168"/>
              <a:gd name="connsiteX595" fmla="*/ 2217372 w 2658173"/>
              <a:gd name="connsiteY595" fmla="*/ 773004 h 2637168"/>
              <a:gd name="connsiteX596" fmla="*/ 2225288 w 2658173"/>
              <a:gd name="connsiteY596" fmla="*/ 765088 h 2637168"/>
              <a:gd name="connsiteX597" fmla="*/ 1148722 w 2658173"/>
              <a:gd name="connsiteY597" fmla="*/ 762449 h 2637168"/>
              <a:gd name="connsiteX598" fmla="*/ 1132890 w 2658173"/>
              <a:gd name="connsiteY598" fmla="*/ 812583 h 2637168"/>
              <a:gd name="connsiteX599" fmla="*/ 1088033 w 2658173"/>
              <a:gd name="connsiteY599" fmla="*/ 770365 h 2637168"/>
              <a:gd name="connsiteX600" fmla="*/ 1127612 w 2658173"/>
              <a:gd name="connsiteY600" fmla="*/ 802028 h 2637168"/>
              <a:gd name="connsiteX601" fmla="*/ 1148722 w 2658173"/>
              <a:gd name="connsiteY601" fmla="*/ 762449 h 2637168"/>
              <a:gd name="connsiteX602" fmla="*/ 1037899 w 2658173"/>
              <a:gd name="connsiteY602" fmla="*/ 754533 h 2637168"/>
              <a:gd name="connsiteX603" fmla="*/ 1016789 w 2658173"/>
              <a:gd name="connsiteY603" fmla="*/ 799390 h 2637168"/>
              <a:gd name="connsiteX604" fmla="*/ 1037899 w 2658173"/>
              <a:gd name="connsiteY604" fmla="*/ 754533 h 2637168"/>
              <a:gd name="connsiteX605" fmla="*/ 1381417 w 2658173"/>
              <a:gd name="connsiteY605" fmla="*/ 753955 h 2637168"/>
              <a:gd name="connsiteX606" fmla="*/ 1388838 w 2658173"/>
              <a:gd name="connsiteY606" fmla="*/ 765087 h 2637168"/>
              <a:gd name="connsiteX607" fmla="*/ 1380922 w 2658173"/>
              <a:gd name="connsiteY607" fmla="*/ 759810 h 2637168"/>
              <a:gd name="connsiteX608" fmla="*/ 1381417 w 2658173"/>
              <a:gd name="connsiteY608" fmla="*/ 753955 h 2637168"/>
              <a:gd name="connsiteX609" fmla="*/ 792505 w 2658173"/>
              <a:gd name="connsiteY609" fmla="*/ 746617 h 2637168"/>
              <a:gd name="connsiteX610" fmla="*/ 803059 w 2658173"/>
              <a:gd name="connsiteY610" fmla="*/ 796751 h 2637168"/>
              <a:gd name="connsiteX611" fmla="*/ 792505 w 2658173"/>
              <a:gd name="connsiteY611" fmla="*/ 746617 h 2637168"/>
              <a:gd name="connsiteX612" fmla="*/ 1628955 w 2658173"/>
              <a:gd name="connsiteY612" fmla="*/ 741340 h 2637168"/>
              <a:gd name="connsiteX613" fmla="*/ 1610484 w 2658173"/>
              <a:gd name="connsiteY613" fmla="*/ 765089 h 2637168"/>
              <a:gd name="connsiteX614" fmla="*/ 1628955 w 2658173"/>
              <a:gd name="connsiteY614" fmla="*/ 741340 h 2637168"/>
              <a:gd name="connsiteX615" fmla="*/ 1317265 w 2658173"/>
              <a:gd name="connsiteY615" fmla="*/ 717921 h 2637168"/>
              <a:gd name="connsiteX616" fmla="*/ 1325510 w 2658173"/>
              <a:gd name="connsiteY616" fmla="*/ 720230 h 2637168"/>
              <a:gd name="connsiteX617" fmla="*/ 1314956 w 2658173"/>
              <a:gd name="connsiteY617" fmla="*/ 725508 h 2637168"/>
              <a:gd name="connsiteX618" fmla="*/ 1317265 w 2658173"/>
              <a:gd name="connsiteY618" fmla="*/ 717921 h 2637168"/>
              <a:gd name="connsiteX619" fmla="*/ 1681727 w 2658173"/>
              <a:gd name="connsiteY619" fmla="*/ 707037 h 2637168"/>
              <a:gd name="connsiteX620" fmla="*/ 1634232 w 2658173"/>
              <a:gd name="connsiteY620" fmla="*/ 778281 h 2637168"/>
              <a:gd name="connsiteX621" fmla="*/ 1681727 w 2658173"/>
              <a:gd name="connsiteY621" fmla="*/ 707037 h 2637168"/>
              <a:gd name="connsiteX622" fmla="*/ 1486468 w 2658173"/>
              <a:gd name="connsiteY622" fmla="*/ 680651 h 2637168"/>
              <a:gd name="connsiteX623" fmla="*/ 1409948 w 2658173"/>
              <a:gd name="connsiteY623" fmla="*/ 770365 h 2637168"/>
              <a:gd name="connsiteX624" fmla="*/ 1349258 w 2658173"/>
              <a:gd name="connsiteY624" fmla="*/ 817861 h 2637168"/>
              <a:gd name="connsiteX625" fmla="*/ 1486468 w 2658173"/>
              <a:gd name="connsiteY625" fmla="*/ 680651 h 2637168"/>
              <a:gd name="connsiteX626" fmla="*/ 1644787 w 2658173"/>
              <a:gd name="connsiteY626" fmla="*/ 667458 h 2637168"/>
              <a:gd name="connsiteX627" fmla="*/ 1592013 w 2658173"/>
              <a:gd name="connsiteY627" fmla="*/ 693844 h 2637168"/>
              <a:gd name="connsiteX628" fmla="*/ 1644787 w 2658173"/>
              <a:gd name="connsiteY628" fmla="*/ 667458 h 2637168"/>
              <a:gd name="connsiteX629" fmla="*/ 1188302 w 2658173"/>
              <a:gd name="connsiteY629" fmla="*/ 662181 h 2637168"/>
              <a:gd name="connsiteX630" fmla="*/ 1177747 w 2658173"/>
              <a:gd name="connsiteY630" fmla="*/ 704399 h 2637168"/>
              <a:gd name="connsiteX631" fmla="*/ 1188302 w 2658173"/>
              <a:gd name="connsiteY631" fmla="*/ 662181 h 2637168"/>
              <a:gd name="connsiteX632" fmla="*/ 2111826 w 2658173"/>
              <a:gd name="connsiteY632" fmla="*/ 651626 h 2637168"/>
              <a:gd name="connsiteX633" fmla="*/ 2111826 w 2658173"/>
              <a:gd name="connsiteY633" fmla="*/ 651626 h 2637168"/>
              <a:gd name="connsiteX634" fmla="*/ 2074887 w 2658173"/>
              <a:gd name="connsiteY634" fmla="*/ 651626 h 2637168"/>
              <a:gd name="connsiteX635" fmla="*/ 2074887 w 2658173"/>
              <a:gd name="connsiteY635" fmla="*/ 651626 h 2637168"/>
              <a:gd name="connsiteX636" fmla="*/ 890140 w 2658173"/>
              <a:gd name="connsiteY636" fmla="*/ 648987 h 2637168"/>
              <a:gd name="connsiteX637" fmla="*/ 1022067 w 2658173"/>
              <a:gd name="connsiteY637" fmla="*/ 870634 h 2637168"/>
              <a:gd name="connsiteX638" fmla="*/ 890140 w 2658173"/>
              <a:gd name="connsiteY638" fmla="*/ 648987 h 2637168"/>
              <a:gd name="connsiteX639" fmla="*/ 1526049 w 2658173"/>
              <a:gd name="connsiteY639" fmla="*/ 635794 h 2637168"/>
              <a:gd name="connsiteX640" fmla="*/ 1491746 w 2658173"/>
              <a:gd name="connsiteY640" fmla="*/ 670097 h 2637168"/>
              <a:gd name="connsiteX641" fmla="*/ 1526049 w 2658173"/>
              <a:gd name="connsiteY641" fmla="*/ 635794 h 2637168"/>
              <a:gd name="connsiteX642" fmla="*/ 781951 w 2658173"/>
              <a:gd name="connsiteY642" fmla="*/ 633156 h 2637168"/>
              <a:gd name="connsiteX643" fmla="*/ 789867 w 2658173"/>
              <a:gd name="connsiteY643" fmla="*/ 691206 h 2637168"/>
              <a:gd name="connsiteX644" fmla="*/ 781951 w 2658173"/>
              <a:gd name="connsiteY644" fmla="*/ 633156 h 2637168"/>
              <a:gd name="connsiteX645" fmla="*/ 1285931 w 2658173"/>
              <a:gd name="connsiteY645" fmla="*/ 617323 h 2637168"/>
              <a:gd name="connsiteX646" fmla="*/ 1151360 w 2658173"/>
              <a:gd name="connsiteY646" fmla="*/ 926044 h 2637168"/>
              <a:gd name="connsiteX647" fmla="*/ 1304402 w 2658173"/>
              <a:gd name="connsiteY647" fmla="*/ 846885 h 2637168"/>
              <a:gd name="connsiteX648" fmla="*/ 1299124 w 2658173"/>
              <a:gd name="connsiteY648" fmla="*/ 878549 h 2637168"/>
              <a:gd name="connsiteX649" fmla="*/ 1312317 w 2658173"/>
              <a:gd name="connsiteY649" fmla="*/ 852162 h 2637168"/>
              <a:gd name="connsiteX650" fmla="*/ 1329778 w 2658173"/>
              <a:gd name="connsiteY650" fmla="*/ 851312 h 2637168"/>
              <a:gd name="connsiteX651" fmla="*/ 1340859 w 2658173"/>
              <a:gd name="connsiteY651" fmla="*/ 847260 h 2637168"/>
              <a:gd name="connsiteX652" fmla="*/ 1341117 w 2658173"/>
              <a:gd name="connsiteY652" fmla="*/ 848089 h 2637168"/>
              <a:gd name="connsiteX653" fmla="*/ 1341526 w 2658173"/>
              <a:gd name="connsiteY653" fmla="*/ 847016 h 2637168"/>
              <a:gd name="connsiteX654" fmla="*/ 1355525 w 2658173"/>
              <a:gd name="connsiteY654" fmla="*/ 841896 h 2637168"/>
              <a:gd name="connsiteX655" fmla="*/ 1441611 w 2658173"/>
              <a:gd name="connsiteY655" fmla="*/ 860078 h 2637168"/>
              <a:gd name="connsiteX656" fmla="*/ 1351897 w 2658173"/>
              <a:gd name="connsiteY656" fmla="*/ 1044783 h 2637168"/>
              <a:gd name="connsiteX657" fmla="*/ 1431056 w 2658173"/>
              <a:gd name="connsiteY657" fmla="*/ 867994 h 2637168"/>
              <a:gd name="connsiteX658" fmla="*/ 1462720 w 2658173"/>
              <a:gd name="connsiteY658" fmla="*/ 933960 h 2637168"/>
              <a:gd name="connsiteX659" fmla="*/ 1512854 w 2658173"/>
              <a:gd name="connsiteY659" fmla="*/ 696482 h 2637168"/>
              <a:gd name="connsiteX660" fmla="*/ 1515493 w 2658173"/>
              <a:gd name="connsiteY660" fmla="*/ 865355 h 2637168"/>
              <a:gd name="connsiteX661" fmla="*/ 1547157 w 2658173"/>
              <a:gd name="connsiteY661" fmla="*/ 809944 h 2637168"/>
              <a:gd name="connsiteX662" fmla="*/ 1560350 w 2658173"/>
              <a:gd name="connsiteY662" fmla="*/ 897019 h 2637168"/>
              <a:gd name="connsiteX663" fmla="*/ 1544518 w 2658173"/>
              <a:gd name="connsiteY663" fmla="*/ 854801 h 2637168"/>
              <a:gd name="connsiteX664" fmla="*/ 1507577 w 2658173"/>
              <a:gd name="connsiteY664" fmla="*/ 997288 h 2637168"/>
              <a:gd name="connsiteX665" fmla="*/ 1774080 w 2658173"/>
              <a:gd name="connsiteY665" fmla="*/ 780919 h 2637168"/>
              <a:gd name="connsiteX666" fmla="*/ 1774080 w 2658173"/>
              <a:gd name="connsiteY666" fmla="*/ 894381 h 2637168"/>
              <a:gd name="connsiteX667" fmla="*/ 1626316 w 2658173"/>
              <a:gd name="connsiteY667" fmla="*/ 1044783 h 2637168"/>
              <a:gd name="connsiteX668" fmla="*/ 1565627 w 2658173"/>
              <a:gd name="connsiteY668" fmla="*/ 1097556 h 2637168"/>
              <a:gd name="connsiteX669" fmla="*/ 1581459 w 2658173"/>
              <a:gd name="connsiteY669" fmla="*/ 1142413 h 2637168"/>
              <a:gd name="connsiteX670" fmla="*/ 1639509 w 2658173"/>
              <a:gd name="connsiteY670" fmla="*/ 1100195 h 2637168"/>
              <a:gd name="connsiteX671" fmla="*/ 1689644 w 2658173"/>
              <a:gd name="connsiteY671" fmla="*/ 1068531 h 2637168"/>
              <a:gd name="connsiteX672" fmla="*/ 1652702 w 2658173"/>
              <a:gd name="connsiteY672" fmla="*/ 1094917 h 2637168"/>
              <a:gd name="connsiteX673" fmla="*/ 1660618 w 2658173"/>
              <a:gd name="connsiteY673" fmla="*/ 1290178 h 2637168"/>
              <a:gd name="connsiteX674" fmla="*/ 1755610 w 2658173"/>
              <a:gd name="connsiteY674" fmla="*/ 1282262 h 2637168"/>
              <a:gd name="connsiteX675" fmla="*/ 1697559 w 2658173"/>
              <a:gd name="connsiteY675" fmla="*/ 1371976 h 2637168"/>
              <a:gd name="connsiteX676" fmla="*/ 1811021 w 2658173"/>
              <a:gd name="connsiteY676" fmla="*/ 1276985 h 2637168"/>
              <a:gd name="connsiteX677" fmla="*/ 1689644 w 2658173"/>
              <a:gd name="connsiteY677" fmla="*/ 1427387 h 2637168"/>
              <a:gd name="connsiteX678" fmla="*/ 1755610 w 2658173"/>
              <a:gd name="connsiteY678" fmla="*/ 1466967 h 2637168"/>
              <a:gd name="connsiteX679" fmla="*/ 1768803 w 2658173"/>
              <a:gd name="connsiteY679" fmla="*/ 1554042 h 2637168"/>
              <a:gd name="connsiteX680" fmla="*/ 1737139 w 2658173"/>
              <a:gd name="connsiteY680" fmla="*/ 1575152 h 2637168"/>
              <a:gd name="connsiteX681" fmla="*/ 1815969 w 2658173"/>
              <a:gd name="connsiteY681" fmla="*/ 1611763 h 2637168"/>
              <a:gd name="connsiteX682" fmla="*/ 1833700 w 2658173"/>
              <a:gd name="connsiteY682" fmla="*/ 1617428 h 2637168"/>
              <a:gd name="connsiteX683" fmla="*/ 1827843 w 2658173"/>
              <a:gd name="connsiteY683" fmla="*/ 1634191 h 2637168"/>
              <a:gd name="connsiteX684" fmla="*/ 1800466 w 2658173"/>
              <a:gd name="connsiteY684" fmla="*/ 1651672 h 2637168"/>
              <a:gd name="connsiteX685" fmla="*/ 1858517 w 2658173"/>
              <a:gd name="connsiteY685" fmla="*/ 1627924 h 2637168"/>
              <a:gd name="connsiteX686" fmla="*/ 1903374 w 2658173"/>
              <a:gd name="connsiteY686" fmla="*/ 1738747 h 2637168"/>
              <a:gd name="connsiteX687" fmla="*/ 1958785 w 2658173"/>
              <a:gd name="connsiteY687" fmla="*/ 1775689 h 2637168"/>
              <a:gd name="connsiteX688" fmla="*/ 1784635 w 2658173"/>
              <a:gd name="connsiteY688" fmla="*/ 1746663 h 2637168"/>
              <a:gd name="connsiteX689" fmla="*/ 1694921 w 2658173"/>
              <a:gd name="connsiteY689" fmla="*/ 1783604 h 2637168"/>
              <a:gd name="connsiteX690" fmla="*/ 1657980 w 2658173"/>
              <a:gd name="connsiteY690" fmla="*/ 1759856 h 2637168"/>
              <a:gd name="connsiteX691" fmla="*/ 1716030 w 2658173"/>
              <a:gd name="connsiteY691" fmla="*/ 1873318 h 2637168"/>
              <a:gd name="connsiteX692" fmla="*/ 1642148 w 2658173"/>
              <a:gd name="connsiteY692" fmla="*/ 1831100 h 2637168"/>
              <a:gd name="connsiteX693" fmla="*/ 1705475 w 2658173"/>
              <a:gd name="connsiteY693" fmla="*/ 1992057 h 2637168"/>
              <a:gd name="connsiteX694" fmla="*/ 1718669 w 2658173"/>
              <a:gd name="connsiteY694" fmla="*/ 2034275 h 2637168"/>
              <a:gd name="connsiteX695" fmla="*/ 1592014 w 2658173"/>
              <a:gd name="connsiteY695" fmla="*/ 1878595 h 2637168"/>
              <a:gd name="connsiteX696" fmla="*/ 1454804 w 2658173"/>
              <a:gd name="connsiteY696" fmla="*/ 1949839 h 2637168"/>
              <a:gd name="connsiteX697" fmla="*/ 1433695 w 2658173"/>
              <a:gd name="connsiteY697" fmla="*/ 2079132 h 2637168"/>
              <a:gd name="connsiteX698" fmla="*/ 1388838 w 2658173"/>
              <a:gd name="connsiteY698" fmla="*/ 2076494 h 2637168"/>
              <a:gd name="connsiteX699" fmla="*/ 1407309 w 2658173"/>
              <a:gd name="connsiteY699" fmla="*/ 2126628 h 2637168"/>
              <a:gd name="connsiteX700" fmla="*/ 1220434 w 2658173"/>
              <a:gd name="connsiteY700" fmla="*/ 2336137 h 2637168"/>
              <a:gd name="connsiteX701" fmla="*/ 1214432 w 2658173"/>
              <a:gd name="connsiteY701" fmla="*/ 2380765 h 2637168"/>
              <a:gd name="connsiteX702" fmla="*/ 1214688 w 2658173"/>
              <a:gd name="connsiteY702" fmla="*/ 2295501 h 2637168"/>
              <a:gd name="connsiteX703" fmla="*/ 1212049 w 2658173"/>
              <a:gd name="connsiteY703" fmla="*/ 2345635 h 2637168"/>
              <a:gd name="connsiteX704" fmla="*/ 1114419 w 2658173"/>
              <a:gd name="connsiteY704" fmla="*/ 2430072 h 2637168"/>
              <a:gd name="connsiteX705" fmla="*/ 1183024 w 2658173"/>
              <a:gd name="connsiteY705" fmla="*/ 2274392 h 2637168"/>
              <a:gd name="connsiteX706" fmla="*/ 1100278 w 2658173"/>
              <a:gd name="connsiteY706" fmla="*/ 2508948 h 2637168"/>
              <a:gd name="connsiteX707" fmla="*/ 1093207 w 2658173"/>
              <a:gd name="connsiteY707" fmla="*/ 2637168 h 2637168"/>
              <a:gd name="connsiteX708" fmla="*/ 1087531 w 2658173"/>
              <a:gd name="connsiteY708" fmla="*/ 2637168 h 2637168"/>
              <a:gd name="connsiteX709" fmla="*/ 1080117 w 2658173"/>
              <a:gd name="connsiteY709" fmla="*/ 2575197 h 2637168"/>
              <a:gd name="connsiteX710" fmla="*/ 1008873 w 2658173"/>
              <a:gd name="connsiteY710" fmla="*/ 2488122 h 2637168"/>
              <a:gd name="connsiteX711" fmla="*/ 1045814 w 2658173"/>
              <a:gd name="connsiteY711" fmla="*/ 2493399 h 2637168"/>
              <a:gd name="connsiteX712" fmla="*/ 1024705 w 2658173"/>
              <a:gd name="connsiteY712" fmla="*/ 2430072 h 2637168"/>
              <a:gd name="connsiteX713" fmla="*/ 1012404 w 2658173"/>
              <a:gd name="connsiteY713" fmla="*/ 2467229 h 2637168"/>
              <a:gd name="connsiteX714" fmla="*/ 1009525 w 2658173"/>
              <a:gd name="connsiteY714" fmla="*/ 2463709 h 2637168"/>
              <a:gd name="connsiteX715" fmla="*/ 1010409 w 2658173"/>
              <a:gd name="connsiteY715" fmla="*/ 2463499 h 2637168"/>
              <a:gd name="connsiteX716" fmla="*/ 1006235 w 2658173"/>
              <a:gd name="connsiteY716" fmla="*/ 2437988 h 2637168"/>
              <a:gd name="connsiteX717" fmla="*/ 1006884 w 2658173"/>
              <a:gd name="connsiteY717" fmla="*/ 2456387 h 2637168"/>
              <a:gd name="connsiteX718" fmla="*/ 1008027 w 2658173"/>
              <a:gd name="connsiteY718" fmla="*/ 2461878 h 2637168"/>
              <a:gd name="connsiteX719" fmla="*/ 1003596 w 2658173"/>
              <a:gd name="connsiteY719" fmla="*/ 2456458 h 2637168"/>
              <a:gd name="connsiteX720" fmla="*/ 1010136 w 2658173"/>
              <a:gd name="connsiteY720" fmla="*/ 2633918 h 2637168"/>
              <a:gd name="connsiteX721" fmla="*/ 1010227 w 2658173"/>
              <a:gd name="connsiteY721" fmla="*/ 2637168 h 2637168"/>
              <a:gd name="connsiteX722" fmla="*/ 986520 w 2658173"/>
              <a:gd name="connsiteY722" fmla="*/ 2637168 h 2637168"/>
              <a:gd name="connsiteX723" fmla="*/ 987177 w 2658173"/>
              <a:gd name="connsiteY723" fmla="*/ 2591658 h 2637168"/>
              <a:gd name="connsiteX724" fmla="*/ 979848 w 2658173"/>
              <a:gd name="connsiteY724" fmla="*/ 2387854 h 2637168"/>
              <a:gd name="connsiteX725" fmla="*/ 970572 w 2658173"/>
              <a:gd name="connsiteY725" fmla="*/ 2462066 h 2637168"/>
              <a:gd name="connsiteX726" fmla="*/ 970057 w 2658173"/>
              <a:gd name="connsiteY726" fmla="*/ 2467253 h 2637168"/>
              <a:gd name="connsiteX727" fmla="*/ 970052 w 2658173"/>
              <a:gd name="connsiteY727" fmla="*/ 2467255 h 2637168"/>
              <a:gd name="connsiteX728" fmla="*/ 969294 w 2658173"/>
              <a:gd name="connsiteY728" fmla="*/ 2474929 h 2637168"/>
              <a:gd name="connsiteX729" fmla="*/ 970057 w 2658173"/>
              <a:gd name="connsiteY729" fmla="*/ 2467253 h 2637168"/>
              <a:gd name="connsiteX730" fmla="*/ 971891 w 2658173"/>
              <a:gd name="connsiteY730" fmla="*/ 2466477 h 2637168"/>
              <a:gd name="connsiteX731" fmla="*/ 969294 w 2658173"/>
              <a:gd name="connsiteY731" fmla="*/ 2480206 h 2637168"/>
              <a:gd name="connsiteX732" fmla="*/ 949505 w 2658173"/>
              <a:gd name="connsiteY732" fmla="*/ 2602573 h 2637168"/>
              <a:gd name="connsiteX733" fmla="*/ 944938 w 2658173"/>
              <a:gd name="connsiteY733" fmla="*/ 2637168 h 2637168"/>
              <a:gd name="connsiteX734" fmla="*/ 895202 w 2658173"/>
              <a:gd name="connsiteY734" fmla="*/ 2637168 h 2637168"/>
              <a:gd name="connsiteX735" fmla="*/ 888392 w 2658173"/>
              <a:gd name="connsiteY735" fmla="*/ 2625997 h 2637168"/>
              <a:gd name="connsiteX736" fmla="*/ 867830 w 2658173"/>
              <a:gd name="connsiteY736" fmla="*/ 2620977 h 2637168"/>
              <a:gd name="connsiteX737" fmla="*/ 860327 w 2658173"/>
              <a:gd name="connsiteY737" fmla="*/ 2637168 h 2637168"/>
              <a:gd name="connsiteX738" fmla="*/ 857668 w 2658173"/>
              <a:gd name="connsiteY738" fmla="*/ 2637168 h 2637168"/>
              <a:gd name="connsiteX739" fmla="*/ 852853 w 2658173"/>
              <a:gd name="connsiteY739" fmla="*/ 2613370 h 2637168"/>
              <a:gd name="connsiteX740" fmla="*/ 861114 w 2658173"/>
              <a:gd name="connsiteY740" fmla="*/ 2430072 h 2637168"/>
              <a:gd name="connsiteX741" fmla="*/ 869030 w 2658173"/>
              <a:gd name="connsiteY741" fmla="*/ 2350913 h 2637168"/>
              <a:gd name="connsiteX742" fmla="*/ 826812 w 2658173"/>
              <a:gd name="connsiteY742" fmla="*/ 2329804 h 2637168"/>
              <a:gd name="connsiteX743" fmla="*/ 792510 w 2658173"/>
              <a:gd name="connsiteY743" fmla="*/ 2488122 h 2637168"/>
              <a:gd name="connsiteX744" fmla="*/ 789871 w 2658173"/>
              <a:gd name="connsiteY744" fmla="*/ 2234812 h 2637168"/>
              <a:gd name="connsiteX745" fmla="*/ 774039 w 2658173"/>
              <a:gd name="connsiteY745" fmla="*/ 2221619 h 2637168"/>
              <a:gd name="connsiteX746" fmla="*/ 766123 w 2658173"/>
              <a:gd name="connsiteY746" fmla="*/ 2251221 h 2637168"/>
              <a:gd name="connsiteX747" fmla="*/ 750366 w 2658173"/>
              <a:gd name="connsiteY747" fmla="*/ 2280474 h 2637168"/>
              <a:gd name="connsiteX748" fmla="*/ 755685 w 2658173"/>
              <a:gd name="connsiteY748" fmla="*/ 2284947 h 2637168"/>
              <a:gd name="connsiteX749" fmla="*/ 758735 w 2658173"/>
              <a:gd name="connsiteY749" fmla="*/ 2290374 h 2637168"/>
              <a:gd name="connsiteX750" fmla="*/ 747463 w 2658173"/>
              <a:gd name="connsiteY750" fmla="*/ 2285914 h 2637168"/>
              <a:gd name="connsiteX751" fmla="*/ 735128 w 2658173"/>
              <a:gd name="connsiteY751" fmla="*/ 2309557 h 2637168"/>
              <a:gd name="connsiteX752" fmla="*/ 739741 w 2658173"/>
              <a:gd name="connsiteY752" fmla="*/ 2306385 h 2637168"/>
              <a:gd name="connsiteX753" fmla="*/ 739741 w 2658173"/>
              <a:gd name="connsiteY753" fmla="*/ 2327165 h 2637168"/>
              <a:gd name="connsiteX754" fmla="*/ 734148 w 2658173"/>
              <a:gd name="connsiteY754" fmla="*/ 2311435 h 2637168"/>
              <a:gd name="connsiteX755" fmla="*/ 729512 w 2658173"/>
              <a:gd name="connsiteY755" fmla="*/ 2320321 h 2637168"/>
              <a:gd name="connsiteX756" fmla="*/ 718628 w 2658173"/>
              <a:gd name="connsiteY756" fmla="*/ 2358829 h 2637168"/>
              <a:gd name="connsiteX757" fmla="*/ 673770 w 2658173"/>
              <a:gd name="connsiteY757" fmla="*/ 2342997 h 2637168"/>
              <a:gd name="connsiteX758" fmla="*/ 642106 w 2658173"/>
              <a:gd name="connsiteY758" fmla="*/ 2377299 h 2637168"/>
              <a:gd name="connsiteX759" fmla="*/ 768762 w 2658173"/>
              <a:gd name="connsiteY759" fmla="*/ 2216342 h 2637168"/>
              <a:gd name="connsiteX760" fmla="*/ 673770 w 2658173"/>
              <a:gd name="connsiteY760" fmla="*/ 2303417 h 2637168"/>
              <a:gd name="connsiteX761" fmla="*/ 602526 w 2658173"/>
              <a:gd name="connsiteY761" fmla="*/ 2350913 h 2637168"/>
              <a:gd name="connsiteX762" fmla="*/ 613081 w 2658173"/>
              <a:gd name="connsiteY762" fmla="*/ 2187317 h 2637168"/>
              <a:gd name="connsiteX763" fmla="*/ 473232 w 2658173"/>
              <a:gd name="connsiteY763" fmla="*/ 2218980 h 2637168"/>
              <a:gd name="connsiteX764" fmla="*/ 401989 w 2658173"/>
              <a:gd name="connsiteY764" fmla="*/ 2166208 h 2637168"/>
              <a:gd name="connsiteX765" fmla="*/ 409905 w 2658173"/>
              <a:gd name="connsiteY765" fmla="*/ 2129267 h 2637168"/>
              <a:gd name="connsiteX766" fmla="*/ 336023 w 2658173"/>
              <a:gd name="connsiteY766" fmla="*/ 2155653 h 2637168"/>
              <a:gd name="connsiteX767" fmla="*/ 328107 w 2658173"/>
              <a:gd name="connsiteY767" fmla="*/ 2123989 h 2637168"/>
              <a:gd name="connsiteX768" fmla="*/ 333714 w 2658173"/>
              <a:gd name="connsiteY768" fmla="*/ 2132565 h 2637168"/>
              <a:gd name="connsiteX769" fmla="*/ 325413 w 2658173"/>
              <a:gd name="connsiteY769" fmla="*/ 2121854 h 2637168"/>
              <a:gd name="connsiteX770" fmla="*/ 325469 w 2658173"/>
              <a:gd name="connsiteY770" fmla="*/ 2121351 h 2637168"/>
              <a:gd name="connsiteX771" fmla="*/ 324768 w 2658173"/>
              <a:gd name="connsiteY771" fmla="*/ 2121021 h 2637168"/>
              <a:gd name="connsiteX772" fmla="*/ 325413 w 2658173"/>
              <a:gd name="connsiteY772" fmla="*/ 2121854 h 2637168"/>
              <a:gd name="connsiteX773" fmla="*/ 324082 w 2658173"/>
              <a:gd name="connsiteY773" fmla="*/ 2133894 h 2637168"/>
              <a:gd name="connsiteX774" fmla="*/ 169789 w 2658173"/>
              <a:gd name="connsiteY774" fmla="*/ 2171485 h 2637168"/>
              <a:gd name="connsiteX775" fmla="*/ 186642 w 2658173"/>
              <a:gd name="connsiteY775" fmla="*/ 2144189 h 2637168"/>
              <a:gd name="connsiteX776" fmla="*/ 178371 w 2658173"/>
              <a:gd name="connsiteY776" fmla="*/ 2146748 h 2637168"/>
              <a:gd name="connsiteX777" fmla="*/ 161879 w 2658173"/>
              <a:gd name="connsiteY777" fmla="*/ 2131906 h 2637168"/>
              <a:gd name="connsiteX778" fmla="*/ 183318 w 2658173"/>
              <a:gd name="connsiteY778" fmla="*/ 2117063 h 2637168"/>
              <a:gd name="connsiteX779" fmla="*/ 198821 w 2658173"/>
              <a:gd name="connsiteY779" fmla="*/ 2131906 h 2637168"/>
              <a:gd name="connsiteX780" fmla="*/ 197211 w 2658173"/>
              <a:gd name="connsiteY780" fmla="*/ 2134293 h 2637168"/>
              <a:gd name="connsiteX781" fmla="*/ 206565 w 2658173"/>
              <a:gd name="connsiteY781" fmla="*/ 2126421 h 2637168"/>
              <a:gd name="connsiteX782" fmla="*/ 314914 w 2658173"/>
              <a:gd name="connsiteY782" fmla="*/ 2089687 h 2637168"/>
              <a:gd name="connsiteX783" fmla="*/ 262141 w 2658173"/>
              <a:gd name="connsiteY783" fmla="*/ 2081771 h 2637168"/>
              <a:gd name="connsiteX784" fmla="*/ 288528 w 2658173"/>
              <a:gd name="connsiteY784" fmla="*/ 2028998 h 2637168"/>
              <a:gd name="connsiteX785" fmla="*/ 255544 w 2658173"/>
              <a:gd name="connsiteY785" fmla="*/ 2038563 h 2637168"/>
              <a:gd name="connsiteX786" fmla="*/ 257927 w 2658173"/>
              <a:gd name="connsiteY786" fmla="*/ 2034454 h 2637168"/>
              <a:gd name="connsiteX787" fmla="*/ 285889 w 2658173"/>
              <a:gd name="connsiteY787" fmla="*/ 2026360 h 2637168"/>
              <a:gd name="connsiteX788" fmla="*/ 259585 w 2658173"/>
              <a:gd name="connsiteY788" fmla="*/ 2031596 h 2637168"/>
              <a:gd name="connsiteX789" fmla="*/ 257927 w 2658173"/>
              <a:gd name="connsiteY789" fmla="*/ 2034454 h 2637168"/>
              <a:gd name="connsiteX790" fmla="*/ 248288 w 2658173"/>
              <a:gd name="connsiteY790" fmla="*/ 2037244 h 2637168"/>
              <a:gd name="connsiteX791" fmla="*/ 214646 w 2658173"/>
              <a:gd name="connsiteY791" fmla="*/ 2026360 h 2637168"/>
              <a:gd name="connsiteX792" fmla="*/ 280612 w 2658173"/>
              <a:gd name="connsiteY792" fmla="*/ 1997334 h 2637168"/>
              <a:gd name="connsiteX793" fmla="*/ 80075 w 2658173"/>
              <a:gd name="connsiteY793" fmla="*/ 2068578 h 2637168"/>
              <a:gd name="connsiteX794" fmla="*/ 56327 w 2658173"/>
              <a:gd name="connsiteY794" fmla="*/ 2039553 h 2637168"/>
              <a:gd name="connsiteX795" fmla="*/ 74798 w 2658173"/>
              <a:gd name="connsiteY795" fmla="*/ 2005250 h 2637168"/>
              <a:gd name="connsiteX796" fmla="*/ 269974 w 2658173"/>
              <a:gd name="connsiteY796" fmla="*/ 1961465 h 2637168"/>
              <a:gd name="connsiteX797" fmla="*/ 279131 w 2658173"/>
              <a:gd name="connsiteY797" fmla="*/ 1954392 h 2637168"/>
              <a:gd name="connsiteX798" fmla="*/ 277976 w 2658173"/>
              <a:gd name="connsiteY798" fmla="*/ 1954787 h 2637168"/>
              <a:gd name="connsiteX799" fmla="*/ 238397 w 2658173"/>
              <a:gd name="connsiteY799" fmla="*/ 1920814 h 2637168"/>
              <a:gd name="connsiteX800" fmla="*/ 277976 w 2658173"/>
              <a:gd name="connsiteY800" fmla="*/ 1939284 h 2637168"/>
              <a:gd name="connsiteX801" fmla="*/ 282465 w 2658173"/>
              <a:gd name="connsiteY801" fmla="*/ 1951817 h 2637168"/>
              <a:gd name="connsiteX802" fmla="*/ 293341 w 2658173"/>
              <a:gd name="connsiteY802" fmla="*/ 1943417 h 2637168"/>
              <a:gd name="connsiteX803" fmla="*/ 306998 w 2658173"/>
              <a:gd name="connsiteY803" fmla="*/ 1931368 h 2637168"/>
              <a:gd name="connsiteX804" fmla="*/ 206730 w 2658173"/>
              <a:gd name="connsiteY804" fmla="*/ 1889150 h 2637168"/>
              <a:gd name="connsiteX805" fmla="*/ 288528 w 2658173"/>
              <a:gd name="connsiteY805" fmla="*/ 1868041 h 2637168"/>
              <a:gd name="connsiteX806" fmla="*/ 198814 w 2658173"/>
              <a:gd name="connsiteY806" fmla="*/ 1860125 h 2637168"/>
              <a:gd name="connsiteX807" fmla="*/ 267831 w 2658173"/>
              <a:gd name="connsiteY807" fmla="*/ 1837119 h 2637168"/>
              <a:gd name="connsiteX808" fmla="*/ 270068 w 2658173"/>
              <a:gd name="connsiteY808" fmla="*/ 1837389 h 2637168"/>
              <a:gd name="connsiteX809" fmla="*/ 272696 w 2658173"/>
              <a:gd name="connsiteY809" fmla="*/ 1839016 h 2637168"/>
              <a:gd name="connsiteX810" fmla="*/ 274932 w 2658173"/>
              <a:gd name="connsiteY810" fmla="*/ 1837975 h 2637168"/>
              <a:gd name="connsiteX811" fmla="*/ 270068 w 2658173"/>
              <a:gd name="connsiteY811" fmla="*/ 1837389 h 2637168"/>
              <a:gd name="connsiteX812" fmla="*/ 232745 w 2658173"/>
              <a:gd name="connsiteY812" fmla="*/ 1814278 h 2637168"/>
              <a:gd name="connsiteX813" fmla="*/ 90629 w 2658173"/>
              <a:gd name="connsiteY813" fmla="*/ 1775689 h 2637168"/>
              <a:gd name="connsiteX814" fmla="*/ 172123 w 2658173"/>
              <a:gd name="connsiteY814" fmla="*/ 1780976 h 2637168"/>
              <a:gd name="connsiteX815" fmla="*/ 213526 w 2658173"/>
              <a:gd name="connsiteY815" fmla="*/ 1780967 h 2637168"/>
              <a:gd name="connsiteX816" fmla="*/ 198818 w 2658173"/>
              <a:gd name="connsiteY816" fmla="*/ 1767773 h 2637168"/>
              <a:gd name="connsiteX817" fmla="*/ 229162 w 2658173"/>
              <a:gd name="connsiteY817" fmla="*/ 1773050 h 2637168"/>
              <a:gd name="connsiteX818" fmla="*/ 237246 w 2658173"/>
              <a:gd name="connsiteY818" fmla="*/ 1780658 h 2637168"/>
              <a:gd name="connsiteX819" fmla="*/ 272629 w 2658173"/>
              <a:gd name="connsiteY819" fmla="*/ 1779965 h 2637168"/>
              <a:gd name="connsiteX820" fmla="*/ 378242 w 2658173"/>
              <a:gd name="connsiteY820" fmla="*/ 1770411 h 2637168"/>
              <a:gd name="connsiteX821" fmla="*/ 180343 w 2658173"/>
              <a:gd name="connsiteY821" fmla="*/ 1649034 h 2637168"/>
              <a:gd name="connsiteX822" fmla="*/ 293805 w 2658173"/>
              <a:gd name="connsiteY822" fmla="*/ 1519740 h 2637168"/>
              <a:gd name="connsiteX823" fmla="*/ 206730 w 2658173"/>
              <a:gd name="connsiteY823" fmla="*/ 1443219 h 2637168"/>
              <a:gd name="connsiteX824" fmla="*/ 127570 w 2658173"/>
              <a:gd name="connsiteY824" fmla="*/ 1203102 h 2637168"/>
              <a:gd name="connsiteX825" fmla="*/ 222562 w 2658173"/>
              <a:gd name="connsiteY825" fmla="*/ 1184631 h 2637168"/>
              <a:gd name="connsiteX826" fmla="*/ 148564 w 2658173"/>
              <a:gd name="connsiteY826" fmla="*/ 1107536 h 2637168"/>
              <a:gd name="connsiteX827" fmla="*/ 170984 w 2658173"/>
              <a:gd name="connsiteY827" fmla="*/ 1127200 h 2637168"/>
              <a:gd name="connsiteX828" fmla="*/ 365048 w 2658173"/>
              <a:gd name="connsiteY828" fmla="*/ 1189909 h 2637168"/>
              <a:gd name="connsiteX829" fmla="*/ 62924 w 2658173"/>
              <a:gd name="connsiteY829" fmla="*/ 848864 h 2637168"/>
              <a:gd name="connsiteX830" fmla="*/ 719 w 2658173"/>
              <a:gd name="connsiteY830" fmla="*/ 780413 h 2637168"/>
              <a:gd name="connsiteX831" fmla="*/ 719 w 2658173"/>
              <a:gd name="connsiteY831" fmla="*/ 754513 h 2637168"/>
              <a:gd name="connsiteX832" fmla="*/ 32538 w 2658173"/>
              <a:gd name="connsiteY832" fmla="*/ 788959 h 2637168"/>
              <a:gd name="connsiteX833" fmla="*/ 172427 w 2658173"/>
              <a:gd name="connsiteY833" fmla="*/ 939237 h 2637168"/>
              <a:gd name="connsiteX834" fmla="*/ 248948 w 2658173"/>
              <a:gd name="connsiteY834" fmla="*/ 957708 h 2637168"/>
              <a:gd name="connsiteX835" fmla="*/ 262141 w 2658173"/>
              <a:gd name="connsiteY835" fmla="*/ 1015758 h 2637168"/>
              <a:gd name="connsiteX836" fmla="*/ 391435 w 2658173"/>
              <a:gd name="connsiteY836" fmla="*/ 1121304 h 2637168"/>
              <a:gd name="connsiteX837" fmla="*/ 370326 w 2658173"/>
              <a:gd name="connsiteY837" fmla="*/ 1036867 h 2637168"/>
              <a:gd name="connsiteX838" fmla="*/ 386158 w 2658173"/>
              <a:gd name="connsiteY838" fmla="*/ 1110749 h 2637168"/>
              <a:gd name="connsiteX839" fmla="*/ 18421 w 2658173"/>
              <a:gd name="connsiteY839" fmla="*/ 666351 h 2637168"/>
              <a:gd name="connsiteX840" fmla="*/ 719 w 2658173"/>
              <a:gd name="connsiteY840" fmla="*/ 645518 h 2637168"/>
              <a:gd name="connsiteX841" fmla="*/ 719 w 2658173"/>
              <a:gd name="connsiteY841" fmla="*/ 634973 h 2637168"/>
              <a:gd name="connsiteX842" fmla="*/ 3044 w 2658173"/>
              <a:gd name="connsiteY842" fmla="*/ 636665 h 2637168"/>
              <a:gd name="connsiteX843" fmla="*/ 388796 w 2658173"/>
              <a:gd name="connsiteY843" fmla="*/ 1044783 h 2637168"/>
              <a:gd name="connsiteX844" fmla="*/ 341301 w 2658173"/>
              <a:gd name="connsiteY844" fmla="*/ 939237 h 2637168"/>
              <a:gd name="connsiteX845" fmla="*/ 486425 w 2658173"/>
              <a:gd name="connsiteY845" fmla="*/ 960347 h 2637168"/>
              <a:gd name="connsiteX846" fmla="*/ 383519 w 2658173"/>
              <a:gd name="connsiteY846" fmla="*/ 854801 h 2637168"/>
              <a:gd name="connsiteX847" fmla="*/ 378242 w 2658173"/>
              <a:gd name="connsiteY847" fmla="*/ 736062 h 2637168"/>
              <a:gd name="connsiteX848" fmla="*/ 623635 w 2658173"/>
              <a:gd name="connsiteY848" fmla="*/ 986733 h 2637168"/>
              <a:gd name="connsiteX849" fmla="*/ 631551 w 2658173"/>
              <a:gd name="connsiteY849" fmla="*/ 783558 h 2637168"/>
              <a:gd name="connsiteX850" fmla="*/ 657938 w 2658173"/>
              <a:gd name="connsiteY850" fmla="*/ 936599 h 2637168"/>
              <a:gd name="connsiteX851" fmla="*/ 950823 w 2658173"/>
              <a:gd name="connsiteY851" fmla="*/ 962985 h 2637168"/>
              <a:gd name="connsiteX852" fmla="*/ 958739 w 2658173"/>
              <a:gd name="connsiteY852" fmla="*/ 857440 h 2637168"/>
              <a:gd name="connsiteX853" fmla="*/ 995680 w 2658173"/>
              <a:gd name="connsiteY853" fmla="*/ 920767 h 2637168"/>
              <a:gd name="connsiteX854" fmla="*/ 1019428 w 2658173"/>
              <a:gd name="connsiteY854" fmla="*/ 873271 h 2637168"/>
              <a:gd name="connsiteX855" fmla="*/ 1090671 w 2658173"/>
              <a:gd name="connsiteY855" fmla="*/ 849524 h 2637168"/>
              <a:gd name="connsiteX856" fmla="*/ 1122335 w 2658173"/>
              <a:gd name="connsiteY856" fmla="*/ 846885 h 2637168"/>
              <a:gd name="connsiteX857" fmla="*/ 1285931 w 2658173"/>
              <a:gd name="connsiteY857" fmla="*/ 617323 h 2637168"/>
              <a:gd name="connsiteX858" fmla="*/ 1415554 w 2658173"/>
              <a:gd name="connsiteY858" fmla="*/ 606109 h 2637168"/>
              <a:gd name="connsiteX859" fmla="*/ 1423141 w 2658173"/>
              <a:gd name="connsiteY859" fmla="*/ 612046 h 2637168"/>
              <a:gd name="connsiteX860" fmla="*/ 1409947 w 2658173"/>
              <a:gd name="connsiteY860" fmla="*/ 612046 h 2637168"/>
              <a:gd name="connsiteX861" fmla="*/ 1415554 w 2658173"/>
              <a:gd name="connsiteY861" fmla="*/ 606109 h 2637168"/>
              <a:gd name="connsiteX862" fmla="*/ 1182365 w 2658173"/>
              <a:gd name="connsiteY862" fmla="*/ 602812 h 2637168"/>
              <a:gd name="connsiteX863" fmla="*/ 1198857 w 2658173"/>
              <a:gd name="connsiteY863" fmla="*/ 606769 h 2637168"/>
              <a:gd name="connsiteX864" fmla="*/ 1177747 w 2658173"/>
              <a:gd name="connsiteY864" fmla="*/ 622602 h 2637168"/>
              <a:gd name="connsiteX865" fmla="*/ 1182365 w 2658173"/>
              <a:gd name="connsiteY865" fmla="*/ 602812 h 2637168"/>
              <a:gd name="connsiteX866" fmla="*/ 613080 w 2658173"/>
              <a:gd name="connsiteY866" fmla="*/ 598853 h 2637168"/>
              <a:gd name="connsiteX867" fmla="*/ 634190 w 2658173"/>
              <a:gd name="connsiteY867" fmla="*/ 788835 h 2637168"/>
              <a:gd name="connsiteX868" fmla="*/ 620996 w 2658173"/>
              <a:gd name="connsiteY868" fmla="*/ 722869 h 2637168"/>
              <a:gd name="connsiteX869" fmla="*/ 613080 w 2658173"/>
              <a:gd name="connsiteY869" fmla="*/ 598853 h 2637168"/>
              <a:gd name="connsiteX870" fmla="*/ 1436663 w 2658173"/>
              <a:gd name="connsiteY870" fmla="*/ 556305 h 2637168"/>
              <a:gd name="connsiteX871" fmla="*/ 1444250 w 2658173"/>
              <a:gd name="connsiteY871" fmla="*/ 561912 h 2637168"/>
              <a:gd name="connsiteX872" fmla="*/ 1442773 w 2658173"/>
              <a:gd name="connsiteY872" fmla="*/ 564083 h 2637168"/>
              <a:gd name="connsiteX873" fmla="*/ 1457443 w 2658173"/>
              <a:gd name="connsiteY873" fmla="*/ 564551 h 2637168"/>
              <a:gd name="connsiteX874" fmla="*/ 1428418 w 2658173"/>
              <a:gd name="connsiteY874" fmla="*/ 596216 h 2637168"/>
              <a:gd name="connsiteX875" fmla="*/ 1424615 w 2658173"/>
              <a:gd name="connsiteY875" fmla="*/ 574369 h 2637168"/>
              <a:gd name="connsiteX876" fmla="*/ 1434238 w 2658173"/>
              <a:gd name="connsiteY876" fmla="*/ 566903 h 2637168"/>
              <a:gd name="connsiteX877" fmla="*/ 1431056 w 2658173"/>
              <a:gd name="connsiteY877" fmla="*/ 564551 h 2637168"/>
              <a:gd name="connsiteX878" fmla="*/ 1436663 w 2658173"/>
              <a:gd name="connsiteY878" fmla="*/ 556305 h 2637168"/>
              <a:gd name="connsiteX879" fmla="*/ 290833 w 2658173"/>
              <a:gd name="connsiteY879" fmla="*/ 535526 h 2637168"/>
              <a:gd name="connsiteX880" fmla="*/ 299079 w 2658173"/>
              <a:gd name="connsiteY880" fmla="*/ 543442 h 2637168"/>
              <a:gd name="connsiteX881" fmla="*/ 280608 w 2658173"/>
              <a:gd name="connsiteY881" fmla="*/ 543442 h 2637168"/>
              <a:gd name="connsiteX882" fmla="*/ 290833 w 2658173"/>
              <a:gd name="connsiteY882" fmla="*/ 535526 h 2637168"/>
              <a:gd name="connsiteX883" fmla="*/ 1119698 w 2658173"/>
              <a:gd name="connsiteY883" fmla="*/ 514417 h 2637168"/>
              <a:gd name="connsiteX884" fmla="*/ 1151361 w 2658173"/>
              <a:gd name="connsiteY884" fmla="*/ 664819 h 2637168"/>
              <a:gd name="connsiteX885" fmla="*/ 1069563 w 2658173"/>
              <a:gd name="connsiteY885" fmla="*/ 714955 h 2637168"/>
              <a:gd name="connsiteX886" fmla="*/ 1085395 w 2658173"/>
              <a:gd name="connsiteY886" fmla="*/ 662181 h 2637168"/>
              <a:gd name="connsiteX887" fmla="*/ 1119698 w 2658173"/>
              <a:gd name="connsiteY887" fmla="*/ 514417 h 2637168"/>
              <a:gd name="connsiteX888" fmla="*/ 1781996 w 2658173"/>
              <a:gd name="connsiteY888" fmla="*/ 509139 h 2637168"/>
              <a:gd name="connsiteX889" fmla="*/ 1729223 w 2658173"/>
              <a:gd name="connsiteY889" fmla="*/ 567189 h 2637168"/>
              <a:gd name="connsiteX890" fmla="*/ 1781996 w 2658173"/>
              <a:gd name="connsiteY890" fmla="*/ 509139 h 2637168"/>
              <a:gd name="connsiteX891" fmla="*/ 1476573 w 2658173"/>
              <a:gd name="connsiteY891" fmla="*/ 503862 h 2637168"/>
              <a:gd name="connsiteX892" fmla="*/ 1473275 w 2658173"/>
              <a:gd name="connsiteY892" fmla="*/ 522333 h 2637168"/>
              <a:gd name="connsiteX893" fmla="*/ 1460081 w 2658173"/>
              <a:gd name="connsiteY893" fmla="*/ 524971 h 2637168"/>
              <a:gd name="connsiteX894" fmla="*/ 1476573 w 2658173"/>
              <a:gd name="connsiteY894" fmla="*/ 503862 h 2637168"/>
              <a:gd name="connsiteX895" fmla="*/ 2307545 w 2658173"/>
              <a:gd name="connsiteY895" fmla="*/ 497770 h 2637168"/>
              <a:gd name="connsiteX896" fmla="*/ 2309725 w 2658173"/>
              <a:gd name="connsiteY896" fmla="*/ 509139 h 2637168"/>
              <a:gd name="connsiteX897" fmla="*/ 2246397 w 2658173"/>
              <a:gd name="connsiteY897" fmla="*/ 561913 h 2637168"/>
              <a:gd name="connsiteX898" fmla="*/ 2307545 w 2658173"/>
              <a:gd name="connsiteY898" fmla="*/ 497770 h 2637168"/>
              <a:gd name="connsiteX899" fmla="*/ 1483500 w 2658173"/>
              <a:gd name="connsiteY899" fmla="*/ 488690 h 2637168"/>
              <a:gd name="connsiteX900" fmla="*/ 1491745 w 2658173"/>
              <a:gd name="connsiteY900" fmla="*/ 490668 h 2637168"/>
              <a:gd name="connsiteX901" fmla="*/ 1481191 w 2658173"/>
              <a:gd name="connsiteY901" fmla="*/ 498584 h 2637168"/>
              <a:gd name="connsiteX902" fmla="*/ 1483500 w 2658173"/>
              <a:gd name="connsiteY902" fmla="*/ 488690 h 2637168"/>
              <a:gd name="connsiteX903" fmla="*/ 1856786 w 2658173"/>
              <a:gd name="connsiteY903" fmla="*/ 488360 h 2637168"/>
              <a:gd name="connsiteX904" fmla="*/ 1866434 w 2658173"/>
              <a:gd name="connsiteY904" fmla="*/ 509140 h 2637168"/>
              <a:gd name="connsiteX905" fmla="*/ 1847962 w 2658173"/>
              <a:gd name="connsiteY905" fmla="*/ 493307 h 2637168"/>
              <a:gd name="connsiteX906" fmla="*/ 1856786 w 2658173"/>
              <a:gd name="connsiteY906" fmla="*/ 488360 h 2637168"/>
              <a:gd name="connsiteX907" fmla="*/ 1663257 w 2658173"/>
              <a:gd name="connsiteY907" fmla="*/ 474837 h 2637168"/>
              <a:gd name="connsiteX908" fmla="*/ 1526047 w 2658173"/>
              <a:gd name="connsiteY908" fmla="*/ 635794 h 2637168"/>
              <a:gd name="connsiteX909" fmla="*/ 1570904 w 2658173"/>
              <a:gd name="connsiteY909" fmla="*/ 572467 h 2637168"/>
              <a:gd name="connsiteX910" fmla="*/ 1663257 w 2658173"/>
              <a:gd name="connsiteY910" fmla="*/ 474837 h 2637168"/>
              <a:gd name="connsiteX911" fmla="*/ 720874 w 2658173"/>
              <a:gd name="connsiteY911" fmla="*/ 470564 h 2637168"/>
              <a:gd name="connsiteX912" fmla="*/ 737107 w 2658173"/>
              <a:gd name="connsiteY912" fmla="*/ 472198 h 2637168"/>
              <a:gd name="connsiteX913" fmla="*/ 737107 w 2658173"/>
              <a:gd name="connsiteY913" fmla="*/ 522332 h 2637168"/>
              <a:gd name="connsiteX914" fmla="*/ 720874 w 2658173"/>
              <a:gd name="connsiteY914" fmla="*/ 470564 h 2637168"/>
              <a:gd name="connsiteX915" fmla="*/ 811063 w 2658173"/>
              <a:gd name="connsiteY915" fmla="*/ 458964 h 2637168"/>
              <a:gd name="connsiteX916" fmla="*/ 816258 w 2658173"/>
              <a:gd name="connsiteY916" fmla="*/ 480115 h 2637168"/>
              <a:gd name="connsiteX917" fmla="*/ 803065 w 2658173"/>
              <a:gd name="connsiteY917" fmla="*/ 461643 h 2637168"/>
              <a:gd name="connsiteX918" fmla="*/ 811063 w 2658173"/>
              <a:gd name="connsiteY918" fmla="*/ 458964 h 2637168"/>
              <a:gd name="connsiteX919" fmla="*/ 1528687 w 2658173"/>
              <a:gd name="connsiteY919" fmla="*/ 429980 h 2637168"/>
              <a:gd name="connsiteX920" fmla="*/ 1523409 w 2658173"/>
              <a:gd name="connsiteY920" fmla="*/ 448451 h 2637168"/>
              <a:gd name="connsiteX921" fmla="*/ 1528687 w 2658173"/>
              <a:gd name="connsiteY921" fmla="*/ 429980 h 2637168"/>
              <a:gd name="connsiteX922" fmla="*/ 1433696 w 2658173"/>
              <a:gd name="connsiteY922" fmla="*/ 422064 h 2637168"/>
              <a:gd name="connsiteX923" fmla="*/ 1296486 w 2658173"/>
              <a:gd name="connsiteY923" fmla="*/ 630518 h 2637168"/>
              <a:gd name="connsiteX924" fmla="*/ 1322872 w 2658173"/>
              <a:gd name="connsiteY924" fmla="*/ 575105 h 2637168"/>
              <a:gd name="connsiteX925" fmla="*/ 1433696 w 2658173"/>
              <a:gd name="connsiteY925" fmla="*/ 422064 h 2637168"/>
              <a:gd name="connsiteX926" fmla="*/ 948185 w 2658173"/>
              <a:gd name="connsiteY926" fmla="*/ 422064 h 2637168"/>
              <a:gd name="connsiteX927" fmla="*/ 964017 w 2658173"/>
              <a:gd name="connsiteY927" fmla="*/ 456367 h 2637168"/>
              <a:gd name="connsiteX928" fmla="*/ 948185 w 2658173"/>
              <a:gd name="connsiteY928" fmla="*/ 422064 h 2637168"/>
              <a:gd name="connsiteX929" fmla="*/ 549760 w 2658173"/>
              <a:gd name="connsiteY929" fmla="*/ 406232 h 2637168"/>
              <a:gd name="connsiteX930" fmla="*/ 549760 w 2658173"/>
              <a:gd name="connsiteY930" fmla="*/ 424702 h 2637168"/>
              <a:gd name="connsiteX931" fmla="*/ 549760 w 2658173"/>
              <a:gd name="connsiteY931" fmla="*/ 406232 h 2637168"/>
              <a:gd name="connsiteX932" fmla="*/ 1296486 w 2658173"/>
              <a:gd name="connsiteY932" fmla="*/ 390400 h 2637168"/>
              <a:gd name="connsiteX933" fmla="*/ 1285932 w 2658173"/>
              <a:gd name="connsiteY933" fmla="*/ 411510 h 2637168"/>
              <a:gd name="connsiteX934" fmla="*/ 1296486 w 2658173"/>
              <a:gd name="connsiteY934" fmla="*/ 390400 h 2637168"/>
              <a:gd name="connsiteX935" fmla="*/ 1234477 w 2658173"/>
              <a:gd name="connsiteY935" fmla="*/ 374239 h 2637168"/>
              <a:gd name="connsiteX936" fmla="*/ 1238435 w 2658173"/>
              <a:gd name="connsiteY936" fmla="*/ 393039 h 2637168"/>
              <a:gd name="connsiteX937" fmla="*/ 1234477 w 2658173"/>
              <a:gd name="connsiteY937" fmla="*/ 374239 h 2637168"/>
              <a:gd name="connsiteX938" fmla="*/ 1584098 w 2658173"/>
              <a:gd name="connsiteY938" fmla="*/ 348182 h 2637168"/>
              <a:gd name="connsiteX939" fmla="*/ 1533964 w 2658173"/>
              <a:gd name="connsiteY939" fmla="*/ 424703 h 2637168"/>
              <a:gd name="connsiteX940" fmla="*/ 1584098 w 2658173"/>
              <a:gd name="connsiteY940" fmla="*/ 348182 h 2637168"/>
              <a:gd name="connsiteX941" fmla="*/ 750287 w 2658173"/>
              <a:gd name="connsiteY941" fmla="*/ 345543 h 2637168"/>
              <a:gd name="connsiteX942" fmla="*/ 779312 w 2658173"/>
              <a:gd name="connsiteY942" fmla="*/ 588298 h 2637168"/>
              <a:gd name="connsiteX943" fmla="*/ 750287 w 2658173"/>
              <a:gd name="connsiteY943" fmla="*/ 345543 h 2637168"/>
              <a:gd name="connsiteX944" fmla="*/ 1583768 w 2658173"/>
              <a:gd name="connsiteY944" fmla="*/ 327732 h 2637168"/>
              <a:gd name="connsiteX945" fmla="*/ 1592013 w 2658173"/>
              <a:gd name="connsiteY945" fmla="*/ 329711 h 2637168"/>
              <a:gd name="connsiteX946" fmla="*/ 1581459 w 2658173"/>
              <a:gd name="connsiteY946" fmla="*/ 337627 h 2637168"/>
              <a:gd name="connsiteX947" fmla="*/ 1583768 w 2658173"/>
              <a:gd name="connsiteY947" fmla="*/ 327732 h 2637168"/>
              <a:gd name="connsiteX948" fmla="*/ 739732 w 2658173"/>
              <a:gd name="connsiteY948" fmla="*/ 279577 h 2637168"/>
              <a:gd name="connsiteX949" fmla="*/ 752926 w 2658173"/>
              <a:gd name="connsiteY949" fmla="*/ 334988 h 2637168"/>
              <a:gd name="connsiteX950" fmla="*/ 739732 w 2658173"/>
              <a:gd name="connsiteY950" fmla="*/ 279577 h 2637168"/>
              <a:gd name="connsiteX951" fmla="*/ 1305721 w 2658173"/>
              <a:gd name="connsiteY951" fmla="*/ 276609 h 2637168"/>
              <a:gd name="connsiteX952" fmla="*/ 1309679 w 2658173"/>
              <a:gd name="connsiteY952" fmla="*/ 295409 h 2637168"/>
              <a:gd name="connsiteX953" fmla="*/ 1305721 w 2658173"/>
              <a:gd name="connsiteY953" fmla="*/ 276609 h 2637168"/>
              <a:gd name="connsiteX954" fmla="*/ 388801 w 2658173"/>
              <a:gd name="connsiteY954" fmla="*/ 271661 h 2637168"/>
              <a:gd name="connsiteX955" fmla="*/ 404633 w 2658173"/>
              <a:gd name="connsiteY955" fmla="*/ 348182 h 2637168"/>
              <a:gd name="connsiteX956" fmla="*/ 388801 w 2658173"/>
              <a:gd name="connsiteY956" fmla="*/ 271661 h 2637168"/>
              <a:gd name="connsiteX957" fmla="*/ 1626646 w 2658173"/>
              <a:gd name="connsiteY957" fmla="*/ 259581 h 2637168"/>
              <a:gd name="connsiteX958" fmla="*/ 1639509 w 2658173"/>
              <a:gd name="connsiteY958" fmla="*/ 269023 h 2637168"/>
              <a:gd name="connsiteX959" fmla="*/ 1599930 w 2658173"/>
              <a:gd name="connsiteY959" fmla="*/ 305964 h 2637168"/>
              <a:gd name="connsiteX960" fmla="*/ 1626646 w 2658173"/>
              <a:gd name="connsiteY960" fmla="*/ 259581 h 2637168"/>
              <a:gd name="connsiteX961" fmla="*/ 1486468 w 2658173"/>
              <a:gd name="connsiteY961" fmla="*/ 226804 h 2637168"/>
              <a:gd name="connsiteX962" fmla="*/ 1510216 w 2658173"/>
              <a:gd name="connsiteY962" fmla="*/ 300687 h 2637168"/>
              <a:gd name="connsiteX963" fmla="*/ 1486468 w 2658173"/>
              <a:gd name="connsiteY963" fmla="*/ 226804 h 2637168"/>
              <a:gd name="connsiteX964" fmla="*/ 1821575 w 2658173"/>
              <a:gd name="connsiteY964" fmla="*/ 224166 h 2637168"/>
              <a:gd name="connsiteX965" fmla="*/ 1718668 w 2658173"/>
              <a:gd name="connsiteY965" fmla="*/ 416788 h 2637168"/>
              <a:gd name="connsiteX966" fmla="*/ 1679089 w 2658173"/>
              <a:gd name="connsiteY966" fmla="*/ 445813 h 2637168"/>
              <a:gd name="connsiteX967" fmla="*/ 1821575 w 2658173"/>
              <a:gd name="connsiteY967" fmla="*/ 224166 h 2637168"/>
              <a:gd name="connsiteX968" fmla="*/ 1328150 w 2658173"/>
              <a:gd name="connsiteY968" fmla="*/ 210973 h 2637168"/>
              <a:gd name="connsiteX969" fmla="*/ 1312317 w 2658173"/>
              <a:gd name="connsiteY969" fmla="*/ 234721 h 2637168"/>
              <a:gd name="connsiteX970" fmla="*/ 1328150 w 2658173"/>
              <a:gd name="connsiteY970" fmla="*/ 210973 h 2637168"/>
              <a:gd name="connsiteX971" fmla="*/ 1800863 w 2658173"/>
              <a:gd name="connsiteY971" fmla="*/ 76556 h 2637168"/>
              <a:gd name="connsiteX972" fmla="*/ 1787273 w 2658173"/>
              <a:gd name="connsiteY972" fmla="*/ 115981 h 2637168"/>
              <a:gd name="connsiteX973" fmla="*/ 1737139 w 2658173"/>
              <a:gd name="connsiteY973" fmla="*/ 168754 h 2637168"/>
              <a:gd name="connsiteX974" fmla="*/ 1800863 w 2658173"/>
              <a:gd name="connsiteY974" fmla="*/ 76556 h 2637168"/>
              <a:gd name="connsiteX975" fmla="*/ 2242358 w 2658173"/>
              <a:gd name="connsiteY975" fmla="*/ 8045 h 2637168"/>
              <a:gd name="connsiteX976" fmla="*/ 2249037 w 2658173"/>
              <a:gd name="connsiteY976" fmla="*/ 23629 h 2637168"/>
              <a:gd name="connsiteX977" fmla="*/ 2235844 w 2658173"/>
              <a:gd name="connsiteY977" fmla="*/ 10436 h 2637168"/>
              <a:gd name="connsiteX978" fmla="*/ 2242358 w 2658173"/>
              <a:gd name="connsiteY978" fmla="*/ 8045 h 2637168"/>
              <a:gd name="connsiteX979" fmla="*/ 1860372 w 2658173"/>
              <a:gd name="connsiteY979" fmla="*/ 87 h 2637168"/>
              <a:gd name="connsiteX980" fmla="*/ 1842685 w 2658173"/>
              <a:gd name="connsiteY980" fmla="*/ 31545 h 2637168"/>
              <a:gd name="connsiteX981" fmla="*/ 1811021 w 2658173"/>
              <a:gd name="connsiteY981" fmla="*/ 60570 h 2637168"/>
              <a:gd name="connsiteX982" fmla="*/ 1860372 w 2658173"/>
              <a:gd name="connsiteY982" fmla="*/ 87 h 263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</a:cxnLst>
            <a:rect l="l" t="t" r="r" b="b"/>
            <a:pathLst>
              <a:path w="2658173" h="2637168">
                <a:moveTo>
                  <a:pt x="1037898" y="2635885"/>
                </a:moveTo>
                <a:lnTo>
                  <a:pt x="1038512" y="2637168"/>
                </a:lnTo>
                <a:lnTo>
                  <a:pt x="1038243" y="2637168"/>
                </a:lnTo>
                <a:close/>
                <a:moveTo>
                  <a:pt x="1066923" y="2627971"/>
                </a:moveTo>
                <a:lnTo>
                  <a:pt x="1070512" y="2637168"/>
                </a:lnTo>
                <a:lnTo>
                  <a:pt x="1063997" y="2637168"/>
                </a:lnTo>
                <a:close/>
                <a:moveTo>
                  <a:pt x="243675" y="2627970"/>
                </a:moveTo>
                <a:lnTo>
                  <a:pt x="240674" y="2637168"/>
                </a:lnTo>
                <a:lnTo>
                  <a:pt x="235772" y="2637168"/>
                </a:lnTo>
                <a:close/>
                <a:moveTo>
                  <a:pt x="1037898" y="2622692"/>
                </a:moveTo>
                <a:cubicBezTo>
                  <a:pt x="1043175" y="2625330"/>
                  <a:pt x="1045814" y="2627969"/>
                  <a:pt x="1040537" y="2630608"/>
                </a:cubicBezTo>
                <a:cubicBezTo>
                  <a:pt x="1035259" y="2630608"/>
                  <a:pt x="1035259" y="2627969"/>
                  <a:pt x="1037898" y="2622692"/>
                </a:cubicBezTo>
                <a:close/>
                <a:moveTo>
                  <a:pt x="212008" y="2612139"/>
                </a:moveTo>
                <a:cubicBezTo>
                  <a:pt x="219924" y="2614777"/>
                  <a:pt x="217285" y="2627971"/>
                  <a:pt x="209369" y="2625332"/>
                </a:cubicBezTo>
                <a:cubicBezTo>
                  <a:pt x="201454" y="2622693"/>
                  <a:pt x="204092" y="2609500"/>
                  <a:pt x="212008" y="2612139"/>
                </a:cubicBezTo>
                <a:close/>
                <a:moveTo>
                  <a:pt x="821536" y="2596306"/>
                </a:moveTo>
                <a:lnTo>
                  <a:pt x="815654" y="2637168"/>
                </a:lnTo>
                <a:lnTo>
                  <a:pt x="800795" y="2637168"/>
                </a:lnTo>
                <a:close/>
                <a:moveTo>
                  <a:pt x="167151" y="2572558"/>
                </a:moveTo>
                <a:cubicBezTo>
                  <a:pt x="172429" y="2572558"/>
                  <a:pt x="175067" y="2583112"/>
                  <a:pt x="169790" y="2583112"/>
                </a:cubicBezTo>
                <a:cubicBezTo>
                  <a:pt x="161874" y="2585751"/>
                  <a:pt x="159236" y="2572558"/>
                  <a:pt x="167151" y="2572558"/>
                </a:cubicBezTo>
                <a:close/>
                <a:moveTo>
                  <a:pt x="404382" y="2565097"/>
                </a:moveTo>
                <a:cubicBezTo>
                  <a:pt x="413041" y="2566457"/>
                  <a:pt x="416504" y="2583773"/>
                  <a:pt x="412546" y="2593669"/>
                </a:cubicBezTo>
                <a:cubicBezTo>
                  <a:pt x="362410" y="2622695"/>
                  <a:pt x="375605" y="2551449"/>
                  <a:pt x="394075" y="2569921"/>
                </a:cubicBezTo>
                <a:cubicBezTo>
                  <a:pt x="398033" y="2565963"/>
                  <a:pt x="401496" y="2564643"/>
                  <a:pt x="404382" y="2565097"/>
                </a:cubicBezTo>
                <a:close/>
                <a:moveTo>
                  <a:pt x="771402" y="2556727"/>
                </a:moveTo>
                <a:cubicBezTo>
                  <a:pt x="784595" y="2556727"/>
                  <a:pt x="784595" y="2577836"/>
                  <a:pt x="771402" y="2577836"/>
                </a:cubicBezTo>
                <a:cubicBezTo>
                  <a:pt x="758209" y="2577836"/>
                  <a:pt x="758209" y="2556727"/>
                  <a:pt x="771402" y="2556727"/>
                </a:cubicBezTo>
                <a:close/>
                <a:moveTo>
                  <a:pt x="436292" y="2554089"/>
                </a:moveTo>
                <a:cubicBezTo>
                  <a:pt x="446847" y="2559366"/>
                  <a:pt x="449486" y="2564643"/>
                  <a:pt x="438931" y="2569921"/>
                </a:cubicBezTo>
                <a:cubicBezTo>
                  <a:pt x="428376" y="2567282"/>
                  <a:pt x="428376" y="2562005"/>
                  <a:pt x="436292" y="2554089"/>
                </a:cubicBezTo>
                <a:close/>
                <a:moveTo>
                  <a:pt x="1165213" y="2553098"/>
                </a:moveTo>
                <a:cubicBezTo>
                  <a:pt x="1190445" y="2552603"/>
                  <a:pt x="1218645" y="2587730"/>
                  <a:pt x="1183023" y="2609499"/>
                </a:cubicBezTo>
                <a:cubicBezTo>
                  <a:pt x="1156637" y="2609499"/>
                  <a:pt x="1143444" y="2593667"/>
                  <a:pt x="1143444" y="2567281"/>
                </a:cubicBezTo>
                <a:cubicBezTo>
                  <a:pt x="1148721" y="2557386"/>
                  <a:pt x="1156802" y="2553263"/>
                  <a:pt x="1165213" y="2553098"/>
                </a:cubicBezTo>
                <a:close/>
                <a:moveTo>
                  <a:pt x="594779" y="2540235"/>
                </a:moveTo>
                <a:cubicBezTo>
                  <a:pt x="602200" y="2542214"/>
                  <a:pt x="593295" y="2562004"/>
                  <a:pt x="581421" y="2546172"/>
                </a:cubicBezTo>
                <a:cubicBezTo>
                  <a:pt x="588017" y="2540895"/>
                  <a:pt x="592305" y="2539575"/>
                  <a:pt x="594779" y="2540235"/>
                </a:cubicBezTo>
                <a:close/>
                <a:moveTo>
                  <a:pt x="752933" y="2506593"/>
                </a:moveTo>
                <a:cubicBezTo>
                  <a:pt x="758211" y="2509231"/>
                  <a:pt x="752933" y="2519786"/>
                  <a:pt x="747655" y="2519786"/>
                </a:cubicBezTo>
                <a:cubicBezTo>
                  <a:pt x="742378" y="2517147"/>
                  <a:pt x="745017" y="2506593"/>
                  <a:pt x="752933" y="2506593"/>
                </a:cubicBezTo>
                <a:close/>
                <a:moveTo>
                  <a:pt x="185622" y="2493400"/>
                </a:moveTo>
                <a:cubicBezTo>
                  <a:pt x="206731" y="2511870"/>
                  <a:pt x="204092" y="2522425"/>
                  <a:pt x="175067" y="2519786"/>
                </a:cubicBezTo>
                <a:cubicBezTo>
                  <a:pt x="140765" y="2501316"/>
                  <a:pt x="143404" y="2490761"/>
                  <a:pt x="185622" y="2493400"/>
                </a:cubicBezTo>
                <a:close/>
                <a:moveTo>
                  <a:pt x="502260" y="2485483"/>
                </a:moveTo>
                <a:cubicBezTo>
                  <a:pt x="507537" y="2490760"/>
                  <a:pt x="504899" y="2493399"/>
                  <a:pt x="499621" y="2493399"/>
                </a:cubicBezTo>
                <a:cubicBezTo>
                  <a:pt x="494344" y="2488122"/>
                  <a:pt x="496983" y="2485483"/>
                  <a:pt x="502260" y="2485483"/>
                </a:cubicBezTo>
                <a:close/>
                <a:moveTo>
                  <a:pt x="751160" y="2479876"/>
                </a:moveTo>
                <a:cubicBezTo>
                  <a:pt x="751284" y="2479381"/>
                  <a:pt x="768102" y="2484824"/>
                  <a:pt x="758211" y="2482844"/>
                </a:cubicBezTo>
                <a:cubicBezTo>
                  <a:pt x="752933" y="2480865"/>
                  <a:pt x="751119" y="2480041"/>
                  <a:pt x="751160" y="2479876"/>
                </a:cubicBezTo>
                <a:close/>
                <a:moveTo>
                  <a:pt x="1231179" y="2469651"/>
                </a:moveTo>
                <a:cubicBezTo>
                  <a:pt x="1233818" y="2469651"/>
                  <a:pt x="1237116" y="2470970"/>
                  <a:pt x="1238435" y="2472289"/>
                </a:cubicBezTo>
                <a:cubicBezTo>
                  <a:pt x="1246351" y="2480205"/>
                  <a:pt x="1230519" y="2480205"/>
                  <a:pt x="1227881" y="2474928"/>
                </a:cubicBezTo>
                <a:cubicBezTo>
                  <a:pt x="1226562" y="2470970"/>
                  <a:pt x="1228541" y="2469651"/>
                  <a:pt x="1231179" y="2469651"/>
                </a:cubicBezTo>
                <a:close/>
                <a:moveTo>
                  <a:pt x="1008027" y="2461878"/>
                </a:moveTo>
                <a:lnTo>
                  <a:pt x="1009525" y="2463709"/>
                </a:lnTo>
                <a:lnTo>
                  <a:pt x="1008461" y="2463962"/>
                </a:lnTo>
                <a:close/>
                <a:moveTo>
                  <a:pt x="539199" y="2456458"/>
                </a:moveTo>
                <a:cubicBezTo>
                  <a:pt x="560310" y="2472290"/>
                  <a:pt x="520728" y="2469651"/>
                  <a:pt x="531283" y="2480206"/>
                </a:cubicBezTo>
                <a:cubicBezTo>
                  <a:pt x="504896" y="2527702"/>
                  <a:pt x="512812" y="2453820"/>
                  <a:pt x="539199" y="2456458"/>
                </a:cubicBezTo>
                <a:close/>
                <a:moveTo>
                  <a:pt x="544476" y="2440626"/>
                </a:moveTo>
                <a:cubicBezTo>
                  <a:pt x="544476" y="2451181"/>
                  <a:pt x="541838" y="2453820"/>
                  <a:pt x="533922" y="2448542"/>
                </a:cubicBezTo>
                <a:cubicBezTo>
                  <a:pt x="533922" y="2440626"/>
                  <a:pt x="539199" y="2437988"/>
                  <a:pt x="544476" y="2440626"/>
                </a:cubicBezTo>
                <a:close/>
                <a:moveTo>
                  <a:pt x="715993" y="2437988"/>
                </a:moveTo>
                <a:cubicBezTo>
                  <a:pt x="723908" y="2440626"/>
                  <a:pt x="718631" y="2451181"/>
                  <a:pt x="713353" y="2453820"/>
                </a:cubicBezTo>
                <a:cubicBezTo>
                  <a:pt x="708077" y="2451181"/>
                  <a:pt x="710716" y="2440626"/>
                  <a:pt x="715993" y="2437988"/>
                </a:cubicBezTo>
                <a:close/>
                <a:moveTo>
                  <a:pt x="391440" y="2435349"/>
                </a:moveTo>
                <a:cubicBezTo>
                  <a:pt x="367691" y="2482844"/>
                  <a:pt x="309641" y="2577835"/>
                  <a:pt x="248952" y="2625331"/>
                </a:cubicBezTo>
                <a:cubicBezTo>
                  <a:pt x="243675" y="2562004"/>
                  <a:pt x="354498" y="2472290"/>
                  <a:pt x="391440" y="2435349"/>
                </a:cubicBezTo>
                <a:close/>
                <a:moveTo>
                  <a:pt x="578783" y="2403686"/>
                </a:moveTo>
                <a:cubicBezTo>
                  <a:pt x="586699" y="2443265"/>
                  <a:pt x="541841" y="2422156"/>
                  <a:pt x="578783" y="2403686"/>
                </a:cubicBezTo>
                <a:close/>
                <a:moveTo>
                  <a:pt x="1051092" y="2401047"/>
                </a:moveTo>
                <a:cubicBezTo>
                  <a:pt x="1056369" y="2424795"/>
                  <a:pt x="1061646" y="2445904"/>
                  <a:pt x="1069562" y="2467013"/>
                </a:cubicBezTo>
                <a:cubicBezTo>
                  <a:pt x="1072201" y="2461736"/>
                  <a:pt x="1072201" y="2453820"/>
                  <a:pt x="1072201" y="2448542"/>
                </a:cubicBezTo>
                <a:cubicBezTo>
                  <a:pt x="1085394" y="2424795"/>
                  <a:pt x="1080117" y="2408963"/>
                  <a:pt x="1051092" y="2401047"/>
                </a:cubicBezTo>
                <a:close/>
                <a:moveTo>
                  <a:pt x="636837" y="2393130"/>
                </a:moveTo>
                <a:cubicBezTo>
                  <a:pt x="621005" y="2440625"/>
                  <a:pt x="581425" y="2511869"/>
                  <a:pt x="526011" y="2540894"/>
                </a:cubicBezTo>
                <a:cubicBezTo>
                  <a:pt x="536568" y="2501314"/>
                  <a:pt x="602535" y="2416878"/>
                  <a:pt x="636837" y="2393130"/>
                </a:cubicBezTo>
                <a:close/>
                <a:moveTo>
                  <a:pt x="1028493" y="2388111"/>
                </a:moveTo>
                <a:cubicBezTo>
                  <a:pt x="1027014" y="2387565"/>
                  <a:pt x="1025695" y="2388184"/>
                  <a:pt x="1024705" y="2390492"/>
                </a:cubicBezTo>
                <a:cubicBezTo>
                  <a:pt x="1057028" y="2452831"/>
                  <a:pt x="1038847" y="2391936"/>
                  <a:pt x="1028493" y="2388111"/>
                </a:cubicBezTo>
                <a:close/>
                <a:moveTo>
                  <a:pt x="1687004" y="2387854"/>
                </a:moveTo>
                <a:cubicBezTo>
                  <a:pt x="1694920" y="2390492"/>
                  <a:pt x="1689643" y="2406324"/>
                  <a:pt x="1681727" y="2401047"/>
                </a:cubicBezTo>
                <a:cubicBezTo>
                  <a:pt x="1679088" y="2398408"/>
                  <a:pt x="1681727" y="2387854"/>
                  <a:pt x="1687004" y="2387854"/>
                </a:cubicBezTo>
                <a:close/>
                <a:moveTo>
                  <a:pt x="1402031" y="2387853"/>
                </a:moveTo>
                <a:cubicBezTo>
                  <a:pt x="1425780" y="2403685"/>
                  <a:pt x="1425780" y="2419516"/>
                  <a:pt x="1404669" y="2432710"/>
                </a:cubicBezTo>
                <a:cubicBezTo>
                  <a:pt x="1402031" y="2416878"/>
                  <a:pt x="1402031" y="2403685"/>
                  <a:pt x="1402031" y="2387853"/>
                </a:cubicBezTo>
                <a:close/>
                <a:moveTo>
                  <a:pt x="496982" y="2387853"/>
                </a:moveTo>
                <a:cubicBezTo>
                  <a:pt x="502259" y="2390492"/>
                  <a:pt x="494343" y="2398408"/>
                  <a:pt x="491705" y="2398408"/>
                </a:cubicBezTo>
                <a:cubicBezTo>
                  <a:pt x="486427" y="2393130"/>
                  <a:pt x="491705" y="2385214"/>
                  <a:pt x="496982" y="2387853"/>
                </a:cubicBezTo>
                <a:close/>
                <a:moveTo>
                  <a:pt x="1763526" y="2385216"/>
                </a:moveTo>
                <a:cubicBezTo>
                  <a:pt x="1789912" y="2406325"/>
                  <a:pt x="1787274" y="2416879"/>
                  <a:pt x="1760887" y="2414241"/>
                </a:cubicBezTo>
                <a:cubicBezTo>
                  <a:pt x="1737138" y="2406325"/>
                  <a:pt x="1739777" y="2395770"/>
                  <a:pt x="1763526" y="2385216"/>
                </a:cubicBezTo>
                <a:close/>
                <a:moveTo>
                  <a:pt x="1214432" y="2380765"/>
                </a:moveTo>
                <a:lnTo>
                  <a:pt x="1213698" y="2625332"/>
                </a:lnTo>
                <a:lnTo>
                  <a:pt x="1213734" y="2637168"/>
                </a:lnTo>
                <a:lnTo>
                  <a:pt x="1200415" y="2637168"/>
                </a:lnTo>
                <a:lnTo>
                  <a:pt x="1199335" y="2602795"/>
                </a:lnTo>
                <a:cubicBezTo>
                  <a:pt x="1198959" y="2556500"/>
                  <a:pt x="1199928" y="2509809"/>
                  <a:pt x="1203144" y="2464704"/>
                </a:cubicBezTo>
                <a:close/>
                <a:moveTo>
                  <a:pt x="621001" y="2372805"/>
                </a:moveTo>
                <a:cubicBezTo>
                  <a:pt x="624960" y="2372434"/>
                  <a:pt x="627598" y="2373177"/>
                  <a:pt x="628917" y="2374991"/>
                </a:cubicBezTo>
                <a:cubicBezTo>
                  <a:pt x="631556" y="2378619"/>
                  <a:pt x="628917" y="2386535"/>
                  <a:pt x="621002" y="2398409"/>
                </a:cubicBezTo>
                <a:cubicBezTo>
                  <a:pt x="597254" y="2408964"/>
                  <a:pt x="591976" y="2401048"/>
                  <a:pt x="605169" y="2377300"/>
                </a:cubicBezTo>
                <a:cubicBezTo>
                  <a:pt x="611766" y="2374661"/>
                  <a:pt x="617043" y="2373177"/>
                  <a:pt x="621001" y="2372805"/>
                </a:cubicBezTo>
                <a:close/>
                <a:moveTo>
                  <a:pt x="1043176" y="2364106"/>
                </a:moveTo>
                <a:cubicBezTo>
                  <a:pt x="1048453" y="2408963"/>
                  <a:pt x="1059008" y="2364106"/>
                  <a:pt x="1043176" y="2364106"/>
                </a:cubicBezTo>
                <a:close/>
                <a:moveTo>
                  <a:pt x="801168" y="2356974"/>
                </a:moveTo>
                <a:cubicBezTo>
                  <a:pt x="801250" y="2356520"/>
                  <a:pt x="801085" y="2356850"/>
                  <a:pt x="800426" y="2358829"/>
                </a:cubicBezTo>
                <a:cubicBezTo>
                  <a:pt x="798447" y="2366745"/>
                  <a:pt x="800920" y="2358334"/>
                  <a:pt x="801168" y="2356974"/>
                </a:cubicBezTo>
                <a:close/>
                <a:moveTo>
                  <a:pt x="462682" y="2350912"/>
                </a:moveTo>
                <a:cubicBezTo>
                  <a:pt x="452128" y="2364105"/>
                  <a:pt x="438934" y="2379937"/>
                  <a:pt x="428380" y="2395769"/>
                </a:cubicBezTo>
                <a:cubicBezTo>
                  <a:pt x="436296" y="2369382"/>
                  <a:pt x="438934" y="2361466"/>
                  <a:pt x="462682" y="2350912"/>
                </a:cubicBezTo>
                <a:close/>
                <a:moveTo>
                  <a:pt x="1299125" y="2345634"/>
                </a:moveTo>
                <a:cubicBezTo>
                  <a:pt x="1322873" y="2340357"/>
                  <a:pt x="1325512" y="2356189"/>
                  <a:pt x="1307041" y="2398407"/>
                </a:cubicBezTo>
                <a:cubicBezTo>
                  <a:pt x="1285931" y="2398407"/>
                  <a:pt x="1283293" y="2379937"/>
                  <a:pt x="1299125" y="2345634"/>
                </a:cubicBezTo>
                <a:close/>
                <a:moveTo>
                  <a:pt x="1541879" y="2329802"/>
                </a:moveTo>
                <a:cubicBezTo>
                  <a:pt x="1610485" y="2340357"/>
                  <a:pt x="1665897" y="2416878"/>
                  <a:pt x="1594653" y="2467012"/>
                </a:cubicBezTo>
                <a:cubicBezTo>
                  <a:pt x="1483829" y="2543533"/>
                  <a:pt x="1460081" y="2313970"/>
                  <a:pt x="1541879" y="2329802"/>
                </a:cubicBezTo>
                <a:close/>
                <a:moveTo>
                  <a:pt x="2218114" y="2328650"/>
                </a:moveTo>
                <a:cubicBezTo>
                  <a:pt x="2222320" y="2321228"/>
                  <a:pt x="2233205" y="2350913"/>
                  <a:pt x="2217372" y="2350913"/>
                </a:cubicBezTo>
                <a:cubicBezTo>
                  <a:pt x="2216053" y="2337720"/>
                  <a:pt x="2216713" y="2331123"/>
                  <a:pt x="2218114" y="2328650"/>
                </a:cubicBezTo>
                <a:close/>
                <a:moveTo>
                  <a:pt x="1298219" y="2310673"/>
                </a:moveTo>
                <a:cubicBezTo>
                  <a:pt x="1301270" y="2310508"/>
                  <a:pt x="1299785" y="2311993"/>
                  <a:pt x="1288571" y="2316610"/>
                </a:cubicBezTo>
                <a:cubicBezTo>
                  <a:pt x="1239095" y="2326505"/>
                  <a:pt x="1289066" y="2311168"/>
                  <a:pt x="1298219" y="2310673"/>
                </a:cubicBezTo>
                <a:close/>
                <a:moveTo>
                  <a:pt x="486098" y="2295171"/>
                </a:moveTo>
                <a:cubicBezTo>
                  <a:pt x="487088" y="2294182"/>
                  <a:pt x="489067" y="2294182"/>
                  <a:pt x="491705" y="2295501"/>
                </a:cubicBezTo>
                <a:cubicBezTo>
                  <a:pt x="491705" y="2300778"/>
                  <a:pt x="491705" y="2303417"/>
                  <a:pt x="486428" y="2300778"/>
                </a:cubicBezTo>
                <a:cubicBezTo>
                  <a:pt x="485109" y="2298140"/>
                  <a:pt x="485109" y="2296161"/>
                  <a:pt x="486098" y="2295171"/>
                </a:cubicBezTo>
                <a:close/>
                <a:moveTo>
                  <a:pt x="172429" y="2288904"/>
                </a:moveTo>
                <a:cubicBezTo>
                  <a:pt x="174408" y="2287584"/>
                  <a:pt x="177706" y="2287584"/>
                  <a:pt x="180345" y="2290223"/>
                </a:cubicBezTo>
                <a:cubicBezTo>
                  <a:pt x="185622" y="2295500"/>
                  <a:pt x="175068" y="2300777"/>
                  <a:pt x="172429" y="2295500"/>
                </a:cubicBezTo>
                <a:cubicBezTo>
                  <a:pt x="169790" y="2292862"/>
                  <a:pt x="170450" y="2290223"/>
                  <a:pt x="172429" y="2288904"/>
                </a:cubicBezTo>
                <a:close/>
                <a:moveTo>
                  <a:pt x="2119742" y="2287585"/>
                </a:moveTo>
                <a:cubicBezTo>
                  <a:pt x="2125019" y="2292862"/>
                  <a:pt x="2122381" y="2295501"/>
                  <a:pt x="2117103" y="2295501"/>
                </a:cubicBezTo>
                <a:cubicBezTo>
                  <a:pt x="2111826" y="2292862"/>
                  <a:pt x="2114465" y="2287585"/>
                  <a:pt x="2119742" y="2287585"/>
                </a:cubicBezTo>
                <a:close/>
                <a:moveTo>
                  <a:pt x="814361" y="2276494"/>
                </a:moveTo>
                <a:cubicBezTo>
                  <a:pt x="808176" y="2276865"/>
                  <a:pt x="793828" y="2308035"/>
                  <a:pt x="813619" y="2337719"/>
                </a:cubicBezTo>
                <a:cubicBezTo>
                  <a:pt x="813619" y="2321888"/>
                  <a:pt x="816257" y="2303417"/>
                  <a:pt x="816257" y="2287585"/>
                </a:cubicBezTo>
                <a:cubicBezTo>
                  <a:pt x="817576" y="2279669"/>
                  <a:pt x="816422" y="2276370"/>
                  <a:pt x="814361" y="2276494"/>
                </a:cubicBezTo>
                <a:close/>
                <a:moveTo>
                  <a:pt x="1848623" y="2272414"/>
                </a:moveTo>
                <a:cubicBezTo>
                  <a:pt x="1854560" y="2273733"/>
                  <a:pt x="1859837" y="2278350"/>
                  <a:pt x="1858518" y="2284947"/>
                </a:cubicBezTo>
                <a:cubicBezTo>
                  <a:pt x="1855879" y="2298140"/>
                  <a:pt x="1832130" y="2292863"/>
                  <a:pt x="1834769" y="2279670"/>
                </a:cubicBezTo>
                <a:cubicBezTo>
                  <a:pt x="1836089" y="2273073"/>
                  <a:pt x="1842686" y="2271094"/>
                  <a:pt x="1848623" y="2272414"/>
                </a:cubicBezTo>
                <a:close/>
                <a:moveTo>
                  <a:pt x="1085394" y="2263837"/>
                </a:moveTo>
                <a:cubicBezTo>
                  <a:pt x="1069562" y="2295501"/>
                  <a:pt x="1048453" y="2340358"/>
                  <a:pt x="1072201" y="2379938"/>
                </a:cubicBezTo>
                <a:cubicBezTo>
                  <a:pt x="1103865" y="2427433"/>
                  <a:pt x="1080117" y="2250644"/>
                  <a:pt x="1085394" y="2263837"/>
                </a:cubicBezTo>
                <a:close/>
                <a:moveTo>
                  <a:pt x="396715" y="2263837"/>
                </a:moveTo>
                <a:cubicBezTo>
                  <a:pt x="412546" y="2279669"/>
                  <a:pt x="412546" y="2340357"/>
                  <a:pt x="394076" y="2300778"/>
                </a:cubicBezTo>
                <a:cubicBezTo>
                  <a:pt x="370327" y="2295500"/>
                  <a:pt x="370327" y="2282307"/>
                  <a:pt x="396715" y="2263837"/>
                </a:cubicBezTo>
                <a:close/>
                <a:moveTo>
                  <a:pt x="527000" y="2261198"/>
                </a:moveTo>
                <a:cubicBezTo>
                  <a:pt x="530957" y="2259219"/>
                  <a:pt x="520073" y="2275051"/>
                  <a:pt x="494346" y="2308693"/>
                </a:cubicBezTo>
                <a:cubicBezTo>
                  <a:pt x="502262" y="2295500"/>
                  <a:pt x="510178" y="2282307"/>
                  <a:pt x="518094" y="2269114"/>
                </a:cubicBezTo>
                <a:cubicBezTo>
                  <a:pt x="522712" y="2264497"/>
                  <a:pt x="525680" y="2261858"/>
                  <a:pt x="527000" y="2261198"/>
                </a:cubicBezTo>
                <a:close/>
                <a:moveTo>
                  <a:pt x="1404010" y="2250645"/>
                </a:moveTo>
                <a:cubicBezTo>
                  <a:pt x="1413245" y="2249985"/>
                  <a:pt x="1423140" y="2253283"/>
                  <a:pt x="1433694" y="2261199"/>
                </a:cubicBezTo>
                <a:cubicBezTo>
                  <a:pt x="1433694" y="2261199"/>
                  <a:pt x="1436333" y="2261199"/>
                  <a:pt x="1438972" y="2263838"/>
                </a:cubicBezTo>
                <a:cubicBezTo>
                  <a:pt x="1417862" y="2274393"/>
                  <a:pt x="1396753" y="2274393"/>
                  <a:pt x="1378283" y="2263838"/>
                </a:cubicBezTo>
                <a:cubicBezTo>
                  <a:pt x="1386199" y="2255922"/>
                  <a:pt x="1394775" y="2251304"/>
                  <a:pt x="1404010" y="2250645"/>
                </a:cubicBezTo>
                <a:close/>
                <a:moveTo>
                  <a:pt x="536524" y="2243553"/>
                </a:moveTo>
                <a:cubicBezTo>
                  <a:pt x="535905" y="2242563"/>
                  <a:pt x="541182" y="2243388"/>
                  <a:pt x="557674" y="2248005"/>
                </a:cubicBezTo>
                <a:cubicBezTo>
                  <a:pt x="593297" y="2265816"/>
                  <a:pt x="538379" y="2246521"/>
                  <a:pt x="536524" y="2243553"/>
                </a:cubicBezTo>
                <a:close/>
                <a:moveTo>
                  <a:pt x="1065604" y="2243264"/>
                </a:moveTo>
                <a:cubicBezTo>
                  <a:pt x="1066924" y="2240914"/>
                  <a:pt x="1064285" y="2242728"/>
                  <a:pt x="1053730" y="2253283"/>
                </a:cubicBezTo>
                <a:cubicBezTo>
                  <a:pt x="1022067" y="2294841"/>
                  <a:pt x="1061647" y="2250314"/>
                  <a:pt x="1065604" y="2243264"/>
                </a:cubicBezTo>
                <a:close/>
                <a:moveTo>
                  <a:pt x="458393" y="2233823"/>
                </a:moveTo>
                <a:cubicBezTo>
                  <a:pt x="462021" y="2233493"/>
                  <a:pt x="465320" y="2236132"/>
                  <a:pt x="470597" y="2242729"/>
                </a:cubicBezTo>
                <a:cubicBezTo>
                  <a:pt x="457404" y="2261199"/>
                  <a:pt x="431016" y="2248006"/>
                  <a:pt x="444211" y="2242729"/>
                </a:cubicBezTo>
                <a:cubicBezTo>
                  <a:pt x="450807" y="2237451"/>
                  <a:pt x="454765" y="2234153"/>
                  <a:pt x="458393" y="2233823"/>
                </a:cubicBezTo>
                <a:close/>
                <a:moveTo>
                  <a:pt x="1533964" y="2213703"/>
                </a:moveTo>
                <a:cubicBezTo>
                  <a:pt x="1555073" y="2224258"/>
                  <a:pt x="1512855" y="2248006"/>
                  <a:pt x="1507577" y="2229535"/>
                </a:cubicBezTo>
                <a:cubicBezTo>
                  <a:pt x="1510215" y="2216342"/>
                  <a:pt x="1523410" y="2211065"/>
                  <a:pt x="1533964" y="2213703"/>
                </a:cubicBezTo>
                <a:close/>
                <a:moveTo>
                  <a:pt x="388798" y="2213703"/>
                </a:moveTo>
                <a:cubicBezTo>
                  <a:pt x="394076" y="2213703"/>
                  <a:pt x="394076" y="2216341"/>
                  <a:pt x="391437" y="2221619"/>
                </a:cubicBezTo>
                <a:cubicBezTo>
                  <a:pt x="386160" y="2221619"/>
                  <a:pt x="383521" y="2216341"/>
                  <a:pt x="388798" y="2213703"/>
                </a:cubicBezTo>
                <a:close/>
                <a:moveTo>
                  <a:pt x="399353" y="2205787"/>
                </a:moveTo>
                <a:cubicBezTo>
                  <a:pt x="404630" y="2205787"/>
                  <a:pt x="409908" y="2216341"/>
                  <a:pt x="401992" y="2216341"/>
                </a:cubicBezTo>
                <a:cubicBezTo>
                  <a:pt x="394076" y="2218980"/>
                  <a:pt x="386159" y="2203148"/>
                  <a:pt x="399353" y="2205787"/>
                </a:cubicBezTo>
                <a:close/>
                <a:moveTo>
                  <a:pt x="188266" y="2205787"/>
                </a:moveTo>
                <a:cubicBezTo>
                  <a:pt x="201459" y="2245366"/>
                  <a:pt x="130216" y="2300778"/>
                  <a:pt x="122300" y="2240089"/>
                </a:cubicBezTo>
                <a:cubicBezTo>
                  <a:pt x="204098" y="2269114"/>
                  <a:pt x="117023" y="2211064"/>
                  <a:pt x="188266" y="2205787"/>
                </a:cubicBezTo>
                <a:close/>
                <a:moveTo>
                  <a:pt x="809619" y="2202777"/>
                </a:moveTo>
                <a:cubicBezTo>
                  <a:pt x="795643" y="2207106"/>
                  <a:pt x="775358" y="2276371"/>
                  <a:pt x="818896" y="2226896"/>
                </a:cubicBezTo>
                <a:cubicBezTo>
                  <a:pt x="818236" y="2207106"/>
                  <a:pt x="814278" y="2201334"/>
                  <a:pt x="809619" y="2202777"/>
                </a:cubicBezTo>
                <a:close/>
                <a:moveTo>
                  <a:pt x="1407762" y="2179607"/>
                </a:moveTo>
                <a:cubicBezTo>
                  <a:pt x="1413081" y="2180225"/>
                  <a:pt x="1416545" y="2188636"/>
                  <a:pt x="1412587" y="2192594"/>
                </a:cubicBezTo>
                <a:cubicBezTo>
                  <a:pt x="1404671" y="2200510"/>
                  <a:pt x="1394115" y="2187317"/>
                  <a:pt x="1402031" y="2182039"/>
                </a:cubicBezTo>
                <a:cubicBezTo>
                  <a:pt x="1404010" y="2180060"/>
                  <a:pt x="1405990" y="2179400"/>
                  <a:pt x="1407762" y="2179607"/>
                </a:cubicBezTo>
                <a:close/>
                <a:moveTo>
                  <a:pt x="1883625" y="2178741"/>
                </a:moveTo>
                <a:cubicBezTo>
                  <a:pt x="1907002" y="2177256"/>
                  <a:pt x="1933718" y="2214362"/>
                  <a:pt x="1898096" y="2232173"/>
                </a:cubicBezTo>
                <a:cubicBezTo>
                  <a:pt x="1874348" y="2232173"/>
                  <a:pt x="1863794" y="2218979"/>
                  <a:pt x="1863794" y="2195232"/>
                </a:cubicBezTo>
                <a:cubicBezTo>
                  <a:pt x="1868412" y="2184018"/>
                  <a:pt x="1875833" y="2179235"/>
                  <a:pt x="1883625" y="2178741"/>
                </a:cubicBezTo>
                <a:close/>
                <a:moveTo>
                  <a:pt x="766782" y="2154993"/>
                </a:moveTo>
                <a:cubicBezTo>
                  <a:pt x="758867" y="2153014"/>
                  <a:pt x="746333" y="2154333"/>
                  <a:pt x="734459" y="2155653"/>
                </a:cubicBezTo>
                <a:cubicBezTo>
                  <a:pt x="745014" y="2163569"/>
                  <a:pt x="758206" y="2168846"/>
                  <a:pt x="771400" y="2174124"/>
                </a:cubicBezTo>
                <a:cubicBezTo>
                  <a:pt x="777997" y="2162250"/>
                  <a:pt x="774698" y="2156972"/>
                  <a:pt x="766782" y="2154993"/>
                </a:cubicBezTo>
                <a:close/>
                <a:moveTo>
                  <a:pt x="163483" y="2142542"/>
                </a:moveTo>
                <a:cubicBezTo>
                  <a:pt x="167812" y="2144274"/>
                  <a:pt x="195519" y="2161590"/>
                  <a:pt x="169792" y="2147737"/>
                </a:cubicBezTo>
                <a:cubicBezTo>
                  <a:pt x="163195" y="2143119"/>
                  <a:pt x="162040" y="2141965"/>
                  <a:pt x="163483" y="2142542"/>
                </a:cubicBezTo>
                <a:close/>
                <a:moveTo>
                  <a:pt x="1417863" y="2142459"/>
                </a:moveTo>
                <a:cubicBezTo>
                  <a:pt x="1494384" y="2147736"/>
                  <a:pt x="1594652" y="2182039"/>
                  <a:pt x="1665895" y="2208426"/>
                </a:cubicBezTo>
                <a:cubicBezTo>
                  <a:pt x="1644786" y="2221619"/>
                  <a:pt x="1460081" y="2166208"/>
                  <a:pt x="1417863" y="2142459"/>
                </a:cubicBezTo>
                <a:close/>
                <a:moveTo>
                  <a:pt x="2078514" y="2136853"/>
                </a:moveTo>
                <a:cubicBezTo>
                  <a:pt x="2080823" y="2139162"/>
                  <a:pt x="2081483" y="2143779"/>
                  <a:pt x="2080164" y="2150376"/>
                </a:cubicBezTo>
                <a:cubicBezTo>
                  <a:pt x="2066969" y="2153015"/>
                  <a:pt x="2064331" y="2150376"/>
                  <a:pt x="2066969" y="2137183"/>
                </a:cubicBezTo>
                <a:cubicBezTo>
                  <a:pt x="2072247" y="2134544"/>
                  <a:pt x="2076205" y="2134544"/>
                  <a:pt x="2078514" y="2136853"/>
                </a:cubicBezTo>
                <a:close/>
                <a:moveTo>
                  <a:pt x="2238481" y="2131904"/>
                </a:moveTo>
                <a:cubicBezTo>
                  <a:pt x="2243759" y="2134543"/>
                  <a:pt x="2238481" y="2145097"/>
                  <a:pt x="2233204" y="2139820"/>
                </a:cubicBezTo>
                <a:cubicBezTo>
                  <a:pt x="2230565" y="2134543"/>
                  <a:pt x="2233204" y="2126627"/>
                  <a:pt x="2238481" y="2131904"/>
                </a:cubicBezTo>
                <a:close/>
                <a:moveTo>
                  <a:pt x="1412585" y="2116073"/>
                </a:moveTo>
                <a:cubicBezTo>
                  <a:pt x="1420501" y="2116073"/>
                  <a:pt x="1423140" y="2118712"/>
                  <a:pt x="1417863" y="2126627"/>
                </a:cubicBezTo>
                <a:cubicBezTo>
                  <a:pt x="1409947" y="2129266"/>
                  <a:pt x="1407308" y="2123989"/>
                  <a:pt x="1412585" y="2116073"/>
                </a:cubicBezTo>
                <a:close/>
                <a:moveTo>
                  <a:pt x="126258" y="2115084"/>
                </a:moveTo>
                <a:cubicBezTo>
                  <a:pt x="130875" y="2115414"/>
                  <a:pt x="134174" y="2120031"/>
                  <a:pt x="135493" y="2129267"/>
                </a:cubicBezTo>
                <a:cubicBezTo>
                  <a:pt x="122300" y="2145099"/>
                  <a:pt x="111744" y="2145099"/>
                  <a:pt x="109106" y="2126628"/>
                </a:cubicBezTo>
                <a:cubicBezTo>
                  <a:pt x="115703" y="2118712"/>
                  <a:pt x="121640" y="2114754"/>
                  <a:pt x="126258" y="2115084"/>
                </a:cubicBezTo>
                <a:close/>
                <a:moveTo>
                  <a:pt x="251582" y="2087049"/>
                </a:moveTo>
                <a:cubicBezTo>
                  <a:pt x="262137" y="2108158"/>
                  <a:pt x="246305" y="2113435"/>
                  <a:pt x="204087" y="2105519"/>
                </a:cubicBezTo>
                <a:cubicBezTo>
                  <a:pt x="219919" y="2100242"/>
                  <a:pt x="235751" y="2092326"/>
                  <a:pt x="251582" y="2087049"/>
                </a:cubicBezTo>
                <a:close/>
                <a:moveTo>
                  <a:pt x="2222649" y="2087048"/>
                </a:moveTo>
                <a:cubicBezTo>
                  <a:pt x="2249036" y="2092325"/>
                  <a:pt x="2270145" y="2113434"/>
                  <a:pt x="2285977" y="2131905"/>
                </a:cubicBezTo>
                <a:cubicBezTo>
                  <a:pt x="2259590" y="2155653"/>
                  <a:pt x="2217372" y="2118712"/>
                  <a:pt x="2222649" y="2087048"/>
                </a:cubicBezTo>
                <a:close/>
                <a:moveTo>
                  <a:pt x="190904" y="2071217"/>
                </a:moveTo>
                <a:cubicBezTo>
                  <a:pt x="217290" y="2081771"/>
                  <a:pt x="204097" y="2089687"/>
                  <a:pt x="153963" y="2092326"/>
                </a:cubicBezTo>
                <a:cubicBezTo>
                  <a:pt x="164517" y="2087049"/>
                  <a:pt x="177711" y="2079133"/>
                  <a:pt x="190904" y="2071217"/>
                </a:cubicBezTo>
                <a:close/>
                <a:moveTo>
                  <a:pt x="56334" y="2042191"/>
                </a:moveTo>
                <a:cubicBezTo>
                  <a:pt x="47099" y="2053406"/>
                  <a:pt x="26484" y="2062146"/>
                  <a:pt x="1170" y="2068701"/>
                </a:cubicBezTo>
                <a:lnTo>
                  <a:pt x="719" y="2068774"/>
                </a:lnTo>
                <a:lnTo>
                  <a:pt x="719" y="2048081"/>
                </a:lnTo>
                <a:lnTo>
                  <a:pt x="2284" y="2047922"/>
                </a:lnTo>
                <a:cubicBezTo>
                  <a:pt x="22527" y="2045984"/>
                  <a:pt x="41162" y="2044170"/>
                  <a:pt x="56334" y="2042191"/>
                </a:cubicBezTo>
                <a:close/>
                <a:moveTo>
                  <a:pt x="1399393" y="2028998"/>
                </a:moveTo>
                <a:cubicBezTo>
                  <a:pt x="1420502" y="2055385"/>
                  <a:pt x="1407309" y="2028998"/>
                  <a:pt x="1399393" y="2028998"/>
                </a:cubicBezTo>
                <a:close/>
                <a:moveTo>
                  <a:pt x="1562000" y="2025700"/>
                </a:moveTo>
                <a:cubicBezTo>
                  <a:pt x="1566947" y="2025041"/>
                  <a:pt x="1572224" y="2027679"/>
                  <a:pt x="1573544" y="2034276"/>
                </a:cubicBezTo>
                <a:cubicBezTo>
                  <a:pt x="1576183" y="2047469"/>
                  <a:pt x="1555073" y="2050108"/>
                  <a:pt x="1552434" y="2036914"/>
                </a:cubicBezTo>
                <a:cubicBezTo>
                  <a:pt x="1552434" y="2030317"/>
                  <a:pt x="1557052" y="2026360"/>
                  <a:pt x="1562000" y="2025700"/>
                </a:cubicBezTo>
                <a:close/>
                <a:moveTo>
                  <a:pt x="230352" y="1969670"/>
                </a:moveTo>
                <a:cubicBezTo>
                  <a:pt x="234104" y="1970289"/>
                  <a:pt x="237732" y="1972268"/>
                  <a:pt x="241031" y="1976226"/>
                </a:cubicBezTo>
                <a:cubicBezTo>
                  <a:pt x="233115" y="1989419"/>
                  <a:pt x="214645" y="1992058"/>
                  <a:pt x="198813" y="1984142"/>
                </a:cubicBezTo>
                <a:cubicBezTo>
                  <a:pt x="206728" y="1978205"/>
                  <a:pt x="219097" y="1967815"/>
                  <a:pt x="230352" y="1969670"/>
                </a:cubicBezTo>
                <a:close/>
                <a:moveTo>
                  <a:pt x="1766164" y="1952477"/>
                </a:moveTo>
                <a:cubicBezTo>
                  <a:pt x="1792550" y="1965671"/>
                  <a:pt x="1811021" y="1994696"/>
                  <a:pt x="1821575" y="2021083"/>
                </a:cubicBezTo>
                <a:cubicBezTo>
                  <a:pt x="1800466" y="2002612"/>
                  <a:pt x="1784634" y="1976226"/>
                  <a:pt x="1766164" y="1952477"/>
                </a:cubicBezTo>
                <a:close/>
                <a:moveTo>
                  <a:pt x="103500" y="1952147"/>
                </a:moveTo>
                <a:cubicBezTo>
                  <a:pt x="105809" y="1952477"/>
                  <a:pt x="107788" y="1955116"/>
                  <a:pt x="109108" y="1960393"/>
                </a:cubicBezTo>
                <a:cubicBezTo>
                  <a:pt x="101192" y="1968309"/>
                  <a:pt x="98553" y="1965670"/>
                  <a:pt x="95915" y="1957754"/>
                </a:cubicBezTo>
                <a:cubicBezTo>
                  <a:pt x="98553" y="1953796"/>
                  <a:pt x="101192" y="1951817"/>
                  <a:pt x="103500" y="1952147"/>
                </a:cubicBezTo>
                <a:close/>
                <a:moveTo>
                  <a:pt x="1773421" y="1916526"/>
                </a:moveTo>
                <a:cubicBezTo>
                  <a:pt x="1776060" y="1914876"/>
                  <a:pt x="1780677" y="1915536"/>
                  <a:pt x="1787274" y="1918175"/>
                </a:cubicBezTo>
                <a:cubicBezTo>
                  <a:pt x="1789913" y="1931368"/>
                  <a:pt x="1784636" y="1934007"/>
                  <a:pt x="1771441" y="1928730"/>
                </a:cubicBezTo>
                <a:cubicBezTo>
                  <a:pt x="1770122" y="1922133"/>
                  <a:pt x="1770782" y="1918175"/>
                  <a:pt x="1773421" y="1916526"/>
                </a:cubicBezTo>
                <a:close/>
                <a:moveTo>
                  <a:pt x="37658" y="1853281"/>
                </a:moveTo>
                <a:cubicBezTo>
                  <a:pt x="46770" y="1854023"/>
                  <a:pt x="57654" y="1856827"/>
                  <a:pt x="72167" y="1862764"/>
                </a:cubicBezTo>
                <a:cubicBezTo>
                  <a:pt x="98553" y="1857486"/>
                  <a:pt x="122301" y="1860125"/>
                  <a:pt x="146048" y="1868041"/>
                </a:cubicBezTo>
                <a:cubicBezTo>
                  <a:pt x="124940" y="1870680"/>
                  <a:pt x="101192" y="1873318"/>
                  <a:pt x="77444" y="1875957"/>
                </a:cubicBezTo>
                <a:cubicBezTo>
                  <a:pt x="93276" y="1878595"/>
                  <a:pt x="111746" y="1881234"/>
                  <a:pt x="127578" y="1883873"/>
                </a:cubicBezTo>
                <a:cubicBezTo>
                  <a:pt x="128898" y="1883873"/>
                  <a:pt x="88658" y="1884533"/>
                  <a:pt x="46440" y="1883543"/>
                </a:cubicBezTo>
                <a:lnTo>
                  <a:pt x="719" y="1881244"/>
                </a:lnTo>
                <a:lnTo>
                  <a:pt x="719" y="1860812"/>
                </a:lnTo>
                <a:lnTo>
                  <a:pt x="2362" y="1860238"/>
                </a:lnTo>
                <a:cubicBezTo>
                  <a:pt x="14313" y="1855693"/>
                  <a:pt x="23991" y="1852168"/>
                  <a:pt x="37658" y="1853281"/>
                </a:cubicBezTo>
                <a:close/>
                <a:moveTo>
                  <a:pt x="174476" y="1853198"/>
                </a:moveTo>
                <a:cubicBezTo>
                  <a:pt x="187319" y="1847427"/>
                  <a:pt x="134504" y="1906302"/>
                  <a:pt x="164519" y="1860125"/>
                </a:cubicBezTo>
                <a:cubicBezTo>
                  <a:pt x="169466" y="1856167"/>
                  <a:pt x="172641" y="1854023"/>
                  <a:pt x="174476" y="1853198"/>
                </a:cubicBezTo>
                <a:close/>
                <a:moveTo>
                  <a:pt x="1935037" y="1844293"/>
                </a:moveTo>
                <a:cubicBezTo>
                  <a:pt x="1921844" y="1862763"/>
                  <a:pt x="1908651" y="1878595"/>
                  <a:pt x="1895458" y="1894427"/>
                </a:cubicBezTo>
                <a:cubicBezTo>
                  <a:pt x="1903374" y="1873318"/>
                  <a:pt x="1916567" y="1857486"/>
                  <a:pt x="1935037" y="1844293"/>
                </a:cubicBezTo>
                <a:close/>
                <a:moveTo>
                  <a:pt x="1760887" y="1844293"/>
                </a:moveTo>
                <a:cubicBezTo>
                  <a:pt x="1766164" y="1849570"/>
                  <a:pt x="1760887" y="1860125"/>
                  <a:pt x="1755610" y="1854847"/>
                </a:cubicBezTo>
                <a:cubicBezTo>
                  <a:pt x="1750332" y="1852209"/>
                  <a:pt x="1755610" y="1841654"/>
                  <a:pt x="1760887" y="1844293"/>
                </a:cubicBezTo>
                <a:close/>
                <a:moveTo>
                  <a:pt x="1870391" y="1812629"/>
                </a:moveTo>
                <a:cubicBezTo>
                  <a:pt x="1873689" y="1812629"/>
                  <a:pt x="1876987" y="1815268"/>
                  <a:pt x="1879626" y="1820546"/>
                </a:cubicBezTo>
                <a:cubicBezTo>
                  <a:pt x="1874349" y="1831100"/>
                  <a:pt x="1869072" y="1831100"/>
                  <a:pt x="1861155" y="1820546"/>
                </a:cubicBezTo>
                <a:cubicBezTo>
                  <a:pt x="1863794" y="1815268"/>
                  <a:pt x="1867092" y="1812629"/>
                  <a:pt x="1870391" y="1812629"/>
                </a:cubicBezTo>
                <a:close/>
                <a:moveTo>
                  <a:pt x="1747694" y="1809991"/>
                </a:moveTo>
                <a:cubicBezTo>
                  <a:pt x="1766165" y="1804714"/>
                  <a:pt x="1781997" y="1815269"/>
                  <a:pt x="1784636" y="1833739"/>
                </a:cubicBezTo>
                <a:cubicBezTo>
                  <a:pt x="1768804" y="1831100"/>
                  <a:pt x="1747694" y="1828462"/>
                  <a:pt x="1747694" y="1809991"/>
                </a:cubicBezTo>
                <a:close/>
                <a:moveTo>
                  <a:pt x="98550" y="1804714"/>
                </a:moveTo>
                <a:cubicBezTo>
                  <a:pt x="111744" y="1802076"/>
                  <a:pt x="114382" y="1804714"/>
                  <a:pt x="111744" y="1817908"/>
                </a:cubicBezTo>
                <a:cubicBezTo>
                  <a:pt x="98550" y="1823185"/>
                  <a:pt x="95912" y="1817908"/>
                  <a:pt x="98550" y="1804714"/>
                </a:cubicBezTo>
                <a:close/>
                <a:moveTo>
                  <a:pt x="1704486" y="1796179"/>
                </a:moveTo>
                <a:cubicBezTo>
                  <a:pt x="1710423" y="1790366"/>
                  <a:pt x="1713392" y="1808672"/>
                  <a:pt x="1713392" y="1852209"/>
                </a:cubicBezTo>
                <a:cubicBezTo>
                  <a:pt x="1700199" y="1844293"/>
                  <a:pt x="1694921" y="1828461"/>
                  <a:pt x="1697559" y="1809990"/>
                </a:cubicBezTo>
                <a:cubicBezTo>
                  <a:pt x="1700198" y="1802734"/>
                  <a:pt x="1702507" y="1798116"/>
                  <a:pt x="1704486" y="1796179"/>
                </a:cubicBezTo>
                <a:close/>
                <a:moveTo>
                  <a:pt x="1747694" y="1770412"/>
                </a:moveTo>
                <a:cubicBezTo>
                  <a:pt x="1763527" y="1770412"/>
                  <a:pt x="1776720" y="1780966"/>
                  <a:pt x="1784636" y="1794160"/>
                </a:cubicBezTo>
                <a:cubicBezTo>
                  <a:pt x="1768804" y="1791521"/>
                  <a:pt x="1750332" y="1788882"/>
                  <a:pt x="1747694" y="1770412"/>
                </a:cubicBezTo>
                <a:close/>
                <a:moveTo>
                  <a:pt x="719" y="1756595"/>
                </a:moveTo>
                <a:lnTo>
                  <a:pt x="8151" y="1763825"/>
                </a:lnTo>
                <a:cubicBezTo>
                  <a:pt x="17582" y="1776709"/>
                  <a:pt x="16025" y="1785677"/>
                  <a:pt x="8883" y="1792129"/>
                </a:cubicBezTo>
                <a:lnTo>
                  <a:pt x="719" y="1796700"/>
                </a:lnTo>
                <a:close/>
                <a:moveTo>
                  <a:pt x="1928358" y="1725060"/>
                </a:moveTo>
                <a:cubicBezTo>
                  <a:pt x="1931574" y="1726709"/>
                  <a:pt x="1934378" y="1731492"/>
                  <a:pt x="1935038" y="1741387"/>
                </a:cubicBezTo>
                <a:cubicBezTo>
                  <a:pt x="1905352" y="1743366"/>
                  <a:pt x="1918711" y="1720112"/>
                  <a:pt x="1928358" y="1725060"/>
                </a:cubicBezTo>
                <a:close/>
                <a:moveTo>
                  <a:pt x="307001" y="1712362"/>
                </a:moveTo>
                <a:cubicBezTo>
                  <a:pt x="312278" y="1712362"/>
                  <a:pt x="314917" y="1725555"/>
                  <a:pt x="307001" y="1725555"/>
                </a:cubicBezTo>
                <a:cubicBezTo>
                  <a:pt x="299085" y="1725555"/>
                  <a:pt x="299085" y="1712362"/>
                  <a:pt x="307001" y="1712362"/>
                </a:cubicBezTo>
                <a:close/>
                <a:moveTo>
                  <a:pt x="1781996" y="1667504"/>
                </a:moveTo>
                <a:cubicBezTo>
                  <a:pt x="1768803" y="1688613"/>
                  <a:pt x="1779357" y="1704445"/>
                  <a:pt x="1813660" y="1709722"/>
                </a:cubicBezTo>
                <a:cubicBezTo>
                  <a:pt x="1768803" y="1701806"/>
                  <a:pt x="1821576" y="1709722"/>
                  <a:pt x="1781996" y="1720277"/>
                </a:cubicBezTo>
                <a:lnTo>
                  <a:pt x="1822584" y="1733972"/>
                </a:lnTo>
                <a:lnTo>
                  <a:pt x="1818195" y="1727327"/>
                </a:lnTo>
                <a:cubicBezTo>
                  <a:pt x="1817782" y="1723740"/>
                  <a:pt x="1818937" y="1719617"/>
                  <a:pt x="1821575" y="1715000"/>
                </a:cubicBezTo>
                <a:cubicBezTo>
                  <a:pt x="1837407" y="1722916"/>
                  <a:pt x="1850600" y="1733470"/>
                  <a:pt x="1866432" y="1744025"/>
                </a:cubicBezTo>
                <a:lnTo>
                  <a:pt x="1844315" y="1742396"/>
                </a:lnTo>
                <a:lnTo>
                  <a:pt x="1887542" y="1762495"/>
                </a:lnTo>
                <a:cubicBezTo>
                  <a:pt x="1932399" y="1733470"/>
                  <a:pt x="1805744" y="1662227"/>
                  <a:pt x="1781996" y="1667504"/>
                </a:cubicBezTo>
                <a:close/>
                <a:moveTo>
                  <a:pt x="2016835" y="1622647"/>
                </a:moveTo>
                <a:cubicBezTo>
                  <a:pt x="2019474" y="1623307"/>
                  <a:pt x="2022112" y="1625286"/>
                  <a:pt x="2022112" y="1627924"/>
                </a:cubicBezTo>
                <a:cubicBezTo>
                  <a:pt x="2022112" y="1633201"/>
                  <a:pt x="2011558" y="1630563"/>
                  <a:pt x="2011558" y="1625285"/>
                </a:cubicBezTo>
                <a:cubicBezTo>
                  <a:pt x="2011558" y="1622647"/>
                  <a:pt x="2014197" y="1621987"/>
                  <a:pt x="2016835" y="1622647"/>
                </a:cubicBezTo>
                <a:close/>
                <a:moveTo>
                  <a:pt x="1837408" y="1606815"/>
                </a:moveTo>
                <a:cubicBezTo>
                  <a:pt x="1878967" y="1627594"/>
                  <a:pt x="1870432" y="1628337"/>
                  <a:pt x="1845339" y="1621147"/>
                </a:cubicBezTo>
                <a:lnTo>
                  <a:pt x="1833700" y="1617428"/>
                </a:lnTo>
                <a:close/>
                <a:moveTo>
                  <a:pt x="1813001" y="1527986"/>
                </a:moveTo>
                <a:cubicBezTo>
                  <a:pt x="1814320" y="1528316"/>
                  <a:pt x="1820257" y="1530295"/>
                  <a:pt x="1826854" y="1532933"/>
                </a:cubicBezTo>
                <a:cubicBezTo>
                  <a:pt x="1814980" y="1528975"/>
                  <a:pt x="1811681" y="1527656"/>
                  <a:pt x="1813001" y="1527986"/>
                </a:cubicBezTo>
                <a:close/>
                <a:moveTo>
                  <a:pt x="1803105" y="1525018"/>
                </a:moveTo>
                <a:cubicBezTo>
                  <a:pt x="1808383" y="1527657"/>
                  <a:pt x="1803105" y="1543489"/>
                  <a:pt x="1797828" y="1535573"/>
                </a:cubicBezTo>
                <a:cubicBezTo>
                  <a:pt x="1795189" y="1530295"/>
                  <a:pt x="1797828" y="1519741"/>
                  <a:pt x="1803105" y="1525018"/>
                </a:cubicBezTo>
                <a:close/>
                <a:moveTo>
                  <a:pt x="265438" y="1511165"/>
                </a:moveTo>
                <a:cubicBezTo>
                  <a:pt x="267417" y="1511824"/>
                  <a:pt x="268736" y="1514463"/>
                  <a:pt x="270056" y="1519740"/>
                </a:cubicBezTo>
                <a:cubicBezTo>
                  <a:pt x="264779" y="1527656"/>
                  <a:pt x="259502" y="1525018"/>
                  <a:pt x="256863" y="1514463"/>
                </a:cubicBezTo>
                <a:cubicBezTo>
                  <a:pt x="260821" y="1511824"/>
                  <a:pt x="263459" y="1510505"/>
                  <a:pt x="265438" y="1511165"/>
                </a:cubicBezTo>
                <a:close/>
                <a:moveTo>
                  <a:pt x="122290" y="1506547"/>
                </a:moveTo>
                <a:cubicBezTo>
                  <a:pt x="130206" y="1517102"/>
                  <a:pt x="122290" y="1530295"/>
                  <a:pt x="114374" y="1535572"/>
                </a:cubicBezTo>
                <a:cubicBezTo>
                  <a:pt x="93265" y="1540849"/>
                  <a:pt x="106458" y="1495992"/>
                  <a:pt x="122290" y="1506547"/>
                </a:cubicBezTo>
                <a:close/>
                <a:moveTo>
                  <a:pt x="1771441" y="1456413"/>
                </a:moveTo>
                <a:cubicBezTo>
                  <a:pt x="1795190" y="1451136"/>
                  <a:pt x="1803105" y="1480161"/>
                  <a:pt x="1789912" y="1474884"/>
                </a:cubicBezTo>
                <a:cubicBezTo>
                  <a:pt x="1774080" y="1474884"/>
                  <a:pt x="1768802" y="1474884"/>
                  <a:pt x="1771441" y="1456413"/>
                </a:cubicBezTo>
                <a:close/>
                <a:moveTo>
                  <a:pt x="74804" y="1456413"/>
                </a:moveTo>
                <a:cubicBezTo>
                  <a:pt x="95913" y="1456413"/>
                  <a:pt x="117022" y="1461690"/>
                  <a:pt x="135493" y="1469606"/>
                </a:cubicBezTo>
                <a:cubicBezTo>
                  <a:pt x="114383" y="1474883"/>
                  <a:pt x="93274" y="1472245"/>
                  <a:pt x="74804" y="1456413"/>
                </a:cubicBezTo>
                <a:close/>
                <a:moveTo>
                  <a:pt x="2154375" y="1450806"/>
                </a:moveTo>
                <a:cubicBezTo>
                  <a:pt x="2158663" y="1449156"/>
                  <a:pt x="2165920" y="1453774"/>
                  <a:pt x="2175155" y="1464328"/>
                </a:cubicBezTo>
                <a:cubicBezTo>
                  <a:pt x="2188348" y="1501269"/>
                  <a:pt x="2180432" y="1506546"/>
                  <a:pt x="2151407" y="1474883"/>
                </a:cubicBezTo>
                <a:cubicBezTo>
                  <a:pt x="2148768" y="1460371"/>
                  <a:pt x="2150087" y="1452455"/>
                  <a:pt x="2154375" y="1450806"/>
                </a:cubicBezTo>
                <a:close/>
                <a:moveTo>
                  <a:pt x="1870093" y="1448650"/>
                </a:moveTo>
                <a:cubicBezTo>
                  <a:pt x="1872824" y="1453711"/>
                  <a:pt x="1867258" y="1472079"/>
                  <a:pt x="1871711" y="1485437"/>
                </a:cubicBezTo>
                <a:cubicBezTo>
                  <a:pt x="1842686" y="1503907"/>
                  <a:pt x="1832130" y="1498630"/>
                  <a:pt x="1840046" y="1469605"/>
                </a:cubicBezTo>
                <a:cubicBezTo>
                  <a:pt x="1851921" y="1457731"/>
                  <a:pt x="1859342" y="1451300"/>
                  <a:pt x="1863919" y="1448702"/>
                </a:cubicBezTo>
                <a:cubicBezTo>
                  <a:pt x="1867351" y="1446754"/>
                  <a:pt x="1869183" y="1446963"/>
                  <a:pt x="1870093" y="1448650"/>
                </a:cubicBezTo>
                <a:close/>
                <a:moveTo>
                  <a:pt x="2225287" y="1422111"/>
                </a:moveTo>
                <a:cubicBezTo>
                  <a:pt x="2230565" y="1427388"/>
                  <a:pt x="2222649" y="1437943"/>
                  <a:pt x="2217372" y="1432666"/>
                </a:cubicBezTo>
                <a:cubicBezTo>
                  <a:pt x="2214733" y="1427388"/>
                  <a:pt x="2220010" y="1416834"/>
                  <a:pt x="2225287" y="1422111"/>
                </a:cubicBezTo>
                <a:close/>
                <a:moveTo>
                  <a:pt x="2622074" y="1408257"/>
                </a:moveTo>
                <a:cubicBezTo>
                  <a:pt x="2630319" y="1408257"/>
                  <a:pt x="2639555" y="1412875"/>
                  <a:pt x="2650109" y="1422110"/>
                </a:cubicBezTo>
                <a:cubicBezTo>
                  <a:pt x="2663302" y="1440580"/>
                  <a:pt x="2660664" y="1453773"/>
                  <a:pt x="2639554" y="1464328"/>
                </a:cubicBezTo>
                <a:cubicBezTo>
                  <a:pt x="2607891" y="1464328"/>
                  <a:pt x="2594697" y="1451135"/>
                  <a:pt x="2599975" y="1422110"/>
                </a:cubicBezTo>
                <a:cubicBezTo>
                  <a:pt x="2606572" y="1412875"/>
                  <a:pt x="2613828" y="1408257"/>
                  <a:pt x="2622074" y="1408257"/>
                </a:cubicBezTo>
                <a:close/>
                <a:moveTo>
                  <a:pt x="1859377" y="1392638"/>
                </a:moveTo>
                <a:cubicBezTo>
                  <a:pt x="1866827" y="1391619"/>
                  <a:pt x="1875245" y="1391859"/>
                  <a:pt x="1884614" y="1393374"/>
                </a:cubicBezTo>
                <a:cubicBezTo>
                  <a:pt x="1897107" y="1395394"/>
                  <a:pt x="1911289" y="1399682"/>
                  <a:pt x="1927121" y="1406278"/>
                </a:cubicBezTo>
                <a:cubicBezTo>
                  <a:pt x="1953508" y="1406278"/>
                  <a:pt x="1982533" y="1406278"/>
                  <a:pt x="2008919" y="1403639"/>
                </a:cubicBezTo>
                <a:cubicBezTo>
                  <a:pt x="1985171" y="1424748"/>
                  <a:pt x="1850600" y="1440580"/>
                  <a:pt x="1818937" y="1435303"/>
                </a:cubicBezTo>
                <a:cubicBezTo>
                  <a:pt x="1823390" y="1410072"/>
                  <a:pt x="1837027" y="1395693"/>
                  <a:pt x="1859377" y="1392638"/>
                </a:cubicBezTo>
                <a:close/>
                <a:moveTo>
                  <a:pt x="1687005" y="1379892"/>
                </a:moveTo>
                <a:cubicBezTo>
                  <a:pt x="1655341" y="1393085"/>
                  <a:pt x="1681728" y="1382531"/>
                  <a:pt x="1687005" y="1379892"/>
                </a:cubicBezTo>
                <a:close/>
                <a:moveTo>
                  <a:pt x="2216053" y="1363070"/>
                </a:moveTo>
                <a:cubicBezTo>
                  <a:pt x="2218691" y="1361421"/>
                  <a:pt x="2222649" y="1361421"/>
                  <a:pt x="2225288" y="1364059"/>
                </a:cubicBezTo>
                <a:cubicBezTo>
                  <a:pt x="2227926" y="1371975"/>
                  <a:pt x="2217372" y="1377252"/>
                  <a:pt x="2214733" y="1371975"/>
                </a:cubicBezTo>
                <a:cubicBezTo>
                  <a:pt x="2212095" y="1368017"/>
                  <a:pt x="2213414" y="1364719"/>
                  <a:pt x="2216053" y="1363070"/>
                </a:cubicBezTo>
                <a:close/>
                <a:moveTo>
                  <a:pt x="1857527" y="1330747"/>
                </a:moveTo>
                <a:cubicBezTo>
                  <a:pt x="1859836" y="1330417"/>
                  <a:pt x="1862474" y="1331077"/>
                  <a:pt x="1863793" y="1332396"/>
                </a:cubicBezTo>
                <a:cubicBezTo>
                  <a:pt x="1866432" y="1337673"/>
                  <a:pt x="1855877" y="1340312"/>
                  <a:pt x="1853239" y="1335035"/>
                </a:cubicBezTo>
                <a:cubicBezTo>
                  <a:pt x="1853239" y="1332396"/>
                  <a:pt x="1855218" y="1331077"/>
                  <a:pt x="1857527" y="1330747"/>
                </a:cubicBezTo>
                <a:close/>
                <a:moveTo>
                  <a:pt x="2404" y="1328000"/>
                </a:moveTo>
                <a:cubicBezTo>
                  <a:pt x="6285" y="1328603"/>
                  <a:pt x="11809" y="1330747"/>
                  <a:pt x="19396" y="1335035"/>
                </a:cubicBezTo>
                <a:cubicBezTo>
                  <a:pt x="24014" y="1365050"/>
                  <a:pt x="12974" y="1362237"/>
                  <a:pt x="4176" y="1352447"/>
                </a:cubicBezTo>
                <a:lnTo>
                  <a:pt x="719" y="1346229"/>
                </a:lnTo>
                <a:lnTo>
                  <a:pt x="719" y="1329742"/>
                </a:lnTo>
                <a:close/>
                <a:moveTo>
                  <a:pt x="56326" y="1287540"/>
                </a:moveTo>
                <a:cubicBezTo>
                  <a:pt x="66881" y="1298094"/>
                  <a:pt x="77435" y="1308649"/>
                  <a:pt x="87990" y="1319204"/>
                </a:cubicBezTo>
                <a:cubicBezTo>
                  <a:pt x="61603" y="1321842"/>
                  <a:pt x="51049" y="1311288"/>
                  <a:pt x="56326" y="1287540"/>
                </a:cubicBezTo>
                <a:close/>
                <a:moveTo>
                  <a:pt x="2249325" y="1276490"/>
                </a:moveTo>
                <a:cubicBezTo>
                  <a:pt x="2250685" y="1277644"/>
                  <a:pt x="2249696" y="1282262"/>
                  <a:pt x="2243759" y="1292817"/>
                </a:cubicBezTo>
                <a:cubicBezTo>
                  <a:pt x="2220010" y="1300733"/>
                  <a:pt x="2245243" y="1273026"/>
                  <a:pt x="2249325" y="1276490"/>
                </a:cubicBezTo>
                <a:close/>
                <a:moveTo>
                  <a:pt x="2066640" y="1274017"/>
                </a:moveTo>
                <a:cubicBezTo>
                  <a:pt x="2065650" y="1275007"/>
                  <a:pt x="2065650" y="1276986"/>
                  <a:pt x="2066970" y="1279624"/>
                </a:cubicBezTo>
                <a:cubicBezTo>
                  <a:pt x="2072247" y="1282263"/>
                  <a:pt x="2074886" y="1279624"/>
                  <a:pt x="2072247" y="1274347"/>
                </a:cubicBezTo>
                <a:cubicBezTo>
                  <a:pt x="2069609" y="1273028"/>
                  <a:pt x="2067629" y="1273028"/>
                  <a:pt x="2066640" y="1274017"/>
                </a:cubicBezTo>
                <a:close/>
                <a:moveTo>
                  <a:pt x="2283338" y="1263792"/>
                </a:moveTo>
                <a:cubicBezTo>
                  <a:pt x="2285976" y="1284901"/>
                  <a:pt x="2285976" y="1287540"/>
                  <a:pt x="2283338" y="1263792"/>
                </a:cubicBezTo>
                <a:close/>
                <a:moveTo>
                  <a:pt x="1918546" y="1255875"/>
                </a:moveTo>
                <a:cubicBezTo>
                  <a:pt x="1919865" y="1255215"/>
                  <a:pt x="1921844" y="1255875"/>
                  <a:pt x="1924483" y="1258513"/>
                </a:cubicBezTo>
                <a:cubicBezTo>
                  <a:pt x="1924483" y="1263791"/>
                  <a:pt x="1921844" y="1266429"/>
                  <a:pt x="1916567" y="1261152"/>
                </a:cubicBezTo>
                <a:cubicBezTo>
                  <a:pt x="1916567" y="1258514"/>
                  <a:pt x="1917227" y="1256535"/>
                  <a:pt x="1918546" y="1255875"/>
                </a:cubicBezTo>
                <a:close/>
                <a:moveTo>
                  <a:pt x="1824998" y="1253113"/>
                </a:moveTo>
                <a:cubicBezTo>
                  <a:pt x="1828503" y="1253567"/>
                  <a:pt x="1830152" y="1257854"/>
                  <a:pt x="1826854" y="1269069"/>
                </a:cubicBezTo>
                <a:cubicBezTo>
                  <a:pt x="1787273" y="1284901"/>
                  <a:pt x="1814485" y="1251752"/>
                  <a:pt x="1824998" y="1253113"/>
                </a:cubicBezTo>
                <a:close/>
                <a:moveTo>
                  <a:pt x="2056416" y="1245322"/>
                </a:moveTo>
                <a:cubicBezTo>
                  <a:pt x="2080163" y="1250599"/>
                  <a:pt x="2085441" y="1263792"/>
                  <a:pt x="2074886" y="1282263"/>
                </a:cubicBezTo>
                <a:cubicBezTo>
                  <a:pt x="2051138" y="1287540"/>
                  <a:pt x="2022112" y="1258515"/>
                  <a:pt x="2056416" y="1245322"/>
                </a:cubicBezTo>
                <a:close/>
                <a:moveTo>
                  <a:pt x="161460" y="1244826"/>
                </a:moveTo>
                <a:cubicBezTo>
                  <a:pt x="176055" y="1250763"/>
                  <a:pt x="192876" y="1273027"/>
                  <a:pt x="182981" y="1284901"/>
                </a:cubicBezTo>
                <a:cubicBezTo>
                  <a:pt x="172427" y="1271707"/>
                  <a:pt x="159233" y="1258514"/>
                  <a:pt x="148679" y="1245321"/>
                </a:cubicBezTo>
                <a:cubicBezTo>
                  <a:pt x="151977" y="1242683"/>
                  <a:pt x="156595" y="1242847"/>
                  <a:pt x="161460" y="1244826"/>
                </a:cubicBezTo>
                <a:close/>
                <a:moveTo>
                  <a:pt x="2022114" y="1242683"/>
                </a:moveTo>
                <a:cubicBezTo>
                  <a:pt x="2027391" y="1253237"/>
                  <a:pt x="2022114" y="1258515"/>
                  <a:pt x="2011558" y="1255876"/>
                </a:cubicBezTo>
                <a:cubicBezTo>
                  <a:pt x="2006281" y="1245322"/>
                  <a:pt x="2011558" y="1242683"/>
                  <a:pt x="2022114" y="1242683"/>
                </a:cubicBezTo>
                <a:close/>
                <a:moveTo>
                  <a:pt x="1771442" y="1240044"/>
                </a:moveTo>
                <a:cubicBezTo>
                  <a:pt x="1795190" y="1250598"/>
                  <a:pt x="1792551" y="1258514"/>
                  <a:pt x="1766165" y="1266430"/>
                </a:cubicBezTo>
                <a:cubicBezTo>
                  <a:pt x="1742416" y="1255876"/>
                  <a:pt x="1742416" y="1247960"/>
                  <a:pt x="1771442" y="1240044"/>
                </a:cubicBezTo>
                <a:close/>
                <a:moveTo>
                  <a:pt x="1919206" y="1237405"/>
                </a:moveTo>
                <a:cubicBezTo>
                  <a:pt x="1912609" y="1239054"/>
                  <a:pt x="1907497" y="1240373"/>
                  <a:pt x="1903565" y="1241327"/>
                </a:cubicBezTo>
                <a:lnTo>
                  <a:pt x="1898300" y="1242388"/>
                </a:lnTo>
                <a:lnTo>
                  <a:pt x="1898427" y="1242311"/>
                </a:lnTo>
                <a:cubicBezTo>
                  <a:pt x="1903704" y="1240373"/>
                  <a:pt x="1910631" y="1238724"/>
                  <a:pt x="1919206" y="1237405"/>
                </a:cubicBezTo>
                <a:close/>
                <a:moveTo>
                  <a:pt x="719" y="1237405"/>
                </a:moveTo>
                <a:lnTo>
                  <a:pt x="29945" y="1237405"/>
                </a:lnTo>
                <a:cubicBezTo>
                  <a:pt x="29945" y="1259834"/>
                  <a:pt x="21370" y="1273686"/>
                  <a:pt x="3559" y="1278964"/>
                </a:cubicBezTo>
                <a:lnTo>
                  <a:pt x="719" y="1279089"/>
                </a:lnTo>
                <a:close/>
                <a:moveTo>
                  <a:pt x="297103" y="1227510"/>
                </a:moveTo>
                <a:cubicBezTo>
                  <a:pt x="289187" y="1226191"/>
                  <a:pt x="276654" y="1229489"/>
                  <a:pt x="259503" y="1232127"/>
                </a:cubicBezTo>
                <a:cubicBezTo>
                  <a:pt x="272696" y="1245320"/>
                  <a:pt x="285889" y="1258514"/>
                  <a:pt x="296444" y="1271708"/>
                </a:cubicBezTo>
                <a:cubicBezTo>
                  <a:pt x="285889" y="1250597"/>
                  <a:pt x="288528" y="1242681"/>
                  <a:pt x="306998" y="1250597"/>
                </a:cubicBezTo>
                <a:cubicBezTo>
                  <a:pt x="308317" y="1234766"/>
                  <a:pt x="305019" y="1228829"/>
                  <a:pt x="297103" y="1227510"/>
                </a:cubicBezTo>
                <a:close/>
                <a:moveTo>
                  <a:pt x="2158992" y="1215965"/>
                </a:moveTo>
                <a:cubicBezTo>
                  <a:pt x="2159982" y="1214976"/>
                  <a:pt x="2161961" y="1214976"/>
                  <a:pt x="2164599" y="1216295"/>
                </a:cubicBezTo>
                <a:cubicBezTo>
                  <a:pt x="2167238" y="1221572"/>
                  <a:pt x="2164599" y="1224211"/>
                  <a:pt x="2159322" y="1221572"/>
                </a:cubicBezTo>
                <a:cubicBezTo>
                  <a:pt x="2158003" y="1218934"/>
                  <a:pt x="2158003" y="1216955"/>
                  <a:pt x="2158992" y="1215965"/>
                </a:cubicBezTo>
                <a:close/>
                <a:moveTo>
                  <a:pt x="920" y="1208380"/>
                </a:moveTo>
                <a:cubicBezTo>
                  <a:pt x="14115" y="1205742"/>
                  <a:pt x="16753" y="1208380"/>
                  <a:pt x="14115" y="1221574"/>
                </a:cubicBezTo>
                <a:cubicBezTo>
                  <a:pt x="920" y="1226851"/>
                  <a:pt x="-1718" y="1221574"/>
                  <a:pt x="920" y="1208380"/>
                </a:cubicBezTo>
                <a:close/>
                <a:moveTo>
                  <a:pt x="1688852" y="1195579"/>
                </a:moveTo>
                <a:cubicBezTo>
                  <a:pt x="1701445" y="1199979"/>
                  <a:pt x="1711742" y="1216955"/>
                  <a:pt x="1702836" y="1234766"/>
                </a:cubicBezTo>
                <a:cubicBezTo>
                  <a:pt x="1676450" y="1250598"/>
                  <a:pt x="1663257" y="1242682"/>
                  <a:pt x="1663257" y="1213657"/>
                </a:cubicBezTo>
                <a:cubicBezTo>
                  <a:pt x="1665896" y="1203762"/>
                  <a:pt x="1670678" y="1198155"/>
                  <a:pt x="1676120" y="1195805"/>
                </a:cubicBezTo>
                <a:cubicBezTo>
                  <a:pt x="1680202" y="1194042"/>
                  <a:pt x="1684654" y="1194112"/>
                  <a:pt x="1688852" y="1195579"/>
                </a:cubicBezTo>
                <a:close/>
                <a:moveTo>
                  <a:pt x="1861155" y="1195187"/>
                </a:moveTo>
                <a:cubicBezTo>
                  <a:pt x="1869071" y="1195187"/>
                  <a:pt x="1863794" y="1218935"/>
                  <a:pt x="1855878" y="1211019"/>
                </a:cubicBezTo>
                <a:cubicBezTo>
                  <a:pt x="1855878" y="1205741"/>
                  <a:pt x="1855878" y="1197826"/>
                  <a:pt x="1861155" y="1195187"/>
                </a:cubicBezTo>
                <a:close/>
                <a:moveTo>
                  <a:pt x="1890181" y="1195186"/>
                </a:moveTo>
                <a:cubicBezTo>
                  <a:pt x="1904033" y="1230808"/>
                  <a:pt x="1883749" y="1244166"/>
                  <a:pt x="1895004" y="1243053"/>
                </a:cubicBezTo>
                <a:lnTo>
                  <a:pt x="1898300" y="1242388"/>
                </a:lnTo>
                <a:lnTo>
                  <a:pt x="1887542" y="1248949"/>
                </a:lnTo>
                <a:cubicBezTo>
                  <a:pt x="1883584" y="1253896"/>
                  <a:pt x="1886223" y="1259834"/>
                  <a:pt x="1895458" y="1266430"/>
                </a:cubicBezTo>
                <a:cubicBezTo>
                  <a:pt x="1866433" y="1255876"/>
                  <a:pt x="1861156" y="1258514"/>
                  <a:pt x="1832130" y="1263792"/>
                </a:cubicBezTo>
                <a:cubicBezTo>
                  <a:pt x="1834768" y="1229489"/>
                  <a:pt x="1853239" y="1205741"/>
                  <a:pt x="1890181" y="1195186"/>
                </a:cubicBezTo>
                <a:close/>
                <a:moveTo>
                  <a:pt x="53693" y="1187271"/>
                </a:moveTo>
                <a:cubicBezTo>
                  <a:pt x="77442" y="1187271"/>
                  <a:pt x="95912" y="1195187"/>
                  <a:pt x="109106" y="1208380"/>
                </a:cubicBezTo>
                <a:cubicBezTo>
                  <a:pt x="82719" y="1232128"/>
                  <a:pt x="53693" y="1234766"/>
                  <a:pt x="19391" y="1218935"/>
                </a:cubicBezTo>
                <a:cubicBezTo>
                  <a:pt x="32584" y="1208380"/>
                  <a:pt x="43139" y="1197825"/>
                  <a:pt x="53693" y="1187271"/>
                </a:cubicBezTo>
                <a:close/>
                <a:moveTo>
                  <a:pt x="1904694" y="1179356"/>
                </a:moveTo>
                <a:cubicBezTo>
                  <a:pt x="1907992" y="1179356"/>
                  <a:pt x="1911290" y="1181994"/>
                  <a:pt x="1913929" y="1187272"/>
                </a:cubicBezTo>
                <a:cubicBezTo>
                  <a:pt x="1908652" y="1200465"/>
                  <a:pt x="1903375" y="1200465"/>
                  <a:pt x="1895458" y="1187272"/>
                </a:cubicBezTo>
                <a:cubicBezTo>
                  <a:pt x="1898097" y="1181994"/>
                  <a:pt x="1901395" y="1179356"/>
                  <a:pt x="1904694" y="1179356"/>
                </a:cubicBezTo>
                <a:close/>
                <a:moveTo>
                  <a:pt x="2053777" y="1176716"/>
                </a:moveTo>
                <a:cubicBezTo>
                  <a:pt x="2024752" y="1208380"/>
                  <a:pt x="1966701" y="1263791"/>
                  <a:pt x="1921844" y="1274346"/>
                </a:cubicBezTo>
                <a:cubicBezTo>
                  <a:pt x="1927121" y="1216295"/>
                  <a:pt x="2019475" y="1192548"/>
                  <a:pt x="2053777" y="1176716"/>
                </a:cubicBezTo>
                <a:close/>
                <a:moveTo>
                  <a:pt x="367687" y="1163522"/>
                </a:moveTo>
                <a:cubicBezTo>
                  <a:pt x="372964" y="1192547"/>
                  <a:pt x="386158" y="1205741"/>
                  <a:pt x="407267" y="1205741"/>
                </a:cubicBezTo>
                <a:cubicBezTo>
                  <a:pt x="394073" y="1189909"/>
                  <a:pt x="380880" y="1176715"/>
                  <a:pt x="367687" y="1163522"/>
                </a:cubicBezTo>
                <a:close/>
                <a:moveTo>
                  <a:pt x="1592014" y="1150329"/>
                </a:moveTo>
                <a:cubicBezTo>
                  <a:pt x="1578820" y="1158245"/>
                  <a:pt x="1589375" y="1163522"/>
                  <a:pt x="1592014" y="1150329"/>
                </a:cubicBezTo>
                <a:close/>
                <a:moveTo>
                  <a:pt x="2217373" y="1137137"/>
                </a:moveTo>
                <a:cubicBezTo>
                  <a:pt x="2214734" y="1150330"/>
                  <a:pt x="2198902" y="1171439"/>
                  <a:pt x="2185709" y="1163523"/>
                </a:cubicBezTo>
                <a:cubicBezTo>
                  <a:pt x="2188348" y="1152969"/>
                  <a:pt x="2204179" y="1131860"/>
                  <a:pt x="2217373" y="1137137"/>
                </a:cubicBezTo>
                <a:close/>
                <a:moveTo>
                  <a:pt x="1742418" y="1137136"/>
                </a:moveTo>
                <a:cubicBezTo>
                  <a:pt x="1745056" y="1142413"/>
                  <a:pt x="1734502" y="1147691"/>
                  <a:pt x="1729223" y="1147691"/>
                </a:cubicBezTo>
                <a:cubicBezTo>
                  <a:pt x="1726585" y="1139775"/>
                  <a:pt x="1737140" y="1134498"/>
                  <a:pt x="1742418" y="1137136"/>
                </a:cubicBezTo>
                <a:close/>
                <a:moveTo>
                  <a:pt x="719" y="1126605"/>
                </a:moveTo>
                <a:lnTo>
                  <a:pt x="32015" y="1133892"/>
                </a:lnTo>
                <a:cubicBezTo>
                  <a:pt x="41201" y="1136571"/>
                  <a:pt x="48746" y="1139446"/>
                  <a:pt x="53693" y="1142414"/>
                </a:cubicBezTo>
                <a:cubicBezTo>
                  <a:pt x="43798" y="1150331"/>
                  <a:pt x="30110" y="1153464"/>
                  <a:pt x="14897" y="1153547"/>
                </a:cubicBezTo>
                <a:lnTo>
                  <a:pt x="719" y="1151426"/>
                </a:lnTo>
                <a:close/>
                <a:moveTo>
                  <a:pt x="452124" y="1121304"/>
                </a:moveTo>
                <a:cubicBezTo>
                  <a:pt x="452124" y="1126581"/>
                  <a:pt x="462677" y="1181993"/>
                  <a:pt x="478509" y="1176715"/>
                </a:cubicBezTo>
                <a:cubicBezTo>
                  <a:pt x="481148" y="1152968"/>
                  <a:pt x="473232" y="1134497"/>
                  <a:pt x="452124" y="1121304"/>
                </a:cubicBezTo>
                <a:close/>
                <a:moveTo>
                  <a:pt x="1929761" y="1092279"/>
                </a:moveTo>
                <a:cubicBezTo>
                  <a:pt x="1940316" y="1137136"/>
                  <a:pt x="1921845" y="1168799"/>
                  <a:pt x="1874348" y="1189909"/>
                </a:cubicBezTo>
                <a:cubicBezTo>
                  <a:pt x="1842685" y="1158245"/>
                  <a:pt x="1861155" y="1126581"/>
                  <a:pt x="1929761" y="1092279"/>
                </a:cubicBezTo>
                <a:close/>
                <a:moveTo>
                  <a:pt x="1807398" y="1088023"/>
                </a:moveTo>
                <a:cubicBezTo>
                  <a:pt x="1824174" y="1086838"/>
                  <a:pt x="1856539" y="1100856"/>
                  <a:pt x="1813660" y="1110751"/>
                </a:cubicBezTo>
                <a:cubicBezTo>
                  <a:pt x="1792880" y="1094919"/>
                  <a:pt x="1797333" y="1088734"/>
                  <a:pt x="1807398" y="1088023"/>
                </a:cubicBezTo>
                <a:close/>
                <a:moveTo>
                  <a:pt x="1737138" y="1073810"/>
                </a:moveTo>
                <a:cubicBezTo>
                  <a:pt x="1763525" y="1087003"/>
                  <a:pt x="1718668" y="1102835"/>
                  <a:pt x="1737138" y="1073810"/>
                </a:cubicBezTo>
                <a:close/>
                <a:moveTo>
                  <a:pt x="1763526" y="1065892"/>
                </a:moveTo>
                <a:cubicBezTo>
                  <a:pt x="1766165" y="1071170"/>
                  <a:pt x="1755610" y="1076447"/>
                  <a:pt x="1750332" y="1073808"/>
                </a:cubicBezTo>
                <a:cubicBezTo>
                  <a:pt x="1750332" y="1065892"/>
                  <a:pt x="1758249" y="1063254"/>
                  <a:pt x="1763526" y="1065892"/>
                </a:cubicBezTo>
                <a:close/>
                <a:moveTo>
                  <a:pt x="2046562" y="1031549"/>
                </a:moveTo>
                <a:cubicBezTo>
                  <a:pt x="2049819" y="1033734"/>
                  <a:pt x="2051799" y="1039507"/>
                  <a:pt x="2051139" y="1050061"/>
                </a:cubicBezTo>
                <a:cubicBezTo>
                  <a:pt x="2040584" y="1057976"/>
                  <a:pt x="2030030" y="1065892"/>
                  <a:pt x="2019474" y="1076447"/>
                </a:cubicBezTo>
                <a:cubicBezTo>
                  <a:pt x="2015517" y="1050721"/>
                  <a:pt x="2036791" y="1024994"/>
                  <a:pt x="2046562" y="1031549"/>
                </a:cubicBezTo>
                <a:close/>
                <a:moveTo>
                  <a:pt x="426479" y="1025200"/>
                </a:moveTo>
                <a:cubicBezTo>
                  <a:pt x="412873" y="1025323"/>
                  <a:pt x="404627" y="1027632"/>
                  <a:pt x="409905" y="1031590"/>
                </a:cubicBezTo>
                <a:cubicBezTo>
                  <a:pt x="438929" y="1102833"/>
                  <a:pt x="417821" y="1076447"/>
                  <a:pt x="460039" y="1113388"/>
                </a:cubicBezTo>
                <a:cubicBezTo>
                  <a:pt x="412544" y="1002565"/>
                  <a:pt x="436292" y="1065892"/>
                  <a:pt x="473232" y="1097556"/>
                </a:cubicBezTo>
                <a:cubicBezTo>
                  <a:pt x="556351" y="1044124"/>
                  <a:pt x="467295" y="1024829"/>
                  <a:pt x="426479" y="1025200"/>
                </a:cubicBezTo>
                <a:close/>
                <a:moveTo>
                  <a:pt x="2301863" y="1006147"/>
                </a:moveTo>
                <a:cubicBezTo>
                  <a:pt x="2306505" y="1004692"/>
                  <a:pt x="2311066" y="1004947"/>
                  <a:pt x="2315580" y="1006895"/>
                </a:cubicBezTo>
                <a:cubicBezTo>
                  <a:pt x="2321600" y="1009492"/>
                  <a:pt x="2327537" y="1015100"/>
                  <a:pt x="2333474" y="1023675"/>
                </a:cubicBezTo>
                <a:cubicBezTo>
                  <a:pt x="2309726" y="1036868"/>
                  <a:pt x="2283339" y="1052700"/>
                  <a:pt x="2256952" y="1065893"/>
                </a:cubicBezTo>
                <a:cubicBezTo>
                  <a:pt x="2273279" y="1030272"/>
                  <a:pt x="2287936" y="1010513"/>
                  <a:pt x="2301863" y="1006147"/>
                </a:cubicBezTo>
                <a:close/>
                <a:moveTo>
                  <a:pt x="1782986" y="1005493"/>
                </a:moveTo>
                <a:cubicBezTo>
                  <a:pt x="1785460" y="1005205"/>
                  <a:pt x="1787934" y="1005864"/>
                  <a:pt x="1789913" y="1007843"/>
                </a:cubicBezTo>
                <a:cubicBezTo>
                  <a:pt x="1797829" y="1015759"/>
                  <a:pt x="1781997" y="1031591"/>
                  <a:pt x="1774080" y="1023675"/>
                </a:cubicBezTo>
                <a:cubicBezTo>
                  <a:pt x="1768143" y="1015759"/>
                  <a:pt x="1775565" y="1006359"/>
                  <a:pt x="1782986" y="1005493"/>
                </a:cubicBezTo>
                <a:close/>
                <a:moveTo>
                  <a:pt x="1980673" y="1001113"/>
                </a:moveTo>
                <a:cubicBezTo>
                  <a:pt x="1983276" y="1001783"/>
                  <a:pt x="1986492" y="1003885"/>
                  <a:pt x="1990450" y="1007843"/>
                </a:cubicBezTo>
                <a:cubicBezTo>
                  <a:pt x="2011559" y="1021036"/>
                  <a:pt x="2006282" y="1036868"/>
                  <a:pt x="1971978" y="1052700"/>
                </a:cubicBezTo>
                <a:cubicBezTo>
                  <a:pt x="1974288" y="1061936"/>
                  <a:pt x="1962455" y="996423"/>
                  <a:pt x="1980673" y="1001113"/>
                </a:cubicBezTo>
                <a:close/>
                <a:moveTo>
                  <a:pt x="82719" y="986734"/>
                </a:moveTo>
                <a:cubicBezTo>
                  <a:pt x="114383" y="992011"/>
                  <a:pt x="264785" y="1087003"/>
                  <a:pt x="219928" y="1108112"/>
                </a:cubicBezTo>
                <a:cubicBezTo>
                  <a:pt x="172433" y="1071171"/>
                  <a:pt x="124937" y="1031592"/>
                  <a:pt x="82719" y="986734"/>
                </a:cubicBezTo>
                <a:close/>
                <a:moveTo>
                  <a:pt x="1531325" y="957708"/>
                </a:moveTo>
                <a:cubicBezTo>
                  <a:pt x="1533964" y="960347"/>
                  <a:pt x="1528687" y="968263"/>
                  <a:pt x="1523409" y="965624"/>
                </a:cubicBezTo>
                <a:cubicBezTo>
                  <a:pt x="1518132" y="962985"/>
                  <a:pt x="1526048" y="952431"/>
                  <a:pt x="1531325" y="957708"/>
                </a:cubicBezTo>
                <a:close/>
                <a:moveTo>
                  <a:pt x="719" y="953833"/>
                </a:moveTo>
                <a:lnTo>
                  <a:pt x="17737" y="971231"/>
                </a:lnTo>
                <a:lnTo>
                  <a:pt x="148564" y="1107536"/>
                </a:lnTo>
                <a:lnTo>
                  <a:pt x="139037" y="1099180"/>
                </a:lnTo>
                <a:cubicBezTo>
                  <a:pt x="127529" y="1088197"/>
                  <a:pt x="115037" y="1075458"/>
                  <a:pt x="101184" y="1060615"/>
                </a:cubicBezTo>
                <a:lnTo>
                  <a:pt x="719" y="955812"/>
                </a:lnTo>
                <a:close/>
                <a:moveTo>
                  <a:pt x="1454804" y="949792"/>
                </a:moveTo>
                <a:cubicBezTo>
                  <a:pt x="1423141" y="944515"/>
                  <a:pt x="1454804" y="994649"/>
                  <a:pt x="1454804" y="949792"/>
                </a:cubicBezTo>
                <a:close/>
                <a:moveTo>
                  <a:pt x="2201211" y="946824"/>
                </a:moveTo>
                <a:cubicBezTo>
                  <a:pt x="2208798" y="945835"/>
                  <a:pt x="2216054" y="949793"/>
                  <a:pt x="2212096" y="960348"/>
                </a:cubicBezTo>
                <a:cubicBezTo>
                  <a:pt x="2212096" y="968264"/>
                  <a:pt x="2190987" y="976180"/>
                  <a:pt x="2188348" y="962986"/>
                </a:cubicBezTo>
                <a:cubicBezTo>
                  <a:pt x="2185709" y="953751"/>
                  <a:pt x="2193625" y="947814"/>
                  <a:pt x="2201211" y="946824"/>
                </a:cubicBezTo>
                <a:close/>
                <a:moveTo>
                  <a:pt x="327116" y="943856"/>
                </a:moveTo>
                <a:cubicBezTo>
                  <a:pt x="330744" y="945176"/>
                  <a:pt x="333383" y="948474"/>
                  <a:pt x="330744" y="952432"/>
                </a:cubicBezTo>
                <a:cubicBezTo>
                  <a:pt x="328106" y="962986"/>
                  <a:pt x="312273" y="957709"/>
                  <a:pt x="317550" y="947155"/>
                </a:cubicBezTo>
                <a:cubicBezTo>
                  <a:pt x="318870" y="943197"/>
                  <a:pt x="323488" y="942537"/>
                  <a:pt x="327116" y="943856"/>
                </a:cubicBezTo>
                <a:close/>
                <a:moveTo>
                  <a:pt x="1486262" y="933053"/>
                </a:moveTo>
                <a:cubicBezTo>
                  <a:pt x="1487128" y="923406"/>
                  <a:pt x="1459422" y="982775"/>
                  <a:pt x="1473275" y="970901"/>
                </a:cubicBezTo>
                <a:cubicBezTo>
                  <a:pt x="1482510" y="947154"/>
                  <a:pt x="1485973" y="936269"/>
                  <a:pt x="1486262" y="933053"/>
                </a:cubicBezTo>
                <a:close/>
                <a:moveTo>
                  <a:pt x="1368224" y="922994"/>
                </a:moveTo>
                <a:cubicBezTo>
                  <a:pt x="1373171" y="922582"/>
                  <a:pt x="1378284" y="923406"/>
                  <a:pt x="1383561" y="926045"/>
                </a:cubicBezTo>
                <a:cubicBezTo>
                  <a:pt x="1367728" y="939238"/>
                  <a:pt x="1349258" y="952432"/>
                  <a:pt x="1328149" y="944516"/>
                </a:cubicBezTo>
                <a:cubicBezTo>
                  <a:pt x="1340023" y="936600"/>
                  <a:pt x="1353381" y="924231"/>
                  <a:pt x="1368224" y="922994"/>
                </a:cubicBezTo>
                <a:close/>
                <a:moveTo>
                  <a:pt x="1840047" y="910213"/>
                </a:moveTo>
                <a:cubicBezTo>
                  <a:pt x="1826854" y="939238"/>
                  <a:pt x="1800467" y="955070"/>
                  <a:pt x="1766164" y="960347"/>
                </a:cubicBezTo>
                <a:cubicBezTo>
                  <a:pt x="1787273" y="939238"/>
                  <a:pt x="1813660" y="923406"/>
                  <a:pt x="1840047" y="910213"/>
                </a:cubicBezTo>
                <a:close/>
                <a:moveTo>
                  <a:pt x="1035260" y="910212"/>
                </a:moveTo>
                <a:cubicBezTo>
                  <a:pt x="1032621" y="912851"/>
                  <a:pt x="1029983" y="912851"/>
                  <a:pt x="1029983" y="915490"/>
                </a:cubicBezTo>
                <a:cubicBezTo>
                  <a:pt x="1035260" y="915490"/>
                  <a:pt x="1037898" y="912851"/>
                  <a:pt x="1035260" y="910212"/>
                </a:cubicBezTo>
                <a:close/>
                <a:moveTo>
                  <a:pt x="1940314" y="902297"/>
                </a:moveTo>
                <a:cubicBezTo>
                  <a:pt x="1927121" y="918129"/>
                  <a:pt x="1911289" y="931322"/>
                  <a:pt x="1895457" y="944515"/>
                </a:cubicBezTo>
                <a:cubicBezTo>
                  <a:pt x="1845323" y="965624"/>
                  <a:pt x="1908650" y="910213"/>
                  <a:pt x="1940314" y="902297"/>
                </a:cubicBezTo>
                <a:close/>
                <a:moveTo>
                  <a:pt x="1544518" y="894382"/>
                </a:moveTo>
                <a:cubicBezTo>
                  <a:pt x="1541879" y="957710"/>
                  <a:pt x="1523409" y="918130"/>
                  <a:pt x="1544518" y="894382"/>
                </a:cubicBezTo>
                <a:close/>
                <a:moveTo>
                  <a:pt x="478509" y="873271"/>
                </a:moveTo>
                <a:cubicBezTo>
                  <a:pt x="486425" y="889103"/>
                  <a:pt x="573501" y="1081724"/>
                  <a:pt x="623635" y="1002565"/>
                </a:cubicBezTo>
                <a:cubicBezTo>
                  <a:pt x="573501" y="952431"/>
                  <a:pt x="533922" y="912851"/>
                  <a:pt x="478509" y="873271"/>
                </a:cubicBezTo>
                <a:close/>
                <a:moveTo>
                  <a:pt x="391442" y="867996"/>
                </a:moveTo>
                <a:cubicBezTo>
                  <a:pt x="399358" y="862718"/>
                  <a:pt x="404635" y="875911"/>
                  <a:pt x="399358" y="881189"/>
                </a:cubicBezTo>
                <a:cubicBezTo>
                  <a:pt x="391442" y="886466"/>
                  <a:pt x="386165" y="873273"/>
                  <a:pt x="391442" y="867996"/>
                </a:cubicBezTo>
                <a:close/>
                <a:moveTo>
                  <a:pt x="1222104" y="841583"/>
                </a:moveTo>
                <a:cubicBezTo>
                  <a:pt x="1222604" y="842268"/>
                  <a:pt x="1223594" y="843917"/>
                  <a:pt x="1225243" y="846886"/>
                </a:cubicBezTo>
                <a:cubicBezTo>
                  <a:pt x="1239095" y="879210"/>
                  <a:pt x="1218604" y="836785"/>
                  <a:pt x="1222104" y="841583"/>
                </a:cubicBezTo>
                <a:close/>
                <a:moveTo>
                  <a:pt x="571533" y="836991"/>
                </a:moveTo>
                <a:cubicBezTo>
                  <a:pt x="574172" y="836332"/>
                  <a:pt x="577470" y="837651"/>
                  <a:pt x="578789" y="841608"/>
                </a:cubicBezTo>
                <a:cubicBezTo>
                  <a:pt x="581428" y="846886"/>
                  <a:pt x="568235" y="852163"/>
                  <a:pt x="568235" y="844247"/>
                </a:cubicBezTo>
                <a:cubicBezTo>
                  <a:pt x="566915" y="840289"/>
                  <a:pt x="568895" y="837651"/>
                  <a:pt x="571533" y="836991"/>
                </a:cubicBezTo>
                <a:close/>
                <a:moveTo>
                  <a:pt x="1939984" y="836001"/>
                </a:moveTo>
                <a:cubicBezTo>
                  <a:pt x="1940974" y="835012"/>
                  <a:pt x="1942953" y="835012"/>
                  <a:pt x="1945591" y="836331"/>
                </a:cubicBezTo>
                <a:cubicBezTo>
                  <a:pt x="1948230" y="841608"/>
                  <a:pt x="1945591" y="844247"/>
                  <a:pt x="1940314" y="841608"/>
                </a:cubicBezTo>
                <a:cubicBezTo>
                  <a:pt x="1938995" y="838970"/>
                  <a:pt x="1938995" y="836991"/>
                  <a:pt x="1939984" y="836001"/>
                </a:cubicBezTo>
                <a:close/>
                <a:moveTo>
                  <a:pt x="840542" y="832456"/>
                </a:moveTo>
                <a:cubicBezTo>
                  <a:pt x="847592" y="832209"/>
                  <a:pt x="856498" y="841609"/>
                  <a:pt x="850561" y="849525"/>
                </a:cubicBezTo>
                <a:cubicBezTo>
                  <a:pt x="842645" y="860080"/>
                  <a:pt x="824174" y="849525"/>
                  <a:pt x="834729" y="836332"/>
                </a:cubicBezTo>
                <a:cubicBezTo>
                  <a:pt x="836048" y="833693"/>
                  <a:pt x="838192" y="832539"/>
                  <a:pt x="840542" y="832456"/>
                </a:cubicBezTo>
                <a:close/>
                <a:moveTo>
                  <a:pt x="1338786" y="815510"/>
                </a:moveTo>
                <a:cubicBezTo>
                  <a:pt x="1339693" y="814232"/>
                  <a:pt x="1341342" y="818521"/>
                  <a:pt x="1343981" y="833693"/>
                </a:cubicBezTo>
                <a:cubicBezTo>
                  <a:pt x="1343486" y="838640"/>
                  <a:pt x="1342991" y="842127"/>
                  <a:pt x="1342510" y="844433"/>
                </a:cubicBezTo>
                <a:lnTo>
                  <a:pt x="1341526" y="847016"/>
                </a:lnTo>
                <a:lnTo>
                  <a:pt x="1340859" y="847260"/>
                </a:lnTo>
                <a:lnTo>
                  <a:pt x="1338879" y="840882"/>
                </a:lnTo>
                <a:cubicBezTo>
                  <a:pt x="1337734" y="831869"/>
                  <a:pt x="1337425" y="817428"/>
                  <a:pt x="1338786" y="815510"/>
                </a:cubicBezTo>
                <a:close/>
                <a:moveTo>
                  <a:pt x="2169876" y="807306"/>
                </a:moveTo>
                <a:lnTo>
                  <a:pt x="2114617" y="858244"/>
                </a:lnTo>
                <a:lnTo>
                  <a:pt x="2096942" y="863955"/>
                </a:lnTo>
                <a:cubicBezTo>
                  <a:pt x="2090634" y="867336"/>
                  <a:pt x="2084615" y="871624"/>
                  <a:pt x="2078513" y="875911"/>
                </a:cubicBezTo>
                <a:lnTo>
                  <a:pt x="2076897" y="876932"/>
                </a:lnTo>
                <a:lnTo>
                  <a:pt x="2037944" y="894382"/>
                </a:lnTo>
                <a:cubicBezTo>
                  <a:pt x="2045860" y="893722"/>
                  <a:pt x="2052951" y="891248"/>
                  <a:pt x="2059589" y="887868"/>
                </a:cubicBezTo>
                <a:lnTo>
                  <a:pt x="2076897" y="876932"/>
                </a:lnTo>
                <a:lnTo>
                  <a:pt x="2110837" y="861729"/>
                </a:lnTo>
                <a:lnTo>
                  <a:pt x="2114617" y="858244"/>
                </a:lnTo>
                <a:lnTo>
                  <a:pt x="2117103" y="857441"/>
                </a:lnTo>
                <a:cubicBezTo>
                  <a:pt x="2109187" y="891743"/>
                  <a:pt x="2027389" y="955071"/>
                  <a:pt x="1990448" y="944516"/>
                </a:cubicBezTo>
                <a:cubicBezTo>
                  <a:pt x="1969339" y="923407"/>
                  <a:pt x="2006280" y="902298"/>
                  <a:pt x="2024751" y="897021"/>
                </a:cubicBezTo>
                <a:cubicBezTo>
                  <a:pt x="2048499" y="894382"/>
                  <a:pt x="2127658" y="817860"/>
                  <a:pt x="2169876" y="807306"/>
                </a:cubicBezTo>
                <a:close/>
                <a:moveTo>
                  <a:pt x="462683" y="778280"/>
                </a:moveTo>
                <a:cubicBezTo>
                  <a:pt x="475876" y="775642"/>
                  <a:pt x="478515" y="778280"/>
                  <a:pt x="475876" y="791474"/>
                </a:cubicBezTo>
                <a:cubicBezTo>
                  <a:pt x="465322" y="796751"/>
                  <a:pt x="460045" y="791474"/>
                  <a:pt x="462683" y="778280"/>
                </a:cubicBezTo>
                <a:close/>
                <a:moveTo>
                  <a:pt x="713360" y="767726"/>
                </a:moveTo>
                <a:cubicBezTo>
                  <a:pt x="726553" y="775642"/>
                  <a:pt x="723914" y="796751"/>
                  <a:pt x="723914" y="809944"/>
                </a:cubicBezTo>
                <a:cubicBezTo>
                  <a:pt x="700166" y="812583"/>
                  <a:pt x="702805" y="780919"/>
                  <a:pt x="713360" y="767726"/>
                </a:cubicBezTo>
                <a:close/>
                <a:moveTo>
                  <a:pt x="607482" y="765418"/>
                </a:moveTo>
                <a:cubicBezTo>
                  <a:pt x="610450" y="765748"/>
                  <a:pt x="613089" y="769046"/>
                  <a:pt x="615727" y="775642"/>
                </a:cubicBezTo>
                <a:cubicBezTo>
                  <a:pt x="607811" y="786198"/>
                  <a:pt x="602534" y="786198"/>
                  <a:pt x="597257" y="773003"/>
                </a:cubicBezTo>
                <a:cubicBezTo>
                  <a:pt x="601214" y="767726"/>
                  <a:pt x="604513" y="765088"/>
                  <a:pt x="607482" y="765418"/>
                </a:cubicBezTo>
                <a:close/>
                <a:moveTo>
                  <a:pt x="2225288" y="765088"/>
                </a:moveTo>
                <a:cubicBezTo>
                  <a:pt x="2230565" y="770365"/>
                  <a:pt x="2220010" y="778281"/>
                  <a:pt x="2217372" y="773004"/>
                </a:cubicBezTo>
                <a:cubicBezTo>
                  <a:pt x="2214733" y="767726"/>
                  <a:pt x="2222649" y="762449"/>
                  <a:pt x="2225288" y="765088"/>
                </a:cubicBezTo>
                <a:close/>
                <a:moveTo>
                  <a:pt x="1148722" y="762449"/>
                </a:moveTo>
                <a:cubicBezTo>
                  <a:pt x="1151360" y="783558"/>
                  <a:pt x="1127612" y="788835"/>
                  <a:pt x="1132890" y="812583"/>
                </a:cubicBezTo>
                <a:cubicBezTo>
                  <a:pt x="1106503" y="812583"/>
                  <a:pt x="1101226" y="788835"/>
                  <a:pt x="1088033" y="770365"/>
                </a:cubicBezTo>
                <a:cubicBezTo>
                  <a:pt x="1103865" y="778281"/>
                  <a:pt x="1117058" y="788835"/>
                  <a:pt x="1127612" y="802028"/>
                </a:cubicBezTo>
                <a:cubicBezTo>
                  <a:pt x="1135528" y="788835"/>
                  <a:pt x="1140806" y="775642"/>
                  <a:pt x="1148722" y="762449"/>
                </a:cubicBezTo>
                <a:close/>
                <a:moveTo>
                  <a:pt x="1037899" y="754533"/>
                </a:moveTo>
                <a:cubicBezTo>
                  <a:pt x="1061647" y="765087"/>
                  <a:pt x="1037899" y="820499"/>
                  <a:pt x="1016789" y="799390"/>
                </a:cubicBezTo>
                <a:cubicBezTo>
                  <a:pt x="1008873" y="780919"/>
                  <a:pt x="1019429" y="754533"/>
                  <a:pt x="1037899" y="754533"/>
                </a:cubicBezTo>
                <a:close/>
                <a:moveTo>
                  <a:pt x="1381417" y="753955"/>
                </a:moveTo>
                <a:cubicBezTo>
                  <a:pt x="1383890" y="751729"/>
                  <a:pt x="1390817" y="759150"/>
                  <a:pt x="1388838" y="765087"/>
                </a:cubicBezTo>
                <a:cubicBezTo>
                  <a:pt x="1386199" y="773003"/>
                  <a:pt x="1378283" y="765087"/>
                  <a:pt x="1380922" y="759810"/>
                </a:cubicBezTo>
                <a:cubicBezTo>
                  <a:pt x="1380262" y="756512"/>
                  <a:pt x="1380592" y="754697"/>
                  <a:pt x="1381417" y="753955"/>
                </a:cubicBezTo>
                <a:close/>
                <a:moveTo>
                  <a:pt x="792505" y="746617"/>
                </a:moveTo>
                <a:cubicBezTo>
                  <a:pt x="803059" y="762449"/>
                  <a:pt x="805698" y="778281"/>
                  <a:pt x="803059" y="796751"/>
                </a:cubicBezTo>
                <a:cubicBezTo>
                  <a:pt x="800421" y="780919"/>
                  <a:pt x="797782" y="762449"/>
                  <a:pt x="792505" y="746617"/>
                </a:cubicBezTo>
                <a:close/>
                <a:moveTo>
                  <a:pt x="1628955" y="741340"/>
                </a:moveTo>
                <a:cubicBezTo>
                  <a:pt x="1626317" y="751894"/>
                  <a:pt x="1623678" y="765089"/>
                  <a:pt x="1610484" y="765089"/>
                </a:cubicBezTo>
                <a:cubicBezTo>
                  <a:pt x="1610484" y="754533"/>
                  <a:pt x="1621039" y="749256"/>
                  <a:pt x="1628955" y="741340"/>
                </a:cubicBezTo>
                <a:close/>
                <a:moveTo>
                  <a:pt x="1317265" y="717921"/>
                </a:moveTo>
                <a:cubicBezTo>
                  <a:pt x="1318914" y="716932"/>
                  <a:pt x="1321553" y="717591"/>
                  <a:pt x="1325510" y="720230"/>
                </a:cubicBezTo>
                <a:cubicBezTo>
                  <a:pt x="1325510" y="728146"/>
                  <a:pt x="1322872" y="730785"/>
                  <a:pt x="1314956" y="725508"/>
                </a:cubicBezTo>
                <a:cubicBezTo>
                  <a:pt x="1314956" y="721550"/>
                  <a:pt x="1315616" y="718911"/>
                  <a:pt x="1317265" y="717921"/>
                </a:cubicBezTo>
                <a:close/>
                <a:moveTo>
                  <a:pt x="1681727" y="707037"/>
                </a:moveTo>
                <a:cubicBezTo>
                  <a:pt x="1668534" y="733423"/>
                  <a:pt x="1652702" y="757171"/>
                  <a:pt x="1634232" y="778281"/>
                </a:cubicBezTo>
                <a:cubicBezTo>
                  <a:pt x="1642148" y="749255"/>
                  <a:pt x="1657979" y="725507"/>
                  <a:pt x="1681727" y="707037"/>
                </a:cubicBezTo>
                <a:close/>
                <a:moveTo>
                  <a:pt x="1486468" y="680651"/>
                </a:moveTo>
                <a:cubicBezTo>
                  <a:pt x="1449527" y="728146"/>
                  <a:pt x="1467998" y="746617"/>
                  <a:pt x="1409948" y="770365"/>
                </a:cubicBezTo>
                <a:cubicBezTo>
                  <a:pt x="1394115" y="791475"/>
                  <a:pt x="1373006" y="807307"/>
                  <a:pt x="1349258" y="817861"/>
                </a:cubicBezTo>
                <a:cubicBezTo>
                  <a:pt x="1357174" y="804668"/>
                  <a:pt x="1452166" y="680651"/>
                  <a:pt x="1486468" y="680651"/>
                </a:cubicBezTo>
                <a:close/>
                <a:moveTo>
                  <a:pt x="1644787" y="667458"/>
                </a:moveTo>
                <a:cubicBezTo>
                  <a:pt x="1631594" y="720231"/>
                  <a:pt x="1544518" y="722869"/>
                  <a:pt x="1592013" y="693844"/>
                </a:cubicBezTo>
                <a:cubicBezTo>
                  <a:pt x="1610485" y="685928"/>
                  <a:pt x="1628955" y="678012"/>
                  <a:pt x="1644787" y="667458"/>
                </a:cubicBezTo>
                <a:close/>
                <a:moveTo>
                  <a:pt x="1188302" y="662181"/>
                </a:moveTo>
                <a:cubicBezTo>
                  <a:pt x="1185663" y="675374"/>
                  <a:pt x="1180386" y="691206"/>
                  <a:pt x="1177747" y="704399"/>
                </a:cubicBezTo>
                <a:cubicBezTo>
                  <a:pt x="1151360" y="712315"/>
                  <a:pt x="1153998" y="699122"/>
                  <a:pt x="1188302" y="662181"/>
                </a:cubicBezTo>
                <a:close/>
                <a:moveTo>
                  <a:pt x="2111826" y="651626"/>
                </a:moveTo>
                <a:cubicBezTo>
                  <a:pt x="2111826" y="688568"/>
                  <a:pt x="2088079" y="646349"/>
                  <a:pt x="2111826" y="651626"/>
                </a:cubicBezTo>
                <a:close/>
                <a:moveTo>
                  <a:pt x="2074887" y="651626"/>
                </a:moveTo>
                <a:cubicBezTo>
                  <a:pt x="2077525" y="675374"/>
                  <a:pt x="2030029" y="648987"/>
                  <a:pt x="2074887" y="651626"/>
                </a:cubicBezTo>
                <a:close/>
                <a:moveTo>
                  <a:pt x="890140" y="648987"/>
                </a:moveTo>
                <a:cubicBezTo>
                  <a:pt x="929719" y="659541"/>
                  <a:pt x="1011512" y="831054"/>
                  <a:pt x="1022067" y="870634"/>
                </a:cubicBezTo>
                <a:cubicBezTo>
                  <a:pt x="969294" y="812584"/>
                  <a:pt x="921804" y="717592"/>
                  <a:pt x="890140" y="648987"/>
                </a:cubicBezTo>
                <a:close/>
                <a:moveTo>
                  <a:pt x="1526049" y="635794"/>
                </a:moveTo>
                <a:cubicBezTo>
                  <a:pt x="1515494" y="646348"/>
                  <a:pt x="1502301" y="659543"/>
                  <a:pt x="1491746" y="670097"/>
                </a:cubicBezTo>
                <a:cubicBezTo>
                  <a:pt x="1489107" y="678013"/>
                  <a:pt x="1470636" y="638432"/>
                  <a:pt x="1526049" y="635794"/>
                </a:cubicBezTo>
                <a:close/>
                <a:moveTo>
                  <a:pt x="781951" y="633156"/>
                </a:moveTo>
                <a:cubicBezTo>
                  <a:pt x="795144" y="656904"/>
                  <a:pt x="800421" y="667458"/>
                  <a:pt x="789867" y="691206"/>
                </a:cubicBezTo>
                <a:cubicBezTo>
                  <a:pt x="787228" y="672735"/>
                  <a:pt x="784589" y="654265"/>
                  <a:pt x="781951" y="633156"/>
                </a:cubicBezTo>
                <a:close/>
                <a:moveTo>
                  <a:pt x="1285931" y="617323"/>
                </a:moveTo>
                <a:cubicBezTo>
                  <a:pt x="1301763" y="670096"/>
                  <a:pt x="1077478" y="889103"/>
                  <a:pt x="1151360" y="926044"/>
                </a:cubicBezTo>
                <a:cubicBezTo>
                  <a:pt x="1212049" y="936599"/>
                  <a:pt x="1267461" y="878549"/>
                  <a:pt x="1304402" y="846885"/>
                </a:cubicBezTo>
                <a:cubicBezTo>
                  <a:pt x="1322872" y="852162"/>
                  <a:pt x="1304402" y="873271"/>
                  <a:pt x="1299124" y="878549"/>
                </a:cubicBezTo>
                <a:cubicBezTo>
                  <a:pt x="1317595" y="873271"/>
                  <a:pt x="1312317" y="878549"/>
                  <a:pt x="1312317" y="852162"/>
                </a:cubicBezTo>
                <a:cubicBezTo>
                  <a:pt x="1316275" y="853811"/>
                  <a:pt x="1322336" y="853275"/>
                  <a:pt x="1329778" y="851312"/>
                </a:cubicBezTo>
                <a:lnTo>
                  <a:pt x="1340859" y="847260"/>
                </a:lnTo>
                <a:lnTo>
                  <a:pt x="1341117" y="848089"/>
                </a:lnTo>
                <a:lnTo>
                  <a:pt x="1341526" y="847016"/>
                </a:lnTo>
                <a:lnTo>
                  <a:pt x="1355525" y="841896"/>
                </a:lnTo>
                <a:cubicBezTo>
                  <a:pt x="1412421" y="817530"/>
                  <a:pt x="1493065" y="769045"/>
                  <a:pt x="1441611" y="860078"/>
                </a:cubicBezTo>
                <a:cubicBezTo>
                  <a:pt x="1299124" y="773003"/>
                  <a:pt x="1301763" y="997288"/>
                  <a:pt x="1351897" y="1044783"/>
                </a:cubicBezTo>
                <a:cubicBezTo>
                  <a:pt x="1407309" y="1021035"/>
                  <a:pt x="1433695" y="915490"/>
                  <a:pt x="1431056" y="867994"/>
                </a:cubicBezTo>
                <a:cubicBezTo>
                  <a:pt x="1460081" y="867994"/>
                  <a:pt x="1467997" y="889103"/>
                  <a:pt x="1462720" y="933960"/>
                </a:cubicBezTo>
                <a:cubicBezTo>
                  <a:pt x="1507577" y="870633"/>
                  <a:pt x="1518132" y="696482"/>
                  <a:pt x="1512854" y="696482"/>
                </a:cubicBezTo>
                <a:cubicBezTo>
                  <a:pt x="1636871" y="725507"/>
                  <a:pt x="1518132" y="802028"/>
                  <a:pt x="1515493" y="865355"/>
                </a:cubicBezTo>
                <a:cubicBezTo>
                  <a:pt x="1536602" y="854801"/>
                  <a:pt x="1547157" y="836330"/>
                  <a:pt x="1547157" y="809944"/>
                </a:cubicBezTo>
                <a:cubicBezTo>
                  <a:pt x="1562989" y="809944"/>
                  <a:pt x="1605207" y="870633"/>
                  <a:pt x="1560350" y="897019"/>
                </a:cubicBezTo>
                <a:cubicBezTo>
                  <a:pt x="1541880" y="897019"/>
                  <a:pt x="1536602" y="881187"/>
                  <a:pt x="1544518" y="854801"/>
                </a:cubicBezTo>
                <a:cubicBezTo>
                  <a:pt x="1504938" y="928683"/>
                  <a:pt x="1533964" y="931322"/>
                  <a:pt x="1507577" y="997288"/>
                </a:cubicBezTo>
                <a:cubicBezTo>
                  <a:pt x="1586736" y="984094"/>
                  <a:pt x="1705475" y="788835"/>
                  <a:pt x="1774080" y="780919"/>
                </a:cubicBezTo>
                <a:cubicBezTo>
                  <a:pt x="1774080" y="812583"/>
                  <a:pt x="1702837" y="936599"/>
                  <a:pt x="1774080" y="894381"/>
                </a:cubicBezTo>
                <a:cubicBezTo>
                  <a:pt x="1755610" y="949792"/>
                  <a:pt x="1533964" y="1076447"/>
                  <a:pt x="1626316" y="1044783"/>
                </a:cubicBezTo>
                <a:cubicBezTo>
                  <a:pt x="1618400" y="1063254"/>
                  <a:pt x="1581459" y="1084363"/>
                  <a:pt x="1565627" y="1097556"/>
                </a:cubicBezTo>
                <a:cubicBezTo>
                  <a:pt x="1605207" y="1084363"/>
                  <a:pt x="1578820" y="1137136"/>
                  <a:pt x="1581459" y="1142413"/>
                </a:cubicBezTo>
                <a:cubicBezTo>
                  <a:pt x="1597291" y="1123943"/>
                  <a:pt x="1618400" y="1110749"/>
                  <a:pt x="1639509" y="1100195"/>
                </a:cubicBezTo>
                <a:cubicBezTo>
                  <a:pt x="1618400" y="1110749"/>
                  <a:pt x="1634232" y="1100195"/>
                  <a:pt x="1689644" y="1068531"/>
                </a:cubicBezTo>
                <a:cubicBezTo>
                  <a:pt x="1676450" y="1076447"/>
                  <a:pt x="1665896" y="1087002"/>
                  <a:pt x="1652702" y="1094917"/>
                </a:cubicBezTo>
                <a:cubicBezTo>
                  <a:pt x="1581459" y="1121304"/>
                  <a:pt x="1671173" y="1189909"/>
                  <a:pt x="1660618" y="1290178"/>
                </a:cubicBezTo>
                <a:cubicBezTo>
                  <a:pt x="1668534" y="1276985"/>
                  <a:pt x="1687005" y="1279623"/>
                  <a:pt x="1755610" y="1282262"/>
                </a:cubicBezTo>
                <a:cubicBezTo>
                  <a:pt x="1721307" y="1319203"/>
                  <a:pt x="1710753" y="1321842"/>
                  <a:pt x="1697559" y="1371976"/>
                </a:cubicBezTo>
                <a:cubicBezTo>
                  <a:pt x="1729223" y="1335035"/>
                  <a:pt x="1766164" y="1300733"/>
                  <a:pt x="1811021" y="1276985"/>
                </a:cubicBezTo>
                <a:cubicBezTo>
                  <a:pt x="1805744" y="1345590"/>
                  <a:pt x="1710753" y="1393085"/>
                  <a:pt x="1689644" y="1427387"/>
                </a:cubicBezTo>
                <a:cubicBezTo>
                  <a:pt x="1716030" y="1430026"/>
                  <a:pt x="1745055" y="1466967"/>
                  <a:pt x="1755610" y="1466967"/>
                </a:cubicBezTo>
                <a:cubicBezTo>
                  <a:pt x="1752971" y="1509185"/>
                  <a:pt x="1758248" y="1509185"/>
                  <a:pt x="1768803" y="1554042"/>
                </a:cubicBezTo>
                <a:cubicBezTo>
                  <a:pt x="1739778" y="1527656"/>
                  <a:pt x="1729223" y="1535572"/>
                  <a:pt x="1737139" y="1575152"/>
                </a:cubicBezTo>
                <a:cubicBezTo>
                  <a:pt x="1719988" y="1575152"/>
                  <a:pt x="1772761" y="1596921"/>
                  <a:pt x="1815969" y="1611763"/>
                </a:cubicBezTo>
                <a:lnTo>
                  <a:pt x="1833700" y="1617428"/>
                </a:lnTo>
                <a:lnTo>
                  <a:pt x="1827843" y="1634191"/>
                </a:lnTo>
                <a:cubicBezTo>
                  <a:pt x="1821576" y="1641777"/>
                  <a:pt x="1812340" y="1647714"/>
                  <a:pt x="1800466" y="1651672"/>
                </a:cubicBezTo>
                <a:cubicBezTo>
                  <a:pt x="1829492" y="1662227"/>
                  <a:pt x="1858517" y="1627924"/>
                  <a:pt x="1858517" y="1627924"/>
                </a:cubicBezTo>
                <a:cubicBezTo>
                  <a:pt x="1908651" y="1691252"/>
                  <a:pt x="1869071" y="1678059"/>
                  <a:pt x="1903374" y="1738747"/>
                </a:cubicBezTo>
                <a:cubicBezTo>
                  <a:pt x="1906012" y="1770411"/>
                  <a:pt x="1927122" y="1788882"/>
                  <a:pt x="1958785" y="1775689"/>
                </a:cubicBezTo>
                <a:cubicBezTo>
                  <a:pt x="1911290" y="1817907"/>
                  <a:pt x="1834769" y="1759856"/>
                  <a:pt x="1784635" y="1746663"/>
                </a:cubicBezTo>
                <a:cubicBezTo>
                  <a:pt x="1811021" y="1759856"/>
                  <a:pt x="1694921" y="1722916"/>
                  <a:pt x="1694921" y="1783604"/>
                </a:cubicBezTo>
                <a:cubicBezTo>
                  <a:pt x="1694921" y="1751941"/>
                  <a:pt x="1681728" y="1744025"/>
                  <a:pt x="1657980" y="1759856"/>
                </a:cubicBezTo>
                <a:cubicBezTo>
                  <a:pt x="1657980" y="1780966"/>
                  <a:pt x="1713391" y="1865402"/>
                  <a:pt x="1716030" y="1873318"/>
                </a:cubicBezTo>
                <a:cubicBezTo>
                  <a:pt x="1697559" y="1846932"/>
                  <a:pt x="1673812" y="1833739"/>
                  <a:pt x="1642148" y="1831100"/>
                </a:cubicBezTo>
                <a:cubicBezTo>
                  <a:pt x="1589375" y="1902343"/>
                  <a:pt x="1697559" y="1941923"/>
                  <a:pt x="1705475" y="1992057"/>
                </a:cubicBezTo>
                <a:cubicBezTo>
                  <a:pt x="1684366" y="1997334"/>
                  <a:pt x="1708114" y="1981503"/>
                  <a:pt x="1718669" y="2034275"/>
                </a:cubicBezTo>
                <a:cubicBezTo>
                  <a:pt x="1657980" y="2076494"/>
                  <a:pt x="1650064" y="1886511"/>
                  <a:pt x="1592014" y="1878595"/>
                </a:cubicBezTo>
                <a:cubicBezTo>
                  <a:pt x="1552434" y="1968309"/>
                  <a:pt x="1491745" y="1907621"/>
                  <a:pt x="1454804" y="1949839"/>
                </a:cubicBezTo>
                <a:cubicBezTo>
                  <a:pt x="1409947" y="2005250"/>
                  <a:pt x="1449527" y="2028998"/>
                  <a:pt x="1433695" y="2079132"/>
                </a:cubicBezTo>
                <a:cubicBezTo>
                  <a:pt x="1415225" y="2079132"/>
                  <a:pt x="1407309" y="2076494"/>
                  <a:pt x="1388838" y="2076494"/>
                </a:cubicBezTo>
                <a:cubicBezTo>
                  <a:pt x="1362452" y="2105519"/>
                  <a:pt x="1367729" y="2123989"/>
                  <a:pt x="1407309" y="2126628"/>
                </a:cubicBezTo>
                <a:cubicBezTo>
                  <a:pt x="1300444" y="2128607"/>
                  <a:pt x="1246269" y="2216300"/>
                  <a:pt x="1220434" y="2336137"/>
                </a:cubicBezTo>
                <a:lnTo>
                  <a:pt x="1214432" y="2380765"/>
                </a:lnTo>
                <a:lnTo>
                  <a:pt x="1214688" y="2295501"/>
                </a:lnTo>
                <a:cubicBezTo>
                  <a:pt x="1193578" y="2332442"/>
                  <a:pt x="1188301" y="2319249"/>
                  <a:pt x="1212049" y="2345635"/>
                </a:cubicBezTo>
                <a:cubicBezTo>
                  <a:pt x="1180385" y="2358829"/>
                  <a:pt x="1151360" y="2564643"/>
                  <a:pt x="1114419" y="2430072"/>
                </a:cubicBezTo>
                <a:cubicBezTo>
                  <a:pt x="1177747" y="2414240"/>
                  <a:pt x="1177747" y="2332442"/>
                  <a:pt x="1183024" y="2274392"/>
                </a:cubicBezTo>
                <a:cubicBezTo>
                  <a:pt x="1136518" y="2243718"/>
                  <a:pt x="1112647" y="2356273"/>
                  <a:pt x="1100278" y="2508948"/>
                </a:cubicBezTo>
                <a:lnTo>
                  <a:pt x="1093207" y="2637168"/>
                </a:lnTo>
                <a:lnTo>
                  <a:pt x="1087531" y="2637168"/>
                </a:lnTo>
                <a:lnTo>
                  <a:pt x="1080117" y="2575197"/>
                </a:lnTo>
                <a:cubicBezTo>
                  <a:pt x="1069562" y="2522424"/>
                  <a:pt x="987764" y="2559365"/>
                  <a:pt x="1008873" y="2488122"/>
                </a:cubicBezTo>
                <a:cubicBezTo>
                  <a:pt x="1011512" y="2472290"/>
                  <a:pt x="1035260" y="2501315"/>
                  <a:pt x="1045814" y="2493399"/>
                </a:cubicBezTo>
                <a:cubicBezTo>
                  <a:pt x="1040537" y="2472290"/>
                  <a:pt x="1032621" y="2451181"/>
                  <a:pt x="1024705" y="2430072"/>
                </a:cubicBezTo>
                <a:cubicBezTo>
                  <a:pt x="1015470" y="2441616"/>
                  <a:pt x="1028457" y="2483463"/>
                  <a:pt x="1012404" y="2467229"/>
                </a:cubicBezTo>
                <a:lnTo>
                  <a:pt x="1009525" y="2463709"/>
                </a:lnTo>
                <a:lnTo>
                  <a:pt x="1010409" y="2463499"/>
                </a:lnTo>
                <a:cubicBezTo>
                  <a:pt x="1013656" y="2457572"/>
                  <a:pt x="1016130" y="2429743"/>
                  <a:pt x="1006235" y="2437988"/>
                </a:cubicBezTo>
                <a:cubicBezTo>
                  <a:pt x="1006235" y="2446234"/>
                  <a:pt x="1006482" y="2452212"/>
                  <a:pt x="1006884" y="2456387"/>
                </a:cubicBezTo>
                <a:lnTo>
                  <a:pt x="1008027" y="2461878"/>
                </a:lnTo>
                <a:lnTo>
                  <a:pt x="1003596" y="2456458"/>
                </a:lnTo>
                <a:cubicBezTo>
                  <a:pt x="1003596" y="2478227"/>
                  <a:pt x="1007307" y="2551203"/>
                  <a:pt x="1010136" y="2633918"/>
                </a:cubicBezTo>
                <a:lnTo>
                  <a:pt x="1010227" y="2637168"/>
                </a:lnTo>
                <a:lnTo>
                  <a:pt x="986520" y="2637168"/>
                </a:lnTo>
                <a:lnTo>
                  <a:pt x="987177" y="2591658"/>
                </a:lnTo>
                <a:cubicBezTo>
                  <a:pt x="988259" y="2497193"/>
                  <a:pt x="987764" y="2413581"/>
                  <a:pt x="979848" y="2387854"/>
                </a:cubicBezTo>
                <a:cubicBezTo>
                  <a:pt x="977870" y="2391812"/>
                  <a:pt x="972922" y="2438813"/>
                  <a:pt x="970572" y="2462066"/>
                </a:cubicBezTo>
                <a:lnTo>
                  <a:pt x="970057" y="2467253"/>
                </a:lnTo>
                <a:lnTo>
                  <a:pt x="970052" y="2467255"/>
                </a:lnTo>
                <a:cubicBezTo>
                  <a:pt x="969583" y="2468539"/>
                  <a:pt x="969294" y="2470971"/>
                  <a:pt x="969294" y="2474929"/>
                </a:cubicBezTo>
                <a:lnTo>
                  <a:pt x="970057" y="2467253"/>
                </a:lnTo>
                <a:lnTo>
                  <a:pt x="971891" y="2466477"/>
                </a:lnTo>
                <a:cubicBezTo>
                  <a:pt x="976220" y="2470311"/>
                  <a:pt x="983147" y="2501975"/>
                  <a:pt x="969294" y="2480206"/>
                </a:cubicBezTo>
                <a:cubicBezTo>
                  <a:pt x="967975" y="2477568"/>
                  <a:pt x="958081" y="2540236"/>
                  <a:pt x="949505" y="2602573"/>
                </a:cubicBezTo>
                <a:lnTo>
                  <a:pt x="944938" y="2637168"/>
                </a:lnTo>
                <a:lnTo>
                  <a:pt x="895202" y="2637168"/>
                </a:lnTo>
                <a:lnTo>
                  <a:pt x="888392" y="2625997"/>
                </a:lnTo>
                <a:cubicBezTo>
                  <a:pt x="881312" y="2616813"/>
                  <a:pt x="874334" y="2613422"/>
                  <a:pt x="867830" y="2620977"/>
                </a:cubicBezTo>
                <a:lnTo>
                  <a:pt x="860327" y="2637168"/>
                </a:lnTo>
                <a:lnTo>
                  <a:pt x="857668" y="2637168"/>
                </a:lnTo>
                <a:lnTo>
                  <a:pt x="852853" y="2613370"/>
                </a:lnTo>
                <a:cubicBezTo>
                  <a:pt x="848704" y="2532237"/>
                  <a:pt x="900364" y="2353882"/>
                  <a:pt x="861114" y="2430072"/>
                </a:cubicBezTo>
                <a:cubicBezTo>
                  <a:pt x="853199" y="2411601"/>
                  <a:pt x="869030" y="2372022"/>
                  <a:pt x="869030" y="2350913"/>
                </a:cubicBezTo>
                <a:cubicBezTo>
                  <a:pt x="850560" y="2390492"/>
                  <a:pt x="832089" y="2332442"/>
                  <a:pt x="826812" y="2329804"/>
                </a:cubicBezTo>
                <a:cubicBezTo>
                  <a:pt x="816257" y="2350913"/>
                  <a:pt x="824173" y="2490761"/>
                  <a:pt x="792510" y="2488122"/>
                </a:cubicBezTo>
                <a:cubicBezTo>
                  <a:pt x="755569" y="2485483"/>
                  <a:pt x="789871" y="2253283"/>
                  <a:pt x="789871" y="2234812"/>
                </a:cubicBezTo>
                <a:cubicBezTo>
                  <a:pt x="779316" y="2240090"/>
                  <a:pt x="774039" y="2237451"/>
                  <a:pt x="774039" y="2221619"/>
                </a:cubicBezTo>
                <a:cubicBezTo>
                  <a:pt x="774039" y="2230854"/>
                  <a:pt x="770905" y="2240749"/>
                  <a:pt x="766123" y="2251221"/>
                </a:cubicBezTo>
                <a:lnTo>
                  <a:pt x="750366" y="2280474"/>
                </a:lnTo>
                <a:lnTo>
                  <a:pt x="755685" y="2284947"/>
                </a:lnTo>
                <a:cubicBezTo>
                  <a:pt x="758452" y="2287730"/>
                  <a:pt x="759991" y="2289956"/>
                  <a:pt x="758735" y="2290374"/>
                </a:cubicBezTo>
                <a:lnTo>
                  <a:pt x="747463" y="2285914"/>
                </a:lnTo>
                <a:lnTo>
                  <a:pt x="735128" y="2309557"/>
                </a:lnTo>
                <a:lnTo>
                  <a:pt x="739741" y="2306385"/>
                </a:lnTo>
                <a:cubicBezTo>
                  <a:pt x="745018" y="2307375"/>
                  <a:pt x="750295" y="2315291"/>
                  <a:pt x="739741" y="2327165"/>
                </a:cubicBezTo>
                <a:lnTo>
                  <a:pt x="734148" y="2311435"/>
                </a:lnTo>
                <a:lnTo>
                  <a:pt x="729512" y="2320321"/>
                </a:lnTo>
                <a:cubicBezTo>
                  <a:pt x="724070" y="2332772"/>
                  <a:pt x="719947" y="2345636"/>
                  <a:pt x="718628" y="2358829"/>
                </a:cubicBezTo>
                <a:cubicBezTo>
                  <a:pt x="705434" y="2390492"/>
                  <a:pt x="668492" y="2350913"/>
                  <a:pt x="673770" y="2342997"/>
                </a:cubicBezTo>
                <a:cubicBezTo>
                  <a:pt x="663215" y="2356190"/>
                  <a:pt x="652661" y="2366744"/>
                  <a:pt x="642106" y="2377299"/>
                </a:cubicBezTo>
                <a:cubicBezTo>
                  <a:pt x="655299" y="2342997"/>
                  <a:pt x="723904" y="2234812"/>
                  <a:pt x="768762" y="2216342"/>
                </a:cubicBezTo>
                <a:cubicBezTo>
                  <a:pt x="752930" y="2192594"/>
                  <a:pt x="663215" y="2253283"/>
                  <a:pt x="673770" y="2303417"/>
                </a:cubicBezTo>
                <a:cubicBezTo>
                  <a:pt x="644745" y="2263837"/>
                  <a:pt x="620997" y="2279669"/>
                  <a:pt x="602526" y="2350913"/>
                </a:cubicBezTo>
                <a:cubicBezTo>
                  <a:pt x="602526" y="2308694"/>
                  <a:pt x="555031" y="2203149"/>
                  <a:pt x="613081" y="2187317"/>
                </a:cubicBezTo>
                <a:cubicBezTo>
                  <a:pt x="613081" y="2187317"/>
                  <a:pt x="473232" y="2218980"/>
                  <a:pt x="473232" y="2218980"/>
                </a:cubicBezTo>
                <a:cubicBezTo>
                  <a:pt x="446845" y="2187317"/>
                  <a:pt x="441569" y="2189955"/>
                  <a:pt x="401989" y="2166208"/>
                </a:cubicBezTo>
                <a:cubicBezTo>
                  <a:pt x="438929" y="2163569"/>
                  <a:pt x="444207" y="2153014"/>
                  <a:pt x="409905" y="2129267"/>
                </a:cubicBezTo>
                <a:cubicBezTo>
                  <a:pt x="391435" y="2147737"/>
                  <a:pt x="365048" y="2126628"/>
                  <a:pt x="336023" y="2155653"/>
                </a:cubicBezTo>
                <a:cubicBezTo>
                  <a:pt x="349217" y="2134544"/>
                  <a:pt x="346578" y="2123989"/>
                  <a:pt x="328107" y="2123989"/>
                </a:cubicBezTo>
                <a:cubicBezTo>
                  <a:pt x="343939" y="2145098"/>
                  <a:pt x="339981" y="2140481"/>
                  <a:pt x="333714" y="2132565"/>
                </a:cubicBezTo>
                <a:lnTo>
                  <a:pt x="325413" y="2121854"/>
                </a:lnTo>
                <a:lnTo>
                  <a:pt x="325469" y="2121351"/>
                </a:lnTo>
                <a:cubicBezTo>
                  <a:pt x="322170" y="2117393"/>
                  <a:pt x="322665" y="2118217"/>
                  <a:pt x="324768" y="2121021"/>
                </a:cubicBezTo>
                <a:lnTo>
                  <a:pt x="325413" y="2121854"/>
                </a:lnTo>
                <a:lnTo>
                  <a:pt x="324082" y="2133894"/>
                </a:lnTo>
                <a:cubicBezTo>
                  <a:pt x="309183" y="2164269"/>
                  <a:pt x="218273" y="2199191"/>
                  <a:pt x="169789" y="2171485"/>
                </a:cubicBezTo>
                <a:lnTo>
                  <a:pt x="186642" y="2144189"/>
                </a:lnTo>
                <a:lnTo>
                  <a:pt x="178371" y="2146748"/>
                </a:lnTo>
                <a:cubicBezTo>
                  <a:pt x="169135" y="2147078"/>
                  <a:pt x="160560" y="2142460"/>
                  <a:pt x="161879" y="2131906"/>
                </a:cubicBezTo>
                <a:cubicBezTo>
                  <a:pt x="164518" y="2122670"/>
                  <a:pt x="174413" y="2117393"/>
                  <a:pt x="183318" y="2117063"/>
                </a:cubicBezTo>
                <a:cubicBezTo>
                  <a:pt x="192224" y="2116733"/>
                  <a:pt x="200140" y="2121351"/>
                  <a:pt x="198821" y="2131906"/>
                </a:cubicBezTo>
                <a:lnTo>
                  <a:pt x="197211" y="2134293"/>
                </a:lnTo>
                <a:lnTo>
                  <a:pt x="206565" y="2126421"/>
                </a:lnTo>
                <a:cubicBezTo>
                  <a:pt x="244165" y="2106013"/>
                  <a:pt x="283250" y="2143119"/>
                  <a:pt x="314914" y="2089687"/>
                </a:cubicBezTo>
                <a:cubicBezTo>
                  <a:pt x="306998" y="2065939"/>
                  <a:pt x="288528" y="2063300"/>
                  <a:pt x="262141" y="2081771"/>
                </a:cubicBezTo>
                <a:cubicBezTo>
                  <a:pt x="280612" y="2068578"/>
                  <a:pt x="275334" y="2065939"/>
                  <a:pt x="288528" y="2028998"/>
                </a:cubicBezTo>
                <a:cubicBezTo>
                  <a:pt x="272696" y="2042191"/>
                  <a:pt x="258843" y="2042191"/>
                  <a:pt x="255544" y="2038563"/>
                </a:cubicBezTo>
                <a:lnTo>
                  <a:pt x="257927" y="2034454"/>
                </a:lnTo>
                <a:lnTo>
                  <a:pt x="285889" y="2026360"/>
                </a:lnTo>
                <a:cubicBezTo>
                  <a:pt x="272695" y="2027019"/>
                  <a:pt x="264285" y="2029163"/>
                  <a:pt x="259585" y="2031596"/>
                </a:cubicBezTo>
                <a:lnTo>
                  <a:pt x="257927" y="2034454"/>
                </a:lnTo>
                <a:lnTo>
                  <a:pt x="248288" y="2037244"/>
                </a:lnTo>
                <a:cubicBezTo>
                  <a:pt x="236415" y="2037573"/>
                  <a:pt x="225200" y="2034275"/>
                  <a:pt x="214646" y="2026360"/>
                </a:cubicBezTo>
                <a:cubicBezTo>
                  <a:pt x="251587" y="2034275"/>
                  <a:pt x="272696" y="2026360"/>
                  <a:pt x="280612" y="1997334"/>
                </a:cubicBezTo>
                <a:cubicBezTo>
                  <a:pt x="222562" y="2007889"/>
                  <a:pt x="93268" y="2023721"/>
                  <a:pt x="80075" y="2068578"/>
                </a:cubicBezTo>
                <a:cubicBezTo>
                  <a:pt x="85352" y="2042191"/>
                  <a:pt x="77436" y="2031637"/>
                  <a:pt x="56327" y="2039553"/>
                </a:cubicBezTo>
                <a:cubicBezTo>
                  <a:pt x="72159" y="2007889"/>
                  <a:pt x="77436" y="2036914"/>
                  <a:pt x="74798" y="2005250"/>
                </a:cubicBezTo>
                <a:cubicBezTo>
                  <a:pt x="118335" y="2056704"/>
                  <a:pt x="215305" y="2001292"/>
                  <a:pt x="269974" y="1961465"/>
                </a:cubicBezTo>
                <a:lnTo>
                  <a:pt x="279131" y="1954392"/>
                </a:lnTo>
                <a:lnTo>
                  <a:pt x="277976" y="1954787"/>
                </a:lnTo>
                <a:cubicBezTo>
                  <a:pt x="271380" y="1951819"/>
                  <a:pt x="258187" y="1940604"/>
                  <a:pt x="238397" y="1920814"/>
                </a:cubicBezTo>
                <a:cubicBezTo>
                  <a:pt x="254229" y="1915537"/>
                  <a:pt x="267422" y="1923453"/>
                  <a:pt x="277976" y="1939284"/>
                </a:cubicBezTo>
                <a:lnTo>
                  <a:pt x="282465" y="1951817"/>
                </a:lnTo>
                <a:lnTo>
                  <a:pt x="293341" y="1943417"/>
                </a:lnTo>
                <a:cubicBezTo>
                  <a:pt x="299659" y="1938212"/>
                  <a:pt x="304359" y="1934007"/>
                  <a:pt x="306998" y="1931368"/>
                </a:cubicBezTo>
                <a:cubicBezTo>
                  <a:pt x="283250" y="1899705"/>
                  <a:pt x="248948" y="1883873"/>
                  <a:pt x="206730" y="1889150"/>
                </a:cubicBezTo>
                <a:cubicBezTo>
                  <a:pt x="235755" y="1894427"/>
                  <a:pt x="264780" y="1889150"/>
                  <a:pt x="288528" y="1868041"/>
                </a:cubicBezTo>
                <a:cubicBezTo>
                  <a:pt x="283250" y="1828461"/>
                  <a:pt x="225200" y="1862764"/>
                  <a:pt x="198814" y="1860125"/>
                </a:cubicBezTo>
                <a:cubicBezTo>
                  <a:pt x="186940" y="1838356"/>
                  <a:pt x="246309" y="1835882"/>
                  <a:pt x="267831" y="1837119"/>
                </a:cubicBezTo>
                <a:lnTo>
                  <a:pt x="270068" y="1837389"/>
                </a:lnTo>
                <a:lnTo>
                  <a:pt x="272696" y="1839016"/>
                </a:lnTo>
                <a:cubicBezTo>
                  <a:pt x="275334" y="1838686"/>
                  <a:pt x="275912" y="1838315"/>
                  <a:pt x="274932" y="1837975"/>
                </a:cubicBezTo>
                <a:lnTo>
                  <a:pt x="270068" y="1837389"/>
                </a:lnTo>
                <a:lnTo>
                  <a:pt x="232745" y="1814278"/>
                </a:lnTo>
                <a:cubicBezTo>
                  <a:pt x="187599" y="1798446"/>
                  <a:pt x="130209" y="1803394"/>
                  <a:pt x="90629" y="1775689"/>
                </a:cubicBezTo>
                <a:cubicBezTo>
                  <a:pt x="89640" y="1778657"/>
                  <a:pt x="125385" y="1780512"/>
                  <a:pt x="172123" y="1780976"/>
                </a:cubicBezTo>
                <a:lnTo>
                  <a:pt x="213526" y="1780967"/>
                </a:lnTo>
                <a:lnTo>
                  <a:pt x="198818" y="1767773"/>
                </a:lnTo>
                <a:cubicBezTo>
                  <a:pt x="209373" y="1767773"/>
                  <a:pt x="219927" y="1769092"/>
                  <a:pt x="229162" y="1773050"/>
                </a:cubicBezTo>
                <a:lnTo>
                  <a:pt x="237246" y="1780658"/>
                </a:lnTo>
                <a:lnTo>
                  <a:pt x="272629" y="1779965"/>
                </a:lnTo>
                <a:cubicBezTo>
                  <a:pt x="322583" y="1778450"/>
                  <a:pt x="366368" y="1775358"/>
                  <a:pt x="378242" y="1770411"/>
                </a:cubicBezTo>
                <a:cubicBezTo>
                  <a:pt x="304360" y="1659588"/>
                  <a:pt x="341301" y="1548765"/>
                  <a:pt x="180343" y="1649034"/>
                </a:cubicBezTo>
                <a:cubicBezTo>
                  <a:pt x="198814" y="1596261"/>
                  <a:pt x="296444" y="1546126"/>
                  <a:pt x="293805" y="1519740"/>
                </a:cubicBezTo>
                <a:cubicBezTo>
                  <a:pt x="291166" y="1451135"/>
                  <a:pt x="214646" y="1490715"/>
                  <a:pt x="206730" y="1443219"/>
                </a:cubicBezTo>
                <a:cubicBezTo>
                  <a:pt x="182982" y="1290178"/>
                  <a:pt x="407267" y="1229488"/>
                  <a:pt x="127570" y="1203102"/>
                </a:cubicBezTo>
                <a:cubicBezTo>
                  <a:pt x="153957" y="1179354"/>
                  <a:pt x="185621" y="1171438"/>
                  <a:pt x="222562" y="1184631"/>
                </a:cubicBezTo>
                <a:lnTo>
                  <a:pt x="148564" y="1107536"/>
                </a:lnTo>
                <a:lnTo>
                  <a:pt x="170984" y="1127200"/>
                </a:lnTo>
                <a:cubicBezTo>
                  <a:pt x="230477" y="1174077"/>
                  <a:pt x="268078" y="1170119"/>
                  <a:pt x="365048" y="1189909"/>
                </a:cubicBezTo>
                <a:cubicBezTo>
                  <a:pt x="349217" y="1166161"/>
                  <a:pt x="204091" y="1004544"/>
                  <a:pt x="62924" y="848864"/>
                </a:cubicBezTo>
                <a:lnTo>
                  <a:pt x="719" y="780413"/>
                </a:lnTo>
                <a:lnTo>
                  <a:pt x="719" y="754513"/>
                </a:lnTo>
                <a:lnTo>
                  <a:pt x="32538" y="788959"/>
                </a:lnTo>
                <a:cubicBezTo>
                  <a:pt x="96978" y="859089"/>
                  <a:pt x="153627" y="921427"/>
                  <a:pt x="172427" y="939237"/>
                </a:cubicBezTo>
                <a:cubicBezTo>
                  <a:pt x="180343" y="949792"/>
                  <a:pt x="230478" y="939237"/>
                  <a:pt x="248948" y="957708"/>
                </a:cubicBezTo>
                <a:cubicBezTo>
                  <a:pt x="264780" y="976179"/>
                  <a:pt x="241032" y="994649"/>
                  <a:pt x="262141" y="1015758"/>
                </a:cubicBezTo>
                <a:cubicBezTo>
                  <a:pt x="328107" y="1084363"/>
                  <a:pt x="359771" y="1208379"/>
                  <a:pt x="391435" y="1121304"/>
                </a:cubicBezTo>
                <a:cubicBezTo>
                  <a:pt x="494341" y="1266430"/>
                  <a:pt x="404628" y="1071170"/>
                  <a:pt x="370326" y="1036867"/>
                </a:cubicBezTo>
                <a:cubicBezTo>
                  <a:pt x="378242" y="1060615"/>
                  <a:pt x="391435" y="1087002"/>
                  <a:pt x="386158" y="1110749"/>
                </a:cubicBezTo>
                <a:cubicBezTo>
                  <a:pt x="364719" y="1085023"/>
                  <a:pt x="113347" y="778847"/>
                  <a:pt x="18421" y="666351"/>
                </a:cubicBezTo>
                <a:lnTo>
                  <a:pt x="719" y="645518"/>
                </a:lnTo>
                <a:lnTo>
                  <a:pt x="719" y="634973"/>
                </a:lnTo>
                <a:lnTo>
                  <a:pt x="3044" y="636665"/>
                </a:lnTo>
                <a:cubicBezTo>
                  <a:pt x="80281" y="700482"/>
                  <a:pt x="342620" y="1000916"/>
                  <a:pt x="388796" y="1044783"/>
                </a:cubicBezTo>
                <a:cubicBezTo>
                  <a:pt x="380880" y="1028951"/>
                  <a:pt x="330746" y="949792"/>
                  <a:pt x="341301" y="939237"/>
                </a:cubicBezTo>
                <a:cubicBezTo>
                  <a:pt x="370326" y="902297"/>
                  <a:pt x="446845" y="1026313"/>
                  <a:pt x="486425" y="960347"/>
                </a:cubicBezTo>
                <a:cubicBezTo>
                  <a:pt x="496980" y="944515"/>
                  <a:pt x="446845" y="754533"/>
                  <a:pt x="383519" y="854801"/>
                </a:cubicBezTo>
                <a:cubicBezTo>
                  <a:pt x="383519" y="825776"/>
                  <a:pt x="378242" y="757171"/>
                  <a:pt x="378242" y="736062"/>
                </a:cubicBezTo>
                <a:cubicBezTo>
                  <a:pt x="449484" y="738701"/>
                  <a:pt x="578779" y="939237"/>
                  <a:pt x="623635" y="986733"/>
                </a:cubicBezTo>
                <a:cubicBezTo>
                  <a:pt x="657938" y="920767"/>
                  <a:pt x="613081" y="857440"/>
                  <a:pt x="631551" y="783558"/>
                </a:cubicBezTo>
                <a:cubicBezTo>
                  <a:pt x="639468" y="833692"/>
                  <a:pt x="650022" y="886465"/>
                  <a:pt x="657938" y="936599"/>
                </a:cubicBezTo>
                <a:cubicBezTo>
                  <a:pt x="792510" y="860078"/>
                  <a:pt x="784594" y="976179"/>
                  <a:pt x="950823" y="962985"/>
                </a:cubicBezTo>
                <a:cubicBezTo>
                  <a:pt x="961378" y="910212"/>
                  <a:pt x="927081" y="918128"/>
                  <a:pt x="958739" y="857440"/>
                </a:cubicBezTo>
                <a:cubicBezTo>
                  <a:pt x="990403" y="886465"/>
                  <a:pt x="956101" y="881187"/>
                  <a:pt x="995680" y="920767"/>
                </a:cubicBezTo>
                <a:cubicBezTo>
                  <a:pt x="1022067" y="915490"/>
                  <a:pt x="1024705" y="894381"/>
                  <a:pt x="1019428" y="873271"/>
                </a:cubicBezTo>
                <a:cubicBezTo>
                  <a:pt x="1053730" y="904935"/>
                  <a:pt x="1040537" y="815221"/>
                  <a:pt x="1090671" y="849524"/>
                </a:cubicBezTo>
                <a:cubicBezTo>
                  <a:pt x="1019428" y="960347"/>
                  <a:pt x="1085394" y="891742"/>
                  <a:pt x="1122335" y="846885"/>
                </a:cubicBezTo>
                <a:cubicBezTo>
                  <a:pt x="1159276" y="802028"/>
                  <a:pt x="1225242" y="685928"/>
                  <a:pt x="1285931" y="617323"/>
                </a:cubicBezTo>
                <a:close/>
                <a:moveTo>
                  <a:pt x="1415554" y="606109"/>
                </a:moveTo>
                <a:cubicBezTo>
                  <a:pt x="1417863" y="606109"/>
                  <a:pt x="1420502" y="608088"/>
                  <a:pt x="1423141" y="612046"/>
                </a:cubicBezTo>
                <a:cubicBezTo>
                  <a:pt x="1420502" y="619962"/>
                  <a:pt x="1417864" y="619962"/>
                  <a:pt x="1409947" y="612046"/>
                </a:cubicBezTo>
                <a:cubicBezTo>
                  <a:pt x="1411266" y="608088"/>
                  <a:pt x="1413245" y="606109"/>
                  <a:pt x="1415554" y="606109"/>
                </a:cubicBezTo>
                <a:close/>
                <a:moveTo>
                  <a:pt x="1182365" y="602812"/>
                </a:moveTo>
                <a:cubicBezTo>
                  <a:pt x="1185663" y="600173"/>
                  <a:pt x="1190941" y="601492"/>
                  <a:pt x="1198857" y="606769"/>
                </a:cubicBezTo>
                <a:cubicBezTo>
                  <a:pt x="1198857" y="625241"/>
                  <a:pt x="1190941" y="630518"/>
                  <a:pt x="1177747" y="622602"/>
                </a:cubicBezTo>
                <a:cubicBezTo>
                  <a:pt x="1177747" y="612047"/>
                  <a:pt x="1179067" y="605450"/>
                  <a:pt x="1182365" y="602812"/>
                </a:cubicBezTo>
                <a:close/>
                <a:moveTo>
                  <a:pt x="613080" y="598853"/>
                </a:moveTo>
                <a:cubicBezTo>
                  <a:pt x="639467" y="648987"/>
                  <a:pt x="639467" y="733424"/>
                  <a:pt x="634190" y="788835"/>
                </a:cubicBezTo>
                <a:cubicBezTo>
                  <a:pt x="628912" y="767726"/>
                  <a:pt x="626273" y="743978"/>
                  <a:pt x="620996" y="722869"/>
                </a:cubicBezTo>
                <a:cubicBezTo>
                  <a:pt x="602525" y="680651"/>
                  <a:pt x="599886" y="638432"/>
                  <a:pt x="613080" y="598853"/>
                </a:cubicBezTo>
                <a:close/>
                <a:moveTo>
                  <a:pt x="1436663" y="556305"/>
                </a:moveTo>
                <a:cubicBezTo>
                  <a:pt x="1438972" y="555975"/>
                  <a:pt x="1441611" y="557954"/>
                  <a:pt x="1444250" y="561912"/>
                </a:cubicBezTo>
                <a:lnTo>
                  <a:pt x="1442773" y="564083"/>
                </a:lnTo>
                <a:lnTo>
                  <a:pt x="1457443" y="564551"/>
                </a:lnTo>
                <a:cubicBezTo>
                  <a:pt x="1465359" y="580383"/>
                  <a:pt x="1454805" y="590938"/>
                  <a:pt x="1428418" y="596216"/>
                </a:cubicBezTo>
                <a:cubicBezTo>
                  <a:pt x="1424460" y="587310"/>
                  <a:pt x="1423099" y="579889"/>
                  <a:pt x="1424615" y="574369"/>
                </a:cubicBezTo>
                <a:lnTo>
                  <a:pt x="1434238" y="566903"/>
                </a:lnTo>
                <a:lnTo>
                  <a:pt x="1431056" y="564551"/>
                </a:lnTo>
                <a:cubicBezTo>
                  <a:pt x="1432375" y="559274"/>
                  <a:pt x="1434354" y="556635"/>
                  <a:pt x="1436663" y="556305"/>
                </a:cubicBezTo>
                <a:close/>
                <a:moveTo>
                  <a:pt x="290833" y="535526"/>
                </a:moveTo>
                <a:cubicBezTo>
                  <a:pt x="293802" y="535526"/>
                  <a:pt x="296440" y="538165"/>
                  <a:pt x="299079" y="543442"/>
                </a:cubicBezTo>
                <a:cubicBezTo>
                  <a:pt x="293802" y="553996"/>
                  <a:pt x="285886" y="553996"/>
                  <a:pt x="280608" y="543442"/>
                </a:cubicBezTo>
                <a:cubicBezTo>
                  <a:pt x="284566" y="538165"/>
                  <a:pt x="287865" y="535526"/>
                  <a:pt x="290833" y="535526"/>
                </a:cubicBezTo>
                <a:close/>
                <a:moveTo>
                  <a:pt x="1119698" y="514417"/>
                </a:moveTo>
                <a:cubicBezTo>
                  <a:pt x="1169832" y="522333"/>
                  <a:pt x="1180387" y="633156"/>
                  <a:pt x="1151361" y="664819"/>
                </a:cubicBezTo>
                <a:cubicBezTo>
                  <a:pt x="1156639" y="659542"/>
                  <a:pt x="1085395" y="707039"/>
                  <a:pt x="1069563" y="714955"/>
                </a:cubicBezTo>
                <a:cubicBezTo>
                  <a:pt x="1074840" y="699123"/>
                  <a:pt x="1080117" y="680652"/>
                  <a:pt x="1085395" y="662181"/>
                </a:cubicBezTo>
                <a:cubicBezTo>
                  <a:pt x="995680" y="648988"/>
                  <a:pt x="1029983" y="498585"/>
                  <a:pt x="1119698" y="514417"/>
                </a:cubicBezTo>
                <a:close/>
                <a:moveTo>
                  <a:pt x="1781996" y="509139"/>
                </a:moveTo>
                <a:cubicBezTo>
                  <a:pt x="1779357" y="532887"/>
                  <a:pt x="1710753" y="601492"/>
                  <a:pt x="1729223" y="567189"/>
                </a:cubicBezTo>
                <a:cubicBezTo>
                  <a:pt x="1684366" y="614686"/>
                  <a:pt x="1776719" y="514416"/>
                  <a:pt x="1781996" y="509139"/>
                </a:cubicBezTo>
                <a:close/>
                <a:moveTo>
                  <a:pt x="1476573" y="503862"/>
                </a:moveTo>
                <a:cubicBezTo>
                  <a:pt x="1478552" y="503202"/>
                  <a:pt x="1477233" y="509139"/>
                  <a:pt x="1473275" y="522333"/>
                </a:cubicBezTo>
                <a:cubicBezTo>
                  <a:pt x="1457442" y="556635"/>
                  <a:pt x="1454804" y="556635"/>
                  <a:pt x="1460081" y="524971"/>
                </a:cubicBezTo>
                <a:cubicBezTo>
                  <a:pt x="1469317" y="511778"/>
                  <a:pt x="1474594" y="504522"/>
                  <a:pt x="1476573" y="503862"/>
                </a:cubicBezTo>
                <a:close/>
                <a:moveTo>
                  <a:pt x="2307545" y="497770"/>
                </a:moveTo>
                <a:cubicBezTo>
                  <a:pt x="2310673" y="498997"/>
                  <a:pt x="2311704" y="502543"/>
                  <a:pt x="2309725" y="509139"/>
                </a:cubicBezTo>
                <a:cubicBezTo>
                  <a:pt x="2288615" y="527609"/>
                  <a:pt x="2267506" y="543441"/>
                  <a:pt x="2246397" y="561913"/>
                </a:cubicBezTo>
                <a:cubicBezTo>
                  <a:pt x="2160971" y="594236"/>
                  <a:pt x="2285647" y="489184"/>
                  <a:pt x="2307545" y="497770"/>
                </a:cubicBezTo>
                <a:close/>
                <a:moveTo>
                  <a:pt x="1483500" y="488690"/>
                </a:moveTo>
                <a:cubicBezTo>
                  <a:pt x="1485149" y="487370"/>
                  <a:pt x="1487787" y="488030"/>
                  <a:pt x="1491745" y="490668"/>
                </a:cubicBezTo>
                <a:cubicBezTo>
                  <a:pt x="1491745" y="501223"/>
                  <a:pt x="1489107" y="503862"/>
                  <a:pt x="1481191" y="498584"/>
                </a:cubicBezTo>
                <a:cubicBezTo>
                  <a:pt x="1481191" y="493307"/>
                  <a:pt x="1481851" y="490009"/>
                  <a:pt x="1483500" y="488690"/>
                </a:cubicBezTo>
                <a:close/>
                <a:moveTo>
                  <a:pt x="1856786" y="488360"/>
                </a:moveTo>
                <a:cubicBezTo>
                  <a:pt x="1865939" y="487865"/>
                  <a:pt x="1874349" y="499244"/>
                  <a:pt x="1866434" y="509140"/>
                </a:cubicBezTo>
                <a:cubicBezTo>
                  <a:pt x="1858518" y="522333"/>
                  <a:pt x="1837407" y="506500"/>
                  <a:pt x="1847962" y="493307"/>
                </a:cubicBezTo>
                <a:cubicBezTo>
                  <a:pt x="1850601" y="490009"/>
                  <a:pt x="1853735" y="488525"/>
                  <a:pt x="1856786" y="488360"/>
                </a:cubicBezTo>
                <a:close/>
                <a:moveTo>
                  <a:pt x="1663257" y="474837"/>
                </a:moveTo>
                <a:cubicBezTo>
                  <a:pt x="1671173" y="522332"/>
                  <a:pt x="1560349" y="612046"/>
                  <a:pt x="1526047" y="635794"/>
                </a:cubicBezTo>
                <a:cubicBezTo>
                  <a:pt x="1539240" y="614685"/>
                  <a:pt x="1555072" y="593576"/>
                  <a:pt x="1570904" y="572467"/>
                </a:cubicBezTo>
                <a:cubicBezTo>
                  <a:pt x="1599930" y="538164"/>
                  <a:pt x="1628955" y="503862"/>
                  <a:pt x="1663257" y="474837"/>
                </a:cubicBezTo>
                <a:close/>
                <a:moveTo>
                  <a:pt x="720874" y="470564"/>
                </a:moveTo>
                <a:cubicBezTo>
                  <a:pt x="725440" y="469806"/>
                  <a:pt x="730840" y="470219"/>
                  <a:pt x="737107" y="472198"/>
                </a:cubicBezTo>
                <a:cubicBezTo>
                  <a:pt x="755577" y="488030"/>
                  <a:pt x="755577" y="506500"/>
                  <a:pt x="737107" y="522332"/>
                </a:cubicBezTo>
                <a:cubicBezTo>
                  <a:pt x="697857" y="538494"/>
                  <a:pt x="688911" y="475867"/>
                  <a:pt x="720874" y="470564"/>
                </a:cubicBezTo>
                <a:close/>
                <a:moveTo>
                  <a:pt x="811063" y="458964"/>
                </a:moveTo>
                <a:cubicBezTo>
                  <a:pt x="818732" y="460819"/>
                  <a:pt x="824174" y="474177"/>
                  <a:pt x="816258" y="480115"/>
                </a:cubicBezTo>
                <a:cubicBezTo>
                  <a:pt x="805704" y="490669"/>
                  <a:pt x="792510" y="469559"/>
                  <a:pt x="803065" y="461643"/>
                </a:cubicBezTo>
                <a:cubicBezTo>
                  <a:pt x="805703" y="459005"/>
                  <a:pt x="808507" y="458345"/>
                  <a:pt x="811063" y="458964"/>
                </a:cubicBezTo>
                <a:close/>
                <a:moveTo>
                  <a:pt x="1528687" y="429980"/>
                </a:moveTo>
                <a:cubicBezTo>
                  <a:pt x="1531325" y="437896"/>
                  <a:pt x="1528687" y="443173"/>
                  <a:pt x="1523409" y="448451"/>
                </a:cubicBezTo>
                <a:cubicBezTo>
                  <a:pt x="1507576" y="453729"/>
                  <a:pt x="1515492" y="424703"/>
                  <a:pt x="1528687" y="429980"/>
                </a:cubicBezTo>
                <a:close/>
                <a:moveTo>
                  <a:pt x="1433696" y="422064"/>
                </a:moveTo>
                <a:cubicBezTo>
                  <a:pt x="1449528" y="469559"/>
                  <a:pt x="1328149" y="590938"/>
                  <a:pt x="1296486" y="630518"/>
                </a:cubicBezTo>
                <a:cubicBezTo>
                  <a:pt x="1304402" y="612047"/>
                  <a:pt x="1314956" y="593577"/>
                  <a:pt x="1322872" y="575105"/>
                </a:cubicBezTo>
                <a:cubicBezTo>
                  <a:pt x="1362453" y="519694"/>
                  <a:pt x="1370369" y="461643"/>
                  <a:pt x="1433696" y="422064"/>
                </a:cubicBezTo>
                <a:close/>
                <a:moveTo>
                  <a:pt x="948185" y="422064"/>
                </a:moveTo>
                <a:cubicBezTo>
                  <a:pt x="961379" y="429980"/>
                  <a:pt x="966656" y="440534"/>
                  <a:pt x="964017" y="456367"/>
                </a:cubicBezTo>
                <a:cubicBezTo>
                  <a:pt x="934991" y="464283"/>
                  <a:pt x="929719" y="451090"/>
                  <a:pt x="948185" y="422064"/>
                </a:cubicBezTo>
                <a:close/>
                <a:moveTo>
                  <a:pt x="549760" y="406232"/>
                </a:moveTo>
                <a:cubicBezTo>
                  <a:pt x="560315" y="411509"/>
                  <a:pt x="560315" y="419425"/>
                  <a:pt x="549760" y="424702"/>
                </a:cubicBezTo>
                <a:cubicBezTo>
                  <a:pt x="539205" y="419425"/>
                  <a:pt x="539205" y="411509"/>
                  <a:pt x="549760" y="406232"/>
                </a:cubicBezTo>
                <a:close/>
                <a:moveTo>
                  <a:pt x="1296486" y="390400"/>
                </a:moveTo>
                <a:cubicBezTo>
                  <a:pt x="1307041" y="398316"/>
                  <a:pt x="1296486" y="416787"/>
                  <a:pt x="1285932" y="411510"/>
                </a:cubicBezTo>
                <a:cubicBezTo>
                  <a:pt x="1275376" y="406232"/>
                  <a:pt x="1283292" y="385122"/>
                  <a:pt x="1296486" y="390400"/>
                </a:cubicBezTo>
                <a:close/>
                <a:moveTo>
                  <a:pt x="1234477" y="374239"/>
                </a:moveTo>
                <a:cubicBezTo>
                  <a:pt x="1234477" y="373909"/>
                  <a:pt x="1235796" y="379846"/>
                  <a:pt x="1238435" y="393039"/>
                </a:cubicBezTo>
                <a:cubicBezTo>
                  <a:pt x="1235796" y="381165"/>
                  <a:pt x="1234477" y="374569"/>
                  <a:pt x="1234477" y="374239"/>
                </a:cubicBezTo>
                <a:close/>
                <a:moveTo>
                  <a:pt x="1584098" y="348182"/>
                </a:moveTo>
                <a:cubicBezTo>
                  <a:pt x="1573543" y="377207"/>
                  <a:pt x="1557712" y="403593"/>
                  <a:pt x="1533964" y="424703"/>
                </a:cubicBezTo>
                <a:cubicBezTo>
                  <a:pt x="1528687" y="411510"/>
                  <a:pt x="1560350" y="345543"/>
                  <a:pt x="1584098" y="348182"/>
                </a:cubicBezTo>
                <a:close/>
                <a:moveTo>
                  <a:pt x="750287" y="345543"/>
                </a:moveTo>
                <a:cubicBezTo>
                  <a:pt x="797783" y="387761"/>
                  <a:pt x="776673" y="538164"/>
                  <a:pt x="779312" y="588298"/>
                </a:cubicBezTo>
                <a:cubicBezTo>
                  <a:pt x="752926" y="527609"/>
                  <a:pt x="742371" y="403593"/>
                  <a:pt x="750287" y="345543"/>
                </a:cubicBezTo>
                <a:close/>
                <a:moveTo>
                  <a:pt x="1583768" y="327732"/>
                </a:moveTo>
                <a:cubicBezTo>
                  <a:pt x="1585417" y="326413"/>
                  <a:pt x="1588055" y="327072"/>
                  <a:pt x="1592013" y="329711"/>
                </a:cubicBezTo>
                <a:cubicBezTo>
                  <a:pt x="1592013" y="340266"/>
                  <a:pt x="1589375" y="340266"/>
                  <a:pt x="1581459" y="337627"/>
                </a:cubicBezTo>
                <a:cubicBezTo>
                  <a:pt x="1581459" y="332350"/>
                  <a:pt x="1582119" y="329052"/>
                  <a:pt x="1583768" y="327732"/>
                </a:cubicBezTo>
                <a:close/>
                <a:moveTo>
                  <a:pt x="739732" y="279577"/>
                </a:moveTo>
                <a:cubicBezTo>
                  <a:pt x="745010" y="298047"/>
                  <a:pt x="747648" y="316518"/>
                  <a:pt x="752926" y="334988"/>
                </a:cubicBezTo>
                <a:cubicBezTo>
                  <a:pt x="755564" y="337627"/>
                  <a:pt x="726538" y="303325"/>
                  <a:pt x="739732" y="279577"/>
                </a:cubicBezTo>
                <a:close/>
                <a:moveTo>
                  <a:pt x="1305721" y="276609"/>
                </a:moveTo>
                <a:cubicBezTo>
                  <a:pt x="1305721" y="276279"/>
                  <a:pt x="1307041" y="282216"/>
                  <a:pt x="1309679" y="295409"/>
                </a:cubicBezTo>
                <a:cubicBezTo>
                  <a:pt x="1307041" y="283535"/>
                  <a:pt x="1305721" y="276939"/>
                  <a:pt x="1305721" y="276609"/>
                </a:cubicBezTo>
                <a:close/>
                <a:moveTo>
                  <a:pt x="388801" y="271661"/>
                </a:moveTo>
                <a:cubicBezTo>
                  <a:pt x="425743" y="274299"/>
                  <a:pt x="431020" y="329711"/>
                  <a:pt x="404633" y="348182"/>
                </a:cubicBezTo>
                <a:cubicBezTo>
                  <a:pt x="388801" y="327072"/>
                  <a:pt x="388801" y="298047"/>
                  <a:pt x="388801" y="271661"/>
                </a:cubicBezTo>
                <a:close/>
                <a:moveTo>
                  <a:pt x="1626646" y="259581"/>
                </a:moveTo>
                <a:cubicBezTo>
                  <a:pt x="1630604" y="260612"/>
                  <a:pt x="1634892" y="263746"/>
                  <a:pt x="1639509" y="269023"/>
                </a:cubicBezTo>
                <a:cubicBezTo>
                  <a:pt x="1626316" y="279577"/>
                  <a:pt x="1613123" y="292771"/>
                  <a:pt x="1599930" y="305964"/>
                </a:cubicBezTo>
                <a:cubicBezTo>
                  <a:pt x="1605867" y="272321"/>
                  <a:pt x="1614772" y="256489"/>
                  <a:pt x="1626646" y="259581"/>
                </a:cubicBezTo>
                <a:close/>
                <a:moveTo>
                  <a:pt x="1486468" y="226804"/>
                </a:moveTo>
                <a:cubicBezTo>
                  <a:pt x="1533964" y="216249"/>
                  <a:pt x="1555073" y="279577"/>
                  <a:pt x="1510216" y="300687"/>
                </a:cubicBezTo>
                <a:cubicBezTo>
                  <a:pt x="1465359" y="292771"/>
                  <a:pt x="1457443" y="269022"/>
                  <a:pt x="1486468" y="226804"/>
                </a:cubicBezTo>
                <a:close/>
                <a:moveTo>
                  <a:pt x="1821575" y="224166"/>
                </a:moveTo>
                <a:cubicBezTo>
                  <a:pt x="1826853" y="266384"/>
                  <a:pt x="1739777" y="385124"/>
                  <a:pt x="1718668" y="416788"/>
                </a:cubicBezTo>
                <a:cubicBezTo>
                  <a:pt x="1705475" y="427342"/>
                  <a:pt x="1692282" y="435258"/>
                  <a:pt x="1679089" y="445813"/>
                </a:cubicBezTo>
                <a:cubicBezTo>
                  <a:pt x="1639509" y="379846"/>
                  <a:pt x="1750332" y="253191"/>
                  <a:pt x="1821575" y="224166"/>
                </a:cubicBezTo>
                <a:close/>
                <a:moveTo>
                  <a:pt x="1328150" y="210973"/>
                </a:moveTo>
                <a:cubicBezTo>
                  <a:pt x="1336066" y="229443"/>
                  <a:pt x="1330788" y="237360"/>
                  <a:pt x="1312317" y="234721"/>
                </a:cubicBezTo>
                <a:cubicBezTo>
                  <a:pt x="1307040" y="216250"/>
                  <a:pt x="1309678" y="208334"/>
                  <a:pt x="1328150" y="210973"/>
                </a:cubicBezTo>
                <a:close/>
                <a:moveTo>
                  <a:pt x="1800863" y="76556"/>
                </a:moveTo>
                <a:cubicBezTo>
                  <a:pt x="1802734" y="78009"/>
                  <a:pt x="1798157" y="91244"/>
                  <a:pt x="1787273" y="115981"/>
                </a:cubicBezTo>
                <a:cubicBezTo>
                  <a:pt x="1776718" y="168754"/>
                  <a:pt x="1758248" y="187225"/>
                  <a:pt x="1737139" y="168754"/>
                </a:cubicBezTo>
                <a:cubicBezTo>
                  <a:pt x="1776718" y="104437"/>
                  <a:pt x="1797745" y="74134"/>
                  <a:pt x="1800863" y="76556"/>
                </a:cubicBezTo>
                <a:close/>
                <a:moveTo>
                  <a:pt x="2242358" y="8045"/>
                </a:moveTo>
                <a:cubicBezTo>
                  <a:pt x="2249037" y="8787"/>
                  <a:pt x="2254974" y="17692"/>
                  <a:pt x="2249037" y="23629"/>
                </a:cubicBezTo>
                <a:cubicBezTo>
                  <a:pt x="2241121" y="34184"/>
                  <a:pt x="2227927" y="20990"/>
                  <a:pt x="2235844" y="10436"/>
                </a:cubicBezTo>
                <a:cubicBezTo>
                  <a:pt x="2237823" y="8457"/>
                  <a:pt x="2240131" y="7798"/>
                  <a:pt x="2242358" y="8045"/>
                </a:cubicBezTo>
                <a:close/>
                <a:moveTo>
                  <a:pt x="1860372" y="87"/>
                </a:moveTo>
                <a:cubicBezTo>
                  <a:pt x="1861155" y="1036"/>
                  <a:pt x="1856538" y="9776"/>
                  <a:pt x="1842685" y="31545"/>
                </a:cubicBezTo>
                <a:cubicBezTo>
                  <a:pt x="1837407" y="47377"/>
                  <a:pt x="1824214" y="55293"/>
                  <a:pt x="1811021" y="60570"/>
                </a:cubicBezTo>
                <a:cubicBezTo>
                  <a:pt x="1807063" y="64528"/>
                  <a:pt x="1858022" y="-2757"/>
                  <a:pt x="1860372" y="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81B30B4-AD3E-4088-8A90-A9BF6CD7FB3E}"/>
              </a:ext>
            </a:extLst>
          </p:cNvPr>
          <p:cNvGrpSpPr/>
          <p:nvPr userDrawn="1"/>
        </p:nvGrpSpPr>
        <p:grpSpPr>
          <a:xfrm>
            <a:off x="448683" y="5314328"/>
            <a:ext cx="1035835" cy="1298362"/>
            <a:chOff x="6846896" y="2302630"/>
            <a:chExt cx="2407391" cy="30175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C43FE14-DADE-4E33-8173-07C811DB49F3}"/>
                </a:ext>
              </a:extLst>
            </p:cNvPr>
            <p:cNvSpPr/>
            <p:nvPr/>
          </p:nvSpPr>
          <p:spPr>
            <a:xfrm>
              <a:off x="6858578" y="2310064"/>
              <a:ext cx="2376797" cy="23525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B53E186B-3759-492F-A532-95BDDACB610D}"/>
                </a:ext>
              </a:extLst>
            </p:cNvPr>
            <p:cNvSpPr/>
            <p:nvPr/>
          </p:nvSpPr>
          <p:spPr>
            <a:xfrm>
              <a:off x="7009298" y="5253489"/>
              <a:ext cx="76200" cy="66675"/>
            </a:xfrm>
            <a:custGeom>
              <a:avLst/>
              <a:gdLst>
                <a:gd name="connsiteX0" fmla="*/ 63967 w 76200"/>
                <a:gd name="connsiteY0" fmla="*/ 62413 h 66675"/>
                <a:gd name="connsiteX1" fmla="*/ 8722 w 76200"/>
                <a:gd name="connsiteY1" fmla="*/ 30980 h 66675"/>
                <a:gd name="connsiteX2" fmla="*/ 7769 w 76200"/>
                <a:gd name="connsiteY2" fmla="*/ 22408 h 66675"/>
                <a:gd name="connsiteX3" fmla="*/ 43964 w 76200"/>
                <a:gd name="connsiteY3" fmla="*/ 10978 h 66675"/>
                <a:gd name="connsiteX4" fmla="*/ 71587 w 76200"/>
                <a:gd name="connsiteY4" fmla="*/ 52888 h 66675"/>
                <a:gd name="connsiteX5" fmla="*/ 63967 w 76200"/>
                <a:gd name="connsiteY5" fmla="*/ 624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66675">
                  <a:moveTo>
                    <a:pt x="63967" y="62413"/>
                  </a:moveTo>
                  <a:cubicBezTo>
                    <a:pt x="40154" y="61461"/>
                    <a:pt x="23009" y="48126"/>
                    <a:pt x="8722" y="30980"/>
                  </a:cubicBezTo>
                  <a:cubicBezTo>
                    <a:pt x="6817" y="29076"/>
                    <a:pt x="6817" y="25266"/>
                    <a:pt x="7769" y="22408"/>
                  </a:cubicBezTo>
                  <a:cubicBezTo>
                    <a:pt x="10627" y="9073"/>
                    <a:pt x="33487" y="2405"/>
                    <a:pt x="43964" y="10978"/>
                  </a:cubicBezTo>
                  <a:cubicBezTo>
                    <a:pt x="57299" y="22408"/>
                    <a:pt x="67777" y="35743"/>
                    <a:pt x="71587" y="52888"/>
                  </a:cubicBezTo>
                  <a:cubicBezTo>
                    <a:pt x="71587" y="58603"/>
                    <a:pt x="71587" y="63366"/>
                    <a:pt x="63967" y="62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CF01CDF6-5A18-413F-B000-72F108EFA69A}"/>
                </a:ext>
              </a:extLst>
            </p:cNvPr>
            <p:cNvSpPr/>
            <p:nvPr/>
          </p:nvSpPr>
          <p:spPr>
            <a:xfrm>
              <a:off x="7163010" y="3086576"/>
              <a:ext cx="533400" cy="219075"/>
            </a:xfrm>
            <a:custGeom>
              <a:avLst/>
              <a:gdLst>
                <a:gd name="connsiteX0" fmla="*/ 82508 w 533400"/>
                <a:gd name="connsiteY0" fmla="*/ 8096 h 219075"/>
                <a:gd name="connsiteX1" fmla="*/ 132990 w 533400"/>
                <a:gd name="connsiteY1" fmla="*/ 54769 h 219075"/>
                <a:gd name="connsiteX2" fmla="*/ 449220 w 533400"/>
                <a:gd name="connsiteY2" fmla="*/ 139541 h 219075"/>
                <a:gd name="connsiteX3" fmla="*/ 516848 w 533400"/>
                <a:gd name="connsiteY3" fmla="*/ 149066 h 219075"/>
                <a:gd name="connsiteX4" fmla="*/ 516848 w 533400"/>
                <a:gd name="connsiteY4" fmla="*/ 216694 h 219075"/>
                <a:gd name="connsiteX5" fmla="*/ 441600 w 533400"/>
                <a:gd name="connsiteY5" fmla="*/ 147161 h 219075"/>
                <a:gd name="connsiteX6" fmla="*/ 129180 w 533400"/>
                <a:gd name="connsiteY6" fmla="*/ 64294 h 219075"/>
                <a:gd name="connsiteX7" fmla="*/ 58695 w 533400"/>
                <a:gd name="connsiteY7" fmla="*/ 85249 h 219075"/>
                <a:gd name="connsiteX8" fmla="*/ 23453 w 533400"/>
                <a:gd name="connsiteY8" fmla="*/ 50006 h 219075"/>
                <a:gd name="connsiteX9" fmla="*/ 56790 w 533400"/>
                <a:gd name="connsiteY9" fmla="*/ 33814 h 219075"/>
                <a:gd name="connsiteX10" fmla="*/ 78698 w 533400"/>
                <a:gd name="connsiteY10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219075">
                  <a:moveTo>
                    <a:pt x="82508" y="8096"/>
                  </a:moveTo>
                  <a:cubicBezTo>
                    <a:pt x="82508" y="8096"/>
                    <a:pt x="93938" y="52864"/>
                    <a:pt x="132990" y="54769"/>
                  </a:cubicBezTo>
                  <a:cubicBezTo>
                    <a:pt x="172043" y="56674"/>
                    <a:pt x="347303" y="93821"/>
                    <a:pt x="449220" y="139541"/>
                  </a:cubicBezTo>
                  <a:cubicBezTo>
                    <a:pt x="449220" y="139541"/>
                    <a:pt x="488273" y="156686"/>
                    <a:pt x="516848" y="149066"/>
                  </a:cubicBezTo>
                  <a:cubicBezTo>
                    <a:pt x="545423" y="141446"/>
                    <a:pt x="516848" y="216694"/>
                    <a:pt x="516848" y="216694"/>
                  </a:cubicBezTo>
                  <a:cubicBezTo>
                    <a:pt x="516848" y="216694"/>
                    <a:pt x="527325" y="178594"/>
                    <a:pt x="441600" y="147161"/>
                  </a:cubicBezTo>
                  <a:cubicBezTo>
                    <a:pt x="367305" y="118586"/>
                    <a:pt x="278723" y="75724"/>
                    <a:pt x="129180" y="64294"/>
                  </a:cubicBezTo>
                  <a:cubicBezTo>
                    <a:pt x="109178" y="62389"/>
                    <a:pt x="82508" y="70009"/>
                    <a:pt x="58695" y="85249"/>
                  </a:cubicBezTo>
                  <a:cubicBezTo>
                    <a:pt x="-30840" y="141446"/>
                    <a:pt x="23453" y="50006"/>
                    <a:pt x="23453" y="50006"/>
                  </a:cubicBezTo>
                  <a:lnTo>
                    <a:pt x="56790" y="33814"/>
                  </a:lnTo>
                  <a:lnTo>
                    <a:pt x="78698" y="71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0D15B99-7E1B-4B26-BCDB-9AC870C2A704}"/>
                </a:ext>
              </a:extLst>
            </p:cNvPr>
            <p:cNvSpPr/>
            <p:nvPr/>
          </p:nvSpPr>
          <p:spPr>
            <a:xfrm>
              <a:off x="8437254" y="3084671"/>
              <a:ext cx="533400" cy="219075"/>
            </a:xfrm>
            <a:custGeom>
              <a:avLst/>
              <a:gdLst>
                <a:gd name="connsiteX0" fmla="*/ 454184 w 533400"/>
                <a:gd name="connsiteY0" fmla="*/ 7144 h 219075"/>
                <a:gd name="connsiteX1" fmla="*/ 403701 w 533400"/>
                <a:gd name="connsiteY1" fmla="*/ 53816 h 219075"/>
                <a:gd name="connsiteX2" fmla="*/ 87471 w 533400"/>
                <a:gd name="connsiteY2" fmla="*/ 138589 h 219075"/>
                <a:gd name="connsiteX3" fmla="*/ 19844 w 533400"/>
                <a:gd name="connsiteY3" fmla="*/ 148114 h 219075"/>
                <a:gd name="connsiteX4" fmla="*/ 19844 w 533400"/>
                <a:gd name="connsiteY4" fmla="*/ 215741 h 219075"/>
                <a:gd name="connsiteX5" fmla="*/ 95091 w 533400"/>
                <a:gd name="connsiteY5" fmla="*/ 146209 h 219075"/>
                <a:gd name="connsiteX6" fmla="*/ 406559 w 533400"/>
                <a:gd name="connsiteY6" fmla="*/ 64294 h 219075"/>
                <a:gd name="connsiteX7" fmla="*/ 477044 w 533400"/>
                <a:gd name="connsiteY7" fmla="*/ 85249 h 219075"/>
                <a:gd name="connsiteX8" fmla="*/ 512286 w 533400"/>
                <a:gd name="connsiteY8" fmla="*/ 50006 h 219075"/>
                <a:gd name="connsiteX9" fmla="*/ 478949 w 533400"/>
                <a:gd name="connsiteY9" fmla="*/ 33814 h 219075"/>
                <a:gd name="connsiteX10" fmla="*/ 457041 w 533400"/>
                <a:gd name="connsiteY10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219075">
                  <a:moveTo>
                    <a:pt x="454184" y="7144"/>
                  </a:moveTo>
                  <a:cubicBezTo>
                    <a:pt x="454184" y="7144"/>
                    <a:pt x="442754" y="51911"/>
                    <a:pt x="403701" y="53816"/>
                  </a:cubicBezTo>
                  <a:cubicBezTo>
                    <a:pt x="364649" y="55721"/>
                    <a:pt x="189389" y="92869"/>
                    <a:pt x="87471" y="138589"/>
                  </a:cubicBezTo>
                  <a:cubicBezTo>
                    <a:pt x="87471" y="138589"/>
                    <a:pt x="48419" y="155734"/>
                    <a:pt x="19844" y="148114"/>
                  </a:cubicBezTo>
                  <a:cubicBezTo>
                    <a:pt x="-8731" y="140494"/>
                    <a:pt x="19844" y="215741"/>
                    <a:pt x="19844" y="215741"/>
                  </a:cubicBezTo>
                  <a:cubicBezTo>
                    <a:pt x="19844" y="215741"/>
                    <a:pt x="9366" y="177641"/>
                    <a:pt x="95091" y="146209"/>
                  </a:cubicBezTo>
                  <a:cubicBezTo>
                    <a:pt x="169386" y="118586"/>
                    <a:pt x="257969" y="75724"/>
                    <a:pt x="406559" y="64294"/>
                  </a:cubicBezTo>
                  <a:cubicBezTo>
                    <a:pt x="426561" y="62389"/>
                    <a:pt x="453231" y="70009"/>
                    <a:pt x="477044" y="85249"/>
                  </a:cubicBezTo>
                  <a:cubicBezTo>
                    <a:pt x="566579" y="141446"/>
                    <a:pt x="512286" y="50006"/>
                    <a:pt x="512286" y="50006"/>
                  </a:cubicBezTo>
                  <a:lnTo>
                    <a:pt x="478949" y="33814"/>
                  </a:lnTo>
                  <a:lnTo>
                    <a:pt x="457041" y="71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D102F8A-0599-44C4-97EF-4E6D26F37CCA}"/>
                </a:ext>
              </a:extLst>
            </p:cNvPr>
            <p:cNvSpPr/>
            <p:nvPr/>
          </p:nvSpPr>
          <p:spPr>
            <a:xfrm>
              <a:off x="6986914" y="3417981"/>
              <a:ext cx="295275" cy="638175"/>
            </a:xfrm>
            <a:custGeom>
              <a:avLst/>
              <a:gdLst>
                <a:gd name="connsiteX0" fmla="*/ 48101 w 295275"/>
                <a:gd name="connsiteY0" fmla="*/ 46261 h 638175"/>
                <a:gd name="connsiteX1" fmla="*/ 38576 w 295275"/>
                <a:gd name="connsiteY1" fmla="*/ 123413 h 638175"/>
                <a:gd name="connsiteX2" fmla="*/ 177641 w 295275"/>
                <a:gd name="connsiteY2" fmla="*/ 559658 h 638175"/>
                <a:gd name="connsiteX3" fmla="*/ 296704 w 295275"/>
                <a:gd name="connsiteY3" fmla="*/ 633953 h 638175"/>
                <a:gd name="connsiteX4" fmla="*/ 183356 w 295275"/>
                <a:gd name="connsiteY4" fmla="*/ 592043 h 638175"/>
                <a:gd name="connsiteX5" fmla="*/ 120491 w 295275"/>
                <a:gd name="connsiteY5" fmla="*/ 493936 h 638175"/>
                <a:gd name="connsiteX6" fmla="*/ 25241 w 295275"/>
                <a:gd name="connsiteY6" fmla="*/ 98648 h 638175"/>
                <a:gd name="connsiteX7" fmla="*/ 7144 w 295275"/>
                <a:gd name="connsiteY7" fmla="*/ 29116 h 638175"/>
                <a:gd name="connsiteX8" fmla="*/ 29051 w 295275"/>
                <a:gd name="connsiteY8" fmla="*/ 7208 h 638175"/>
                <a:gd name="connsiteX9" fmla="*/ 48101 w 295275"/>
                <a:gd name="connsiteY9" fmla="*/ 4626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638175">
                  <a:moveTo>
                    <a:pt x="48101" y="46261"/>
                  </a:moveTo>
                  <a:cubicBezTo>
                    <a:pt x="48101" y="46261"/>
                    <a:pt x="40481" y="56738"/>
                    <a:pt x="38576" y="123413"/>
                  </a:cubicBezTo>
                  <a:cubicBezTo>
                    <a:pt x="37624" y="191041"/>
                    <a:pt x="73819" y="462503"/>
                    <a:pt x="177641" y="559658"/>
                  </a:cubicBezTo>
                  <a:cubicBezTo>
                    <a:pt x="281464" y="656813"/>
                    <a:pt x="296704" y="633953"/>
                    <a:pt x="296704" y="633953"/>
                  </a:cubicBezTo>
                  <a:lnTo>
                    <a:pt x="183356" y="592043"/>
                  </a:lnTo>
                  <a:cubicBezTo>
                    <a:pt x="183356" y="592043"/>
                    <a:pt x="155734" y="556801"/>
                    <a:pt x="120491" y="493936"/>
                  </a:cubicBezTo>
                  <a:cubicBezTo>
                    <a:pt x="63341" y="390113"/>
                    <a:pt x="28099" y="206281"/>
                    <a:pt x="25241" y="98648"/>
                  </a:cubicBezTo>
                  <a:cubicBezTo>
                    <a:pt x="23336" y="-8984"/>
                    <a:pt x="7144" y="29116"/>
                    <a:pt x="7144" y="29116"/>
                  </a:cubicBezTo>
                  <a:cubicBezTo>
                    <a:pt x="7144" y="29116"/>
                    <a:pt x="25241" y="10066"/>
                    <a:pt x="29051" y="7208"/>
                  </a:cubicBezTo>
                  <a:cubicBezTo>
                    <a:pt x="33814" y="5303"/>
                    <a:pt x="48101" y="46261"/>
                    <a:pt x="48101" y="4626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2EAEFBC-D1CA-4748-9281-BB88178FFC99}"/>
                </a:ext>
              </a:extLst>
            </p:cNvPr>
            <p:cNvSpPr/>
            <p:nvPr/>
          </p:nvSpPr>
          <p:spPr>
            <a:xfrm>
              <a:off x="8836669" y="3403739"/>
              <a:ext cx="295275" cy="638175"/>
            </a:xfrm>
            <a:custGeom>
              <a:avLst/>
              <a:gdLst>
                <a:gd name="connsiteX0" fmla="*/ 243364 w 295275"/>
                <a:gd name="connsiteY0" fmla="*/ 40501 h 638175"/>
                <a:gd name="connsiteX1" fmla="*/ 256699 w 295275"/>
                <a:gd name="connsiteY1" fmla="*/ 111938 h 638175"/>
                <a:gd name="connsiteX2" fmla="*/ 125254 w 295275"/>
                <a:gd name="connsiteY2" fmla="*/ 561518 h 638175"/>
                <a:gd name="connsiteX3" fmla="*/ 7144 w 295275"/>
                <a:gd name="connsiteY3" fmla="*/ 635813 h 638175"/>
                <a:gd name="connsiteX4" fmla="*/ 120491 w 295275"/>
                <a:gd name="connsiteY4" fmla="*/ 592951 h 638175"/>
                <a:gd name="connsiteX5" fmla="*/ 183356 w 295275"/>
                <a:gd name="connsiteY5" fmla="*/ 494843 h 638175"/>
                <a:gd name="connsiteX6" fmla="*/ 270986 w 295275"/>
                <a:gd name="connsiteY6" fmla="*/ 86221 h 638175"/>
                <a:gd name="connsiteX7" fmla="*/ 295751 w 295275"/>
                <a:gd name="connsiteY7" fmla="*/ 29071 h 638175"/>
                <a:gd name="connsiteX8" fmla="*/ 273844 w 295275"/>
                <a:gd name="connsiteY8" fmla="*/ 7163 h 638175"/>
                <a:gd name="connsiteX9" fmla="*/ 243364 w 295275"/>
                <a:gd name="connsiteY9" fmla="*/ 4050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638175">
                  <a:moveTo>
                    <a:pt x="243364" y="40501"/>
                  </a:moveTo>
                  <a:cubicBezTo>
                    <a:pt x="243364" y="40501"/>
                    <a:pt x="255746" y="45263"/>
                    <a:pt x="256699" y="111938"/>
                  </a:cubicBezTo>
                  <a:cubicBezTo>
                    <a:pt x="257651" y="179566"/>
                    <a:pt x="229076" y="464363"/>
                    <a:pt x="125254" y="561518"/>
                  </a:cubicBezTo>
                  <a:cubicBezTo>
                    <a:pt x="21431" y="658673"/>
                    <a:pt x="7144" y="635813"/>
                    <a:pt x="7144" y="635813"/>
                  </a:cubicBezTo>
                  <a:lnTo>
                    <a:pt x="120491" y="592951"/>
                  </a:lnTo>
                  <a:cubicBezTo>
                    <a:pt x="120491" y="592951"/>
                    <a:pt x="148114" y="557708"/>
                    <a:pt x="183356" y="494843"/>
                  </a:cubicBezTo>
                  <a:cubicBezTo>
                    <a:pt x="240506" y="391021"/>
                    <a:pt x="268129" y="193853"/>
                    <a:pt x="270986" y="86221"/>
                  </a:cubicBezTo>
                  <a:cubicBezTo>
                    <a:pt x="272891" y="-21412"/>
                    <a:pt x="295751" y="29071"/>
                    <a:pt x="295751" y="29071"/>
                  </a:cubicBezTo>
                  <a:cubicBezTo>
                    <a:pt x="295751" y="29071"/>
                    <a:pt x="277654" y="10021"/>
                    <a:pt x="273844" y="7163"/>
                  </a:cubicBezTo>
                  <a:cubicBezTo>
                    <a:pt x="269081" y="6211"/>
                    <a:pt x="243364" y="40501"/>
                    <a:pt x="243364" y="4050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44718A5-89F4-4D76-B152-F20E0CA42248}"/>
                </a:ext>
              </a:extLst>
            </p:cNvPr>
            <p:cNvSpPr/>
            <p:nvPr/>
          </p:nvSpPr>
          <p:spPr>
            <a:xfrm>
              <a:off x="7480347" y="3667601"/>
              <a:ext cx="390525" cy="552450"/>
            </a:xfrm>
            <a:custGeom>
              <a:avLst/>
              <a:gdLst>
                <a:gd name="connsiteX0" fmla="*/ 316668 w 390525"/>
                <a:gd name="connsiteY0" fmla="*/ 13811 h 552450"/>
                <a:gd name="connsiteX1" fmla="*/ 304285 w 390525"/>
                <a:gd name="connsiteY1" fmla="*/ 88106 h 552450"/>
                <a:gd name="connsiteX2" fmla="*/ 84258 w 390525"/>
                <a:gd name="connsiteY2" fmla="*/ 420529 h 552450"/>
                <a:gd name="connsiteX3" fmla="*/ 20440 w 390525"/>
                <a:gd name="connsiteY3" fmla="*/ 437674 h 552450"/>
                <a:gd name="connsiteX4" fmla="*/ 90925 w 390525"/>
                <a:gd name="connsiteY4" fmla="*/ 523399 h 552450"/>
                <a:gd name="connsiteX5" fmla="*/ 97593 w 390525"/>
                <a:gd name="connsiteY5" fmla="*/ 550069 h 552450"/>
                <a:gd name="connsiteX6" fmla="*/ 96640 w 390525"/>
                <a:gd name="connsiteY6" fmla="*/ 422434 h 552450"/>
                <a:gd name="connsiteX7" fmla="*/ 314763 w 390525"/>
                <a:gd name="connsiteY7" fmla="*/ 91916 h 552450"/>
                <a:gd name="connsiteX8" fmla="*/ 375723 w 390525"/>
                <a:gd name="connsiteY8" fmla="*/ 48101 h 552450"/>
                <a:gd name="connsiteX9" fmla="*/ 375723 w 390525"/>
                <a:gd name="connsiteY9" fmla="*/ 7144 h 552450"/>
                <a:gd name="connsiteX10" fmla="*/ 316668 w 390525"/>
                <a:gd name="connsiteY10" fmla="*/ 1381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552450">
                  <a:moveTo>
                    <a:pt x="316668" y="13811"/>
                  </a:moveTo>
                  <a:cubicBezTo>
                    <a:pt x="316668" y="13811"/>
                    <a:pt x="332860" y="38576"/>
                    <a:pt x="304285" y="88106"/>
                  </a:cubicBezTo>
                  <a:cubicBezTo>
                    <a:pt x="275710" y="137636"/>
                    <a:pt x="84258" y="420529"/>
                    <a:pt x="84258" y="420529"/>
                  </a:cubicBezTo>
                  <a:cubicBezTo>
                    <a:pt x="84258" y="420529"/>
                    <a:pt x="72828" y="438626"/>
                    <a:pt x="20440" y="437674"/>
                  </a:cubicBezTo>
                  <a:cubicBezTo>
                    <a:pt x="-31947" y="436721"/>
                    <a:pt x="87115" y="517684"/>
                    <a:pt x="90925" y="523399"/>
                  </a:cubicBezTo>
                  <a:cubicBezTo>
                    <a:pt x="95688" y="529114"/>
                    <a:pt x="97593" y="550069"/>
                    <a:pt x="97593" y="550069"/>
                  </a:cubicBezTo>
                  <a:cubicBezTo>
                    <a:pt x="97593" y="550069"/>
                    <a:pt x="76638" y="471011"/>
                    <a:pt x="96640" y="422434"/>
                  </a:cubicBezTo>
                  <a:cubicBezTo>
                    <a:pt x="116643" y="372904"/>
                    <a:pt x="314763" y="91916"/>
                    <a:pt x="314763" y="91916"/>
                  </a:cubicBezTo>
                  <a:cubicBezTo>
                    <a:pt x="314763" y="91916"/>
                    <a:pt x="338575" y="59531"/>
                    <a:pt x="375723" y="48101"/>
                  </a:cubicBezTo>
                  <a:cubicBezTo>
                    <a:pt x="411918" y="36671"/>
                    <a:pt x="375723" y="7144"/>
                    <a:pt x="375723" y="7144"/>
                  </a:cubicBezTo>
                  <a:lnTo>
                    <a:pt x="316668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A8D6745-6ECD-434F-876A-54F43923B852}"/>
                </a:ext>
              </a:extLst>
            </p:cNvPr>
            <p:cNvSpPr/>
            <p:nvPr/>
          </p:nvSpPr>
          <p:spPr>
            <a:xfrm>
              <a:off x="8236700" y="3652361"/>
              <a:ext cx="390525" cy="552450"/>
            </a:xfrm>
            <a:custGeom>
              <a:avLst/>
              <a:gdLst>
                <a:gd name="connsiteX0" fmla="*/ 82285 w 390525"/>
                <a:gd name="connsiteY0" fmla="*/ 13811 h 552450"/>
                <a:gd name="connsiteX1" fmla="*/ 94668 w 390525"/>
                <a:gd name="connsiteY1" fmla="*/ 88106 h 552450"/>
                <a:gd name="connsiteX2" fmla="*/ 314695 w 390525"/>
                <a:gd name="connsiteY2" fmla="*/ 420529 h 552450"/>
                <a:gd name="connsiteX3" fmla="*/ 378513 w 390525"/>
                <a:gd name="connsiteY3" fmla="*/ 437674 h 552450"/>
                <a:gd name="connsiteX4" fmla="*/ 308028 w 390525"/>
                <a:gd name="connsiteY4" fmla="*/ 523399 h 552450"/>
                <a:gd name="connsiteX5" fmla="*/ 301360 w 390525"/>
                <a:gd name="connsiteY5" fmla="*/ 550069 h 552450"/>
                <a:gd name="connsiteX6" fmla="*/ 302313 w 390525"/>
                <a:gd name="connsiteY6" fmla="*/ 422434 h 552450"/>
                <a:gd name="connsiteX7" fmla="*/ 84190 w 390525"/>
                <a:gd name="connsiteY7" fmla="*/ 91916 h 552450"/>
                <a:gd name="connsiteX8" fmla="*/ 23230 w 390525"/>
                <a:gd name="connsiteY8" fmla="*/ 48101 h 552450"/>
                <a:gd name="connsiteX9" fmla="*/ 23230 w 390525"/>
                <a:gd name="connsiteY9" fmla="*/ 7144 h 552450"/>
                <a:gd name="connsiteX10" fmla="*/ 82285 w 390525"/>
                <a:gd name="connsiteY10" fmla="*/ 1381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552450">
                  <a:moveTo>
                    <a:pt x="82285" y="13811"/>
                  </a:moveTo>
                  <a:cubicBezTo>
                    <a:pt x="82285" y="13811"/>
                    <a:pt x="66093" y="38576"/>
                    <a:pt x="94668" y="88106"/>
                  </a:cubicBezTo>
                  <a:cubicBezTo>
                    <a:pt x="123243" y="137636"/>
                    <a:pt x="314695" y="420529"/>
                    <a:pt x="314695" y="420529"/>
                  </a:cubicBezTo>
                  <a:cubicBezTo>
                    <a:pt x="314695" y="420529"/>
                    <a:pt x="326125" y="438626"/>
                    <a:pt x="378513" y="437674"/>
                  </a:cubicBezTo>
                  <a:cubicBezTo>
                    <a:pt x="430900" y="436721"/>
                    <a:pt x="311838" y="517684"/>
                    <a:pt x="308028" y="523399"/>
                  </a:cubicBezTo>
                  <a:cubicBezTo>
                    <a:pt x="303265" y="529114"/>
                    <a:pt x="301360" y="550069"/>
                    <a:pt x="301360" y="550069"/>
                  </a:cubicBezTo>
                  <a:cubicBezTo>
                    <a:pt x="301360" y="550069"/>
                    <a:pt x="322315" y="471011"/>
                    <a:pt x="302313" y="422434"/>
                  </a:cubicBezTo>
                  <a:cubicBezTo>
                    <a:pt x="282310" y="372904"/>
                    <a:pt x="84190" y="91916"/>
                    <a:pt x="84190" y="91916"/>
                  </a:cubicBezTo>
                  <a:cubicBezTo>
                    <a:pt x="84190" y="91916"/>
                    <a:pt x="60378" y="59531"/>
                    <a:pt x="23230" y="48101"/>
                  </a:cubicBezTo>
                  <a:cubicBezTo>
                    <a:pt x="-12965" y="36671"/>
                    <a:pt x="23230" y="7144"/>
                    <a:pt x="23230" y="7144"/>
                  </a:cubicBezTo>
                  <a:lnTo>
                    <a:pt x="82285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E87765FF-B10D-488D-BAA8-02582595E1B4}"/>
                </a:ext>
              </a:extLst>
            </p:cNvPr>
            <p:cNvSpPr/>
            <p:nvPr/>
          </p:nvSpPr>
          <p:spPr>
            <a:xfrm>
              <a:off x="7773679" y="4406741"/>
              <a:ext cx="600075" cy="95250"/>
            </a:xfrm>
            <a:custGeom>
              <a:avLst/>
              <a:gdLst>
                <a:gd name="connsiteX0" fmla="*/ 7144 w 600075"/>
                <a:gd name="connsiteY0" fmla="*/ 30956 h 95250"/>
                <a:gd name="connsiteX1" fmla="*/ 280511 w 600075"/>
                <a:gd name="connsiteY1" fmla="*/ 89059 h 95250"/>
                <a:gd name="connsiteX2" fmla="*/ 593884 w 600075"/>
                <a:gd name="connsiteY2" fmla="*/ 7144 h 95250"/>
                <a:gd name="connsiteX3" fmla="*/ 588169 w 600075"/>
                <a:gd name="connsiteY3" fmla="*/ 34766 h 95250"/>
                <a:gd name="connsiteX4" fmla="*/ 280511 w 600075"/>
                <a:gd name="connsiteY4" fmla="*/ 94774 h 95250"/>
                <a:gd name="connsiteX5" fmla="*/ 7144 w 600075"/>
                <a:gd name="connsiteY5" fmla="*/ 45244 h 95250"/>
                <a:gd name="connsiteX6" fmla="*/ 7144 w 600075"/>
                <a:gd name="connsiteY6" fmla="*/ 3095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075" h="95250">
                  <a:moveTo>
                    <a:pt x="7144" y="30956"/>
                  </a:moveTo>
                  <a:cubicBezTo>
                    <a:pt x="7144" y="30956"/>
                    <a:pt x="31909" y="82391"/>
                    <a:pt x="280511" y="89059"/>
                  </a:cubicBezTo>
                  <a:cubicBezTo>
                    <a:pt x="529114" y="95726"/>
                    <a:pt x="593884" y="7144"/>
                    <a:pt x="593884" y="7144"/>
                  </a:cubicBezTo>
                  <a:lnTo>
                    <a:pt x="588169" y="34766"/>
                  </a:lnTo>
                  <a:cubicBezTo>
                    <a:pt x="588169" y="34766"/>
                    <a:pt x="519589" y="99536"/>
                    <a:pt x="280511" y="94774"/>
                  </a:cubicBezTo>
                  <a:cubicBezTo>
                    <a:pt x="52864" y="90011"/>
                    <a:pt x="7144" y="45244"/>
                    <a:pt x="7144" y="45244"/>
                  </a:cubicBezTo>
                  <a:lnTo>
                    <a:pt x="7144" y="309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34F4337A-E770-4B68-8B0C-4BE9E18CB948}"/>
                </a:ext>
              </a:extLst>
            </p:cNvPr>
            <p:cNvSpPr/>
            <p:nvPr/>
          </p:nvSpPr>
          <p:spPr>
            <a:xfrm>
              <a:off x="7213609" y="2436971"/>
              <a:ext cx="523875" cy="381000"/>
            </a:xfrm>
            <a:custGeom>
              <a:avLst/>
              <a:gdLst>
                <a:gd name="connsiteX0" fmla="*/ 27146 w 523875"/>
                <a:gd name="connsiteY0" fmla="*/ 362426 h 381000"/>
                <a:gd name="connsiteX1" fmla="*/ 212884 w 523875"/>
                <a:gd name="connsiteY1" fmla="*/ 131921 h 381000"/>
                <a:gd name="connsiteX2" fmla="*/ 516731 w 523875"/>
                <a:gd name="connsiteY2" fmla="*/ 17621 h 381000"/>
                <a:gd name="connsiteX3" fmla="*/ 516731 w 523875"/>
                <a:gd name="connsiteY3" fmla="*/ 7144 h 381000"/>
                <a:gd name="connsiteX4" fmla="*/ 206216 w 523875"/>
                <a:gd name="connsiteY4" fmla="*/ 130969 h 381000"/>
                <a:gd name="connsiteX5" fmla="*/ 7144 w 523875"/>
                <a:gd name="connsiteY5" fmla="*/ 359569 h 381000"/>
                <a:gd name="connsiteX6" fmla="*/ 7144 w 523875"/>
                <a:gd name="connsiteY6" fmla="*/ 383381 h 381000"/>
                <a:gd name="connsiteX7" fmla="*/ 27146 w 523875"/>
                <a:gd name="connsiteY7" fmla="*/ 36242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875" h="381000">
                  <a:moveTo>
                    <a:pt x="27146" y="362426"/>
                  </a:moveTo>
                  <a:cubicBezTo>
                    <a:pt x="27146" y="362426"/>
                    <a:pt x="72866" y="230029"/>
                    <a:pt x="212884" y="131921"/>
                  </a:cubicBezTo>
                  <a:cubicBezTo>
                    <a:pt x="352901" y="33814"/>
                    <a:pt x="516731" y="17621"/>
                    <a:pt x="516731" y="17621"/>
                  </a:cubicBezTo>
                  <a:lnTo>
                    <a:pt x="516731" y="7144"/>
                  </a:lnTo>
                  <a:cubicBezTo>
                    <a:pt x="516731" y="7144"/>
                    <a:pt x="345281" y="27146"/>
                    <a:pt x="206216" y="130969"/>
                  </a:cubicBezTo>
                  <a:cubicBezTo>
                    <a:pt x="67151" y="235744"/>
                    <a:pt x="7144" y="359569"/>
                    <a:pt x="7144" y="359569"/>
                  </a:cubicBezTo>
                  <a:lnTo>
                    <a:pt x="7144" y="383381"/>
                  </a:lnTo>
                  <a:lnTo>
                    <a:pt x="27146" y="3624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3EA84EDB-71AA-4B09-9267-E6E5A52601DA}"/>
                </a:ext>
              </a:extLst>
            </p:cNvPr>
            <p:cNvSpPr/>
            <p:nvPr/>
          </p:nvSpPr>
          <p:spPr>
            <a:xfrm>
              <a:off x="8363276" y="2424588"/>
              <a:ext cx="523875" cy="381000"/>
            </a:xfrm>
            <a:custGeom>
              <a:avLst/>
              <a:gdLst>
                <a:gd name="connsiteX0" fmla="*/ 496729 w 523875"/>
                <a:gd name="connsiteY0" fmla="*/ 362426 h 381000"/>
                <a:gd name="connsiteX1" fmla="*/ 310991 w 523875"/>
                <a:gd name="connsiteY1" fmla="*/ 131921 h 381000"/>
                <a:gd name="connsiteX2" fmla="*/ 7144 w 523875"/>
                <a:gd name="connsiteY2" fmla="*/ 17621 h 381000"/>
                <a:gd name="connsiteX3" fmla="*/ 7144 w 523875"/>
                <a:gd name="connsiteY3" fmla="*/ 7144 h 381000"/>
                <a:gd name="connsiteX4" fmla="*/ 317659 w 523875"/>
                <a:gd name="connsiteY4" fmla="*/ 130969 h 381000"/>
                <a:gd name="connsiteX5" fmla="*/ 516731 w 523875"/>
                <a:gd name="connsiteY5" fmla="*/ 359569 h 381000"/>
                <a:gd name="connsiteX6" fmla="*/ 516731 w 523875"/>
                <a:gd name="connsiteY6" fmla="*/ 383381 h 381000"/>
                <a:gd name="connsiteX7" fmla="*/ 496729 w 523875"/>
                <a:gd name="connsiteY7" fmla="*/ 36242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875" h="381000">
                  <a:moveTo>
                    <a:pt x="496729" y="362426"/>
                  </a:moveTo>
                  <a:cubicBezTo>
                    <a:pt x="496729" y="362426"/>
                    <a:pt x="451009" y="230029"/>
                    <a:pt x="310991" y="131921"/>
                  </a:cubicBezTo>
                  <a:cubicBezTo>
                    <a:pt x="170974" y="33814"/>
                    <a:pt x="7144" y="17621"/>
                    <a:pt x="7144" y="17621"/>
                  </a:cubicBezTo>
                  <a:lnTo>
                    <a:pt x="7144" y="7144"/>
                  </a:lnTo>
                  <a:cubicBezTo>
                    <a:pt x="7144" y="7144"/>
                    <a:pt x="178594" y="27146"/>
                    <a:pt x="317659" y="130969"/>
                  </a:cubicBezTo>
                  <a:cubicBezTo>
                    <a:pt x="456724" y="235744"/>
                    <a:pt x="516731" y="359569"/>
                    <a:pt x="516731" y="359569"/>
                  </a:cubicBezTo>
                  <a:lnTo>
                    <a:pt x="516731" y="383381"/>
                  </a:lnTo>
                  <a:lnTo>
                    <a:pt x="496729" y="3624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12E4EDC-005E-4749-A46A-BFB0BE363A5D}"/>
                </a:ext>
              </a:extLst>
            </p:cNvPr>
            <p:cNvSpPr/>
            <p:nvPr/>
          </p:nvSpPr>
          <p:spPr>
            <a:xfrm>
              <a:off x="7997180" y="2522696"/>
              <a:ext cx="104775" cy="495300"/>
            </a:xfrm>
            <a:custGeom>
              <a:avLst/>
              <a:gdLst>
                <a:gd name="connsiteX0" fmla="*/ 41770 w 104775"/>
                <a:gd name="connsiteY0" fmla="*/ 30004 h 495300"/>
                <a:gd name="connsiteX1" fmla="*/ 44628 w 104775"/>
                <a:gd name="connsiteY1" fmla="*/ 30956 h 495300"/>
                <a:gd name="connsiteX2" fmla="*/ 69393 w 104775"/>
                <a:gd name="connsiteY2" fmla="*/ 72866 h 495300"/>
                <a:gd name="connsiteX3" fmla="*/ 57963 w 104775"/>
                <a:gd name="connsiteY3" fmla="*/ 428149 h 495300"/>
                <a:gd name="connsiteX4" fmla="*/ 17958 w 104775"/>
                <a:gd name="connsiteY4" fmla="*/ 478631 h 495300"/>
                <a:gd name="connsiteX5" fmla="*/ 65583 w 104775"/>
                <a:gd name="connsiteY5" fmla="*/ 488156 h 495300"/>
                <a:gd name="connsiteX6" fmla="*/ 92253 w 104775"/>
                <a:gd name="connsiteY6" fmla="*/ 474821 h 495300"/>
                <a:gd name="connsiteX7" fmla="*/ 65583 w 104775"/>
                <a:gd name="connsiteY7" fmla="*/ 427196 h 495300"/>
                <a:gd name="connsiteX8" fmla="*/ 77965 w 104775"/>
                <a:gd name="connsiteY8" fmla="*/ 68104 h 495300"/>
                <a:gd name="connsiteX9" fmla="*/ 104635 w 104775"/>
                <a:gd name="connsiteY9" fmla="*/ 13811 h 495300"/>
                <a:gd name="connsiteX10" fmla="*/ 58915 w 104775"/>
                <a:gd name="connsiteY10" fmla="*/ 7144 h 495300"/>
                <a:gd name="connsiteX11" fmla="*/ 41770 w 104775"/>
                <a:gd name="connsiteY11" fmla="*/ 3000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495300">
                  <a:moveTo>
                    <a:pt x="41770" y="30004"/>
                  </a:moveTo>
                  <a:cubicBezTo>
                    <a:pt x="41770" y="30004"/>
                    <a:pt x="42723" y="30004"/>
                    <a:pt x="44628" y="30956"/>
                  </a:cubicBezTo>
                  <a:cubicBezTo>
                    <a:pt x="51295" y="32861"/>
                    <a:pt x="67488" y="41434"/>
                    <a:pt x="69393" y="72866"/>
                  </a:cubicBezTo>
                  <a:cubicBezTo>
                    <a:pt x="72250" y="113824"/>
                    <a:pt x="57963" y="428149"/>
                    <a:pt x="57963" y="428149"/>
                  </a:cubicBezTo>
                  <a:cubicBezTo>
                    <a:pt x="57963" y="428149"/>
                    <a:pt x="57963" y="460534"/>
                    <a:pt x="17958" y="478631"/>
                  </a:cubicBezTo>
                  <a:cubicBezTo>
                    <a:pt x="-23000" y="495776"/>
                    <a:pt x="65583" y="488156"/>
                    <a:pt x="65583" y="488156"/>
                  </a:cubicBezTo>
                  <a:lnTo>
                    <a:pt x="92253" y="474821"/>
                  </a:lnTo>
                  <a:cubicBezTo>
                    <a:pt x="92253" y="474821"/>
                    <a:pt x="63678" y="445294"/>
                    <a:pt x="65583" y="427196"/>
                  </a:cubicBezTo>
                  <a:cubicBezTo>
                    <a:pt x="67488" y="410051"/>
                    <a:pt x="73203" y="101441"/>
                    <a:pt x="77965" y="68104"/>
                  </a:cubicBezTo>
                  <a:cubicBezTo>
                    <a:pt x="83680" y="21431"/>
                    <a:pt x="104635" y="13811"/>
                    <a:pt x="104635" y="13811"/>
                  </a:cubicBezTo>
                  <a:lnTo>
                    <a:pt x="58915" y="7144"/>
                  </a:lnTo>
                  <a:lnTo>
                    <a:pt x="41770" y="300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AA10048-C1AD-498A-8B8E-E7EAC0248F1C}"/>
                </a:ext>
              </a:extLst>
            </p:cNvPr>
            <p:cNvSpPr/>
            <p:nvPr/>
          </p:nvSpPr>
          <p:spPr>
            <a:xfrm>
              <a:off x="7554604" y="4539138"/>
              <a:ext cx="76200" cy="95250"/>
            </a:xfrm>
            <a:custGeom>
              <a:avLst/>
              <a:gdLst>
                <a:gd name="connsiteX0" fmla="*/ 7144 w 76200"/>
                <a:gd name="connsiteY0" fmla="*/ 13811 h 95250"/>
                <a:gd name="connsiteX1" fmla="*/ 18574 w 76200"/>
                <a:gd name="connsiteY1" fmla="*/ 23336 h 95250"/>
                <a:gd name="connsiteX2" fmla="*/ 71914 w 76200"/>
                <a:gd name="connsiteY2" fmla="*/ 88106 h 95250"/>
                <a:gd name="connsiteX3" fmla="*/ 24289 w 76200"/>
                <a:gd name="connsiteY3" fmla="*/ 21431 h 95250"/>
                <a:gd name="connsiteX4" fmla="*/ 19526 w 76200"/>
                <a:gd name="connsiteY4" fmla="*/ 7144 h 95250"/>
                <a:gd name="connsiteX5" fmla="*/ 7144 w 76200"/>
                <a:gd name="connsiteY5" fmla="*/ 138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7144" y="13811"/>
                  </a:moveTo>
                  <a:cubicBezTo>
                    <a:pt x="7144" y="13811"/>
                    <a:pt x="13811" y="16669"/>
                    <a:pt x="18574" y="23336"/>
                  </a:cubicBezTo>
                  <a:cubicBezTo>
                    <a:pt x="23336" y="29051"/>
                    <a:pt x="48101" y="73819"/>
                    <a:pt x="71914" y="88106"/>
                  </a:cubicBezTo>
                  <a:cubicBezTo>
                    <a:pt x="71914" y="88106"/>
                    <a:pt x="40481" y="60484"/>
                    <a:pt x="24289" y="21431"/>
                  </a:cubicBezTo>
                  <a:lnTo>
                    <a:pt x="19526" y="7144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D288128-0B08-453F-B092-5F6D8D737B64}"/>
                </a:ext>
              </a:extLst>
            </p:cNvPr>
            <p:cNvSpPr/>
            <p:nvPr/>
          </p:nvSpPr>
          <p:spPr>
            <a:xfrm>
              <a:off x="8489959" y="4535328"/>
              <a:ext cx="76200" cy="95250"/>
            </a:xfrm>
            <a:custGeom>
              <a:avLst/>
              <a:gdLst>
                <a:gd name="connsiteX0" fmla="*/ 71914 w 76200"/>
                <a:gd name="connsiteY0" fmla="*/ 13811 h 95250"/>
                <a:gd name="connsiteX1" fmla="*/ 60484 w 76200"/>
                <a:gd name="connsiteY1" fmla="*/ 23336 h 95250"/>
                <a:gd name="connsiteX2" fmla="*/ 7144 w 76200"/>
                <a:gd name="connsiteY2" fmla="*/ 88106 h 95250"/>
                <a:gd name="connsiteX3" fmla="*/ 54769 w 76200"/>
                <a:gd name="connsiteY3" fmla="*/ 21431 h 95250"/>
                <a:gd name="connsiteX4" fmla="*/ 59531 w 76200"/>
                <a:gd name="connsiteY4" fmla="*/ 7144 h 95250"/>
                <a:gd name="connsiteX5" fmla="*/ 71914 w 76200"/>
                <a:gd name="connsiteY5" fmla="*/ 138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71914" y="13811"/>
                  </a:moveTo>
                  <a:cubicBezTo>
                    <a:pt x="71914" y="13811"/>
                    <a:pt x="65246" y="16669"/>
                    <a:pt x="60484" y="23336"/>
                  </a:cubicBezTo>
                  <a:cubicBezTo>
                    <a:pt x="55721" y="29051"/>
                    <a:pt x="30956" y="73819"/>
                    <a:pt x="7144" y="88106"/>
                  </a:cubicBezTo>
                  <a:cubicBezTo>
                    <a:pt x="7144" y="88106"/>
                    <a:pt x="38576" y="60484"/>
                    <a:pt x="54769" y="21431"/>
                  </a:cubicBezTo>
                  <a:lnTo>
                    <a:pt x="59531" y="7144"/>
                  </a:lnTo>
                  <a:lnTo>
                    <a:pt x="7191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7F919C5-98A9-4086-8481-9B3BE52A816C}"/>
                </a:ext>
              </a:extLst>
            </p:cNvPr>
            <p:cNvSpPr/>
            <p:nvPr/>
          </p:nvSpPr>
          <p:spPr>
            <a:xfrm>
              <a:off x="7075496" y="4203858"/>
              <a:ext cx="114300" cy="57150"/>
            </a:xfrm>
            <a:custGeom>
              <a:avLst/>
              <a:gdLst>
                <a:gd name="connsiteX0" fmla="*/ 109061 w 114300"/>
                <a:gd name="connsiteY0" fmla="*/ 48101 h 57150"/>
                <a:gd name="connsiteX1" fmla="*/ 7144 w 114300"/>
                <a:gd name="connsiteY1" fmla="*/ 7144 h 57150"/>
                <a:gd name="connsiteX2" fmla="*/ 112871 w 114300"/>
                <a:gd name="connsiteY2" fmla="*/ 55721 h 57150"/>
                <a:gd name="connsiteX3" fmla="*/ 109061 w 114300"/>
                <a:gd name="connsiteY3" fmla="*/ 481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57150">
                  <a:moveTo>
                    <a:pt x="109061" y="48101"/>
                  </a:moveTo>
                  <a:cubicBezTo>
                    <a:pt x="109061" y="48101"/>
                    <a:pt x="47149" y="47149"/>
                    <a:pt x="7144" y="7144"/>
                  </a:cubicBezTo>
                  <a:cubicBezTo>
                    <a:pt x="7144" y="7144"/>
                    <a:pt x="38576" y="50006"/>
                    <a:pt x="112871" y="55721"/>
                  </a:cubicBezTo>
                  <a:lnTo>
                    <a:pt x="109061" y="481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7B0AED30-C0CF-48B9-8876-0ABF1C7A6498}"/>
                </a:ext>
              </a:extLst>
            </p:cNvPr>
            <p:cNvSpPr/>
            <p:nvPr/>
          </p:nvSpPr>
          <p:spPr>
            <a:xfrm>
              <a:off x="8932871" y="4194333"/>
              <a:ext cx="104775" cy="57150"/>
            </a:xfrm>
            <a:custGeom>
              <a:avLst/>
              <a:gdLst>
                <a:gd name="connsiteX0" fmla="*/ 10954 w 104775"/>
                <a:gd name="connsiteY0" fmla="*/ 48101 h 57150"/>
                <a:gd name="connsiteX1" fmla="*/ 97631 w 104775"/>
                <a:gd name="connsiteY1" fmla="*/ 7144 h 57150"/>
                <a:gd name="connsiteX2" fmla="*/ 7144 w 104775"/>
                <a:gd name="connsiteY2" fmla="*/ 55721 h 57150"/>
                <a:gd name="connsiteX3" fmla="*/ 10954 w 104775"/>
                <a:gd name="connsiteY3" fmla="*/ 481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7150">
                  <a:moveTo>
                    <a:pt x="10954" y="48101"/>
                  </a:moveTo>
                  <a:cubicBezTo>
                    <a:pt x="10954" y="48101"/>
                    <a:pt x="63341" y="47149"/>
                    <a:pt x="97631" y="7144"/>
                  </a:cubicBezTo>
                  <a:cubicBezTo>
                    <a:pt x="97631" y="7144"/>
                    <a:pt x="70961" y="50006"/>
                    <a:pt x="7144" y="55721"/>
                  </a:cubicBezTo>
                  <a:lnTo>
                    <a:pt x="10954" y="481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2F7D5D0-6935-4912-A014-DF0DB6E8595B}"/>
                </a:ext>
              </a:extLst>
            </p:cNvPr>
            <p:cNvSpPr/>
            <p:nvPr/>
          </p:nvSpPr>
          <p:spPr>
            <a:xfrm>
              <a:off x="6846896" y="3349133"/>
              <a:ext cx="66675" cy="95250"/>
            </a:xfrm>
            <a:custGeom>
              <a:avLst/>
              <a:gdLst>
                <a:gd name="connsiteX0" fmla="*/ 59531 w 66675"/>
                <a:gd name="connsiteY0" fmla="*/ 16049 h 95250"/>
                <a:gd name="connsiteX1" fmla="*/ 7144 w 66675"/>
                <a:gd name="connsiteY1" fmla="*/ 93201 h 95250"/>
                <a:gd name="connsiteX2" fmla="*/ 9049 w 66675"/>
                <a:gd name="connsiteY2" fmla="*/ 64626 h 95250"/>
                <a:gd name="connsiteX3" fmla="*/ 59531 w 66675"/>
                <a:gd name="connsiteY3" fmla="*/ 9381 h 95250"/>
                <a:gd name="connsiteX4" fmla="*/ 59531 w 66675"/>
                <a:gd name="connsiteY4" fmla="*/ 1604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95250">
                  <a:moveTo>
                    <a:pt x="59531" y="16049"/>
                  </a:moveTo>
                  <a:cubicBezTo>
                    <a:pt x="59531" y="16049"/>
                    <a:pt x="15716" y="57959"/>
                    <a:pt x="7144" y="93201"/>
                  </a:cubicBezTo>
                  <a:lnTo>
                    <a:pt x="9049" y="64626"/>
                  </a:lnTo>
                  <a:cubicBezTo>
                    <a:pt x="9049" y="64626"/>
                    <a:pt x="42386" y="17001"/>
                    <a:pt x="59531" y="9381"/>
                  </a:cubicBezTo>
                  <a:cubicBezTo>
                    <a:pt x="75724" y="1761"/>
                    <a:pt x="59531" y="16049"/>
                    <a:pt x="59531" y="160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A9A0496-705E-49A1-961D-523680025B37}"/>
                </a:ext>
              </a:extLst>
            </p:cNvPr>
            <p:cNvSpPr/>
            <p:nvPr/>
          </p:nvSpPr>
          <p:spPr>
            <a:xfrm>
              <a:off x="7052818" y="2791301"/>
              <a:ext cx="28575" cy="85725"/>
            </a:xfrm>
            <a:custGeom>
              <a:avLst/>
              <a:gdLst>
                <a:gd name="connsiteX0" fmla="*/ 9820 w 28575"/>
                <a:gd name="connsiteY0" fmla="*/ 82391 h 85725"/>
                <a:gd name="connsiteX1" fmla="*/ 12677 w 28575"/>
                <a:gd name="connsiteY1" fmla="*/ 30004 h 85725"/>
                <a:gd name="connsiteX2" fmla="*/ 28870 w 28575"/>
                <a:gd name="connsiteY2" fmla="*/ 7144 h 85725"/>
                <a:gd name="connsiteX3" fmla="*/ 9820 w 28575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9820" y="82391"/>
                  </a:moveTo>
                  <a:cubicBezTo>
                    <a:pt x="9820" y="82391"/>
                    <a:pt x="2200" y="51911"/>
                    <a:pt x="12677" y="30004"/>
                  </a:cubicBezTo>
                  <a:lnTo>
                    <a:pt x="28870" y="7144"/>
                  </a:lnTo>
                  <a:cubicBezTo>
                    <a:pt x="27917" y="7144"/>
                    <a:pt x="3152" y="51911"/>
                    <a:pt x="9820" y="823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122BC1B8-8D9A-4695-9641-D7C2FBB39215}"/>
                </a:ext>
              </a:extLst>
            </p:cNvPr>
            <p:cNvSpPr/>
            <p:nvPr/>
          </p:nvSpPr>
          <p:spPr>
            <a:xfrm>
              <a:off x="9187612" y="3347228"/>
              <a:ext cx="66675" cy="95250"/>
            </a:xfrm>
            <a:custGeom>
              <a:avLst/>
              <a:gdLst>
                <a:gd name="connsiteX0" fmla="*/ 14340 w 66675"/>
                <a:gd name="connsiteY0" fmla="*/ 16049 h 95250"/>
                <a:gd name="connsiteX1" fmla="*/ 66728 w 66675"/>
                <a:gd name="connsiteY1" fmla="*/ 93201 h 95250"/>
                <a:gd name="connsiteX2" fmla="*/ 64823 w 66675"/>
                <a:gd name="connsiteY2" fmla="*/ 64626 h 95250"/>
                <a:gd name="connsiteX3" fmla="*/ 14340 w 66675"/>
                <a:gd name="connsiteY3" fmla="*/ 9381 h 95250"/>
                <a:gd name="connsiteX4" fmla="*/ 14340 w 66675"/>
                <a:gd name="connsiteY4" fmla="*/ 1604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95250">
                  <a:moveTo>
                    <a:pt x="14340" y="16049"/>
                  </a:moveTo>
                  <a:cubicBezTo>
                    <a:pt x="14340" y="16049"/>
                    <a:pt x="58155" y="57959"/>
                    <a:pt x="66728" y="93201"/>
                  </a:cubicBezTo>
                  <a:lnTo>
                    <a:pt x="64823" y="64626"/>
                  </a:lnTo>
                  <a:cubicBezTo>
                    <a:pt x="64823" y="64626"/>
                    <a:pt x="31485" y="17001"/>
                    <a:pt x="14340" y="9381"/>
                  </a:cubicBezTo>
                  <a:cubicBezTo>
                    <a:pt x="-1852" y="1761"/>
                    <a:pt x="14340" y="16049"/>
                    <a:pt x="14340" y="160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E6EC69E-773F-4890-8924-E4FEDDFC45FC}"/>
                </a:ext>
              </a:extLst>
            </p:cNvPr>
            <p:cNvSpPr/>
            <p:nvPr/>
          </p:nvSpPr>
          <p:spPr>
            <a:xfrm>
              <a:off x="9019549" y="2790348"/>
              <a:ext cx="28575" cy="85725"/>
            </a:xfrm>
            <a:custGeom>
              <a:avLst/>
              <a:gdLst>
                <a:gd name="connsiteX0" fmla="*/ 26194 w 28575"/>
                <a:gd name="connsiteY0" fmla="*/ 82391 h 85725"/>
                <a:gd name="connsiteX1" fmla="*/ 23336 w 28575"/>
                <a:gd name="connsiteY1" fmla="*/ 30004 h 85725"/>
                <a:gd name="connsiteX2" fmla="*/ 7144 w 28575"/>
                <a:gd name="connsiteY2" fmla="*/ 7144 h 85725"/>
                <a:gd name="connsiteX3" fmla="*/ 26194 w 28575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2391"/>
                  </a:moveTo>
                  <a:cubicBezTo>
                    <a:pt x="26194" y="82391"/>
                    <a:pt x="33814" y="51911"/>
                    <a:pt x="23336" y="30004"/>
                  </a:cubicBezTo>
                  <a:lnTo>
                    <a:pt x="7144" y="7144"/>
                  </a:lnTo>
                  <a:cubicBezTo>
                    <a:pt x="8096" y="7144"/>
                    <a:pt x="32861" y="50959"/>
                    <a:pt x="26194" y="823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91E01CE-8180-4F1A-9C71-24ECA43C02DD}"/>
                </a:ext>
              </a:extLst>
            </p:cNvPr>
            <p:cNvSpPr/>
            <p:nvPr/>
          </p:nvSpPr>
          <p:spPr>
            <a:xfrm>
              <a:off x="7634614" y="2965608"/>
              <a:ext cx="838200" cy="771525"/>
            </a:xfrm>
            <a:custGeom>
              <a:avLst/>
              <a:gdLst>
                <a:gd name="connsiteX0" fmla="*/ 639604 w 838200"/>
                <a:gd name="connsiteY0" fmla="*/ 135731 h 771525"/>
                <a:gd name="connsiteX1" fmla="*/ 421481 w 838200"/>
                <a:gd name="connsiteY1" fmla="*/ 7144 h 771525"/>
                <a:gd name="connsiteX2" fmla="*/ 203359 w 838200"/>
                <a:gd name="connsiteY2" fmla="*/ 135731 h 771525"/>
                <a:gd name="connsiteX3" fmla="*/ 7144 w 838200"/>
                <a:gd name="connsiteY3" fmla="*/ 283369 h 771525"/>
                <a:gd name="connsiteX4" fmla="*/ 80486 w 838200"/>
                <a:gd name="connsiteY4" fmla="*/ 536734 h 771525"/>
                <a:gd name="connsiteX5" fmla="*/ 173831 w 838200"/>
                <a:gd name="connsiteY5" fmla="*/ 753904 h 771525"/>
                <a:gd name="connsiteX6" fmla="*/ 421481 w 838200"/>
                <a:gd name="connsiteY6" fmla="*/ 767239 h 771525"/>
                <a:gd name="connsiteX7" fmla="*/ 669131 w 838200"/>
                <a:gd name="connsiteY7" fmla="*/ 753904 h 771525"/>
                <a:gd name="connsiteX8" fmla="*/ 762476 w 838200"/>
                <a:gd name="connsiteY8" fmla="*/ 536734 h 771525"/>
                <a:gd name="connsiteX9" fmla="*/ 835819 w 838200"/>
                <a:gd name="connsiteY9" fmla="*/ 283369 h 771525"/>
                <a:gd name="connsiteX10" fmla="*/ 639604 w 838200"/>
                <a:gd name="connsiteY10" fmla="*/ 135731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200" h="771525">
                  <a:moveTo>
                    <a:pt x="639604" y="135731"/>
                  </a:moveTo>
                  <a:cubicBezTo>
                    <a:pt x="559594" y="83344"/>
                    <a:pt x="421481" y="7144"/>
                    <a:pt x="421481" y="7144"/>
                  </a:cubicBezTo>
                  <a:cubicBezTo>
                    <a:pt x="421481" y="7144"/>
                    <a:pt x="283369" y="84296"/>
                    <a:pt x="203359" y="135731"/>
                  </a:cubicBezTo>
                  <a:cubicBezTo>
                    <a:pt x="122396" y="188119"/>
                    <a:pt x="7144" y="283369"/>
                    <a:pt x="7144" y="283369"/>
                  </a:cubicBezTo>
                  <a:cubicBezTo>
                    <a:pt x="7144" y="283369"/>
                    <a:pt x="18574" y="361474"/>
                    <a:pt x="80486" y="536734"/>
                  </a:cubicBezTo>
                  <a:cubicBezTo>
                    <a:pt x="118586" y="646271"/>
                    <a:pt x="173831" y="753904"/>
                    <a:pt x="173831" y="753904"/>
                  </a:cubicBezTo>
                  <a:cubicBezTo>
                    <a:pt x="173831" y="753904"/>
                    <a:pt x="282416" y="767239"/>
                    <a:pt x="421481" y="767239"/>
                  </a:cubicBezTo>
                  <a:cubicBezTo>
                    <a:pt x="544354" y="767239"/>
                    <a:pt x="669131" y="753904"/>
                    <a:pt x="669131" y="753904"/>
                  </a:cubicBezTo>
                  <a:cubicBezTo>
                    <a:pt x="669131" y="753904"/>
                    <a:pt x="724376" y="646271"/>
                    <a:pt x="762476" y="536734"/>
                  </a:cubicBezTo>
                  <a:cubicBezTo>
                    <a:pt x="824389" y="360521"/>
                    <a:pt x="835819" y="283369"/>
                    <a:pt x="835819" y="283369"/>
                  </a:cubicBezTo>
                  <a:cubicBezTo>
                    <a:pt x="835819" y="283369"/>
                    <a:pt x="720566" y="188119"/>
                    <a:pt x="639604" y="13573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17877603-5AD2-4EB3-9648-58A4A4BCF5A5}"/>
                </a:ext>
              </a:extLst>
            </p:cNvPr>
            <p:cNvSpPr/>
            <p:nvPr/>
          </p:nvSpPr>
          <p:spPr>
            <a:xfrm>
              <a:off x="6892616" y="2763611"/>
              <a:ext cx="371475" cy="742950"/>
            </a:xfrm>
            <a:custGeom>
              <a:avLst/>
              <a:gdLst>
                <a:gd name="connsiteX0" fmla="*/ 171926 w 371475"/>
                <a:gd name="connsiteY0" fmla="*/ 95793 h 742950"/>
                <a:gd name="connsiteX1" fmla="*/ 7144 w 371475"/>
                <a:gd name="connsiteY1" fmla="*/ 599666 h 742950"/>
                <a:gd name="connsiteX2" fmla="*/ 124301 w 371475"/>
                <a:gd name="connsiteY2" fmla="*/ 737778 h 742950"/>
                <a:gd name="connsiteX3" fmla="*/ 372904 w 371475"/>
                <a:gd name="connsiteY3" fmla="*/ 378686 h 742950"/>
                <a:gd name="connsiteX4" fmla="*/ 359569 w 371475"/>
                <a:gd name="connsiteY4" fmla="*/ 7211 h 742950"/>
                <a:gd name="connsiteX5" fmla="*/ 171926 w 371475"/>
                <a:gd name="connsiteY5" fmla="*/ 9579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75" h="742950">
                  <a:moveTo>
                    <a:pt x="171926" y="95793"/>
                  </a:moveTo>
                  <a:cubicBezTo>
                    <a:pt x="171926" y="95793"/>
                    <a:pt x="9049" y="348206"/>
                    <a:pt x="7144" y="599666"/>
                  </a:cubicBezTo>
                  <a:cubicBezTo>
                    <a:pt x="7144" y="599666"/>
                    <a:pt x="40481" y="712061"/>
                    <a:pt x="124301" y="737778"/>
                  </a:cubicBezTo>
                  <a:cubicBezTo>
                    <a:pt x="124301" y="737778"/>
                    <a:pt x="251936" y="452981"/>
                    <a:pt x="372904" y="378686"/>
                  </a:cubicBezTo>
                  <a:cubicBezTo>
                    <a:pt x="372904" y="378686"/>
                    <a:pt x="304324" y="175803"/>
                    <a:pt x="359569" y="7211"/>
                  </a:cubicBezTo>
                  <a:cubicBezTo>
                    <a:pt x="359569" y="7211"/>
                    <a:pt x="281464" y="1496"/>
                    <a:pt x="171926" y="957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F0AEECD-A51D-4F4C-ACAD-CD20A9E9AF6A}"/>
                </a:ext>
              </a:extLst>
            </p:cNvPr>
            <p:cNvSpPr/>
            <p:nvPr/>
          </p:nvSpPr>
          <p:spPr>
            <a:xfrm>
              <a:off x="8837621" y="2763611"/>
              <a:ext cx="371475" cy="742950"/>
            </a:xfrm>
            <a:custGeom>
              <a:avLst/>
              <a:gdLst>
                <a:gd name="connsiteX0" fmla="*/ 208121 w 371475"/>
                <a:gd name="connsiteY0" fmla="*/ 95793 h 742950"/>
                <a:gd name="connsiteX1" fmla="*/ 372904 w 371475"/>
                <a:gd name="connsiteY1" fmla="*/ 599666 h 742950"/>
                <a:gd name="connsiteX2" fmla="*/ 255746 w 371475"/>
                <a:gd name="connsiteY2" fmla="*/ 737778 h 742950"/>
                <a:gd name="connsiteX3" fmla="*/ 7144 w 371475"/>
                <a:gd name="connsiteY3" fmla="*/ 378686 h 742950"/>
                <a:gd name="connsiteX4" fmla="*/ 20479 w 371475"/>
                <a:gd name="connsiteY4" fmla="*/ 7211 h 742950"/>
                <a:gd name="connsiteX5" fmla="*/ 208121 w 371475"/>
                <a:gd name="connsiteY5" fmla="*/ 9579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75" h="742950">
                  <a:moveTo>
                    <a:pt x="208121" y="95793"/>
                  </a:moveTo>
                  <a:cubicBezTo>
                    <a:pt x="208121" y="95793"/>
                    <a:pt x="370999" y="348206"/>
                    <a:pt x="372904" y="599666"/>
                  </a:cubicBezTo>
                  <a:cubicBezTo>
                    <a:pt x="372904" y="599666"/>
                    <a:pt x="339566" y="712061"/>
                    <a:pt x="255746" y="737778"/>
                  </a:cubicBezTo>
                  <a:cubicBezTo>
                    <a:pt x="255746" y="737778"/>
                    <a:pt x="128111" y="452981"/>
                    <a:pt x="7144" y="378686"/>
                  </a:cubicBezTo>
                  <a:cubicBezTo>
                    <a:pt x="7144" y="378686"/>
                    <a:pt x="75724" y="175803"/>
                    <a:pt x="20479" y="7211"/>
                  </a:cubicBezTo>
                  <a:cubicBezTo>
                    <a:pt x="20479" y="7211"/>
                    <a:pt x="98584" y="1496"/>
                    <a:pt x="208121" y="957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A9FF6D04-A2EB-4334-8F37-DDA941623956}"/>
                </a:ext>
              </a:extLst>
            </p:cNvPr>
            <p:cNvSpPr/>
            <p:nvPr/>
          </p:nvSpPr>
          <p:spPr>
            <a:xfrm>
              <a:off x="7670809" y="2302630"/>
              <a:ext cx="781050" cy="266700"/>
            </a:xfrm>
            <a:custGeom>
              <a:avLst/>
              <a:gdLst>
                <a:gd name="connsiteX0" fmla="*/ 101441 w 781050"/>
                <a:gd name="connsiteY0" fmla="*/ 45282 h 266700"/>
                <a:gd name="connsiteX1" fmla="*/ 630079 w 781050"/>
                <a:gd name="connsiteY1" fmla="*/ 35757 h 266700"/>
                <a:gd name="connsiteX2" fmla="*/ 775811 w 781050"/>
                <a:gd name="connsiteY2" fmla="*/ 148152 h 266700"/>
                <a:gd name="connsiteX3" fmla="*/ 398621 w 781050"/>
                <a:gd name="connsiteY3" fmla="*/ 265310 h 266700"/>
                <a:gd name="connsiteX4" fmla="*/ 7144 w 781050"/>
                <a:gd name="connsiteY4" fmla="*/ 161487 h 266700"/>
                <a:gd name="connsiteX5" fmla="*/ 101441 w 781050"/>
                <a:gd name="connsiteY5" fmla="*/ 45282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266700">
                  <a:moveTo>
                    <a:pt x="101441" y="45282"/>
                  </a:moveTo>
                  <a:cubicBezTo>
                    <a:pt x="101441" y="45282"/>
                    <a:pt x="358616" y="-33775"/>
                    <a:pt x="630079" y="35757"/>
                  </a:cubicBezTo>
                  <a:cubicBezTo>
                    <a:pt x="630079" y="35757"/>
                    <a:pt x="729139" y="71000"/>
                    <a:pt x="775811" y="148152"/>
                  </a:cubicBezTo>
                  <a:cubicBezTo>
                    <a:pt x="775811" y="148152"/>
                    <a:pt x="531971" y="178632"/>
                    <a:pt x="398621" y="265310"/>
                  </a:cubicBezTo>
                  <a:cubicBezTo>
                    <a:pt x="398621" y="265310"/>
                    <a:pt x="220504" y="158630"/>
                    <a:pt x="7144" y="161487"/>
                  </a:cubicBezTo>
                  <a:cubicBezTo>
                    <a:pt x="7144" y="162440"/>
                    <a:pt x="16669" y="103385"/>
                    <a:pt x="101441" y="4528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C7B464D2-4A66-4AC9-BCF0-4C3E3DFDFB30}"/>
                </a:ext>
              </a:extLst>
            </p:cNvPr>
            <p:cNvSpPr/>
            <p:nvPr/>
          </p:nvSpPr>
          <p:spPr>
            <a:xfrm>
              <a:off x="7143099" y="3983831"/>
              <a:ext cx="676275" cy="581025"/>
            </a:xfrm>
            <a:custGeom>
              <a:avLst/>
              <a:gdLst>
                <a:gd name="connsiteX0" fmla="*/ 25266 w 676275"/>
                <a:gd name="connsiteY0" fmla="*/ 7144 h 581025"/>
                <a:gd name="connsiteX1" fmla="*/ 38601 w 676275"/>
                <a:gd name="connsiteY1" fmla="*/ 274796 h 581025"/>
                <a:gd name="connsiteX2" fmla="*/ 435793 w 676275"/>
                <a:gd name="connsiteY2" fmla="*/ 582454 h 581025"/>
                <a:gd name="connsiteX3" fmla="*/ 669156 w 676275"/>
                <a:gd name="connsiteY3" fmla="*/ 475774 h 581025"/>
                <a:gd name="connsiteX4" fmla="*/ 424363 w 676275"/>
                <a:gd name="connsiteY4" fmla="*/ 116681 h 581025"/>
                <a:gd name="connsiteX5" fmla="*/ 25266 w 676275"/>
                <a:gd name="connsiteY5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581025">
                  <a:moveTo>
                    <a:pt x="25266" y="7144"/>
                  </a:moveTo>
                  <a:cubicBezTo>
                    <a:pt x="25266" y="7144"/>
                    <a:pt x="-23312" y="113824"/>
                    <a:pt x="38601" y="274796"/>
                  </a:cubicBezTo>
                  <a:cubicBezTo>
                    <a:pt x="38601" y="274796"/>
                    <a:pt x="148138" y="465296"/>
                    <a:pt x="435793" y="582454"/>
                  </a:cubicBezTo>
                  <a:cubicBezTo>
                    <a:pt x="435793" y="582454"/>
                    <a:pt x="585336" y="569119"/>
                    <a:pt x="669156" y="475774"/>
                  </a:cubicBezTo>
                  <a:cubicBezTo>
                    <a:pt x="669156" y="475774"/>
                    <a:pt x="431983" y="238601"/>
                    <a:pt x="424363" y="116681"/>
                  </a:cubicBezTo>
                  <a:cubicBezTo>
                    <a:pt x="424363" y="116681"/>
                    <a:pt x="247198" y="131921"/>
                    <a:pt x="25266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CC1C3010-6A1F-4BE0-ABE9-C3E2CED8FCAE}"/>
                </a:ext>
              </a:extLst>
            </p:cNvPr>
            <p:cNvSpPr/>
            <p:nvPr/>
          </p:nvSpPr>
          <p:spPr>
            <a:xfrm>
              <a:off x="8308984" y="3973353"/>
              <a:ext cx="676275" cy="581025"/>
            </a:xfrm>
            <a:custGeom>
              <a:avLst/>
              <a:gdLst>
                <a:gd name="connsiteX0" fmla="*/ 651034 w 676275"/>
                <a:gd name="connsiteY0" fmla="*/ 7144 h 581025"/>
                <a:gd name="connsiteX1" fmla="*/ 637699 w 676275"/>
                <a:gd name="connsiteY1" fmla="*/ 274796 h 581025"/>
                <a:gd name="connsiteX2" fmla="*/ 240506 w 676275"/>
                <a:gd name="connsiteY2" fmla="*/ 582454 h 581025"/>
                <a:gd name="connsiteX3" fmla="*/ 7144 w 676275"/>
                <a:gd name="connsiteY3" fmla="*/ 475774 h 581025"/>
                <a:gd name="connsiteX4" fmla="*/ 251936 w 676275"/>
                <a:gd name="connsiteY4" fmla="*/ 116681 h 581025"/>
                <a:gd name="connsiteX5" fmla="*/ 651034 w 676275"/>
                <a:gd name="connsiteY5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581025">
                  <a:moveTo>
                    <a:pt x="651034" y="7144"/>
                  </a:moveTo>
                  <a:cubicBezTo>
                    <a:pt x="651034" y="7144"/>
                    <a:pt x="699611" y="113824"/>
                    <a:pt x="637699" y="274796"/>
                  </a:cubicBezTo>
                  <a:cubicBezTo>
                    <a:pt x="637699" y="274796"/>
                    <a:pt x="528161" y="465296"/>
                    <a:pt x="240506" y="582454"/>
                  </a:cubicBezTo>
                  <a:cubicBezTo>
                    <a:pt x="240506" y="582454"/>
                    <a:pt x="90964" y="569119"/>
                    <a:pt x="7144" y="475774"/>
                  </a:cubicBezTo>
                  <a:cubicBezTo>
                    <a:pt x="7144" y="475774"/>
                    <a:pt x="244316" y="238601"/>
                    <a:pt x="251936" y="116681"/>
                  </a:cubicBezTo>
                  <a:cubicBezTo>
                    <a:pt x="251936" y="116681"/>
                    <a:pt x="429101" y="131921"/>
                    <a:pt x="65103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8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7255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E32B89-F037-40D0-AF12-764A7C2FA486}"/>
              </a:ext>
            </a:extLst>
          </p:cNvPr>
          <p:cNvGrpSpPr/>
          <p:nvPr userDrawn="1"/>
        </p:nvGrpSpPr>
        <p:grpSpPr>
          <a:xfrm>
            <a:off x="-9525" y="6378430"/>
            <a:ext cx="12280605" cy="489096"/>
            <a:chOff x="-10633" y="6411432"/>
            <a:chExt cx="11109042" cy="446567"/>
          </a:xfrm>
        </p:grpSpPr>
        <p:sp>
          <p:nvSpPr>
            <p:cNvPr id="7" name="Graphic 41">
              <a:extLst>
                <a:ext uri="{FF2B5EF4-FFF2-40B4-BE49-F238E27FC236}">
                  <a16:creationId xmlns:a16="http://schemas.microsoft.com/office/drawing/2014/main" id="{3BC4C72F-286E-4B83-A4A4-AD0BA626627E}"/>
                </a:ext>
              </a:extLst>
            </p:cNvPr>
            <p:cNvSpPr/>
            <p:nvPr userDrawn="1"/>
          </p:nvSpPr>
          <p:spPr>
            <a:xfrm>
              <a:off x="-10633" y="6411432"/>
              <a:ext cx="5608465" cy="446567"/>
            </a:xfrm>
            <a:custGeom>
              <a:avLst/>
              <a:gdLst>
                <a:gd name="connsiteX0" fmla="*/ 7144 w 6400800"/>
                <a:gd name="connsiteY0" fmla="*/ 511016 h 514350"/>
                <a:gd name="connsiteX1" fmla="*/ 6354604 w 6400800"/>
                <a:gd name="connsiteY1" fmla="*/ 511016 h 514350"/>
                <a:gd name="connsiteX2" fmla="*/ 6354604 w 6400800"/>
                <a:gd name="connsiteY2" fmla="*/ 409099 h 514350"/>
                <a:gd name="connsiteX3" fmla="*/ 6327934 w 6400800"/>
                <a:gd name="connsiteY3" fmla="*/ 415766 h 514350"/>
                <a:gd name="connsiteX4" fmla="*/ 6327934 w 6400800"/>
                <a:gd name="connsiteY4" fmla="*/ 404336 h 514350"/>
                <a:gd name="connsiteX5" fmla="*/ 6328887 w 6400800"/>
                <a:gd name="connsiteY5" fmla="*/ 383381 h 514350"/>
                <a:gd name="connsiteX6" fmla="*/ 6329839 w 6400800"/>
                <a:gd name="connsiteY6" fmla="*/ 365284 h 514350"/>
                <a:gd name="connsiteX7" fmla="*/ 6324124 w 6400800"/>
                <a:gd name="connsiteY7" fmla="*/ 383381 h 514350"/>
                <a:gd name="connsiteX8" fmla="*/ 6319362 w 6400800"/>
                <a:gd name="connsiteY8" fmla="*/ 404336 h 514350"/>
                <a:gd name="connsiteX9" fmla="*/ 6316504 w 6400800"/>
                <a:gd name="connsiteY9" fmla="*/ 419576 h 514350"/>
                <a:gd name="connsiteX10" fmla="*/ 6303169 w 6400800"/>
                <a:gd name="connsiteY10" fmla="*/ 423386 h 514350"/>
                <a:gd name="connsiteX11" fmla="*/ 6304121 w 6400800"/>
                <a:gd name="connsiteY11" fmla="*/ 405289 h 514350"/>
                <a:gd name="connsiteX12" fmla="*/ 6319362 w 6400800"/>
                <a:gd name="connsiteY12" fmla="*/ 358616 h 514350"/>
                <a:gd name="connsiteX13" fmla="*/ 6322219 w 6400800"/>
                <a:gd name="connsiteY13" fmla="*/ 349091 h 514350"/>
                <a:gd name="connsiteX14" fmla="*/ 6334601 w 6400800"/>
                <a:gd name="connsiteY14" fmla="*/ 312896 h 514350"/>
                <a:gd name="connsiteX15" fmla="*/ 6349842 w 6400800"/>
                <a:gd name="connsiteY15" fmla="*/ 269081 h 514350"/>
                <a:gd name="connsiteX16" fmla="*/ 6363176 w 6400800"/>
                <a:gd name="connsiteY16" fmla="*/ 228124 h 514350"/>
                <a:gd name="connsiteX17" fmla="*/ 6375559 w 6400800"/>
                <a:gd name="connsiteY17" fmla="*/ 190976 h 514350"/>
                <a:gd name="connsiteX18" fmla="*/ 6393656 w 6400800"/>
                <a:gd name="connsiteY18" fmla="*/ 134779 h 514350"/>
                <a:gd name="connsiteX19" fmla="*/ 6400324 w 6400800"/>
                <a:gd name="connsiteY19" fmla="*/ 113824 h 514350"/>
                <a:gd name="connsiteX20" fmla="*/ 6389846 w 6400800"/>
                <a:gd name="connsiteY20" fmla="*/ 133826 h 514350"/>
                <a:gd name="connsiteX21" fmla="*/ 6380321 w 6400800"/>
                <a:gd name="connsiteY21" fmla="*/ 153829 h 514350"/>
                <a:gd name="connsiteX22" fmla="*/ 6392704 w 6400800"/>
                <a:gd name="connsiteY22" fmla="*/ 110966 h 514350"/>
                <a:gd name="connsiteX23" fmla="*/ 6399371 w 6400800"/>
                <a:gd name="connsiteY23" fmla="*/ 87154 h 514350"/>
                <a:gd name="connsiteX24" fmla="*/ 6388894 w 6400800"/>
                <a:gd name="connsiteY24" fmla="*/ 109061 h 514350"/>
                <a:gd name="connsiteX25" fmla="*/ 6377464 w 6400800"/>
                <a:gd name="connsiteY25" fmla="*/ 134779 h 514350"/>
                <a:gd name="connsiteX26" fmla="*/ 6364129 w 6400800"/>
                <a:gd name="connsiteY26" fmla="*/ 168116 h 514350"/>
                <a:gd name="connsiteX27" fmla="*/ 6332696 w 6400800"/>
                <a:gd name="connsiteY27" fmla="*/ 253841 h 514350"/>
                <a:gd name="connsiteX28" fmla="*/ 6316504 w 6400800"/>
                <a:gd name="connsiteY28" fmla="*/ 302419 h 514350"/>
                <a:gd name="connsiteX29" fmla="*/ 6314599 w 6400800"/>
                <a:gd name="connsiteY29" fmla="*/ 308134 h 514350"/>
                <a:gd name="connsiteX30" fmla="*/ 6317456 w 6400800"/>
                <a:gd name="connsiteY30" fmla="*/ 287179 h 514350"/>
                <a:gd name="connsiteX31" fmla="*/ 6319362 w 6400800"/>
                <a:gd name="connsiteY31" fmla="*/ 267176 h 514350"/>
                <a:gd name="connsiteX32" fmla="*/ 6320314 w 6400800"/>
                <a:gd name="connsiteY32" fmla="*/ 250031 h 514350"/>
                <a:gd name="connsiteX33" fmla="*/ 6314599 w 6400800"/>
                <a:gd name="connsiteY33" fmla="*/ 266224 h 514350"/>
                <a:gd name="connsiteX34" fmla="*/ 6302217 w 6400800"/>
                <a:gd name="connsiteY34" fmla="*/ 310039 h 514350"/>
                <a:gd name="connsiteX35" fmla="*/ 6293644 w 6400800"/>
                <a:gd name="connsiteY35" fmla="*/ 339566 h 514350"/>
                <a:gd name="connsiteX36" fmla="*/ 6286976 w 6400800"/>
                <a:gd name="connsiteY36" fmla="*/ 362426 h 514350"/>
                <a:gd name="connsiteX37" fmla="*/ 6284119 w 6400800"/>
                <a:gd name="connsiteY37" fmla="*/ 335756 h 514350"/>
                <a:gd name="connsiteX38" fmla="*/ 6288881 w 6400800"/>
                <a:gd name="connsiteY38" fmla="*/ 318611 h 514350"/>
                <a:gd name="connsiteX39" fmla="*/ 6302217 w 6400800"/>
                <a:gd name="connsiteY39" fmla="*/ 274796 h 514350"/>
                <a:gd name="connsiteX40" fmla="*/ 6307931 w 6400800"/>
                <a:gd name="connsiteY40" fmla="*/ 255746 h 514350"/>
                <a:gd name="connsiteX41" fmla="*/ 6313646 w 6400800"/>
                <a:gd name="connsiteY41" fmla="*/ 238601 h 514350"/>
                <a:gd name="connsiteX42" fmla="*/ 6323171 w 6400800"/>
                <a:gd name="connsiteY42" fmla="*/ 210026 h 514350"/>
                <a:gd name="connsiteX43" fmla="*/ 6330792 w 6400800"/>
                <a:gd name="connsiteY43" fmla="*/ 185261 h 514350"/>
                <a:gd name="connsiteX44" fmla="*/ 6319362 w 6400800"/>
                <a:gd name="connsiteY44" fmla="*/ 208121 h 514350"/>
                <a:gd name="connsiteX45" fmla="*/ 6306026 w 6400800"/>
                <a:gd name="connsiteY45" fmla="*/ 234791 h 514350"/>
                <a:gd name="connsiteX46" fmla="*/ 6298406 w 6400800"/>
                <a:gd name="connsiteY46" fmla="*/ 250984 h 514350"/>
                <a:gd name="connsiteX47" fmla="*/ 6290787 w 6400800"/>
                <a:gd name="connsiteY47" fmla="*/ 270034 h 514350"/>
                <a:gd name="connsiteX48" fmla="*/ 6278404 w 6400800"/>
                <a:gd name="connsiteY48" fmla="*/ 301466 h 514350"/>
                <a:gd name="connsiteX49" fmla="*/ 6277451 w 6400800"/>
                <a:gd name="connsiteY49" fmla="*/ 292894 h 514350"/>
                <a:gd name="connsiteX50" fmla="*/ 6276499 w 6400800"/>
                <a:gd name="connsiteY50" fmla="*/ 306229 h 514350"/>
                <a:gd name="connsiteX51" fmla="*/ 6273642 w 6400800"/>
                <a:gd name="connsiteY51" fmla="*/ 312896 h 514350"/>
                <a:gd name="connsiteX52" fmla="*/ 6269831 w 6400800"/>
                <a:gd name="connsiteY52" fmla="*/ 322421 h 514350"/>
                <a:gd name="connsiteX53" fmla="*/ 6273642 w 6400800"/>
                <a:gd name="connsiteY53" fmla="*/ 300514 h 514350"/>
                <a:gd name="connsiteX54" fmla="*/ 6283167 w 6400800"/>
                <a:gd name="connsiteY54" fmla="*/ 252889 h 514350"/>
                <a:gd name="connsiteX55" fmla="*/ 6287929 w 6400800"/>
                <a:gd name="connsiteY55" fmla="*/ 231934 h 514350"/>
                <a:gd name="connsiteX56" fmla="*/ 6292692 w 6400800"/>
                <a:gd name="connsiteY56" fmla="*/ 212884 h 514350"/>
                <a:gd name="connsiteX57" fmla="*/ 6300312 w 6400800"/>
                <a:gd name="connsiteY57" fmla="*/ 181451 h 514350"/>
                <a:gd name="connsiteX58" fmla="*/ 6306026 w 6400800"/>
                <a:gd name="connsiteY58" fmla="*/ 153829 h 514350"/>
                <a:gd name="connsiteX59" fmla="*/ 6296501 w 6400800"/>
                <a:gd name="connsiteY59" fmla="*/ 180499 h 514350"/>
                <a:gd name="connsiteX60" fmla="*/ 6286024 w 6400800"/>
                <a:gd name="connsiteY60" fmla="*/ 210979 h 514350"/>
                <a:gd name="connsiteX61" fmla="*/ 6279356 w 6400800"/>
                <a:gd name="connsiteY61" fmla="*/ 230029 h 514350"/>
                <a:gd name="connsiteX62" fmla="*/ 6273642 w 6400800"/>
                <a:gd name="connsiteY62" fmla="*/ 250984 h 514350"/>
                <a:gd name="connsiteX63" fmla="*/ 6260306 w 6400800"/>
                <a:gd name="connsiteY63" fmla="*/ 298609 h 514350"/>
                <a:gd name="connsiteX64" fmla="*/ 6246971 w 6400800"/>
                <a:gd name="connsiteY64" fmla="*/ 351949 h 514350"/>
                <a:gd name="connsiteX65" fmla="*/ 6236494 w 6400800"/>
                <a:gd name="connsiteY65" fmla="*/ 396716 h 514350"/>
                <a:gd name="connsiteX66" fmla="*/ 6235542 w 6400800"/>
                <a:gd name="connsiteY66" fmla="*/ 394811 h 514350"/>
                <a:gd name="connsiteX67" fmla="*/ 6234589 w 6400800"/>
                <a:gd name="connsiteY67" fmla="*/ 370046 h 514350"/>
                <a:gd name="connsiteX68" fmla="*/ 6230779 w 6400800"/>
                <a:gd name="connsiteY68" fmla="*/ 389096 h 514350"/>
                <a:gd name="connsiteX69" fmla="*/ 6227921 w 6400800"/>
                <a:gd name="connsiteY69" fmla="*/ 384334 h 514350"/>
                <a:gd name="connsiteX70" fmla="*/ 6216492 w 6400800"/>
                <a:gd name="connsiteY70" fmla="*/ 367189 h 514350"/>
                <a:gd name="connsiteX71" fmla="*/ 6223159 w 6400800"/>
                <a:gd name="connsiteY71" fmla="*/ 348139 h 514350"/>
                <a:gd name="connsiteX72" fmla="*/ 6236494 w 6400800"/>
                <a:gd name="connsiteY72" fmla="*/ 310991 h 514350"/>
                <a:gd name="connsiteX73" fmla="*/ 6247924 w 6400800"/>
                <a:gd name="connsiteY73" fmla="*/ 279559 h 514350"/>
                <a:gd name="connsiteX74" fmla="*/ 6256496 w 6400800"/>
                <a:gd name="connsiteY74" fmla="*/ 254794 h 514350"/>
                <a:gd name="connsiteX75" fmla="*/ 6264117 w 6400800"/>
                <a:gd name="connsiteY75" fmla="*/ 233839 h 514350"/>
                <a:gd name="connsiteX76" fmla="*/ 6252687 w 6400800"/>
                <a:gd name="connsiteY76" fmla="*/ 253841 h 514350"/>
                <a:gd name="connsiteX77" fmla="*/ 6240304 w 6400800"/>
                <a:gd name="connsiteY77" fmla="*/ 276701 h 514350"/>
                <a:gd name="connsiteX78" fmla="*/ 6225064 w 6400800"/>
                <a:gd name="connsiteY78" fmla="*/ 307181 h 514350"/>
                <a:gd name="connsiteX79" fmla="*/ 6208871 w 6400800"/>
                <a:gd name="connsiteY79" fmla="*/ 343376 h 514350"/>
                <a:gd name="connsiteX80" fmla="*/ 6205062 w 6400800"/>
                <a:gd name="connsiteY80" fmla="*/ 351949 h 514350"/>
                <a:gd name="connsiteX81" fmla="*/ 6204109 w 6400800"/>
                <a:gd name="connsiteY81" fmla="*/ 350996 h 514350"/>
                <a:gd name="connsiteX82" fmla="*/ 6210776 w 6400800"/>
                <a:gd name="connsiteY82" fmla="*/ 320516 h 514350"/>
                <a:gd name="connsiteX83" fmla="*/ 6222206 w 6400800"/>
                <a:gd name="connsiteY83" fmla="*/ 268129 h 514350"/>
                <a:gd name="connsiteX84" fmla="*/ 6226017 w 6400800"/>
                <a:gd name="connsiteY84" fmla="*/ 248126 h 514350"/>
                <a:gd name="connsiteX85" fmla="*/ 6218396 w 6400800"/>
                <a:gd name="connsiteY85" fmla="*/ 267176 h 514350"/>
                <a:gd name="connsiteX86" fmla="*/ 6209824 w 6400800"/>
                <a:gd name="connsiteY86" fmla="*/ 289084 h 514350"/>
                <a:gd name="connsiteX87" fmla="*/ 6199346 w 6400800"/>
                <a:gd name="connsiteY87" fmla="*/ 317659 h 514350"/>
                <a:gd name="connsiteX88" fmla="*/ 6193631 w 6400800"/>
                <a:gd name="connsiteY88" fmla="*/ 335756 h 514350"/>
                <a:gd name="connsiteX89" fmla="*/ 6184106 w 6400800"/>
                <a:gd name="connsiteY89" fmla="*/ 322421 h 514350"/>
                <a:gd name="connsiteX90" fmla="*/ 6181249 w 6400800"/>
                <a:gd name="connsiteY90" fmla="*/ 318611 h 514350"/>
                <a:gd name="connsiteX91" fmla="*/ 6184106 w 6400800"/>
                <a:gd name="connsiteY91" fmla="*/ 302419 h 514350"/>
                <a:gd name="connsiteX92" fmla="*/ 6189821 w 6400800"/>
                <a:gd name="connsiteY92" fmla="*/ 274796 h 514350"/>
                <a:gd name="connsiteX93" fmla="*/ 6195537 w 6400800"/>
                <a:gd name="connsiteY93" fmla="*/ 250984 h 514350"/>
                <a:gd name="connsiteX94" fmla="*/ 6186012 w 6400800"/>
                <a:gd name="connsiteY94" fmla="*/ 273844 h 514350"/>
                <a:gd name="connsiteX95" fmla="*/ 6176487 w 6400800"/>
                <a:gd name="connsiteY95" fmla="*/ 300514 h 514350"/>
                <a:gd name="connsiteX96" fmla="*/ 6173629 w 6400800"/>
                <a:gd name="connsiteY96" fmla="*/ 309086 h 514350"/>
                <a:gd name="connsiteX97" fmla="*/ 6172676 w 6400800"/>
                <a:gd name="connsiteY97" fmla="*/ 308134 h 514350"/>
                <a:gd name="connsiteX98" fmla="*/ 6174581 w 6400800"/>
                <a:gd name="connsiteY98" fmla="*/ 294799 h 514350"/>
                <a:gd name="connsiteX99" fmla="*/ 6180296 w 6400800"/>
                <a:gd name="connsiteY99" fmla="*/ 263366 h 514350"/>
                <a:gd name="connsiteX100" fmla="*/ 6185059 w 6400800"/>
                <a:gd name="connsiteY100" fmla="*/ 236696 h 514350"/>
                <a:gd name="connsiteX101" fmla="*/ 6188869 w 6400800"/>
                <a:gd name="connsiteY101" fmla="*/ 215741 h 514350"/>
                <a:gd name="connsiteX102" fmla="*/ 6192679 w 6400800"/>
                <a:gd name="connsiteY102" fmla="*/ 197644 h 514350"/>
                <a:gd name="connsiteX103" fmla="*/ 6185059 w 6400800"/>
                <a:gd name="connsiteY103" fmla="*/ 214789 h 514350"/>
                <a:gd name="connsiteX104" fmla="*/ 6168867 w 6400800"/>
                <a:gd name="connsiteY104" fmla="*/ 260509 h 514350"/>
                <a:gd name="connsiteX105" fmla="*/ 6163151 w 6400800"/>
                <a:gd name="connsiteY105" fmla="*/ 280511 h 514350"/>
                <a:gd name="connsiteX106" fmla="*/ 6159342 w 6400800"/>
                <a:gd name="connsiteY106" fmla="*/ 253841 h 514350"/>
                <a:gd name="connsiteX107" fmla="*/ 6154579 w 6400800"/>
                <a:gd name="connsiteY107" fmla="*/ 225266 h 514350"/>
                <a:gd name="connsiteX108" fmla="*/ 6156484 w 6400800"/>
                <a:gd name="connsiteY108" fmla="*/ 285274 h 514350"/>
                <a:gd name="connsiteX109" fmla="*/ 6143149 w 6400800"/>
                <a:gd name="connsiteY109" fmla="*/ 268129 h 514350"/>
                <a:gd name="connsiteX110" fmla="*/ 6143149 w 6400800"/>
                <a:gd name="connsiteY110" fmla="*/ 267176 h 514350"/>
                <a:gd name="connsiteX111" fmla="*/ 6146006 w 6400800"/>
                <a:gd name="connsiteY111" fmla="*/ 256699 h 514350"/>
                <a:gd name="connsiteX112" fmla="*/ 6161246 w 6400800"/>
                <a:gd name="connsiteY112" fmla="*/ 178594 h 514350"/>
                <a:gd name="connsiteX113" fmla="*/ 6152674 w 6400800"/>
                <a:gd name="connsiteY113" fmla="*/ 200501 h 514350"/>
                <a:gd name="connsiteX114" fmla="*/ 6152674 w 6400800"/>
                <a:gd name="connsiteY114" fmla="*/ 197644 h 514350"/>
                <a:gd name="connsiteX115" fmla="*/ 6156484 w 6400800"/>
                <a:gd name="connsiteY115" fmla="*/ 172879 h 514350"/>
                <a:gd name="connsiteX116" fmla="*/ 6160294 w 6400800"/>
                <a:gd name="connsiteY116" fmla="*/ 150971 h 514350"/>
                <a:gd name="connsiteX117" fmla="*/ 6152674 w 6400800"/>
                <a:gd name="connsiteY117" fmla="*/ 171926 h 514350"/>
                <a:gd name="connsiteX118" fmla="*/ 6145054 w 6400800"/>
                <a:gd name="connsiteY118" fmla="*/ 196691 h 514350"/>
                <a:gd name="connsiteX119" fmla="*/ 6138387 w 6400800"/>
                <a:gd name="connsiteY119" fmla="*/ 220504 h 514350"/>
                <a:gd name="connsiteX120" fmla="*/ 6135529 w 6400800"/>
                <a:gd name="connsiteY120" fmla="*/ 202406 h 514350"/>
                <a:gd name="connsiteX121" fmla="*/ 6134576 w 6400800"/>
                <a:gd name="connsiteY121" fmla="*/ 221456 h 514350"/>
                <a:gd name="connsiteX122" fmla="*/ 6132671 w 6400800"/>
                <a:gd name="connsiteY122" fmla="*/ 242411 h 514350"/>
                <a:gd name="connsiteX123" fmla="*/ 6131719 w 6400800"/>
                <a:gd name="connsiteY123" fmla="*/ 249079 h 514350"/>
                <a:gd name="connsiteX124" fmla="*/ 6130767 w 6400800"/>
                <a:gd name="connsiteY124" fmla="*/ 253841 h 514350"/>
                <a:gd name="connsiteX125" fmla="*/ 6129814 w 6400800"/>
                <a:gd name="connsiteY125" fmla="*/ 251936 h 514350"/>
                <a:gd name="connsiteX126" fmla="*/ 6130767 w 6400800"/>
                <a:gd name="connsiteY126" fmla="*/ 254794 h 514350"/>
                <a:gd name="connsiteX127" fmla="*/ 6129814 w 6400800"/>
                <a:gd name="connsiteY127" fmla="*/ 261461 h 514350"/>
                <a:gd name="connsiteX128" fmla="*/ 6129814 w 6400800"/>
                <a:gd name="connsiteY128" fmla="*/ 243364 h 514350"/>
                <a:gd name="connsiteX129" fmla="*/ 6126004 w 6400800"/>
                <a:gd name="connsiteY129" fmla="*/ 274796 h 514350"/>
                <a:gd name="connsiteX130" fmla="*/ 6125051 w 6400800"/>
                <a:gd name="connsiteY130" fmla="*/ 281464 h 514350"/>
                <a:gd name="connsiteX131" fmla="*/ 6122194 w 6400800"/>
                <a:gd name="connsiteY131" fmla="*/ 267176 h 514350"/>
                <a:gd name="connsiteX132" fmla="*/ 6117431 w 6400800"/>
                <a:gd name="connsiteY132" fmla="*/ 243364 h 514350"/>
                <a:gd name="connsiteX133" fmla="*/ 6118384 w 6400800"/>
                <a:gd name="connsiteY133" fmla="*/ 267176 h 514350"/>
                <a:gd name="connsiteX134" fmla="*/ 6119337 w 6400800"/>
                <a:gd name="connsiteY134" fmla="*/ 300514 h 514350"/>
                <a:gd name="connsiteX135" fmla="*/ 6114574 w 6400800"/>
                <a:gd name="connsiteY135" fmla="*/ 317659 h 514350"/>
                <a:gd name="connsiteX136" fmla="*/ 6114574 w 6400800"/>
                <a:gd name="connsiteY136" fmla="*/ 307181 h 514350"/>
                <a:gd name="connsiteX137" fmla="*/ 6112669 w 6400800"/>
                <a:gd name="connsiteY137" fmla="*/ 286226 h 514350"/>
                <a:gd name="connsiteX138" fmla="*/ 6109812 w 6400800"/>
                <a:gd name="connsiteY138" fmla="*/ 270986 h 514350"/>
                <a:gd name="connsiteX139" fmla="*/ 6105049 w 6400800"/>
                <a:gd name="connsiteY139" fmla="*/ 258604 h 514350"/>
                <a:gd name="connsiteX140" fmla="*/ 6106001 w 6400800"/>
                <a:gd name="connsiteY140" fmla="*/ 272891 h 514350"/>
                <a:gd name="connsiteX141" fmla="*/ 6106001 w 6400800"/>
                <a:gd name="connsiteY141" fmla="*/ 282416 h 514350"/>
                <a:gd name="connsiteX142" fmla="*/ 6104096 w 6400800"/>
                <a:gd name="connsiteY142" fmla="*/ 273844 h 514350"/>
                <a:gd name="connsiteX143" fmla="*/ 6102192 w 6400800"/>
                <a:gd name="connsiteY143" fmla="*/ 268129 h 514350"/>
                <a:gd name="connsiteX144" fmla="*/ 6101239 w 6400800"/>
                <a:gd name="connsiteY144" fmla="*/ 253841 h 514350"/>
                <a:gd name="connsiteX145" fmla="*/ 6103144 w 6400800"/>
                <a:gd name="connsiteY145" fmla="*/ 247174 h 514350"/>
                <a:gd name="connsiteX146" fmla="*/ 6107906 w 6400800"/>
                <a:gd name="connsiteY146" fmla="*/ 225266 h 514350"/>
                <a:gd name="connsiteX147" fmla="*/ 6111717 w 6400800"/>
                <a:gd name="connsiteY147" fmla="*/ 205264 h 514350"/>
                <a:gd name="connsiteX148" fmla="*/ 6104096 w 6400800"/>
                <a:gd name="connsiteY148" fmla="*/ 223361 h 514350"/>
                <a:gd name="connsiteX149" fmla="*/ 6099334 w 6400800"/>
                <a:gd name="connsiteY149" fmla="*/ 234791 h 514350"/>
                <a:gd name="connsiteX150" fmla="*/ 6096476 w 6400800"/>
                <a:gd name="connsiteY150" fmla="*/ 206216 h 514350"/>
                <a:gd name="connsiteX151" fmla="*/ 6097429 w 6400800"/>
                <a:gd name="connsiteY151" fmla="*/ 199549 h 514350"/>
                <a:gd name="connsiteX152" fmla="*/ 6101239 w 6400800"/>
                <a:gd name="connsiteY152" fmla="*/ 177641 h 514350"/>
                <a:gd name="connsiteX153" fmla="*/ 6104096 w 6400800"/>
                <a:gd name="connsiteY153" fmla="*/ 157639 h 514350"/>
                <a:gd name="connsiteX154" fmla="*/ 6107906 w 6400800"/>
                <a:gd name="connsiteY154" fmla="*/ 124301 h 514350"/>
                <a:gd name="connsiteX155" fmla="*/ 6110764 w 6400800"/>
                <a:gd name="connsiteY155" fmla="*/ 95726 h 514350"/>
                <a:gd name="connsiteX156" fmla="*/ 6104096 w 6400800"/>
                <a:gd name="connsiteY156" fmla="*/ 124301 h 514350"/>
                <a:gd name="connsiteX157" fmla="*/ 6096476 w 6400800"/>
                <a:gd name="connsiteY157" fmla="*/ 156686 h 514350"/>
                <a:gd name="connsiteX158" fmla="*/ 6091714 w 6400800"/>
                <a:gd name="connsiteY158" fmla="*/ 176689 h 514350"/>
                <a:gd name="connsiteX159" fmla="*/ 6085999 w 6400800"/>
                <a:gd name="connsiteY159" fmla="*/ 198596 h 514350"/>
                <a:gd name="connsiteX160" fmla="*/ 6081237 w 6400800"/>
                <a:gd name="connsiteY160" fmla="*/ 214789 h 514350"/>
                <a:gd name="connsiteX161" fmla="*/ 6074569 w 6400800"/>
                <a:gd name="connsiteY161" fmla="*/ 201454 h 514350"/>
                <a:gd name="connsiteX162" fmla="*/ 6079331 w 6400800"/>
                <a:gd name="connsiteY162" fmla="*/ 219551 h 514350"/>
                <a:gd name="connsiteX163" fmla="*/ 6073617 w 6400800"/>
                <a:gd name="connsiteY163" fmla="*/ 230029 h 514350"/>
                <a:gd name="connsiteX164" fmla="*/ 6069806 w 6400800"/>
                <a:gd name="connsiteY164" fmla="*/ 237649 h 514350"/>
                <a:gd name="connsiteX165" fmla="*/ 6069806 w 6400800"/>
                <a:gd name="connsiteY165" fmla="*/ 228124 h 514350"/>
                <a:gd name="connsiteX166" fmla="*/ 6069806 w 6400800"/>
                <a:gd name="connsiteY166" fmla="*/ 205264 h 514350"/>
                <a:gd name="connsiteX167" fmla="*/ 6065996 w 6400800"/>
                <a:gd name="connsiteY167" fmla="*/ 228124 h 514350"/>
                <a:gd name="connsiteX168" fmla="*/ 6061234 w 6400800"/>
                <a:gd name="connsiteY168" fmla="*/ 253841 h 514350"/>
                <a:gd name="connsiteX169" fmla="*/ 6059329 w 6400800"/>
                <a:gd name="connsiteY169" fmla="*/ 263366 h 514350"/>
                <a:gd name="connsiteX170" fmla="*/ 6057424 w 6400800"/>
                <a:gd name="connsiteY170" fmla="*/ 268129 h 514350"/>
                <a:gd name="connsiteX171" fmla="*/ 6048851 w 6400800"/>
                <a:gd name="connsiteY171" fmla="*/ 294799 h 514350"/>
                <a:gd name="connsiteX172" fmla="*/ 6041231 w 6400800"/>
                <a:gd name="connsiteY172" fmla="*/ 324326 h 514350"/>
                <a:gd name="connsiteX173" fmla="*/ 6041231 w 6400800"/>
                <a:gd name="connsiteY173" fmla="*/ 325279 h 514350"/>
                <a:gd name="connsiteX174" fmla="*/ 6033612 w 6400800"/>
                <a:gd name="connsiteY174" fmla="*/ 306229 h 514350"/>
                <a:gd name="connsiteX175" fmla="*/ 6029801 w 6400800"/>
                <a:gd name="connsiteY175" fmla="*/ 296704 h 514350"/>
                <a:gd name="connsiteX176" fmla="*/ 6029801 w 6400800"/>
                <a:gd name="connsiteY176" fmla="*/ 295751 h 514350"/>
                <a:gd name="connsiteX177" fmla="*/ 6031706 w 6400800"/>
                <a:gd name="connsiteY177" fmla="*/ 281464 h 514350"/>
                <a:gd name="connsiteX178" fmla="*/ 6033612 w 6400800"/>
                <a:gd name="connsiteY178" fmla="*/ 269081 h 514350"/>
                <a:gd name="connsiteX179" fmla="*/ 6027896 w 6400800"/>
                <a:gd name="connsiteY179" fmla="*/ 280511 h 514350"/>
                <a:gd name="connsiteX180" fmla="*/ 6025039 w 6400800"/>
                <a:gd name="connsiteY180" fmla="*/ 286226 h 514350"/>
                <a:gd name="connsiteX181" fmla="*/ 6020276 w 6400800"/>
                <a:gd name="connsiteY181" fmla="*/ 272891 h 514350"/>
                <a:gd name="connsiteX182" fmla="*/ 6008846 w 6400800"/>
                <a:gd name="connsiteY182" fmla="*/ 244316 h 514350"/>
                <a:gd name="connsiteX183" fmla="*/ 6016467 w 6400800"/>
                <a:gd name="connsiteY183" fmla="*/ 273844 h 514350"/>
                <a:gd name="connsiteX184" fmla="*/ 6022181 w 6400800"/>
                <a:gd name="connsiteY184" fmla="*/ 293846 h 514350"/>
                <a:gd name="connsiteX185" fmla="*/ 6019324 w 6400800"/>
                <a:gd name="connsiteY185" fmla="*/ 302419 h 514350"/>
                <a:gd name="connsiteX186" fmla="*/ 6016467 w 6400800"/>
                <a:gd name="connsiteY186" fmla="*/ 311944 h 514350"/>
                <a:gd name="connsiteX187" fmla="*/ 6010751 w 6400800"/>
                <a:gd name="connsiteY187" fmla="*/ 333851 h 514350"/>
                <a:gd name="connsiteX188" fmla="*/ 6010751 w 6400800"/>
                <a:gd name="connsiteY188" fmla="*/ 334804 h 514350"/>
                <a:gd name="connsiteX189" fmla="*/ 6003131 w 6400800"/>
                <a:gd name="connsiteY189" fmla="*/ 320516 h 514350"/>
                <a:gd name="connsiteX190" fmla="*/ 5996464 w 6400800"/>
                <a:gd name="connsiteY190" fmla="*/ 308134 h 514350"/>
                <a:gd name="connsiteX191" fmla="*/ 5999321 w 6400800"/>
                <a:gd name="connsiteY191" fmla="*/ 302419 h 514350"/>
                <a:gd name="connsiteX192" fmla="*/ 6007894 w 6400800"/>
                <a:gd name="connsiteY192" fmla="*/ 283369 h 514350"/>
                <a:gd name="connsiteX193" fmla="*/ 6014562 w 6400800"/>
                <a:gd name="connsiteY193" fmla="*/ 267176 h 514350"/>
                <a:gd name="connsiteX194" fmla="*/ 6004084 w 6400800"/>
                <a:gd name="connsiteY194" fmla="*/ 281464 h 514350"/>
                <a:gd name="connsiteX195" fmla="*/ 5993606 w 6400800"/>
                <a:gd name="connsiteY195" fmla="*/ 297656 h 514350"/>
                <a:gd name="connsiteX196" fmla="*/ 5989796 w 6400800"/>
                <a:gd name="connsiteY196" fmla="*/ 273844 h 514350"/>
                <a:gd name="connsiteX197" fmla="*/ 5991701 w 6400800"/>
                <a:gd name="connsiteY197" fmla="*/ 250984 h 514350"/>
                <a:gd name="connsiteX198" fmla="*/ 5997417 w 6400800"/>
                <a:gd name="connsiteY198" fmla="*/ 212884 h 514350"/>
                <a:gd name="connsiteX199" fmla="*/ 6003131 w 6400800"/>
                <a:gd name="connsiteY199" fmla="*/ 179546 h 514350"/>
                <a:gd name="connsiteX200" fmla="*/ 5993606 w 6400800"/>
                <a:gd name="connsiteY200" fmla="*/ 211931 h 514350"/>
                <a:gd name="connsiteX201" fmla="*/ 5985034 w 6400800"/>
                <a:gd name="connsiteY201" fmla="*/ 248126 h 514350"/>
                <a:gd name="connsiteX202" fmla="*/ 5974556 w 6400800"/>
                <a:gd name="connsiteY202" fmla="*/ 206216 h 514350"/>
                <a:gd name="connsiteX203" fmla="*/ 5974556 w 6400800"/>
                <a:gd name="connsiteY203" fmla="*/ 206216 h 514350"/>
                <a:gd name="connsiteX204" fmla="*/ 5977414 w 6400800"/>
                <a:gd name="connsiteY204" fmla="*/ 178594 h 514350"/>
                <a:gd name="connsiteX205" fmla="*/ 5979319 w 6400800"/>
                <a:gd name="connsiteY205" fmla="*/ 153829 h 514350"/>
                <a:gd name="connsiteX206" fmla="*/ 5973604 w 6400800"/>
                <a:gd name="connsiteY206" fmla="*/ 177641 h 514350"/>
                <a:gd name="connsiteX207" fmla="*/ 5969794 w 6400800"/>
                <a:gd name="connsiteY207" fmla="*/ 191929 h 514350"/>
                <a:gd name="connsiteX208" fmla="*/ 5959317 w 6400800"/>
                <a:gd name="connsiteY208" fmla="*/ 160496 h 514350"/>
                <a:gd name="connsiteX209" fmla="*/ 5946934 w 6400800"/>
                <a:gd name="connsiteY209" fmla="*/ 130016 h 514350"/>
                <a:gd name="connsiteX210" fmla="*/ 5934551 w 6400800"/>
                <a:gd name="connsiteY210" fmla="*/ 104299 h 514350"/>
                <a:gd name="connsiteX211" fmla="*/ 5943124 w 6400800"/>
                <a:gd name="connsiteY211" fmla="*/ 131921 h 514350"/>
                <a:gd name="connsiteX212" fmla="*/ 5951696 w 6400800"/>
                <a:gd name="connsiteY212" fmla="*/ 163354 h 514350"/>
                <a:gd name="connsiteX213" fmla="*/ 5961221 w 6400800"/>
                <a:gd name="connsiteY213" fmla="*/ 204311 h 514350"/>
                <a:gd name="connsiteX214" fmla="*/ 5964079 w 6400800"/>
                <a:gd name="connsiteY214" fmla="*/ 216694 h 514350"/>
                <a:gd name="connsiteX215" fmla="*/ 5962174 w 6400800"/>
                <a:gd name="connsiteY215" fmla="*/ 222409 h 514350"/>
                <a:gd name="connsiteX216" fmla="*/ 5958364 w 6400800"/>
                <a:gd name="connsiteY216" fmla="*/ 235744 h 514350"/>
                <a:gd name="connsiteX217" fmla="*/ 5956459 w 6400800"/>
                <a:gd name="connsiteY217" fmla="*/ 232886 h 514350"/>
                <a:gd name="connsiteX218" fmla="*/ 5956459 w 6400800"/>
                <a:gd name="connsiteY218" fmla="*/ 231934 h 514350"/>
                <a:gd name="connsiteX219" fmla="*/ 5956459 w 6400800"/>
                <a:gd name="connsiteY219" fmla="*/ 232886 h 514350"/>
                <a:gd name="connsiteX220" fmla="*/ 5938362 w 6400800"/>
                <a:gd name="connsiteY220" fmla="*/ 199549 h 514350"/>
                <a:gd name="connsiteX221" fmla="*/ 5927884 w 6400800"/>
                <a:gd name="connsiteY221" fmla="*/ 180499 h 514350"/>
                <a:gd name="connsiteX222" fmla="*/ 5953601 w 6400800"/>
                <a:gd name="connsiteY222" fmla="*/ 250984 h 514350"/>
                <a:gd name="connsiteX223" fmla="*/ 5952649 w 6400800"/>
                <a:gd name="connsiteY223" fmla="*/ 255746 h 514350"/>
                <a:gd name="connsiteX224" fmla="*/ 5945029 w 6400800"/>
                <a:gd name="connsiteY224" fmla="*/ 282416 h 514350"/>
                <a:gd name="connsiteX225" fmla="*/ 5944076 w 6400800"/>
                <a:gd name="connsiteY225" fmla="*/ 285274 h 514350"/>
                <a:gd name="connsiteX226" fmla="*/ 5940267 w 6400800"/>
                <a:gd name="connsiteY226" fmla="*/ 271939 h 514350"/>
                <a:gd name="connsiteX227" fmla="*/ 5928837 w 6400800"/>
                <a:gd name="connsiteY227" fmla="*/ 237649 h 514350"/>
                <a:gd name="connsiteX228" fmla="*/ 5922169 w 6400800"/>
                <a:gd name="connsiteY228" fmla="*/ 220504 h 514350"/>
                <a:gd name="connsiteX229" fmla="*/ 5923121 w 6400800"/>
                <a:gd name="connsiteY229" fmla="*/ 216694 h 514350"/>
                <a:gd name="connsiteX230" fmla="*/ 5921217 w 6400800"/>
                <a:gd name="connsiteY230" fmla="*/ 219551 h 514350"/>
                <a:gd name="connsiteX231" fmla="*/ 5917406 w 6400800"/>
                <a:gd name="connsiteY231" fmla="*/ 211931 h 514350"/>
                <a:gd name="connsiteX232" fmla="*/ 5908834 w 6400800"/>
                <a:gd name="connsiteY232" fmla="*/ 194786 h 514350"/>
                <a:gd name="connsiteX233" fmla="*/ 5907881 w 6400800"/>
                <a:gd name="connsiteY233" fmla="*/ 183356 h 514350"/>
                <a:gd name="connsiteX234" fmla="*/ 5905024 w 6400800"/>
                <a:gd name="connsiteY234" fmla="*/ 159544 h 514350"/>
                <a:gd name="connsiteX235" fmla="*/ 5904071 w 6400800"/>
                <a:gd name="connsiteY235" fmla="*/ 184309 h 514350"/>
                <a:gd name="connsiteX236" fmla="*/ 5903119 w 6400800"/>
                <a:gd name="connsiteY236" fmla="*/ 211931 h 514350"/>
                <a:gd name="connsiteX237" fmla="*/ 5902167 w 6400800"/>
                <a:gd name="connsiteY237" fmla="*/ 229076 h 514350"/>
                <a:gd name="connsiteX238" fmla="*/ 5902167 w 6400800"/>
                <a:gd name="connsiteY238" fmla="*/ 248126 h 514350"/>
                <a:gd name="connsiteX239" fmla="*/ 5903119 w 6400800"/>
                <a:gd name="connsiteY239" fmla="*/ 270034 h 514350"/>
                <a:gd name="connsiteX240" fmla="*/ 5900262 w 6400800"/>
                <a:gd name="connsiteY240" fmla="*/ 285274 h 514350"/>
                <a:gd name="connsiteX241" fmla="*/ 5899309 w 6400800"/>
                <a:gd name="connsiteY241" fmla="*/ 282416 h 514350"/>
                <a:gd name="connsiteX242" fmla="*/ 5895499 w 6400800"/>
                <a:gd name="connsiteY242" fmla="*/ 263366 h 514350"/>
                <a:gd name="connsiteX243" fmla="*/ 5891689 w 6400800"/>
                <a:gd name="connsiteY243" fmla="*/ 248126 h 514350"/>
                <a:gd name="connsiteX244" fmla="*/ 5891689 w 6400800"/>
                <a:gd name="connsiteY244" fmla="*/ 245269 h 514350"/>
                <a:gd name="connsiteX245" fmla="*/ 5890737 w 6400800"/>
                <a:gd name="connsiteY245" fmla="*/ 247174 h 514350"/>
                <a:gd name="connsiteX246" fmla="*/ 5890737 w 6400800"/>
                <a:gd name="connsiteY246" fmla="*/ 247174 h 514350"/>
                <a:gd name="connsiteX247" fmla="*/ 5890737 w 6400800"/>
                <a:gd name="connsiteY247" fmla="*/ 248126 h 514350"/>
                <a:gd name="connsiteX248" fmla="*/ 5881212 w 6400800"/>
                <a:gd name="connsiteY248" fmla="*/ 275749 h 514350"/>
                <a:gd name="connsiteX249" fmla="*/ 5878354 w 6400800"/>
                <a:gd name="connsiteY249" fmla="*/ 262414 h 514350"/>
                <a:gd name="connsiteX250" fmla="*/ 5874544 w 6400800"/>
                <a:gd name="connsiteY250" fmla="*/ 240506 h 514350"/>
                <a:gd name="connsiteX251" fmla="*/ 5874544 w 6400800"/>
                <a:gd name="connsiteY251" fmla="*/ 262414 h 514350"/>
                <a:gd name="connsiteX252" fmla="*/ 5875496 w 6400800"/>
                <a:gd name="connsiteY252" fmla="*/ 290989 h 514350"/>
                <a:gd name="connsiteX253" fmla="*/ 5873592 w 6400800"/>
                <a:gd name="connsiteY253" fmla="*/ 298609 h 514350"/>
                <a:gd name="connsiteX254" fmla="*/ 5870734 w 6400800"/>
                <a:gd name="connsiteY254" fmla="*/ 271939 h 514350"/>
                <a:gd name="connsiteX255" fmla="*/ 5867876 w 6400800"/>
                <a:gd name="connsiteY255" fmla="*/ 292894 h 514350"/>
                <a:gd name="connsiteX256" fmla="*/ 5866924 w 6400800"/>
                <a:gd name="connsiteY256" fmla="*/ 269081 h 514350"/>
                <a:gd name="connsiteX257" fmla="*/ 5865971 w 6400800"/>
                <a:gd name="connsiteY257" fmla="*/ 243364 h 514350"/>
                <a:gd name="connsiteX258" fmla="*/ 5873592 w 6400800"/>
                <a:gd name="connsiteY258" fmla="*/ 225266 h 514350"/>
                <a:gd name="connsiteX259" fmla="*/ 5865971 w 6400800"/>
                <a:gd name="connsiteY259" fmla="*/ 237649 h 514350"/>
                <a:gd name="connsiteX260" fmla="*/ 5865971 w 6400800"/>
                <a:gd name="connsiteY260" fmla="*/ 230029 h 514350"/>
                <a:gd name="connsiteX261" fmla="*/ 5865019 w 6400800"/>
                <a:gd name="connsiteY261" fmla="*/ 194786 h 514350"/>
                <a:gd name="connsiteX262" fmla="*/ 5863114 w 6400800"/>
                <a:gd name="connsiteY262" fmla="*/ 141446 h 514350"/>
                <a:gd name="connsiteX263" fmla="*/ 5862162 w 6400800"/>
                <a:gd name="connsiteY263" fmla="*/ 121444 h 514350"/>
                <a:gd name="connsiteX264" fmla="*/ 5859304 w 6400800"/>
                <a:gd name="connsiteY264" fmla="*/ 141446 h 514350"/>
                <a:gd name="connsiteX265" fmla="*/ 5856446 w 6400800"/>
                <a:gd name="connsiteY265" fmla="*/ 161449 h 514350"/>
                <a:gd name="connsiteX266" fmla="*/ 5853589 w 6400800"/>
                <a:gd name="connsiteY266" fmla="*/ 120491 h 514350"/>
                <a:gd name="connsiteX267" fmla="*/ 5851684 w 6400800"/>
                <a:gd name="connsiteY267" fmla="*/ 98584 h 514350"/>
                <a:gd name="connsiteX268" fmla="*/ 5849779 w 6400800"/>
                <a:gd name="connsiteY268" fmla="*/ 120491 h 514350"/>
                <a:gd name="connsiteX269" fmla="*/ 5847874 w 6400800"/>
                <a:gd name="connsiteY269" fmla="*/ 146209 h 514350"/>
                <a:gd name="connsiteX270" fmla="*/ 5846921 w 6400800"/>
                <a:gd name="connsiteY270" fmla="*/ 179546 h 514350"/>
                <a:gd name="connsiteX271" fmla="*/ 5846921 w 6400800"/>
                <a:gd name="connsiteY271" fmla="*/ 262414 h 514350"/>
                <a:gd name="connsiteX272" fmla="*/ 5846921 w 6400800"/>
                <a:gd name="connsiteY272" fmla="*/ 269081 h 514350"/>
                <a:gd name="connsiteX273" fmla="*/ 5843112 w 6400800"/>
                <a:gd name="connsiteY273" fmla="*/ 274796 h 514350"/>
                <a:gd name="connsiteX274" fmla="*/ 5840254 w 6400800"/>
                <a:gd name="connsiteY274" fmla="*/ 261461 h 514350"/>
                <a:gd name="connsiteX275" fmla="*/ 5841206 w 6400800"/>
                <a:gd name="connsiteY275" fmla="*/ 242411 h 514350"/>
                <a:gd name="connsiteX276" fmla="*/ 5841206 w 6400800"/>
                <a:gd name="connsiteY276" fmla="*/ 223361 h 514350"/>
                <a:gd name="connsiteX277" fmla="*/ 5837396 w 6400800"/>
                <a:gd name="connsiteY277" fmla="*/ 242411 h 514350"/>
                <a:gd name="connsiteX278" fmla="*/ 5836444 w 6400800"/>
                <a:gd name="connsiteY278" fmla="*/ 245269 h 514350"/>
                <a:gd name="connsiteX279" fmla="*/ 5829776 w 6400800"/>
                <a:gd name="connsiteY279" fmla="*/ 215741 h 514350"/>
                <a:gd name="connsiteX280" fmla="*/ 5824062 w 6400800"/>
                <a:gd name="connsiteY280" fmla="*/ 189071 h 514350"/>
                <a:gd name="connsiteX281" fmla="*/ 5825967 w 6400800"/>
                <a:gd name="connsiteY281" fmla="*/ 215741 h 514350"/>
                <a:gd name="connsiteX282" fmla="*/ 5828824 w 6400800"/>
                <a:gd name="connsiteY282" fmla="*/ 246221 h 514350"/>
                <a:gd name="connsiteX283" fmla="*/ 5831681 w 6400800"/>
                <a:gd name="connsiteY283" fmla="*/ 268129 h 514350"/>
                <a:gd name="connsiteX284" fmla="*/ 5826919 w 6400800"/>
                <a:gd name="connsiteY284" fmla="*/ 276701 h 514350"/>
                <a:gd name="connsiteX285" fmla="*/ 5825967 w 6400800"/>
                <a:gd name="connsiteY285" fmla="*/ 270986 h 514350"/>
                <a:gd name="connsiteX286" fmla="*/ 5822156 w 6400800"/>
                <a:gd name="connsiteY286" fmla="*/ 250031 h 514350"/>
                <a:gd name="connsiteX287" fmla="*/ 5818346 w 6400800"/>
                <a:gd name="connsiteY287" fmla="*/ 231934 h 514350"/>
                <a:gd name="connsiteX288" fmla="*/ 5818346 w 6400800"/>
                <a:gd name="connsiteY288" fmla="*/ 250031 h 514350"/>
                <a:gd name="connsiteX289" fmla="*/ 5818346 w 6400800"/>
                <a:gd name="connsiteY289" fmla="*/ 270986 h 514350"/>
                <a:gd name="connsiteX290" fmla="*/ 5812631 w 6400800"/>
                <a:gd name="connsiteY290" fmla="*/ 262414 h 514350"/>
                <a:gd name="connsiteX291" fmla="*/ 5812631 w 6400800"/>
                <a:gd name="connsiteY291" fmla="*/ 246221 h 514350"/>
                <a:gd name="connsiteX292" fmla="*/ 5814537 w 6400800"/>
                <a:gd name="connsiteY292" fmla="*/ 220504 h 514350"/>
                <a:gd name="connsiteX293" fmla="*/ 5816442 w 6400800"/>
                <a:gd name="connsiteY293" fmla="*/ 221456 h 514350"/>
                <a:gd name="connsiteX294" fmla="*/ 5819299 w 6400800"/>
                <a:gd name="connsiteY294" fmla="*/ 224314 h 514350"/>
                <a:gd name="connsiteX295" fmla="*/ 5822156 w 6400800"/>
                <a:gd name="connsiteY295" fmla="*/ 231934 h 514350"/>
                <a:gd name="connsiteX296" fmla="*/ 5821204 w 6400800"/>
                <a:gd name="connsiteY296" fmla="*/ 223361 h 514350"/>
                <a:gd name="connsiteX297" fmla="*/ 5818346 w 6400800"/>
                <a:gd name="connsiteY297" fmla="*/ 219551 h 514350"/>
                <a:gd name="connsiteX298" fmla="*/ 5813584 w 6400800"/>
                <a:gd name="connsiteY298" fmla="*/ 217646 h 514350"/>
                <a:gd name="connsiteX299" fmla="*/ 5811679 w 6400800"/>
                <a:gd name="connsiteY299" fmla="*/ 217646 h 514350"/>
                <a:gd name="connsiteX300" fmla="*/ 5811679 w 6400800"/>
                <a:gd name="connsiteY300" fmla="*/ 219551 h 514350"/>
                <a:gd name="connsiteX301" fmla="*/ 5805012 w 6400800"/>
                <a:gd name="connsiteY301" fmla="*/ 246221 h 514350"/>
                <a:gd name="connsiteX302" fmla="*/ 5803106 w 6400800"/>
                <a:gd name="connsiteY302" fmla="*/ 256699 h 514350"/>
                <a:gd name="connsiteX303" fmla="*/ 5796439 w 6400800"/>
                <a:gd name="connsiteY303" fmla="*/ 264319 h 514350"/>
                <a:gd name="connsiteX304" fmla="*/ 5795487 w 6400800"/>
                <a:gd name="connsiteY304" fmla="*/ 253841 h 514350"/>
                <a:gd name="connsiteX305" fmla="*/ 5794534 w 6400800"/>
                <a:gd name="connsiteY305" fmla="*/ 248126 h 514350"/>
                <a:gd name="connsiteX306" fmla="*/ 5794534 w 6400800"/>
                <a:gd name="connsiteY306" fmla="*/ 253841 h 514350"/>
                <a:gd name="connsiteX307" fmla="*/ 5793581 w 6400800"/>
                <a:gd name="connsiteY307" fmla="*/ 268129 h 514350"/>
                <a:gd name="connsiteX308" fmla="*/ 5791676 w 6400800"/>
                <a:gd name="connsiteY308" fmla="*/ 270034 h 514350"/>
                <a:gd name="connsiteX309" fmla="*/ 5791676 w 6400800"/>
                <a:gd name="connsiteY309" fmla="*/ 270034 h 514350"/>
                <a:gd name="connsiteX310" fmla="*/ 5787867 w 6400800"/>
                <a:gd name="connsiteY310" fmla="*/ 239554 h 514350"/>
                <a:gd name="connsiteX311" fmla="*/ 5793581 w 6400800"/>
                <a:gd name="connsiteY311" fmla="*/ 224314 h 514350"/>
                <a:gd name="connsiteX312" fmla="*/ 5786914 w 6400800"/>
                <a:gd name="connsiteY312" fmla="*/ 234791 h 514350"/>
                <a:gd name="connsiteX313" fmla="*/ 5785009 w 6400800"/>
                <a:gd name="connsiteY313" fmla="*/ 205264 h 514350"/>
                <a:gd name="connsiteX314" fmla="*/ 5795487 w 6400800"/>
                <a:gd name="connsiteY314" fmla="*/ 183356 h 514350"/>
                <a:gd name="connsiteX315" fmla="*/ 5795487 w 6400800"/>
                <a:gd name="connsiteY315" fmla="*/ 184309 h 514350"/>
                <a:gd name="connsiteX316" fmla="*/ 5795487 w 6400800"/>
                <a:gd name="connsiteY316" fmla="*/ 183356 h 514350"/>
                <a:gd name="connsiteX317" fmla="*/ 5797392 w 6400800"/>
                <a:gd name="connsiteY317" fmla="*/ 178594 h 514350"/>
                <a:gd name="connsiteX318" fmla="*/ 5812631 w 6400800"/>
                <a:gd name="connsiteY318" fmla="*/ 145256 h 514350"/>
                <a:gd name="connsiteX319" fmla="*/ 5825967 w 6400800"/>
                <a:gd name="connsiteY319" fmla="*/ 115729 h 514350"/>
                <a:gd name="connsiteX320" fmla="*/ 5809774 w 6400800"/>
                <a:gd name="connsiteY320" fmla="*/ 143351 h 514350"/>
                <a:gd name="connsiteX321" fmla="*/ 5791676 w 6400800"/>
                <a:gd name="connsiteY321" fmla="*/ 173831 h 514350"/>
                <a:gd name="connsiteX322" fmla="*/ 5788819 w 6400800"/>
                <a:gd name="connsiteY322" fmla="*/ 170974 h 514350"/>
                <a:gd name="connsiteX323" fmla="*/ 5783104 w 6400800"/>
                <a:gd name="connsiteY323" fmla="*/ 169069 h 514350"/>
                <a:gd name="connsiteX324" fmla="*/ 5781199 w 6400800"/>
                <a:gd name="connsiteY324" fmla="*/ 169069 h 514350"/>
                <a:gd name="connsiteX325" fmla="*/ 5781199 w 6400800"/>
                <a:gd name="connsiteY325" fmla="*/ 170974 h 514350"/>
                <a:gd name="connsiteX326" fmla="*/ 5777389 w 6400800"/>
                <a:gd name="connsiteY326" fmla="*/ 197644 h 514350"/>
                <a:gd name="connsiteX327" fmla="*/ 5766912 w 6400800"/>
                <a:gd name="connsiteY327" fmla="*/ 217646 h 514350"/>
                <a:gd name="connsiteX328" fmla="*/ 5752624 w 6400800"/>
                <a:gd name="connsiteY328" fmla="*/ 244316 h 514350"/>
                <a:gd name="connsiteX329" fmla="*/ 5751671 w 6400800"/>
                <a:gd name="connsiteY329" fmla="*/ 233839 h 514350"/>
                <a:gd name="connsiteX330" fmla="*/ 5749767 w 6400800"/>
                <a:gd name="connsiteY330" fmla="*/ 216694 h 514350"/>
                <a:gd name="connsiteX331" fmla="*/ 5757387 w 6400800"/>
                <a:gd name="connsiteY331" fmla="*/ 190024 h 514350"/>
                <a:gd name="connsiteX332" fmla="*/ 5749767 w 6400800"/>
                <a:gd name="connsiteY332" fmla="*/ 210979 h 514350"/>
                <a:gd name="connsiteX333" fmla="*/ 5748814 w 6400800"/>
                <a:gd name="connsiteY333" fmla="*/ 204311 h 514350"/>
                <a:gd name="connsiteX334" fmla="*/ 5745004 w 6400800"/>
                <a:gd name="connsiteY334" fmla="*/ 178594 h 514350"/>
                <a:gd name="connsiteX335" fmla="*/ 5745004 w 6400800"/>
                <a:gd name="connsiteY335" fmla="*/ 204311 h 514350"/>
                <a:gd name="connsiteX336" fmla="*/ 5745004 w 6400800"/>
                <a:gd name="connsiteY336" fmla="*/ 222409 h 514350"/>
                <a:gd name="connsiteX337" fmla="*/ 5744051 w 6400800"/>
                <a:gd name="connsiteY337" fmla="*/ 225266 h 514350"/>
                <a:gd name="connsiteX338" fmla="*/ 5731669 w 6400800"/>
                <a:gd name="connsiteY338" fmla="*/ 259556 h 514350"/>
                <a:gd name="connsiteX339" fmla="*/ 5731669 w 6400800"/>
                <a:gd name="connsiteY339" fmla="*/ 258604 h 514350"/>
                <a:gd name="connsiteX340" fmla="*/ 5734526 w 6400800"/>
                <a:gd name="connsiteY340" fmla="*/ 238601 h 514350"/>
                <a:gd name="connsiteX341" fmla="*/ 5727859 w 6400800"/>
                <a:gd name="connsiteY341" fmla="*/ 258604 h 514350"/>
                <a:gd name="connsiteX342" fmla="*/ 5725954 w 6400800"/>
                <a:gd name="connsiteY342" fmla="*/ 264319 h 514350"/>
                <a:gd name="connsiteX343" fmla="*/ 5725954 w 6400800"/>
                <a:gd name="connsiteY343" fmla="*/ 263366 h 514350"/>
                <a:gd name="connsiteX344" fmla="*/ 5725954 w 6400800"/>
                <a:gd name="connsiteY344" fmla="*/ 262414 h 514350"/>
                <a:gd name="connsiteX345" fmla="*/ 5726906 w 6400800"/>
                <a:gd name="connsiteY345" fmla="*/ 256699 h 514350"/>
                <a:gd name="connsiteX346" fmla="*/ 5729764 w 6400800"/>
                <a:gd name="connsiteY346" fmla="*/ 242411 h 514350"/>
                <a:gd name="connsiteX347" fmla="*/ 5732621 w 6400800"/>
                <a:gd name="connsiteY347" fmla="*/ 230029 h 514350"/>
                <a:gd name="connsiteX348" fmla="*/ 5737384 w 6400800"/>
                <a:gd name="connsiteY348" fmla="*/ 210026 h 514350"/>
                <a:gd name="connsiteX349" fmla="*/ 5741194 w 6400800"/>
                <a:gd name="connsiteY349" fmla="*/ 191929 h 514350"/>
                <a:gd name="connsiteX350" fmla="*/ 5739289 w 6400800"/>
                <a:gd name="connsiteY350" fmla="*/ 196691 h 514350"/>
                <a:gd name="connsiteX351" fmla="*/ 5740242 w 6400800"/>
                <a:gd name="connsiteY351" fmla="*/ 190024 h 514350"/>
                <a:gd name="connsiteX352" fmla="*/ 5731669 w 6400800"/>
                <a:gd name="connsiteY352" fmla="*/ 211931 h 514350"/>
                <a:gd name="connsiteX353" fmla="*/ 5726906 w 6400800"/>
                <a:gd name="connsiteY353" fmla="*/ 224314 h 514350"/>
                <a:gd name="connsiteX354" fmla="*/ 5725001 w 6400800"/>
                <a:gd name="connsiteY354" fmla="*/ 228124 h 514350"/>
                <a:gd name="connsiteX355" fmla="*/ 5720239 w 6400800"/>
                <a:gd name="connsiteY355" fmla="*/ 240506 h 514350"/>
                <a:gd name="connsiteX356" fmla="*/ 5717381 w 6400800"/>
                <a:gd name="connsiteY356" fmla="*/ 250031 h 514350"/>
                <a:gd name="connsiteX357" fmla="*/ 5715476 w 6400800"/>
                <a:gd name="connsiteY357" fmla="*/ 254794 h 514350"/>
                <a:gd name="connsiteX358" fmla="*/ 5709762 w 6400800"/>
                <a:gd name="connsiteY358" fmla="*/ 272891 h 514350"/>
                <a:gd name="connsiteX359" fmla="*/ 5704046 w 6400800"/>
                <a:gd name="connsiteY359" fmla="*/ 290989 h 514350"/>
                <a:gd name="connsiteX360" fmla="*/ 5696426 w 6400800"/>
                <a:gd name="connsiteY360" fmla="*/ 275749 h 514350"/>
                <a:gd name="connsiteX361" fmla="*/ 5695474 w 6400800"/>
                <a:gd name="connsiteY361" fmla="*/ 269081 h 514350"/>
                <a:gd name="connsiteX362" fmla="*/ 5695474 w 6400800"/>
                <a:gd name="connsiteY362" fmla="*/ 272891 h 514350"/>
                <a:gd name="connsiteX363" fmla="*/ 5688806 w 6400800"/>
                <a:gd name="connsiteY363" fmla="*/ 259556 h 514350"/>
                <a:gd name="connsiteX364" fmla="*/ 5680234 w 6400800"/>
                <a:gd name="connsiteY364" fmla="*/ 243364 h 514350"/>
                <a:gd name="connsiteX365" fmla="*/ 5684996 w 6400800"/>
                <a:gd name="connsiteY365" fmla="*/ 260509 h 514350"/>
                <a:gd name="connsiteX366" fmla="*/ 5694521 w 6400800"/>
                <a:gd name="connsiteY366" fmla="*/ 292894 h 514350"/>
                <a:gd name="connsiteX367" fmla="*/ 5694521 w 6400800"/>
                <a:gd name="connsiteY367" fmla="*/ 309086 h 514350"/>
                <a:gd name="connsiteX368" fmla="*/ 5694521 w 6400800"/>
                <a:gd name="connsiteY368" fmla="*/ 323374 h 514350"/>
                <a:gd name="connsiteX369" fmla="*/ 5691664 w 6400800"/>
                <a:gd name="connsiteY369" fmla="*/ 331946 h 514350"/>
                <a:gd name="connsiteX370" fmla="*/ 5689759 w 6400800"/>
                <a:gd name="connsiteY370" fmla="*/ 329089 h 514350"/>
                <a:gd name="connsiteX371" fmla="*/ 5689759 w 6400800"/>
                <a:gd name="connsiteY371" fmla="*/ 320516 h 514350"/>
                <a:gd name="connsiteX372" fmla="*/ 5687854 w 6400800"/>
                <a:gd name="connsiteY372" fmla="*/ 286226 h 514350"/>
                <a:gd name="connsiteX373" fmla="*/ 5684996 w 6400800"/>
                <a:gd name="connsiteY373" fmla="*/ 319564 h 514350"/>
                <a:gd name="connsiteX374" fmla="*/ 5681187 w 6400800"/>
                <a:gd name="connsiteY374" fmla="*/ 312896 h 514350"/>
                <a:gd name="connsiteX375" fmla="*/ 5675471 w 6400800"/>
                <a:gd name="connsiteY375" fmla="*/ 273844 h 514350"/>
                <a:gd name="connsiteX376" fmla="*/ 5672614 w 6400800"/>
                <a:gd name="connsiteY376" fmla="*/ 253841 h 514350"/>
                <a:gd name="connsiteX377" fmla="*/ 5670709 w 6400800"/>
                <a:gd name="connsiteY377" fmla="*/ 235744 h 514350"/>
                <a:gd name="connsiteX378" fmla="*/ 5667851 w 6400800"/>
                <a:gd name="connsiteY378" fmla="*/ 207169 h 514350"/>
                <a:gd name="connsiteX379" fmla="*/ 5665946 w 6400800"/>
                <a:gd name="connsiteY379" fmla="*/ 188119 h 514350"/>
                <a:gd name="connsiteX380" fmla="*/ 5666899 w 6400800"/>
                <a:gd name="connsiteY380" fmla="*/ 183356 h 514350"/>
                <a:gd name="connsiteX381" fmla="*/ 5665946 w 6400800"/>
                <a:gd name="connsiteY381" fmla="*/ 186214 h 514350"/>
                <a:gd name="connsiteX382" fmla="*/ 5664994 w 6400800"/>
                <a:gd name="connsiteY382" fmla="*/ 181451 h 514350"/>
                <a:gd name="connsiteX383" fmla="*/ 5664994 w 6400800"/>
                <a:gd name="connsiteY383" fmla="*/ 188119 h 514350"/>
                <a:gd name="connsiteX384" fmla="*/ 5654517 w 6400800"/>
                <a:gd name="connsiteY384" fmla="*/ 211931 h 514350"/>
                <a:gd name="connsiteX385" fmla="*/ 5653564 w 6400800"/>
                <a:gd name="connsiteY385" fmla="*/ 205264 h 514350"/>
                <a:gd name="connsiteX386" fmla="*/ 5652612 w 6400800"/>
                <a:gd name="connsiteY386" fmla="*/ 189071 h 514350"/>
                <a:gd name="connsiteX387" fmla="*/ 5657374 w 6400800"/>
                <a:gd name="connsiteY387" fmla="*/ 179546 h 514350"/>
                <a:gd name="connsiteX388" fmla="*/ 5652612 w 6400800"/>
                <a:gd name="connsiteY388" fmla="*/ 187166 h 514350"/>
                <a:gd name="connsiteX389" fmla="*/ 5652612 w 6400800"/>
                <a:gd name="connsiteY389" fmla="*/ 185261 h 514350"/>
                <a:gd name="connsiteX390" fmla="*/ 5651659 w 6400800"/>
                <a:gd name="connsiteY390" fmla="*/ 167164 h 514350"/>
                <a:gd name="connsiteX391" fmla="*/ 5649754 w 6400800"/>
                <a:gd name="connsiteY391" fmla="*/ 179546 h 514350"/>
                <a:gd name="connsiteX392" fmla="*/ 5649754 w 6400800"/>
                <a:gd name="connsiteY392" fmla="*/ 178594 h 514350"/>
                <a:gd name="connsiteX393" fmla="*/ 5647849 w 6400800"/>
                <a:gd name="connsiteY393" fmla="*/ 159544 h 514350"/>
                <a:gd name="connsiteX394" fmla="*/ 5646896 w 6400800"/>
                <a:gd name="connsiteY394" fmla="*/ 142399 h 514350"/>
                <a:gd name="connsiteX395" fmla="*/ 5645944 w 6400800"/>
                <a:gd name="connsiteY395" fmla="*/ 114776 h 514350"/>
                <a:gd name="connsiteX396" fmla="*/ 5644992 w 6400800"/>
                <a:gd name="connsiteY396" fmla="*/ 90011 h 514350"/>
                <a:gd name="connsiteX397" fmla="*/ 5641181 w 6400800"/>
                <a:gd name="connsiteY397" fmla="*/ 113824 h 514350"/>
                <a:gd name="connsiteX398" fmla="*/ 5639276 w 6400800"/>
                <a:gd name="connsiteY398" fmla="*/ 141446 h 514350"/>
                <a:gd name="connsiteX399" fmla="*/ 5638324 w 6400800"/>
                <a:gd name="connsiteY399" fmla="*/ 158591 h 514350"/>
                <a:gd name="connsiteX400" fmla="*/ 5638324 w 6400800"/>
                <a:gd name="connsiteY400" fmla="*/ 177641 h 514350"/>
                <a:gd name="connsiteX401" fmla="*/ 5639276 w 6400800"/>
                <a:gd name="connsiteY401" fmla="*/ 205264 h 514350"/>
                <a:gd name="connsiteX402" fmla="*/ 5637371 w 6400800"/>
                <a:gd name="connsiteY402" fmla="*/ 208121 h 514350"/>
                <a:gd name="connsiteX403" fmla="*/ 5636419 w 6400800"/>
                <a:gd name="connsiteY403" fmla="*/ 209074 h 514350"/>
                <a:gd name="connsiteX404" fmla="*/ 5636419 w 6400800"/>
                <a:gd name="connsiteY404" fmla="*/ 208121 h 514350"/>
                <a:gd name="connsiteX405" fmla="*/ 5636419 w 6400800"/>
                <a:gd name="connsiteY405" fmla="*/ 209074 h 514350"/>
                <a:gd name="connsiteX406" fmla="*/ 5631656 w 6400800"/>
                <a:gd name="connsiteY406" fmla="*/ 215741 h 514350"/>
                <a:gd name="connsiteX407" fmla="*/ 5626894 w 6400800"/>
                <a:gd name="connsiteY407" fmla="*/ 192881 h 514350"/>
                <a:gd name="connsiteX408" fmla="*/ 5626894 w 6400800"/>
                <a:gd name="connsiteY408" fmla="*/ 222409 h 514350"/>
                <a:gd name="connsiteX409" fmla="*/ 5626894 w 6400800"/>
                <a:gd name="connsiteY409" fmla="*/ 223361 h 514350"/>
                <a:gd name="connsiteX410" fmla="*/ 5618321 w 6400800"/>
                <a:gd name="connsiteY410" fmla="*/ 211931 h 514350"/>
                <a:gd name="connsiteX411" fmla="*/ 5593556 w 6400800"/>
                <a:gd name="connsiteY411" fmla="*/ 181451 h 514350"/>
                <a:gd name="connsiteX412" fmla="*/ 5570696 w 6400800"/>
                <a:gd name="connsiteY412" fmla="*/ 155734 h 514350"/>
                <a:gd name="connsiteX413" fmla="*/ 5590699 w 6400800"/>
                <a:gd name="connsiteY413" fmla="*/ 184309 h 514350"/>
                <a:gd name="connsiteX414" fmla="*/ 5612606 w 6400800"/>
                <a:gd name="connsiteY414" fmla="*/ 217646 h 514350"/>
                <a:gd name="connsiteX415" fmla="*/ 5616417 w 6400800"/>
                <a:gd name="connsiteY415" fmla="*/ 223361 h 514350"/>
                <a:gd name="connsiteX416" fmla="*/ 5620226 w 6400800"/>
                <a:gd name="connsiteY416" fmla="*/ 233839 h 514350"/>
                <a:gd name="connsiteX417" fmla="*/ 5620226 w 6400800"/>
                <a:gd name="connsiteY417" fmla="*/ 234791 h 514350"/>
                <a:gd name="connsiteX418" fmla="*/ 5616417 w 6400800"/>
                <a:gd name="connsiteY418" fmla="*/ 241459 h 514350"/>
                <a:gd name="connsiteX419" fmla="*/ 5616417 w 6400800"/>
                <a:gd name="connsiteY419" fmla="*/ 240506 h 514350"/>
                <a:gd name="connsiteX420" fmla="*/ 5616417 w 6400800"/>
                <a:gd name="connsiteY420" fmla="*/ 241459 h 514350"/>
                <a:gd name="connsiteX421" fmla="*/ 5614512 w 6400800"/>
                <a:gd name="connsiteY421" fmla="*/ 245269 h 514350"/>
                <a:gd name="connsiteX422" fmla="*/ 5594509 w 6400800"/>
                <a:gd name="connsiteY422" fmla="*/ 280511 h 514350"/>
                <a:gd name="connsiteX423" fmla="*/ 5594509 w 6400800"/>
                <a:gd name="connsiteY423" fmla="*/ 275749 h 514350"/>
                <a:gd name="connsiteX424" fmla="*/ 5594509 w 6400800"/>
                <a:gd name="connsiteY424" fmla="*/ 268129 h 514350"/>
                <a:gd name="connsiteX425" fmla="*/ 5596414 w 6400800"/>
                <a:gd name="connsiteY425" fmla="*/ 256699 h 514350"/>
                <a:gd name="connsiteX426" fmla="*/ 5594509 w 6400800"/>
                <a:gd name="connsiteY426" fmla="*/ 263366 h 514350"/>
                <a:gd name="connsiteX427" fmla="*/ 5594509 w 6400800"/>
                <a:gd name="connsiteY427" fmla="*/ 262414 h 514350"/>
                <a:gd name="connsiteX428" fmla="*/ 5592604 w 6400800"/>
                <a:gd name="connsiteY428" fmla="*/ 250031 h 514350"/>
                <a:gd name="connsiteX429" fmla="*/ 5590699 w 6400800"/>
                <a:gd name="connsiteY429" fmla="*/ 232886 h 514350"/>
                <a:gd name="connsiteX430" fmla="*/ 5596414 w 6400800"/>
                <a:gd name="connsiteY430" fmla="*/ 217646 h 514350"/>
                <a:gd name="connsiteX431" fmla="*/ 5589746 w 6400800"/>
                <a:gd name="connsiteY431" fmla="*/ 230029 h 514350"/>
                <a:gd name="connsiteX432" fmla="*/ 5589746 w 6400800"/>
                <a:gd name="connsiteY432" fmla="*/ 230029 h 514350"/>
                <a:gd name="connsiteX433" fmla="*/ 5586889 w 6400800"/>
                <a:gd name="connsiteY433" fmla="*/ 211931 h 514350"/>
                <a:gd name="connsiteX434" fmla="*/ 5585937 w 6400800"/>
                <a:gd name="connsiteY434" fmla="*/ 230029 h 514350"/>
                <a:gd name="connsiteX435" fmla="*/ 5585937 w 6400800"/>
                <a:gd name="connsiteY435" fmla="*/ 230981 h 514350"/>
                <a:gd name="connsiteX436" fmla="*/ 5583079 w 6400800"/>
                <a:gd name="connsiteY436" fmla="*/ 213836 h 514350"/>
                <a:gd name="connsiteX437" fmla="*/ 5583079 w 6400800"/>
                <a:gd name="connsiteY437" fmla="*/ 242411 h 514350"/>
                <a:gd name="connsiteX438" fmla="*/ 5581174 w 6400800"/>
                <a:gd name="connsiteY438" fmla="*/ 246221 h 514350"/>
                <a:gd name="connsiteX439" fmla="*/ 5579269 w 6400800"/>
                <a:gd name="connsiteY439" fmla="*/ 250031 h 514350"/>
                <a:gd name="connsiteX440" fmla="*/ 5571649 w 6400800"/>
                <a:gd name="connsiteY440" fmla="*/ 209074 h 514350"/>
                <a:gd name="connsiteX441" fmla="*/ 5567839 w 6400800"/>
                <a:gd name="connsiteY441" fmla="*/ 189071 h 514350"/>
                <a:gd name="connsiteX442" fmla="*/ 5563076 w 6400800"/>
                <a:gd name="connsiteY442" fmla="*/ 170974 h 514350"/>
                <a:gd name="connsiteX443" fmla="*/ 5555456 w 6400800"/>
                <a:gd name="connsiteY443" fmla="*/ 141446 h 514350"/>
                <a:gd name="connsiteX444" fmla="*/ 5548789 w 6400800"/>
                <a:gd name="connsiteY444" fmla="*/ 115729 h 514350"/>
                <a:gd name="connsiteX445" fmla="*/ 5551646 w 6400800"/>
                <a:gd name="connsiteY445" fmla="*/ 142399 h 514350"/>
                <a:gd name="connsiteX446" fmla="*/ 5555456 w 6400800"/>
                <a:gd name="connsiteY446" fmla="*/ 172879 h 514350"/>
                <a:gd name="connsiteX447" fmla="*/ 5558314 w 6400800"/>
                <a:gd name="connsiteY447" fmla="*/ 190976 h 514350"/>
                <a:gd name="connsiteX448" fmla="*/ 5560219 w 6400800"/>
                <a:gd name="connsiteY448" fmla="*/ 211931 h 514350"/>
                <a:gd name="connsiteX449" fmla="*/ 5564981 w 6400800"/>
                <a:gd name="connsiteY449" fmla="*/ 257651 h 514350"/>
                <a:gd name="connsiteX450" fmla="*/ 5565934 w 6400800"/>
                <a:gd name="connsiteY450" fmla="*/ 274796 h 514350"/>
                <a:gd name="connsiteX451" fmla="*/ 5564029 w 6400800"/>
                <a:gd name="connsiteY451" fmla="*/ 278606 h 514350"/>
                <a:gd name="connsiteX452" fmla="*/ 5561171 w 6400800"/>
                <a:gd name="connsiteY452" fmla="*/ 284321 h 514350"/>
                <a:gd name="connsiteX453" fmla="*/ 5549742 w 6400800"/>
                <a:gd name="connsiteY453" fmla="*/ 264319 h 514350"/>
                <a:gd name="connsiteX454" fmla="*/ 5548789 w 6400800"/>
                <a:gd name="connsiteY454" fmla="*/ 261461 h 514350"/>
                <a:gd name="connsiteX455" fmla="*/ 5544026 w 6400800"/>
                <a:gd name="connsiteY455" fmla="*/ 247174 h 514350"/>
                <a:gd name="connsiteX456" fmla="*/ 5547837 w 6400800"/>
                <a:gd name="connsiteY456" fmla="*/ 228124 h 514350"/>
                <a:gd name="connsiteX457" fmla="*/ 5542121 w 6400800"/>
                <a:gd name="connsiteY457" fmla="*/ 241459 h 514350"/>
                <a:gd name="connsiteX458" fmla="*/ 5541169 w 6400800"/>
                <a:gd name="connsiteY458" fmla="*/ 238601 h 514350"/>
                <a:gd name="connsiteX459" fmla="*/ 5538312 w 6400800"/>
                <a:gd name="connsiteY459" fmla="*/ 230029 h 514350"/>
                <a:gd name="connsiteX460" fmla="*/ 5551646 w 6400800"/>
                <a:gd name="connsiteY460" fmla="*/ 167164 h 514350"/>
                <a:gd name="connsiteX461" fmla="*/ 5528787 w 6400800"/>
                <a:gd name="connsiteY461" fmla="*/ 225266 h 514350"/>
                <a:gd name="connsiteX462" fmla="*/ 5524976 w 6400800"/>
                <a:gd name="connsiteY462" fmla="*/ 217646 h 514350"/>
                <a:gd name="connsiteX463" fmla="*/ 5524024 w 6400800"/>
                <a:gd name="connsiteY463" fmla="*/ 207169 h 514350"/>
                <a:gd name="connsiteX464" fmla="*/ 5521167 w 6400800"/>
                <a:gd name="connsiteY464" fmla="*/ 185261 h 514350"/>
                <a:gd name="connsiteX465" fmla="*/ 5520214 w 6400800"/>
                <a:gd name="connsiteY465" fmla="*/ 207169 h 514350"/>
                <a:gd name="connsiteX466" fmla="*/ 5520214 w 6400800"/>
                <a:gd name="connsiteY466" fmla="*/ 232886 h 514350"/>
                <a:gd name="connsiteX467" fmla="*/ 5520214 w 6400800"/>
                <a:gd name="connsiteY467" fmla="*/ 248126 h 514350"/>
                <a:gd name="connsiteX468" fmla="*/ 5520214 w 6400800"/>
                <a:gd name="connsiteY468" fmla="*/ 250984 h 514350"/>
                <a:gd name="connsiteX469" fmla="*/ 5505926 w 6400800"/>
                <a:gd name="connsiteY469" fmla="*/ 291941 h 514350"/>
                <a:gd name="connsiteX470" fmla="*/ 5503069 w 6400800"/>
                <a:gd name="connsiteY470" fmla="*/ 300514 h 514350"/>
                <a:gd name="connsiteX471" fmla="*/ 5498306 w 6400800"/>
                <a:gd name="connsiteY471" fmla="*/ 290989 h 514350"/>
                <a:gd name="connsiteX472" fmla="*/ 5498306 w 6400800"/>
                <a:gd name="connsiteY472" fmla="*/ 285274 h 514350"/>
                <a:gd name="connsiteX473" fmla="*/ 5499259 w 6400800"/>
                <a:gd name="connsiteY473" fmla="*/ 269081 h 514350"/>
                <a:gd name="connsiteX474" fmla="*/ 5494496 w 6400800"/>
                <a:gd name="connsiteY474" fmla="*/ 284321 h 514350"/>
                <a:gd name="connsiteX475" fmla="*/ 5481162 w 6400800"/>
                <a:gd name="connsiteY475" fmla="*/ 257651 h 514350"/>
                <a:gd name="connsiteX476" fmla="*/ 5483067 w 6400800"/>
                <a:gd name="connsiteY476" fmla="*/ 251936 h 514350"/>
                <a:gd name="connsiteX477" fmla="*/ 5492592 w 6400800"/>
                <a:gd name="connsiteY477" fmla="*/ 224314 h 514350"/>
                <a:gd name="connsiteX478" fmla="*/ 5500212 w 6400800"/>
                <a:gd name="connsiteY478" fmla="*/ 200501 h 514350"/>
                <a:gd name="connsiteX479" fmla="*/ 5493544 w 6400800"/>
                <a:gd name="connsiteY479" fmla="*/ 212884 h 514350"/>
                <a:gd name="connsiteX480" fmla="*/ 5502117 w 6400800"/>
                <a:gd name="connsiteY480" fmla="*/ 188119 h 514350"/>
                <a:gd name="connsiteX481" fmla="*/ 5511642 w 6400800"/>
                <a:gd name="connsiteY481" fmla="*/ 160496 h 514350"/>
                <a:gd name="connsiteX482" fmla="*/ 5498306 w 6400800"/>
                <a:gd name="connsiteY482" fmla="*/ 186214 h 514350"/>
                <a:gd name="connsiteX483" fmla="*/ 5484019 w 6400800"/>
                <a:gd name="connsiteY483" fmla="*/ 215741 h 514350"/>
                <a:gd name="connsiteX484" fmla="*/ 5475446 w 6400800"/>
                <a:gd name="connsiteY484" fmla="*/ 233839 h 514350"/>
                <a:gd name="connsiteX485" fmla="*/ 5472589 w 6400800"/>
                <a:gd name="connsiteY485" fmla="*/ 241459 h 514350"/>
                <a:gd name="connsiteX486" fmla="*/ 5461159 w 6400800"/>
                <a:gd name="connsiteY486" fmla="*/ 221456 h 514350"/>
                <a:gd name="connsiteX487" fmla="*/ 5469731 w 6400800"/>
                <a:gd name="connsiteY487" fmla="*/ 248126 h 514350"/>
                <a:gd name="connsiteX488" fmla="*/ 5466874 w 6400800"/>
                <a:gd name="connsiteY488" fmla="*/ 254794 h 514350"/>
                <a:gd name="connsiteX489" fmla="*/ 5465921 w 6400800"/>
                <a:gd name="connsiteY489" fmla="*/ 257651 h 514350"/>
                <a:gd name="connsiteX490" fmla="*/ 5464969 w 6400800"/>
                <a:gd name="connsiteY490" fmla="*/ 256699 h 514350"/>
                <a:gd name="connsiteX491" fmla="*/ 5455444 w 6400800"/>
                <a:gd name="connsiteY491" fmla="*/ 246221 h 514350"/>
                <a:gd name="connsiteX492" fmla="*/ 5452587 w 6400800"/>
                <a:gd name="connsiteY492" fmla="*/ 230029 h 514350"/>
                <a:gd name="connsiteX493" fmla="*/ 5448776 w 6400800"/>
                <a:gd name="connsiteY493" fmla="*/ 214789 h 514350"/>
                <a:gd name="connsiteX494" fmla="*/ 5442109 w 6400800"/>
                <a:gd name="connsiteY494" fmla="*/ 190024 h 514350"/>
                <a:gd name="connsiteX495" fmla="*/ 5442109 w 6400800"/>
                <a:gd name="connsiteY495" fmla="*/ 190024 h 514350"/>
                <a:gd name="connsiteX496" fmla="*/ 5442109 w 6400800"/>
                <a:gd name="connsiteY496" fmla="*/ 180499 h 514350"/>
                <a:gd name="connsiteX497" fmla="*/ 5441156 w 6400800"/>
                <a:gd name="connsiteY497" fmla="*/ 186214 h 514350"/>
                <a:gd name="connsiteX498" fmla="*/ 5436394 w 6400800"/>
                <a:gd name="connsiteY498" fmla="*/ 169069 h 514350"/>
                <a:gd name="connsiteX499" fmla="*/ 5438299 w 6400800"/>
                <a:gd name="connsiteY499" fmla="*/ 190976 h 514350"/>
                <a:gd name="connsiteX500" fmla="*/ 5439251 w 6400800"/>
                <a:gd name="connsiteY500" fmla="*/ 195739 h 514350"/>
                <a:gd name="connsiteX501" fmla="*/ 5433537 w 6400800"/>
                <a:gd name="connsiteY501" fmla="*/ 225266 h 514350"/>
                <a:gd name="connsiteX502" fmla="*/ 5429726 w 6400800"/>
                <a:gd name="connsiteY502" fmla="*/ 221456 h 514350"/>
                <a:gd name="connsiteX503" fmla="*/ 5433537 w 6400800"/>
                <a:gd name="connsiteY503" fmla="*/ 225266 h 514350"/>
                <a:gd name="connsiteX504" fmla="*/ 5430679 w 6400800"/>
                <a:gd name="connsiteY504" fmla="*/ 240506 h 514350"/>
                <a:gd name="connsiteX505" fmla="*/ 5428774 w 6400800"/>
                <a:gd name="connsiteY505" fmla="*/ 228124 h 514350"/>
                <a:gd name="connsiteX506" fmla="*/ 5428774 w 6400800"/>
                <a:gd name="connsiteY506" fmla="*/ 242411 h 514350"/>
                <a:gd name="connsiteX507" fmla="*/ 5424012 w 6400800"/>
                <a:gd name="connsiteY507" fmla="*/ 222409 h 514350"/>
                <a:gd name="connsiteX508" fmla="*/ 5419249 w 6400800"/>
                <a:gd name="connsiteY508" fmla="*/ 200501 h 514350"/>
                <a:gd name="connsiteX509" fmla="*/ 5420201 w 6400800"/>
                <a:gd name="connsiteY509" fmla="*/ 223361 h 514350"/>
                <a:gd name="connsiteX510" fmla="*/ 5424964 w 6400800"/>
                <a:gd name="connsiteY510" fmla="*/ 274796 h 514350"/>
                <a:gd name="connsiteX511" fmla="*/ 5420201 w 6400800"/>
                <a:gd name="connsiteY511" fmla="*/ 299561 h 514350"/>
                <a:gd name="connsiteX512" fmla="*/ 5418296 w 6400800"/>
                <a:gd name="connsiteY512" fmla="*/ 305276 h 514350"/>
                <a:gd name="connsiteX513" fmla="*/ 5415439 w 6400800"/>
                <a:gd name="connsiteY513" fmla="*/ 298609 h 514350"/>
                <a:gd name="connsiteX514" fmla="*/ 5417344 w 6400800"/>
                <a:gd name="connsiteY514" fmla="*/ 291941 h 514350"/>
                <a:gd name="connsiteX515" fmla="*/ 5414487 w 6400800"/>
                <a:gd name="connsiteY515" fmla="*/ 296704 h 514350"/>
                <a:gd name="connsiteX516" fmla="*/ 5414487 w 6400800"/>
                <a:gd name="connsiteY516" fmla="*/ 295751 h 514350"/>
                <a:gd name="connsiteX517" fmla="*/ 5411629 w 6400800"/>
                <a:gd name="connsiteY517" fmla="*/ 287179 h 514350"/>
                <a:gd name="connsiteX518" fmla="*/ 5414487 w 6400800"/>
                <a:gd name="connsiteY518" fmla="*/ 268129 h 514350"/>
                <a:gd name="connsiteX519" fmla="*/ 5409724 w 6400800"/>
                <a:gd name="connsiteY519" fmla="*/ 282416 h 514350"/>
                <a:gd name="connsiteX520" fmla="*/ 5404009 w 6400800"/>
                <a:gd name="connsiteY520" fmla="*/ 267176 h 514350"/>
                <a:gd name="connsiteX521" fmla="*/ 5399246 w 6400800"/>
                <a:gd name="connsiteY521" fmla="*/ 253841 h 514350"/>
                <a:gd name="connsiteX522" fmla="*/ 5400199 w 6400800"/>
                <a:gd name="connsiteY522" fmla="*/ 232886 h 514350"/>
                <a:gd name="connsiteX523" fmla="*/ 5396389 w 6400800"/>
                <a:gd name="connsiteY523" fmla="*/ 247174 h 514350"/>
                <a:gd name="connsiteX524" fmla="*/ 5395437 w 6400800"/>
                <a:gd name="connsiteY524" fmla="*/ 244316 h 514350"/>
                <a:gd name="connsiteX525" fmla="*/ 5387817 w 6400800"/>
                <a:gd name="connsiteY525" fmla="*/ 224314 h 514350"/>
                <a:gd name="connsiteX526" fmla="*/ 5391626 w 6400800"/>
                <a:gd name="connsiteY526" fmla="*/ 245269 h 514350"/>
                <a:gd name="connsiteX527" fmla="*/ 5394484 w 6400800"/>
                <a:gd name="connsiteY527" fmla="*/ 257651 h 514350"/>
                <a:gd name="connsiteX528" fmla="*/ 5384959 w 6400800"/>
                <a:gd name="connsiteY528" fmla="*/ 300514 h 514350"/>
                <a:gd name="connsiteX529" fmla="*/ 5384006 w 6400800"/>
                <a:gd name="connsiteY529" fmla="*/ 297656 h 514350"/>
                <a:gd name="connsiteX530" fmla="*/ 5382101 w 6400800"/>
                <a:gd name="connsiteY530" fmla="*/ 283369 h 514350"/>
                <a:gd name="connsiteX531" fmla="*/ 5382101 w 6400800"/>
                <a:gd name="connsiteY531" fmla="*/ 287179 h 514350"/>
                <a:gd name="connsiteX532" fmla="*/ 5380196 w 6400800"/>
                <a:gd name="connsiteY532" fmla="*/ 276701 h 514350"/>
                <a:gd name="connsiteX533" fmla="*/ 5379244 w 6400800"/>
                <a:gd name="connsiteY533" fmla="*/ 272891 h 514350"/>
                <a:gd name="connsiteX534" fmla="*/ 5380196 w 6400800"/>
                <a:gd name="connsiteY534" fmla="*/ 269081 h 514350"/>
                <a:gd name="connsiteX535" fmla="*/ 5379244 w 6400800"/>
                <a:gd name="connsiteY535" fmla="*/ 271939 h 514350"/>
                <a:gd name="connsiteX536" fmla="*/ 5372576 w 6400800"/>
                <a:gd name="connsiteY536" fmla="*/ 241459 h 514350"/>
                <a:gd name="connsiteX537" fmla="*/ 5373529 w 6400800"/>
                <a:gd name="connsiteY537" fmla="*/ 232886 h 514350"/>
                <a:gd name="connsiteX538" fmla="*/ 5378292 w 6400800"/>
                <a:gd name="connsiteY538" fmla="*/ 190024 h 514350"/>
                <a:gd name="connsiteX539" fmla="*/ 5384006 w 6400800"/>
                <a:gd name="connsiteY539" fmla="*/ 153829 h 514350"/>
                <a:gd name="connsiteX540" fmla="*/ 5386864 w 6400800"/>
                <a:gd name="connsiteY540" fmla="*/ 138589 h 514350"/>
                <a:gd name="connsiteX541" fmla="*/ 5389721 w 6400800"/>
                <a:gd name="connsiteY541" fmla="*/ 126206 h 514350"/>
                <a:gd name="connsiteX542" fmla="*/ 5394484 w 6400800"/>
                <a:gd name="connsiteY542" fmla="*/ 102394 h 514350"/>
                <a:gd name="connsiteX543" fmla="*/ 5385912 w 6400800"/>
                <a:gd name="connsiteY543" fmla="*/ 125254 h 514350"/>
                <a:gd name="connsiteX544" fmla="*/ 5381149 w 6400800"/>
                <a:gd name="connsiteY544" fmla="*/ 137636 h 514350"/>
                <a:gd name="connsiteX545" fmla="*/ 5376387 w 6400800"/>
                <a:gd name="connsiteY545" fmla="*/ 151924 h 514350"/>
                <a:gd name="connsiteX546" fmla="*/ 5366862 w 6400800"/>
                <a:gd name="connsiteY546" fmla="*/ 188119 h 514350"/>
                <a:gd name="connsiteX547" fmla="*/ 5363051 w 6400800"/>
                <a:gd name="connsiteY547" fmla="*/ 205264 h 514350"/>
                <a:gd name="connsiteX548" fmla="*/ 5360194 w 6400800"/>
                <a:gd name="connsiteY548" fmla="*/ 196691 h 514350"/>
                <a:gd name="connsiteX549" fmla="*/ 5361146 w 6400800"/>
                <a:gd name="connsiteY549" fmla="*/ 210979 h 514350"/>
                <a:gd name="connsiteX550" fmla="*/ 5357337 w 6400800"/>
                <a:gd name="connsiteY550" fmla="*/ 230981 h 514350"/>
                <a:gd name="connsiteX551" fmla="*/ 5355431 w 6400800"/>
                <a:gd name="connsiteY551" fmla="*/ 245269 h 514350"/>
                <a:gd name="connsiteX552" fmla="*/ 5354479 w 6400800"/>
                <a:gd name="connsiteY552" fmla="*/ 235744 h 514350"/>
                <a:gd name="connsiteX553" fmla="*/ 5354479 w 6400800"/>
                <a:gd name="connsiteY553" fmla="*/ 230029 h 514350"/>
                <a:gd name="connsiteX554" fmla="*/ 5355431 w 6400800"/>
                <a:gd name="connsiteY554" fmla="*/ 210979 h 514350"/>
                <a:gd name="connsiteX555" fmla="*/ 5352574 w 6400800"/>
                <a:gd name="connsiteY555" fmla="*/ 222409 h 514350"/>
                <a:gd name="connsiteX556" fmla="*/ 5347812 w 6400800"/>
                <a:gd name="connsiteY556" fmla="*/ 190024 h 514350"/>
                <a:gd name="connsiteX557" fmla="*/ 5347812 w 6400800"/>
                <a:gd name="connsiteY557" fmla="*/ 179546 h 514350"/>
                <a:gd name="connsiteX558" fmla="*/ 5347812 w 6400800"/>
                <a:gd name="connsiteY558" fmla="*/ 160496 h 514350"/>
                <a:gd name="connsiteX559" fmla="*/ 5344954 w 6400800"/>
                <a:gd name="connsiteY559" fmla="*/ 173831 h 514350"/>
                <a:gd name="connsiteX560" fmla="*/ 5341144 w 6400800"/>
                <a:gd name="connsiteY560" fmla="*/ 150019 h 514350"/>
                <a:gd name="connsiteX561" fmla="*/ 5342096 w 6400800"/>
                <a:gd name="connsiteY561" fmla="*/ 177641 h 514350"/>
                <a:gd name="connsiteX562" fmla="*/ 5342096 w 6400800"/>
                <a:gd name="connsiteY562" fmla="*/ 187166 h 514350"/>
                <a:gd name="connsiteX563" fmla="*/ 5340192 w 6400800"/>
                <a:gd name="connsiteY563" fmla="*/ 200501 h 514350"/>
                <a:gd name="connsiteX564" fmla="*/ 5337334 w 6400800"/>
                <a:gd name="connsiteY564" fmla="*/ 229076 h 514350"/>
                <a:gd name="connsiteX565" fmla="*/ 5336381 w 6400800"/>
                <a:gd name="connsiteY565" fmla="*/ 263366 h 514350"/>
                <a:gd name="connsiteX566" fmla="*/ 5336381 w 6400800"/>
                <a:gd name="connsiteY566" fmla="*/ 282416 h 514350"/>
                <a:gd name="connsiteX567" fmla="*/ 5336381 w 6400800"/>
                <a:gd name="connsiteY567" fmla="*/ 282416 h 514350"/>
                <a:gd name="connsiteX568" fmla="*/ 5333524 w 6400800"/>
                <a:gd name="connsiteY568" fmla="*/ 293846 h 514350"/>
                <a:gd name="connsiteX569" fmla="*/ 5332571 w 6400800"/>
                <a:gd name="connsiteY569" fmla="*/ 291941 h 514350"/>
                <a:gd name="connsiteX570" fmla="*/ 5327809 w 6400800"/>
                <a:gd name="connsiteY570" fmla="*/ 278606 h 514350"/>
                <a:gd name="connsiteX571" fmla="*/ 5319237 w 6400800"/>
                <a:gd name="connsiteY571" fmla="*/ 252889 h 514350"/>
                <a:gd name="connsiteX572" fmla="*/ 5310664 w 6400800"/>
                <a:gd name="connsiteY572" fmla="*/ 230029 h 514350"/>
                <a:gd name="connsiteX573" fmla="*/ 5315426 w 6400800"/>
                <a:gd name="connsiteY573" fmla="*/ 253841 h 514350"/>
                <a:gd name="connsiteX574" fmla="*/ 5318284 w 6400800"/>
                <a:gd name="connsiteY574" fmla="*/ 267176 h 514350"/>
                <a:gd name="connsiteX575" fmla="*/ 5315426 w 6400800"/>
                <a:gd name="connsiteY575" fmla="*/ 263366 h 514350"/>
                <a:gd name="connsiteX576" fmla="*/ 5320189 w 6400800"/>
                <a:gd name="connsiteY576" fmla="*/ 276701 h 514350"/>
                <a:gd name="connsiteX577" fmla="*/ 5321142 w 6400800"/>
                <a:gd name="connsiteY577" fmla="*/ 281464 h 514350"/>
                <a:gd name="connsiteX578" fmla="*/ 5324951 w 6400800"/>
                <a:gd name="connsiteY578" fmla="*/ 297656 h 514350"/>
                <a:gd name="connsiteX579" fmla="*/ 5326856 w 6400800"/>
                <a:gd name="connsiteY579" fmla="*/ 306229 h 514350"/>
                <a:gd name="connsiteX580" fmla="*/ 5316379 w 6400800"/>
                <a:gd name="connsiteY580" fmla="*/ 322421 h 514350"/>
                <a:gd name="connsiteX581" fmla="*/ 5306854 w 6400800"/>
                <a:gd name="connsiteY581" fmla="*/ 338614 h 514350"/>
                <a:gd name="connsiteX582" fmla="*/ 5298281 w 6400800"/>
                <a:gd name="connsiteY582" fmla="*/ 354806 h 514350"/>
                <a:gd name="connsiteX583" fmla="*/ 5298281 w 6400800"/>
                <a:gd name="connsiteY583" fmla="*/ 344329 h 514350"/>
                <a:gd name="connsiteX584" fmla="*/ 5301139 w 6400800"/>
                <a:gd name="connsiteY584" fmla="*/ 318611 h 514350"/>
                <a:gd name="connsiteX585" fmla="*/ 5305901 w 6400800"/>
                <a:gd name="connsiteY585" fmla="*/ 291941 h 514350"/>
                <a:gd name="connsiteX586" fmla="*/ 5311617 w 6400800"/>
                <a:gd name="connsiteY586" fmla="*/ 269081 h 514350"/>
                <a:gd name="connsiteX587" fmla="*/ 5302092 w 6400800"/>
                <a:gd name="connsiteY587" fmla="*/ 290989 h 514350"/>
                <a:gd name="connsiteX588" fmla="*/ 5299234 w 6400800"/>
                <a:gd name="connsiteY588" fmla="*/ 298609 h 514350"/>
                <a:gd name="connsiteX589" fmla="*/ 5299234 w 6400800"/>
                <a:gd name="connsiteY589" fmla="*/ 263366 h 514350"/>
                <a:gd name="connsiteX590" fmla="*/ 5290662 w 6400800"/>
                <a:gd name="connsiteY590" fmla="*/ 317659 h 514350"/>
                <a:gd name="connsiteX591" fmla="*/ 5289709 w 6400800"/>
                <a:gd name="connsiteY591" fmla="*/ 312896 h 514350"/>
                <a:gd name="connsiteX592" fmla="*/ 5284946 w 6400800"/>
                <a:gd name="connsiteY592" fmla="*/ 295751 h 514350"/>
                <a:gd name="connsiteX593" fmla="*/ 5284946 w 6400800"/>
                <a:gd name="connsiteY593" fmla="*/ 295751 h 514350"/>
                <a:gd name="connsiteX594" fmla="*/ 5284946 w 6400800"/>
                <a:gd name="connsiteY594" fmla="*/ 295751 h 514350"/>
                <a:gd name="connsiteX595" fmla="*/ 5282089 w 6400800"/>
                <a:gd name="connsiteY595" fmla="*/ 284321 h 514350"/>
                <a:gd name="connsiteX596" fmla="*/ 5281137 w 6400800"/>
                <a:gd name="connsiteY596" fmla="*/ 282416 h 514350"/>
                <a:gd name="connsiteX597" fmla="*/ 5288756 w 6400800"/>
                <a:gd name="connsiteY597" fmla="*/ 252889 h 514350"/>
                <a:gd name="connsiteX598" fmla="*/ 5279231 w 6400800"/>
                <a:gd name="connsiteY598" fmla="*/ 273844 h 514350"/>
                <a:gd name="connsiteX599" fmla="*/ 5275421 w 6400800"/>
                <a:gd name="connsiteY599" fmla="*/ 262414 h 514350"/>
                <a:gd name="connsiteX600" fmla="*/ 5268754 w 6400800"/>
                <a:gd name="connsiteY600" fmla="*/ 243364 h 514350"/>
                <a:gd name="connsiteX601" fmla="*/ 5271612 w 6400800"/>
                <a:gd name="connsiteY601" fmla="*/ 262414 h 514350"/>
                <a:gd name="connsiteX602" fmla="*/ 5274469 w 6400800"/>
                <a:gd name="connsiteY602" fmla="*/ 283369 h 514350"/>
                <a:gd name="connsiteX603" fmla="*/ 5263039 w 6400800"/>
                <a:gd name="connsiteY603" fmla="*/ 310039 h 514350"/>
                <a:gd name="connsiteX604" fmla="*/ 5263039 w 6400800"/>
                <a:gd name="connsiteY604" fmla="*/ 302419 h 514350"/>
                <a:gd name="connsiteX605" fmla="*/ 5260181 w 6400800"/>
                <a:gd name="connsiteY605" fmla="*/ 310039 h 514350"/>
                <a:gd name="connsiteX606" fmla="*/ 5260181 w 6400800"/>
                <a:gd name="connsiteY606" fmla="*/ 309086 h 514350"/>
                <a:gd name="connsiteX607" fmla="*/ 5261134 w 6400800"/>
                <a:gd name="connsiteY607" fmla="*/ 301466 h 514350"/>
                <a:gd name="connsiteX608" fmla="*/ 5262087 w 6400800"/>
                <a:gd name="connsiteY608" fmla="*/ 284321 h 514350"/>
                <a:gd name="connsiteX609" fmla="*/ 5263039 w 6400800"/>
                <a:gd name="connsiteY609" fmla="*/ 269081 h 514350"/>
                <a:gd name="connsiteX610" fmla="*/ 5258276 w 6400800"/>
                <a:gd name="connsiteY610" fmla="*/ 283369 h 514350"/>
                <a:gd name="connsiteX611" fmla="*/ 5257324 w 6400800"/>
                <a:gd name="connsiteY611" fmla="*/ 287179 h 514350"/>
                <a:gd name="connsiteX612" fmla="*/ 5255419 w 6400800"/>
                <a:gd name="connsiteY612" fmla="*/ 273844 h 514350"/>
                <a:gd name="connsiteX613" fmla="*/ 5255419 w 6400800"/>
                <a:gd name="connsiteY613" fmla="*/ 271939 h 514350"/>
                <a:gd name="connsiteX614" fmla="*/ 5255419 w 6400800"/>
                <a:gd name="connsiteY614" fmla="*/ 270986 h 514350"/>
                <a:gd name="connsiteX615" fmla="*/ 5256371 w 6400800"/>
                <a:gd name="connsiteY615" fmla="*/ 266224 h 514350"/>
                <a:gd name="connsiteX616" fmla="*/ 5255419 w 6400800"/>
                <a:gd name="connsiteY616" fmla="*/ 268129 h 514350"/>
                <a:gd name="connsiteX617" fmla="*/ 5258276 w 6400800"/>
                <a:gd name="connsiteY617" fmla="*/ 232886 h 514350"/>
                <a:gd name="connsiteX618" fmla="*/ 5263039 w 6400800"/>
                <a:gd name="connsiteY618" fmla="*/ 158591 h 514350"/>
                <a:gd name="connsiteX619" fmla="*/ 5252562 w 6400800"/>
                <a:gd name="connsiteY619" fmla="*/ 204311 h 514350"/>
                <a:gd name="connsiteX620" fmla="*/ 5255419 w 6400800"/>
                <a:gd name="connsiteY620" fmla="*/ 173831 h 514350"/>
                <a:gd name="connsiteX621" fmla="*/ 5258276 w 6400800"/>
                <a:gd name="connsiteY621" fmla="*/ 140494 h 514350"/>
                <a:gd name="connsiteX622" fmla="*/ 5260181 w 6400800"/>
                <a:gd name="connsiteY622" fmla="*/ 110966 h 514350"/>
                <a:gd name="connsiteX623" fmla="*/ 5254467 w 6400800"/>
                <a:gd name="connsiteY623" fmla="*/ 139541 h 514350"/>
                <a:gd name="connsiteX624" fmla="*/ 5247799 w 6400800"/>
                <a:gd name="connsiteY624" fmla="*/ 172879 h 514350"/>
                <a:gd name="connsiteX625" fmla="*/ 5243989 w 6400800"/>
                <a:gd name="connsiteY625" fmla="*/ 192881 h 514350"/>
                <a:gd name="connsiteX626" fmla="*/ 5243037 w 6400800"/>
                <a:gd name="connsiteY626" fmla="*/ 201454 h 514350"/>
                <a:gd name="connsiteX627" fmla="*/ 5241131 w 6400800"/>
                <a:gd name="connsiteY627" fmla="*/ 194786 h 514350"/>
                <a:gd name="connsiteX628" fmla="*/ 5241131 w 6400800"/>
                <a:gd name="connsiteY628" fmla="*/ 209074 h 514350"/>
                <a:gd name="connsiteX629" fmla="*/ 5240179 w 6400800"/>
                <a:gd name="connsiteY629" fmla="*/ 215741 h 514350"/>
                <a:gd name="connsiteX630" fmla="*/ 5235417 w 6400800"/>
                <a:gd name="connsiteY630" fmla="*/ 246221 h 514350"/>
                <a:gd name="connsiteX631" fmla="*/ 5230654 w 6400800"/>
                <a:gd name="connsiteY631" fmla="*/ 252889 h 514350"/>
                <a:gd name="connsiteX632" fmla="*/ 5222081 w 6400800"/>
                <a:gd name="connsiteY632" fmla="*/ 266224 h 514350"/>
                <a:gd name="connsiteX633" fmla="*/ 5215414 w 6400800"/>
                <a:gd name="connsiteY633" fmla="*/ 279559 h 514350"/>
                <a:gd name="connsiteX634" fmla="*/ 5215414 w 6400800"/>
                <a:gd name="connsiteY634" fmla="*/ 278606 h 514350"/>
                <a:gd name="connsiteX635" fmla="*/ 5216367 w 6400800"/>
                <a:gd name="connsiteY635" fmla="*/ 275749 h 514350"/>
                <a:gd name="connsiteX636" fmla="*/ 5215414 w 6400800"/>
                <a:gd name="connsiteY636" fmla="*/ 277654 h 514350"/>
                <a:gd name="connsiteX637" fmla="*/ 5211604 w 6400800"/>
                <a:gd name="connsiteY637" fmla="*/ 249079 h 514350"/>
                <a:gd name="connsiteX638" fmla="*/ 5208746 w 6400800"/>
                <a:gd name="connsiteY638" fmla="*/ 224314 h 514350"/>
                <a:gd name="connsiteX639" fmla="*/ 5205889 w 6400800"/>
                <a:gd name="connsiteY639" fmla="*/ 202406 h 514350"/>
                <a:gd name="connsiteX640" fmla="*/ 5204937 w 6400800"/>
                <a:gd name="connsiteY640" fmla="*/ 224314 h 514350"/>
                <a:gd name="connsiteX641" fmla="*/ 5204937 w 6400800"/>
                <a:gd name="connsiteY641" fmla="*/ 249079 h 514350"/>
                <a:gd name="connsiteX642" fmla="*/ 5204937 w 6400800"/>
                <a:gd name="connsiteY642" fmla="*/ 264319 h 514350"/>
                <a:gd name="connsiteX643" fmla="*/ 5205889 w 6400800"/>
                <a:gd name="connsiteY643" fmla="*/ 281464 h 514350"/>
                <a:gd name="connsiteX644" fmla="*/ 5205889 w 6400800"/>
                <a:gd name="connsiteY644" fmla="*/ 289084 h 514350"/>
                <a:gd name="connsiteX645" fmla="*/ 5203984 w 6400800"/>
                <a:gd name="connsiteY645" fmla="*/ 286226 h 514350"/>
                <a:gd name="connsiteX646" fmla="*/ 5205889 w 6400800"/>
                <a:gd name="connsiteY646" fmla="*/ 290989 h 514350"/>
                <a:gd name="connsiteX647" fmla="*/ 5205889 w 6400800"/>
                <a:gd name="connsiteY647" fmla="*/ 291941 h 514350"/>
                <a:gd name="connsiteX648" fmla="*/ 5203984 w 6400800"/>
                <a:gd name="connsiteY648" fmla="*/ 287179 h 514350"/>
                <a:gd name="connsiteX649" fmla="*/ 5203984 w 6400800"/>
                <a:gd name="connsiteY649" fmla="*/ 287179 h 514350"/>
                <a:gd name="connsiteX650" fmla="*/ 5203984 w 6400800"/>
                <a:gd name="connsiteY650" fmla="*/ 287179 h 514350"/>
                <a:gd name="connsiteX651" fmla="*/ 5199221 w 6400800"/>
                <a:gd name="connsiteY651" fmla="*/ 278606 h 514350"/>
                <a:gd name="connsiteX652" fmla="*/ 5202079 w 6400800"/>
                <a:gd name="connsiteY652" fmla="*/ 290989 h 514350"/>
                <a:gd name="connsiteX653" fmla="*/ 5198269 w 6400800"/>
                <a:gd name="connsiteY653" fmla="*/ 300514 h 514350"/>
                <a:gd name="connsiteX654" fmla="*/ 5195412 w 6400800"/>
                <a:gd name="connsiteY654" fmla="*/ 295751 h 514350"/>
                <a:gd name="connsiteX655" fmla="*/ 5191601 w 6400800"/>
                <a:gd name="connsiteY655" fmla="*/ 263366 h 514350"/>
                <a:gd name="connsiteX656" fmla="*/ 5184934 w 6400800"/>
                <a:gd name="connsiteY656" fmla="*/ 190024 h 514350"/>
                <a:gd name="connsiteX657" fmla="*/ 5183981 w 6400800"/>
                <a:gd name="connsiteY657" fmla="*/ 169069 h 514350"/>
                <a:gd name="connsiteX658" fmla="*/ 5183981 w 6400800"/>
                <a:gd name="connsiteY658" fmla="*/ 161449 h 514350"/>
                <a:gd name="connsiteX659" fmla="*/ 5183029 w 6400800"/>
                <a:gd name="connsiteY659" fmla="*/ 169069 h 514350"/>
                <a:gd name="connsiteX660" fmla="*/ 5181124 w 6400800"/>
                <a:gd name="connsiteY660" fmla="*/ 190024 h 514350"/>
                <a:gd name="connsiteX661" fmla="*/ 5180171 w 6400800"/>
                <a:gd name="connsiteY661" fmla="*/ 211931 h 514350"/>
                <a:gd name="connsiteX662" fmla="*/ 5177314 w 6400800"/>
                <a:gd name="connsiteY662" fmla="*/ 215741 h 514350"/>
                <a:gd name="connsiteX663" fmla="*/ 5165884 w 6400800"/>
                <a:gd name="connsiteY663" fmla="*/ 231934 h 514350"/>
                <a:gd name="connsiteX664" fmla="*/ 5163979 w 6400800"/>
                <a:gd name="connsiteY664" fmla="*/ 235744 h 514350"/>
                <a:gd name="connsiteX665" fmla="*/ 5161121 w 6400800"/>
                <a:gd name="connsiteY665" fmla="*/ 230029 h 514350"/>
                <a:gd name="connsiteX666" fmla="*/ 5161121 w 6400800"/>
                <a:gd name="connsiteY666" fmla="*/ 229076 h 514350"/>
                <a:gd name="connsiteX667" fmla="*/ 5163026 w 6400800"/>
                <a:gd name="connsiteY667" fmla="*/ 213836 h 514350"/>
                <a:gd name="connsiteX668" fmla="*/ 5163979 w 6400800"/>
                <a:gd name="connsiteY668" fmla="*/ 208121 h 514350"/>
                <a:gd name="connsiteX669" fmla="*/ 5158264 w 6400800"/>
                <a:gd name="connsiteY669" fmla="*/ 224314 h 514350"/>
                <a:gd name="connsiteX670" fmla="*/ 5156359 w 6400800"/>
                <a:gd name="connsiteY670" fmla="*/ 220504 h 514350"/>
                <a:gd name="connsiteX671" fmla="*/ 5147787 w 6400800"/>
                <a:gd name="connsiteY671" fmla="*/ 205264 h 514350"/>
                <a:gd name="connsiteX672" fmla="*/ 5144929 w 6400800"/>
                <a:gd name="connsiteY672" fmla="*/ 178594 h 514350"/>
                <a:gd name="connsiteX673" fmla="*/ 5141119 w 6400800"/>
                <a:gd name="connsiteY673" fmla="*/ 149066 h 514350"/>
                <a:gd name="connsiteX674" fmla="*/ 5141119 w 6400800"/>
                <a:gd name="connsiteY674" fmla="*/ 178594 h 514350"/>
                <a:gd name="connsiteX675" fmla="*/ 5141119 w 6400800"/>
                <a:gd name="connsiteY675" fmla="*/ 255746 h 514350"/>
                <a:gd name="connsiteX676" fmla="*/ 5141119 w 6400800"/>
                <a:gd name="connsiteY676" fmla="*/ 258604 h 514350"/>
                <a:gd name="connsiteX677" fmla="*/ 5139214 w 6400800"/>
                <a:gd name="connsiteY677" fmla="*/ 260509 h 514350"/>
                <a:gd name="connsiteX678" fmla="*/ 5134451 w 6400800"/>
                <a:gd name="connsiteY678" fmla="*/ 265271 h 514350"/>
                <a:gd name="connsiteX679" fmla="*/ 5128737 w 6400800"/>
                <a:gd name="connsiteY679" fmla="*/ 184309 h 514350"/>
                <a:gd name="connsiteX680" fmla="*/ 5124926 w 6400800"/>
                <a:gd name="connsiteY680" fmla="*/ 236696 h 514350"/>
                <a:gd name="connsiteX681" fmla="*/ 5119212 w 6400800"/>
                <a:gd name="connsiteY681" fmla="*/ 219551 h 514350"/>
                <a:gd name="connsiteX682" fmla="*/ 5123974 w 6400800"/>
                <a:gd name="connsiteY682" fmla="*/ 249079 h 514350"/>
                <a:gd name="connsiteX683" fmla="*/ 5123021 w 6400800"/>
                <a:gd name="connsiteY683" fmla="*/ 258604 h 514350"/>
                <a:gd name="connsiteX684" fmla="*/ 5120164 w 6400800"/>
                <a:gd name="connsiteY684" fmla="*/ 279559 h 514350"/>
                <a:gd name="connsiteX685" fmla="*/ 5116354 w 6400800"/>
                <a:gd name="connsiteY685" fmla="*/ 285274 h 514350"/>
                <a:gd name="connsiteX686" fmla="*/ 5106829 w 6400800"/>
                <a:gd name="connsiteY686" fmla="*/ 298609 h 514350"/>
                <a:gd name="connsiteX687" fmla="*/ 5103971 w 6400800"/>
                <a:gd name="connsiteY687" fmla="*/ 303371 h 514350"/>
                <a:gd name="connsiteX688" fmla="*/ 5085874 w 6400800"/>
                <a:gd name="connsiteY688" fmla="*/ 261461 h 514350"/>
                <a:gd name="connsiteX689" fmla="*/ 5086826 w 6400800"/>
                <a:gd name="connsiteY689" fmla="*/ 261461 h 514350"/>
                <a:gd name="connsiteX690" fmla="*/ 5091589 w 6400800"/>
                <a:gd name="connsiteY690" fmla="*/ 260509 h 514350"/>
                <a:gd name="connsiteX691" fmla="*/ 5086826 w 6400800"/>
                <a:gd name="connsiteY691" fmla="*/ 260509 h 514350"/>
                <a:gd name="connsiteX692" fmla="*/ 5085874 w 6400800"/>
                <a:gd name="connsiteY692" fmla="*/ 260509 h 514350"/>
                <a:gd name="connsiteX693" fmla="*/ 5071587 w 6400800"/>
                <a:gd name="connsiteY693" fmla="*/ 230029 h 514350"/>
                <a:gd name="connsiteX694" fmla="*/ 5071587 w 6400800"/>
                <a:gd name="connsiteY694" fmla="*/ 222409 h 514350"/>
                <a:gd name="connsiteX695" fmla="*/ 5069681 w 6400800"/>
                <a:gd name="connsiteY695" fmla="*/ 227171 h 514350"/>
                <a:gd name="connsiteX696" fmla="*/ 5062062 w 6400800"/>
                <a:gd name="connsiteY696" fmla="*/ 192881 h 514350"/>
                <a:gd name="connsiteX697" fmla="*/ 5058251 w 6400800"/>
                <a:gd name="connsiteY697" fmla="*/ 174784 h 514350"/>
                <a:gd name="connsiteX698" fmla="*/ 5055394 w 6400800"/>
                <a:gd name="connsiteY698" fmla="*/ 159544 h 514350"/>
                <a:gd name="connsiteX699" fmla="*/ 5049679 w 6400800"/>
                <a:gd name="connsiteY699" fmla="*/ 130016 h 514350"/>
                <a:gd name="connsiteX700" fmla="*/ 5050631 w 6400800"/>
                <a:gd name="connsiteY700" fmla="*/ 159544 h 514350"/>
                <a:gd name="connsiteX701" fmla="*/ 5051584 w 6400800"/>
                <a:gd name="connsiteY701" fmla="*/ 174784 h 514350"/>
                <a:gd name="connsiteX702" fmla="*/ 5053489 w 6400800"/>
                <a:gd name="connsiteY702" fmla="*/ 192881 h 514350"/>
                <a:gd name="connsiteX703" fmla="*/ 5059204 w 6400800"/>
                <a:gd name="connsiteY703" fmla="*/ 236696 h 514350"/>
                <a:gd name="connsiteX704" fmla="*/ 5061109 w 6400800"/>
                <a:gd name="connsiteY704" fmla="*/ 249079 h 514350"/>
                <a:gd name="connsiteX705" fmla="*/ 5055394 w 6400800"/>
                <a:gd name="connsiteY705" fmla="*/ 270034 h 514350"/>
                <a:gd name="connsiteX706" fmla="*/ 5052537 w 6400800"/>
                <a:gd name="connsiteY706" fmla="*/ 271939 h 514350"/>
                <a:gd name="connsiteX707" fmla="*/ 5052537 w 6400800"/>
                <a:gd name="connsiteY707" fmla="*/ 271939 h 514350"/>
                <a:gd name="connsiteX708" fmla="*/ 5051584 w 6400800"/>
                <a:gd name="connsiteY708" fmla="*/ 267176 h 514350"/>
                <a:gd name="connsiteX709" fmla="*/ 5051584 w 6400800"/>
                <a:gd name="connsiteY709" fmla="*/ 269081 h 514350"/>
                <a:gd name="connsiteX710" fmla="*/ 5048726 w 6400800"/>
                <a:gd name="connsiteY710" fmla="*/ 261461 h 514350"/>
                <a:gd name="connsiteX711" fmla="*/ 5048726 w 6400800"/>
                <a:gd name="connsiteY711" fmla="*/ 261461 h 514350"/>
                <a:gd name="connsiteX712" fmla="*/ 5050631 w 6400800"/>
                <a:gd name="connsiteY712" fmla="*/ 252889 h 514350"/>
                <a:gd name="connsiteX713" fmla="*/ 5047774 w 6400800"/>
                <a:gd name="connsiteY713" fmla="*/ 259556 h 514350"/>
                <a:gd name="connsiteX714" fmla="*/ 5039201 w 6400800"/>
                <a:gd name="connsiteY714" fmla="*/ 236696 h 514350"/>
                <a:gd name="connsiteX715" fmla="*/ 5031581 w 6400800"/>
                <a:gd name="connsiteY715" fmla="*/ 214789 h 514350"/>
                <a:gd name="connsiteX716" fmla="*/ 5035392 w 6400800"/>
                <a:gd name="connsiteY716" fmla="*/ 237649 h 514350"/>
                <a:gd name="connsiteX717" fmla="*/ 5039201 w 6400800"/>
                <a:gd name="connsiteY717" fmla="*/ 256699 h 514350"/>
                <a:gd name="connsiteX718" fmla="*/ 5034439 w 6400800"/>
                <a:gd name="connsiteY718" fmla="*/ 265271 h 514350"/>
                <a:gd name="connsiteX719" fmla="*/ 5034439 w 6400800"/>
                <a:gd name="connsiteY719" fmla="*/ 262414 h 514350"/>
                <a:gd name="connsiteX720" fmla="*/ 5030629 w 6400800"/>
                <a:gd name="connsiteY720" fmla="*/ 241459 h 514350"/>
                <a:gd name="connsiteX721" fmla="*/ 5026819 w 6400800"/>
                <a:gd name="connsiteY721" fmla="*/ 223361 h 514350"/>
                <a:gd name="connsiteX722" fmla="*/ 5025867 w 6400800"/>
                <a:gd name="connsiteY722" fmla="*/ 242411 h 514350"/>
                <a:gd name="connsiteX723" fmla="*/ 5025867 w 6400800"/>
                <a:gd name="connsiteY723" fmla="*/ 263366 h 514350"/>
                <a:gd name="connsiteX724" fmla="*/ 5025867 w 6400800"/>
                <a:gd name="connsiteY724" fmla="*/ 276701 h 514350"/>
                <a:gd name="connsiteX725" fmla="*/ 5025867 w 6400800"/>
                <a:gd name="connsiteY725" fmla="*/ 281464 h 514350"/>
                <a:gd name="connsiteX726" fmla="*/ 5010626 w 6400800"/>
                <a:gd name="connsiteY726" fmla="*/ 263366 h 514350"/>
                <a:gd name="connsiteX727" fmla="*/ 4995387 w 6400800"/>
                <a:gd name="connsiteY727" fmla="*/ 248126 h 514350"/>
                <a:gd name="connsiteX728" fmla="*/ 4997292 w 6400800"/>
                <a:gd name="connsiteY728" fmla="*/ 243364 h 514350"/>
                <a:gd name="connsiteX729" fmla="*/ 4994434 w 6400800"/>
                <a:gd name="connsiteY729" fmla="*/ 248126 h 514350"/>
                <a:gd name="connsiteX730" fmla="*/ 4992529 w 6400800"/>
                <a:gd name="connsiteY730" fmla="*/ 246221 h 514350"/>
                <a:gd name="connsiteX731" fmla="*/ 4994434 w 6400800"/>
                <a:gd name="connsiteY731" fmla="*/ 190024 h 514350"/>
                <a:gd name="connsiteX732" fmla="*/ 4983004 w 6400800"/>
                <a:gd name="connsiteY732" fmla="*/ 240506 h 514350"/>
                <a:gd name="connsiteX733" fmla="*/ 4981099 w 6400800"/>
                <a:gd name="connsiteY733" fmla="*/ 238601 h 514350"/>
                <a:gd name="connsiteX734" fmla="*/ 4959192 w 6400800"/>
                <a:gd name="connsiteY734" fmla="*/ 219551 h 514350"/>
                <a:gd name="connsiteX735" fmla="*/ 4978242 w 6400800"/>
                <a:gd name="connsiteY735" fmla="*/ 241459 h 514350"/>
                <a:gd name="connsiteX736" fmla="*/ 4982051 w 6400800"/>
                <a:gd name="connsiteY736" fmla="*/ 246221 h 514350"/>
                <a:gd name="connsiteX737" fmla="*/ 4982051 w 6400800"/>
                <a:gd name="connsiteY737" fmla="*/ 248126 h 514350"/>
                <a:gd name="connsiteX738" fmla="*/ 4976337 w 6400800"/>
                <a:gd name="connsiteY738" fmla="*/ 279559 h 514350"/>
                <a:gd name="connsiteX739" fmla="*/ 4969669 w 6400800"/>
                <a:gd name="connsiteY739" fmla="*/ 290989 h 514350"/>
                <a:gd name="connsiteX740" fmla="*/ 4960144 w 6400800"/>
                <a:gd name="connsiteY740" fmla="*/ 265271 h 514350"/>
                <a:gd name="connsiteX741" fmla="*/ 4960144 w 6400800"/>
                <a:gd name="connsiteY741" fmla="*/ 264319 h 514350"/>
                <a:gd name="connsiteX742" fmla="*/ 4959192 w 6400800"/>
                <a:gd name="connsiteY742" fmla="*/ 237649 h 514350"/>
                <a:gd name="connsiteX743" fmla="*/ 4958239 w 6400800"/>
                <a:gd name="connsiteY743" fmla="*/ 214789 h 514350"/>
                <a:gd name="connsiteX744" fmla="*/ 4968717 w 6400800"/>
                <a:gd name="connsiteY744" fmla="*/ 164306 h 514350"/>
                <a:gd name="connsiteX745" fmla="*/ 4974431 w 6400800"/>
                <a:gd name="connsiteY745" fmla="*/ 134779 h 514350"/>
                <a:gd name="connsiteX746" fmla="*/ 4964906 w 6400800"/>
                <a:gd name="connsiteY746" fmla="*/ 163354 h 514350"/>
                <a:gd name="connsiteX747" fmla="*/ 4955381 w 6400800"/>
                <a:gd name="connsiteY747" fmla="*/ 191929 h 514350"/>
                <a:gd name="connsiteX748" fmla="*/ 4955381 w 6400800"/>
                <a:gd name="connsiteY748" fmla="*/ 176689 h 514350"/>
                <a:gd name="connsiteX749" fmla="*/ 4952524 w 6400800"/>
                <a:gd name="connsiteY749" fmla="*/ 202406 h 514350"/>
                <a:gd name="connsiteX750" fmla="*/ 4952524 w 6400800"/>
                <a:gd name="connsiteY750" fmla="*/ 203359 h 514350"/>
                <a:gd name="connsiteX751" fmla="*/ 4944904 w 6400800"/>
                <a:gd name="connsiteY751" fmla="*/ 227171 h 514350"/>
                <a:gd name="connsiteX752" fmla="*/ 4944904 w 6400800"/>
                <a:gd name="connsiteY752" fmla="*/ 226219 h 514350"/>
                <a:gd name="connsiteX753" fmla="*/ 4936331 w 6400800"/>
                <a:gd name="connsiteY753" fmla="*/ 199549 h 514350"/>
                <a:gd name="connsiteX754" fmla="*/ 4942046 w 6400800"/>
                <a:gd name="connsiteY754" fmla="*/ 236696 h 514350"/>
                <a:gd name="connsiteX755" fmla="*/ 4941094 w 6400800"/>
                <a:gd name="connsiteY755" fmla="*/ 239554 h 514350"/>
                <a:gd name="connsiteX756" fmla="*/ 4922996 w 6400800"/>
                <a:gd name="connsiteY756" fmla="*/ 292894 h 514350"/>
                <a:gd name="connsiteX757" fmla="*/ 4922996 w 6400800"/>
                <a:gd name="connsiteY757" fmla="*/ 289084 h 514350"/>
                <a:gd name="connsiteX758" fmla="*/ 4920139 w 6400800"/>
                <a:gd name="connsiteY758" fmla="*/ 269081 h 514350"/>
                <a:gd name="connsiteX759" fmla="*/ 4919187 w 6400800"/>
                <a:gd name="connsiteY759" fmla="*/ 290036 h 514350"/>
                <a:gd name="connsiteX760" fmla="*/ 4919187 w 6400800"/>
                <a:gd name="connsiteY760" fmla="*/ 296704 h 514350"/>
                <a:gd name="connsiteX761" fmla="*/ 4917281 w 6400800"/>
                <a:gd name="connsiteY761" fmla="*/ 289084 h 514350"/>
                <a:gd name="connsiteX762" fmla="*/ 4911567 w 6400800"/>
                <a:gd name="connsiteY762" fmla="*/ 266224 h 514350"/>
                <a:gd name="connsiteX763" fmla="*/ 4904899 w 6400800"/>
                <a:gd name="connsiteY763" fmla="*/ 246221 h 514350"/>
                <a:gd name="connsiteX764" fmla="*/ 4907756 w 6400800"/>
                <a:gd name="connsiteY764" fmla="*/ 267176 h 514350"/>
                <a:gd name="connsiteX765" fmla="*/ 4909662 w 6400800"/>
                <a:gd name="connsiteY765" fmla="*/ 290989 h 514350"/>
                <a:gd name="connsiteX766" fmla="*/ 4911567 w 6400800"/>
                <a:gd name="connsiteY766" fmla="*/ 321469 h 514350"/>
                <a:gd name="connsiteX767" fmla="*/ 4908709 w 6400800"/>
                <a:gd name="connsiteY767" fmla="*/ 327184 h 514350"/>
                <a:gd name="connsiteX768" fmla="*/ 4902042 w 6400800"/>
                <a:gd name="connsiteY768" fmla="*/ 313849 h 514350"/>
                <a:gd name="connsiteX769" fmla="*/ 4894421 w 6400800"/>
                <a:gd name="connsiteY769" fmla="*/ 298609 h 514350"/>
                <a:gd name="connsiteX770" fmla="*/ 4892517 w 6400800"/>
                <a:gd name="connsiteY770" fmla="*/ 285274 h 514350"/>
                <a:gd name="connsiteX771" fmla="*/ 4891564 w 6400800"/>
                <a:gd name="connsiteY771" fmla="*/ 293846 h 514350"/>
                <a:gd name="connsiteX772" fmla="*/ 4888706 w 6400800"/>
                <a:gd name="connsiteY772" fmla="*/ 289084 h 514350"/>
                <a:gd name="connsiteX773" fmla="*/ 4891564 w 6400800"/>
                <a:gd name="connsiteY773" fmla="*/ 295751 h 514350"/>
                <a:gd name="connsiteX774" fmla="*/ 4887754 w 6400800"/>
                <a:gd name="connsiteY774" fmla="*/ 348139 h 514350"/>
                <a:gd name="connsiteX775" fmla="*/ 4887754 w 6400800"/>
                <a:gd name="connsiteY775" fmla="*/ 357664 h 514350"/>
                <a:gd name="connsiteX776" fmla="*/ 4882991 w 6400800"/>
                <a:gd name="connsiteY776" fmla="*/ 350996 h 514350"/>
                <a:gd name="connsiteX777" fmla="*/ 4882039 w 6400800"/>
                <a:gd name="connsiteY777" fmla="*/ 338614 h 514350"/>
                <a:gd name="connsiteX778" fmla="*/ 4882039 w 6400800"/>
                <a:gd name="connsiteY778" fmla="*/ 337661 h 514350"/>
                <a:gd name="connsiteX779" fmla="*/ 4883944 w 6400800"/>
                <a:gd name="connsiteY779" fmla="*/ 327184 h 514350"/>
                <a:gd name="connsiteX780" fmla="*/ 4885849 w 6400800"/>
                <a:gd name="connsiteY780" fmla="*/ 319564 h 514350"/>
                <a:gd name="connsiteX781" fmla="*/ 4887754 w 6400800"/>
                <a:gd name="connsiteY781" fmla="*/ 312896 h 514350"/>
                <a:gd name="connsiteX782" fmla="*/ 4884896 w 6400800"/>
                <a:gd name="connsiteY782" fmla="*/ 318611 h 514350"/>
                <a:gd name="connsiteX783" fmla="*/ 4882039 w 6400800"/>
                <a:gd name="connsiteY783" fmla="*/ 326231 h 514350"/>
                <a:gd name="connsiteX784" fmla="*/ 4882039 w 6400800"/>
                <a:gd name="connsiteY784" fmla="*/ 328136 h 514350"/>
                <a:gd name="connsiteX785" fmla="*/ 4882039 w 6400800"/>
                <a:gd name="connsiteY785" fmla="*/ 326231 h 514350"/>
                <a:gd name="connsiteX786" fmla="*/ 4877276 w 6400800"/>
                <a:gd name="connsiteY786" fmla="*/ 288131 h 514350"/>
                <a:gd name="connsiteX787" fmla="*/ 4873466 w 6400800"/>
                <a:gd name="connsiteY787" fmla="*/ 263366 h 514350"/>
                <a:gd name="connsiteX788" fmla="*/ 4878229 w 6400800"/>
                <a:gd name="connsiteY788" fmla="*/ 238601 h 514350"/>
                <a:gd name="connsiteX789" fmla="*/ 4882039 w 6400800"/>
                <a:gd name="connsiteY789" fmla="*/ 211931 h 514350"/>
                <a:gd name="connsiteX790" fmla="*/ 4874419 w 6400800"/>
                <a:gd name="connsiteY790" fmla="*/ 237649 h 514350"/>
                <a:gd name="connsiteX791" fmla="*/ 4870609 w 6400800"/>
                <a:gd name="connsiteY791" fmla="*/ 249079 h 514350"/>
                <a:gd name="connsiteX792" fmla="*/ 4866799 w 6400800"/>
                <a:gd name="connsiteY792" fmla="*/ 231934 h 514350"/>
                <a:gd name="connsiteX793" fmla="*/ 4862037 w 6400800"/>
                <a:gd name="connsiteY793" fmla="*/ 210979 h 514350"/>
                <a:gd name="connsiteX794" fmla="*/ 4862989 w 6400800"/>
                <a:gd name="connsiteY794" fmla="*/ 232886 h 514350"/>
                <a:gd name="connsiteX795" fmla="*/ 4863941 w 6400800"/>
                <a:gd name="connsiteY795" fmla="*/ 248126 h 514350"/>
                <a:gd name="connsiteX796" fmla="*/ 4863941 w 6400800"/>
                <a:gd name="connsiteY796" fmla="*/ 261461 h 514350"/>
                <a:gd name="connsiteX797" fmla="*/ 4860131 w 6400800"/>
                <a:gd name="connsiteY797" fmla="*/ 264319 h 514350"/>
                <a:gd name="connsiteX798" fmla="*/ 4843939 w 6400800"/>
                <a:gd name="connsiteY798" fmla="*/ 281464 h 514350"/>
                <a:gd name="connsiteX799" fmla="*/ 4841081 w 6400800"/>
                <a:gd name="connsiteY799" fmla="*/ 270986 h 514350"/>
                <a:gd name="connsiteX800" fmla="*/ 4842987 w 6400800"/>
                <a:gd name="connsiteY800" fmla="*/ 266224 h 514350"/>
                <a:gd name="connsiteX801" fmla="*/ 4841081 w 6400800"/>
                <a:gd name="connsiteY801" fmla="*/ 269081 h 514350"/>
                <a:gd name="connsiteX802" fmla="*/ 4840129 w 6400800"/>
                <a:gd name="connsiteY802" fmla="*/ 262414 h 514350"/>
                <a:gd name="connsiteX803" fmla="*/ 4840129 w 6400800"/>
                <a:gd name="connsiteY803" fmla="*/ 270034 h 514350"/>
                <a:gd name="connsiteX804" fmla="*/ 4833462 w 6400800"/>
                <a:gd name="connsiteY804" fmla="*/ 278606 h 514350"/>
                <a:gd name="connsiteX805" fmla="*/ 4822984 w 6400800"/>
                <a:gd name="connsiteY805" fmla="*/ 294799 h 514350"/>
                <a:gd name="connsiteX806" fmla="*/ 4816316 w 6400800"/>
                <a:gd name="connsiteY806" fmla="*/ 304324 h 514350"/>
                <a:gd name="connsiteX807" fmla="*/ 4809649 w 6400800"/>
                <a:gd name="connsiteY807" fmla="*/ 315754 h 514350"/>
                <a:gd name="connsiteX808" fmla="*/ 4807744 w 6400800"/>
                <a:gd name="connsiteY808" fmla="*/ 318611 h 514350"/>
                <a:gd name="connsiteX809" fmla="*/ 4807744 w 6400800"/>
                <a:gd name="connsiteY809" fmla="*/ 304324 h 514350"/>
                <a:gd name="connsiteX810" fmla="*/ 4803934 w 6400800"/>
                <a:gd name="connsiteY810" fmla="*/ 327184 h 514350"/>
                <a:gd name="connsiteX811" fmla="*/ 4795362 w 6400800"/>
                <a:gd name="connsiteY811" fmla="*/ 342424 h 514350"/>
                <a:gd name="connsiteX812" fmla="*/ 4795362 w 6400800"/>
                <a:gd name="connsiteY812" fmla="*/ 324326 h 514350"/>
                <a:gd name="connsiteX813" fmla="*/ 4795362 w 6400800"/>
                <a:gd name="connsiteY813" fmla="*/ 311944 h 514350"/>
                <a:gd name="connsiteX814" fmla="*/ 4796314 w 6400800"/>
                <a:gd name="connsiteY814" fmla="*/ 302419 h 514350"/>
                <a:gd name="connsiteX815" fmla="*/ 4797266 w 6400800"/>
                <a:gd name="connsiteY815" fmla="*/ 297656 h 514350"/>
                <a:gd name="connsiteX816" fmla="*/ 4803934 w 6400800"/>
                <a:gd name="connsiteY816" fmla="*/ 264319 h 514350"/>
                <a:gd name="connsiteX817" fmla="*/ 4815364 w 6400800"/>
                <a:gd name="connsiteY817" fmla="*/ 192881 h 514350"/>
                <a:gd name="connsiteX818" fmla="*/ 4792504 w 6400800"/>
                <a:gd name="connsiteY818" fmla="*/ 262414 h 514350"/>
                <a:gd name="connsiteX819" fmla="*/ 4790599 w 6400800"/>
                <a:gd name="connsiteY819" fmla="*/ 268129 h 514350"/>
                <a:gd name="connsiteX820" fmla="*/ 4788694 w 6400800"/>
                <a:gd name="connsiteY820" fmla="*/ 250031 h 514350"/>
                <a:gd name="connsiteX821" fmla="*/ 4787741 w 6400800"/>
                <a:gd name="connsiteY821" fmla="*/ 270986 h 514350"/>
                <a:gd name="connsiteX822" fmla="*/ 4787741 w 6400800"/>
                <a:gd name="connsiteY822" fmla="*/ 281464 h 514350"/>
                <a:gd name="connsiteX823" fmla="*/ 4782979 w 6400800"/>
                <a:gd name="connsiteY823" fmla="*/ 299561 h 514350"/>
                <a:gd name="connsiteX824" fmla="*/ 4782979 w 6400800"/>
                <a:gd name="connsiteY824" fmla="*/ 293846 h 514350"/>
                <a:gd name="connsiteX825" fmla="*/ 4784884 w 6400800"/>
                <a:gd name="connsiteY825" fmla="*/ 263366 h 514350"/>
                <a:gd name="connsiteX826" fmla="*/ 4786789 w 6400800"/>
                <a:gd name="connsiteY826" fmla="*/ 239554 h 514350"/>
                <a:gd name="connsiteX827" fmla="*/ 4789647 w 6400800"/>
                <a:gd name="connsiteY827" fmla="*/ 218599 h 514350"/>
                <a:gd name="connsiteX828" fmla="*/ 4782979 w 6400800"/>
                <a:gd name="connsiteY828" fmla="*/ 238601 h 514350"/>
                <a:gd name="connsiteX829" fmla="*/ 4777264 w 6400800"/>
                <a:gd name="connsiteY829" fmla="*/ 262414 h 514350"/>
                <a:gd name="connsiteX830" fmla="*/ 4776312 w 6400800"/>
                <a:gd name="connsiteY830" fmla="*/ 269081 h 514350"/>
                <a:gd name="connsiteX831" fmla="*/ 4773454 w 6400800"/>
                <a:gd name="connsiteY831" fmla="*/ 251936 h 514350"/>
                <a:gd name="connsiteX832" fmla="*/ 4773454 w 6400800"/>
                <a:gd name="connsiteY832" fmla="*/ 284321 h 514350"/>
                <a:gd name="connsiteX833" fmla="*/ 4771549 w 6400800"/>
                <a:gd name="connsiteY833" fmla="*/ 293846 h 514350"/>
                <a:gd name="connsiteX834" fmla="*/ 4771549 w 6400800"/>
                <a:gd name="connsiteY834" fmla="*/ 295751 h 514350"/>
                <a:gd name="connsiteX835" fmla="*/ 4767739 w 6400800"/>
                <a:gd name="connsiteY835" fmla="*/ 260509 h 514350"/>
                <a:gd name="connsiteX836" fmla="*/ 4764881 w 6400800"/>
                <a:gd name="connsiteY836" fmla="*/ 297656 h 514350"/>
                <a:gd name="connsiteX837" fmla="*/ 4755356 w 6400800"/>
                <a:gd name="connsiteY837" fmla="*/ 276701 h 514350"/>
                <a:gd name="connsiteX838" fmla="*/ 4750594 w 6400800"/>
                <a:gd name="connsiteY838" fmla="*/ 270034 h 514350"/>
                <a:gd name="connsiteX839" fmla="*/ 4758214 w 6400800"/>
                <a:gd name="connsiteY839" fmla="*/ 243364 h 514350"/>
                <a:gd name="connsiteX840" fmla="*/ 4780122 w 6400800"/>
                <a:gd name="connsiteY840" fmla="*/ 161449 h 514350"/>
                <a:gd name="connsiteX841" fmla="*/ 4787741 w 6400800"/>
                <a:gd name="connsiteY841" fmla="*/ 130016 h 514350"/>
                <a:gd name="connsiteX842" fmla="*/ 4776312 w 6400800"/>
                <a:gd name="connsiteY842" fmla="*/ 160496 h 514350"/>
                <a:gd name="connsiteX843" fmla="*/ 4747737 w 6400800"/>
                <a:gd name="connsiteY843" fmla="*/ 240506 h 514350"/>
                <a:gd name="connsiteX844" fmla="*/ 4742022 w 6400800"/>
                <a:gd name="connsiteY844" fmla="*/ 257651 h 514350"/>
                <a:gd name="connsiteX845" fmla="*/ 4742022 w 6400800"/>
                <a:gd name="connsiteY845" fmla="*/ 257651 h 514350"/>
                <a:gd name="connsiteX846" fmla="*/ 4727734 w 6400800"/>
                <a:gd name="connsiteY846" fmla="*/ 244316 h 514350"/>
                <a:gd name="connsiteX847" fmla="*/ 4721066 w 6400800"/>
                <a:gd name="connsiteY847" fmla="*/ 240506 h 514350"/>
                <a:gd name="connsiteX848" fmla="*/ 4716304 w 6400800"/>
                <a:gd name="connsiteY848" fmla="*/ 238601 h 514350"/>
                <a:gd name="connsiteX849" fmla="*/ 4712494 w 6400800"/>
                <a:gd name="connsiteY849" fmla="*/ 237649 h 514350"/>
                <a:gd name="connsiteX850" fmla="*/ 4716304 w 6400800"/>
                <a:gd name="connsiteY850" fmla="*/ 239554 h 514350"/>
                <a:gd name="connsiteX851" fmla="*/ 4725829 w 6400800"/>
                <a:gd name="connsiteY851" fmla="*/ 246221 h 514350"/>
                <a:gd name="connsiteX852" fmla="*/ 4736306 w 6400800"/>
                <a:gd name="connsiteY852" fmla="*/ 260509 h 514350"/>
                <a:gd name="connsiteX853" fmla="*/ 4739164 w 6400800"/>
                <a:gd name="connsiteY853" fmla="*/ 266224 h 514350"/>
                <a:gd name="connsiteX854" fmla="*/ 4729639 w 6400800"/>
                <a:gd name="connsiteY854" fmla="*/ 293846 h 514350"/>
                <a:gd name="connsiteX855" fmla="*/ 4728687 w 6400800"/>
                <a:gd name="connsiteY855" fmla="*/ 295751 h 514350"/>
                <a:gd name="connsiteX856" fmla="*/ 4728687 w 6400800"/>
                <a:gd name="connsiteY856" fmla="*/ 294799 h 514350"/>
                <a:gd name="connsiteX857" fmla="*/ 4728687 w 6400800"/>
                <a:gd name="connsiteY857" fmla="*/ 290989 h 514350"/>
                <a:gd name="connsiteX858" fmla="*/ 4727734 w 6400800"/>
                <a:gd name="connsiteY858" fmla="*/ 293846 h 514350"/>
                <a:gd name="connsiteX859" fmla="*/ 4717256 w 6400800"/>
                <a:gd name="connsiteY859" fmla="*/ 270986 h 514350"/>
                <a:gd name="connsiteX860" fmla="*/ 4714399 w 6400800"/>
                <a:gd name="connsiteY860" fmla="*/ 265271 h 514350"/>
                <a:gd name="connsiteX861" fmla="*/ 4716304 w 6400800"/>
                <a:gd name="connsiteY861" fmla="*/ 252889 h 514350"/>
                <a:gd name="connsiteX862" fmla="*/ 4713447 w 6400800"/>
                <a:gd name="connsiteY862" fmla="*/ 262414 h 514350"/>
                <a:gd name="connsiteX863" fmla="*/ 4706779 w 6400800"/>
                <a:gd name="connsiteY863" fmla="*/ 248126 h 514350"/>
                <a:gd name="connsiteX864" fmla="*/ 4712494 w 6400800"/>
                <a:gd name="connsiteY864" fmla="*/ 267176 h 514350"/>
                <a:gd name="connsiteX865" fmla="*/ 4708684 w 6400800"/>
                <a:gd name="connsiteY865" fmla="*/ 277654 h 514350"/>
                <a:gd name="connsiteX866" fmla="*/ 4694397 w 6400800"/>
                <a:gd name="connsiteY866" fmla="*/ 236696 h 514350"/>
                <a:gd name="connsiteX867" fmla="*/ 4702969 w 6400800"/>
                <a:gd name="connsiteY867" fmla="*/ 293846 h 514350"/>
                <a:gd name="connsiteX868" fmla="*/ 4691539 w 6400800"/>
                <a:gd name="connsiteY868" fmla="*/ 331946 h 514350"/>
                <a:gd name="connsiteX869" fmla="*/ 4690587 w 6400800"/>
                <a:gd name="connsiteY869" fmla="*/ 329089 h 514350"/>
                <a:gd name="connsiteX870" fmla="*/ 4682966 w 6400800"/>
                <a:gd name="connsiteY870" fmla="*/ 313849 h 514350"/>
                <a:gd name="connsiteX871" fmla="*/ 4684872 w 6400800"/>
                <a:gd name="connsiteY871" fmla="*/ 322421 h 514350"/>
                <a:gd name="connsiteX872" fmla="*/ 4684872 w 6400800"/>
                <a:gd name="connsiteY872" fmla="*/ 322421 h 514350"/>
                <a:gd name="connsiteX873" fmla="*/ 4671537 w 6400800"/>
                <a:gd name="connsiteY873" fmla="*/ 304324 h 514350"/>
                <a:gd name="connsiteX874" fmla="*/ 4682014 w 6400800"/>
                <a:gd name="connsiteY874" fmla="*/ 324326 h 514350"/>
                <a:gd name="connsiteX875" fmla="*/ 4688681 w 6400800"/>
                <a:gd name="connsiteY875" fmla="*/ 337661 h 514350"/>
                <a:gd name="connsiteX876" fmla="*/ 4689634 w 6400800"/>
                <a:gd name="connsiteY876" fmla="*/ 340519 h 514350"/>
                <a:gd name="connsiteX877" fmla="*/ 4682966 w 6400800"/>
                <a:gd name="connsiteY877" fmla="*/ 366236 h 514350"/>
                <a:gd name="connsiteX878" fmla="*/ 4678204 w 6400800"/>
                <a:gd name="connsiteY878" fmla="*/ 359569 h 514350"/>
                <a:gd name="connsiteX879" fmla="*/ 4669631 w 6400800"/>
                <a:gd name="connsiteY879" fmla="*/ 349091 h 514350"/>
                <a:gd name="connsiteX880" fmla="*/ 4668679 w 6400800"/>
                <a:gd name="connsiteY880" fmla="*/ 348139 h 514350"/>
                <a:gd name="connsiteX881" fmla="*/ 4669631 w 6400800"/>
                <a:gd name="connsiteY881" fmla="*/ 330994 h 514350"/>
                <a:gd name="connsiteX882" fmla="*/ 4669631 w 6400800"/>
                <a:gd name="connsiteY882" fmla="*/ 310991 h 514350"/>
                <a:gd name="connsiteX883" fmla="*/ 4669631 w 6400800"/>
                <a:gd name="connsiteY883" fmla="*/ 313849 h 514350"/>
                <a:gd name="connsiteX884" fmla="*/ 4670584 w 6400800"/>
                <a:gd name="connsiteY884" fmla="*/ 301466 h 514350"/>
                <a:gd name="connsiteX885" fmla="*/ 4670584 w 6400800"/>
                <a:gd name="connsiteY885" fmla="*/ 287179 h 514350"/>
                <a:gd name="connsiteX886" fmla="*/ 4675347 w 6400800"/>
                <a:gd name="connsiteY886" fmla="*/ 274796 h 514350"/>
                <a:gd name="connsiteX887" fmla="*/ 4689634 w 6400800"/>
                <a:gd name="connsiteY887" fmla="*/ 250984 h 514350"/>
                <a:gd name="connsiteX888" fmla="*/ 4681062 w 6400800"/>
                <a:gd name="connsiteY888" fmla="*/ 262414 h 514350"/>
                <a:gd name="connsiteX889" fmla="*/ 4686776 w 6400800"/>
                <a:gd name="connsiteY889" fmla="*/ 248126 h 514350"/>
                <a:gd name="connsiteX890" fmla="*/ 4675347 w 6400800"/>
                <a:gd name="connsiteY890" fmla="*/ 265271 h 514350"/>
                <a:gd name="connsiteX891" fmla="*/ 4670584 w 6400800"/>
                <a:gd name="connsiteY891" fmla="*/ 272891 h 514350"/>
                <a:gd name="connsiteX892" fmla="*/ 4670584 w 6400800"/>
                <a:gd name="connsiteY892" fmla="*/ 268129 h 514350"/>
                <a:gd name="connsiteX893" fmla="*/ 4668679 w 6400800"/>
                <a:gd name="connsiteY893" fmla="*/ 250984 h 514350"/>
                <a:gd name="connsiteX894" fmla="*/ 4669631 w 6400800"/>
                <a:gd name="connsiteY894" fmla="*/ 247174 h 514350"/>
                <a:gd name="connsiteX895" fmla="*/ 4671537 w 6400800"/>
                <a:gd name="connsiteY895" fmla="*/ 222409 h 514350"/>
                <a:gd name="connsiteX896" fmla="*/ 4670584 w 6400800"/>
                <a:gd name="connsiteY896" fmla="*/ 229076 h 514350"/>
                <a:gd name="connsiteX897" fmla="*/ 4666774 w 6400800"/>
                <a:gd name="connsiteY897" fmla="*/ 242411 h 514350"/>
                <a:gd name="connsiteX898" fmla="*/ 4666774 w 6400800"/>
                <a:gd name="connsiteY898" fmla="*/ 241459 h 514350"/>
                <a:gd name="connsiteX899" fmla="*/ 4666774 w 6400800"/>
                <a:gd name="connsiteY899" fmla="*/ 241459 h 514350"/>
                <a:gd name="connsiteX900" fmla="*/ 4666774 w 6400800"/>
                <a:gd name="connsiteY900" fmla="*/ 241459 h 514350"/>
                <a:gd name="connsiteX901" fmla="*/ 4662012 w 6400800"/>
                <a:gd name="connsiteY901" fmla="*/ 228124 h 514350"/>
                <a:gd name="connsiteX902" fmla="*/ 4660106 w 6400800"/>
                <a:gd name="connsiteY902" fmla="*/ 222409 h 514350"/>
                <a:gd name="connsiteX903" fmla="*/ 4661059 w 6400800"/>
                <a:gd name="connsiteY903" fmla="*/ 228124 h 514350"/>
                <a:gd name="connsiteX904" fmla="*/ 4662964 w 6400800"/>
                <a:gd name="connsiteY904" fmla="*/ 244316 h 514350"/>
                <a:gd name="connsiteX905" fmla="*/ 4662964 w 6400800"/>
                <a:gd name="connsiteY905" fmla="*/ 246221 h 514350"/>
                <a:gd name="connsiteX906" fmla="*/ 4662964 w 6400800"/>
                <a:gd name="connsiteY906" fmla="*/ 246221 h 514350"/>
                <a:gd name="connsiteX907" fmla="*/ 4654391 w 6400800"/>
                <a:gd name="connsiteY907" fmla="*/ 262414 h 514350"/>
                <a:gd name="connsiteX908" fmla="*/ 4650581 w 6400800"/>
                <a:gd name="connsiteY908" fmla="*/ 271939 h 514350"/>
                <a:gd name="connsiteX909" fmla="*/ 4646772 w 6400800"/>
                <a:gd name="connsiteY909" fmla="*/ 261461 h 514350"/>
                <a:gd name="connsiteX910" fmla="*/ 4645819 w 6400800"/>
                <a:gd name="connsiteY910" fmla="*/ 259556 h 514350"/>
                <a:gd name="connsiteX911" fmla="*/ 4646772 w 6400800"/>
                <a:gd name="connsiteY911" fmla="*/ 253841 h 514350"/>
                <a:gd name="connsiteX912" fmla="*/ 4653439 w 6400800"/>
                <a:gd name="connsiteY912" fmla="*/ 227171 h 514350"/>
                <a:gd name="connsiteX913" fmla="*/ 4660106 w 6400800"/>
                <a:gd name="connsiteY913" fmla="*/ 204311 h 514350"/>
                <a:gd name="connsiteX914" fmla="*/ 4650581 w 6400800"/>
                <a:gd name="connsiteY914" fmla="*/ 226219 h 514350"/>
                <a:gd name="connsiteX915" fmla="*/ 4641056 w 6400800"/>
                <a:gd name="connsiteY915" fmla="*/ 251936 h 514350"/>
                <a:gd name="connsiteX916" fmla="*/ 4636294 w 6400800"/>
                <a:gd name="connsiteY916" fmla="*/ 267176 h 514350"/>
                <a:gd name="connsiteX917" fmla="*/ 4636294 w 6400800"/>
                <a:gd name="connsiteY917" fmla="*/ 259556 h 514350"/>
                <a:gd name="connsiteX918" fmla="*/ 4638199 w 6400800"/>
                <a:gd name="connsiteY918" fmla="*/ 242411 h 514350"/>
                <a:gd name="connsiteX919" fmla="*/ 4639151 w 6400800"/>
                <a:gd name="connsiteY919" fmla="*/ 235744 h 514350"/>
                <a:gd name="connsiteX920" fmla="*/ 4637247 w 6400800"/>
                <a:gd name="connsiteY920" fmla="*/ 241459 h 514350"/>
                <a:gd name="connsiteX921" fmla="*/ 4632484 w 6400800"/>
                <a:gd name="connsiteY921" fmla="*/ 258604 h 514350"/>
                <a:gd name="connsiteX922" fmla="*/ 4632484 w 6400800"/>
                <a:gd name="connsiteY922" fmla="*/ 258604 h 514350"/>
                <a:gd name="connsiteX923" fmla="*/ 4631531 w 6400800"/>
                <a:gd name="connsiteY923" fmla="*/ 254794 h 514350"/>
                <a:gd name="connsiteX924" fmla="*/ 4632484 w 6400800"/>
                <a:gd name="connsiteY924" fmla="*/ 259556 h 514350"/>
                <a:gd name="connsiteX925" fmla="*/ 4628674 w 6400800"/>
                <a:gd name="connsiteY925" fmla="*/ 285274 h 514350"/>
                <a:gd name="connsiteX926" fmla="*/ 4628674 w 6400800"/>
                <a:gd name="connsiteY926" fmla="*/ 293846 h 514350"/>
                <a:gd name="connsiteX927" fmla="*/ 4625816 w 6400800"/>
                <a:gd name="connsiteY927" fmla="*/ 303371 h 514350"/>
                <a:gd name="connsiteX928" fmla="*/ 4610576 w 6400800"/>
                <a:gd name="connsiteY928" fmla="*/ 293846 h 514350"/>
                <a:gd name="connsiteX929" fmla="*/ 4604862 w 6400800"/>
                <a:gd name="connsiteY929" fmla="*/ 290989 h 514350"/>
                <a:gd name="connsiteX930" fmla="*/ 4610576 w 6400800"/>
                <a:gd name="connsiteY930" fmla="*/ 294799 h 514350"/>
                <a:gd name="connsiteX931" fmla="*/ 4624864 w 6400800"/>
                <a:gd name="connsiteY931" fmla="*/ 307181 h 514350"/>
                <a:gd name="connsiteX932" fmla="*/ 4625816 w 6400800"/>
                <a:gd name="connsiteY932" fmla="*/ 308134 h 514350"/>
                <a:gd name="connsiteX933" fmla="*/ 4622006 w 6400800"/>
                <a:gd name="connsiteY933" fmla="*/ 325279 h 514350"/>
                <a:gd name="connsiteX934" fmla="*/ 4619149 w 6400800"/>
                <a:gd name="connsiteY934" fmla="*/ 343376 h 514350"/>
                <a:gd name="connsiteX935" fmla="*/ 4607719 w 6400800"/>
                <a:gd name="connsiteY935" fmla="*/ 306229 h 514350"/>
                <a:gd name="connsiteX936" fmla="*/ 4602956 w 6400800"/>
                <a:gd name="connsiteY936" fmla="*/ 290989 h 514350"/>
                <a:gd name="connsiteX937" fmla="*/ 4601051 w 6400800"/>
                <a:gd name="connsiteY937" fmla="*/ 269081 h 514350"/>
                <a:gd name="connsiteX938" fmla="*/ 4599147 w 6400800"/>
                <a:gd name="connsiteY938" fmla="*/ 248126 h 514350"/>
                <a:gd name="connsiteX939" fmla="*/ 4597241 w 6400800"/>
                <a:gd name="connsiteY939" fmla="*/ 269081 h 514350"/>
                <a:gd name="connsiteX940" fmla="*/ 4597241 w 6400800"/>
                <a:gd name="connsiteY940" fmla="*/ 271939 h 514350"/>
                <a:gd name="connsiteX941" fmla="*/ 4589622 w 6400800"/>
                <a:gd name="connsiteY941" fmla="*/ 250031 h 514350"/>
                <a:gd name="connsiteX942" fmla="*/ 4589622 w 6400800"/>
                <a:gd name="connsiteY942" fmla="*/ 240506 h 514350"/>
                <a:gd name="connsiteX943" fmla="*/ 4590574 w 6400800"/>
                <a:gd name="connsiteY943" fmla="*/ 197644 h 514350"/>
                <a:gd name="connsiteX944" fmla="*/ 4590574 w 6400800"/>
                <a:gd name="connsiteY944" fmla="*/ 109061 h 514350"/>
                <a:gd name="connsiteX945" fmla="*/ 4579144 w 6400800"/>
                <a:gd name="connsiteY945" fmla="*/ 197644 h 514350"/>
                <a:gd name="connsiteX946" fmla="*/ 4574381 w 6400800"/>
                <a:gd name="connsiteY946" fmla="*/ 240506 h 514350"/>
                <a:gd name="connsiteX947" fmla="*/ 4573429 w 6400800"/>
                <a:gd name="connsiteY947" fmla="*/ 256699 h 514350"/>
                <a:gd name="connsiteX948" fmla="*/ 4572476 w 6400800"/>
                <a:gd name="connsiteY948" fmla="*/ 257651 h 514350"/>
                <a:gd name="connsiteX949" fmla="*/ 4563904 w 6400800"/>
                <a:gd name="connsiteY949" fmla="*/ 265271 h 514350"/>
                <a:gd name="connsiteX950" fmla="*/ 4563904 w 6400800"/>
                <a:gd name="connsiteY950" fmla="*/ 264319 h 514350"/>
                <a:gd name="connsiteX951" fmla="*/ 4559141 w 6400800"/>
                <a:gd name="connsiteY951" fmla="*/ 255746 h 514350"/>
                <a:gd name="connsiteX952" fmla="*/ 4560094 w 6400800"/>
                <a:gd name="connsiteY952" fmla="*/ 249079 h 514350"/>
                <a:gd name="connsiteX953" fmla="*/ 4576287 w 6400800"/>
                <a:gd name="connsiteY953" fmla="*/ 159544 h 514350"/>
                <a:gd name="connsiteX954" fmla="*/ 4550569 w 6400800"/>
                <a:gd name="connsiteY954" fmla="*/ 243364 h 514350"/>
                <a:gd name="connsiteX955" fmla="*/ 4550569 w 6400800"/>
                <a:gd name="connsiteY955" fmla="*/ 243364 h 514350"/>
                <a:gd name="connsiteX956" fmla="*/ 4550569 w 6400800"/>
                <a:gd name="connsiteY956" fmla="*/ 243364 h 514350"/>
                <a:gd name="connsiteX957" fmla="*/ 4549616 w 6400800"/>
                <a:gd name="connsiteY957" fmla="*/ 246221 h 514350"/>
                <a:gd name="connsiteX958" fmla="*/ 4548664 w 6400800"/>
                <a:gd name="connsiteY958" fmla="*/ 248126 h 514350"/>
                <a:gd name="connsiteX959" fmla="*/ 4548664 w 6400800"/>
                <a:gd name="connsiteY959" fmla="*/ 248126 h 514350"/>
                <a:gd name="connsiteX960" fmla="*/ 4548664 w 6400800"/>
                <a:gd name="connsiteY960" fmla="*/ 248126 h 514350"/>
                <a:gd name="connsiteX961" fmla="*/ 4536281 w 6400800"/>
                <a:gd name="connsiteY961" fmla="*/ 292894 h 514350"/>
                <a:gd name="connsiteX962" fmla="*/ 4531519 w 6400800"/>
                <a:gd name="connsiteY962" fmla="*/ 241459 h 514350"/>
                <a:gd name="connsiteX963" fmla="*/ 4525804 w 6400800"/>
                <a:gd name="connsiteY963" fmla="*/ 303371 h 514350"/>
                <a:gd name="connsiteX964" fmla="*/ 4525804 w 6400800"/>
                <a:gd name="connsiteY964" fmla="*/ 309086 h 514350"/>
                <a:gd name="connsiteX965" fmla="*/ 4524851 w 6400800"/>
                <a:gd name="connsiteY965" fmla="*/ 308134 h 514350"/>
                <a:gd name="connsiteX966" fmla="*/ 4525804 w 6400800"/>
                <a:gd name="connsiteY966" fmla="*/ 310039 h 514350"/>
                <a:gd name="connsiteX967" fmla="*/ 4523899 w 6400800"/>
                <a:gd name="connsiteY967" fmla="*/ 333851 h 514350"/>
                <a:gd name="connsiteX968" fmla="*/ 4523899 w 6400800"/>
                <a:gd name="connsiteY968" fmla="*/ 337661 h 514350"/>
                <a:gd name="connsiteX969" fmla="*/ 4522947 w 6400800"/>
                <a:gd name="connsiteY969" fmla="*/ 339566 h 514350"/>
                <a:gd name="connsiteX970" fmla="*/ 4517231 w 6400800"/>
                <a:gd name="connsiteY970" fmla="*/ 322421 h 514350"/>
                <a:gd name="connsiteX971" fmla="*/ 4514374 w 6400800"/>
                <a:gd name="connsiteY971" fmla="*/ 301466 h 514350"/>
                <a:gd name="connsiteX972" fmla="*/ 4517231 w 6400800"/>
                <a:gd name="connsiteY972" fmla="*/ 297656 h 514350"/>
                <a:gd name="connsiteX973" fmla="*/ 4521041 w 6400800"/>
                <a:gd name="connsiteY973" fmla="*/ 291941 h 514350"/>
                <a:gd name="connsiteX974" fmla="*/ 4516279 w 6400800"/>
                <a:gd name="connsiteY974" fmla="*/ 297656 h 514350"/>
                <a:gd name="connsiteX975" fmla="*/ 4514374 w 6400800"/>
                <a:gd name="connsiteY975" fmla="*/ 300514 h 514350"/>
                <a:gd name="connsiteX976" fmla="*/ 4514374 w 6400800"/>
                <a:gd name="connsiteY976" fmla="*/ 298609 h 514350"/>
                <a:gd name="connsiteX977" fmla="*/ 4517231 w 6400800"/>
                <a:gd name="connsiteY977" fmla="*/ 293846 h 514350"/>
                <a:gd name="connsiteX978" fmla="*/ 4520089 w 6400800"/>
                <a:gd name="connsiteY978" fmla="*/ 288131 h 514350"/>
                <a:gd name="connsiteX979" fmla="*/ 4516279 w 6400800"/>
                <a:gd name="connsiteY979" fmla="*/ 292894 h 514350"/>
                <a:gd name="connsiteX980" fmla="*/ 4514374 w 6400800"/>
                <a:gd name="connsiteY980" fmla="*/ 295751 h 514350"/>
                <a:gd name="connsiteX981" fmla="*/ 4512469 w 6400800"/>
                <a:gd name="connsiteY981" fmla="*/ 281464 h 514350"/>
                <a:gd name="connsiteX982" fmla="*/ 4511516 w 6400800"/>
                <a:gd name="connsiteY982" fmla="*/ 268129 h 514350"/>
                <a:gd name="connsiteX983" fmla="*/ 4510564 w 6400800"/>
                <a:gd name="connsiteY983" fmla="*/ 272891 h 514350"/>
                <a:gd name="connsiteX984" fmla="*/ 4506754 w 6400800"/>
                <a:gd name="connsiteY984" fmla="*/ 250984 h 514350"/>
                <a:gd name="connsiteX985" fmla="*/ 4506754 w 6400800"/>
                <a:gd name="connsiteY985" fmla="*/ 292894 h 514350"/>
                <a:gd name="connsiteX986" fmla="*/ 4501991 w 6400800"/>
                <a:gd name="connsiteY986" fmla="*/ 282416 h 514350"/>
                <a:gd name="connsiteX987" fmla="*/ 4494372 w 6400800"/>
                <a:gd name="connsiteY987" fmla="*/ 267176 h 514350"/>
                <a:gd name="connsiteX988" fmla="*/ 4486751 w 6400800"/>
                <a:gd name="connsiteY988" fmla="*/ 254794 h 514350"/>
                <a:gd name="connsiteX989" fmla="*/ 4480084 w 6400800"/>
                <a:gd name="connsiteY989" fmla="*/ 245269 h 514350"/>
                <a:gd name="connsiteX990" fmla="*/ 4474369 w 6400800"/>
                <a:gd name="connsiteY990" fmla="*/ 238601 h 514350"/>
                <a:gd name="connsiteX991" fmla="*/ 4469606 w 6400800"/>
                <a:gd name="connsiteY991" fmla="*/ 233839 h 514350"/>
                <a:gd name="connsiteX992" fmla="*/ 4471512 w 6400800"/>
                <a:gd name="connsiteY992" fmla="*/ 225266 h 514350"/>
                <a:gd name="connsiteX993" fmla="*/ 4477226 w 6400800"/>
                <a:gd name="connsiteY993" fmla="*/ 198596 h 514350"/>
                <a:gd name="connsiteX994" fmla="*/ 4481037 w 6400800"/>
                <a:gd name="connsiteY994" fmla="*/ 175736 h 514350"/>
                <a:gd name="connsiteX995" fmla="*/ 4473416 w 6400800"/>
                <a:gd name="connsiteY995" fmla="*/ 197644 h 514350"/>
                <a:gd name="connsiteX996" fmla="*/ 4463891 w 6400800"/>
                <a:gd name="connsiteY996" fmla="*/ 222409 h 514350"/>
                <a:gd name="connsiteX997" fmla="*/ 4455319 w 6400800"/>
                <a:gd name="connsiteY997" fmla="*/ 244316 h 514350"/>
                <a:gd name="connsiteX998" fmla="*/ 4453414 w 6400800"/>
                <a:gd name="connsiteY998" fmla="*/ 237649 h 514350"/>
                <a:gd name="connsiteX999" fmla="*/ 4454366 w 6400800"/>
                <a:gd name="connsiteY999" fmla="*/ 247174 h 514350"/>
                <a:gd name="connsiteX1000" fmla="*/ 4451509 w 6400800"/>
                <a:gd name="connsiteY1000" fmla="*/ 253841 h 514350"/>
                <a:gd name="connsiteX1001" fmla="*/ 4436269 w 6400800"/>
                <a:gd name="connsiteY1001" fmla="*/ 289084 h 514350"/>
                <a:gd name="connsiteX1002" fmla="*/ 4435316 w 6400800"/>
                <a:gd name="connsiteY1002" fmla="*/ 287179 h 514350"/>
                <a:gd name="connsiteX1003" fmla="*/ 4438174 w 6400800"/>
                <a:gd name="connsiteY1003" fmla="*/ 274796 h 514350"/>
                <a:gd name="connsiteX1004" fmla="*/ 4444841 w 6400800"/>
                <a:gd name="connsiteY1004" fmla="*/ 247174 h 514350"/>
                <a:gd name="connsiteX1005" fmla="*/ 4454366 w 6400800"/>
                <a:gd name="connsiteY1005" fmla="*/ 195739 h 514350"/>
                <a:gd name="connsiteX1006" fmla="*/ 4460081 w 6400800"/>
                <a:gd name="connsiteY1006" fmla="*/ 151924 h 514350"/>
                <a:gd name="connsiteX1007" fmla="*/ 4461987 w 6400800"/>
                <a:gd name="connsiteY1007" fmla="*/ 133826 h 514350"/>
                <a:gd name="connsiteX1008" fmla="*/ 4462939 w 6400800"/>
                <a:gd name="connsiteY1008" fmla="*/ 118586 h 514350"/>
                <a:gd name="connsiteX1009" fmla="*/ 4463891 w 6400800"/>
                <a:gd name="connsiteY1009" fmla="*/ 89059 h 514350"/>
                <a:gd name="connsiteX1010" fmla="*/ 4458176 w 6400800"/>
                <a:gd name="connsiteY1010" fmla="*/ 118586 h 514350"/>
                <a:gd name="connsiteX1011" fmla="*/ 4455319 w 6400800"/>
                <a:gd name="connsiteY1011" fmla="*/ 133826 h 514350"/>
                <a:gd name="connsiteX1012" fmla="*/ 4451509 w 6400800"/>
                <a:gd name="connsiteY1012" fmla="*/ 151924 h 514350"/>
                <a:gd name="connsiteX1013" fmla="*/ 4441984 w 6400800"/>
                <a:gd name="connsiteY1013" fmla="*/ 194786 h 514350"/>
                <a:gd name="connsiteX1014" fmla="*/ 4428649 w 6400800"/>
                <a:gd name="connsiteY1014" fmla="*/ 245269 h 514350"/>
                <a:gd name="connsiteX1015" fmla="*/ 4421981 w 6400800"/>
                <a:gd name="connsiteY1015" fmla="*/ 269081 h 514350"/>
                <a:gd name="connsiteX1016" fmla="*/ 4414362 w 6400800"/>
                <a:gd name="connsiteY1016" fmla="*/ 258604 h 514350"/>
                <a:gd name="connsiteX1017" fmla="*/ 4394359 w 6400800"/>
                <a:gd name="connsiteY1017" fmla="*/ 230029 h 514350"/>
                <a:gd name="connsiteX1018" fmla="*/ 4387691 w 6400800"/>
                <a:gd name="connsiteY1018" fmla="*/ 221456 h 514350"/>
                <a:gd name="connsiteX1019" fmla="*/ 4395312 w 6400800"/>
                <a:gd name="connsiteY1019" fmla="*/ 180499 h 514350"/>
                <a:gd name="connsiteX1020" fmla="*/ 4382929 w 6400800"/>
                <a:gd name="connsiteY1020" fmla="*/ 215741 h 514350"/>
                <a:gd name="connsiteX1021" fmla="*/ 4375309 w 6400800"/>
                <a:gd name="connsiteY1021" fmla="*/ 206216 h 514350"/>
                <a:gd name="connsiteX1022" fmla="*/ 4381976 w 6400800"/>
                <a:gd name="connsiteY1022" fmla="*/ 218599 h 514350"/>
                <a:gd name="connsiteX1023" fmla="*/ 4369594 w 6400800"/>
                <a:gd name="connsiteY1023" fmla="*/ 259556 h 514350"/>
                <a:gd name="connsiteX1024" fmla="*/ 4368641 w 6400800"/>
                <a:gd name="connsiteY1024" fmla="*/ 241459 h 514350"/>
                <a:gd name="connsiteX1025" fmla="*/ 4366737 w 6400800"/>
                <a:gd name="connsiteY1025" fmla="*/ 263366 h 514350"/>
                <a:gd name="connsiteX1026" fmla="*/ 4365784 w 6400800"/>
                <a:gd name="connsiteY1026" fmla="*/ 274796 h 514350"/>
                <a:gd name="connsiteX1027" fmla="*/ 4362926 w 6400800"/>
                <a:gd name="connsiteY1027" fmla="*/ 285274 h 514350"/>
                <a:gd name="connsiteX1028" fmla="*/ 4362926 w 6400800"/>
                <a:gd name="connsiteY1028" fmla="*/ 282416 h 514350"/>
                <a:gd name="connsiteX1029" fmla="*/ 4361022 w 6400800"/>
                <a:gd name="connsiteY1029" fmla="*/ 261461 h 514350"/>
                <a:gd name="connsiteX1030" fmla="*/ 4359116 w 6400800"/>
                <a:gd name="connsiteY1030" fmla="*/ 283369 h 514350"/>
                <a:gd name="connsiteX1031" fmla="*/ 4359116 w 6400800"/>
                <a:gd name="connsiteY1031" fmla="*/ 290989 h 514350"/>
                <a:gd name="connsiteX1032" fmla="*/ 4357212 w 6400800"/>
                <a:gd name="connsiteY1032" fmla="*/ 295751 h 514350"/>
                <a:gd name="connsiteX1033" fmla="*/ 4351497 w 6400800"/>
                <a:gd name="connsiteY1033" fmla="*/ 284321 h 514350"/>
                <a:gd name="connsiteX1034" fmla="*/ 4351497 w 6400800"/>
                <a:gd name="connsiteY1034" fmla="*/ 257651 h 514350"/>
                <a:gd name="connsiteX1035" fmla="*/ 4351497 w 6400800"/>
                <a:gd name="connsiteY1035" fmla="*/ 238601 h 514350"/>
                <a:gd name="connsiteX1036" fmla="*/ 4349591 w 6400800"/>
                <a:gd name="connsiteY1036" fmla="*/ 221456 h 514350"/>
                <a:gd name="connsiteX1037" fmla="*/ 4345781 w 6400800"/>
                <a:gd name="connsiteY1037" fmla="*/ 194786 h 514350"/>
                <a:gd name="connsiteX1038" fmla="*/ 4342924 w 6400800"/>
                <a:gd name="connsiteY1038" fmla="*/ 170974 h 514350"/>
                <a:gd name="connsiteX1039" fmla="*/ 4341972 w 6400800"/>
                <a:gd name="connsiteY1039" fmla="*/ 194786 h 514350"/>
                <a:gd name="connsiteX1040" fmla="*/ 4341972 w 6400800"/>
                <a:gd name="connsiteY1040" fmla="*/ 217646 h 514350"/>
                <a:gd name="connsiteX1041" fmla="*/ 4340066 w 6400800"/>
                <a:gd name="connsiteY1041" fmla="*/ 205264 h 514350"/>
                <a:gd name="connsiteX1042" fmla="*/ 4339114 w 6400800"/>
                <a:gd name="connsiteY1042" fmla="*/ 226219 h 514350"/>
                <a:gd name="connsiteX1043" fmla="*/ 4338162 w 6400800"/>
                <a:gd name="connsiteY1043" fmla="*/ 250031 h 514350"/>
                <a:gd name="connsiteX1044" fmla="*/ 4338162 w 6400800"/>
                <a:gd name="connsiteY1044" fmla="*/ 252889 h 514350"/>
                <a:gd name="connsiteX1045" fmla="*/ 4337209 w 6400800"/>
                <a:gd name="connsiteY1045" fmla="*/ 250984 h 514350"/>
                <a:gd name="connsiteX1046" fmla="*/ 4318159 w 6400800"/>
                <a:gd name="connsiteY1046" fmla="*/ 196691 h 514350"/>
                <a:gd name="connsiteX1047" fmla="*/ 4289584 w 6400800"/>
                <a:gd name="connsiteY1047" fmla="*/ 116681 h 514350"/>
                <a:gd name="connsiteX1048" fmla="*/ 4278154 w 6400800"/>
                <a:gd name="connsiteY1048" fmla="*/ 86201 h 514350"/>
                <a:gd name="connsiteX1049" fmla="*/ 4285774 w 6400800"/>
                <a:gd name="connsiteY1049" fmla="*/ 117634 h 514350"/>
                <a:gd name="connsiteX1050" fmla="*/ 4307681 w 6400800"/>
                <a:gd name="connsiteY1050" fmla="*/ 199549 h 514350"/>
                <a:gd name="connsiteX1051" fmla="*/ 4334351 w 6400800"/>
                <a:gd name="connsiteY1051" fmla="*/ 295751 h 514350"/>
                <a:gd name="connsiteX1052" fmla="*/ 4334351 w 6400800"/>
                <a:gd name="connsiteY1052" fmla="*/ 296704 h 514350"/>
                <a:gd name="connsiteX1053" fmla="*/ 4334351 w 6400800"/>
                <a:gd name="connsiteY1053" fmla="*/ 294799 h 514350"/>
                <a:gd name="connsiteX1054" fmla="*/ 4334351 w 6400800"/>
                <a:gd name="connsiteY1054" fmla="*/ 301466 h 514350"/>
                <a:gd name="connsiteX1055" fmla="*/ 4333399 w 6400800"/>
                <a:gd name="connsiteY1055" fmla="*/ 315754 h 514350"/>
                <a:gd name="connsiteX1056" fmla="*/ 4329589 w 6400800"/>
                <a:gd name="connsiteY1056" fmla="*/ 344329 h 514350"/>
                <a:gd name="connsiteX1057" fmla="*/ 4328637 w 6400800"/>
                <a:gd name="connsiteY1057" fmla="*/ 343376 h 514350"/>
                <a:gd name="connsiteX1058" fmla="*/ 4326731 w 6400800"/>
                <a:gd name="connsiteY1058" fmla="*/ 340519 h 514350"/>
                <a:gd name="connsiteX1059" fmla="*/ 4325779 w 6400800"/>
                <a:gd name="connsiteY1059" fmla="*/ 333851 h 514350"/>
                <a:gd name="connsiteX1060" fmla="*/ 4315301 w 6400800"/>
                <a:gd name="connsiteY1060" fmla="*/ 267176 h 514350"/>
                <a:gd name="connsiteX1061" fmla="*/ 4301966 w 6400800"/>
                <a:gd name="connsiteY1061" fmla="*/ 202406 h 514350"/>
                <a:gd name="connsiteX1062" fmla="*/ 4303872 w 6400800"/>
                <a:gd name="connsiteY1062" fmla="*/ 268129 h 514350"/>
                <a:gd name="connsiteX1063" fmla="*/ 4303872 w 6400800"/>
                <a:gd name="connsiteY1063" fmla="*/ 274796 h 514350"/>
                <a:gd name="connsiteX1064" fmla="*/ 4301966 w 6400800"/>
                <a:gd name="connsiteY1064" fmla="*/ 290036 h 514350"/>
                <a:gd name="connsiteX1065" fmla="*/ 4300062 w 6400800"/>
                <a:gd name="connsiteY1065" fmla="*/ 300514 h 514350"/>
                <a:gd name="connsiteX1066" fmla="*/ 4288631 w 6400800"/>
                <a:gd name="connsiteY1066" fmla="*/ 286226 h 514350"/>
                <a:gd name="connsiteX1067" fmla="*/ 4299109 w 6400800"/>
                <a:gd name="connsiteY1067" fmla="*/ 305276 h 514350"/>
                <a:gd name="connsiteX1068" fmla="*/ 4296251 w 6400800"/>
                <a:gd name="connsiteY1068" fmla="*/ 323374 h 514350"/>
                <a:gd name="connsiteX1069" fmla="*/ 4292441 w 6400800"/>
                <a:gd name="connsiteY1069" fmla="*/ 346234 h 514350"/>
                <a:gd name="connsiteX1070" fmla="*/ 4290537 w 6400800"/>
                <a:gd name="connsiteY1070" fmla="*/ 343376 h 514350"/>
                <a:gd name="connsiteX1071" fmla="*/ 4288631 w 6400800"/>
                <a:gd name="connsiteY1071" fmla="*/ 308134 h 514350"/>
                <a:gd name="connsiteX1072" fmla="*/ 4281964 w 6400800"/>
                <a:gd name="connsiteY1072" fmla="*/ 231934 h 514350"/>
                <a:gd name="connsiteX1073" fmla="*/ 4277201 w 6400800"/>
                <a:gd name="connsiteY1073" fmla="*/ 309086 h 514350"/>
                <a:gd name="connsiteX1074" fmla="*/ 4277201 w 6400800"/>
                <a:gd name="connsiteY1074" fmla="*/ 318611 h 514350"/>
                <a:gd name="connsiteX1075" fmla="*/ 4273391 w 6400800"/>
                <a:gd name="connsiteY1075" fmla="*/ 310039 h 514350"/>
                <a:gd name="connsiteX1076" fmla="*/ 4272439 w 6400800"/>
                <a:gd name="connsiteY1076" fmla="*/ 303371 h 514350"/>
                <a:gd name="connsiteX1077" fmla="*/ 4270534 w 6400800"/>
                <a:gd name="connsiteY1077" fmla="*/ 273844 h 514350"/>
                <a:gd name="connsiteX1078" fmla="*/ 4269581 w 6400800"/>
                <a:gd name="connsiteY1078" fmla="*/ 260509 h 514350"/>
                <a:gd name="connsiteX1079" fmla="*/ 4269581 w 6400800"/>
                <a:gd name="connsiteY1079" fmla="*/ 255746 h 514350"/>
                <a:gd name="connsiteX1080" fmla="*/ 4270534 w 6400800"/>
                <a:gd name="connsiteY1080" fmla="*/ 234791 h 514350"/>
                <a:gd name="connsiteX1081" fmla="*/ 4273391 w 6400800"/>
                <a:gd name="connsiteY1081" fmla="*/ 155734 h 514350"/>
                <a:gd name="connsiteX1082" fmla="*/ 4259104 w 6400800"/>
                <a:gd name="connsiteY1082" fmla="*/ 233839 h 514350"/>
                <a:gd name="connsiteX1083" fmla="*/ 4253389 w 6400800"/>
                <a:gd name="connsiteY1083" fmla="*/ 271939 h 514350"/>
                <a:gd name="connsiteX1084" fmla="*/ 4252437 w 6400800"/>
                <a:gd name="connsiteY1084" fmla="*/ 270034 h 514350"/>
                <a:gd name="connsiteX1085" fmla="*/ 4253389 w 6400800"/>
                <a:gd name="connsiteY1085" fmla="*/ 262414 h 514350"/>
                <a:gd name="connsiteX1086" fmla="*/ 4255294 w 6400800"/>
                <a:gd name="connsiteY1086" fmla="*/ 240506 h 514350"/>
                <a:gd name="connsiteX1087" fmla="*/ 4249579 w 6400800"/>
                <a:gd name="connsiteY1087" fmla="*/ 262414 h 514350"/>
                <a:gd name="connsiteX1088" fmla="*/ 4248626 w 6400800"/>
                <a:gd name="connsiteY1088" fmla="*/ 264319 h 514350"/>
                <a:gd name="connsiteX1089" fmla="*/ 4246722 w 6400800"/>
                <a:gd name="connsiteY1089" fmla="*/ 261461 h 514350"/>
                <a:gd name="connsiteX1090" fmla="*/ 4244816 w 6400800"/>
                <a:gd name="connsiteY1090" fmla="*/ 257651 h 514350"/>
                <a:gd name="connsiteX1091" fmla="*/ 4244816 w 6400800"/>
                <a:gd name="connsiteY1091" fmla="*/ 251936 h 514350"/>
                <a:gd name="connsiteX1092" fmla="*/ 4243864 w 6400800"/>
                <a:gd name="connsiteY1092" fmla="*/ 256699 h 514350"/>
                <a:gd name="connsiteX1093" fmla="*/ 4240054 w 6400800"/>
                <a:gd name="connsiteY1093" fmla="*/ 251936 h 514350"/>
                <a:gd name="connsiteX1094" fmla="*/ 4229576 w 6400800"/>
                <a:gd name="connsiteY1094" fmla="*/ 235744 h 514350"/>
                <a:gd name="connsiteX1095" fmla="*/ 4220051 w 6400800"/>
                <a:gd name="connsiteY1095" fmla="*/ 222409 h 514350"/>
                <a:gd name="connsiteX1096" fmla="*/ 4226719 w 6400800"/>
                <a:gd name="connsiteY1096" fmla="*/ 237649 h 514350"/>
                <a:gd name="connsiteX1097" fmla="*/ 4234339 w 6400800"/>
                <a:gd name="connsiteY1097" fmla="*/ 254794 h 514350"/>
                <a:gd name="connsiteX1098" fmla="*/ 4236244 w 6400800"/>
                <a:gd name="connsiteY1098" fmla="*/ 258604 h 514350"/>
                <a:gd name="connsiteX1099" fmla="*/ 4231481 w 6400800"/>
                <a:gd name="connsiteY1099" fmla="*/ 251936 h 514350"/>
                <a:gd name="connsiteX1100" fmla="*/ 4220051 w 6400800"/>
                <a:gd name="connsiteY1100" fmla="*/ 237649 h 514350"/>
                <a:gd name="connsiteX1101" fmla="*/ 4202906 w 6400800"/>
                <a:gd name="connsiteY1101" fmla="*/ 219551 h 514350"/>
                <a:gd name="connsiteX1102" fmla="*/ 4196239 w 6400800"/>
                <a:gd name="connsiteY1102" fmla="*/ 213836 h 514350"/>
                <a:gd name="connsiteX1103" fmla="*/ 4201954 w 6400800"/>
                <a:gd name="connsiteY1103" fmla="*/ 220504 h 514350"/>
                <a:gd name="connsiteX1104" fmla="*/ 4216241 w 6400800"/>
                <a:gd name="connsiteY1104" fmla="*/ 240506 h 514350"/>
                <a:gd name="connsiteX1105" fmla="*/ 4225766 w 6400800"/>
                <a:gd name="connsiteY1105" fmla="*/ 255746 h 514350"/>
                <a:gd name="connsiteX1106" fmla="*/ 4235291 w 6400800"/>
                <a:gd name="connsiteY1106" fmla="*/ 273844 h 514350"/>
                <a:gd name="connsiteX1107" fmla="*/ 4235291 w 6400800"/>
                <a:gd name="connsiteY1107" fmla="*/ 274796 h 514350"/>
                <a:gd name="connsiteX1108" fmla="*/ 4235291 w 6400800"/>
                <a:gd name="connsiteY1108" fmla="*/ 282416 h 514350"/>
                <a:gd name="connsiteX1109" fmla="*/ 4234339 w 6400800"/>
                <a:gd name="connsiteY1109" fmla="*/ 281464 h 514350"/>
                <a:gd name="connsiteX1110" fmla="*/ 4229576 w 6400800"/>
                <a:gd name="connsiteY1110" fmla="*/ 276701 h 514350"/>
                <a:gd name="connsiteX1111" fmla="*/ 4233387 w 6400800"/>
                <a:gd name="connsiteY1111" fmla="*/ 282416 h 514350"/>
                <a:gd name="connsiteX1112" fmla="*/ 4235291 w 6400800"/>
                <a:gd name="connsiteY1112" fmla="*/ 284321 h 514350"/>
                <a:gd name="connsiteX1113" fmla="*/ 4235291 w 6400800"/>
                <a:gd name="connsiteY1113" fmla="*/ 285274 h 514350"/>
                <a:gd name="connsiteX1114" fmla="*/ 4229576 w 6400800"/>
                <a:gd name="connsiteY1114" fmla="*/ 310039 h 514350"/>
                <a:gd name="connsiteX1115" fmla="*/ 4222909 w 6400800"/>
                <a:gd name="connsiteY1115" fmla="*/ 295751 h 514350"/>
                <a:gd name="connsiteX1116" fmla="*/ 4228624 w 6400800"/>
                <a:gd name="connsiteY1116" fmla="*/ 316706 h 514350"/>
                <a:gd name="connsiteX1117" fmla="*/ 4226719 w 6400800"/>
                <a:gd name="connsiteY1117" fmla="*/ 327184 h 514350"/>
                <a:gd name="connsiteX1118" fmla="*/ 4223862 w 6400800"/>
                <a:gd name="connsiteY1118" fmla="*/ 341471 h 514350"/>
                <a:gd name="connsiteX1119" fmla="*/ 4222909 w 6400800"/>
                <a:gd name="connsiteY1119" fmla="*/ 334804 h 514350"/>
                <a:gd name="connsiteX1120" fmla="*/ 4219099 w 6400800"/>
                <a:gd name="connsiteY1120" fmla="*/ 311944 h 514350"/>
                <a:gd name="connsiteX1121" fmla="*/ 4219099 w 6400800"/>
                <a:gd name="connsiteY1121" fmla="*/ 331946 h 514350"/>
                <a:gd name="connsiteX1122" fmla="*/ 4217194 w 6400800"/>
                <a:gd name="connsiteY1122" fmla="*/ 322421 h 514350"/>
                <a:gd name="connsiteX1123" fmla="*/ 4198144 w 6400800"/>
                <a:gd name="connsiteY1123" fmla="*/ 240506 h 514350"/>
                <a:gd name="connsiteX1124" fmla="*/ 4205764 w 6400800"/>
                <a:gd name="connsiteY1124" fmla="*/ 323374 h 514350"/>
                <a:gd name="connsiteX1125" fmla="*/ 4210526 w 6400800"/>
                <a:gd name="connsiteY1125" fmla="*/ 364331 h 514350"/>
                <a:gd name="connsiteX1126" fmla="*/ 4210526 w 6400800"/>
                <a:gd name="connsiteY1126" fmla="*/ 363379 h 514350"/>
                <a:gd name="connsiteX1127" fmla="*/ 4206716 w 6400800"/>
                <a:gd name="connsiteY1127" fmla="*/ 350044 h 514350"/>
                <a:gd name="connsiteX1128" fmla="*/ 4202906 w 6400800"/>
                <a:gd name="connsiteY1128" fmla="*/ 338614 h 514350"/>
                <a:gd name="connsiteX1129" fmla="*/ 4202906 w 6400800"/>
                <a:gd name="connsiteY1129" fmla="*/ 350996 h 514350"/>
                <a:gd name="connsiteX1130" fmla="*/ 4202906 w 6400800"/>
                <a:gd name="connsiteY1130" fmla="*/ 365284 h 514350"/>
                <a:gd name="connsiteX1131" fmla="*/ 4202906 w 6400800"/>
                <a:gd name="connsiteY1131" fmla="*/ 373856 h 514350"/>
                <a:gd name="connsiteX1132" fmla="*/ 4202906 w 6400800"/>
                <a:gd name="connsiteY1132" fmla="*/ 380524 h 514350"/>
                <a:gd name="connsiteX1133" fmla="*/ 4201954 w 6400800"/>
                <a:gd name="connsiteY1133" fmla="*/ 378619 h 514350"/>
                <a:gd name="connsiteX1134" fmla="*/ 4201001 w 6400800"/>
                <a:gd name="connsiteY1134" fmla="*/ 361474 h 514350"/>
                <a:gd name="connsiteX1135" fmla="*/ 4196239 w 6400800"/>
                <a:gd name="connsiteY1135" fmla="*/ 290989 h 514350"/>
                <a:gd name="connsiteX1136" fmla="*/ 4191476 w 6400800"/>
                <a:gd name="connsiteY1136" fmla="*/ 343376 h 514350"/>
                <a:gd name="connsiteX1137" fmla="*/ 4188619 w 6400800"/>
                <a:gd name="connsiteY1137" fmla="*/ 335756 h 514350"/>
                <a:gd name="connsiteX1138" fmla="*/ 4181951 w 6400800"/>
                <a:gd name="connsiteY1138" fmla="*/ 319564 h 514350"/>
                <a:gd name="connsiteX1139" fmla="*/ 4180999 w 6400800"/>
                <a:gd name="connsiteY1139" fmla="*/ 316706 h 514350"/>
                <a:gd name="connsiteX1140" fmla="*/ 4180999 w 6400800"/>
                <a:gd name="connsiteY1140" fmla="*/ 256699 h 514350"/>
                <a:gd name="connsiteX1141" fmla="*/ 4180999 w 6400800"/>
                <a:gd name="connsiteY1141" fmla="*/ 230029 h 514350"/>
                <a:gd name="connsiteX1142" fmla="*/ 4177189 w 6400800"/>
                <a:gd name="connsiteY1142" fmla="*/ 256699 h 514350"/>
                <a:gd name="connsiteX1143" fmla="*/ 4175284 w 6400800"/>
                <a:gd name="connsiteY1143" fmla="*/ 270034 h 514350"/>
                <a:gd name="connsiteX1144" fmla="*/ 4174331 w 6400800"/>
                <a:gd name="connsiteY1144" fmla="*/ 251936 h 514350"/>
                <a:gd name="connsiteX1145" fmla="*/ 4168616 w 6400800"/>
                <a:gd name="connsiteY1145" fmla="*/ 176689 h 514350"/>
                <a:gd name="connsiteX1146" fmla="*/ 4162901 w 6400800"/>
                <a:gd name="connsiteY1146" fmla="*/ 251936 h 514350"/>
                <a:gd name="connsiteX1147" fmla="*/ 4160996 w 6400800"/>
                <a:gd name="connsiteY1147" fmla="*/ 287179 h 514350"/>
                <a:gd name="connsiteX1148" fmla="*/ 4154329 w 6400800"/>
                <a:gd name="connsiteY1148" fmla="*/ 303371 h 514350"/>
                <a:gd name="connsiteX1149" fmla="*/ 4146709 w 6400800"/>
                <a:gd name="connsiteY1149" fmla="*/ 280511 h 514350"/>
                <a:gd name="connsiteX1150" fmla="*/ 4140041 w 6400800"/>
                <a:gd name="connsiteY1150" fmla="*/ 246221 h 514350"/>
                <a:gd name="connsiteX1151" fmla="*/ 4133374 w 6400800"/>
                <a:gd name="connsiteY1151" fmla="*/ 224314 h 514350"/>
                <a:gd name="connsiteX1152" fmla="*/ 4134326 w 6400800"/>
                <a:gd name="connsiteY1152" fmla="*/ 230029 h 514350"/>
                <a:gd name="connsiteX1153" fmla="*/ 4136231 w 6400800"/>
                <a:gd name="connsiteY1153" fmla="*/ 247174 h 514350"/>
                <a:gd name="connsiteX1154" fmla="*/ 4136231 w 6400800"/>
                <a:gd name="connsiteY1154" fmla="*/ 250031 h 514350"/>
                <a:gd name="connsiteX1155" fmla="*/ 4118134 w 6400800"/>
                <a:gd name="connsiteY1155" fmla="*/ 197644 h 514350"/>
                <a:gd name="connsiteX1156" fmla="*/ 4093369 w 6400800"/>
                <a:gd name="connsiteY1156" fmla="*/ 121444 h 514350"/>
                <a:gd name="connsiteX1157" fmla="*/ 4083844 w 6400800"/>
                <a:gd name="connsiteY1157" fmla="*/ 92869 h 514350"/>
                <a:gd name="connsiteX1158" fmla="*/ 4089559 w 6400800"/>
                <a:gd name="connsiteY1158" fmla="*/ 122396 h 514350"/>
                <a:gd name="connsiteX1159" fmla="*/ 4106704 w 6400800"/>
                <a:gd name="connsiteY1159" fmla="*/ 200501 h 514350"/>
                <a:gd name="connsiteX1160" fmla="*/ 4119086 w 6400800"/>
                <a:gd name="connsiteY1160" fmla="*/ 248126 h 514350"/>
                <a:gd name="connsiteX1161" fmla="*/ 4117181 w 6400800"/>
                <a:gd name="connsiteY1161" fmla="*/ 262414 h 514350"/>
                <a:gd name="connsiteX1162" fmla="*/ 4114324 w 6400800"/>
                <a:gd name="connsiteY1162" fmla="*/ 290036 h 514350"/>
                <a:gd name="connsiteX1163" fmla="*/ 4110514 w 6400800"/>
                <a:gd name="connsiteY1163" fmla="*/ 284321 h 514350"/>
                <a:gd name="connsiteX1164" fmla="*/ 4114324 w 6400800"/>
                <a:gd name="connsiteY1164" fmla="*/ 269081 h 514350"/>
                <a:gd name="connsiteX1165" fmla="*/ 4108609 w 6400800"/>
                <a:gd name="connsiteY1165" fmla="*/ 282416 h 514350"/>
                <a:gd name="connsiteX1166" fmla="*/ 4102894 w 6400800"/>
                <a:gd name="connsiteY1166" fmla="*/ 273844 h 514350"/>
                <a:gd name="connsiteX1167" fmla="*/ 4096226 w 6400800"/>
                <a:gd name="connsiteY1167" fmla="*/ 263366 h 514350"/>
                <a:gd name="connsiteX1168" fmla="*/ 4097179 w 6400800"/>
                <a:gd name="connsiteY1168" fmla="*/ 262414 h 514350"/>
                <a:gd name="connsiteX1169" fmla="*/ 4096226 w 6400800"/>
                <a:gd name="connsiteY1169" fmla="*/ 263366 h 514350"/>
                <a:gd name="connsiteX1170" fmla="*/ 4090511 w 6400800"/>
                <a:gd name="connsiteY1170" fmla="*/ 253841 h 514350"/>
                <a:gd name="connsiteX1171" fmla="*/ 4090511 w 6400800"/>
                <a:gd name="connsiteY1171" fmla="*/ 252889 h 514350"/>
                <a:gd name="connsiteX1172" fmla="*/ 4090511 w 6400800"/>
                <a:gd name="connsiteY1172" fmla="*/ 238601 h 514350"/>
                <a:gd name="connsiteX1173" fmla="*/ 4090511 w 6400800"/>
                <a:gd name="connsiteY1173" fmla="*/ 215741 h 514350"/>
                <a:gd name="connsiteX1174" fmla="*/ 4089559 w 6400800"/>
                <a:gd name="connsiteY1174" fmla="*/ 195739 h 514350"/>
                <a:gd name="connsiteX1175" fmla="*/ 4086701 w 6400800"/>
                <a:gd name="connsiteY1175" fmla="*/ 214789 h 514350"/>
                <a:gd name="connsiteX1176" fmla="*/ 4083844 w 6400800"/>
                <a:gd name="connsiteY1176" fmla="*/ 236696 h 514350"/>
                <a:gd name="connsiteX1177" fmla="*/ 4083844 w 6400800"/>
                <a:gd name="connsiteY1177" fmla="*/ 239554 h 514350"/>
                <a:gd name="connsiteX1178" fmla="*/ 4081939 w 6400800"/>
                <a:gd name="connsiteY1178" fmla="*/ 236696 h 514350"/>
                <a:gd name="connsiteX1179" fmla="*/ 4081939 w 6400800"/>
                <a:gd name="connsiteY1179" fmla="*/ 234791 h 514350"/>
                <a:gd name="connsiteX1180" fmla="*/ 4081939 w 6400800"/>
                <a:gd name="connsiteY1180" fmla="*/ 210026 h 514350"/>
                <a:gd name="connsiteX1181" fmla="*/ 4081939 w 6400800"/>
                <a:gd name="connsiteY1181" fmla="*/ 188119 h 514350"/>
                <a:gd name="connsiteX1182" fmla="*/ 4078129 w 6400800"/>
                <a:gd name="connsiteY1182" fmla="*/ 210026 h 514350"/>
                <a:gd name="connsiteX1183" fmla="*/ 4075271 w 6400800"/>
                <a:gd name="connsiteY1183" fmla="*/ 227171 h 514350"/>
                <a:gd name="connsiteX1184" fmla="*/ 4059079 w 6400800"/>
                <a:gd name="connsiteY1184" fmla="*/ 202406 h 514350"/>
                <a:gd name="connsiteX1185" fmla="*/ 4073366 w 6400800"/>
                <a:gd name="connsiteY1185" fmla="*/ 236696 h 514350"/>
                <a:gd name="connsiteX1186" fmla="*/ 4071461 w 6400800"/>
                <a:gd name="connsiteY1186" fmla="*/ 250984 h 514350"/>
                <a:gd name="connsiteX1187" fmla="*/ 4067651 w 6400800"/>
                <a:gd name="connsiteY1187" fmla="*/ 268129 h 514350"/>
                <a:gd name="connsiteX1188" fmla="*/ 4064794 w 6400800"/>
                <a:gd name="connsiteY1188" fmla="*/ 279559 h 514350"/>
                <a:gd name="connsiteX1189" fmla="*/ 4061936 w 6400800"/>
                <a:gd name="connsiteY1189" fmla="*/ 253841 h 514350"/>
                <a:gd name="connsiteX1190" fmla="*/ 4054316 w 6400800"/>
                <a:gd name="connsiteY1190" fmla="*/ 207169 h 514350"/>
                <a:gd name="connsiteX1191" fmla="*/ 4050506 w 6400800"/>
                <a:gd name="connsiteY1191" fmla="*/ 186214 h 514350"/>
                <a:gd name="connsiteX1192" fmla="*/ 4046696 w 6400800"/>
                <a:gd name="connsiteY1192" fmla="*/ 168116 h 514350"/>
                <a:gd name="connsiteX1193" fmla="*/ 4040029 w 6400800"/>
                <a:gd name="connsiteY1193" fmla="*/ 137636 h 514350"/>
                <a:gd name="connsiteX1194" fmla="*/ 4034314 w 6400800"/>
                <a:gd name="connsiteY1194" fmla="*/ 111919 h 514350"/>
                <a:gd name="connsiteX1195" fmla="*/ 4036219 w 6400800"/>
                <a:gd name="connsiteY1195" fmla="*/ 138589 h 514350"/>
                <a:gd name="connsiteX1196" fmla="*/ 4039076 w 6400800"/>
                <a:gd name="connsiteY1196" fmla="*/ 169069 h 514350"/>
                <a:gd name="connsiteX1197" fmla="*/ 4042886 w 6400800"/>
                <a:gd name="connsiteY1197" fmla="*/ 208121 h 514350"/>
                <a:gd name="connsiteX1198" fmla="*/ 4044791 w 6400800"/>
                <a:gd name="connsiteY1198" fmla="*/ 238601 h 514350"/>
                <a:gd name="connsiteX1199" fmla="*/ 4031456 w 6400800"/>
                <a:gd name="connsiteY1199" fmla="*/ 170021 h 514350"/>
                <a:gd name="connsiteX1200" fmla="*/ 4036219 w 6400800"/>
                <a:gd name="connsiteY1200" fmla="*/ 252889 h 514350"/>
                <a:gd name="connsiteX1201" fmla="*/ 4037171 w 6400800"/>
                <a:gd name="connsiteY1201" fmla="*/ 264319 h 514350"/>
                <a:gd name="connsiteX1202" fmla="*/ 4035266 w 6400800"/>
                <a:gd name="connsiteY1202" fmla="*/ 271939 h 514350"/>
                <a:gd name="connsiteX1203" fmla="*/ 4030504 w 6400800"/>
                <a:gd name="connsiteY1203" fmla="*/ 266224 h 514350"/>
                <a:gd name="connsiteX1204" fmla="*/ 4023836 w 6400800"/>
                <a:gd name="connsiteY1204" fmla="*/ 258604 h 514350"/>
                <a:gd name="connsiteX1205" fmla="*/ 4009549 w 6400800"/>
                <a:gd name="connsiteY1205" fmla="*/ 229076 h 514350"/>
                <a:gd name="connsiteX1206" fmla="*/ 3996214 w 6400800"/>
                <a:gd name="connsiteY1206" fmla="*/ 203359 h 514350"/>
                <a:gd name="connsiteX1207" fmla="*/ 4005739 w 6400800"/>
                <a:gd name="connsiteY1207" fmla="*/ 230981 h 514350"/>
                <a:gd name="connsiteX1208" fmla="*/ 4014311 w 6400800"/>
                <a:gd name="connsiteY1208" fmla="*/ 255746 h 514350"/>
                <a:gd name="connsiteX1209" fmla="*/ 4007644 w 6400800"/>
                <a:gd name="connsiteY1209" fmla="*/ 243364 h 514350"/>
                <a:gd name="connsiteX1210" fmla="*/ 4015264 w 6400800"/>
                <a:gd name="connsiteY1210" fmla="*/ 267176 h 514350"/>
                <a:gd name="connsiteX1211" fmla="*/ 4024789 w 6400800"/>
                <a:gd name="connsiteY1211" fmla="*/ 294799 h 514350"/>
                <a:gd name="connsiteX1212" fmla="*/ 4026694 w 6400800"/>
                <a:gd name="connsiteY1212" fmla="*/ 301466 h 514350"/>
                <a:gd name="connsiteX1213" fmla="*/ 4017169 w 6400800"/>
                <a:gd name="connsiteY1213" fmla="*/ 329089 h 514350"/>
                <a:gd name="connsiteX1214" fmla="*/ 4016216 w 6400800"/>
                <a:gd name="connsiteY1214" fmla="*/ 328136 h 514350"/>
                <a:gd name="connsiteX1215" fmla="*/ 4005739 w 6400800"/>
                <a:gd name="connsiteY1215" fmla="*/ 320516 h 514350"/>
                <a:gd name="connsiteX1216" fmla="*/ 4005739 w 6400800"/>
                <a:gd name="connsiteY1216" fmla="*/ 318611 h 514350"/>
                <a:gd name="connsiteX1217" fmla="*/ 4004786 w 6400800"/>
                <a:gd name="connsiteY1217" fmla="*/ 310991 h 514350"/>
                <a:gd name="connsiteX1218" fmla="*/ 4002881 w 6400800"/>
                <a:gd name="connsiteY1218" fmla="*/ 269081 h 514350"/>
                <a:gd name="connsiteX1219" fmla="*/ 4000024 w 6400800"/>
                <a:gd name="connsiteY1219" fmla="*/ 284321 h 514350"/>
                <a:gd name="connsiteX1220" fmla="*/ 3993356 w 6400800"/>
                <a:gd name="connsiteY1220" fmla="*/ 248126 h 514350"/>
                <a:gd name="connsiteX1221" fmla="*/ 3993356 w 6400800"/>
                <a:gd name="connsiteY1221" fmla="*/ 286226 h 514350"/>
                <a:gd name="connsiteX1222" fmla="*/ 3992404 w 6400800"/>
                <a:gd name="connsiteY1222" fmla="*/ 286226 h 514350"/>
                <a:gd name="connsiteX1223" fmla="*/ 3990499 w 6400800"/>
                <a:gd name="connsiteY1223" fmla="*/ 287179 h 514350"/>
                <a:gd name="connsiteX1224" fmla="*/ 3985736 w 6400800"/>
                <a:gd name="connsiteY1224" fmla="*/ 292894 h 514350"/>
                <a:gd name="connsiteX1225" fmla="*/ 3985736 w 6400800"/>
                <a:gd name="connsiteY1225" fmla="*/ 292894 h 514350"/>
                <a:gd name="connsiteX1226" fmla="*/ 3985736 w 6400800"/>
                <a:gd name="connsiteY1226" fmla="*/ 293846 h 514350"/>
                <a:gd name="connsiteX1227" fmla="*/ 3983831 w 6400800"/>
                <a:gd name="connsiteY1227" fmla="*/ 313849 h 514350"/>
                <a:gd name="connsiteX1228" fmla="*/ 3978116 w 6400800"/>
                <a:gd name="connsiteY1228" fmla="*/ 303371 h 514350"/>
                <a:gd name="connsiteX1229" fmla="*/ 3987641 w 6400800"/>
                <a:gd name="connsiteY1229" fmla="*/ 272891 h 514350"/>
                <a:gd name="connsiteX1230" fmla="*/ 3976211 w 6400800"/>
                <a:gd name="connsiteY1230" fmla="*/ 298609 h 514350"/>
                <a:gd name="connsiteX1231" fmla="*/ 3973354 w 6400800"/>
                <a:gd name="connsiteY1231" fmla="*/ 293846 h 514350"/>
                <a:gd name="connsiteX1232" fmla="*/ 3973354 w 6400800"/>
                <a:gd name="connsiteY1232" fmla="*/ 288131 h 514350"/>
                <a:gd name="connsiteX1233" fmla="*/ 3973354 w 6400800"/>
                <a:gd name="connsiteY1233" fmla="*/ 287179 h 514350"/>
                <a:gd name="connsiteX1234" fmla="*/ 3977164 w 6400800"/>
                <a:gd name="connsiteY1234" fmla="*/ 278606 h 514350"/>
                <a:gd name="connsiteX1235" fmla="*/ 3980974 w 6400800"/>
                <a:gd name="connsiteY1235" fmla="*/ 270986 h 514350"/>
                <a:gd name="connsiteX1236" fmla="*/ 3976211 w 6400800"/>
                <a:gd name="connsiteY1236" fmla="*/ 277654 h 514350"/>
                <a:gd name="connsiteX1237" fmla="*/ 3973354 w 6400800"/>
                <a:gd name="connsiteY1237" fmla="*/ 282416 h 514350"/>
                <a:gd name="connsiteX1238" fmla="*/ 3974306 w 6400800"/>
                <a:gd name="connsiteY1238" fmla="*/ 254794 h 514350"/>
                <a:gd name="connsiteX1239" fmla="*/ 3975259 w 6400800"/>
                <a:gd name="connsiteY1239" fmla="*/ 230029 h 514350"/>
                <a:gd name="connsiteX1240" fmla="*/ 3970496 w 6400800"/>
                <a:gd name="connsiteY1240" fmla="*/ 254794 h 514350"/>
                <a:gd name="connsiteX1241" fmla="*/ 3965734 w 6400800"/>
                <a:gd name="connsiteY1241" fmla="*/ 281464 h 514350"/>
                <a:gd name="connsiteX1242" fmla="*/ 3961924 w 6400800"/>
                <a:gd name="connsiteY1242" fmla="*/ 274796 h 514350"/>
                <a:gd name="connsiteX1243" fmla="*/ 3962876 w 6400800"/>
                <a:gd name="connsiteY1243" fmla="*/ 269081 h 514350"/>
                <a:gd name="connsiteX1244" fmla="*/ 3966686 w 6400800"/>
                <a:gd name="connsiteY1244" fmla="*/ 245269 h 514350"/>
                <a:gd name="connsiteX1245" fmla="*/ 3959066 w 6400800"/>
                <a:gd name="connsiteY1245" fmla="*/ 268129 h 514350"/>
                <a:gd name="connsiteX1246" fmla="*/ 3959066 w 6400800"/>
                <a:gd name="connsiteY1246" fmla="*/ 269081 h 514350"/>
                <a:gd name="connsiteX1247" fmla="*/ 3958114 w 6400800"/>
                <a:gd name="connsiteY1247" fmla="*/ 267176 h 514350"/>
                <a:gd name="connsiteX1248" fmla="*/ 3958114 w 6400800"/>
                <a:gd name="connsiteY1248" fmla="*/ 269081 h 514350"/>
                <a:gd name="connsiteX1249" fmla="*/ 3955256 w 6400800"/>
                <a:gd name="connsiteY1249" fmla="*/ 264319 h 514350"/>
                <a:gd name="connsiteX1250" fmla="*/ 3954304 w 6400800"/>
                <a:gd name="connsiteY1250" fmla="*/ 247174 h 514350"/>
                <a:gd name="connsiteX1251" fmla="*/ 3951446 w 6400800"/>
                <a:gd name="connsiteY1251" fmla="*/ 214789 h 514350"/>
                <a:gd name="connsiteX1252" fmla="*/ 3947636 w 6400800"/>
                <a:gd name="connsiteY1252" fmla="*/ 190024 h 514350"/>
                <a:gd name="connsiteX1253" fmla="*/ 3943826 w 6400800"/>
                <a:gd name="connsiteY1253" fmla="*/ 169069 h 514350"/>
                <a:gd name="connsiteX1254" fmla="*/ 3943826 w 6400800"/>
                <a:gd name="connsiteY1254" fmla="*/ 190024 h 514350"/>
                <a:gd name="connsiteX1255" fmla="*/ 3943826 w 6400800"/>
                <a:gd name="connsiteY1255" fmla="*/ 214789 h 514350"/>
                <a:gd name="connsiteX1256" fmla="*/ 3943826 w 6400800"/>
                <a:gd name="connsiteY1256" fmla="*/ 225266 h 514350"/>
                <a:gd name="connsiteX1257" fmla="*/ 3940969 w 6400800"/>
                <a:gd name="connsiteY1257" fmla="*/ 215741 h 514350"/>
                <a:gd name="connsiteX1258" fmla="*/ 3939064 w 6400800"/>
                <a:gd name="connsiteY1258" fmla="*/ 207169 h 514350"/>
                <a:gd name="connsiteX1259" fmla="*/ 3940016 w 6400800"/>
                <a:gd name="connsiteY1259" fmla="*/ 205264 h 514350"/>
                <a:gd name="connsiteX1260" fmla="*/ 3939064 w 6400800"/>
                <a:gd name="connsiteY1260" fmla="*/ 206216 h 514350"/>
                <a:gd name="connsiteX1261" fmla="*/ 3936206 w 6400800"/>
                <a:gd name="connsiteY1261" fmla="*/ 197644 h 514350"/>
                <a:gd name="connsiteX1262" fmla="*/ 3937159 w 6400800"/>
                <a:gd name="connsiteY1262" fmla="*/ 208121 h 514350"/>
                <a:gd name="connsiteX1263" fmla="*/ 3929539 w 6400800"/>
                <a:gd name="connsiteY1263" fmla="*/ 216694 h 514350"/>
                <a:gd name="connsiteX1264" fmla="*/ 3925729 w 6400800"/>
                <a:gd name="connsiteY1264" fmla="*/ 197644 h 514350"/>
                <a:gd name="connsiteX1265" fmla="*/ 3916204 w 6400800"/>
                <a:gd name="connsiteY1265" fmla="*/ 158591 h 514350"/>
                <a:gd name="connsiteX1266" fmla="*/ 3912394 w 6400800"/>
                <a:gd name="connsiteY1266" fmla="*/ 144304 h 514350"/>
                <a:gd name="connsiteX1267" fmla="*/ 3915251 w 6400800"/>
                <a:gd name="connsiteY1267" fmla="*/ 139541 h 514350"/>
                <a:gd name="connsiteX1268" fmla="*/ 3935254 w 6400800"/>
                <a:gd name="connsiteY1268" fmla="*/ 110966 h 514350"/>
                <a:gd name="connsiteX1269" fmla="*/ 3912394 w 6400800"/>
                <a:gd name="connsiteY1269" fmla="*/ 136684 h 514350"/>
                <a:gd name="connsiteX1270" fmla="*/ 3910489 w 6400800"/>
                <a:gd name="connsiteY1270" fmla="*/ 138589 h 514350"/>
                <a:gd name="connsiteX1271" fmla="*/ 3906679 w 6400800"/>
                <a:gd name="connsiteY1271" fmla="*/ 128111 h 514350"/>
                <a:gd name="connsiteX1272" fmla="*/ 3898106 w 6400800"/>
                <a:gd name="connsiteY1272" fmla="*/ 102394 h 514350"/>
                <a:gd name="connsiteX1273" fmla="*/ 3902869 w 6400800"/>
                <a:gd name="connsiteY1273" fmla="*/ 129064 h 514350"/>
                <a:gd name="connsiteX1274" fmla="*/ 3905726 w 6400800"/>
                <a:gd name="connsiteY1274" fmla="*/ 143351 h 514350"/>
                <a:gd name="connsiteX1275" fmla="*/ 3905726 w 6400800"/>
                <a:gd name="connsiteY1275" fmla="*/ 143351 h 514350"/>
                <a:gd name="connsiteX1276" fmla="*/ 3887629 w 6400800"/>
                <a:gd name="connsiteY1276" fmla="*/ 167164 h 514350"/>
                <a:gd name="connsiteX1277" fmla="*/ 3866674 w 6400800"/>
                <a:gd name="connsiteY1277" fmla="*/ 195739 h 514350"/>
                <a:gd name="connsiteX1278" fmla="*/ 3862864 w 6400800"/>
                <a:gd name="connsiteY1278" fmla="*/ 182404 h 514350"/>
                <a:gd name="connsiteX1279" fmla="*/ 3854291 w 6400800"/>
                <a:gd name="connsiteY1279" fmla="*/ 155734 h 514350"/>
                <a:gd name="connsiteX1280" fmla="*/ 3859054 w 6400800"/>
                <a:gd name="connsiteY1280" fmla="*/ 183356 h 514350"/>
                <a:gd name="connsiteX1281" fmla="*/ 3862864 w 6400800"/>
                <a:gd name="connsiteY1281" fmla="*/ 202406 h 514350"/>
                <a:gd name="connsiteX1282" fmla="*/ 3858101 w 6400800"/>
                <a:gd name="connsiteY1282" fmla="*/ 209074 h 514350"/>
                <a:gd name="connsiteX1283" fmla="*/ 3853339 w 6400800"/>
                <a:gd name="connsiteY1283" fmla="*/ 216694 h 514350"/>
                <a:gd name="connsiteX1284" fmla="*/ 3849529 w 6400800"/>
                <a:gd name="connsiteY1284" fmla="*/ 195739 h 514350"/>
                <a:gd name="connsiteX1285" fmla="*/ 3852386 w 6400800"/>
                <a:gd name="connsiteY1285" fmla="*/ 178594 h 514350"/>
                <a:gd name="connsiteX1286" fmla="*/ 3855244 w 6400800"/>
                <a:gd name="connsiteY1286" fmla="*/ 158591 h 514350"/>
                <a:gd name="connsiteX1287" fmla="*/ 3848576 w 6400800"/>
                <a:gd name="connsiteY1287" fmla="*/ 177641 h 514350"/>
                <a:gd name="connsiteX1288" fmla="*/ 3841909 w 6400800"/>
                <a:gd name="connsiteY1288" fmla="*/ 199549 h 514350"/>
                <a:gd name="connsiteX1289" fmla="*/ 3838099 w 6400800"/>
                <a:gd name="connsiteY1289" fmla="*/ 212884 h 514350"/>
                <a:gd name="connsiteX1290" fmla="*/ 3835241 w 6400800"/>
                <a:gd name="connsiteY1290" fmla="*/ 225266 h 514350"/>
                <a:gd name="connsiteX1291" fmla="*/ 3834289 w 6400800"/>
                <a:gd name="connsiteY1291" fmla="*/ 222409 h 514350"/>
                <a:gd name="connsiteX1292" fmla="*/ 3825716 w 6400800"/>
                <a:gd name="connsiteY1292" fmla="*/ 209074 h 514350"/>
                <a:gd name="connsiteX1293" fmla="*/ 3809524 w 6400800"/>
                <a:gd name="connsiteY1293" fmla="*/ 184309 h 514350"/>
                <a:gd name="connsiteX1294" fmla="*/ 3821906 w 6400800"/>
                <a:gd name="connsiteY1294" fmla="*/ 210979 h 514350"/>
                <a:gd name="connsiteX1295" fmla="*/ 3828574 w 6400800"/>
                <a:gd name="connsiteY1295" fmla="*/ 224314 h 514350"/>
                <a:gd name="connsiteX1296" fmla="*/ 3832384 w 6400800"/>
                <a:gd name="connsiteY1296" fmla="*/ 234791 h 514350"/>
                <a:gd name="connsiteX1297" fmla="*/ 3828574 w 6400800"/>
                <a:gd name="connsiteY1297" fmla="*/ 254794 h 514350"/>
                <a:gd name="connsiteX1298" fmla="*/ 3825716 w 6400800"/>
                <a:gd name="connsiteY1298" fmla="*/ 259556 h 514350"/>
                <a:gd name="connsiteX1299" fmla="*/ 3820954 w 6400800"/>
                <a:gd name="connsiteY1299" fmla="*/ 269081 h 514350"/>
                <a:gd name="connsiteX1300" fmla="*/ 3820001 w 6400800"/>
                <a:gd name="connsiteY1300" fmla="*/ 267176 h 514350"/>
                <a:gd name="connsiteX1301" fmla="*/ 3804761 w 6400800"/>
                <a:gd name="connsiteY1301" fmla="*/ 249079 h 514350"/>
                <a:gd name="connsiteX1302" fmla="*/ 3817144 w 6400800"/>
                <a:gd name="connsiteY1302" fmla="*/ 270034 h 514350"/>
                <a:gd name="connsiteX1303" fmla="*/ 3819049 w 6400800"/>
                <a:gd name="connsiteY1303" fmla="*/ 272891 h 514350"/>
                <a:gd name="connsiteX1304" fmla="*/ 3806666 w 6400800"/>
                <a:gd name="connsiteY1304" fmla="*/ 294799 h 514350"/>
                <a:gd name="connsiteX1305" fmla="*/ 3806666 w 6400800"/>
                <a:gd name="connsiteY1305" fmla="*/ 294799 h 514350"/>
                <a:gd name="connsiteX1306" fmla="*/ 3803809 w 6400800"/>
                <a:gd name="connsiteY1306" fmla="*/ 290989 h 514350"/>
                <a:gd name="connsiteX1307" fmla="*/ 3802856 w 6400800"/>
                <a:gd name="connsiteY1307" fmla="*/ 287179 h 514350"/>
                <a:gd name="connsiteX1308" fmla="*/ 3799999 w 6400800"/>
                <a:gd name="connsiteY1308" fmla="*/ 276701 h 514350"/>
                <a:gd name="connsiteX1309" fmla="*/ 3795236 w 6400800"/>
                <a:gd name="connsiteY1309" fmla="*/ 260509 h 514350"/>
                <a:gd name="connsiteX1310" fmla="*/ 3790474 w 6400800"/>
                <a:gd name="connsiteY1310" fmla="*/ 246221 h 514350"/>
                <a:gd name="connsiteX1311" fmla="*/ 3791426 w 6400800"/>
                <a:gd name="connsiteY1311" fmla="*/ 260509 h 514350"/>
                <a:gd name="connsiteX1312" fmla="*/ 3792379 w 6400800"/>
                <a:gd name="connsiteY1312" fmla="*/ 273844 h 514350"/>
                <a:gd name="connsiteX1313" fmla="*/ 3787616 w 6400800"/>
                <a:gd name="connsiteY1313" fmla="*/ 268129 h 514350"/>
                <a:gd name="connsiteX1314" fmla="*/ 3777139 w 6400800"/>
                <a:gd name="connsiteY1314" fmla="*/ 255746 h 514350"/>
                <a:gd name="connsiteX1315" fmla="*/ 3773329 w 6400800"/>
                <a:gd name="connsiteY1315" fmla="*/ 246221 h 514350"/>
                <a:gd name="connsiteX1316" fmla="*/ 3764756 w 6400800"/>
                <a:gd name="connsiteY1316" fmla="*/ 224314 h 514350"/>
                <a:gd name="connsiteX1317" fmla="*/ 3769519 w 6400800"/>
                <a:gd name="connsiteY1317" fmla="*/ 247174 h 514350"/>
                <a:gd name="connsiteX1318" fmla="*/ 3776186 w 6400800"/>
                <a:gd name="connsiteY1318" fmla="*/ 273844 h 514350"/>
                <a:gd name="connsiteX1319" fmla="*/ 3781901 w 6400800"/>
                <a:gd name="connsiteY1319" fmla="*/ 299561 h 514350"/>
                <a:gd name="connsiteX1320" fmla="*/ 3760946 w 6400800"/>
                <a:gd name="connsiteY1320" fmla="*/ 234791 h 514350"/>
                <a:gd name="connsiteX1321" fmla="*/ 3755231 w 6400800"/>
                <a:gd name="connsiteY1321" fmla="*/ 218599 h 514350"/>
                <a:gd name="connsiteX1322" fmla="*/ 3759041 w 6400800"/>
                <a:gd name="connsiteY1322" fmla="*/ 211931 h 514350"/>
                <a:gd name="connsiteX1323" fmla="*/ 3754279 w 6400800"/>
                <a:gd name="connsiteY1323" fmla="*/ 217646 h 514350"/>
                <a:gd name="connsiteX1324" fmla="*/ 3750469 w 6400800"/>
                <a:gd name="connsiteY1324" fmla="*/ 208121 h 514350"/>
                <a:gd name="connsiteX1325" fmla="*/ 3752374 w 6400800"/>
                <a:gd name="connsiteY1325" fmla="*/ 197644 h 514350"/>
                <a:gd name="connsiteX1326" fmla="*/ 3748564 w 6400800"/>
                <a:gd name="connsiteY1326" fmla="*/ 205264 h 514350"/>
                <a:gd name="connsiteX1327" fmla="*/ 3734276 w 6400800"/>
                <a:gd name="connsiteY1327" fmla="*/ 167164 h 514350"/>
                <a:gd name="connsiteX1328" fmla="*/ 3742849 w 6400800"/>
                <a:gd name="connsiteY1328" fmla="*/ 217646 h 514350"/>
                <a:gd name="connsiteX1329" fmla="*/ 3736181 w 6400800"/>
                <a:gd name="connsiteY1329" fmla="*/ 236696 h 514350"/>
                <a:gd name="connsiteX1330" fmla="*/ 3735229 w 6400800"/>
                <a:gd name="connsiteY1330" fmla="*/ 238601 h 514350"/>
                <a:gd name="connsiteX1331" fmla="*/ 3730466 w 6400800"/>
                <a:gd name="connsiteY1331" fmla="*/ 245269 h 514350"/>
                <a:gd name="connsiteX1332" fmla="*/ 3726656 w 6400800"/>
                <a:gd name="connsiteY1332" fmla="*/ 236696 h 514350"/>
                <a:gd name="connsiteX1333" fmla="*/ 3726656 w 6400800"/>
                <a:gd name="connsiteY1333" fmla="*/ 232886 h 514350"/>
                <a:gd name="connsiteX1334" fmla="*/ 3725704 w 6400800"/>
                <a:gd name="connsiteY1334" fmla="*/ 214789 h 514350"/>
                <a:gd name="connsiteX1335" fmla="*/ 3722846 w 6400800"/>
                <a:gd name="connsiteY1335" fmla="*/ 230029 h 514350"/>
                <a:gd name="connsiteX1336" fmla="*/ 3721894 w 6400800"/>
                <a:gd name="connsiteY1336" fmla="*/ 229076 h 514350"/>
                <a:gd name="connsiteX1337" fmla="*/ 3721894 w 6400800"/>
                <a:gd name="connsiteY1337" fmla="*/ 229076 h 514350"/>
                <a:gd name="connsiteX1338" fmla="*/ 3725704 w 6400800"/>
                <a:gd name="connsiteY1338" fmla="*/ 190976 h 514350"/>
                <a:gd name="connsiteX1339" fmla="*/ 3727609 w 6400800"/>
                <a:gd name="connsiteY1339" fmla="*/ 172879 h 514350"/>
                <a:gd name="connsiteX1340" fmla="*/ 3730466 w 6400800"/>
                <a:gd name="connsiteY1340" fmla="*/ 155734 h 514350"/>
                <a:gd name="connsiteX1341" fmla="*/ 3734276 w 6400800"/>
                <a:gd name="connsiteY1341" fmla="*/ 128111 h 514350"/>
                <a:gd name="connsiteX1342" fmla="*/ 3737134 w 6400800"/>
                <a:gd name="connsiteY1342" fmla="*/ 104299 h 514350"/>
                <a:gd name="connsiteX1343" fmla="*/ 3730466 w 6400800"/>
                <a:gd name="connsiteY1343" fmla="*/ 127159 h 514350"/>
                <a:gd name="connsiteX1344" fmla="*/ 3722846 w 6400800"/>
                <a:gd name="connsiteY1344" fmla="*/ 153829 h 514350"/>
                <a:gd name="connsiteX1345" fmla="*/ 3718084 w 6400800"/>
                <a:gd name="connsiteY1345" fmla="*/ 170021 h 514350"/>
                <a:gd name="connsiteX1346" fmla="*/ 3714274 w 6400800"/>
                <a:gd name="connsiteY1346" fmla="*/ 188119 h 514350"/>
                <a:gd name="connsiteX1347" fmla="*/ 3710464 w 6400800"/>
                <a:gd name="connsiteY1347" fmla="*/ 208121 h 514350"/>
                <a:gd name="connsiteX1348" fmla="*/ 3710464 w 6400800"/>
                <a:gd name="connsiteY1348" fmla="*/ 207169 h 514350"/>
                <a:gd name="connsiteX1349" fmla="*/ 3691414 w 6400800"/>
                <a:gd name="connsiteY1349" fmla="*/ 174784 h 514350"/>
                <a:gd name="connsiteX1350" fmla="*/ 3677126 w 6400800"/>
                <a:gd name="connsiteY1350" fmla="*/ 150971 h 514350"/>
                <a:gd name="connsiteX1351" fmla="*/ 3678079 w 6400800"/>
                <a:gd name="connsiteY1351" fmla="*/ 137636 h 514350"/>
                <a:gd name="connsiteX1352" fmla="*/ 3675221 w 6400800"/>
                <a:gd name="connsiteY1352" fmla="*/ 149066 h 514350"/>
                <a:gd name="connsiteX1353" fmla="*/ 3674269 w 6400800"/>
                <a:gd name="connsiteY1353" fmla="*/ 147161 h 514350"/>
                <a:gd name="connsiteX1354" fmla="*/ 3675221 w 6400800"/>
                <a:gd name="connsiteY1354" fmla="*/ 150019 h 514350"/>
                <a:gd name="connsiteX1355" fmla="*/ 3672364 w 6400800"/>
                <a:gd name="connsiteY1355" fmla="*/ 164306 h 514350"/>
                <a:gd name="connsiteX1356" fmla="*/ 3665696 w 6400800"/>
                <a:gd name="connsiteY1356" fmla="*/ 194786 h 514350"/>
                <a:gd name="connsiteX1357" fmla="*/ 3662839 w 6400800"/>
                <a:gd name="connsiteY1357" fmla="*/ 209074 h 514350"/>
                <a:gd name="connsiteX1358" fmla="*/ 3661886 w 6400800"/>
                <a:gd name="connsiteY1358" fmla="*/ 210026 h 514350"/>
                <a:gd name="connsiteX1359" fmla="*/ 3658076 w 6400800"/>
                <a:gd name="connsiteY1359" fmla="*/ 216694 h 514350"/>
                <a:gd name="connsiteX1360" fmla="*/ 3658076 w 6400800"/>
                <a:gd name="connsiteY1360" fmla="*/ 174784 h 514350"/>
                <a:gd name="connsiteX1361" fmla="*/ 3645694 w 6400800"/>
                <a:gd name="connsiteY1361" fmla="*/ 239554 h 514350"/>
                <a:gd name="connsiteX1362" fmla="*/ 3644741 w 6400800"/>
                <a:gd name="connsiteY1362" fmla="*/ 246221 h 514350"/>
                <a:gd name="connsiteX1363" fmla="*/ 3643789 w 6400800"/>
                <a:gd name="connsiteY1363" fmla="*/ 249079 h 514350"/>
                <a:gd name="connsiteX1364" fmla="*/ 3640931 w 6400800"/>
                <a:gd name="connsiteY1364" fmla="*/ 259556 h 514350"/>
                <a:gd name="connsiteX1365" fmla="*/ 3633311 w 6400800"/>
                <a:gd name="connsiteY1365" fmla="*/ 243364 h 514350"/>
                <a:gd name="connsiteX1366" fmla="*/ 3639979 w 6400800"/>
                <a:gd name="connsiteY1366" fmla="*/ 265271 h 514350"/>
                <a:gd name="connsiteX1367" fmla="*/ 3637121 w 6400800"/>
                <a:gd name="connsiteY1367" fmla="*/ 275749 h 514350"/>
                <a:gd name="connsiteX1368" fmla="*/ 3627596 w 6400800"/>
                <a:gd name="connsiteY1368" fmla="*/ 261461 h 514350"/>
                <a:gd name="connsiteX1369" fmla="*/ 3635216 w 6400800"/>
                <a:gd name="connsiteY1369" fmla="*/ 280511 h 514350"/>
                <a:gd name="connsiteX1370" fmla="*/ 3635216 w 6400800"/>
                <a:gd name="connsiteY1370" fmla="*/ 281464 h 514350"/>
                <a:gd name="connsiteX1371" fmla="*/ 3630454 w 6400800"/>
                <a:gd name="connsiteY1371" fmla="*/ 309086 h 514350"/>
                <a:gd name="connsiteX1372" fmla="*/ 3627596 w 6400800"/>
                <a:gd name="connsiteY1372" fmla="*/ 332899 h 514350"/>
                <a:gd name="connsiteX1373" fmla="*/ 3620929 w 6400800"/>
                <a:gd name="connsiteY1373" fmla="*/ 312896 h 514350"/>
                <a:gd name="connsiteX1374" fmla="*/ 3620929 w 6400800"/>
                <a:gd name="connsiteY1374" fmla="*/ 309086 h 514350"/>
                <a:gd name="connsiteX1375" fmla="*/ 3619976 w 6400800"/>
                <a:gd name="connsiteY1375" fmla="*/ 310991 h 514350"/>
                <a:gd name="connsiteX1376" fmla="*/ 3619024 w 6400800"/>
                <a:gd name="connsiteY1376" fmla="*/ 308134 h 514350"/>
                <a:gd name="connsiteX1377" fmla="*/ 3622834 w 6400800"/>
                <a:gd name="connsiteY1377" fmla="*/ 272891 h 514350"/>
                <a:gd name="connsiteX1378" fmla="*/ 3626644 w 6400800"/>
                <a:gd name="connsiteY1378" fmla="*/ 221456 h 514350"/>
                <a:gd name="connsiteX1379" fmla="*/ 3630454 w 6400800"/>
                <a:gd name="connsiteY1379" fmla="*/ 211931 h 514350"/>
                <a:gd name="connsiteX1380" fmla="*/ 3626644 w 6400800"/>
                <a:gd name="connsiteY1380" fmla="*/ 216694 h 514350"/>
                <a:gd name="connsiteX1381" fmla="*/ 3626644 w 6400800"/>
                <a:gd name="connsiteY1381" fmla="*/ 214789 h 514350"/>
                <a:gd name="connsiteX1382" fmla="*/ 3626644 w 6400800"/>
                <a:gd name="connsiteY1382" fmla="*/ 192881 h 514350"/>
                <a:gd name="connsiteX1383" fmla="*/ 3622834 w 6400800"/>
                <a:gd name="connsiteY1383" fmla="*/ 214789 h 514350"/>
                <a:gd name="connsiteX1384" fmla="*/ 3620929 w 6400800"/>
                <a:gd name="connsiteY1384" fmla="*/ 226219 h 514350"/>
                <a:gd name="connsiteX1385" fmla="*/ 3620929 w 6400800"/>
                <a:gd name="connsiteY1385" fmla="*/ 227171 h 514350"/>
                <a:gd name="connsiteX1386" fmla="*/ 3609499 w 6400800"/>
                <a:gd name="connsiteY1386" fmla="*/ 243364 h 514350"/>
                <a:gd name="connsiteX1387" fmla="*/ 3603784 w 6400800"/>
                <a:gd name="connsiteY1387" fmla="*/ 251936 h 514350"/>
                <a:gd name="connsiteX1388" fmla="*/ 3613309 w 6400800"/>
                <a:gd name="connsiteY1388" fmla="*/ 225266 h 514350"/>
                <a:gd name="connsiteX1389" fmla="*/ 3619024 w 6400800"/>
                <a:gd name="connsiteY1389" fmla="*/ 208121 h 514350"/>
                <a:gd name="connsiteX1390" fmla="*/ 3624739 w 6400800"/>
                <a:gd name="connsiteY1390" fmla="*/ 192881 h 514350"/>
                <a:gd name="connsiteX1391" fmla="*/ 3634264 w 6400800"/>
                <a:gd name="connsiteY1391" fmla="*/ 168116 h 514350"/>
                <a:gd name="connsiteX1392" fmla="*/ 3642836 w 6400800"/>
                <a:gd name="connsiteY1392" fmla="*/ 146209 h 514350"/>
                <a:gd name="connsiteX1393" fmla="*/ 3631406 w 6400800"/>
                <a:gd name="connsiteY1393" fmla="*/ 166211 h 514350"/>
                <a:gd name="connsiteX1394" fmla="*/ 3618071 w 6400800"/>
                <a:gd name="connsiteY1394" fmla="*/ 189071 h 514350"/>
                <a:gd name="connsiteX1395" fmla="*/ 3610451 w 6400800"/>
                <a:gd name="connsiteY1395" fmla="*/ 203359 h 514350"/>
                <a:gd name="connsiteX1396" fmla="*/ 3602831 w 6400800"/>
                <a:gd name="connsiteY1396" fmla="*/ 219551 h 514350"/>
                <a:gd name="connsiteX1397" fmla="*/ 3588544 w 6400800"/>
                <a:gd name="connsiteY1397" fmla="*/ 250031 h 514350"/>
                <a:gd name="connsiteX1398" fmla="*/ 3588544 w 6400800"/>
                <a:gd name="connsiteY1398" fmla="*/ 242411 h 514350"/>
                <a:gd name="connsiteX1399" fmla="*/ 3585686 w 6400800"/>
                <a:gd name="connsiteY1399" fmla="*/ 256699 h 514350"/>
                <a:gd name="connsiteX1400" fmla="*/ 3585686 w 6400800"/>
                <a:gd name="connsiteY1400" fmla="*/ 257651 h 514350"/>
                <a:gd name="connsiteX1401" fmla="*/ 3579971 w 6400800"/>
                <a:gd name="connsiteY1401" fmla="*/ 270986 h 514350"/>
                <a:gd name="connsiteX1402" fmla="*/ 3573304 w 6400800"/>
                <a:gd name="connsiteY1402" fmla="*/ 282416 h 514350"/>
                <a:gd name="connsiteX1403" fmla="*/ 3568541 w 6400800"/>
                <a:gd name="connsiteY1403" fmla="*/ 263366 h 514350"/>
                <a:gd name="connsiteX1404" fmla="*/ 3564731 w 6400800"/>
                <a:gd name="connsiteY1404" fmla="*/ 248126 h 514350"/>
                <a:gd name="connsiteX1405" fmla="*/ 3564731 w 6400800"/>
                <a:gd name="connsiteY1405" fmla="*/ 248126 h 514350"/>
                <a:gd name="connsiteX1406" fmla="*/ 3562826 w 6400800"/>
                <a:gd name="connsiteY1406" fmla="*/ 237649 h 514350"/>
                <a:gd name="connsiteX1407" fmla="*/ 3561874 w 6400800"/>
                <a:gd name="connsiteY1407" fmla="*/ 233839 h 514350"/>
                <a:gd name="connsiteX1408" fmla="*/ 3566636 w 6400800"/>
                <a:gd name="connsiteY1408" fmla="*/ 227171 h 514350"/>
                <a:gd name="connsiteX1409" fmla="*/ 3561874 w 6400800"/>
                <a:gd name="connsiteY1409" fmla="*/ 230981 h 514350"/>
                <a:gd name="connsiteX1410" fmla="*/ 3559016 w 6400800"/>
                <a:gd name="connsiteY1410" fmla="*/ 218599 h 514350"/>
                <a:gd name="connsiteX1411" fmla="*/ 3559016 w 6400800"/>
                <a:gd name="connsiteY1411" fmla="*/ 231934 h 514350"/>
                <a:gd name="connsiteX1412" fmla="*/ 3554254 w 6400800"/>
                <a:gd name="connsiteY1412" fmla="*/ 220504 h 514350"/>
                <a:gd name="connsiteX1413" fmla="*/ 3569494 w 6400800"/>
                <a:gd name="connsiteY1413" fmla="*/ 197644 h 514350"/>
                <a:gd name="connsiteX1414" fmla="*/ 3585686 w 6400800"/>
                <a:gd name="connsiteY1414" fmla="*/ 174784 h 514350"/>
                <a:gd name="connsiteX1415" fmla="*/ 3600926 w 6400800"/>
                <a:gd name="connsiteY1415" fmla="*/ 154781 h 514350"/>
                <a:gd name="connsiteX1416" fmla="*/ 3582829 w 6400800"/>
                <a:gd name="connsiteY1416" fmla="*/ 171926 h 514350"/>
                <a:gd name="connsiteX1417" fmla="*/ 3562826 w 6400800"/>
                <a:gd name="connsiteY1417" fmla="*/ 192881 h 514350"/>
                <a:gd name="connsiteX1418" fmla="*/ 3549491 w 6400800"/>
                <a:gd name="connsiteY1418" fmla="*/ 209074 h 514350"/>
                <a:gd name="connsiteX1419" fmla="*/ 3542824 w 6400800"/>
                <a:gd name="connsiteY1419" fmla="*/ 193834 h 514350"/>
                <a:gd name="connsiteX1420" fmla="*/ 3546634 w 6400800"/>
                <a:gd name="connsiteY1420" fmla="*/ 212884 h 514350"/>
                <a:gd name="connsiteX1421" fmla="*/ 3539966 w 6400800"/>
                <a:gd name="connsiteY1421" fmla="*/ 222409 h 514350"/>
                <a:gd name="connsiteX1422" fmla="*/ 3539014 w 6400800"/>
                <a:gd name="connsiteY1422" fmla="*/ 223361 h 514350"/>
                <a:gd name="connsiteX1423" fmla="*/ 3539014 w 6400800"/>
                <a:gd name="connsiteY1423" fmla="*/ 210979 h 514350"/>
                <a:gd name="connsiteX1424" fmla="*/ 3539014 w 6400800"/>
                <a:gd name="connsiteY1424" fmla="*/ 184309 h 514350"/>
                <a:gd name="connsiteX1425" fmla="*/ 3539014 w 6400800"/>
                <a:gd name="connsiteY1425" fmla="*/ 173831 h 514350"/>
                <a:gd name="connsiteX1426" fmla="*/ 3540919 w 6400800"/>
                <a:gd name="connsiteY1426" fmla="*/ 170021 h 514350"/>
                <a:gd name="connsiteX1427" fmla="*/ 3539014 w 6400800"/>
                <a:gd name="connsiteY1427" fmla="*/ 172879 h 514350"/>
                <a:gd name="connsiteX1428" fmla="*/ 3539014 w 6400800"/>
                <a:gd name="connsiteY1428" fmla="*/ 162401 h 514350"/>
                <a:gd name="connsiteX1429" fmla="*/ 3537109 w 6400800"/>
                <a:gd name="connsiteY1429" fmla="*/ 176689 h 514350"/>
                <a:gd name="connsiteX1430" fmla="*/ 3527584 w 6400800"/>
                <a:gd name="connsiteY1430" fmla="*/ 190976 h 514350"/>
                <a:gd name="connsiteX1431" fmla="*/ 3511391 w 6400800"/>
                <a:gd name="connsiteY1431" fmla="*/ 214789 h 514350"/>
                <a:gd name="connsiteX1432" fmla="*/ 3510439 w 6400800"/>
                <a:gd name="connsiteY1432" fmla="*/ 215741 h 514350"/>
                <a:gd name="connsiteX1433" fmla="*/ 3508534 w 6400800"/>
                <a:gd name="connsiteY1433" fmla="*/ 201454 h 514350"/>
                <a:gd name="connsiteX1434" fmla="*/ 3505676 w 6400800"/>
                <a:gd name="connsiteY1434" fmla="*/ 180499 h 514350"/>
                <a:gd name="connsiteX1435" fmla="*/ 3504724 w 6400800"/>
                <a:gd name="connsiteY1435" fmla="*/ 202406 h 514350"/>
                <a:gd name="connsiteX1436" fmla="*/ 3503771 w 6400800"/>
                <a:gd name="connsiteY1436" fmla="*/ 226219 h 514350"/>
                <a:gd name="connsiteX1437" fmla="*/ 3500914 w 6400800"/>
                <a:gd name="connsiteY1437" fmla="*/ 230981 h 514350"/>
                <a:gd name="connsiteX1438" fmla="*/ 3491389 w 6400800"/>
                <a:gd name="connsiteY1438" fmla="*/ 247174 h 514350"/>
                <a:gd name="connsiteX1439" fmla="*/ 3483769 w 6400800"/>
                <a:gd name="connsiteY1439" fmla="*/ 230029 h 514350"/>
                <a:gd name="connsiteX1440" fmla="*/ 3469481 w 6400800"/>
                <a:gd name="connsiteY1440" fmla="*/ 200501 h 514350"/>
                <a:gd name="connsiteX1441" fmla="*/ 3471386 w 6400800"/>
                <a:gd name="connsiteY1441" fmla="*/ 190976 h 514350"/>
                <a:gd name="connsiteX1442" fmla="*/ 3477101 w 6400800"/>
                <a:gd name="connsiteY1442" fmla="*/ 167164 h 514350"/>
                <a:gd name="connsiteX1443" fmla="*/ 3482816 w 6400800"/>
                <a:gd name="connsiteY1443" fmla="*/ 146209 h 514350"/>
                <a:gd name="connsiteX1444" fmla="*/ 3492341 w 6400800"/>
                <a:gd name="connsiteY1444" fmla="*/ 111919 h 514350"/>
                <a:gd name="connsiteX1445" fmla="*/ 3499961 w 6400800"/>
                <a:gd name="connsiteY1445" fmla="*/ 82391 h 514350"/>
                <a:gd name="connsiteX1446" fmla="*/ 3488531 w 6400800"/>
                <a:gd name="connsiteY1446" fmla="*/ 110966 h 514350"/>
                <a:gd name="connsiteX1447" fmla="*/ 3476149 w 6400800"/>
                <a:gd name="connsiteY1447" fmla="*/ 144304 h 514350"/>
                <a:gd name="connsiteX1448" fmla="*/ 3468529 w 6400800"/>
                <a:gd name="connsiteY1448" fmla="*/ 164306 h 514350"/>
                <a:gd name="connsiteX1449" fmla="*/ 3461861 w 6400800"/>
                <a:gd name="connsiteY1449" fmla="*/ 185261 h 514350"/>
                <a:gd name="connsiteX1450" fmla="*/ 3452336 w 6400800"/>
                <a:gd name="connsiteY1450" fmla="*/ 168116 h 514350"/>
                <a:gd name="connsiteX1451" fmla="*/ 3460909 w 6400800"/>
                <a:gd name="connsiteY1451" fmla="*/ 189071 h 514350"/>
                <a:gd name="connsiteX1452" fmla="*/ 3450431 w 6400800"/>
                <a:gd name="connsiteY1452" fmla="*/ 225266 h 514350"/>
                <a:gd name="connsiteX1453" fmla="*/ 3441859 w 6400800"/>
                <a:gd name="connsiteY1453" fmla="*/ 210026 h 514350"/>
                <a:gd name="connsiteX1454" fmla="*/ 3442811 w 6400800"/>
                <a:gd name="connsiteY1454" fmla="*/ 208121 h 514350"/>
                <a:gd name="connsiteX1455" fmla="*/ 3445669 w 6400800"/>
                <a:gd name="connsiteY1455" fmla="*/ 190976 h 514350"/>
                <a:gd name="connsiteX1456" fmla="*/ 3439001 w 6400800"/>
                <a:gd name="connsiteY1456" fmla="*/ 205264 h 514350"/>
                <a:gd name="connsiteX1457" fmla="*/ 3439001 w 6400800"/>
                <a:gd name="connsiteY1457" fmla="*/ 205264 h 514350"/>
                <a:gd name="connsiteX1458" fmla="*/ 3438049 w 6400800"/>
                <a:gd name="connsiteY1458" fmla="*/ 165259 h 514350"/>
                <a:gd name="connsiteX1459" fmla="*/ 3437096 w 6400800"/>
                <a:gd name="connsiteY1459" fmla="*/ 135731 h 514350"/>
                <a:gd name="connsiteX1460" fmla="*/ 3435191 w 6400800"/>
                <a:gd name="connsiteY1460" fmla="*/ 112871 h 514350"/>
                <a:gd name="connsiteX1461" fmla="*/ 3433286 w 6400800"/>
                <a:gd name="connsiteY1461" fmla="*/ 92869 h 514350"/>
                <a:gd name="connsiteX1462" fmla="*/ 3431381 w 6400800"/>
                <a:gd name="connsiteY1462" fmla="*/ 112871 h 514350"/>
                <a:gd name="connsiteX1463" fmla="*/ 3428524 w 6400800"/>
                <a:gd name="connsiteY1463" fmla="*/ 149066 h 514350"/>
                <a:gd name="connsiteX1464" fmla="*/ 3428524 w 6400800"/>
                <a:gd name="connsiteY1464" fmla="*/ 150019 h 514350"/>
                <a:gd name="connsiteX1465" fmla="*/ 3426619 w 6400800"/>
                <a:gd name="connsiteY1465" fmla="*/ 131921 h 514350"/>
                <a:gd name="connsiteX1466" fmla="*/ 3423761 w 6400800"/>
                <a:gd name="connsiteY1466" fmla="*/ 113824 h 514350"/>
                <a:gd name="connsiteX1467" fmla="*/ 3422809 w 6400800"/>
                <a:gd name="connsiteY1467" fmla="*/ 131921 h 514350"/>
                <a:gd name="connsiteX1468" fmla="*/ 3420904 w 6400800"/>
                <a:gd name="connsiteY1468" fmla="*/ 174784 h 514350"/>
                <a:gd name="connsiteX1469" fmla="*/ 3412331 w 6400800"/>
                <a:gd name="connsiteY1469" fmla="*/ 162401 h 514350"/>
                <a:gd name="connsiteX1470" fmla="*/ 3398044 w 6400800"/>
                <a:gd name="connsiteY1470" fmla="*/ 141446 h 514350"/>
                <a:gd name="connsiteX1471" fmla="*/ 3401854 w 6400800"/>
                <a:gd name="connsiteY1471" fmla="*/ 123349 h 514350"/>
                <a:gd name="connsiteX1472" fmla="*/ 3396139 w 6400800"/>
                <a:gd name="connsiteY1472" fmla="*/ 139541 h 514350"/>
                <a:gd name="connsiteX1473" fmla="*/ 3391376 w 6400800"/>
                <a:gd name="connsiteY1473" fmla="*/ 132874 h 514350"/>
                <a:gd name="connsiteX1474" fmla="*/ 3395186 w 6400800"/>
                <a:gd name="connsiteY1474" fmla="*/ 139541 h 514350"/>
                <a:gd name="connsiteX1475" fmla="*/ 3395186 w 6400800"/>
                <a:gd name="connsiteY1475" fmla="*/ 141446 h 514350"/>
                <a:gd name="connsiteX1476" fmla="*/ 3382804 w 6400800"/>
                <a:gd name="connsiteY1476" fmla="*/ 177641 h 514350"/>
                <a:gd name="connsiteX1477" fmla="*/ 3382804 w 6400800"/>
                <a:gd name="connsiteY1477" fmla="*/ 172879 h 514350"/>
                <a:gd name="connsiteX1478" fmla="*/ 3381851 w 6400800"/>
                <a:gd name="connsiteY1478" fmla="*/ 150971 h 514350"/>
                <a:gd name="connsiteX1479" fmla="*/ 3378994 w 6400800"/>
                <a:gd name="connsiteY1479" fmla="*/ 172879 h 514350"/>
                <a:gd name="connsiteX1480" fmla="*/ 3376136 w 6400800"/>
                <a:gd name="connsiteY1480" fmla="*/ 197644 h 514350"/>
                <a:gd name="connsiteX1481" fmla="*/ 3365659 w 6400800"/>
                <a:gd name="connsiteY1481" fmla="*/ 234791 h 514350"/>
                <a:gd name="connsiteX1482" fmla="*/ 3358991 w 6400800"/>
                <a:gd name="connsiteY1482" fmla="*/ 253841 h 514350"/>
                <a:gd name="connsiteX1483" fmla="*/ 3358039 w 6400800"/>
                <a:gd name="connsiteY1483" fmla="*/ 257651 h 514350"/>
                <a:gd name="connsiteX1484" fmla="*/ 3351371 w 6400800"/>
                <a:gd name="connsiteY1484" fmla="*/ 239554 h 514350"/>
                <a:gd name="connsiteX1485" fmla="*/ 3351371 w 6400800"/>
                <a:gd name="connsiteY1485" fmla="*/ 237649 h 514350"/>
                <a:gd name="connsiteX1486" fmla="*/ 3351371 w 6400800"/>
                <a:gd name="connsiteY1486" fmla="*/ 238601 h 514350"/>
                <a:gd name="connsiteX1487" fmla="*/ 3344704 w 6400800"/>
                <a:gd name="connsiteY1487" fmla="*/ 221456 h 514350"/>
                <a:gd name="connsiteX1488" fmla="*/ 3349466 w 6400800"/>
                <a:gd name="connsiteY1488" fmla="*/ 248126 h 514350"/>
                <a:gd name="connsiteX1489" fmla="*/ 3347561 w 6400800"/>
                <a:gd name="connsiteY1489" fmla="*/ 265271 h 514350"/>
                <a:gd name="connsiteX1490" fmla="*/ 3345656 w 6400800"/>
                <a:gd name="connsiteY1490" fmla="*/ 283369 h 514350"/>
                <a:gd name="connsiteX1491" fmla="*/ 3343751 w 6400800"/>
                <a:gd name="connsiteY1491" fmla="*/ 287179 h 514350"/>
                <a:gd name="connsiteX1492" fmla="*/ 3339941 w 6400800"/>
                <a:gd name="connsiteY1492" fmla="*/ 274796 h 514350"/>
                <a:gd name="connsiteX1493" fmla="*/ 3325654 w 6400800"/>
                <a:gd name="connsiteY1493" fmla="*/ 231934 h 514350"/>
                <a:gd name="connsiteX1494" fmla="*/ 3328511 w 6400800"/>
                <a:gd name="connsiteY1494" fmla="*/ 216694 h 514350"/>
                <a:gd name="connsiteX1495" fmla="*/ 3338036 w 6400800"/>
                <a:gd name="connsiteY1495" fmla="*/ 170974 h 514350"/>
                <a:gd name="connsiteX1496" fmla="*/ 3346609 w 6400800"/>
                <a:gd name="connsiteY1496" fmla="*/ 136684 h 514350"/>
                <a:gd name="connsiteX1497" fmla="*/ 3355181 w 6400800"/>
                <a:gd name="connsiteY1497" fmla="*/ 106204 h 514350"/>
                <a:gd name="connsiteX1498" fmla="*/ 3342799 w 6400800"/>
                <a:gd name="connsiteY1498" fmla="*/ 134779 h 514350"/>
                <a:gd name="connsiteX1499" fmla="*/ 3330416 w 6400800"/>
                <a:gd name="connsiteY1499" fmla="*/ 169069 h 514350"/>
                <a:gd name="connsiteX1500" fmla="*/ 3318986 w 6400800"/>
                <a:gd name="connsiteY1500" fmla="*/ 208121 h 514350"/>
                <a:gd name="connsiteX1501" fmla="*/ 3318986 w 6400800"/>
                <a:gd name="connsiteY1501" fmla="*/ 203359 h 514350"/>
                <a:gd name="connsiteX1502" fmla="*/ 3320891 w 6400800"/>
                <a:gd name="connsiteY1502" fmla="*/ 195739 h 514350"/>
                <a:gd name="connsiteX1503" fmla="*/ 3327559 w 6400800"/>
                <a:gd name="connsiteY1503" fmla="*/ 170021 h 514350"/>
                <a:gd name="connsiteX1504" fmla="*/ 3332321 w 6400800"/>
                <a:gd name="connsiteY1504" fmla="*/ 147161 h 514350"/>
                <a:gd name="connsiteX1505" fmla="*/ 3323749 w 6400800"/>
                <a:gd name="connsiteY1505" fmla="*/ 169069 h 514350"/>
                <a:gd name="connsiteX1506" fmla="*/ 3322796 w 6400800"/>
                <a:gd name="connsiteY1506" fmla="*/ 171926 h 514350"/>
                <a:gd name="connsiteX1507" fmla="*/ 3323749 w 6400800"/>
                <a:gd name="connsiteY1507" fmla="*/ 165259 h 514350"/>
                <a:gd name="connsiteX1508" fmla="*/ 3328511 w 6400800"/>
                <a:gd name="connsiteY1508" fmla="*/ 147161 h 514350"/>
                <a:gd name="connsiteX1509" fmla="*/ 3336131 w 6400800"/>
                <a:gd name="connsiteY1509" fmla="*/ 116681 h 514350"/>
                <a:gd name="connsiteX1510" fmla="*/ 3341846 w 6400800"/>
                <a:gd name="connsiteY1510" fmla="*/ 90011 h 514350"/>
                <a:gd name="connsiteX1511" fmla="*/ 3332321 w 6400800"/>
                <a:gd name="connsiteY1511" fmla="*/ 114776 h 514350"/>
                <a:gd name="connsiteX1512" fmla="*/ 3321844 w 6400800"/>
                <a:gd name="connsiteY1512" fmla="*/ 143351 h 514350"/>
                <a:gd name="connsiteX1513" fmla="*/ 3315176 w 6400800"/>
                <a:gd name="connsiteY1513" fmla="*/ 161449 h 514350"/>
                <a:gd name="connsiteX1514" fmla="*/ 3308509 w 6400800"/>
                <a:gd name="connsiteY1514" fmla="*/ 181451 h 514350"/>
                <a:gd name="connsiteX1515" fmla="*/ 3308509 w 6400800"/>
                <a:gd name="connsiteY1515" fmla="*/ 181451 h 514350"/>
                <a:gd name="connsiteX1516" fmla="*/ 3306604 w 6400800"/>
                <a:gd name="connsiteY1516" fmla="*/ 176689 h 514350"/>
                <a:gd name="connsiteX1517" fmla="*/ 3292316 w 6400800"/>
                <a:gd name="connsiteY1517" fmla="*/ 140494 h 514350"/>
                <a:gd name="connsiteX1518" fmla="*/ 3305651 w 6400800"/>
                <a:gd name="connsiteY1518" fmla="*/ 189071 h 514350"/>
                <a:gd name="connsiteX1519" fmla="*/ 3294221 w 6400800"/>
                <a:gd name="connsiteY1519" fmla="*/ 227171 h 514350"/>
                <a:gd name="connsiteX1520" fmla="*/ 3293269 w 6400800"/>
                <a:gd name="connsiteY1520" fmla="*/ 230981 h 514350"/>
                <a:gd name="connsiteX1521" fmla="*/ 3292316 w 6400800"/>
                <a:gd name="connsiteY1521" fmla="*/ 229076 h 514350"/>
                <a:gd name="connsiteX1522" fmla="*/ 3277076 w 6400800"/>
                <a:gd name="connsiteY1522" fmla="*/ 197644 h 514350"/>
                <a:gd name="connsiteX1523" fmla="*/ 3291364 w 6400800"/>
                <a:gd name="connsiteY1523" fmla="*/ 237649 h 514350"/>
                <a:gd name="connsiteX1524" fmla="*/ 3285649 w 6400800"/>
                <a:gd name="connsiteY1524" fmla="*/ 257651 h 514350"/>
                <a:gd name="connsiteX1525" fmla="*/ 3277076 w 6400800"/>
                <a:gd name="connsiteY1525" fmla="*/ 246221 h 514350"/>
                <a:gd name="connsiteX1526" fmla="*/ 3274219 w 6400800"/>
                <a:gd name="connsiteY1526" fmla="*/ 242411 h 514350"/>
                <a:gd name="connsiteX1527" fmla="*/ 3277076 w 6400800"/>
                <a:gd name="connsiteY1527" fmla="*/ 199549 h 514350"/>
                <a:gd name="connsiteX1528" fmla="*/ 3272314 w 6400800"/>
                <a:gd name="connsiteY1528" fmla="*/ 217646 h 514350"/>
                <a:gd name="connsiteX1529" fmla="*/ 3268504 w 6400800"/>
                <a:gd name="connsiteY1529" fmla="*/ 234791 h 514350"/>
                <a:gd name="connsiteX1530" fmla="*/ 3258979 w 6400800"/>
                <a:gd name="connsiteY1530" fmla="*/ 223361 h 514350"/>
                <a:gd name="connsiteX1531" fmla="*/ 3241834 w 6400800"/>
                <a:gd name="connsiteY1531" fmla="*/ 203359 h 514350"/>
                <a:gd name="connsiteX1532" fmla="*/ 3256121 w 6400800"/>
                <a:gd name="connsiteY1532" fmla="*/ 226219 h 514350"/>
                <a:gd name="connsiteX1533" fmla="*/ 3266599 w 6400800"/>
                <a:gd name="connsiteY1533" fmla="*/ 243364 h 514350"/>
                <a:gd name="connsiteX1534" fmla="*/ 3260884 w 6400800"/>
                <a:gd name="connsiteY1534" fmla="*/ 265271 h 514350"/>
                <a:gd name="connsiteX1535" fmla="*/ 3256121 w 6400800"/>
                <a:gd name="connsiteY1535" fmla="*/ 288131 h 514350"/>
                <a:gd name="connsiteX1536" fmla="*/ 3256121 w 6400800"/>
                <a:gd name="connsiteY1536" fmla="*/ 287179 h 514350"/>
                <a:gd name="connsiteX1537" fmla="*/ 3256121 w 6400800"/>
                <a:gd name="connsiteY1537" fmla="*/ 289084 h 514350"/>
                <a:gd name="connsiteX1538" fmla="*/ 3255169 w 6400800"/>
                <a:gd name="connsiteY1538" fmla="*/ 293846 h 514350"/>
                <a:gd name="connsiteX1539" fmla="*/ 3253264 w 6400800"/>
                <a:gd name="connsiteY1539" fmla="*/ 290036 h 514350"/>
                <a:gd name="connsiteX1540" fmla="*/ 3254216 w 6400800"/>
                <a:gd name="connsiteY1540" fmla="*/ 280511 h 514350"/>
                <a:gd name="connsiteX1541" fmla="*/ 3252311 w 6400800"/>
                <a:gd name="connsiteY1541" fmla="*/ 287179 h 514350"/>
                <a:gd name="connsiteX1542" fmla="*/ 3246596 w 6400800"/>
                <a:gd name="connsiteY1542" fmla="*/ 276701 h 514350"/>
                <a:gd name="connsiteX1543" fmla="*/ 3251359 w 6400800"/>
                <a:gd name="connsiteY1543" fmla="*/ 290989 h 514350"/>
                <a:gd name="connsiteX1544" fmla="*/ 3249454 w 6400800"/>
                <a:gd name="connsiteY1544" fmla="*/ 298609 h 514350"/>
                <a:gd name="connsiteX1545" fmla="*/ 3247549 w 6400800"/>
                <a:gd name="connsiteY1545" fmla="*/ 304324 h 514350"/>
                <a:gd name="connsiteX1546" fmla="*/ 3246596 w 6400800"/>
                <a:gd name="connsiteY1546" fmla="*/ 301466 h 514350"/>
                <a:gd name="connsiteX1547" fmla="*/ 3246596 w 6400800"/>
                <a:gd name="connsiteY1547" fmla="*/ 306229 h 514350"/>
                <a:gd name="connsiteX1548" fmla="*/ 3243739 w 6400800"/>
                <a:gd name="connsiteY1548" fmla="*/ 317659 h 514350"/>
                <a:gd name="connsiteX1549" fmla="*/ 3239929 w 6400800"/>
                <a:gd name="connsiteY1549" fmla="*/ 304324 h 514350"/>
                <a:gd name="connsiteX1550" fmla="*/ 3242786 w 6400800"/>
                <a:gd name="connsiteY1550" fmla="*/ 296704 h 514350"/>
                <a:gd name="connsiteX1551" fmla="*/ 3238976 w 6400800"/>
                <a:gd name="connsiteY1551" fmla="*/ 302419 h 514350"/>
                <a:gd name="connsiteX1552" fmla="*/ 3236119 w 6400800"/>
                <a:gd name="connsiteY1552" fmla="*/ 293846 h 514350"/>
                <a:gd name="connsiteX1553" fmla="*/ 3235166 w 6400800"/>
                <a:gd name="connsiteY1553" fmla="*/ 290036 h 514350"/>
                <a:gd name="connsiteX1554" fmla="*/ 3241834 w 6400800"/>
                <a:gd name="connsiteY1554" fmla="*/ 273844 h 514350"/>
                <a:gd name="connsiteX1555" fmla="*/ 3249454 w 6400800"/>
                <a:gd name="connsiteY1555" fmla="*/ 256699 h 514350"/>
                <a:gd name="connsiteX1556" fmla="*/ 3256121 w 6400800"/>
                <a:gd name="connsiteY1556" fmla="*/ 242411 h 514350"/>
                <a:gd name="connsiteX1557" fmla="*/ 3245644 w 6400800"/>
                <a:gd name="connsiteY1557" fmla="*/ 254794 h 514350"/>
                <a:gd name="connsiteX1558" fmla="*/ 3235166 w 6400800"/>
                <a:gd name="connsiteY1558" fmla="*/ 270034 h 514350"/>
                <a:gd name="connsiteX1559" fmla="*/ 3230404 w 6400800"/>
                <a:gd name="connsiteY1559" fmla="*/ 276701 h 514350"/>
                <a:gd name="connsiteX1560" fmla="*/ 3229451 w 6400800"/>
                <a:gd name="connsiteY1560" fmla="*/ 272891 h 514350"/>
                <a:gd name="connsiteX1561" fmla="*/ 3222784 w 6400800"/>
                <a:gd name="connsiteY1561" fmla="*/ 253841 h 514350"/>
                <a:gd name="connsiteX1562" fmla="*/ 3218021 w 6400800"/>
                <a:gd name="connsiteY1562" fmla="*/ 241459 h 514350"/>
                <a:gd name="connsiteX1563" fmla="*/ 3218021 w 6400800"/>
                <a:gd name="connsiteY1563" fmla="*/ 236696 h 514350"/>
                <a:gd name="connsiteX1564" fmla="*/ 3222784 w 6400800"/>
                <a:gd name="connsiteY1564" fmla="*/ 206216 h 514350"/>
                <a:gd name="connsiteX1565" fmla="*/ 3229451 w 6400800"/>
                <a:gd name="connsiteY1565" fmla="*/ 166211 h 514350"/>
                <a:gd name="connsiteX1566" fmla="*/ 3235166 w 6400800"/>
                <a:gd name="connsiteY1566" fmla="*/ 135731 h 514350"/>
                <a:gd name="connsiteX1567" fmla="*/ 3239929 w 6400800"/>
                <a:gd name="connsiteY1567" fmla="*/ 109061 h 514350"/>
                <a:gd name="connsiteX1568" fmla="*/ 3231356 w 6400800"/>
                <a:gd name="connsiteY1568" fmla="*/ 134779 h 514350"/>
                <a:gd name="connsiteX1569" fmla="*/ 3212306 w 6400800"/>
                <a:gd name="connsiteY1569" fmla="*/ 204311 h 514350"/>
                <a:gd name="connsiteX1570" fmla="*/ 3209449 w 6400800"/>
                <a:gd name="connsiteY1570" fmla="*/ 215741 h 514350"/>
                <a:gd name="connsiteX1571" fmla="*/ 3204686 w 6400800"/>
                <a:gd name="connsiteY1571" fmla="*/ 204311 h 514350"/>
                <a:gd name="connsiteX1572" fmla="*/ 3203734 w 6400800"/>
                <a:gd name="connsiteY1572" fmla="*/ 175736 h 514350"/>
                <a:gd name="connsiteX1573" fmla="*/ 3200876 w 6400800"/>
                <a:gd name="connsiteY1573" fmla="*/ 206216 h 514350"/>
                <a:gd name="connsiteX1574" fmla="*/ 3196114 w 6400800"/>
                <a:gd name="connsiteY1574" fmla="*/ 240506 h 514350"/>
                <a:gd name="connsiteX1575" fmla="*/ 3195161 w 6400800"/>
                <a:gd name="connsiteY1575" fmla="*/ 243364 h 514350"/>
                <a:gd name="connsiteX1576" fmla="*/ 3196114 w 6400800"/>
                <a:gd name="connsiteY1576" fmla="*/ 217646 h 514350"/>
                <a:gd name="connsiteX1577" fmla="*/ 3198019 w 6400800"/>
                <a:gd name="connsiteY1577" fmla="*/ 180499 h 514350"/>
                <a:gd name="connsiteX1578" fmla="*/ 3199924 w 6400800"/>
                <a:gd name="connsiteY1578" fmla="*/ 151924 h 514350"/>
                <a:gd name="connsiteX1579" fmla="*/ 3200876 w 6400800"/>
                <a:gd name="connsiteY1579" fmla="*/ 127159 h 514350"/>
                <a:gd name="connsiteX1580" fmla="*/ 3195161 w 6400800"/>
                <a:gd name="connsiteY1580" fmla="*/ 151924 h 514350"/>
                <a:gd name="connsiteX1581" fmla="*/ 3184684 w 6400800"/>
                <a:gd name="connsiteY1581" fmla="*/ 217646 h 514350"/>
                <a:gd name="connsiteX1582" fmla="*/ 3181826 w 6400800"/>
                <a:gd name="connsiteY1582" fmla="*/ 235744 h 514350"/>
                <a:gd name="connsiteX1583" fmla="*/ 3179921 w 6400800"/>
                <a:gd name="connsiteY1583" fmla="*/ 231934 h 514350"/>
                <a:gd name="connsiteX1584" fmla="*/ 3179921 w 6400800"/>
                <a:gd name="connsiteY1584" fmla="*/ 224314 h 514350"/>
                <a:gd name="connsiteX1585" fmla="*/ 3178969 w 6400800"/>
                <a:gd name="connsiteY1585" fmla="*/ 230029 h 514350"/>
                <a:gd name="connsiteX1586" fmla="*/ 3177064 w 6400800"/>
                <a:gd name="connsiteY1586" fmla="*/ 227171 h 514350"/>
                <a:gd name="connsiteX1587" fmla="*/ 3178016 w 6400800"/>
                <a:gd name="connsiteY1587" fmla="*/ 231934 h 514350"/>
                <a:gd name="connsiteX1588" fmla="*/ 3174206 w 6400800"/>
                <a:gd name="connsiteY1588" fmla="*/ 250984 h 514350"/>
                <a:gd name="connsiteX1589" fmla="*/ 3170396 w 6400800"/>
                <a:gd name="connsiteY1589" fmla="*/ 277654 h 514350"/>
                <a:gd name="connsiteX1590" fmla="*/ 3169444 w 6400800"/>
                <a:gd name="connsiteY1590" fmla="*/ 275749 h 514350"/>
                <a:gd name="connsiteX1591" fmla="*/ 3163729 w 6400800"/>
                <a:gd name="connsiteY1591" fmla="*/ 215741 h 514350"/>
                <a:gd name="connsiteX1592" fmla="*/ 3162776 w 6400800"/>
                <a:gd name="connsiteY1592" fmla="*/ 207169 h 514350"/>
                <a:gd name="connsiteX1593" fmla="*/ 3163729 w 6400800"/>
                <a:gd name="connsiteY1593" fmla="*/ 203359 h 514350"/>
                <a:gd name="connsiteX1594" fmla="*/ 3174206 w 6400800"/>
                <a:gd name="connsiteY1594" fmla="*/ 132874 h 514350"/>
                <a:gd name="connsiteX1595" fmla="*/ 3178016 w 6400800"/>
                <a:gd name="connsiteY1595" fmla="*/ 106204 h 514350"/>
                <a:gd name="connsiteX1596" fmla="*/ 3170396 w 6400800"/>
                <a:gd name="connsiteY1596" fmla="*/ 131921 h 514350"/>
                <a:gd name="connsiteX1597" fmla="*/ 3158014 w 6400800"/>
                <a:gd name="connsiteY1597" fmla="*/ 177641 h 514350"/>
                <a:gd name="connsiteX1598" fmla="*/ 3154204 w 6400800"/>
                <a:gd name="connsiteY1598" fmla="*/ 159544 h 514350"/>
                <a:gd name="connsiteX1599" fmla="*/ 3149441 w 6400800"/>
                <a:gd name="connsiteY1599" fmla="*/ 134779 h 514350"/>
                <a:gd name="connsiteX1600" fmla="*/ 3143726 w 6400800"/>
                <a:gd name="connsiteY1600" fmla="*/ 112871 h 514350"/>
                <a:gd name="connsiteX1601" fmla="*/ 3133249 w 6400800"/>
                <a:gd name="connsiteY1601" fmla="*/ 77629 h 514350"/>
                <a:gd name="connsiteX1602" fmla="*/ 3122771 w 6400800"/>
                <a:gd name="connsiteY1602" fmla="*/ 47149 h 514350"/>
                <a:gd name="connsiteX1603" fmla="*/ 3129439 w 6400800"/>
                <a:gd name="connsiteY1603" fmla="*/ 78581 h 514350"/>
                <a:gd name="connsiteX1604" fmla="*/ 3136106 w 6400800"/>
                <a:gd name="connsiteY1604" fmla="*/ 114776 h 514350"/>
                <a:gd name="connsiteX1605" fmla="*/ 3139916 w 6400800"/>
                <a:gd name="connsiteY1605" fmla="*/ 136684 h 514350"/>
                <a:gd name="connsiteX1606" fmla="*/ 3142774 w 6400800"/>
                <a:gd name="connsiteY1606" fmla="*/ 161449 h 514350"/>
                <a:gd name="connsiteX1607" fmla="*/ 3147536 w 6400800"/>
                <a:gd name="connsiteY1607" fmla="*/ 213836 h 514350"/>
                <a:gd name="connsiteX1608" fmla="*/ 3146584 w 6400800"/>
                <a:gd name="connsiteY1608" fmla="*/ 217646 h 514350"/>
                <a:gd name="connsiteX1609" fmla="*/ 3143726 w 6400800"/>
                <a:gd name="connsiteY1609" fmla="*/ 210026 h 514350"/>
                <a:gd name="connsiteX1610" fmla="*/ 3138964 w 6400800"/>
                <a:gd name="connsiteY1610" fmla="*/ 196691 h 514350"/>
                <a:gd name="connsiteX1611" fmla="*/ 3134201 w 6400800"/>
                <a:gd name="connsiteY1611" fmla="*/ 179546 h 514350"/>
                <a:gd name="connsiteX1612" fmla="*/ 3126581 w 6400800"/>
                <a:gd name="connsiteY1612" fmla="*/ 155734 h 514350"/>
                <a:gd name="connsiteX1613" fmla="*/ 3129439 w 6400800"/>
                <a:gd name="connsiteY1613" fmla="*/ 172879 h 514350"/>
                <a:gd name="connsiteX1614" fmla="*/ 3118961 w 6400800"/>
                <a:gd name="connsiteY1614" fmla="*/ 150019 h 514350"/>
                <a:gd name="connsiteX1615" fmla="*/ 3112294 w 6400800"/>
                <a:gd name="connsiteY1615" fmla="*/ 136684 h 514350"/>
                <a:gd name="connsiteX1616" fmla="*/ 3102769 w 6400800"/>
                <a:gd name="connsiteY1616" fmla="*/ 113824 h 514350"/>
                <a:gd name="connsiteX1617" fmla="*/ 3090386 w 6400800"/>
                <a:gd name="connsiteY1617" fmla="*/ 87154 h 514350"/>
                <a:gd name="connsiteX1618" fmla="*/ 3099911 w 6400800"/>
                <a:gd name="connsiteY1618" fmla="*/ 114776 h 514350"/>
                <a:gd name="connsiteX1619" fmla="*/ 3109436 w 6400800"/>
                <a:gd name="connsiteY1619" fmla="*/ 146209 h 514350"/>
                <a:gd name="connsiteX1620" fmla="*/ 3115151 w 6400800"/>
                <a:gd name="connsiteY1620" fmla="*/ 167164 h 514350"/>
                <a:gd name="connsiteX1621" fmla="*/ 3109436 w 6400800"/>
                <a:gd name="connsiteY1621" fmla="*/ 155734 h 514350"/>
                <a:gd name="connsiteX1622" fmla="*/ 3116104 w 6400800"/>
                <a:gd name="connsiteY1622" fmla="*/ 176689 h 514350"/>
                <a:gd name="connsiteX1623" fmla="*/ 3121819 w 6400800"/>
                <a:gd name="connsiteY1623" fmla="*/ 194786 h 514350"/>
                <a:gd name="connsiteX1624" fmla="*/ 3125629 w 6400800"/>
                <a:gd name="connsiteY1624" fmla="*/ 213836 h 514350"/>
                <a:gd name="connsiteX1625" fmla="*/ 3123724 w 6400800"/>
                <a:gd name="connsiteY1625" fmla="*/ 215741 h 514350"/>
                <a:gd name="connsiteX1626" fmla="*/ 3122771 w 6400800"/>
                <a:gd name="connsiteY1626" fmla="*/ 210979 h 514350"/>
                <a:gd name="connsiteX1627" fmla="*/ 3122771 w 6400800"/>
                <a:gd name="connsiteY1627" fmla="*/ 216694 h 514350"/>
                <a:gd name="connsiteX1628" fmla="*/ 3113246 w 6400800"/>
                <a:gd name="connsiteY1628" fmla="*/ 228124 h 514350"/>
                <a:gd name="connsiteX1629" fmla="*/ 3113246 w 6400800"/>
                <a:gd name="connsiteY1629" fmla="*/ 228124 h 514350"/>
                <a:gd name="connsiteX1630" fmla="*/ 3110389 w 6400800"/>
                <a:gd name="connsiteY1630" fmla="*/ 191929 h 514350"/>
                <a:gd name="connsiteX1631" fmla="*/ 3108484 w 6400800"/>
                <a:gd name="connsiteY1631" fmla="*/ 171926 h 514350"/>
                <a:gd name="connsiteX1632" fmla="*/ 3106579 w 6400800"/>
                <a:gd name="connsiteY1632" fmla="*/ 192881 h 514350"/>
                <a:gd name="connsiteX1633" fmla="*/ 3104674 w 6400800"/>
                <a:gd name="connsiteY1633" fmla="*/ 228124 h 514350"/>
                <a:gd name="connsiteX1634" fmla="*/ 3104674 w 6400800"/>
                <a:gd name="connsiteY1634" fmla="*/ 227171 h 514350"/>
                <a:gd name="connsiteX1635" fmla="*/ 3097054 w 6400800"/>
                <a:gd name="connsiteY1635" fmla="*/ 208121 h 514350"/>
                <a:gd name="connsiteX1636" fmla="*/ 3100864 w 6400800"/>
                <a:gd name="connsiteY1636" fmla="*/ 228124 h 514350"/>
                <a:gd name="connsiteX1637" fmla="*/ 3103721 w 6400800"/>
                <a:gd name="connsiteY1637" fmla="*/ 244316 h 514350"/>
                <a:gd name="connsiteX1638" fmla="*/ 3096101 w 6400800"/>
                <a:gd name="connsiteY1638" fmla="*/ 255746 h 514350"/>
                <a:gd name="connsiteX1639" fmla="*/ 3087529 w 6400800"/>
                <a:gd name="connsiteY1639" fmla="*/ 270034 h 514350"/>
                <a:gd name="connsiteX1640" fmla="*/ 3082766 w 6400800"/>
                <a:gd name="connsiteY1640" fmla="*/ 252889 h 514350"/>
                <a:gd name="connsiteX1641" fmla="*/ 3077051 w 6400800"/>
                <a:gd name="connsiteY1641" fmla="*/ 233839 h 514350"/>
                <a:gd name="connsiteX1642" fmla="*/ 3078956 w 6400800"/>
                <a:gd name="connsiteY1642" fmla="*/ 252889 h 514350"/>
                <a:gd name="connsiteX1643" fmla="*/ 3079909 w 6400800"/>
                <a:gd name="connsiteY1643" fmla="*/ 264319 h 514350"/>
                <a:gd name="connsiteX1644" fmla="*/ 3077051 w 6400800"/>
                <a:gd name="connsiteY1644" fmla="*/ 255746 h 514350"/>
                <a:gd name="connsiteX1645" fmla="*/ 3074194 w 6400800"/>
                <a:gd name="connsiteY1645" fmla="*/ 248126 h 514350"/>
                <a:gd name="connsiteX1646" fmla="*/ 3074194 w 6400800"/>
                <a:gd name="connsiteY1646" fmla="*/ 242411 h 514350"/>
                <a:gd name="connsiteX1647" fmla="*/ 3075146 w 6400800"/>
                <a:gd name="connsiteY1647" fmla="*/ 229076 h 514350"/>
                <a:gd name="connsiteX1648" fmla="*/ 3077051 w 6400800"/>
                <a:gd name="connsiteY1648" fmla="*/ 220504 h 514350"/>
                <a:gd name="connsiteX1649" fmla="*/ 3086576 w 6400800"/>
                <a:gd name="connsiteY1649" fmla="*/ 189071 h 514350"/>
                <a:gd name="connsiteX1650" fmla="*/ 3096101 w 6400800"/>
                <a:gd name="connsiteY1650" fmla="*/ 161449 h 514350"/>
                <a:gd name="connsiteX1651" fmla="*/ 3083719 w 6400800"/>
                <a:gd name="connsiteY1651" fmla="*/ 188119 h 514350"/>
                <a:gd name="connsiteX1652" fmla="*/ 3071336 w 6400800"/>
                <a:gd name="connsiteY1652" fmla="*/ 218599 h 514350"/>
                <a:gd name="connsiteX1653" fmla="*/ 3068479 w 6400800"/>
                <a:gd name="connsiteY1653" fmla="*/ 224314 h 514350"/>
                <a:gd name="connsiteX1654" fmla="*/ 3068479 w 6400800"/>
                <a:gd name="connsiteY1654" fmla="*/ 216694 h 514350"/>
                <a:gd name="connsiteX1655" fmla="*/ 3069431 w 6400800"/>
                <a:gd name="connsiteY1655" fmla="*/ 209074 h 514350"/>
                <a:gd name="connsiteX1656" fmla="*/ 3072289 w 6400800"/>
                <a:gd name="connsiteY1656" fmla="*/ 181451 h 514350"/>
                <a:gd name="connsiteX1657" fmla="*/ 3073241 w 6400800"/>
                <a:gd name="connsiteY1657" fmla="*/ 157639 h 514350"/>
                <a:gd name="connsiteX1658" fmla="*/ 3067526 w 6400800"/>
                <a:gd name="connsiteY1658" fmla="*/ 180499 h 514350"/>
                <a:gd name="connsiteX1659" fmla="*/ 3066574 w 6400800"/>
                <a:gd name="connsiteY1659" fmla="*/ 183356 h 514350"/>
                <a:gd name="connsiteX1660" fmla="*/ 3064669 w 6400800"/>
                <a:gd name="connsiteY1660" fmla="*/ 148114 h 514350"/>
                <a:gd name="connsiteX1661" fmla="*/ 3064669 w 6400800"/>
                <a:gd name="connsiteY1661" fmla="*/ 145256 h 514350"/>
                <a:gd name="connsiteX1662" fmla="*/ 3064669 w 6400800"/>
                <a:gd name="connsiteY1662" fmla="*/ 146209 h 514350"/>
                <a:gd name="connsiteX1663" fmla="*/ 3063716 w 6400800"/>
                <a:gd name="connsiteY1663" fmla="*/ 131921 h 514350"/>
                <a:gd name="connsiteX1664" fmla="*/ 3058954 w 6400800"/>
                <a:gd name="connsiteY1664" fmla="*/ 174784 h 514350"/>
                <a:gd name="connsiteX1665" fmla="*/ 3056096 w 6400800"/>
                <a:gd name="connsiteY1665" fmla="*/ 190976 h 514350"/>
                <a:gd name="connsiteX1666" fmla="*/ 3054191 w 6400800"/>
                <a:gd name="connsiteY1666" fmla="*/ 201454 h 514350"/>
                <a:gd name="connsiteX1667" fmla="*/ 3049429 w 6400800"/>
                <a:gd name="connsiteY1667" fmla="*/ 189071 h 514350"/>
                <a:gd name="connsiteX1668" fmla="*/ 3049429 w 6400800"/>
                <a:gd name="connsiteY1668" fmla="*/ 188119 h 514350"/>
                <a:gd name="connsiteX1669" fmla="*/ 3056096 w 6400800"/>
                <a:gd name="connsiteY1669" fmla="*/ 151924 h 514350"/>
                <a:gd name="connsiteX1670" fmla="*/ 3062764 w 6400800"/>
                <a:gd name="connsiteY1670" fmla="*/ 120491 h 514350"/>
                <a:gd name="connsiteX1671" fmla="*/ 3052286 w 6400800"/>
                <a:gd name="connsiteY1671" fmla="*/ 150971 h 514350"/>
                <a:gd name="connsiteX1672" fmla="*/ 3041809 w 6400800"/>
                <a:gd name="connsiteY1672" fmla="*/ 186214 h 514350"/>
                <a:gd name="connsiteX1673" fmla="*/ 3036094 w 6400800"/>
                <a:gd name="connsiteY1673" fmla="*/ 208121 h 514350"/>
                <a:gd name="connsiteX1674" fmla="*/ 3034189 w 6400800"/>
                <a:gd name="connsiteY1674" fmla="*/ 215741 h 514350"/>
                <a:gd name="connsiteX1675" fmla="*/ 3032284 w 6400800"/>
                <a:gd name="connsiteY1675" fmla="*/ 205264 h 514350"/>
                <a:gd name="connsiteX1676" fmla="*/ 3048476 w 6400800"/>
                <a:gd name="connsiteY1676" fmla="*/ 148114 h 514350"/>
                <a:gd name="connsiteX1677" fmla="*/ 3057049 w 6400800"/>
                <a:gd name="connsiteY1677" fmla="*/ 123349 h 514350"/>
                <a:gd name="connsiteX1678" fmla="*/ 3054191 w 6400800"/>
                <a:gd name="connsiteY1678" fmla="*/ 129064 h 514350"/>
                <a:gd name="connsiteX1679" fmla="*/ 3045619 w 6400800"/>
                <a:gd name="connsiteY1679" fmla="*/ 146209 h 514350"/>
                <a:gd name="connsiteX1680" fmla="*/ 3029426 w 6400800"/>
                <a:gd name="connsiteY1680" fmla="*/ 184309 h 514350"/>
                <a:gd name="connsiteX1681" fmla="*/ 3029426 w 6400800"/>
                <a:gd name="connsiteY1681" fmla="*/ 167164 h 514350"/>
                <a:gd name="connsiteX1682" fmla="*/ 3030379 w 6400800"/>
                <a:gd name="connsiteY1682" fmla="*/ 140494 h 514350"/>
                <a:gd name="connsiteX1683" fmla="*/ 3025616 w 6400800"/>
                <a:gd name="connsiteY1683" fmla="*/ 166211 h 514350"/>
                <a:gd name="connsiteX1684" fmla="*/ 3022759 w 6400800"/>
                <a:gd name="connsiteY1684" fmla="*/ 196691 h 514350"/>
                <a:gd name="connsiteX1685" fmla="*/ 3022759 w 6400800"/>
                <a:gd name="connsiteY1685" fmla="*/ 202406 h 514350"/>
                <a:gd name="connsiteX1686" fmla="*/ 3019901 w 6400800"/>
                <a:gd name="connsiteY1686" fmla="*/ 210979 h 514350"/>
                <a:gd name="connsiteX1687" fmla="*/ 3011329 w 6400800"/>
                <a:gd name="connsiteY1687" fmla="*/ 234791 h 514350"/>
                <a:gd name="connsiteX1688" fmla="*/ 3007519 w 6400800"/>
                <a:gd name="connsiteY1688" fmla="*/ 226219 h 514350"/>
                <a:gd name="connsiteX1689" fmla="*/ 3011329 w 6400800"/>
                <a:gd name="connsiteY1689" fmla="*/ 215741 h 514350"/>
                <a:gd name="connsiteX1690" fmla="*/ 3006566 w 6400800"/>
                <a:gd name="connsiteY1690" fmla="*/ 222409 h 514350"/>
                <a:gd name="connsiteX1691" fmla="*/ 3001804 w 6400800"/>
                <a:gd name="connsiteY1691" fmla="*/ 202406 h 514350"/>
                <a:gd name="connsiteX1692" fmla="*/ 3000851 w 6400800"/>
                <a:gd name="connsiteY1692" fmla="*/ 197644 h 514350"/>
                <a:gd name="connsiteX1693" fmla="*/ 3003709 w 6400800"/>
                <a:gd name="connsiteY1693" fmla="*/ 189071 h 514350"/>
                <a:gd name="connsiteX1694" fmla="*/ 3011329 w 6400800"/>
                <a:gd name="connsiteY1694" fmla="*/ 164306 h 514350"/>
                <a:gd name="connsiteX1695" fmla="*/ 3018949 w 6400800"/>
                <a:gd name="connsiteY1695" fmla="*/ 142399 h 514350"/>
                <a:gd name="connsiteX1696" fmla="*/ 3007519 w 6400800"/>
                <a:gd name="connsiteY1696" fmla="*/ 162401 h 514350"/>
                <a:gd name="connsiteX1697" fmla="*/ 2997994 w 6400800"/>
                <a:gd name="connsiteY1697" fmla="*/ 182404 h 514350"/>
                <a:gd name="connsiteX1698" fmla="*/ 2995136 w 6400800"/>
                <a:gd name="connsiteY1698" fmla="*/ 169069 h 514350"/>
                <a:gd name="connsiteX1699" fmla="*/ 3014186 w 6400800"/>
                <a:gd name="connsiteY1699" fmla="*/ 100489 h 514350"/>
                <a:gd name="connsiteX1700" fmla="*/ 3021806 w 6400800"/>
                <a:gd name="connsiteY1700" fmla="*/ 76676 h 514350"/>
                <a:gd name="connsiteX1701" fmla="*/ 3024664 w 6400800"/>
                <a:gd name="connsiteY1701" fmla="*/ 68104 h 514350"/>
                <a:gd name="connsiteX1702" fmla="*/ 3020854 w 6400800"/>
                <a:gd name="connsiteY1702" fmla="*/ 75724 h 514350"/>
                <a:gd name="connsiteX1703" fmla="*/ 3010376 w 6400800"/>
                <a:gd name="connsiteY1703" fmla="*/ 98584 h 514350"/>
                <a:gd name="connsiteX1704" fmla="*/ 2996089 w 6400800"/>
                <a:gd name="connsiteY1704" fmla="*/ 134779 h 514350"/>
                <a:gd name="connsiteX1705" fmla="*/ 2991326 w 6400800"/>
                <a:gd name="connsiteY1705" fmla="*/ 148114 h 514350"/>
                <a:gd name="connsiteX1706" fmla="*/ 2987516 w 6400800"/>
                <a:gd name="connsiteY1706" fmla="*/ 122396 h 514350"/>
                <a:gd name="connsiteX1707" fmla="*/ 2984659 w 6400800"/>
                <a:gd name="connsiteY1707" fmla="*/ 91916 h 514350"/>
                <a:gd name="connsiteX1708" fmla="*/ 2983706 w 6400800"/>
                <a:gd name="connsiteY1708" fmla="*/ 122396 h 514350"/>
                <a:gd name="connsiteX1709" fmla="*/ 2985611 w 6400800"/>
                <a:gd name="connsiteY1709" fmla="*/ 157639 h 514350"/>
                <a:gd name="connsiteX1710" fmla="*/ 2985611 w 6400800"/>
                <a:gd name="connsiteY1710" fmla="*/ 163354 h 514350"/>
                <a:gd name="connsiteX1711" fmla="*/ 2978944 w 6400800"/>
                <a:gd name="connsiteY1711" fmla="*/ 182404 h 514350"/>
                <a:gd name="connsiteX1712" fmla="*/ 2960846 w 6400800"/>
                <a:gd name="connsiteY1712" fmla="*/ 238601 h 514350"/>
                <a:gd name="connsiteX1713" fmla="*/ 2959894 w 6400800"/>
                <a:gd name="connsiteY1713" fmla="*/ 234791 h 514350"/>
                <a:gd name="connsiteX1714" fmla="*/ 2960846 w 6400800"/>
                <a:gd name="connsiteY1714" fmla="*/ 239554 h 514350"/>
                <a:gd name="connsiteX1715" fmla="*/ 2950369 w 6400800"/>
                <a:gd name="connsiteY1715" fmla="*/ 274796 h 514350"/>
                <a:gd name="connsiteX1716" fmla="*/ 2952274 w 6400800"/>
                <a:gd name="connsiteY1716" fmla="*/ 264319 h 514350"/>
                <a:gd name="connsiteX1717" fmla="*/ 2944654 w 6400800"/>
                <a:gd name="connsiteY1717" fmla="*/ 284321 h 514350"/>
                <a:gd name="connsiteX1718" fmla="*/ 2944654 w 6400800"/>
                <a:gd name="connsiteY1718" fmla="*/ 283369 h 514350"/>
                <a:gd name="connsiteX1719" fmla="*/ 2945606 w 6400800"/>
                <a:gd name="connsiteY1719" fmla="*/ 277654 h 514350"/>
                <a:gd name="connsiteX1720" fmla="*/ 2949416 w 6400800"/>
                <a:gd name="connsiteY1720" fmla="*/ 238601 h 514350"/>
                <a:gd name="connsiteX1721" fmla="*/ 2951321 w 6400800"/>
                <a:gd name="connsiteY1721" fmla="*/ 221456 h 514350"/>
                <a:gd name="connsiteX1722" fmla="*/ 2953226 w 6400800"/>
                <a:gd name="connsiteY1722" fmla="*/ 205264 h 514350"/>
                <a:gd name="connsiteX1723" fmla="*/ 2956084 w 6400800"/>
                <a:gd name="connsiteY1723" fmla="*/ 179546 h 514350"/>
                <a:gd name="connsiteX1724" fmla="*/ 2958941 w 6400800"/>
                <a:gd name="connsiteY1724" fmla="*/ 156686 h 514350"/>
                <a:gd name="connsiteX1725" fmla="*/ 2952274 w 6400800"/>
                <a:gd name="connsiteY1725" fmla="*/ 178594 h 514350"/>
                <a:gd name="connsiteX1726" fmla="*/ 2945606 w 6400800"/>
                <a:gd name="connsiteY1726" fmla="*/ 203359 h 514350"/>
                <a:gd name="connsiteX1727" fmla="*/ 2941796 w 6400800"/>
                <a:gd name="connsiteY1727" fmla="*/ 218599 h 514350"/>
                <a:gd name="connsiteX1728" fmla="*/ 2937986 w 6400800"/>
                <a:gd name="connsiteY1728" fmla="*/ 235744 h 514350"/>
                <a:gd name="connsiteX1729" fmla="*/ 2931319 w 6400800"/>
                <a:gd name="connsiteY1729" fmla="*/ 270034 h 514350"/>
                <a:gd name="connsiteX1730" fmla="*/ 2929414 w 6400800"/>
                <a:gd name="connsiteY1730" fmla="*/ 260509 h 514350"/>
                <a:gd name="connsiteX1731" fmla="*/ 2928461 w 6400800"/>
                <a:gd name="connsiteY1731" fmla="*/ 256699 h 514350"/>
                <a:gd name="connsiteX1732" fmla="*/ 2931319 w 6400800"/>
                <a:gd name="connsiteY1732" fmla="*/ 251936 h 514350"/>
                <a:gd name="connsiteX1733" fmla="*/ 2927509 w 6400800"/>
                <a:gd name="connsiteY1733" fmla="*/ 254794 h 514350"/>
                <a:gd name="connsiteX1734" fmla="*/ 2925604 w 6400800"/>
                <a:gd name="connsiteY1734" fmla="*/ 247174 h 514350"/>
                <a:gd name="connsiteX1735" fmla="*/ 2931319 w 6400800"/>
                <a:gd name="connsiteY1735" fmla="*/ 231934 h 514350"/>
                <a:gd name="connsiteX1736" fmla="*/ 2924651 w 6400800"/>
                <a:gd name="connsiteY1736" fmla="*/ 243364 h 514350"/>
                <a:gd name="connsiteX1737" fmla="*/ 2922746 w 6400800"/>
                <a:gd name="connsiteY1737" fmla="*/ 237649 h 514350"/>
                <a:gd name="connsiteX1738" fmla="*/ 2922746 w 6400800"/>
                <a:gd name="connsiteY1738" fmla="*/ 236696 h 514350"/>
                <a:gd name="connsiteX1739" fmla="*/ 2921794 w 6400800"/>
                <a:gd name="connsiteY1739" fmla="*/ 236696 h 514350"/>
                <a:gd name="connsiteX1740" fmla="*/ 2916079 w 6400800"/>
                <a:gd name="connsiteY1740" fmla="*/ 236696 h 514350"/>
                <a:gd name="connsiteX1741" fmla="*/ 2916079 w 6400800"/>
                <a:gd name="connsiteY1741" fmla="*/ 236696 h 514350"/>
                <a:gd name="connsiteX1742" fmla="*/ 2935129 w 6400800"/>
                <a:gd name="connsiteY1742" fmla="*/ 176689 h 514350"/>
                <a:gd name="connsiteX1743" fmla="*/ 2909411 w 6400800"/>
                <a:gd name="connsiteY1743" fmla="*/ 230029 h 514350"/>
                <a:gd name="connsiteX1744" fmla="*/ 2902744 w 6400800"/>
                <a:gd name="connsiteY1744" fmla="*/ 211931 h 514350"/>
                <a:gd name="connsiteX1745" fmla="*/ 2900839 w 6400800"/>
                <a:gd name="connsiteY1745" fmla="*/ 195739 h 514350"/>
                <a:gd name="connsiteX1746" fmla="*/ 2897981 w 6400800"/>
                <a:gd name="connsiteY1746" fmla="*/ 173831 h 514350"/>
                <a:gd name="connsiteX1747" fmla="*/ 2896076 w 6400800"/>
                <a:gd name="connsiteY1747" fmla="*/ 153829 h 514350"/>
                <a:gd name="connsiteX1748" fmla="*/ 2893219 w 6400800"/>
                <a:gd name="connsiteY1748" fmla="*/ 121444 h 514350"/>
                <a:gd name="connsiteX1749" fmla="*/ 2890361 w 6400800"/>
                <a:gd name="connsiteY1749" fmla="*/ 93821 h 514350"/>
                <a:gd name="connsiteX1750" fmla="*/ 2889409 w 6400800"/>
                <a:gd name="connsiteY1750" fmla="*/ 121444 h 514350"/>
                <a:gd name="connsiteX1751" fmla="*/ 2889409 w 6400800"/>
                <a:gd name="connsiteY1751" fmla="*/ 153829 h 514350"/>
                <a:gd name="connsiteX1752" fmla="*/ 2889409 w 6400800"/>
                <a:gd name="connsiteY1752" fmla="*/ 173831 h 514350"/>
                <a:gd name="connsiteX1753" fmla="*/ 2890361 w 6400800"/>
                <a:gd name="connsiteY1753" fmla="*/ 195739 h 514350"/>
                <a:gd name="connsiteX1754" fmla="*/ 2891314 w 6400800"/>
                <a:gd name="connsiteY1754" fmla="*/ 211931 h 514350"/>
                <a:gd name="connsiteX1755" fmla="*/ 2887504 w 6400800"/>
                <a:gd name="connsiteY1755" fmla="*/ 217646 h 514350"/>
                <a:gd name="connsiteX1756" fmla="*/ 2885599 w 6400800"/>
                <a:gd name="connsiteY1756" fmla="*/ 221456 h 514350"/>
                <a:gd name="connsiteX1757" fmla="*/ 2880836 w 6400800"/>
                <a:gd name="connsiteY1757" fmla="*/ 195739 h 514350"/>
                <a:gd name="connsiteX1758" fmla="*/ 2874169 w 6400800"/>
                <a:gd name="connsiteY1758" fmla="*/ 166211 h 514350"/>
                <a:gd name="connsiteX1759" fmla="*/ 2867501 w 6400800"/>
                <a:gd name="connsiteY1759" fmla="*/ 144304 h 514350"/>
                <a:gd name="connsiteX1760" fmla="*/ 2860834 w 6400800"/>
                <a:gd name="connsiteY1760" fmla="*/ 125254 h 514350"/>
                <a:gd name="connsiteX1761" fmla="*/ 2863691 w 6400800"/>
                <a:gd name="connsiteY1761" fmla="*/ 145256 h 514350"/>
                <a:gd name="connsiteX1762" fmla="*/ 2866549 w 6400800"/>
                <a:gd name="connsiteY1762" fmla="*/ 168116 h 514350"/>
                <a:gd name="connsiteX1763" fmla="*/ 2869406 w 6400800"/>
                <a:gd name="connsiteY1763" fmla="*/ 197644 h 514350"/>
                <a:gd name="connsiteX1764" fmla="*/ 2872264 w 6400800"/>
                <a:gd name="connsiteY1764" fmla="*/ 232886 h 514350"/>
                <a:gd name="connsiteX1765" fmla="*/ 2873216 w 6400800"/>
                <a:gd name="connsiteY1765" fmla="*/ 247174 h 514350"/>
                <a:gd name="connsiteX1766" fmla="*/ 2864644 w 6400800"/>
                <a:gd name="connsiteY1766" fmla="*/ 270034 h 514350"/>
                <a:gd name="connsiteX1767" fmla="*/ 2863691 w 6400800"/>
                <a:gd name="connsiteY1767" fmla="*/ 274796 h 514350"/>
                <a:gd name="connsiteX1768" fmla="*/ 2855119 w 6400800"/>
                <a:gd name="connsiteY1768" fmla="*/ 257651 h 514350"/>
                <a:gd name="connsiteX1769" fmla="*/ 2841784 w 6400800"/>
                <a:gd name="connsiteY1769" fmla="*/ 230029 h 514350"/>
                <a:gd name="connsiteX1770" fmla="*/ 2855119 w 6400800"/>
                <a:gd name="connsiteY1770" fmla="*/ 226219 h 514350"/>
                <a:gd name="connsiteX1771" fmla="*/ 2853214 w 6400800"/>
                <a:gd name="connsiteY1771" fmla="*/ 231934 h 514350"/>
                <a:gd name="connsiteX1772" fmla="*/ 2840831 w 6400800"/>
                <a:gd name="connsiteY1772" fmla="*/ 209074 h 514350"/>
                <a:gd name="connsiteX1773" fmla="*/ 2866549 w 6400800"/>
                <a:gd name="connsiteY1773" fmla="*/ 150971 h 514350"/>
                <a:gd name="connsiteX1774" fmla="*/ 2835116 w 6400800"/>
                <a:gd name="connsiteY1774" fmla="*/ 198596 h 514350"/>
                <a:gd name="connsiteX1775" fmla="*/ 2829401 w 6400800"/>
                <a:gd name="connsiteY1775" fmla="*/ 188119 h 514350"/>
                <a:gd name="connsiteX1776" fmla="*/ 2820829 w 6400800"/>
                <a:gd name="connsiteY1776" fmla="*/ 132874 h 514350"/>
                <a:gd name="connsiteX1777" fmla="*/ 2821781 w 6400800"/>
                <a:gd name="connsiteY1777" fmla="*/ 173831 h 514350"/>
                <a:gd name="connsiteX1778" fmla="*/ 2807494 w 6400800"/>
                <a:gd name="connsiteY1778" fmla="*/ 151924 h 514350"/>
                <a:gd name="connsiteX1779" fmla="*/ 2782729 w 6400800"/>
                <a:gd name="connsiteY1779" fmla="*/ 115729 h 514350"/>
                <a:gd name="connsiteX1780" fmla="*/ 2759869 w 6400800"/>
                <a:gd name="connsiteY1780" fmla="*/ 85249 h 514350"/>
                <a:gd name="connsiteX1781" fmla="*/ 2778919 w 6400800"/>
                <a:gd name="connsiteY1781" fmla="*/ 118586 h 514350"/>
                <a:gd name="connsiteX1782" fmla="*/ 2799874 w 6400800"/>
                <a:gd name="connsiteY1782" fmla="*/ 156686 h 514350"/>
                <a:gd name="connsiteX1783" fmla="*/ 2812256 w 6400800"/>
                <a:gd name="connsiteY1783" fmla="*/ 180499 h 514350"/>
                <a:gd name="connsiteX1784" fmla="*/ 2820829 w 6400800"/>
                <a:gd name="connsiteY1784" fmla="*/ 197644 h 514350"/>
                <a:gd name="connsiteX1785" fmla="*/ 2820829 w 6400800"/>
                <a:gd name="connsiteY1785" fmla="*/ 204311 h 514350"/>
                <a:gd name="connsiteX1786" fmla="*/ 2821781 w 6400800"/>
                <a:gd name="connsiteY1786" fmla="*/ 218599 h 514350"/>
                <a:gd name="connsiteX1787" fmla="*/ 2817019 w 6400800"/>
                <a:gd name="connsiteY1787" fmla="*/ 227171 h 514350"/>
                <a:gd name="connsiteX1788" fmla="*/ 2806541 w 6400800"/>
                <a:gd name="connsiteY1788" fmla="*/ 211931 h 514350"/>
                <a:gd name="connsiteX1789" fmla="*/ 2805589 w 6400800"/>
                <a:gd name="connsiteY1789" fmla="*/ 210026 h 514350"/>
                <a:gd name="connsiteX1790" fmla="*/ 2806541 w 6400800"/>
                <a:gd name="connsiteY1790" fmla="*/ 208121 h 514350"/>
                <a:gd name="connsiteX1791" fmla="*/ 2805589 w 6400800"/>
                <a:gd name="connsiteY1791" fmla="*/ 209074 h 514350"/>
                <a:gd name="connsiteX1792" fmla="*/ 2792254 w 6400800"/>
                <a:gd name="connsiteY1792" fmla="*/ 191929 h 514350"/>
                <a:gd name="connsiteX1793" fmla="*/ 2767489 w 6400800"/>
                <a:gd name="connsiteY1793" fmla="*/ 161449 h 514350"/>
                <a:gd name="connsiteX1794" fmla="*/ 2765584 w 6400800"/>
                <a:gd name="connsiteY1794" fmla="*/ 158591 h 514350"/>
                <a:gd name="connsiteX1795" fmla="*/ 2765584 w 6400800"/>
                <a:gd name="connsiteY1795" fmla="*/ 155734 h 514350"/>
                <a:gd name="connsiteX1796" fmla="*/ 2762726 w 6400800"/>
                <a:gd name="connsiteY1796" fmla="*/ 128111 h 514350"/>
                <a:gd name="connsiteX1797" fmla="*/ 2759869 w 6400800"/>
                <a:gd name="connsiteY1797" fmla="*/ 103346 h 514350"/>
                <a:gd name="connsiteX1798" fmla="*/ 2758916 w 6400800"/>
                <a:gd name="connsiteY1798" fmla="*/ 128111 h 514350"/>
                <a:gd name="connsiteX1799" fmla="*/ 2758916 w 6400800"/>
                <a:gd name="connsiteY1799" fmla="*/ 150019 h 514350"/>
                <a:gd name="connsiteX1800" fmla="*/ 2745581 w 6400800"/>
                <a:gd name="connsiteY1800" fmla="*/ 135731 h 514350"/>
                <a:gd name="connsiteX1801" fmla="*/ 2758916 w 6400800"/>
                <a:gd name="connsiteY1801" fmla="*/ 153829 h 514350"/>
                <a:gd name="connsiteX1802" fmla="*/ 2758916 w 6400800"/>
                <a:gd name="connsiteY1802" fmla="*/ 155734 h 514350"/>
                <a:gd name="connsiteX1803" fmla="*/ 2758916 w 6400800"/>
                <a:gd name="connsiteY1803" fmla="*/ 172879 h 514350"/>
                <a:gd name="connsiteX1804" fmla="*/ 2759869 w 6400800"/>
                <a:gd name="connsiteY1804" fmla="*/ 191929 h 514350"/>
                <a:gd name="connsiteX1805" fmla="*/ 2761774 w 6400800"/>
                <a:gd name="connsiteY1805" fmla="*/ 219551 h 514350"/>
                <a:gd name="connsiteX1806" fmla="*/ 2760821 w 6400800"/>
                <a:gd name="connsiteY1806" fmla="*/ 217646 h 514350"/>
                <a:gd name="connsiteX1807" fmla="*/ 2760821 w 6400800"/>
                <a:gd name="connsiteY1807" fmla="*/ 216694 h 514350"/>
                <a:gd name="connsiteX1808" fmla="*/ 2760821 w 6400800"/>
                <a:gd name="connsiteY1808" fmla="*/ 217646 h 514350"/>
                <a:gd name="connsiteX1809" fmla="*/ 2741771 w 6400800"/>
                <a:gd name="connsiteY1809" fmla="*/ 172879 h 514350"/>
                <a:gd name="connsiteX1810" fmla="*/ 2757011 w 6400800"/>
                <a:gd name="connsiteY1810" fmla="*/ 228124 h 514350"/>
                <a:gd name="connsiteX1811" fmla="*/ 2743676 w 6400800"/>
                <a:gd name="connsiteY1811" fmla="*/ 268129 h 514350"/>
                <a:gd name="connsiteX1812" fmla="*/ 2736056 w 6400800"/>
                <a:gd name="connsiteY1812" fmla="*/ 254794 h 514350"/>
                <a:gd name="connsiteX1813" fmla="*/ 2737009 w 6400800"/>
                <a:gd name="connsiteY1813" fmla="*/ 232886 h 514350"/>
                <a:gd name="connsiteX1814" fmla="*/ 2732246 w 6400800"/>
                <a:gd name="connsiteY1814" fmla="*/ 249079 h 514350"/>
                <a:gd name="connsiteX1815" fmla="*/ 2730341 w 6400800"/>
                <a:gd name="connsiteY1815" fmla="*/ 246221 h 514350"/>
                <a:gd name="connsiteX1816" fmla="*/ 2731294 w 6400800"/>
                <a:gd name="connsiteY1816" fmla="*/ 250031 h 514350"/>
                <a:gd name="connsiteX1817" fmla="*/ 2729389 w 6400800"/>
                <a:gd name="connsiteY1817" fmla="*/ 258604 h 514350"/>
                <a:gd name="connsiteX1818" fmla="*/ 2729389 w 6400800"/>
                <a:gd name="connsiteY1818" fmla="*/ 247174 h 514350"/>
                <a:gd name="connsiteX1819" fmla="*/ 2731294 w 6400800"/>
                <a:gd name="connsiteY1819" fmla="*/ 218599 h 514350"/>
                <a:gd name="connsiteX1820" fmla="*/ 2733199 w 6400800"/>
                <a:gd name="connsiteY1820" fmla="*/ 219551 h 514350"/>
                <a:gd name="connsiteX1821" fmla="*/ 2736056 w 6400800"/>
                <a:gd name="connsiteY1821" fmla="*/ 222409 h 514350"/>
                <a:gd name="connsiteX1822" fmla="*/ 2738914 w 6400800"/>
                <a:gd name="connsiteY1822" fmla="*/ 230981 h 514350"/>
                <a:gd name="connsiteX1823" fmla="*/ 2737961 w 6400800"/>
                <a:gd name="connsiteY1823" fmla="*/ 222409 h 514350"/>
                <a:gd name="connsiteX1824" fmla="*/ 2735104 w 6400800"/>
                <a:gd name="connsiteY1824" fmla="*/ 218599 h 514350"/>
                <a:gd name="connsiteX1825" fmla="*/ 2730341 w 6400800"/>
                <a:gd name="connsiteY1825" fmla="*/ 216694 h 514350"/>
                <a:gd name="connsiteX1826" fmla="*/ 2728436 w 6400800"/>
                <a:gd name="connsiteY1826" fmla="*/ 216694 h 514350"/>
                <a:gd name="connsiteX1827" fmla="*/ 2728436 w 6400800"/>
                <a:gd name="connsiteY1827" fmla="*/ 218599 h 514350"/>
                <a:gd name="connsiteX1828" fmla="*/ 2721769 w 6400800"/>
                <a:gd name="connsiteY1828" fmla="*/ 248126 h 514350"/>
                <a:gd name="connsiteX1829" fmla="*/ 2719864 w 6400800"/>
                <a:gd name="connsiteY1829" fmla="*/ 260509 h 514350"/>
                <a:gd name="connsiteX1830" fmla="*/ 2717006 w 6400800"/>
                <a:gd name="connsiteY1830" fmla="*/ 254794 h 514350"/>
                <a:gd name="connsiteX1831" fmla="*/ 2717006 w 6400800"/>
                <a:gd name="connsiteY1831" fmla="*/ 253841 h 514350"/>
                <a:gd name="connsiteX1832" fmla="*/ 2718911 w 6400800"/>
                <a:gd name="connsiteY1832" fmla="*/ 238601 h 514350"/>
                <a:gd name="connsiteX1833" fmla="*/ 2716054 w 6400800"/>
                <a:gd name="connsiteY1833" fmla="*/ 247174 h 514350"/>
                <a:gd name="connsiteX1834" fmla="*/ 2716054 w 6400800"/>
                <a:gd name="connsiteY1834" fmla="*/ 176689 h 514350"/>
                <a:gd name="connsiteX1835" fmla="*/ 2713196 w 6400800"/>
                <a:gd name="connsiteY1835" fmla="*/ 198596 h 514350"/>
                <a:gd name="connsiteX1836" fmla="*/ 2709386 w 6400800"/>
                <a:gd name="connsiteY1836" fmla="*/ 230029 h 514350"/>
                <a:gd name="connsiteX1837" fmla="*/ 2704624 w 6400800"/>
                <a:gd name="connsiteY1837" fmla="*/ 218599 h 514350"/>
                <a:gd name="connsiteX1838" fmla="*/ 2703671 w 6400800"/>
                <a:gd name="connsiteY1838" fmla="*/ 199549 h 514350"/>
                <a:gd name="connsiteX1839" fmla="*/ 2703671 w 6400800"/>
                <a:gd name="connsiteY1839" fmla="*/ 163354 h 514350"/>
                <a:gd name="connsiteX1840" fmla="*/ 2706529 w 6400800"/>
                <a:gd name="connsiteY1840" fmla="*/ 164306 h 514350"/>
                <a:gd name="connsiteX1841" fmla="*/ 2710339 w 6400800"/>
                <a:gd name="connsiteY1841" fmla="*/ 167164 h 514350"/>
                <a:gd name="connsiteX1842" fmla="*/ 2714149 w 6400800"/>
                <a:gd name="connsiteY1842" fmla="*/ 176689 h 514350"/>
                <a:gd name="connsiteX1843" fmla="*/ 2712244 w 6400800"/>
                <a:gd name="connsiteY1843" fmla="*/ 166211 h 514350"/>
                <a:gd name="connsiteX1844" fmla="*/ 2708434 w 6400800"/>
                <a:gd name="connsiteY1844" fmla="*/ 161449 h 514350"/>
                <a:gd name="connsiteX1845" fmla="*/ 2702719 w 6400800"/>
                <a:gd name="connsiteY1845" fmla="*/ 159544 h 514350"/>
                <a:gd name="connsiteX1846" fmla="*/ 2700814 w 6400800"/>
                <a:gd name="connsiteY1846" fmla="*/ 159544 h 514350"/>
                <a:gd name="connsiteX1847" fmla="*/ 2700814 w 6400800"/>
                <a:gd name="connsiteY1847" fmla="*/ 161449 h 514350"/>
                <a:gd name="connsiteX1848" fmla="*/ 2697004 w 6400800"/>
                <a:gd name="connsiteY1848" fmla="*/ 193834 h 514350"/>
                <a:gd name="connsiteX1849" fmla="*/ 2693194 w 6400800"/>
                <a:gd name="connsiteY1849" fmla="*/ 181451 h 514350"/>
                <a:gd name="connsiteX1850" fmla="*/ 2697004 w 6400800"/>
                <a:gd name="connsiteY1850" fmla="*/ 198596 h 514350"/>
                <a:gd name="connsiteX1851" fmla="*/ 2697004 w 6400800"/>
                <a:gd name="connsiteY1851" fmla="*/ 198596 h 514350"/>
                <a:gd name="connsiteX1852" fmla="*/ 2696051 w 6400800"/>
                <a:gd name="connsiteY1852" fmla="*/ 236696 h 514350"/>
                <a:gd name="connsiteX1853" fmla="*/ 2697004 w 6400800"/>
                <a:gd name="connsiteY1853" fmla="*/ 262414 h 514350"/>
                <a:gd name="connsiteX1854" fmla="*/ 2697004 w 6400800"/>
                <a:gd name="connsiteY1854" fmla="*/ 263366 h 514350"/>
                <a:gd name="connsiteX1855" fmla="*/ 2696051 w 6400800"/>
                <a:gd name="connsiteY1855" fmla="*/ 265271 h 514350"/>
                <a:gd name="connsiteX1856" fmla="*/ 2694146 w 6400800"/>
                <a:gd name="connsiteY1856" fmla="*/ 261461 h 514350"/>
                <a:gd name="connsiteX1857" fmla="*/ 2685574 w 6400800"/>
                <a:gd name="connsiteY1857" fmla="*/ 246221 h 514350"/>
                <a:gd name="connsiteX1858" fmla="*/ 2677954 w 6400800"/>
                <a:gd name="connsiteY1858" fmla="*/ 210979 h 514350"/>
                <a:gd name="connsiteX1859" fmla="*/ 2676049 w 6400800"/>
                <a:gd name="connsiteY1859" fmla="*/ 200501 h 514350"/>
                <a:gd name="connsiteX1860" fmla="*/ 2681764 w 6400800"/>
                <a:gd name="connsiteY1860" fmla="*/ 173831 h 514350"/>
                <a:gd name="connsiteX1861" fmla="*/ 2687479 w 6400800"/>
                <a:gd name="connsiteY1861" fmla="*/ 144304 h 514350"/>
                <a:gd name="connsiteX1862" fmla="*/ 2691289 w 6400800"/>
                <a:gd name="connsiteY1862" fmla="*/ 118586 h 514350"/>
                <a:gd name="connsiteX1863" fmla="*/ 2683669 w 6400800"/>
                <a:gd name="connsiteY1863" fmla="*/ 143351 h 514350"/>
                <a:gd name="connsiteX1864" fmla="*/ 2677954 w 6400800"/>
                <a:gd name="connsiteY1864" fmla="*/ 162401 h 514350"/>
                <a:gd name="connsiteX1865" fmla="*/ 2673191 w 6400800"/>
                <a:gd name="connsiteY1865" fmla="*/ 176689 h 514350"/>
                <a:gd name="connsiteX1866" fmla="*/ 2673191 w 6400800"/>
                <a:gd name="connsiteY1866" fmla="*/ 177641 h 514350"/>
                <a:gd name="connsiteX1867" fmla="*/ 2672239 w 6400800"/>
                <a:gd name="connsiteY1867" fmla="*/ 173831 h 514350"/>
                <a:gd name="connsiteX1868" fmla="*/ 2666524 w 6400800"/>
                <a:gd name="connsiteY1868" fmla="*/ 146209 h 514350"/>
                <a:gd name="connsiteX1869" fmla="*/ 2661761 w 6400800"/>
                <a:gd name="connsiteY1869" fmla="*/ 121444 h 514350"/>
                <a:gd name="connsiteX1870" fmla="*/ 2662714 w 6400800"/>
                <a:gd name="connsiteY1870" fmla="*/ 146209 h 514350"/>
                <a:gd name="connsiteX1871" fmla="*/ 2666524 w 6400800"/>
                <a:gd name="connsiteY1871" fmla="*/ 196691 h 514350"/>
                <a:gd name="connsiteX1872" fmla="*/ 2665571 w 6400800"/>
                <a:gd name="connsiteY1872" fmla="*/ 200501 h 514350"/>
                <a:gd name="connsiteX1873" fmla="*/ 2664619 w 6400800"/>
                <a:gd name="connsiteY1873" fmla="*/ 204311 h 514350"/>
                <a:gd name="connsiteX1874" fmla="*/ 2649379 w 6400800"/>
                <a:gd name="connsiteY1874" fmla="*/ 174784 h 514350"/>
                <a:gd name="connsiteX1875" fmla="*/ 2634139 w 6400800"/>
                <a:gd name="connsiteY1875" fmla="*/ 141446 h 514350"/>
                <a:gd name="connsiteX1876" fmla="*/ 2646521 w 6400800"/>
                <a:gd name="connsiteY1876" fmla="*/ 176689 h 514350"/>
                <a:gd name="connsiteX1877" fmla="*/ 2661761 w 6400800"/>
                <a:gd name="connsiteY1877" fmla="*/ 214789 h 514350"/>
                <a:gd name="connsiteX1878" fmla="*/ 2660809 w 6400800"/>
                <a:gd name="connsiteY1878" fmla="*/ 216694 h 514350"/>
                <a:gd name="connsiteX1879" fmla="*/ 2652236 w 6400800"/>
                <a:gd name="connsiteY1879" fmla="*/ 201454 h 514350"/>
                <a:gd name="connsiteX1880" fmla="*/ 2648426 w 6400800"/>
                <a:gd name="connsiteY1880" fmla="*/ 196691 h 514350"/>
                <a:gd name="connsiteX1881" fmla="*/ 2651284 w 6400800"/>
                <a:gd name="connsiteY1881" fmla="*/ 202406 h 514350"/>
                <a:gd name="connsiteX1882" fmla="*/ 2657951 w 6400800"/>
                <a:gd name="connsiteY1882" fmla="*/ 218599 h 514350"/>
                <a:gd name="connsiteX1883" fmla="*/ 2658904 w 6400800"/>
                <a:gd name="connsiteY1883" fmla="*/ 223361 h 514350"/>
                <a:gd name="connsiteX1884" fmla="*/ 2657951 w 6400800"/>
                <a:gd name="connsiteY1884" fmla="*/ 226219 h 514350"/>
                <a:gd name="connsiteX1885" fmla="*/ 2647474 w 6400800"/>
                <a:gd name="connsiteY1885" fmla="*/ 193834 h 514350"/>
                <a:gd name="connsiteX1886" fmla="*/ 2638901 w 6400800"/>
                <a:gd name="connsiteY1886" fmla="*/ 169069 h 514350"/>
                <a:gd name="connsiteX1887" fmla="*/ 2631281 w 6400800"/>
                <a:gd name="connsiteY1887" fmla="*/ 147161 h 514350"/>
                <a:gd name="connsiteX1888" fmla="*/ 2635091 w 6400800"/>
                <a:gd name="connsiteY1888" fmla="*/ 170021 h 514350"/>
                <a:gd name="connsiteX1889" fmla="*/ 2647474 w 6400800"/>
                <a:gd name="connsiteY1889" fmla="*/ 230029 h 514350"/>
                <a:gd name="connsiteX1890" fmla="*/ 2651284 w 6400800"/>
                <a:gd name="connsiteY1890" fmla="*/ 247174 h 514350"/>
                <a:gd name="connsiteX1891" fmla="*/ 2642711 w 6400800"/>
                <a:gd name="connsiteY1891" fmla="*/ 273844 h 514350"/>
                <a:gd name="connsiteX1892" fmla="*/ 2640806 w 6400800"/>
                <a:gd name="connsiteY1892" fmla="*/ 270034 h 514350"/>
                <a:gd name="connsiteX1893" fmla="*/ 2639854 w 6400800"/>
                <a:gd name="connsiteY1893" fmla="*/ 268129 h 514350"/>
                <a:gd name="connsiteX1894" fmla="*/ 2643664 w 6400800"/>
                <a:gd name="connsiteY1894" fmla="*/ 220504 h 514350"/>
                <a:gd name="connsiteX1895" fmla="*/ 2636996 w 6400800"/>
                <a:gd name="connsiteY1895" fmla="*/ 247174 h 514350"/>
                <a:gd name="connsiteX1896" fmla="*/ 2636044 w 6400800"/>
                <a:gd name="connsiteY1896" fmla="*/ 204311 h 514350"/>
                <a:gd name="connsiteX1897" fmla="*/ 2630329 w 6400800"/>
                <a:gd name="connsiteY1897" fmla="*/ 240506 h 514350"/>
                <a:gd name="connsiteX1898" fmla="*/ 2623661 w 6400800"/>
                <a:gd name="connsiteY1898" fmla="*/ 206216 h 514350"/>
                <a:gd name="connsiteX1899" fmla="*/ 2610326 w 6400800"/>
                <a:gd name="connsiteY1899" fmla="*/ 147161 h 514350"/>
                <a:gd name="connsiteX1900" fmla="*/ 2615089 w 6400800"/>
                <a:gd name="connsiteY1900" fmla="*/ 137636 h 514350"/>
                <a:gd name="connsiteX1901" fmla="*/ 2610326 w 6400800"/>
                <a:gd name="connsiteY1901" fmla="*/ 145256 h 514350"/>
                <a:gd name="connsiteX1902" fmla="*/ 2609374 w 6400800"/>
                <a:gd name="connsiteY1902" fmla="*/ 143351 h 514350"/>
                <a:gd name="connsiteX1903" fmla="*/ 2603659 w 6400800"/>
                <a:gd name="connsiteY1903" fmla="*/ 119539 h 514350"/>
                <a:gd name="connsiteX1904" fmla="*/ 2605564 w 6400800"/>
                <a:gd name="connsiteY1904" fmla="*/ 144304 h 514350"/>
                <a:gd name="connsiteX1905" fmla="*/ 2606516 w 6400800"/>
                <a:gd name="connsiteY1905" fmla="*/ 150971 h 514350"/>
                <a:gd name="connsiteX1906" fmla="*/ 2600801 w 6400800"/>
                <a:gd name="connsiteY1906" fmla="*/ 158591 h 514350"/>
                <a:gd name="connsiteX1907" fmla="*/ 2589371 w 6400800"/>
                <a:gd name="connsiteY1907" fmla="*/ 175736 h 514350"/>
                <a:gd name="connsiteX1908" fmla="*/ 2588419 w 6400800"/>
                <a:gd name="connsiteY1908" fmla="*/ 171926 h 514350"/>
                <a:gd name="connsiteX1909" fmla="*/ 2583656 w 6400800"/>
                <a:gd name="connsiteY1909" fmla="*/ 147161 h 514350"/>
                <a:gd name="connsiteX1910" fmla="*/ 2584609 w 6400800"/>
                <a:gd name="connsiteY1910" fmla="*/ 171926 h 514350"/>
                <a:gd name="connsiteX1911" fmla="*/ 2585561 w 6400800"/>
                <a:gd name="connsiteY1911" fmla="*/ 182404 h 514350"/>
                <a:gd name="connsiteX1912" fmla="*/ 2585561 w 6400800"/>
                <a:gd name="connsiteY1912" fmla="*/ 182404 h 514350"/>
                <a:gd name="connsiteX1913" fmla="*/ 2576036 w 6400800"/>
                <a:gd name="connsiteY1913" fmla="*/ 198596 h 514350"/>
                <a:gd name="connsiteX1914" fmla="*/ 2574131 w 6400800"/>
                <a:gd name="connsiteY1914" fmla="*/ 177641 h 514350"/>
                <a:gd name="connsiteX1915" fmla="*/ 2573179 w 6400800"/>
                <a:gd name="connsiteY1915" fmla="*/ 157639 h 514350"/>
                <a:gd name="connsiteX1916" fmla="*/ 2571274 w 6400800"/>
                <a:gd name="connsiteY1916" fmla="*/ 170974 h 514350"/>
                <a:gd name="connsiteX1917" fmla="*/ 2571274 w 6400800"/>
                <a:gd name="connsiteY1917" fmla="*/ 170021 h 514350"/>
                <a:gd name="connsiteX1918" fmla="*/ 2569369 w 6400800"/>
                <a:gd name="connsiteY1918" fmla="*/ 149066 h 514350"/>
                <a:gd name="connsiteX1919" fmla="*/ 2568416 w 6400800"/>
                <a:gd name="connsiteY1919" fmla="*/ 130016 h 514350"/>
                <a:gd name="connsiteX1920" fmla="*/ 2567464 w 6400800"/>
                <a:gd name="connsiteY1920" fmla="*/ 99536 h 514350"/>
                <a:gd name="connsiteX1921" fmla="*/ 2566511 w 6400800"/>
                <a:gd name="connsiteY1921" fmla="*/ 72866 h 514350"/>
                <a:gd name="connsiteX1922" fmla="*/ 2562701 w 6400800"/>
                <a:gd name="connsiteY1922" fmla="*/ 99536 h 514350"/>
                <a:gd name="connsiteX1923" fmla="*/ 2560796 w 6400800"/>
                <a:gd name="connsiteY1923" fmla="*/ 130016 h 514350"/>
                <a:gd name="connsiteX1924" fmla="*/ 2559844 w 6400800"/>
                <a:gd name="connsiteY1924" fmla="*/ 149066 h 514350"/>
                <a:gd name="connsiteX1925" fmla="*/ 2559844 w 6400800"/>
                <a:gd name="connsiteY1925" fmla="*/ 170021 h 514350"/>
                <a:gd name="connsiteX1926" fmla="*/ 2560796 w 6400800"/>
                <a:gd name="connsiteY1926" fmla="*/ 195739 h 514350"/>
                <a:gd name="connsiteX1927" fmla="*/ 2558891 w 6400800"/>
                <a:gd name="connsiteY1927" fmla="*/ 191929 h 514350"/>
                <a:gd name="connsiteX1928" fmla="*/ 2561749 w 6400800"/>
                <a:gd name="connsiteY1928" fmla="*/ 200501 h 514350"/>
                <a:gd name="connsiteX1929" fmla="*/ 2562701 w 6400800"/>
                <a:gd name="connsiteY1929" fmla="*/ 217646 h 514350"/>
                <a:gd name="connsiteX1930" fmla="*/ 2562701 w 6400800"/>
                <a:gd name="connsiteY1930" fmla="*/ 223361 h 514350"/>
                <a:gd name="connsiteX1931" fmla="*/ 2551271 w 6400800"/>
                <a:gd name="connsiteY1931" fmla="*/ 247174 h 514350"/>
                <a:gd name="connsiteX1932" fmla="*/ 2549366 w 6400800"/>
                <a:gd name="connsiteY1932" fmla="*/ 230029 h 514350"/>
                <a:gd name="connsiteX1933" fmla="*/ 2555081 w 6400800"/>
                <a:gd name="connsiteY1933" fmla="*/ 212884 h 514350"/>
                <a:gd name="connsiteX1934" fmla="*/ 2546509 w 6400800"/>
                <a:gd name="connsiteY1934" fmla="*/ 228124 h 514350"/>
                <a:gd name="connsiteX1935" fmla="*/ 2547461 w 6400800"/>
                <a:gd name="connsiteY1935" fmla="*/ 222409 h 514350"/>
                <a:gd name="connsiteX1936" fmla="*/ 2553176 w 6400800"/>
                <a:gd name="connsiteY1936" fmla="*/ 196691 h 514350"/>
                <a:gd name="connsiteX1937" fmla="*/ 2543651 w 6400800"/>
                <a:gd name="connsiteY1937" fmla="*/ 221456 h 514350"/>
                <a:gd name="connsiteX1938" fmla="*/ 2536984 w 6400800"/>
                <a:gd name="connsiteY1938" fmla="*/ 246221 h 514350"/>
                <a:gd name="connsiteX1939" fmla="*/ 2536984 w 6400800"/>
                <a:gd name="connsiteY1939" fmla="*/ 244316 h 514350"/>
                <a:gd name="connsiteX1940" fmla="*/ 2534126 w 6400800"/>
                <a:gd name="connsiteY1940" fmla="*/ 221456 h 514350"/>
                <a:gd name="connsiteX1941" fmla="*/ 2533174 w 6400800"/>
                <a:gd name="connsiteY1941" fmla="*/ 244316 h 514350"/>
                <a:gd name="connsiteX1942" fmla="*/ 2533174 w 6400800"/>
                <a:gd name="connsiteY1942" fmla="*/ 250984 h 514350"/>
                <a:gd name="connsiteX1943" fmla="*/ 2532221 w 6400800"/>
                <a:gd name="connsiteY1943" fmla="*/ 245269 h 514350"/>
                <a:gd name="connsiteX1944" fmla="*/ 2524601 w 6400800"/>
                <a:gd name="connsiteY1944" fmla="*/ 213836 h 514350"/>
                <a:gd name="connsiteX1945" fmla="*/ 2517934 w 6400800"/>
                <a:gd name="connsiteY1945" fmla="*/ 190024 h 514350"/>
                <a:gd name="connsiteX1946" fmla="*/ 2511266 w 6400800"/>
                <a:gd name="connsiteY1946" fmla="*/ 169069 h 514350"/>
                <a:gd name="connsiteX1947" fmla="*/ 2514124 w 6400800"/>
                <a:gd name="connsiteY1947" fmla="*/ 190976 h 514350"/>
                <a:gd name="connsiteX1948" fmla="*/ 2516981 w 6400800"/>
                <a:gd name="connsiteY1948" fmla="*/ 215741 h 514350"/>
                <a:gd name="connsiteX1949" fmla="*/ 2520791 w 6400800"/>
                <a:gd name="connsiteY1949" fmla="*/ 248126 h 514350"/>
                <a:gd name="connsiteX1950" fmla="*/ 2523649 w 6400800"/>
                <a:gd name="connsiteY1950" fmla="*/ 277654 h 514350"/>
                <a:gd name="connsiteX1951" fmla="*/ 2521744 w 6400800"/>
                <a:gd name="connsiteY1951" fmla="*/ 282416 h 514350"/>
                <a:gd name="connsiteX1952" fmla="*/ 2516981 w 6400800"/>
                <a:gd name="connsiteY1952" fmla="*/ 263366 h 514350"/>
                <a:gd name="connsiteX1953" fmla="*/ 2511266 w 6400800"/>
                <a:gd name="connsiteY1953" fmla="*/ 243364 h 514350"/>
                <a:gd name="connsiteX1954" fmla="*/ 2513171 w 6400800"/>
                <a:gd name="connsiteY1954" fmla="*/ 264319 h 514350"/>
                <a:gd name="connsiteX1955" fmla="*/ 2514124 w 6400800"/>
                <a:gd name="connsiteY1955" fmla="*/ 277654 h 514350"/>
                <a:gd name="connsiteX1956" fmla="*/ 2504599 w 6400800"/>
                <a:gd name="connsiteY1956" fmla="*/ 256699 h 514350"/>
                <a:gd name="connsiteX1957" fmla="*/ 2504599 w 6400800"/>
                <a:gd name="connsiteY1957" fmla="*/ 253841 h 514350"/>
                <a:gd name="connsiteX1958" fmla="*/ 2503646 w 6400800"/>
                <a:gd name="connsiteY1958" fmla="*/ 255746 h 514350"/>
                <a:gd name="connsiteX1959" fmla="*/ 2497931 w 6400800"/>
                <a:gd name="connsiteY1959" fmla="*/ 243364 h 514350"/>
                <a:gd name="connsiteX1960" fmla="*/ 2502694 w 6400800"/>
                <a:gd name="connsiteY1960" fmla="*/ 259556 h 514350"/>
                <a:gd name="connsiteX1961" fmla="*/ 2499836 w 6400800"/>
                <a:gd name="connsiteY1961" fmla="*/ 267176 h 514350"/>
                <a:gd name="connsiteX1962" fmla="*/ 2498884 w 6400800"/>
                <a:gd name="connsiteY1962" fmla="*/ 270034 h 514350"/>
                <a:gd name="connsiteX1963" fmla="*/ 2494121 w 6400800"/>
                <a:gd name="connsiteY1963" fmla="*/ 223361 h 514350"/>
                <a:gd name="connsiteX1964" fmla="*/ 2496026 w 6400800"/>
                <a:gd name="connsiteY1964" fmla="*/ 220504 h 514350"/>
                <a:gd name="connsiteX1965" fmla="*/ 2506504 w 6400800"/>
                <a:gd name="connsiteY1965" fmla="*/ 203359 h 514350"/>
                <a:gd name="connsiteX1966" fmla="*/ 2510314 w 6400800"/>
                <a:gd name="connsiteY1966" fmla="*/ 197644 h 514350"/>
                <a:gd name="connsiteX1967" fmla="*/ 2505551 w 6400800"/>
                <a:gd name="connsiteY1967" fmla="*/ 203359 h 514350"/>
                <a:gd name="connsiteX1968" fmla="*/ 2493169 w 6400800"/>
                <a:gd name="connsiteY1968" fmla="*/ 217646 h 514350"/>
                <a:gd name="connsiteX1969" fmla="*/ 2493169 w 6400800"/>
                <a:gd name="connsiteY1969" fmla="*/ 216694 h 514350"/>
                <a:gd name="connsiteX1970" fmla="*/ 2491264 w 6400800"/>
                <a:gd name="connsiteY1970" fmla="*/ 196691 h 514350"/>
                <a:gd name="connsiteX1971" fmla="*/ 2501741 w 6400800"/>
                <a:gd name="connsiteY1971" fmla="*/ 183356 h 514350"/>
                <a:gd name="connsiteX1972" fmla="*/ 2490311 w 6400800"/>
                <a:gd name="connsiteY1972" fmla="*/ 192881 h 514350"/>
                <a:gd name="connsiteX1973" fmla="*/ 2489359 w 6400800"/>
                <a:gd name="connsiteY1973" fmla="*/ 176689 h 514350"/>
                <a:gd name="connsiteX1974" fmla="*/ 2497931 w 6400800"/>
                <a:gd name="connsiteY1974" fmla="*/ 165259 h 514350"/>
                <a:gd name="connsiteX1975" fmla="*/ 2502694 w 6400800"/>
                <a:gd name="connsiteY1975" fmla="*/ 159544 h 514350"/>
                <a:gd name="connsiteX1976" fmla="*/ 2496979 w 6400800"/>
                <a:gd name="connsiteY1976" fmla="*/ 164306 h 514350"/>
                <a:gd name="connsiteX1977" fmla="*/ 2489359 w 6400800"/>
                <a:gd name="connsiteY1977" fmla="*/ 171926 h 514350"/>
                <a:gd name="connsiteX1978" fmla="*/ 2488406 w 6400800"/>
                <a:gd name="connsiteY1978" fmla="*/ 153829 h 514350"/>
                <a:gd name="connsiteX1979" fmla="*/ 2487454 w 6400800"/>
                <a:gd name="connsiteY1979" fmla="*/ 135731 h 514350"/>
                <a:gd name="connsiteX1980" fmla="*/ 2494121 w 6400800"/>
                <a:gd name="connsiteY1980" fmla="*/ 125254 h 514350"/>
                <a:gd name="connsiteX1981" fmla="*/ 2487454 w 6400800"/>
                <a:gd name="connsiteY1981" fmla="*/ 132874 h 514350"/>
                <a:gd name="connsiteX1982" fmla="*/ 2487454 w 6400800"/>
                <a:gd name="connsiteY1982" fmla="*/ 129064 h 514350"/>
                <a:gd name="connsiteX1983" fmla="*/ 2486501 w 6400800"/>
                <a:gd name="connsiteY1983" fmla="*/ 132874 h 514350"/>
                <a:gd name="connsiteX1984" fmla="*/ 2475071 w 6400800"/>
                <a:gd name="connsiteY1984" fmla="*/ 146209 h 514350"/>
                <a:gd name="connsiteX1985" fmla="*/ 2455069 w 6400800"/>
                <a:gd name="connsiteY1985" fmla="*/ 171926 h 514350"/>
                <a:gd name="connsiteX1986" fmla="*/ 2442686 w 6400800"/>
                <a:gd name="connsiteY1986" fmla="*/ 188119 h 514350"/>
                <a:gd name="connsiteX1987" fmla="*/ 2433161 w 6400800"/>
                <a:gd name="connsiteY1987" fmla="*/ 203359 h 514350"/>
                <a:gd name="connsiteX1988" fmla="*/ 2432209 w 6400800"/>
                <a:gd name="connsiteY1988" fmla="*/ 191929 h 514350"/>
                <a:gd name="connsiteX1989" fmla="*/ 2425541 w 6400800"/>
                <a:gd name="connsiteY1989" fmla="*/ 110966 h 514350"/>
                <a:gd name="connsiteX1990" fmla="*/ 2424589 w 6400800"/>
                <a:gd name="connsiteY1990" fmla="*/ 88106 h 514350"/>
                <a:gd name="connsiteX1991" fmla="*/ 2424589 w 6400800"/>
                <a:gd name="connsiteY1991" fmla="*/ 80486 h 514350"/>
                <a:gd name="connsiteX1992" fmla="*/ 2423636 w 6400800"/>
                <a:gd name="connsiteY1992" fmla="*/ 88106 h 514350"/>
                <a:gd name="connsiteX1993" fmla="*/ 2421731 w 6400800"/>
                <a:gd name="connsiteY1993" fmla="*/ 110966 h 514350"/>
                <a:gd name="connsiteX1994" fmla="*/ 2420779 w 6400800"/>
                <a:gd name="connsiteY1994" fmla="*/ 146209 h 514350"/>
                <a:gd name="connsiteX1995" fmla="*/ 2421731 w 6400800"/>
                <a:gd name="connsiteY1995" fmla="*/ 191929 h 514350"/>
                <a:gd name="connsiteX1996" fmla="*/ 2422684 w 6400800"/>
                <a:gd name="connsiteY1996" fmla="*/ 220504 h 514350"/>
                <a:gd name="connsiteX1997" fmla="*/ 2405539 w 6400800"/>
                <a:gd name="connsiteY1997" fmla="*/ 250031 h 514350"/>
                <a:gd name="connsiteX1998" fmla="*/ 2401729 w 6400800"/>
                <a:gd name="connsiteY1998" fmla="*/ 256699 h 514350"/>
                <a:gd name="connsiteX1999" fmla="*/ 2400776 w 6400800"/>
                <a:gd name="connsiteY1999" fmla="*/ 255746 h 514350"/>
                <a:gd name="connsiteX2000" fmla="*/ 2392204 w 6400800"/>
                <a:gd name="connsiteY2000" fmla="*/ 233839 h 514350"/>
                <a:gd name="connsiteX2001" fmla="*/ 2385536 w 6400800"/>
                <a:gd name="connsiteY2001" fmla="*/ 170974 h 514350"/>
                <a:gd name="connsiteX2002" fmla="*/ 2382679 w 6400800"/>
                <a:gd name="connsiteY2002" fmla="*/ 150971 h 514350"/>
                <a:gd name="connsiteX2003" fmla="*/ 2384584 w 6400800"/>
                <a:gd name="connsiteY2003" fmla="*/ 140494 h 514350"/>
                <a:gd name="connsiteX2004" fmla="*/ 2382679 w 6400800"/>
                <a:gd name="connsiteY2004" fmla="*/ 135731 h 514350"/>
                <a:gd name="connsiteX2005" fmla="*/ 2390299 w 6400800"/>
                <a:gd name="connsiteY2005" fmla="*/ 114776 h 514350"/>
                <a:gd name="connsiteX2006" fmla="*/ 2427446 w 6400800"/>
                <a:gd name="connsiteY2006" fmla="*/ 12859 h 514350"/>
                <a:gd name="connsiteX2007" fmla="*/ 2380774 w 6400800"/>
                <a:gd name="connsiteY2007" fmla="*/ 110014 h 514350"/>
                <a:gd name="connsiteX2008" fmla="*/ 2358866 w 6400800"/>
                <a:gd name="connsiteY2008" fmla="*/ 157639 h 514350"/>
                <a:gd name="connsiteX2009" fmla="*/ 2355056 w 6400800"/>
                <a:gd name="connsiteY2009" fmla="*/ 166211 h 514350"/>
                <a:gd name="connsiteX2010" fmla="*/ 2357914 w 6400800"/>
                <a:gd name="connsiteY2010" fmla="*/ 155734 h 514350"/>
                <a:gd name="connsiteX2011" fmla="*/ 2362676 w 6400800"/>
                <a:gd name="connsiteY2011" fmla="*/ 132874 h 514350"/>
                <a:gd name="connsiteX2012" fmla="*/ 2354104 w 6400800"/>
                <a:gd name="connsiteY2012" fmla="*/ 154781 h 514350"/>
                <a:gd name="connsiteX2013" fmla="*/ 2344579 w 6400800"/>
                <a:gd name="connsiteY2013" fmla="*/ 179546 h 514350"/>
                <a:gd name="connsiteX2014" fmla="*/ 2334101 w 6400800"/>
                <a:gd name="connsiteY2014" fmla="*/ 211931 h 514350"/>
                <a:gd name="connsiteX2015" fmla="*/ 2334101 w 6400800"/>
                <a:gd name="connsiteY2015" fmla="*/ 211931 h 514350"/>
                <a:gd name="connsiteX2016" fmla="*/ 2340769 w 6400800"/>
                <a:gd name="connsiteY2016" fmla="*/ 171926 h 514350"/>
                <a:gd name="connsiteX2017" fmla="*/ 2347436 w 6400800"/>
                <a:gd name="connsiteY2017" fmla="*/ 130969 h 514350"/>
                <a:gd name="connsiteX2018" fmla="*/ 2354104 w 6400800"/>
                <a:gd name="connsiteY2018" fmla="*/ 99536 h 514350"/>
                <a:gd name="connsiteX2019" fmla="*/ 2358866 w 6400800"/>
                <a:gd name="connsiteY2019" fmla="*/ 71914 h 514350"/>
                <a:gd name="connsiteX2020" fmla="*/ 2350294 w 6400800"/>
                <a:gd name="connsiteY2020" fmla="*/ 98584 h 514350"/>
                <a:gd name="connsiteX2021" fmla="*/ 2340769 w 6400800"/>
                <a:gd name="connsiteY2021" fmla="*/ 129064 h 514350"/>
                <a:gd name="connsiteX2022" fmla="*/ 2330291 w 6400800"/>
                <a:gd name="connsiteY2022" fmla="*/ 170021 h 514350"/>
                <a:gd name="connsiteX2023" fmla="*/ 2324576 w 6400800"/>
                <a:gd name="connsiteY2023" fmla="*/ 193834 h 514350"/>
                <a:gd name="connsiteX2024" fmla="*/ 2320766 w 6400800"/>
                <a:gd name="connsiteY2024" fmla="*/ 185261 h 514350"/>
                <a:gd name="connsiteX2025" fmla="*/ 2326481 w 6400800"/>
                <a:gd name="connsiteY2025" fmla="*/ 157639 h 514350"/>
                <a:gd name="connsiteX2026" fmla="*/ 2318861 w 6400800"/>
                <a:gd name="connsiteY2026" fmla="*/ 179546 h 514350"/>
                <a:gd name="connsiteX2027" fmla="*/ 2315051 w 6400800"/>
                <a:gd name="connsiteY2027" fmla="*/ 170974 h 514350"/>
                <a:gd name="connsiteX2028" fmla="*/ 2317909 w 6400800"/>
                <a:gd name="connsiteY2028" fmla="*/ 181451 h 514350"/>
                <a:gd name="connsiteX2029" fmla="*/ 2313146 w 6400800"/>
                <a:gd name="connsiteY2029" fmla="*/ 193834 h 514350"/>
                <a:gd name="connsiteX2030" fmla="*/ 2311241 w 6400800"/>
                <a:gd name="connsiteY2030" fmla="*/ 190976 h 514350"/>
                <a:gd name="connsiteX2031" fmla="*/ 2314099 w 6400800"/>
                <a:gd name="connsiteY2031" fmla="*/ 141446 h 514350"/>
                <a:gd name="connsiteX2032" fmla="*/ 2298859 w 6400800"/>
                <a:gd name="connsiteY2032" fmla="*/ 202406 h 514350"/>
                <a:gd name="connsiteX2033" fmla="*/ 2292191 w 6400800"/>
                <a:gd name="connsiteY2033" fmla="*/ 231934 h 514350"/>
                <a:gd name="connsiteX2034" fmla="*/ 2289334 w 6400800"/>
                <a:gd name="connsiteY2034" fmla="*/ 250031 h 514350"/>
                <a:gd name="connsiteX2035" fmla="*/ 2285524 w 6400800"/>
                <a:gd name="connsiteY2035" fmla="*/ 259556 h 514350"/>
                <a:gd name="connsiteX2036" fmla="*/ 2275999 w 6400800"/>
                <a:gd name="connsiteY2036" fmla="*/ 287179 h 514350"/>
                <a:gd name="connsiteX2037" fmla="*/ 2275999 w 6400800"/>
                <a:gd name="connsiteY2037" fmla="*/ 288131 h 514350"/>
                <a:gd name="connsiteX2038" fmla="*/ 2275999 w 6400800"/>
                <a:gd name="connsiteY2038" fmla="*/ 282416 h 514350"/>
                <a:gd name="connsiteX2039" fmla="*/ 2276951 w 6400800"/>
                <a:gd name="connsiteY2039" fmla="*/ 265271 h 514350"/>
                <a:gd name="connsiteX2040" fmla="*/ 2272189 w 6400800"/>
                <a:gd name="connsiteY2040" fmla="*/ 281464 h 514350"/>
                <a:gd name="connsiteX2041" fmla="*/ 2269331 w 6400800"/>
                <a:gd name="connsiteY2041" fmla="*/ 290989 h 514350"/>
                <a:gd name="connsiteX2042" fmla="*/ 2269331 w 6400800"/>
                <a:gd name="connsiteY2042" fmla="*/ 290989 h 514350"/>
                <a:gd name="connsiteX2043" fmla="*/ 2269331 w 6400800"/>
                <a:gd name="connsiteY2043" fmla="*/ 261461 h 514350"/>
                <a:gd name="connsiteX2044" fmla="*/ 2270284 w 6400800"/>
                <a:gd name="connsiteY2044" fmla="*/ 238601 h 514350"/>
                <a:gd name="connsiteX2045" fmla="*/ 2272189 w 6400800"/>
                <a:gd name="connsiteY2045" fmla="*/ 225266 h 514350"/>
                <a:gd name="connsiteX2046" fmla="*/ 2275999 w 6400800"/>
                <a:gd name="connsiteY2046" fmla="*/ 210979 h 514350"/>
                <a:gd name="connsiteX2047" fmla="*/ 2266474 w 6400800"/>
                <a:gd name="connsiteY2047" fmla="*/ 232886 h 514350"/>
                <a:gd name="connsiteX2048" fmla="*/ 2267426 w 6400800"/>
                <a:gd name="connsiteY2048" fmla="*/ 228124 h 514350"/>
                <a:gd name="connsiteX2049" fmla="*/ 2263616 w 6400800"/>
                <a:gd name="connsiteY2049" fmla="*/ 235744 h 514350"/>
                <a:gd name="connsiteX2050" fmla="*/ 2265521 w 6400800"/>
                <a:gd name="connsiteY2050" fmla="*/ 220504 h 514350"/>
                <a:gd name="connsiteX2051" fmla="*/ 2256949 w 6400800"/>
                <a:gd name="connsiteY2051" fmla="*/ 247174 h 514350"/>
                <a:gd name="connsiteX2052" fmla="*/ 2252186 w 6400800"/>
                <a:gd name="connsiteY2052" fmla="*/ 258604 h 514350"/>
                <a:gd name="connsiteX2053" fmla="*/ 2250281 w 6400800"/>
                <a:gd name="connsiteY2053" fmla="*/ 262414 h 514350"/>
                <a:gd name="connsiteX2054" fmla="*/ 2255044 w 6400800"/>
                <a:gd name="connsiteY2054" fmla="*/ 243364 h 514350"/>
                <a:gd name="connsiteX2055" fmla="*/ 2267426 w 6400800"/>
                <a:gd name="connsiteY2055" fmla="*/ 178594 h 514350"/>
                <a:gd name="connsiteX2056" fmla="*/ 2270284 w 6400800"/>
                <a:gd name="connsiteY2056" fmla="*/ 153829 h 514350"/>
                <a:gd name="connsiteX2057" fmla="*/ 2262664 w 6400800"/>
                <a:gd name="connsiteY2057" fmla="*/ 177641 h 514350"/>
                <a:gd name="connsiteX2058" fmla="*/ 2254091 w 6400800"/>
                <a:gd name="connsiteY2058" fmla="*/ 205264 h 514350"/>
                <a:gd name="connsiteX2059" fmla="*/ 2246471 w 6400800"/>
                <a:gd name="connsiteY2059" fmla="*/ 230981 h 514350"/>
                <a:gd name="connsiteX2060" fmla="*/ 2241709 w 6400800"/>
                <a:gd name="connsiteY2060" fmla="*/ 244316 h 514350"/>
                <a:gd name="connsiteX2061" fmla="*/ 2239804 w 6400800"/>
                <a:gd name="connsiteY2061" fmla="*/ 233839 h 514350"/>
                <a:gd name="connsiteX2062" fmla="*/ 2233136 w 6400800"/>
                <a:gd name="connsiteY2062" fmla="*/ 205264 h 514350"/>
                <a:gd name="connsiteX2063" fmla="*/ 2237899 w 6400800"/>
                <a:gd name="connsiteY2063" fmla="*/ 255746 h 514350"/>
                <a:gd name="connsiteX2064" fmla="*/ 2234089 w 6400800"/>
                <a:gd name="connsiteY2064" fmla="*/ 269081 h 514350"/>
                <a:gd name="connsiteX2065" fmla="*/ 2233136 w 6400800"/>
                <a:gd name="connsiteY2065" fmla="*/ 270034 h 514350"/>
                <a:gd name="connsiteX2066" fmla="*/ 2233136 w 6400800"/>
                <a:gd name="connsiteY2066" fmla="*/ 263366 h 514350"/>
                <a:gd name="connsiteX2067" fmla="*/ 2231231 w 6400800"/>
                <a:gd name="connsiteY2067" fmla="*/ 234791 h 514350"/>
                <a:gd name="connsiteX2068" fmla="*/ 2228374 w 6400800"/>
                <a:gd name="connsiteY2068" fmla="*/ 207169 h 514350"/>
                <a:gd name="connsiteX2069" fmla="*/ 2230279 w 6400800"/>
                <a:gd name="connsiteY2069" fmla="*/ 193834 h 514350"/>
                <a:gd name="connsiteX2070" fmla="*/ 2226469 w 6400800"/>
                <a:gd name="connsiteY2070" fmla="*/ 204311 h 514350"/>
                <a:gd name="connsiteX2071" fmla="*/ 2222659 w 6400800"/>
                <a:gd name="connsiteY2071" fmla="*/ 200501 h 514350"/>
                <a:gd name="connsiteX2072" fmla="*/ 2220754 w 6400800"/>
                <a:gd name="connsiteY2072" fmla="*/ 199549 h 514350"/>
                <a:gd name="connsiteX2073" fmla="*/ 2217896 w 6400800"/>
                <a:gd name="connsiteY2073" fmla="*/ 199549 h 514350"/>
                <a:gd name="connsiteX2074" fmla="*/ 2215039 w 6400800"/>
                <a:gd name="connsiteY2074" fmla="*/ 202406 h 514350"/>
                <a:gd name="connsiteX2075" fmla="*/ 2213134 w 6400800"/>
                <a:gd name="connsiteY2075" fmla="*/ 214789 h 514350"/>
                <a:gd name="connsiteX2076" fmla="*/ 2217896 w 6400800"/>
                <a:gd name="connsiteY2076" fmla="*/ 203359 h 514350"/>
                <a:gd name="connsiteX2077" fmla="*/ 2219801 w 6400800"/>
                <a:gd name="connsiteY2077" fmla="*/ 201454 h 514350"/>
                <a:gd name="connsiteX2078" fmla="*/ 2220754 w 6400800"/>
                <a:gd name="connsiteY2078" fmla="*/ 202406 h 514350"/>
                <a:gd name="connsiteX2079" fmla="*/ 2223611 w 6400800"/>
                <a:gd name="connsiteY2079" fmla="*/ 207169 h 514350"/>
                <a:gd name="connsiteX2080" fmla="*/ 2223611 w 6400800"/>
                <a:gd name="connsiteY2080" fmla="*/ 215741 h 514350"/>
                <a:gd name="connsiteX2081" fmla="*/ 2223611 w 6400800"/>
                <a:gd name="connsiteY2081" fmla="*/ 215741 h 514350"/>
                <a:gd name="connsiteX2082" fmla="*/ 2215991 w 6400800"/>
                <a:gd name="connsiteY2082" fmla="*/ 241459 h 514350"/>
                <a:gd name="connsiteX2083" fmla="*/ 2206466 w 6400800"/>
                <a:gd name="connsiteY2083" fmla="*/ 274796 h 514350"/>
                <a:gd name="connsiteX2084" fmla="*/ 2196941 w 6400800"/>
                <a:gd name="connsiteY2084" fmla="*/ 313849 h 514350"/>
                <a:gd name="connsiteX2085" fmla="*/ 2195989 w 6400800"/>
                <a:gd name="connsiteY2085" fmla="*/ 305276 h 514350"/>
                <a:gd name="connsiteX2086" fmla="*/ 2195036 w 6400800"/>
                <a:gd name="connsiteY2086" fmla="*/ 317659 h 514350"/>
                <a:gd name="connsiteX2087" fmla="*/ 2193131 w 6400800"/>
                <a:gd name="connsiteY2087" fmla="*/ 314801 h 514350"/>
                <a:gd name="connsiteX2088" fmla="*/ 2195036 w 6400800"/>
                <a:gd name="connsiteY2088" fmla="*/ 318611 h 514350"/>
                <a:gd name="connsiteX2089" fmla="*/ 2195036 w 6400800"/>
                <a:gd name="connsiteY2089" fmla="*/ 323374 h 514350"/>
                <a:gd name="connsiteX2090" fmla="*/ 2192179 w 6400800"/>
                <a:gd name="connsiteY2090" fmla="*/ 334804 h 514350"/>
                <a:gd name="connsiteX2091" fmla="*/ 2190274 w 6400800"/>
                <a:gd name="connsiteY2091" fmla="*/ 330994 h 514350"/>
                <a:gd name="connsiteX2092" fmla="*/ 2191226 w 6400800"/>
                <a:gd name="connsiteY2092" fmla="*/ 330041 h 514350"/>
                <a:gd name="connsiteX2093" fmla="*/ 2190274 w 6400800"/>
                <a:gd name="connsiteY2093" fmla="*/ 330994 h 514350"/>
                <a:gd name="connsiteX2094" fmla="*/ 2188369 w 6400800"/>
                <a:gd name="connsiteY2094" fmla="*/ 326231 h 514350"/>
                <a:gd name="connsiteX2095" fmla="*/ 2189321 w 6400800"/>
                <a:gd name="connsiteY2095" fmla="*/ 331946 h 514350"/>
                <a:gd name="connsiteX2096" fmla="*/ 2188369 w 6400800"/>
                <a:gd name="connsiteY2096" fmla="*/ 332899 h 514350"/>
                <a:gd name="connsiteX2097" fmla="*/ 2185511 w 6400800"/>
                <a:gd name="connsiteY2097" fmla="*/ 315754 h 514350"/>
                <a:gd name="connsiteX2098" fmla="*/ 2184559 w 6400800"/>
                <a:gd name="connsiteY2098" fmla="*/ 336709 h 514350"/>
                <a:gd name="connsiteX2099" fmla="*/ 2184559 w 6400800"/>
                <a:gd name="connsiteY2099" fmla="*/ 337661 h 514350"/>
                <a:gd name="connsiteX2100" fmla="*/ 2179796 w 6400800"/>
                <a:gd name="connsiteY2100" fmla="*/ 343376 h 514350"/>
                <a:gd name="connsiteX2101" fmla="*/ 2178844 w 6400800"/>
                <a:gd name="connsiteY2101" fmla="*/ 340519 h 514350"/>
                <a:gd name="connsiteX2102" fmla="*/ 2192179 w 6400800"/>
                <a:gd name="connsiteY2102" fmla="*/ 283369 h 514350"/>
                <a:gd name="connsiteX2103" fmla="*/ 2212181 w 6400800"/>
                <a:gd name="connsiteY2103" fmla="*/ 190024 h 514350"/>
                <a:gd name="connsiteX2104" fmla="*/ 2183606 w 6400800"/>
                <a:gd name="connsiteY2104" fmla="*/ 272891 h 514350"/>
                <a:gd name="connsiteX2105" fmla="*/ 2187416 w 6400800"/>
                <a:gd name="connsiteY2105" fmla="*/ 253841 h 514350"/>
                <a:gd name="connsiteX2106" fmla="*/ 2192179 w 6400800"/>
                <a:gd name="connsiteY2106" fmla="*/ 231934 h 514350"/>
                <a:gd name="connsiteX2107" fmla="*/ 2196941 w 6400800"/>
                <a:gd name="connsiteY2107" fmla="*/ 210026 h 514350"/>
                <a:gd name="connsiteX2108" fmla="*/ 2200751 w 6400800"/>
                <a:gd name="connsiteY2108" fmla="*/ 193834 h 514350"/>
                <a:gd name="connsiteX2109" fmla="*/ 2204561 w 6400800"/>
                <a:gd name="connsiteY2109" fmla="*/ 179546 h 514350"/>
                <a:gd name="connsiteX2110" fmla="*/ 2211229 w 6400800"/>
                <a:gd name="connsiteY2110" fmla="*/ 155734 h 514350"/>
                <a:gd name="connsiteX2111" fmla="*/ 2217896 w 6400800"/>
                <a:gd name="connsiteY2111" fmla="*/ 134779 h 514350"/>
                <a:gd name="connsiteX2112" fmla="*/ 2211229 w 6400800"/>
                <a:gd name="connsiteY2112" fmla="*/ 148114 h 514350"/>
                <a:gd name="connsiteX2113" fmla="*/ 2211229 w 6400800"/>
                <a:gd name="connsiteY2113" fmla="*/ 147161 h 514350"/>
                <a:gd name="connsiteX2114" fmla="*/ 2216944 w 6400800"/>
                <a:gd name="connsiteY2114" fmla="*/ 125254 h 514350"/>
                <a:gd name="connsiteX2115" fmla="*/ 2222659 w 6400800"/>
                <a:gd name="connsiteY2115" fmla="*/ 105251 h 514350"/>
                <a:gd name="connsiteX2116" fmla="*/ 2233136 w 6400800"/>
                <a:gd name="connsiteY2116" fmla="*/ 72866 h 514350"/>
                <a:gd name="connsiteX2117" fmla="*/ 2242661 w 6400800"/>
                <a:gd name="connsiteY2117" fmla="*/ 45244 h 514350"/>
                <a:gd name="connsiteX2118" fmla="*/ 2229326 w 6400800"/>
                <a:gd name="connsiteY2118" fmla="*/ 71914 h 514350"/>
                <a:gd name="connsiteX2119" fmla="*/ 2215991 w 6400800"/>
                <a:gd name="connsiteY2119" fmla="*/ 103346 h 514350"/>
                <a:gd name="connsiteX2120" fmla="*/ 2208371 w 6400800"/>
                <a:gd name="connsiteY2120" fmla="*/ 122396 h 514350"/>
                <a:gd name="connsiteX2121" fmla="*/ 2200751 w 6400800"/>
                <a:gd name="connsiteY2121" fmla="*/ 144304 h 514350"/>
                <a:gd name="connsiteX2122" fmla="*/ 2184559 w 6400800"/>
                <a:gd name="connsiteY2122" fmla="*/ 193834 h 514350"/>
                <a:gd name="connsiteX2123" fmla="*/ 2175034 w 6400800"/>
                <a:gd name="connsiteY2123" fmla="*/ 228124 h 514350"/>
                <a:gd name="connsiteX2124" fmla="*/ 2177891 w 6400800"/>
                <a:gd name="connsiteY2124" fmla="*/ 203359 h 514350"/>
                <a:gd name="connsiteX2125" fmla="*/ 2178844 w 6400800"/>
                <a:gd name="connsiteY2125" fmla="*/ 190024 h 514350"/>
                <a:gd name="connsiteX2126" fmla="*/ 2180749 w 6400800"/>
                <a:gd name="connsiteY2126" fmla="*/ 184309 h 514350"/>
                <a:gd name="connsiteX2127" fmla="*/ 2179796 w 6400800"/>
                <a:gd name="connsiteY2127" fmla="*/ 187166 h 514350"/>
                <a:gd name="connsiteX2128" fmla="*/ 2180749 w 6400800"/>
                <a:gd name="connsiteY2128" fmla="*/ 176689 h 514350"/>
                <a:gd name="connsiteX2129" fmla="*/ 2175986 w 6400800"/>
                <a:gd name="connsiteY2129" fmla="*/ 194786 h 514350"/>
                <a:gd name="connsiteX2130" fmla="*/ 2170271 w 6400800"/>
                <a:gd name="connsiteY2130" fmla="*/ 208121 h 514350"/>
                <a:gd name="connsiteX2131" fmla="*/ 2144554 w 6400800"/>
                <a:gd name="connsiteY2131" fmla="*/ 271939 h 514350"/>
                <a:gd name="connsiteX2132" fmla="*/ 2135029 w 6400800"/>
                <a:gd name="connsiteY2132" fmla="*/ 296704 h 514350"/>
                <a:gd name="connsiteX2133" fmla="*/ 2135029 w 6400800"/>
                <a:gd name="connsiteY2133" fmla="*/ 295751 h 514350"/>
                <a:gd name="connsiteX2134" fmla="*/ 2129314 w 6400800"/>
                <a:gd name="connsiteY2134" fmla="*/ 282416 h 514350"/>
                <a:gd name="connsiteX2135" fmla="*/ 2137886 w 6400800"/>
                <a:gd name="connsiteY2135" fmla="*/ 231934 h 514350"/>
                <a:gd name="connsiteX2136" fmla="*/ 2141696 w 6400800"/>
                <a:gd name="connsiteY2136" fmla="*/ 210026 h 514350"/>
                <a:gd name="connsiteX2137" fmla="*/ 2134076 w 6400800"/>
                <a:gd name="connsiteY2137" fmla="*/ 230981 h 514350"/>
                <a:gd name="connsiteX2138" fmla="*/ 2123599 w 6400800"/>
                <a:gd name="connsiteY2138" fmla="*/ 263366 h 514350"/>
                <a:gd name="connsiteX2139" fmla="*/ 2122646 w 6400800"/>
                <a:gd name="connsiteY2139" fmla="*/ 253841 h 514350"/>
                <a:gd name="connsiteX2140" fmla="*/ 2117884 w 6400800"/>
                <a:gd name="connsiteY2140" fmla="*/ 211931 h 514350"/>
                <a:gd name="connsiteX2141" fmla="*/ 2112169 w 6400800"/>
                <a:gd name="connsiteY2141" fmla="*/ 176689 h 514350"/>
                <a:gd name="connsiteX2142" fmla="*/ 2107406 w 6400800"/>
                <a:gd name="connsiteY2142" fmla="*/ 150019 h 514350"/>
                <a:gd name="connsiteX2143" fmla="*/ 2102644 w 6400800"/>
                <a:gd name="connsiteY2143" fmla="*/ 127159 h 514350"/>
                <a:gd name="connsiteX2144" fmla="*/ 2103596 w 6400800"/>
                <a:gd name="connsiteY2144" fmla="*/ 150971 h 514350"/>
                <a:gd name="connsiteX2145" fmla="*/ 2104549 w 6400800"/>
                <a:gd name="connsiteY2145" fmla="*/ 168116 h 514350"/>
                <a:gd name="connsiteX2146" fmla="*/ 2104549 w 6400800"/>
                <a:gd name="connsiteY2146" fmla="*/ 183356 h 514350"/>
                <a:gd name="connsiteX2147" fmla="*/ 2105501 w 6400800"/>
                <a:gd name="connsiteY2147" fmla="*/ 207169 h 514350"/>
                <a:gd name="connsiteX2148" fmla="*/ 2106454 w 6400800"/>
                <a:gd name="connsiteY2148" fmla="*/ 225266 h 514350"/>
                <a:gd name="connsiteX2149" fmla="*/ 2104549 w 6400800"/>
                <a:gd name="connsiteY2149" fmla="*/ 221456 h 514350"/>
                <a:gd name="connsiteX2150" fmla="*/ 2104549 w 6400800"/>
                <a:gd name="connsiteY2150" fmla="*/ 221456 h 514350"/>
                <a:gd name="connsiteX2151" fmla="*/ 2104549 w 6400800"/>
                <a:gd name="connsiteY2151" fmla="*/ 221456 h 514350"/>
                <a:gd name="connsiteX2152" fmla="*/ 2102644 w 6400800"/>
                <a:gd name="connsiteY2152" fmla="*/ 215741 h 514350"/>
                <a:gd name="connsiteX2153" fmla="*/ 2101691 w 6400800"/>
                <a:gd name="connsiteY2153" fmla="*/ 205264 h 514350"/>
                <a:gd name="connsiteX2154" fmla="*/ 2098834 w 6400800"/>
                <a:gd name="connsiteY2154" fmla="*/ 176689 h 514350"/>
                <a:gd name="connsiteX2155" fmla="*/ 2097881 w 6400800"/>
                <a:gd name="connsiteY2155" fmla="*/ 168116 h 514350"/>
                <a:gd name="connsiteX2156" fmla="*/ 2102644 w 6400800"/>
                <a:gd name="connsiteY2156" fmla="*/ 149066 h 514350"/>
                <a:gd name="connsiteX2157" fmla="*/ 2096929 w 6400800"/>
                <a:gd name="connsiteY2157" fmla="*/ 162401 h 514350"/>
                <a:gd name="connsiteX2158" fmla="*/ 2095024 w 6400800"/>
                <a:gd name="connsiteY2158" fmla="*/ 151924 h 514350"/>
                <a:gd name="connsiteX2159" fmla="*/ 2095024 w 6400800"/>
                <a:gd name="connsiteY2159" fmla="*/ 167164 h 514350"/>
                <a:gd name="connsiteX2160" fmla="*/ 2066449 w 6400800"/>
                <a:gd name="connsiteY2160" fmla="*/ 235744 h 514350"/>
                <a:gd name="connsiteX2161" fmla="*/ 2056924 w 6400800"/>
                <a:gd name="connsiteY2161" fmla="*/ 259556 h 514350"/>
                <a:gd name="connsiteX2162" fmla="*/ 2063591 w 6400800"/>
                <a:gd name="connsiteY2162" fmla="*/ 219551 h 514350"/>
                <a:gd name="connsiteX2163" fmla="*/ 2052161 w 6400800"/>
                <a:gd name="connsiteY2163" fmla="*/ 252889 h 514350"/>
                <a:gd name="connsiteX2164" fmla="*/ 2050256 w 6400800"/>
                <a:gd name="connsiteY2164" fmla="*/ 248126 h 514350"/>
                <a:gd name="connsiteX2165" fmla="*/ 2050256 w 6400800"/>
                <a:gd name="connsiteY2165" fmla="*/ 233839 h 514350"/>
                <a:gd name="connsiteX2166" fmla="*/ 2048351 w 6400800"/>
                <a:gd name="connsiteY2166" fmla="*/ 244316 h 514350"/>
                <a:gd name="connsiteX2167" fmla="*/ 2046446 w 6400800"/>
                <a:gd name="connsiteY2167" fmla="*/ 240506 h 514350"/>
                <a:gd name="connsiteX2168" fmla="*/ 2047399 w 6400800"/>
                <a:gd name="connsiteY2168" fmla="*/ 247174 h 514350"/>
                <a:gd name="connsiteX2169" fmla="*/ 2044541 w 6400800"/>
                <a:gd name="connsiteY2169" fmla="*/ 266224 h 514350"/>
                <a:gd name="connsiteX2170" fmla="*/ 2043589 w 6400800"/>
                <a:gd name="connsiteY2170" fmla="*/ 259556 h 514350"/>
                <a:gd name="connsiteX2171" fmla="*/ 2041684 w 6400800"/>
                <a:gd name="connsiteY2171" fmla="*/ 249079 h 514350"/>
                <a:gd name="connsiteX2172" fmla="*/ 2048351 w 6400800"/>
                <a:gd name="connsiteY2172" fmla="*/ 184309 h 514350"/>
                <a:gd name="connsiteX2173" fmla="*/ 2039779 w 6400800"/>
                <a:gd name="connsiteY2173" fmla="*/ 216694 h 514350"/>
                <a:gd name="connsiteX2174" fmla="*/ 2036921 w 6400800"/>
                <a:gd name="connsiteY2174" fmla="*/ 223361 h 514350"/>
                <a:gd name="connsiteX2175" fmla="*/ 2035969 w 6400800"/>
                <a:gd name="connsiteY2175" fmla="*/ 218599 h 514350"/>
                <a:gd name="connsiteX2176" fmla="*/ 2031206 w 6400800"/>
                <a:gd name="connsiteY2176" fmla="*/ 187166 h 514350"/>
                <a:gd name="connsiteX2177" fmla="*/ 2028349 w 6400800"/>
                <a:gd name="connsiteY2177" fmla="*/ 169069 h 514350"/>
                <a:gd name="connsiteX2178" fmla="*/ 2031206 w 6400800"/>
                <a:gd name="connsiteY2178" fmla="*/ 147161 h 514350"/>
                <a:gd name="connsiteX2179" fmla="*/ 2028349 w 6400800"/>
                <a:gd name="connsiteY2179" fmla="*/ 157639 h 514350"/>
                <a:gd name="connsiteX2180" fmla="*/ 2030254 w 6400800"/>
                <a:gd name="connsiteY2180" fmla="*/ 138589 h 514350"/>
                <a:gd name="connsiteX2181" fmla="*/ 2023586 w 6400800"/>
                <a:gd name="connsiteY2181" fmla="*/ 160496 h 514350"/>
                <a:gd name="connsiteX2182" fmla="*/ 2017871 w 6400800"/>
                <a:gd name="connsiteY2182" fmla="*/ 186214 h 514350"/>
                <a:gd name="connsiteX2183" fmla="*/ 2016919 w 6400800"/>
                <a:gd name="connsiteY2183" fmla="*/ 191929 h 514350"/>
                <a:gd name="connsiteX2184" fmla="*/ 2016919 w 6400800"/>
                <a:gd name="connsiteY2184" fmla="*/ 190976 h 514350"/>
                <a:gd name="connsiteX2185" fmla="*/ 2019776 w 6400800"/>
                <a:gd name="connsiteY2185" fmla="*/ 158591 h 514350"/>
                <a:gd name="connsiteX2186" fmla="*/ 2015014 w 6400800"/>
                <a:gd name="connsiteY2186" fmla="*/ 178594 h 514350"/>
                <a:gd name="connsiteX2187" fmla="*/ 2014061 w 6400800"/>
                <a:gd name="connsiteY2187" fmla="*/ 174784 h 514350"/>
                <a:gd name="connsiteX2188" fmla="*/ 2014061 w 6400800"/>
                <a:gd name="connsiteY2188" fmla="*/ 177641 h 514350"/>
                <a:gd name="connsiteX2189" fmla="*/ 2011204 w 6400800"/>
                <a:gd name="connsiteY2189" fmla="*/ 163354 h 514350"/>
                <a:gd name="connsiteX2190" fmla="*/ 2003584 w 6400800"/>
                <a:gd name="connsiteY2190" fmla="*/ 125254 h 514350"/>
                <a:gd name="connsiteX2191" fmla="*/ 1996916 w 6400800"/>
                <a:gd name="connsiteY2191" fmla="*/ 91916 h 514350"/>
                <a:gd name="connsiteX2192" fmla="*/ 1999774 w 6400800"/>
                <a:gd name="connsiteY2192" fmla="*/ 125254 h 514350"/>
                <a:gd name="connsiteX2193" fmla="*/ 2003584 w 6400800"/>
                <a:gd name="connsiteY2193" fmla="*/ 164306 h 514350"/>
                <a:gd name="connsiteX2194" fmla="*/ 2008346 w 6400800"/>
                <a:gd name="connsiteY2194" fmla="*/ 203359 h 514350"/>
                <a:gd name="connsiteX2195" fmla="*/ 1999774 w 6400800"/>
                <a:gd name="connsiteY2195" fmla="*/ 240506 h 514350"/>
                <a:gd name="connsiteX2196" fmla="*/ 1984534 w 6400800"/>
                <a:gd name="connsiteY2196" fmla="*/ 314801 h 514350"/>
                <a:gd name="connsiteX2197" fmla="*/ 1984534 w 6400800"/>
                <a:gd name="connsiteY2197" fmla="*/ 283369 h 514350"/>
                <a:gd name="connsiteX2198" fmla="*/ 1984534 w 6400800"/>
                <a:gd name="connsiteY2198" fmla="*/ 267176 h 514350"/>
                <a:gd name="connsiteX2199" fmla="*/ 1986439 w 6400800"/>
                <a:gd name="connsiteY2199" fmla="*/ 263366 h 514350"/>
                <a:gd name="connsiteX2200" fmla="*/ 1984534 w 6400800"/>
                <a:gd name="connsiteY2200" fmla="*/ 265271 h 514350"/>
                <a:gd name="connsiteX2201" fmla="*/ 1985486 w 6400800"/>
                <a:gd name="connsiteY2201" fmla="*/ 243364 h 514350"/>
                <a:gd name="connsiteX2202" fmla="*/ 1987391 w 6400800"/>
                <a:gd name="connsiteY2202" fmla="*/ 212884 h 514350"/>
                <a:gd name="connsiteX2203" fmla="*/ 1989296 w 6400800"/>
                <a:gd name="connsiteY2203" fmla="*/ 186214 h 514350"/>
                <a:gd name="connsiteX2204" fmla="*/ 1983581 w 6400800"/>
                <a:gd name="connsiteY2204" fmla="*/ 211931 h 514350"/>
                <a:gd name="connsiteX2205" fmla="*/ 1978819 w 6400800"/>
                <a:gd name="connsiteY2205" fmla="*/ 242411 h 514350"/>
                <a:gd name="connsiteX2206" fmla="*/ 1974056 w 6400800"/>
                <a:gd name="connsiteY2206" fmla="*/ 281464 h 514350"/>
                <a:gd name="connsiteX2207" fmla="*/ 1973104 w 6400800"/>
                <a:gd name="connsiteY2207" fmla="*/ 282416 h 514350"/>
                <a:gd name="connsiteX2208" fmla="*/ 1968341 w 6400800"/>
                <a:gd name="connsiteY2208" fmla="*/ 289084 h 514350"/>
                <a:gd name="connsiteX2209" fmla="*/ 1968341 w 6400800"/>
                <a:gd name="connsiteY2209" fmla="*/ 283369 h 514350"/>
                <a:gd name="connsiteX2210" fmla="*/ 1973104 w 6400800"/>
                <a:gd name="connsiteY2210" fmla="*/ 274796 h 514350"/>
                <a:gd name="connsiteX2211" fmla="*/ 1968341 w 6400800"/>
                <a:gd name="connsiteY2211" fmla="*/ 280511 h 514350"/>
                <a:gd name="connsiteX2212" fmla="*/ 1973104 w 6400800"/>
                <a:gd name="connsiteY2212" fmla="*/ 224314 h 514350"/>
                <a:gd name="connsiteX2213" fmla="*/ 1976914 w 6400800"/>
                <a:gd name="connsiteY2213" fmla="*/ 187166 h 514350"/>
                <a:gd name="connsiteX2214" fmla="*/ 1967389 w 6400800"/>
                <a:gd name="connsiteY2214" fmla="*/ 218599 h 514350"/>
                <a:gd name="connsiteX2215" fmla="*/ 1967389 w 6400800"/>
                <a:gd name="connsiteY2215" fmla="*/ 216694 h 514350"/>
                <a:gd name="connsiteX2216" fmla="*/ 1966436 w 6400800"/>
                <a:gd name="connsiteY2216" fmla="*/ 220504 h 514350"/>
                <a:gd name="connsiteX2217" fmla="*/ 1957864 w 6400800"/>
                <a:gd name="connsiteY2217" fmla="*/ 250031 h 514350"/>
                <a:gd name="connsiteX2218" fmla="*/ 1952149 w 6400800"/>
                <a:gd name="connsiteY2218" fmla="*/ 271939 h 514350"/>
                <a:gd name="connsiteX2219" fmla="*/ 1941671 w 6400800"/>
                <a:gd name="connsiteY2219" fmla="*/ 221456 h 514350"/>
                <a:gd name="connsiteX2220" fmla="*/ 1942624 w 6400800"/>
                <a:gd name="connsiteY2220" fmla="*/ 213836 h 514350"/>
                <a:gd name="connsiteX2221" fmla="*/ 1952149 w 6400800"/>
                <a:gd name="connsiteY2221" fmla="*/ 186214 h 514350"/>
                <a:gd name="connsiteX2222" fmla="*/ 1962626 w 6400800"/>
                <a:gd name="connsiteY2222" fmla="*/ 157639 h 514350"/>
                <a:gd name="connsiteX2223" fmla="*/ 1948339 w 6400800"/>
                <a:gd name="connsiteY2223" fmla="*/ 185261 h 514350"/>
                <a:gd name="connsiteX2224" fmla="*/ 1945481 w 6400800"/>
                <a:gd name="connsiteY2224" fmla="*/ 190976 h 514350"/>
                <a:gd name="connsiteX2225" fmla="*/ 1945481 w 6400800"/>
                <a:gd name="connsiteY2225" fmla="*/ 189071 h 514350"/>
                <a:gd name="connsiteX2226" fmla="*/ 1944529 w 6400800"/>
                <a:gd name="connsiteY2226" fmla="*/ 192881 h 514350"/>
                <a:gd name="connsiteX2227" fmla="*/ 1938814 w 6400800"/>
                <a:gd name="connsiteY2227" fmla="*/ 205264 h 514350"/>
                <a:gd name="connsiteX2228" fmla="*/ 1935004 w 6400800"/>
                <a:gd name="connsiteY2228" fmla="*/ 148114 h 514350"/>
                <a:gd name="connsiteX2229" fmla="*/ 1928336 w 6400800"/>
                <a:gd name="connsiteY2229" fmla="*/ 224314 h 514350"/>
                <a:gd name="connsiteX2230" fmla="*/ 1928336 w 6400800"/>
                <a:gd name="connsiteY2230" fmla="*/ 229076 h 514350"/>
                <a:gd name="connsiteX2231" fmla="*/ 1924526 w 6400800"/>
                <a:gd name="connsiteY2231" fmla="*/ 236696 h 514350"/>
                <a:gd name="connsiteX2232" fmla="*/ 1915001 w 6400800"/>
                <a:gd name="connsiteY2232" fmla="*/ 258604 h 514350"/>
                <a:gd name="connsiteX2233" fmla="*/ 1911191 w 6400800"/>
                <a:gd name="connsiteY2233" fmla="*/ 268129 h 514350"/>
                <a:gd name="connsiteX2234" fmla="*/ 1907381 w 6400800"/>
                <a:gd name="connsiteY2234" fmla="*/ 259556 h 514350"/>
                <a:gd name="connsiteX2235" fmla="*/ 1907381 w 6400800"/>
                <a:gd name="connsiteY2235" fmla="*/ 258604 h 514350"/>
                <a:gd name="connsiteX2236" fmla="*/ 1907381 w 6400800"/>
                <a:gd name="connsiteY2236" fmla="*/ 258604 h 514350"/>
                <a:gd name="connsiteX2237" fmla="*/ 1900714 w 6400800"/>
                <a:gd name="connsiteY2237" fmla="*/ 253841 h 514350"/>
                <a:gd name="connsiteX2238" fmla="*/ 1897856 w 6400800"/>
                <a:gd name="connsiteY2238" fmla="*/ 252889 h 514350"/>
                <a:gd name="connsiteX2239" fmla="*/ 1896904 w 6400800"/>
                <a:gd name="connsiteY2239" fmla="*/ 252889 h 514350"/>
                <a:gd name="connsiteX2240" fmla="*/ 1896904 w 6400800"/>
                <a:gd name="connsiteY2240" fmla="*/ 250984 h 514350"/>
                <a:gd name="connsiteX2241" fmla="*/ 1897856 w 6400800"/>
                <a:gd name="connsiteY2241" fmla="*/ 246221 h 514350"/>
                <a:gd name="connsiteX2242" fmla="*/ 1902619 w 6400800"/>
                <a:gd name="connsiteY2242" fmla="*/ 230029 h 514350"/>
                <a:gd name="connsiteX2243" fmla="*/ 1903571 w 6400800"/>
                <a:gd name="connsiteY2243" fmla="*/ 226219 h 514350"/>
                <a:gd name="connsiteX2244" fmla="*/ 1902619 w 6400800"/>
                <a:gd name="connsiteY2244" fmla="*/ 227171 h 514350"/>
                <a:gd name="connsiteX2245" fmla="*/ 1906429 w 6400800"/>
                <a:gd name="connsiteY2245" fmla="*/ 214789 h 514350"/>
                <a:gd name="connsiteX2246" fmla="*/ 1915001 w 6400800"/>
                <a:gd name="connsiteY2246" fmla="*/ 190976 h 514350"/>
                <a:gd name="connsiteX2247" fmla="*/ 1922621 w 6400800"/>
                <a:gd name="connsiteY2247" fmla="*/ 170021 h 514350"/>
                <a:gd name="connsiteX2248" fmla="*/ 1911191 w 6400800"/>
                <a:gd name="connsiteY2248" fmla="*/ 189071 h 514350"/>
                <a:gd name="connsiteX2249" fmla="*/ 1899761 w 6400800"/>
                <a:gd name="connsiteY2249" fmla="*/ 211931 h 514350"/>
                <a:gd name="connsiteX2250" fmla="*/ 1893094 w 6400800"/>
                <a:gd name="connsiteY2250" fmla="*/ 226219 h 514350"/>
                <a:gd name="connsiteX2251" fmla="*/ 1889284 w 6400800"/>
                <a:gd name="connsiteY2251" fmla="*/ 235744 h 514350"/>
                <a:gd name="connsiteX2252" fmla="*/ 1888331 w 6400800"/>
                <a:gd name="connsiteY2252" fmla="*/ 232886 h 514350"/>
                <a:gd name="connsiteX2253" fmla="*/ 1889284 w 6400800"/>
                <a:gd name="connsiteY2253" fmla="*/ 216694 h 514350"/>
                <a:gd name="connsiteX2254" fmla="*/ 1891189 w 6400800"/>
                <a:gd name="connsiteY2254" fmla="*/ 200501 h 514350"/>
                <a:gd name="connsiteX2255" fmla="*/ 1894046 w 6400800"/>
                <a:gd name="connsiteY2255" fmla="*/ 187166 h 514350"/>
                <a:gd name="connsiteX2256" fmla="*/ 1899761 w 6400800"/>
                <a:gd name="connsiteY2256" fmla="*/ 169069 h 514350"/>
                <a:gd name="connsiteX2257" fmla="*/ 1902619 w 6400800"/>
                <a:gd name="connsiteY2257" fmla="*/ 162401 h 514350"/>
                <a:gd name="connsiteX2258" fmla="*/ 1898809 w 6400800"/>
                <a:gd name="connsiteY2258" fmla="*/ 168116 h 514350"/>
                <a:gd name="connsiteX2259" fmla="*/ 1890236 w 6400800"/>
                <a:gd name="connsiteY2259" fmla="*/ 186214 h 514350"/>
                <a:gd name="connsiteX2260" fmla="*/ 1885474 w 6400800"/>
                <a:gd name="connsiteY2260" fmla="*/ 199549 h 514350"/>
                <a:gd name="connsiteX2261" fmla="*/ 1882616 w 6400800"/>
                <a:gd name="connsiteY2261" fmla="*/ 213836 h 514350"/>
                <a:gd name="connsiteX2262" fmla="*/ 1882616 w 6400800"/>
                <a:gd name="connsiteY2262" fmla="*/ 210026 h 514350"/>
                <a:gd name="connsiteX2263" fmla="*/ 1878806 w 6400800"/>
                <a:gd name="connsiteY2263" fmla="*/ 228124 h 514350"/>
                <a:gd name="connsiteX2264" fmla="*/ 1874996 w 6400800"/>
                <a:gd name="connsiteY2264" fmla="*/ 243364 h 514350"/>
                <a:gd name="connsiteX2265" fmla="*/ 1874996 w 6400800"/>
                <a:gd name="connsiteY2265" fmla="*/ 237649 h 514350"/>
                <a:gd name="connsiteX2266" fmla="*/ 1872139 w 6400800"/>
                <a:gd name="connsiteY2266" fmla="*/ 255746 h 514350"/>
                <a:gd name="connsiteX2267" fmla="*/ 1868329 w 6400800"/>
                <a:gd name="connsiteY2267" fmla="*/ 270986 h 514350"/>
                <a:gd name="connsiteX2268" fmla="*/ 1869281 w 6400800"/>
                <a:gd name="connsiteY2268" fmla="*/ 259556 h 514350"/>
                <a:gd name="connsiteX2269" fmla="*/ 1874996 w 6400800"/>
                <a:gd name="connsiteY2269" fmla="*/ 213836 h 514350"/>
                <a:gd name="connsiteX2270" fmla="*/ 1877854 w 6400800"/>
                <a:gd name="connsiteY2270" fmla="*/ 193834 h 514350"/>
                <a:gd name="connsiteX2271" fmla="*/ 1881664 w 6400800"/>
                <a:gd name="connsiteY2271" fmla="*/ 175736 h 514350"/>
                <a:gd name="connsiteX2272" fmla="*/ 1888331 w 6400800"/>
                <a:gd name="connsiteY2272" fmla="*/ 146209 h 514350"/>
                <a:gd name="connsiteX2273" fmla="*/ 1894999 w 6400800"/>
                <a:gd name="connsiteY2273" fmla="*/ 120491 h 514350"/>
                <a:gd name="connsiteX2274" fmla="*/ 1885474 w 6400800"/>
                <a:gd name="connsiteY2274" fmla="*/ 144304 h 514350"/>
                <a:gd name="connsiteX2275" fmla="*/ 1875949 w 6400800"/>
                <a:gd name="connsiteY2275" fmla="*/ 172879 h 514350"/>
                <a:gd name="connsiteX2276" fmla="*/ 1870234 w 6400800"/>
                <a:gd name="connsiteY2276" fmla="*/ 190976 h 514350"/>
                <a:gd name="connsiteX2277" fmla="*/ 1865471 w 6400800"/>
                <a:gd name="connsiteY2277" fmla="*/ 210979 h 514350"/>
                <a:gd name="connsiteX2278" fmla="*/ 1858804 w 6400800"/>
                <a:gd name="connsiteY2278" fmla="*/ 238601 h 514350"/>
                <a:gd name="connsiteX2279" fmla="*/ 1856899 w 6400800"/>
                <a:gd name="connsiteY2279" fmla="*/ 194786 h 514350"/>
                <a:gd name="connsiteX2280" fmla="*/ 1854994 w 6400800"/>
                <a:gd name="connsiteY2280" fmla="*/ 172879 h 514350"/>
                <a:gd name="connsiteX2281" fmla="*/ 1853089 w 6400800"/>
                <a:gd name="connsiteY2281" fmla="*/ 194786 h 514350"/>
                <a:gd name="connsiteX2282" fmla="*/ 1848326 w 6400800"/>
                <a:gd name="connsiteY2282" fmla="*/ 250984 h 514350"/>
                <a:gd name="connsiteX2283" fmla="*/ 1845469 w 6400800"/>
                <a:gd name="connsiteY2283" fmla="*/ 282416 h 514350"/>
                <a:gd name="connsiteX2284" fmla="*/ 1839754 w 6400800"/>
                <a:gd name="connsiteY2284" fmla="*/ 273844 h 514350"/>
                <a:gd name="connsiteX2285" fmla="*/ 1838801 w 6400800"/>
                <a:gd name="connsiteY2285" fmla="*/ 269081 h 514350"/>
                <a:gd name="connsiteX2286" fmla="*/ 1838801 w 6400800"/>
                <a:gd name="connsiteY2286" fmla="*/ 272891 h 514350"/>
                <a:gd name="connsiteX2287" fmla="*/ 1827371 w 6400800"/>
                <a:gd name="connsiteY2287" fmla="*/ 256699 h 514350"/>
                <a:gd name="connsiteX2288" fmla="*/ 1828324 w 6400800"/>
                <a:gd name="connsiteY2288" fmla="*/ 190976 h 514350"/>
                <a:gd name="connsiteX2289" fmla="*/ 1822609 w 6400800"/>
                <a:gd name="connsiteY2289" fmla="*/ 222409 h 514350"/>
                <a:gd name="connsiteX2290" fmla="*/ 1822609 w 6400800"/>
                <a:gd name="connsiteY2290" fmla="*/ 214789 h 514350"/>
                <a:gd name="connsiteX2291" fmla="*/ 1822609 w 6400800"/>
                <a:gd name="connsiteY2291" fmla="*/ 161449 h 514350"/>
                <a:gd name="connsiteX2292" fmla="*/ 1823561 w 6400800"/>
                <a:gd name="connsiteY2292" fmla="*/ 113824 h 514350"/>
                <a:gd name="connsiteX2293" fmla="*/ 1823561 w 6400800"/>
                <a:gd name="connsiteY2293" fmla="*/ 15716 h 514350"/>
                <a:gd name="connsiteX2294" fmla="*/ 1812131 w 6400800"/>
                <a:gd name="connsiteY2294" fmla="*/ 112871 h 514350"/>
                <a:gd name="connsiteX2295" fmla="*/ 1807369 w 6400800"/>
                <a:gd name="connsiteY2295" fmla="*/ 160496 h 514350"/>
                <a:gd name="connsiteX2296" fmla="*/ 1805464 w 6400800"/>
                <a:gd name="connsiteY2296" fmla="*/ 209074 h 514350"/>
                <a:gd name="connsiteX2297" fmla="*/ 1801654 w 6400800"/>
                <a:gd name="connsiteY2297" fmla="*/ 211931 h 514350"/>
                <a:gd name="connsiteX2298" fmla="*/ 1801654 w 6400800"/>
                <a:gd name="connsiteY2298" fmla="*/ 211931 h 514350"/>
                <a:gd name="connsiteX2299" fmla="*/ 1801654 w 6400800"/>
                <a:gd name="connsiteY2299" fmla="*/ 212884 h 514350"/>
                <a:gd name="connsiteX2300" fmla="*/ 1790224 w 6400800"/>
                <a:gd name="connsiteY2300" fmla="*/ 237649 h 514350"/>
                <a:gd name="connsiteX2301" fmla="*/ 1790224 w 6400800"/>
                <a:gd name="connsiteY2301" fmla="*/ 207169 h 514350"/>
                <a:gd name="connsiteX2302" fmla="*/ 1786414 w 6400800"/>
                <a:gd name="connsiteY2302" fmla="*/ 239554 h 514350"/>
                <a:gd name="connsiteX2303" fmla="*/ 1784509 w 6400800"/>
                <a:gd name="connsiteY2303" fmla="*/ 250984 h 514350"/>
                <a:gd name="connsiteX2304" fmla="*/ 1783556 w 6400800"/>
                <a:gd name="connsiteY2304" fmla="*/ 252889 h 514350"/>
                <a:gd name="connsiteX2305" fmla="*/ 1776889 w 6400800"/>
                <a:gd name="connsiteY2305" fmla="*/ 226219 h 514350"/>
                <a:gd name="connsiteX2306" fmla="*/ 1777841 w 6400800"/>
                <a:gd name="connsiteY2306" fmla="*/ 253841 h 514350"/>
                <a:gd name="connsiteX2307" fmla="*/ 1768316 w 6400800"/>
                <a:gd name="connsiteY2307" fmla="*/ 230029 h 514350"/>
                <a:gd name="connsiteX2308" fmla="*/ 1759744 w 6400800"/>
                <a:gd name="connsiteY2308" fmla="*/ 209074 h 514350"/>
                <a:gd name="connsiteX2309" fmla="*/ 1759744 w 6400800"/>
                <a:gd name="connsiteY2309" fmla="*/ 208121 h 514350"/>
                <a:gd name="connsiteX2310" fmla="*/ 1761649 w 6400800"/>
                <a:gd name="connsiteY2310" fmla="*/ 198596 h 514350"/>
                <a:gd name="connsiteX2311" fmla="*/ 1759744 w 6400800"/>
                <a:gd name="connsiteY2311" fmla="*/ 203359 h 514350"/>
                <a:gd name="connsiteX2312" fmla="*/ 1759744 w 6400800"/>
                <a:gd name="connsiteY2312" fmla="*/ 195739 h 514350"/>
                <a:gd name="connsiteX2313" fmla="*/ 1761649 w 6400800"/>
                <a:gd name="connsiteY2313" fmla="*/ 171926 h 514350"/>
                <a:gd name="connsiteX2314" fmla="*/ 1762601 w 6400800"/>
                <a:gd name="connsiteY2314" fmla="*/ 151924 h 514350"/>
                <a:gd name="connsiteX2315" fmla="*/ 1756886 w 6400800"/>
                <a:gd name="connsiteY2315" fmla="*/ 171926 h 514350"/>
                <a:gd name="connsiteX2316" fmla="*/ 1749266 w 6400800"/>
                <a:gd name="connsiteY2316" fmla="*/ 205264 h 514350"/>
                <a:gd name="connsiteX2317" fmla="*/ 1745456 w 6400800"/>
                <a:gd name="connsiteY2317" fmla="*/ 197644 h 514350"/>
                <a:gd name="connsiteX2318" fmla="*/ 1749266 w 6400800"/>
                <a:gd name="connsiteY2318" fmla="*/ 208121 h 514350"/>
                <a:gd name="connsiteX2319" fmla="*/ 1746409 w 6400800"/>
                <a:gd name="connsiteY2319" fmla="*/ 225266 h 514350"/>
                <a:gd name="connsiteX2320" fmla="*/ 1746409 w 6400800"/>
                <a:gd name="connsiteY2320" fmla="*/ 228124 h 514350"/>
                <a:gd name="connsiteX2321" fmla="*/ 1737836 w 6400800"/>
                <a:gd name="connsiteY2321" fmla="*/ 171926 h 514350"/>
                <a:gd name="connsiteX2322" fmla="*/ 1738789 w 6400800"/>
                <a:gd name="connsiteY2322" fmla="*/ 252889 h 514350"/>
                <a:gd name="connsiteX2323" fmla="*/ 1736884 w 6400800"/>
                <a:gd name="connsiteY2323" fmla="*/ 256699 h 514350"/>
                <a:gd name="connsiteX2324" fmla="*/ 1735931 w 6400800"/>
                <a:gd name="connsiteY2324" fmla="*/ 252889 h 514350"/>
                <a:gd name="connsiteX2325" fmla="*/ 1735931 w 6400800"/>
                <a:gd name="connsiteY2325" fmla="*/ 257651 h 514350"/>
                <a:gd name="connsiteX2326" fmla="*/ 1733074 w 6400800"/>
                <a:gd name="connsiteY2326" fmla="*/ 264319 h 514350"/>
                <a:gd name="connsiteX2327" fmla="*/ 1727359 w 6400800"/>
                <a:gd name="connsiteY2327" fmla="*/ 283369 h 514350"/>
                <a:gd name="connsiteX2328" fmla="*/ 1722596 w 6400800"/>
                <a:gd name="connsiteY2328" fmla="*/ 299561 h 514350"/>
                <a:gd name="connsiteX2329" fmla="*/ 1718786 w 6400800"/>
                <a:gd name="connsiteY2329" fmla="*/ 267176 h 514350"/>
                <a:gd name="connsiteX2330" fmla="*/ 1716881 w 6400800"/>
                <a:gd name="connsiteY2330" fmla="*/ 317659 h 514350"/>
                <a:gd name="connsiteX2331" fmla="*/ 1716881 w 6400800"/>
                <a:gd name="connsiteY2331" fmla="*/ 318611 h 514350"/>
                <a:gd name="connsiteX2332" fmla="*/ 1714976 w 6400800"/>
                <a:gd name="connsiteY2332" fmla="*/ 316706 h 514350"/>
                <a:gd name="connsiteX2333" fmla="*/ 1707356 w 6400800"/>
                <a:gd name="connsiteY2333" fmla="*/ 288131 h 514350"/>
                <a:gd name="connsiteX2334" fmla="*/ 1709261 w 6400800"/>
                <a:gd name="connsiteY2334" fmla="*/ 237649 h 514350"/>
                <a:gd name="connsiteX2335" fmla="*/ 1710214 w 6400800"/>
                <a:gd name="connsiteY2335" fmla="*/ 163354 h 514350"/>
                <a:gd name="connsiteX2336" fmla="*/ 1698784 w 6400800"/>
                <a:gd name="connsiteY2336" fmla="*/ 229076 h 514350"/>
                <a:gd name="connsiteX2337" fmla="*/ 1694021 w 6400800"/>
                <a:gd name="connsiteY2337" fmla="*/ 203359 h 514350"/>
                <a:gd name="connsiteX2338" fmla="*/ 1699736 w 6400800"/>
                <a:gd name="connsiteY2338" fmla="*/ 170021 h 514350"/>
                <a:gd name="connsiteX2339" fmla="*/ 1706404 w 6400800"/>
                <a:gd name="connsiteY2339" fmla="*/ 119539 h 514350"/>
                <a:gd name="connsiteX2340" fmla="*/ 1710214 w 6400800"/>
                <a:gd name="connsiteY2340" fmla="*/ 80486 h 514350"/>
                <a:gd name="connsiteX2341" fmla="*/ 1713071 w 6400800"/>
                <a:gd name="connsiteY2341" fmla="*/ 47149 h 514350"/>
                <a:gd name="connsiteX2342" fmla="*/ 1706404 w 6400800"/>
                <a:gd name="connsiteY2342" fmla="*/ 80486 h 514350"/>
                <a:gd name="connsiteX2343" fmla="*/ 1698784 w 6400800"/>
                <a:gd name="connsiteY2343" fmla="*/ 118586 h 514350"/>
                <a:gd name="connsiteX2344" fmla="*/ 1688306 w 6400800"/>
                <a:gd name="connsiteY2344" fmla="*/ 168116 h 514350"/>
                <a:gd name="connsiteX2345" fmla="*/ 1687354 w 6400800"/>
                <a:gd name="connsiteY2345" fmla="*/ 171926 h 514350"/>
                <a:gd name="connsiteX2346" fmla="*/ 1684496 w 6400800"/>
                <a:gd name="connsiteY2346" fmla="*/ 160496 h 514350"/>
                <a:gd name="connsiteX2347" fmla="*/ 1685449 w 6400800"/>
                <a:gd name="connsiteY2347" fmla="*/ 179546 h 514350"/>
                <a:gd name="connsiteX2348" fmla="*/ 1681639 w 6400800"/>
                <a:gd name="connsiteY2348" fmla="*/ 197644 h 514350"/>
                <a:gd name="connsiteX2349" fmla="*/ 1680686 w 6400800"/>
                <a:gd name="connsiteY2349" fmla="*/ 192881 h 514350"/>
                <a:gd name="connsiteX2350" fmla="*/ 1681639 w 6400800"/>
                <a:gd name="connsiteY2350" fmla="*/ 174784 h 514350"/>
                <a:gd name="connsiteX2351" fmla="*/ 1682591 w 6400800"/>
                <a:gd name="connsiteY2351" fmla="*/ 143351 h 514350"/>
                <a:gd name="connsiteX2352" fmla="*/ 1683544 w 6400800"/>
                <a:gd name="connsiteY2352" fmla="*/ 115729 h 514350"/>
                <a:gd name="connsiteX2353" fmla="*/ 1678781 w 6400800"/>
                <a:gd name="connsiteY2353" fmla="*/ 143351 h 514350"/>
                <a:gd name="connsiteX2354" fmla="*/ 1674019 w 6400800"/>
                <a:gd name="connsiteY2354" fmla="*/ 174784 h 514350"/>
                <a:gd name="connsiteX2355" fmla="*/ 1666399 w 6400800"/>
                <a:gd name="connsiteY2355" fmla="*/ 215741 h 514350"/>
                <a:gd name="connsiteX2356" fmla="*/ 1663541 w 6400800"/>
                <a:gd name="connsiteY2356" fmla="*/ 231934 h 514350"/>
                <a:gd name="connsiteX2357" fmla="*/ 1661636 w 6400800"/>
                <a:gd name="connsiteY2357" fmla="*/ 225266 h 514350"/>
                <a:gd name="connsiteX2358" fmla="*/ 1662589 w 6400800"/>
                <a:gd name="connsiteY2358" fmla="*/ 236696 h 514350"/>
                <a:gd name="connsiteX2359" fmla="*/ 1659731 w 6400800"/>
                <a:gd name="connsiteY2359" fmla="*/ 253841 h 514350"/>
                <a:gd name="connsiteX2360" fmla="*/ 1658779 w 6400800"/>
                <a:gd name="connsiteY2360" fmla="*/ 251936 h 514350"/>
                <a:gd name="connsiteX2361" fmla="*/ 1646396 w 6400800"/>
                <a:gd name="connsiteY2361" fmla="*/ 223361 h 514350"/>
                <a:gd name="connsiteX2362" fmla="*/ 1642586 w 6400800"/>
                <a:gd name="connsiteY2362" fmla="*/ 215741 h 514350"/>
                <a:gd name="connsiteX2363" fmla="*/ 1642586 w 6400800"/>
                <a:gd name="connsiteY2363" fmla="*/ 202406 h 514350"/>
                <a:gd name="connsiteX2364" fmla="*/ 1640681 w 6400800"/>
                <a:gd name="connsiteY2364" fmla="*/ 154781 h 514350"/>
                <a:gd name="connsiteX2365" fmla="*/ 1635919 w 6400800"/>
                <a:gd name="connsiteY2365" fmla="*/ 111919 h 514350"/>
                <a:gd name="connsiteX2366" fmla="*/ 1624489 w 6400800"/>
                <a:gd name="connsiteY2366" fmla="*/ 23336 h 514350"/>
                <a:gd name="connsiteX2367" fmla="*/ 1624489 w 6400800"/>
                <a:gd name="connsiteY2367" fmla="*/ 111919 h 514350"/>
                <a:gd name="connsiteX2368" fmla="*/ 1625441 w 6400800"/>
                <a:gd name="connsiteY2368" fmla="*/ 154781 h 514350"/>
                <a:gd name="connsiteX2369" fmla="*/ 1625441 w 6400800"/>
                <a:gd name="connsiteY2369" fmla="*/ 202406 h 514350"/>
                <a:gd name="connsiteX2370" fmla="*/ 1625441 w 6400800"/>
                <a:gd name="connsiteY2370" fmla="*/ 225266 h 514350"/>
                <a:gd name="connsiteX2371" fmla="*/ 1625441 w 6400800"/>
                <a:gd name="connsiteY2371" fmla="*/ 230981 h 514350"/>
                <a:gd name="connsiteX2372" fmla="*/ 1623536 w 6400800"/>
                <a:gd name="connsiteY2372" fmla="*/ 227171 h 514350"/>
                <a:gd name="connsiteX2373" fmla="*/ 1619726 w 6400800"/>
                <a:gd name="connsiteY2373" fmla="*/ 203359 h 514350"/>
                <a:gd name="connsiteX2374" fmla="*/ 1619726 w 6400800"/>
                <a:gd name="connsiteY2374" fmla="*/ 217646 h 514350"/>
                <a:gd name="connsiteX2375" fmla="*/ 1608296 w 6400800"/>
                <a:gd name="connsiteY2375" fmla="*/ 190976 h 514350"/>
                <a:gd name="connsiteX2376" fmla="*/ 1619726 w 6400800"/>
                <a:gd name="connsiteY2376" fmla="*/ 233839 h 514350"/>
                <a:gd name="connsiteX2377" fmla="*/ 1619726 w 6400800"/>
                <a:gd name="connsiteY2377" fmla="*/ 242411 h 514350"/>
                <a:gd name="connsiteX2378" fmla="*/ 1613059 w 6400800"/>
                <a:gd name="connsiteY2378" fmla="*/ 233839 h 514350"/>
                <a:gd name="connsiteX2379" fmla="*/ 1619726 w 6400800"/>
                <a:gd name="connsiteY2379" fmla="*/ 247174 h 514350"/>
                <a:gd name="connsiteX2380" fmla="*/ 1610201 w 6400800"/>
                <a:gd name="connsiteY2380" fmla="*/ 264319 h 514350"/>
                <a:gd name="connsiteX2381" fmla="*/ 1607344 w 6400800"/>
                <a:gd name="connsiteY2381" fmla="*/ 270034 h 514350"/>
                <a:gd name="connsiteX2382" fmla="*/ 1606391 w 6400800"/>
                <a:gd name="connsiteY2382" fmla="*/ 269081 h 514350"/>
                <a:gd name="connsiteX2383" fmla="*/ 1607344 w 6400800"/>
                <a:gd name="connsiteY2383" fmla="*/ 270034 h 514350"/>
                <a:gd name="connsiteX2384" fmla="*/ 1601629 w 6400800"/>
                <a:gd name="connsiteY2384" fmla="*/ 282416 h 514350"/>
                <a:gd name="connsiteX2385" fmla="*/ 1600676 w 6400800"/>
                <a:gd name="connsiteY2385" fmla="*/ 269081 h 514350"/>
                <a:gd name="connsiteX2386" fmla="*/ 1595914 w 6400800"/>
                <a:gd name="connsiteY2386" fmla="*/ 207169 h 514350"/>
                <a:gd name="connsiteX2387" fmla="*/ 1594009 w 6400800"/>
                <a:gd name="connsiteY2387" fmla="*/ 183356 h 514350"/>
                <a:gd name="connsiteX2388" fmla="*/ 1592104 w 6400800"/>
                <a:gd name="connsiteY2388" fmla="*/ 207169 h 514350"/>
                <a:gd name="connsiteX2389" fmla="*/ 1591151 w 6400800"/>
                <a:gd name="connsiteY2389" fmla="*/ 227171 h 514350"/>
                <a:gd name="connsiteX2390" fmla="*/ 1583531 w 6400800"/>
                <a:gd name="connsiteY2390" fmla="*/ 197644 h 514350"/>
                <a:gd name="connsiteX2391" fmla="*/ 1578769 w 6400800"/>
                <a:gd name="connsiteY2391" fmla="*/ 179546 h 514350"/>
                <a:gd name="connsiteX2392" fmla="*/ 1573054 w 6400800"/>
                <a:gd name="connsiteY2392" fmla="*/ 163354 h 514350"/>
                <a:gd name="connsiteX2393" fmla="*/ 1563529 w 6400800"/>
                <a:gd name="connsiteY2393" fmla="*/ 137636 h 514350"/>
                <a:gd name="connsiteX2394" fmla="*/ 1554004 w 6400800"/>
                <a:gd name="connsiteY2394" fmla="*/ 115729 h 514350"/>
                <a:gd name="connsiteX2395" fmla="*/ 1560671 w 6400800"/>
                <a:gd name="connsiteY2395" fmla="*/ 138589 h 514350"/>
                <a:gd name="connsiteX2396" fmla="*/ 1567339 w 6400800"/>
                <a:gd name="connsiteY2396" fmla="*/ 165259 h 514350"/>
                <a:gd name="connsiteX2397" fmla="*/ 1571149 w 6400800"/>
                <a:gd name="connsiteY2397" fmla="*/ 181451 h 514350"/>
                <a:gd name="connsiteX2398" fmla="*/ 1574006 w 6400800"/>
                <a:gd name="connsiteY2398" fmla="*/ 199549 h 514350"/>
                <a:gd name="connsiteX2399" fmla="*/ 1579721 w 6400800"/>
                <a:gd name="connsiteY2399" fmla="*/ 240506 h 514350"/>
                <a:gd name="connsiteX2400" fmla="*/ 1584484 w 6400800"/>
                <a:gd name="connsiteY2400" fmla="*/ 283369 h 514350"/>
                <a:gd name="connsiteX2401" fmla="*/ 1576864 w 6400800"/>
                <a:gd name="connsiteY2401" fmla="*/ 258604 h 514350"/>
                <a:gd name="connsiteX2402" fmla="*/ 1573054 w 6400800"/>
                <a:gd name="connsiteY2402" fmla="*/ 249079 h 514350"/>
                <a:gd name="connsiteX2403" fmla="*/ 1573054 w 6400800"/>
                <a:gd name="connsiteY2403" fmla="*/ 247174 h 514350"/>
                <a:gd name="connsiteX2404" fmla="*/ 1572101 w 6400800"/>
                <a:gd name="connsiteY2404" fmla="*/ 234791 h 514350"/>
                <a:gd name="connsiteX2405" fmla="*/ 1567339 w 6400800"/>
                <a:gd name="connsiteY2405" fmla="*/ 198596 h 514350"/>
                <a:gd name="connsiteX2406" fmla="*/ 1563529 w 6400800"/>
                <a:gd name="connsiteY2406" fmla="*/ 184309 h 514350"/>
                <a:gd name="connsiteX2407" fmla="*/ 1558766 w 6400800"/>
                <a:gd name="connsiteY2407" fmla="*/ 171926 h 514350"/>
                <a:gd name="connsiteX2408" fmla="*/ 1550194 w 6400800"/>
                <a:gd name="connsiteY2408" fmla="*/ 155734 h 514350"/>
                <a:gd name="connsiteX2409" fmla="*/ 1546384 w 6400800"/>
                <a:gd name="connsiteY2409" fmla="*/ 150019 h 514350"/>
                <a:gd name="connsiteX2410" fmla="*/ 1549241 w 6400800"/>
                <a:gd name="connsiteY2410" fmla="*/ 155734 h 514350"/>
                <a:gd name="connsiteX2411" fmla="*/ 1554956 w 6400800"/>
                <a:gd name="connsiteY2411" fmla="*/ 171926 h 514350"/>
                <a:gd name="connsiteX2412" fmla="*/ 1557814 w 6400800"/>
                <a:gd name="connsiteY2412" fmla="*/ 184309 h 514350"/>
                <a:gd name="connsiteX2413" fmla="*/ 1559719 w 6400800"/>
                <a:gd name="connsiteY2413" fmla="*/ 198596 h 514350"/>
                <a:gd name="connsiteX2414" fmla="*/ 1560671 w 6400800"/>
                <a:gd name="connsiteY2414" fmla="*/ 213836 h 514350"/>
                <a:gd name="connsiteX2415" fmla="*/ 1559719 w 6400800"/>
                <a:gd name="connsiteY2415" fmla="*/ 216694 h 514350"/>
                <a:gd name="connsiteX2416" fmla="*/ 1555909 w 6400800"/>
                <a:gd name="connsiteY2416" fmla="*/ 208121 h 514350"/>
                <a:gd name="connsiteX2417" fmla="*/ 1549241 w 6400800"/>
                <a:gd name="connsiteY2417" fmla="*/ 194786 h 514350"/>
                <a:gd name="connsiteX2418" fmla="*/ 1537811 w 6400800"/>
                <a:gd name="connsiteY2418" fmla="*/ 173831 h 514350"/>
                <a:gd name="connsiteX2419" fmla="*/ 1526381 w 6400800"/>
                <a:gd name="connsiteY2419" fmla="*/ 156686 h 514350"/>
                <a:gd name="connsiteX2420" fmla="*/ 1534001 w 6400800"/>
                <a:gd name="connsiteY2420" fmla="*/ 175736 h 514350"/>
                <a:gd name="connsiteX2421" fmla="*/ 1542574 w 6400800"/>
                <a:gd name="connsiteY2421" fmla="*/ 197644 h 514350"/>
                <a:gd name="connsiteX2422" fmla="*/ 1546384 w 6400800"/>
                <a:gd name="connsiteY2422" fmla="*/ 209074 h 514350"/>
                <a:gd name="connsiteX2423" fmla="*/ 1545431 w 6400800"/>
                <a:gd name="connsiteY2423" fmla="*/ 208121 h 514350"/>
                <a:gd name="connsiteX2424" fmla="*/ 1546384 w 6400800"/>
                <a:gd name="connsiteY2424" fmla="*/ 210979 h 514350"/>
                <a:gd name="connsiteX2425" fmla="*/ 1551146 w 6400800"/>
                <a:gd name="connsiteY2425" fmla="*/ 226219 h 514350"/>
                <a:gd name="connsiteX2426" fmla="*/ 1552099 w 6400800"/>
                <a:gd name="connsiteY2426" fmla="*/ 230981 h 514350"/>
                <a:gd name="connsiteX2427" fmla="*/ 1553051 w 6400800"/>
                <a:gd name="connsiteY2427" fmla="*/ 235744 h 514350"/>
                <a:gd name="connsiteX2428" fmla="*/ 1554004 w 6400800"/>
                <a:gd name="connsiteY2428" fmla="*/ 241459 h 514350"/>
                <a:gd name="connsiteX2429" fmla="*/ 1554004 w 6400800"/>
                <a:gd name="connsiteY2429" fmla="*/ 244316 h 514350"/>
                <a:gd name="connsiteX2430" fmla="*/ 1553051 w 6400800"/>
                <a:gd name="connsiteY2430" fmla="*/ 250031 h 514350"/>
                <a:gd name="connsiteX2431" fmla="*/ 1547336 w 6400800"/>
                <a:gd name="connsiteY2431" fmla="*/ 263366 h 514350"/>
                <a:gd name="connsiteX2432" fmla="*/ 1542574 w 6400800"/>
                <a:gd name="connsiteY2432" fmla="*/ 251936 h 514350"/>
                <a:gd name="connsiteX2433" fmla="*/ 1542574 w 6400800"/>
                <a:gd name="connsiteY2433" fmla="*/ 243364 h 514350"/>
                <a:gd name="connsiteX2434" fmla="*/ 1542574 w 6400800"/>
                <a:gd name="connsiteY2434" fmla="*/ 222409 h 514350"/>
                <a:gd name="connsiteX2435" fmla="*/ 1538764 w 6400800"/>
                <a:gd name="connsiteY2435" fmla="*/ 243364 h 514350"/>
                <a:gd name="connsiteX2436" fmla="*/ 1538764 w 6400800"/>
                <a:gd name="connsiteY2436" fmla="*/ 243364 h 514350"/>
                <a:gd name="connsiteX2437" fmla="*/ 1531144 w 6400800"/>
                <a:gd name="connsiteY2437" fmla="*/ 226219 h 514350"/>
                <a:gd name="connsiteX2438" fmla="*/ 1537811 w 6400800"/>
                <a:gd name="connsiteY2438" fmla="*/ 250031 h 514350"/>
                <a:gd name="connsiteX2439" fmla="*/ 1536859 w 6400800"/>
                <a:gd name="connsiteY2439" fmla="*/ 258604 h 514350"/>
                <a:gd name="connsiteX2440" fmla="*/ 1531144 w 6400800"/>
                <a:gd name="connsiteY2440" fmla="*/ 239554 h 514350"/>
                <a:gd name="connsiteX2441" fmla="*/ 1525429 w 6400800"/>
                <a:gd name="connsiteY2441" fmla="*/ 220504 h 514350"/>
                <a:gd name="connsiteX2442" fmla="*/ 1521619 w 6400800"/>
                <a:gd name="connsiteY2442" fmla="*/ 211931 h 514350"/>
                <a:gd name="connsiteX2443" fmla="*/ 1515904 w 6400800"/>
                <a:gd name="connsiteY2443" fmla="*/ 150019 h 514350"/>
                <a:gd name="connsiteX2444" fmla="*/ 1513046 w 6400800"/>
                <a:gd name="connsiteY2444" fmla="*/ 192881 h 514350"/>
                <a:gd name="connsiteX2445" fmla="*/ 1506379 w 6400800"/>
                <a:gd name="connsiteY2445" fmla="*/ 177641 h 514350"/>
                <a:gd name="connsiteX2446" fmla="*/ 1495901 w 6400800"/>
                <a:gd name="connsiteY2446" fmla="*/ 154781 h 514350"/>
                <a:gd name="connsiteX2447" fmla="*/ 1502569 w 6400800"/>
                <a:gd name="connsiteY2447" fmla="*/ 178594 h 514350"/>
                <a:gd name="connsiteX2448" fmla="*/ 1505426 w 6400800"/>
                <a:gd name="connsiteY2448" fmla="*/ 190024 h 514350"/>
                <a:gd name="connsiteX2449" fmla="*/ 1504474 w 6400800"/>
                <a:gd name="connsiteY2449" fmla="*/ 189071 h 514350"/>
                <a:gd name="connsiteX2450" fmla="*/ 1510189 w 6400800"/>
                <a:gd name="connsiteY2450" fmla="*/ 210026 h 514350"/>
                <a:gd name="connsiteX2451" fmla="*/ 1511141 w 6400800"/>
                <a:gd name="connsiteY2451" fmla="*/ 213836 h 514350"/>
                <a:gd name="connsiteX2452" fmla="*/ 1510189 w 6400800"/>
                <a:gd name="connsiteY2452" fmla="*/ 233839 h 514350"/>
                <a:gd name="connsiteX2453" fmla="*/ 1509236 w 6400800"/>
                <a:gd name="connsiteY2453" fmla="*/ 258604 h 514350"/>
                <a:gd name="connsiteX2454" fmla="*/ 1498759 w 6400800"/>
                <a:gd name="connsiteY2454" fmla="*/ 230981 h 514350"/>
                <a:gd name="connsiteX2455" fmla="*/ 1508284 w 6400800"/>
                <a:gd name="connsiteY2455" fmla="*/ 275749 h 514350"/>
                <a:gd name="connsiteX2456" fmla="*/ 1507331 w 6400800"/>
                <a:gd name="connsiteY2456" fmla="*/ 288131 h 514350"/>
                <a:gd name="connsiteX2457" fmla="*/ 1504474 w 6400800"/>
                <a:gd name="connsiteY2457" fmla="*/ 292894 h 514350"/>
                <a:gd name="connsiteX2458" fmla="*/ 1500664 w 6400800"/>
                <a:gd name="connsiteY2458" fmla="*/ 298609 h 514350"/>
                <a:gd name="connsiteX2459" fmla="*/ 1493044 w 6400800"/>
                <a:gd name="connsiteY2459" fmla="*/ 266224 h 514350"/>
                <a:gd name="connsiteX2460" fmla="*/ 1497806 w 6400800"/>
                <a:gd name="connsiteY2460" fmla="*/ 246221 h 514350"/>
                <a:gd name="connsiteX2461" fmla="*/ 1491139 w 6400800"/>
                <a:gd name="connsiteY2461" fmla="*/ 260509 h 514350"/>
                <a:gd name="connsiteX2462" fmla="*/ 1491139 w 6400800"/>
                <a:gd name="connsiteY2462" fmla="*/ 259556 h 514350"/>
                <a:gd name="connsiteX2463" fmla="*/ 1490186 w 6400800"/>
                <a:gd name="connsiteY2463" fmla="*/ 244316 h 514350"/>
                <a:gd name="connsiteX2464" fmla="*/ 1489234 w 6400800"/>
                <a:gd name="connsiteY2464" fmla="*/ 238601 h 514350"/>
                <a:gd name="connsiteX2465" fmla="*/ 1489234 w 6400800"/>
                <a:gd name="connsiteY2465" fmla="*/ 237649 h 514350"/>
                <a:gd name="connsiteX2466" fmla="*/ 1489234 w 6400800"/>
                <a:gd name="connsiteY2466" fmla="*/ 238601 h 514350"/>
                <a:gd name="connsiteX2467" fmla="*/ 1486376 w 6400800"/>
                <a:gd name="connsiteY2467" fmla="*/ 219551 h 514350"/>
                <a:gd name="connsiteX2468" fmla="*/ 1482566 w 6400800"/>
                <a:gd name="connsiteY2468" fmla="*/ 198596 h 514350"/>
                <a:gd name="connsiteX2469" fmla="*/ 1482566 w 6400800"/>
                <a:gd name="connsiteY2469" fmla="*/ 220504 h 514350"/>
                <a:gd name="connsiteX2470" fmla="*/ 1482566 w 6400800"/>
                <a:gd name="connsiteY2470" fmla="*/ 228124 h 514350"/>
                <a:gd name="connsiteX2471" fmla="*/ 1473041 w 6400800"/>
                <a:gd name="connsiteY2471" fmla="*/ 193834 h 514350"/>
                <a:gd name="connsiteX2472" fmla="*/ 1479709 w 6400800"/>
                <a:gd name="connsiteY2472" fmla="*/ 259556 h 514350"/>
                <a:gd name="connsiteX2473" fmla="*/ 1478756 w 6400800"/>
                <a:gd name="connsiteY2473" fmla="*/ 262414 h 514350"/>
                <a:gd name="connsiteX2474" fmla="*/ 1476851 w 6400800"/>
                <a:gd name="connsiteY2474" fmla="*/ 266224 h 514350"/>
                <a:gd name="connsiteX2475" fmla="*/ 1475899 w 6400800"/>
                <a:gd name="connsiteY2475" fmla="*/ 257651 h 514350"/>
                <a:gd name="connsiteX2476" fmla="*/ 1471136 w 6400800"/>
                <a:gd name="connsiteY2476" fmla="*/ 221456 h 514350"/>
                <a:gd name="connsiteX2477" fmla="*/ 1466374 w 6400800"/>
                <a:gd name="connsiteY2477" fmla="*/ 193834 h 514350"/>
                <a:gd name="connsiteX2478" fmla="*/ 1460659 w 6400800"/>
                <a:gd name="connsiteY2478" fmla="*/ 170021 h 514350"/>
                <a:gd name="connsiteX2479" fmla="*/ 1462564 w 6400800"/>
                <a:gd name="connsiteY2479" fmla="*/ 193834 h 514350"/>
                <a:gd name="connsiteX2480" fmla="*/ 1464469 w 6400800"/>
                <a:gd name="connsiteY2480" fmla="*/ 221456 h 514350"/>
                <a:gd name="connsiteX2481" fmla="*/ 1465421 w 6400800"/>
                <a:gd name="connsiteY2481" fmla="*/ 257651 h 514350"/>
                <a:gd name="connsiteX2482" fmla="*/ 1465421 w 6400800"/>
                <a:gd name="connsiteY2482" fmla="*/ 275749 h 514350"/>
                <a:gd name="connsiteX2483" fmla="*/ 1455896 w 6400800"/>
                <a:gd name="connsiteY2483" fmla="*/ 246221 h 514350"/>
                <a:gd name="connsiteX2484" fmla="*/ 1447324 w 6400800"/>
                <a:gd name="connsiteY2484" fmla="*/ 218599 h 514350"/>
                <a:gd name="connsiteX2485" fmla="*/ 1439704 w 6400800"/>
                <a:gd name="connsiteY2485" fmla="*/ 194786 h 514350"/>
                <a:gd name="connsiteX2486" fmla="*/ 1442561 w 6400800"/>
                <a:gd name="connsiteY2486" fmla="*/ 215741 h 514350"/>
                <a:gd name="connsiteX2487" fmla="*/ 1435894 w 6400800"/>
                <a:gd name="connsiteY2487" fmla="*/ 185261 h 514350"/>
                <a:gd name="connsiteX2488" fmla="*/ 1435894 w 6400800"/>
                <a:gd name="connsiteY2488" fmla="*/ 159544 h 514350"/>
                <a:gd name="connsiteX2489" fmla="*/ 1433036 w 6400800"/>
                <a:gd name="connsiteY2489" fmla="*/ 173831 h 514350"/>
                <a:gd name="connsiteX2490" fmla="*/ 1430179 w 6400800"/>
                <a:gd name="connsiteY2490" fmla="*/ 160496 h 514350"/>
                <a:gd name="connsiteX2491" fmla="*/ 1430179 w 6400800"/>
                <a:gd name="connsiteY2491" fmla="*/ 166211 h 514350"/>
                <a:gd name="connsiteX2492" fmla="*/ 1425416 w 6400800"/>
                <a:gd name="connsiteY2492" fmla="*/ 147161 h 514350"/>
                <a:gd name="connsiteX2493" fmla="*/ 1418749 w 6400800"/>
                <a:gd name="connsiteY2493" fmla="*/ 127159 h 514350"/>
                <a:gd name="connsiteX2494" fmla="*/ 1421606 w 6400800"/>
                <a:gd name="connsiteY2494" fmla="*/ 148114 h 514350"/>
                <a:gd name="connsiteX2495" fmla="*/ 1423511 w 6400800"/>
                <a:gd name="connsiteY2495" fmla="*/ 171926 h 514350"/>
                <a:gd name="connsiteX2496" fmla="*/ 1425416 w 6400800"/>
                <a:gd name="connsiteY2496" fmla="*/ 202406 h 514350"/>
                <a:gd name="connsiteX2497" fmla="*/ 1426369 w 6400800"/>
                <a:gd name="connsiteY2497" fmla="*/ 218599 h 514350"/>
                <a:gd name="connsiteX2498" fmla="*/ 1424464 w 6400800"/>
                <a:gd name="connsiteY2498" fmla="*/ 235744 h 514350"/>
                <a:gd name="connsiteX2499" fmla="*/ 1421606 w 6400800"/>
                <a:gd name="connsiteY2499" fmla="*/ 226219 h 514350"/>
                <a:gd name="connsiteX2500" fmla="*/ 1415891 w 6400800"/>
                <a:gd name="connsiteY2500" fmla="*/ 210026 h 514350"/>
                <a:gd name="connsiteX2501" fmla="*/ 1410176 w 6400800"/>
                <a:gd name="connsiteY2501" fmla="*/ 195739 h 514350"/>
                <a:gd name="connsiteX2502" fmla="*/ 1412081 w 6400800"/>
                <a:gd name="connsiteY2502" fmla="*/ 210979 h 514350"/>
                <a:gd name="connsiteX2503" fmla="*/ 1414939 w 6400800"/>
                <a:gd name="connsiteY2503" fmla="*/ 228124 h 514350"/>
                <a:gd name="connsiteX2504" fmla="*/ 1416844 w 6400800"/>
                <a:gd name="connsiteY2504" fmla="*/ 250031 h 514350"/>
                <a:gd name="connsiteX2505" fmla="*/ 1418749 w 6400800"/>
                <a:gd name="connsiteY2505" fmla="*/ 268129 h 514350"/>
                <a:gd name="connsiteX2506" fmla="*/ 1413034 w 6400800"/>
                <a:gd name="connsiteY2506" fmla="*/ 277654 h 514350"/>
                <a:gd name="connsiteX2507" fmla="*/ 1411129 w 6400800"/>
                <a:gd name="connsiteY2507" fmla="*/ 271939 h 514350"/>
                <a:gd name="connsiteX2508" fmla="*/ 1401604 w 6400800"/>
                <a:gd name="connsiteY2508" fmla="*/ 215741 h 514350"/>
                <a:gd name="connsiteX2509" fmla="*/ 1400651 w 6400800"/>
                <a:gd name="connsiteY2509" fmla="*/ 243364 h 514350"/>
                <a:gd name="connsiteX2510" fmla="*/ 1392079 w 6400800"/>
                <a:gd name="connsiteY2510" fmla="*/ 219551 h 514350"/>
                <a:gd name="connsiteX2511" fmla="*/ 1393031 w 6400800"/>
                <a:gd name="connsiteY2511" fmla="*/ 213836 h 514350"/>
                <a:gd name="connsiteX2512" fmla="*/ 1395889 w 6400800"/>
                <a:gd name="connsiteY2512" fmla="*/ 210979 h 514350"/>
                <a:gd name="connsiteX2513" fmla="*/ 1400651 w 6400800"/>
                <a:gd name="connsiteY2513" fmla="*/ 205264 h 514350"/>
                <a:gd name="connsiteX2514" fmla="*/ 1394936 w 6400800"/>
                <a:gd name="connsiteY2514" fmla="*/ 210026 h 514350"/>
                <a:gd name="connsiteX2515" fmla="*/ 1393031 w 6400800"/>
                <a:gd name="connsiteY2515" fmla="*/ 210979 h 514350"/>
                <a:gd name="connsiteX2516" fmla="*/ 1394936 w 6400800"/>
                <a:gd name="connsiteY2516" fmla="*/ 202406 h 514350"/>
                <a:gd name="connsiteX2517" fmla="*/ 1391126 w 6400800"/>
                <a:gd name="connsiteY2517" fmla="*/ 212884 h 514350"/>
                <a:gd name="connsiteX2518" fmla="*/ 1390174 w 6400800"/>
                <a:gd name="connsiteY2518" fmla="*/ 213836 h 514350"/>
                <a:gd name="connsiteX2519" fmla="*/ 1384459 w 6400800"/>
                <a:gd name="connsiteY2519" fmla="*/ 199549 h 514350"/>
                <a:gd name="connsiteX2520" fmla="*/ 1387316 w 6400800"/>
                <a:gd name="connsiteY2520" fmla="*/ 215741 h 514350"/>
                <a:gd name="connsiteX2521" fmla="*/ 1378744 w 6400800"/>
                <a:gd name="connsiteY2521" fmla="*/ 224314 h 514350"/>
                <a:gd name="connsiteX2522" fmla="*/ 1367314 w 6400800"/>
                <a:gd name="connsiteY2522" fmla="*/ 240506 h 514350"/>
                <a:gd name="connsiteX2523" fmla="*/ 1354931 w 6400800"/>
                <a:gd name="connsiteY2523" fmla="*/ 209074 h 514350"/>
                <a:gd name="connsiteX2524" fmla="*/ 1354931 w 6400800"/>
                <a:gd name="connsiteY2524" fmla="*/ 185261 h 514350"/>
                <a:gd name="connsiteX2525" fmla="*/ 1354931 w 6400800"/>
                <a:gd name="connsiteY2525" fmla="*/ 157639 h 514350"/>
                <a:gd name="connsiteX2526" fmla="*/ 1351121 w 6400800"/>
                <a:gd name="connsiteY2526" fmla="*/ 185261 h 514350"/>
                <a:gd name="connsiteX2527" fmla="*/ 1349216 w 6400800"/>
                <a:gd name="connsiteY2527" fmla="*/ 197644 h 514350"/>
                <a:gd name="connsiteX2528" fmla="*/ 1343501 w 6400800"/>
                <a:gd name="connsiteY2528" fmla="*/ 186214 h 514350"/>
                <a:gd name="connsiteX2529" fmla="*/ 1344454 w 6400800"/>
                <a:gd name="connsiteY2529" fmla="*/ 171926 h 514350"/>
                <a:gd name="connsiteX2530" fmla="*/ 1344454 w 6400800"/>
                <a:gd name="connsiteY2530" fmla="*/ 157639 h 514350"/>
                <a:gd name="connsiteX2531" fmla="*/ 1345406 w 6400800"/>
                <a:gd name="connsiteY2531" fmla="*/ 142399 h 514350"/>
                <a:gd name="connsiteX2532" fmla="*/ 1346359 w 6400800"/>
                <a:gd name="connsiteY2532" fmla="*/ 120491 h 514350"/>
                <a:gd name="connsiteX2533" fmla="*/ 1341596 w 6400800"/>
                <a:gd name="connsiteY2533" fmla="*/ 141446 h 514350"/>
                <a:gd name="connsiteX2534" fmla="*/ 1336834 w 6400800"/>
                <a:gd name="connsiteY2534" fmla="*/ 166211 h 514350"/>
                <a:gd name="connsiteX2535" fmla="*/ 1335881 w 6400800"/>
                <a:gd name="connsiteY2535" fmla="*/ 169069 h 514350"/>
                <a:gd name="connsiteX2536" fmla="*/ 1327309 w 6400800"/>
                <a:gd name="connsiteY2536" fmla="*/ 150971 h 514350"/>
                <a:gd name="connsiteX2537" fmla="*/ 1280636 w 6400800"/>
                <a:gd name="connsiteY2537" fmla="*/ 53816 h 514350"/>
                <a:gd name="connsiteX2538" fmla="*/ 1317784 w 6400800"/>
                <a:gd name="connsiteY2538" fmla="*/ 155734 h 514350"/>
                <a:gd name="connsiteX2539" fmla="*/ 1332071 w 6400800"/>
                <a:gd name="connsiteY2539" fmla="*/ 193834 h 514350"/>
                <a:gd name="connsiteX2540" fmla="*/ 1331119 w 6400800"/>
                <a:gd name="connsiteY2540" fmla="*/ 197644 h 514350"/>
                <a:gd name="connsiteX2541" fmla="*/ 1326356 w 6400800"/>
                <a:gd name="connsiteY2541" fmla="*/ 235744 h 514350"/>
                <a:gd name="connsiteX2542" fmla="*/ 1321594 w 6400800"/>
                <a:gd name="connsiteY2542" fmla="*/ 277654 h 514350"/>
                <a:gd name="connsiteX2543" fmla="*/ 1319689 w 6400800"/>
                <a:gd name="connsiteY2543" fmla="*/ 293846 h 514350"/>
                <a:gd name="connsiteX2544" fmla="*/ 1317784 w 6400800"/>
                <a:gd name="connsiteY2544" fmla="*/ 290989 h 514350"/>
                <a:gd name="connsiteX2545" fmla="*/ 1317784 w 6400800"/>
                <a:gd name="connsiteY2545" fmla="*/ 289084 h 514350"/>
                <a:gd name="connsiteX2546" fmla="*/ 1316831 w 6400800"/>
                <a:gd name="connsiteY2546" fmla="*/ 290989 h 514350"/>
                <a:gd name="connsiteX2547" fmla="*/ 1315879 w 6400800"/>
                <a:gd name="connsiteY2547" fmla="*/ 288131 h 514350"/>
                <a:gd name="connsiteX2548" fmla="*/ 1313974 w 6400800"/>
                <a:gd name="connsiteY2548" fmla="*/ 285274 h 514350"/>
                <a:gd name="connsiteX2549" fmla="*/ 1316831 w 6400800"/>
                <a:gd name="connsiteY2549" fmla="*/ 244316 h 514350"/>
                <a:gd name="connsiteX2550" fmla="*/ 1309211 w 6400800"/>
                <a:gd name="connsiteY2550" fmla="*/ 277654 h 514350"/>
                <a:gd name="connsiteX2551" fmla="*/ 1298734 w 6400800"/>
                <a:gd name="connsiteY2551" fmla="*/ 260509 h 514350"/>
                <a:gd name="connsiteX2552" fmla="*/ 1313974 w 6400800"/>
                <a:gd name="connsiteY2552" fmla="*/ 199549 h 514350"/>
                <a:gd name="connsiteX2553" fmla="*/ 1319689 w 6400800"/>
                <a:gd name="connsiteY2553" fmla="*/ 172879 h 514350"/>
                <a:gd name="connsiteX2554" fmla="*/ 1291114 w 6400800"/>
                <a:gd name="connsiteY2554" fmla="*/ 249079 h 514350"/>
                <a:gd name="connsiteX2555" fmla="*/ 1281589 w 6400800"/>
                <a:gd name="connsiteY2555" fmla="*/ 234791 h 514350"/>
                <a:gd name="connsiteX2556" fmla="*/ 1267301 w 6400800"/>
                <a:gd name="connsiteY2556" fmla="*/ 215741 h 514350"/>
                <a:gd name="connsiteX2557" fmla="*/ 1275874 w 6400800"/>
                <a:gd name="connsiteY2557" fmla="*/ 232886 h 514350"/>
                <a:gd name="connsiteX2558" fmla="*/ 1272064 w 6400800"/>
                <a:gd name="connsiteY2558" fmla="*/ 243364 h 514350"/>
                <a:gd name="connsiteX2559" fmla="*/ 1261586 w 6400800"/>
                <a:gd name="connsiteY2559" fmla="*/ 227171 h 514350"/>
                <a:gd name="connsiteX2560" fmla="*/ 1249204 w 6400800"/>
                <a:gd name="connsiteY2560" fmla="*/ 210979 h 514350"/>
                <a:gd name="connsiteX2561" fmla="*/ 1247299 w 6400800"/>
                <a:gd name="connsiteY2561" fmla="*/ 208121 h 514350"/>
                <a:gd name="connsiteX2562" fmla="*/ 1251109 w 6400800"/>
                <a:gd name="connsiteY2562" fmla="*/ 199549 h 514350"/>
                <a:gd name="connsiteX2563" fmla="*/ 1246346 w 6400800"/>
                <a:gd name="connsiteY2563" fmla="*/ 206216 h 514350"/>
                <a:gd name="connsiteX2564" fmla="*/ 1229201 w 6400800"/>
                <a:gd name="connsiteY2564" fmla="*/ 184309 h 514350"/>
                <a:gd name="connsiteX2565" fmla="*/ 1211104 w 6400800"/>
                <a:gd name="connsiteY2565" fmla="*/ 162401 h 514350"/>
                <a:gd name="connsiteX2566" fmla="*/ 1226344 w 6400800"/>
                <a:gd name="connsiteY2566" fmla="*/ 186214 h 514350"/>
                <a:gd name="connsiteX2567" fmla="*/ 1242536 w 6400800"/>
                <a:gd name="connsiteY2567" fmla="*/ 211931 h 514350"/>
                <a:gd name="connsiteX2568" fmla="*/ 1236821 w 6400800"/>
                <a:gd name="connsiteY2568" fmla="*/ 220504 h 514350"/>
                <a:gd name="connsiteX2569" fmla="*/ 1233011 w 6400800"/>
                <a:gd name="connsiteY2569" fmla="*/ 226219 h 514350"/>
                <a:gd name="connsiteX2570" fmla="*/ 1231106 w 6400800"/>
                <a:gd name="connsiteY2570" fmla="*/ 212884 h 514350"/>
                <a:gd name="connsiteX2571" fmla="*/ 1228249 w 6400800"/>
                <a:gd name="connsiteY2571" fmla="*/ 209074 h 514350"/>
                <a:gd name="connsiteX2572" fmla="*/ 1226344 w 6400800"/>
                <a:gd name="connsiteY2572" fmla="*/ 209074 h 514350"/>
                <a:gd name="connsiteX2573" fmla="*/ 1223486 w 6400800"/>
                <a:gd name="connsiteY2573" fmla="*/ 199549 h 514350"/>
                <a:gd name="connsiteX2574" fmla="*/ 1215866 w 6400800"/>
                <a:gd name="connsiteY2574" fmla="*/ 179546 h 514350"/>
                <a:gd name="connsiteX2575" fmla="*/ 1219676 w 6400800"/>
                <a:gd name="connsiteY2575" fmla="*/ 200501 h 514350"/>
                <a:gd name="connsiteX2576" fmla="*/ 1221581 w 6400800"/>
                <a:gd name="connsiteY2576" fmla="*/ 211931 h 514350"/>
                <a:gd name="connsiteX2577" fmla="*/ 1220629 w 6400800"/>
                <a:gd name="connsiteY2577" fmla="*/ 213836 h 514350"/>
                <a:gd name="connsiteX2578" fmla="*/ 1207294 w 6400800"/>
                <a:gd name="connsiteY2578" fmla="*/ 200501 h 514350"/>
                <a:gd name="connsiteX2579" fmla="*/ 1201579 w 6400800"/>
                <a:gd name="connsiteY2579" fmla="*/ 195739 h 514350"/>
                <a:gd name="connsiteX2580" fmla="*/ 1206341 w 6400800"/>
                <a:gd name="connsiteY2580" fmla="*/ 201454 h 514350"/>
                <a:gd name="connsiteX2581" fmla="*/ 1217771 w 6400800"/>
                <a:gd name="connsiteY2581" fmla="*/ 217646 h 514350"/>
                <a:gd name="connsiteX2582" fmla="*/ 1217771 w 6400800"/>
                <a:gd name="connsiteY2582" fmla="*/ 217646 h 514350"/>
                <a:gd name="connsiteX2583" fmla="*/ 1216819 w 6400800"/>
                <a:gd name="connsiteY2583" fmla="*/ 231934 h 514350"/>
                <a:gd name="connsiteX2584" fmla="*/ 1202531 w 6400800"/>
                <a:gd name="connsiteY2584" fmla="*/ 219551 h 514350"/>
                <a:gd name="connsiteX2585" fmla="*/ 1215866 w 6400800"/>
                <a:gd name="connsiteY2585" fmla="*/ 236696 h 514350"/>
                <a:gd name="connsiteX2586" fmla="*/ 1214914 w 6400800"/>
                <a:gd name="connsiteY2586" fmla="*/ 249079 h 514350"/>
                <a:gd name="connsiteX2587" fmla="*/ 1214914 w 6400800"/>
                <a:gd name="connsiteY2587" fmla="*/ 255746 h 514350"/>
                <a:gd name="connsiteX2588" fmla="*/ 1213961 w 6400800"/>
                <a:gd name="connsiteY2588" fmla="*/ 250984 h 514350"/>
                <a:gd name="connsiteX2589" fmla="*/ 1213961 w 6400800"/>
                <a:gd name="connsiteY2589" fmla="*/ 250031 h 514350"/>
                <a:gd name="connsiteX2590" fmla="*/ 1214914 w 6400800"/>
                <a:gd name="connsiteY2590" fmla="*/ 249079 h 514350"/>
                <a:gd name="connsiteX2591" fmla="*/ 1213961 w 6400800"/>
                <a:gd name="connsiteY2591" fmla="*/ 250031 h 514350"/>
                <a:gd name="connsiteX2592" fmla="*/ 1207294 w 6400800"/>
                <a:gd name="connsiteY2592" fmla="*/ 229076 h 514350"/>
                <a:gd name="connsiteX2593" fmla="*/ 1200626 w 6400800"/>
                <a:gd name="connsiteY2593" fmla="*/ 212884 h 514350"/>
                <a:gd name="connsiteX2594" fmla="*/ 1193959 w 6400800"/>
                <a:gd name="connsiteY2594" fmla="*/ 198596 h 514350"/>
                <a:gd name="connsiteX2595" fmla="*/ 1196816 w 6400800"/>
                <a:gd name="connsiteY2595" fmla="*/ 213836 h 514350"/>
                <a:gd name="connsiteX2596" fmla="*/ 1200626 w 6400800"/>
                <a:gd name="connsiteY2596" fmla="*/ 230981 h 514350"/>
                <a:gd name="connsiteX2597" fmla="*/ 1204436 w 6400800"/>
                <a:gd name="connsiteY2597" fmla="*/ 252889 h 514350"/>
                <a:gd name="connsiteX2598" fmla="*/ 1205389 w 6400800"/>
                <a:gd name="connsiteY2598" fmla="*/ 258604 h 514350"/>
                <a:gd name="connsiteX2599" fmla="*/ 1196816 w 6400800"/>
                <a:gd name="connsiteY2599" fmla="*/ 239554 h 514350"/>
                <a:gd name="connsiteX2600" fmla="*/ 1189196 w 6400800"/>
                <a:gd name="connsiteY2600" fmla="*/ 224314 h 514350"/>
                <a:gd name="connsiteX2601" fmla="*/ 1181576 w 6400800"/>
                <a:gd name="connsiteY2601" fmla="*/ 211931 h 514350"/>
                <a:gd name="connsiteX2602" fmla="*/ 1185386 w 6400800"/>
                <a:gd name="connsiteY2602" fmla="*/ 225266 h 514350"/>
                <a:gd name="connsiteX2603" fmla="*/ 1190149 w 6400800"/>
                <a:gd name="connsiteY2603" fmla="*/ 241459 h 514350"/>
                <a:gd name="connsiteX2604" fmla="*/ 1194911 w 6400800"/>
                <a:gd name="connsiteY2604" fmla="*/ 262414 h 514350"/>
                <a:gd name="connsiteX2605" fmla="*/ 1197769 w 6400800"/>
                <a:gd name="connsiteY2605" fmla="*/ 276701 h 514350"/>
                <a:gd name="connsiteX2606" fmla="*/ 1193959 w 6400800"/>
                <a:gd name="connsiteY2606" fmla="*/ 284321 h 514350"/>
                <a:gd name="connsiteX2607" fmla="*/ 1193959 w 6400800"/>
                <a:gd name="connsiteY2607" fmla="*/ 283369 h 514350"/>
                <a:gd name="connsiteX2608" fmla="*/ 1193006 w 6400800"/>
                <a:gd name="connsiteY2608" fmla="*/ 279559 h 514350"/>
                <a:gd name="connsiteX2609" fmla="*/ 1193959 w 6400800"/>
                <a:gd name="connsiteY2609" fmla="*/ 276701 h 514350"/>
                <a:gd name="connsiteX2610" fmla="*/ 1193006 w 6400800"/>
                <a:gd name="connsiteY2610" fmla="*/ 278606 h 514350"/>
                <a:gd name="connsiteX2611" fmla="*/ 1184434 w 6400800"/>
                <a:gd name="connsiteY2611" fmla="*/ 250984 h 514350"/>
                <a:gd name="connsiteX2612" fmla="*/ 1174909 w 6400800"/>
                <a:gd name="connsiteY2612" fmla="*/ 227171 h 514350"/>
                <a:gd name="connsiteX2613" fmla="*/ 1174909 w 6400800"/>
                <a:gd name="connsiteY2613" fmla="*/ 223361 h 514350"/>
                <a:gd name="connsiteX2614" fmla="*/ 1175861 w 6400800"/>
                <a:gd name="connsiteY2614" fmla="*/ 196691 h 514350"/>
                <a:gd name="connsiteX2615" fmla="*/ 1174909 w 6400800"/>
                <a:gd name="connsiteY2615" fmla="*/ 173831 h 514350"/>
                <a:gd name="connsiteX2616" fmla="*/ 1172051 w 6400800"/>
                <a:gd name="connsiteY2616" fmla="*/ 196691 h 514350"/>
                <a:gd name="connsiteX2617" fmla="*/ 1168241 w 6400800"/>
                <a:gd name="connsiteY2617" fmla="*/ 223361 h 514350"/>
                <a:gd name="connsiteX2618" fmla="*/ 1168241 w 6400800"/>
                <a:gd name="connsiteY2618" fmla="*/ 226219 h 514350"/>
                <a:gd name="connsiteX2619" fmla="*/ 1162526 w 6400800"/>
                <a:gd name="connsiteY2619" fmla="*/ 238601 h 514350"/>
                <a:gd name="connsiteX2620" fmla="*/ 1158716 w 6400800"/>
                <a:gd name="connsiteY2620" fmla="*/ 215741 h 514350"/>
                <a:gd name="connsiteX2621" fmla="*/ 1152049 w 6400800"/>
                <a:gd name="connsiteY2621" fmla="*/ 189071 h 514350"/>
                <a:gd name="connsiteX2622" fmla="*/ 1136809 w 6400800"/>
                <a:gd name="connsiteY2622" fmla="*/ 133826 h 514350"/>
                <a:gd name="connsiteX2623" fmla="*/ 1140619 w 6400800"/>
                <a:gd name="connsiteY2623" fmla="*/ 190024 h 514350"/>
                <a:gd name="connsiteX2624" fmla="*/ 1143476 w 6400800"/>
                <a:gd name="connsiteY2624" fmla="*/ 217646 h 514350"/>
                <a:gd name="connsiteX2625" fmla="*/ 1146334 w 6400800"/>
                <a:gd name="connsiteY2625" fmla="*/ 248126 h 514350"/>
                <a:gd name="connsiteX2626" fmla="*/ 1147286 w 6400800"/>
                <a:gd name="connsiteY2626" fmla="*/ 261461 h 514350"/>
                <a:gd name="connsiteX2627" fmla="*/ 1147286 w 6400800"/>
                <a:gd name="connsiteY2627" fmla="*/ 261461 h 514350"/>
                <a:gd name="connsiteX2628" fmla="*/ 1147286 w 6400800"/>
                <a:gd name="connsiteY2628" fmla="*/ 258604 h 514350"/>
                <a:gd name="connsiteX2629" fmla="*/ 1147286 w 6400800"/>
                <a:gd name="connsiteY2629" fmla="*/ 260509 h 514350"/>
                <a:gd name="connsiteX2630" fmla="*/ 1143476 w 6400800"/>
                <a:gd name="connsiteY2630" fmla="*/ 251936 h 514350"/>
                <a:gd name="connsiteX2631" fmla="*/ 1141571 w 6400800"/>
                <a:gd name="connsiteY2631" fmla="*/ 249079 h 514350"/>
                <a:gd name="connsiteX2632" fmla="*/ 1141571 w 6400800"/>
                <a:gd name="connsiteY2632" fmla="*/ 237649 h 514350"/>
                <a:gd name="connsiteX2633" fmla="*/ 1139666 w 6400800"/>
                <a:gd name="connsiteY2633" fmla="*/ 246221 h 514350"/>
                <a:gd name="connsiteX2634" fmla="*/ 1132046 w 6400800"/>
                <a:gd name="connsiteY2634" fmla="*/ 231934 h 514350"/>
                <a:gd name="connsiteX2635" fmla="*/ 1132046 w 6400800"/>
                <a:gd name="connsiteY2635" fmla="*/ 230981 h 514350"/>
                <a:gd name="connsiteX2636" fmla="*/ 1120616 w 6400800"/>
                <a:gd name="connsiteY2636" fmla="*/ 177641 h 514350"/>
                <a:gd name="connsiteX2637" fmla="*/ 1110139 w 6400800"/>
                <a:gd name="connsiteY2637" fmla="*/ 132874 h 514350"/>
                <a:gd name="connsiteX2638" fmla="*/ 1100614 w 6400800"/>
                <a:gd name="connsiteY2638" fmla="*/ 98584 h 514350"/>
                <a:gd name="connsiteX2639" fmla="*/ 1092041 w 6400800"/>
                <a:gd name="connsiteY2639" fmla="*/ 69056 h 514350"/>
                <a:gd name="connsiteX2640" fmla="*/ 1096804 w 6400800"/>
                <a:gd name="connsiteY2640" fmla="*/ 99536 h 514350"/>
                <a:gd name="connsiteX2641" fmla="*/ 1103471 w 6400800"/>
                <a:gd name="connsiteY2641" fmla="*/ 134779 h 514350"/>
                <a:gd name="connsiteX2642" fmla="*/ 1110139 w 6400800"/>
                <a:gd name="connsiteY2642" fmla="*/ 180499 h 514350"/>
                <a:gd name="connsiteX2643" fmla="*/ 1112996 w 6400800"/>
                <a:gd name="connsiteY2643" fmla="*/ 199549 h 514350"/>
                <a:gd name="connsiteX2644" fmla="*/ 1110139 w 6400800"/>
                <a:gd name="connsiteY2644" fmla="*/ 194786 h 514350"/>
                <a:gd name="connsiteX2645" fmla="*/ 1106329 w 6400800"/>
                <a:gd name="connsiteY2645" fmla="*/ 190024 h 514350"/>
                <a:gd name="connsiteX2646" fmla="*/ 1105376 w 6400800"/>
                <a:gd name="connsiteY2646" fmla="*/ 188119 h 514350"/>
                <a:gd name="connsiteX2647" fmla="*/ 1095851 w 6400800"/>
                <a:gd name="connsiteY2647" fmla="*/ 160496 h 514350"/>
                <a:gd name="connsiteX2648" fmla="*/ 1087279 w 6400800"/>
                <a:gd name="connsiteY2648" fmla="*/ 136684 h 514350"/>
                <a:gd name="connsiteX2649" fmla="*/ 1092041 w 6400800"/>
                <a:gd name="connsiteY2649" fmla="*/ 161449 h 514350"/>
                <a:gd name="connsiteX2650" fmla="*/ 1098709 w 6400800"/>
                <a:gd name="connsiteY2650" fmla="*/ 190024 h 514350"/>
                <a:gd name="connsiteX2651" fmla="*/ 1103471 w 6400800"/>
                <a:gd name="connsiteY2651" fmla="*/ 215741 h 514350"/>
                <a:gd name="connsiteX2652" fmla="*/ 1097756 w 6400800"/>
                <a:gd name="connsiteY2652" fmla="*/ 200501 h 514350"/>
                <a:gd name="connsiteX2653" fmla="*/ 1102519 w 6400800"/>
                <a:gd name="connsiteY2653" fmla="*/ 224314 h 514350"/>
                <a:gd name="connsiteX2654" fmla="*/ 1094899 w 6400800"/>
                <a:gd name="connsiteY2654" fmla="*/ 233839 h 514350"/>
                <a:gd name="connsiteX2655" fmla="*/ 1089184 w 6400800"/>
                <a:gd name="connsiteY2655" fmla="*/ 209074 h 514350"/>
                <a:gd name="connsiteX2656" fmla="*/ 1084421 w 6400800"/>
                <a:gd name="connsiteY2656" fmla="*/ 166211 h 514350"/>
                <a:gd name="connsiteX2657" fmla="*/ 1083469 w 6400800"/>
                <a:gd name="connsiteY2657" fmla="*/ 184309 h 514350"/>
                <a:gd name="connsiteX2658" fmla="*/ 1073944 w 6400800"/>
                <a:gd name="connsiteY2658" fmla="*/ 149066 h 514350"/>
                <a:gd name="connsiteX2659" fmla="*/ 1066324 w 6400800"/>
                <a:gd name="connsiteY2659" fmla="*/ 123349 h 514350"/>
                <a:gd name="connsiteX2660" fmla="*/ 1075849 w 6400800"/>
                <a:gd name="connsiteY2660" fmla="*/ 94774 h 514350"/>
                <a:gd name="connsiteX2661" fmla="*/ 1064419 w 6400800"/>
                <a:gd name="connsiteY2661" fmla="*/ 119539 h 514350"/>
                <a:gd name="connsiteX2662" fmla="*/ 1057751 w 6400800"/>
                <a:gd name="connsiteY2662" fmla="*/ 100489 h 514350"/>
                <a:gd name="connsiteX2663" fmla="*/ 1050131 w 6400800"/>
                <a:gd name="connsiteY2663" fmla="*/ 78581 h 514350"/>
                <a:gd name="connsiteX2664" fmla="*/ 1042511 w 6400800"/>
                <a:gd name="connsiteY2664" fmla="*/ 59531 h 514350"/>
                <a:gd name="connsiteX2665" fmla="*/ 1029176 w 6400800"/>
                <a:gd name="connsiteY2665" fmla="*/ 28099 h 514350"/>
                <a:gd name="connsiteX2666" fmla="*/ 1012984 w 6400800"/>
                <a:gd name="connsiteY2666" fmla="*/ 7144 h 514350"/>
                <a:gd name="connsiteX2667" fmla="*/ 1022509 w 6400800"/>
                <a:gd name="connsiteY2667" fmla="*/ 34766 h 514350"/>
                <a:gd name="connsiteX2668" fmla="*/ 1032986 w 6400800"/>
                <a:gd name="connsiteY2668" fmla="*/ 67151 h 514350"/>
                <a:gd name="connsiteX2669" fmla="*/ 1038701 w 6400800"/>
                <a:gd name="connsiteY2669" fmla="*/ 87154 h 514350"/>
                <a:gd name="connsiteX2670" fmla="*/ 1044416 w 6400800"/>
                <a:gd name="connsiteY2670" fmla="*/ 109061 h 514350"/>
                <a:gd name="connsiteX2671" fmla="*/ 1044416 w 6400800"/>
                <a:gd name="connsiteY2671" fmla="*/ 110014 h 514350"/>
                <a:gd name="connsiteX2672" fmla="*/ 1037749 w 6400800"/>
                <a:gd name="connsiteY2672" fmla="*/ 96679 h 514350"/>
                <a:gd name="connsiteX2673" fmla="*/ 1044416 w 6400800"/>
                <a:gd name="connsiteY2673" fmla="*/ 117634 h 514350"/>
                <a:gd name="connsiteX2674" fmla="*/ 1051084 w 6400800"/>
                <a:gd name="connsiteY2674" fmla="*/ 141446 h 514350"/>
                <a:gd name="connsiteX2675" fmla="*/ 1052036 w 6400800"/>
                <a:gd name="connsiteY2675" fmla="*/ 146209 h 514350"/>
                <a:gd name="connsiteX2676" fmla="*/ 1037749 w 6400800"/>
                <a:gd name="connsiteY2676" fmla="*/ 172879 h 514350"/>
                <a:gd name="connsiteX2677" fmla="*/ 1024414 w 6400800"/>
                <a:gd name="connsiteY2677" fmla="*/ 195739 h 514350"/>
                <a:gd name="connsiteX2678" fmla="*/ 1023461 w 6400800"/>
                <a:gd name="connsiteY2678" fmla="*/ 192881 h 514350"/>
                <a:gd name="connsiteX2679" fmla="*/ 1023461 w 6400800"/>
                <a:gd name="connsiteY2679" fmla="*/ 184309 h 514350"/>
                <a:gd name="connsiteX2680" fmla="*/ 1024414 w 6400800"/>
                <a:gd name="connsiteY2680" fmla="*/ 142399 h 514350"/>
                <a:gd name="connsiteX2681" fmla="*/ 1023461 w 6400800"/>
                <a:gd name="connsiteY2681" fmla="*/ 110014 h 514350"/>
                <a:gd name="connsiteX2682" fmla="*/ 1021556 w 6400800"/>
                <a:gd name="connsiteY2682" fmla="*/ 89059 h 514350"/>
                <a:gd name="connsiteX2683" fmla="*/ 1020604 w 6400800"/>
                <a:gd name="connsiteY2683" fmla="*/ 81439 h 514350"/>
                <a:gd name="connsiteX2684" fmla="*/ 1020604 w 6400800"/>
                <a:gd name="connsiteY2684" fmla="*/ 89059 h 514350"/>
                <a:gd name="connsiteX2685" fmla="*/ 1019651 w 6400800"/>
                <a:gd name="connsiteY2685" fmla="*/ 110014 h 514350"/>
                <a:gd name="connsiteX2686" fmla="*/ 1014889 w 6400800"/>
                <a:gd name="connsiteY2686" fmla="*/ 165259 h 514350"/>
                <a:gd name="connsiteX2687" fmla="*/ 1013936 w 6400800"/>
                <a:gd name="connsiteY2687" fmla="*/ 161449 h 514350"/>
                <a:gd name="connsiteX2688" fmla="*/ 1014889 w 6400800"/>
                <a:gd name="connsiteY2688" fmla="*/ 168116 h 514350"/>
                <a:gd name="connsiteX2689" fmla="*/ 1012984 w 6400800"/>
                <a:gd name="connsiteY2689" fmla="*/ 183356 h 514350"/>
                <a:gd name="connsiteX2690" fmla="*/ 1007269 w 6400800"/>
                <a:gd name="connsiteY2690" fmla="*/ 224314 h 514350"/>
                <a:gd name="connsiteX2691" fmla="*/ 972026 w 6400800"/>
                <a:gd name="connsiteY2691" fmla="*/ 283369 h 514350"/>
                <a:gd name="connsiteX2692" fmla="*/ 971074 w 6400800"/>
                <a:gd name="connsiteY2692" fmla="*/ 269081 h 514350"/>
                <a:gd name="connsiteX2693" fmla="*/ 977741 w 6400800"/>
                <a:gd name="connsiteY2693" fmla="*/ 251936 h 514350"/>
                <a:gd name="connsiteX2694" fmla="*/ 992981 w 6400800"/>
                <a:gd name="connsiteY2694" fmla="*/ 206216 h 514350"/>
                <a:gd name="connsiteX2695" fmla="*/ 1002506 w 6400800"/>
                <a:gd name="connsiteY2695" fmla="*/ 170974 h 514350"/>
                <a:gd name="connsiteX2696" fmla="*/ 1009174 w 6400800"/>
                <a:gd name="connsiteY2696" fmla="*/ 139541 h 514350"/>
                <a:gd name="connsiteX2697" fmla="*/ 998696 w 6400800"/>
                <a:gd name="connsiteY2697" fmla="*/ 170021 h 514350"/>
                <a:gd name="connsiteX2698" fmla="*/ 985361 w 6400800"/>
                <a:gd name="connsiteY2698" fmla="*/ 204311 h 514350"/>
                <a:gd name="connsiteX2699" fmla="*/ 966311 w 6400800"/>
                <a:gd name="connsiteY2699" fmla="*/ 248126 h 514350"/>
                <a:gd name="connsiteX2700" fmla="*/ 960596 w 6400800"/>
                <a:gd name="connsiteY2700" fmla="*/ 260509 h 514350"/>
                <a:gd name="connsiteX2701" fmla="*/ 961549 w 6400800"/>
                <a:gd name="connsiteY2701" fmla="*/ 225266 h 514350"/>
                <a:gd name="connsiteX2702" fmla="*/ 969169 w 6400800"/>
                <a:gd name="connsiteY2702" fmla="*/ 206216 h 514350"/>
                <a:gd name="connsiteX2703" fmla="*/ 961549 w 6400800"/>
                <a:gd name="connsiteY2703" fmla="*/ 218599 h 514350"/>
                <a:gd name="connsiteX2704" fmla="*/ 961549 w 6400800"/>
                <a:gd name="connsiteY2704" fmla="*/ 206216 h 514350"/>
                <a:gd name="connsiteX2705" fmla="*/ 958691 w 6400800"/>
                <a:gd name="connsiteY2705" fmla="*/ 149066 h 514350"/>
                <a:gd name="connsiteX2706" fmla="*/ 956786 w 6400800"/>
                <a:gd name="connsiteY2706" fmla="*/ 134779 h 514350"/>
                <a:gd name="connsiteX2707" fmla="*/ 957739 w 6400800"/>
                <a:gd name="connsiteY2707" fmla="*/ 131921 h 514350"/>
                <a:gd name="connsiteX2708" fmla="*/ 956786 w 6400800"/>
                <a:gd name="connsiteY2708" fmla="*/ 133826 h 514350"/>
                <a:gd name="connsiteX2709" fmla="*/ 956786 w 6400800"/>
                <a:gd name="connsiteY2709" fmla="*/ 132874 h 514350"/>
                <a:gd name="connsiteX2710" fmla="*/ 955834 w 6400800"/>
                <a:gd name="connsiteY2710" fmla="*/ 127159 h 514350"/>
                <a:gd name="connsiteX2711" fmla="*/ 955834 w 6400800"/>
                <a:gd name="connsiteY2711" fmla="*/ 136684 h 514350"/>
                <a:gd name="connsiteX2712" fmla="*/ 927259 w 6400800"/>
                <a:gd name="connsiteY2712" fmla="*/ 206216 h 514350"/>
                <a:gd name="connsiteX2713" fmla="*/ 927259 w 6400800"/>
                <a:gd name="connsiteY2713" fmla="*/ 205264 h 514350"/>
                <a:gd name="connsiteX2714" fmla="*/ 930116 w 6400800"/>
                <a:gd name="connsiteY2714" fmla="*/ 183356 h 514350"/>
                <a:gd name="connsiteX2715" fmla="*/ 932974 w 6400800"/>
                <a:gd name="connsiteY2715" fmla="*/ 164306 h 514350"/>
                <a:gd name="connsiteX2716" fmla="*/ 926306 w 6400800"/>
                <a:gd name="connsiteY2716" fmla="*/ 183356 h 514350"/>
                <a:gd name="connsiteX2717" fmla="*/ 920591 w 6400800"/>
                <a:gd name="connsiteY2717" fmla="*/ 203359 h 514350"/>
                <a:gd name="connsiteX2718" fmla="*/ 910114 w 6400800"/>
                <a:gd name="connsiteY2718" fmla="*/ 171926 h 514350"/>
                <a:gd name="connsiteX2719" fmla="*/ 907256 w 6400800"/>
                <a:gd name="connsiteY2719" fmla="*/ 164306 h 514350"/>
                <a:gd name="connsiteX2720" fmla="*/ 912019 w 6400800"/>
                <a:gd name="connsiteY2720" fmla="*/ 157639 h 514350"/>
                <a:gd name="connsiteX2721" fmla="*/ 933926 w 6400800"/>
                <a:gd name="connsiteY2721" fmla="*/ 124301 h 514350"/>
                <a:gd name="connsiteX2722" fmla="*/ 953929 w 6400800"/>
                <a:gd name="connsiteY2722" fmla="*/ 95726 h 514350"/>
                <a:gd name="connsiteX2723" fmla="*/ 931069 w 6400800"/>
                <a:gd name="connsiteY2723" fmla="*/ 121444 h 514350"/>
                <a:gd name="connsiteX2724" fmla="*/ 906304 w 6400800"/>
                <a:gd name="connsiteY2724" fmla="*/ 151924 h 514350"/>
                <a:gd name="connsiteX2725" fmla="*/ 904399 w 6400800"/>
                <a:gd name="connsiteY2725" fmla="*/ 154781 h 514350"/>
                <a:gd name="connsiteX2726" fmla="*/ 894874 w 6400800"/>
                <a:gd name="connsiteY2726" fmla="*/ 131921 h 514350"/>
                <a:gd name="connsiteX2727" fmla="*/ 892016 w 6400800"/>
                <a:gd name="connsiteY2727" fmla="*/ 126206 h 514350"/>
                <a:gd name="connsiteX2728" fmla="*/ 897731 w 6400800"/>
                <a:gd name="connsiteY2728" fmla="*/ 115729 h 514350"/>
                <a:gd name="connsiteX2729" fmla="*/ 918686 w 6400800"/>
                <a:gd name="connsiteY2729" fmla="*/ 77629 h 514350"/>
                <a:gd name="connsiteX2730" fmla="*/ 937736 w 6400800"/>
                <a:gd name="connsiteY2730" fmla="*/ 44291 h 514350"/>
                <a:gd name="connsiteX2731" fmla="*/ 914876 w 6400800"/>
                <a:gd name="connsiteY2731" fmla="*/ 74771 h 514350"/>
                <a:gd name="connsiteX2732" fmla="*/ 890111 w 6400800"/>
                <a:gd name="connsiteY2732" fmla="*/ 110966 h 514350"/>
                <a:gd name="connsiteX2733" fmla="*/ 886301 w 6400800"/>
                <a:gd name="connsiteY2733" fmla="*/ 116681 h 514350"/>
                <a:gd name="connsiteX2734" fmla="*/ 874871 w 6400800"/>
                <a:gd name="connsiteY2734" fmla="*/ 92869 h 514350"/>
                <a:gd name="connsiteX2735" fmla="*/ 873919 w 6400800"/>
                <a:gd name="connsiteY2735" fmla="*/ 90964 h 514350"/>
                <a:gd name="connsiteX2736" fmla="*/ 872966 w 6400800"/>
                <a:gd name="connsiteY2736" fmla="*/ 91916 h 514350"/>
                <a:gd name="connsiteX2737" fmla="*/ 868204 w 6400800"/>
                <a:gd name="connsiteY2737" fmla="*/ 95726 h 514350"/>
                <a:gd name="connsiteX2738" fmla="*/ 866299 w 6400800"/>
                <a:gd name="connsiteY2738" fmla="*/ 101441 h 514350"/>
                <a:gd name="connsiteX2739" fmla="*/ 868204 w 6400800"/>
                <a:gd name="connsiteY2739" fmla="*/ 113824 h 514350"/>
                <a:gd name="connsiteX2740" fmla="*/ 868204 w 6400800"/>
                <a:gd name="connsiteY2740" fmla="*/ 102394 h 514350"/>
                <a:gd name="connsiteX2741" fmla="*/ 870109 w 6400800"/>
                <a:gd name="connsiteY2741" fmla="*/ 97631 h 514350"/>
                <a:gd name="connsiteX2742" fmla="*/ 872966 w 6400800"/>
                <a:gd name="connsiteY2742" fmla="*/ 95726 h 514350"/>
                <a:gd name="connsiteX2743" fmla="*/ 882491 w 6400800"/>
                <a:gd name="connsiteY2743" fmla="*/ 122396 h 514350"/>
                <a:gd name="connsiteX2744" fmla="*/ 875824 w 6400800"/>
                <a:gd name="connsiteY2744" fmla="*/ 132874 h 514350"/>
                <a:gd name="connsiteX2745" fmla="*/ 860584 w 6400800"/>
                <a:gd name="connsiteY2745" fmla="*/ 159544 h 514350"/>
                <a:gd name="connsiteX2746" fmla="*/ 837724 w 6400800"/>
                <a:gd name="connsiteY2746" fmla="*/ 203359 h 514350"/>
                <a:gd name="connsiteX2747" fmla="*/ 832009 w 6400800"/>
                <a:gd name="connsiteY2747" fmla="*/ 194786 h 514350"/>
                <a:gd name="connsiteX2748" fmla="*/ 838676 w 6400800"/>
                <a:gd name="connsiteY2748" fmla="*/ 137636 h 514350"/>
                <a:gd name="connsiteX2749" fmla="*/ 840581 w 6400800"/>
                <a:gd name="connsiteY2749" fmla="*/ 115729 h 514350"/>
                <a:gd name="connsiteX2750" fmla="*/ 834866 w 6400800"/>
                <a:gd name="connsiteY2750" fmla="*/ 137636 h 514350"/>
                <a:gd name="connsiteX2751" fmla="*/ 820579 w 6400800"/>
                <a:gd name="connsiteY2751" fmla="*/ 194786 h 514350"/>
                <a:gd name="connsiteX2752" fmla="*/ 818674 w 6400800"/>
                <a:gd name="connsiteY2752" fmla="*/ 204311 h 514350"/>
                <a:gd name="connsiteX2753" fmla="*/ 815816 w 6400800"/>
                <a:gd name="connsiteY2753" fmla="*/ 197644 h 514350"/>
                <a:gd name="connsiteX2754" fmla="*/ 807244 w 6400800"/>
                <a:gd name="connsiteY2754" fmla="*/ 174784 h 514350"/>
                <a:gd name="connsiteX2755" fmla="*/ 812006 w 6400800"/>
                <a:gd name="connsiteY2755" fmla="*/ 198596 h 514350"/>
                <a:gd name="connsiteX2756" fmla="*/ 814864 w 6400800"/>
                <a:gd name="connsiteY2756" fmla="*/ 210979 h 514350"/>
                <a:gd name="connsiteX2757" fmla="*/ 815816 w 6400800"/>
                <a:gd name="connsiteY2757" fmla="*/ 216694 h 514350"/>
                <a:gd name="connsiteX2758" fmla="*/ 811054 w 6400800"/>
                <a:gd name="connsiteY2758" fmla="*/ 239554 h 514350"/>
                <a:gd name="connsiteX2759" fmla="*/ 808196 w 6400800"/>
                <a:gd name="connsiteY2759" fmla="*/ 219551 h 514350"/>
                <a:gd name="connsiteX2760" fmla="*/ 807244 w 6400800"/>
                <a:gd name="connsiteY2760" fmla="*/ 264319 h 514350"/>
                <a:gd name="connsiteX2761" fmla="*/ 807244 w 6400800"/>
                <a:gd name="connsiteY2761" fmla="*/ 266224 h 514350"/>
                <a:gd name="connsiteX2762" fmla="*/ 798671 w 6400800"/>
                <a:gd name="connsiteY2762" fmla="*/ 246221 h 514350"/>
                <a:gd name="connsiteX2763" fmla="*/ 800576 w 6400800"/>
                <a:gd name="connsiteY2763" fmla="*/ 239554 h 514350"/>
                <a:gd name="connsiteX2764" fmla="*/ 797719 w 6400800"/>
                <a:gd name="connsiteY2764" fmla="*/ 245269 h 514350"/>
                <a:gd name="connsiteX2765" fmla="*/ 796766 w 6400800"/>
                <a:gd name="connsiteY2765" fmla="*/ 242411 h 514350"/>
                <a:gd name="connsiteX2766" fmla="*/ 792956 w 6400800"/>
                <a:gd name="connsiteY2766" fmla="*/ 233839 h 514350"/>
                <a:gd name="connsiteX2767" fmla="*/ 796766 w 6400800"/>
                <a:gd name="connsiteY2767" fmla="*/ 218599 h 514350"/>
                <a:gd name="connsiteX2768" fmla="*/ 809149 w 6400800"/>
                <a:gd name="connsiteY2768" fmla="*/ 164306 h 514350"/>
                <a:gd name="connsiteX2769" fmla="*/ 812959 w 6400800"/>
                <a:gd name="connsiteY2769" fmla="*/ 143351 h 514350"/>
                <a:gd name="connsiteX2770" fmla="*/ 805339 w 6400800"/>
                <a:gd name="connsiteY2770" fmla="*/ 163354 h 514350"/>
                <a:gd name="connsiteX2771" fmla="*/ 796766 w 6400800"/>
                <a:gd name="connsiteY2771" fmla="*/ 186214 h 514350"/>
                <a:gd name="connsiteX2772" fmla="*/ 785336 w 6400800"/>
                <a:gd name="connsiteY2772" fmla="*/ 215741 h 514350"/>
                <a:gd name="connsiteX2773" fmla="*/ 784384 w 6400800"/>
                <a:gd name="connsiteY2773" fmla="*/ 218599 h 514350"/>
                <a:gd name="connsiteX2774" fmla="*/ 776764 w 6400800"/>
                <a:gd name="connsiteY2774" fmla="*/ 205264 h 514350"/>
                <a:gd name="connsiteX2775" fmla="*/ 774859 w 6400800"/>
                <a:gd name="connsiteY2775" fmla="*/ 202406 h 514350"/>
                <a:gd name="connsiteX2776" fmla="*/ 774859 w 6400800"/>
                <a:gd name="connsiteY2776" fmla="*/ 201454 h 514350"/>
                <a:gd name="connsiteX2777" fmla="*/ 780574 w 6400800"/>
                <a:gd name="connsiteY2777" fmla="*/ 142399 h 514350"/>
                <a:gd name="connsiteX2778" fmla="*/ 781526 w 6400800"/>
                <a:gd name="connsiteY2778" fmla="*/ 119539 h 514350"/>
                <a:gd name="connsiteX2779" fmla="*/ 776764 w 6400800"/>
                <a:gd name="connsiteY2779" fmla="*/ 141446 h 514350"/>
                <a:gd name="connsiteX2780" fmla="*/ 771049 w 6400800"/>
                <a:gd name="connsiteY2780" fmla="*/ 167164 h 514350"/>
                <a:gd name="connsiteX2781" fmla="*/ 766286 w 6400800"/>
                <a:gd name="connsiteY2781" fmla="*/ 189071 h 514350"/>
                <a:gd name="connsiteX2782" fmla="*/ 758666 w 6400800"/>
                <a:gd name="connsiteY2782" fmla="*/ 178594 h 514350"/>
                <a:gd name="connsiteX2783" fmla="*/ 745331 w 6400800"/>
                <a:gd name="connsiteY2783" fmla="*/ 163354 h 514350"/>
                <a:gd name="connsiteX2784" fmla="*/ 740569 w 6400800"/>
                <a:gd name="connsiteY2784" fmla="*/ 157639 h 514350"/>
                <a:gd name="connsiteX2785" fmla="*/ 744379 w 6400800"/>
                <a:gd name="connsiteY2785" fmla="*/ 163354 h 514350"/>
                <a:gd name="connsiteX2786" fmla="*/ 754856 w 6400800"/>
                <a:gd name="connsiteY2786" fmla="*/ 180499 h 514350"/>
                <a:gd name="connsiteX2787" fmla="*/ 763429 w 6400800"/>
                <a:gd name="connsiteY2787" fmla="*/ 196691 h 514350"/>
                <a:gd name="connsiteX2788" fmla="*/ 762476 w 6400800"/>
                <a:gd name="connsiteY2788" fmla="*/ 199549 h 514350"/>
                <a:gd name="connsiteX2789" fmla="*/ 753904 w 6400800"/>
                <a:gd name="connsiteY2789" fmla="*/ 238601 h 514350"/>
                <a:gd name="connsiteX2790" fmla="*/ 747236 w 6400800"/>
                <a:gd name="connsiteY2790" fmla="*/ 224314 h 514350"/>
                <a:gd name="connsiteX2791" fmla="*/ 752951 w 6400800"/>
                <a:gd name="connsiteY2791" fmla="*/ 241459 h 514350"/>
                <a:gd name="connsiteX2792" fmla="*/ 751046 w 6400800"/>
                <a:gd name="connsiteY2792" fmla="*/ 243364 h 514350"/>
                <a:gd name="connsiteX2793" fmla="*/ 749141 w 6400800"/>
                <a:gd name="connsiteY2793" fmla="*/ 252889 h 514350"/>
                <a:gd name="connsiteX2794" fmla="*/ 752951 w 6400800"/>
                <a:gd name="connsiteY2794" fmla="*/ 244316 h 514350"/>
                <a:gd name="connsiteX2795" fmla="*/ 752951 w 6400800"/>
                <a:gd name="connsiteY2795" fmla="*/ 244316 h 514350"/>
                <a:gd name="connsiteX2796" fmla="*/ 744379 w 6400800"/>
                <a:gd name="connsiteY2796" fmla="*/ 282416 h 514350"/>
                <a:gd name="connsiteX2797" fmla="*/ 741521 w 6400800"/>
                <a:gd name="connsiteY2797" fmla="*/ 296704 h 514350"/>
                <a:gd name="connsiteX2798" fmla="*/ 738664 w 6400800"/>
                <a:gd name="connsiteY2798" fmla="*/ 306229 h 514350"/>
                <a:gd name="connsiteX2799" fmla="*/ 738664 w 6400800"/>
                <a:gd name="connsiteY2799" fmla="*/ 306229 h 514350"/>
                <a:gd name="connsiteX2800" fmla="*/ 737711 w 6400800"/>
                <a:gd name="connsiteY2800" fmla="*/ 293846 h 514350"/>
                <a:gd name="connsiteX2801" fmla="*/ 733901 w 6400800"/>
                <a:gd name="connsiteY2801" fmla="*/ 270034 h 514350"/>
                <a:gd name="connsiteX2802" fmla="*/ 731996 w 6400800"/>
                <a:gd name="connsiteY2802" fmla="*/ 259556 h 514350"/>
                <a:gd name="connsiteX2803" fmla="*/ 731044 w 6400800"/>
                <a:gd name="connsiteY2803" fmla="*/ 257651 h 514350"/>
                <a:gd name="connsiteX2804" fmla="*/ 725329 w 6400800"/>
                <a:gd name="connsiteY2804" fmla="*/ 210979 h 514350"/>
                <a:gd name="connsiteX2805" fmla="*/ 722471 w 6400800"/>
                <a:gd name="connsiteY2805" fmla="*/ 186214 h 514350"/>
                <a:gd name="connsiteX2806" fmla="*/ 722471 w 6400800"/>
                <a:gd name="connsiteY2806" fmla="*/ 199549 h 514350"/>
                <a:gd name="connsiteX2807" fmla="*/ 709136 w 6400800"/>
                <a:gd name="connsiteY2807" fmla="*/ 243364 h 514350"/>
                <a:gd name="connsiteX2808" fmla="*/ 704374 w 6400800"/>
                <a:gd name="connsiteY2808" fmla="*/ 229076 h 514350"/>
                <a:gd name="connsiteX2809" fmla="*/ 687229 w 6400800"/>
                <a:gd name="connsiteY2809" fmla="*/ 181451 h 514350"/>
                <a:gd name="connsiteX2810" fmla="*/ 679609 w 6400800"/>
                <a:gd name="connsiteY2810" fmla="*/ 161449 h 514350"/>
                <a:gd name="connsiteX2811" fmla="*/ 679609 w 6400800"/>
                <a:gd name="connsiteY2811" fmla="*/ 148114 h 514350"/>
                <a:gd name="connsiteX2812" fmla="*/ 679609 w 6400800"/>
                <a:gd name="connsiteY2812" fmla="*/ 122396 h 514350"/>
                <a:gd name="connsiteX2813" fmla="*/ 678656 w 6400800"/>
                <a:gd name="connsiteY2813" fmla="*/ 100489 h 514350"/>
                <a:gd name="connsiteX2814" fmla="*/ 675799 w 6400800"/>
                <a:gd name="connsiteY2814" fmla="*/ 122396 h 514350"/>
                <a:gd name="connsiteX2815" fmla="*/ 672941 w 6400800"/>
                <a:gd name="connsiteY2815" fmla="*/ 144304 h 514350"/>
                <a:gd name="connsiteX2816" fmla="*/ 663416 w 6400800"/>
                <a:gd name="connsiteY2816" fmla="*/ 122396 h 514350"/>
                <a:gd name="connsiteX2817" fmla="*/ 659606 w 6400800"/>
                <a:gd name="connsiteY2817" fmla="*/ 114776 h 514350"/>
                <a:gd name="connsiteX2818" fmla="*/ 662464 w 6400800"/>
                <a:gd name="connsiteY2818" fmla="*/ 123349 h 514350"/>
                <a:gd name="connsiteX2819" fmla="*/ 670084 w 6400800"/>
                <a:gd name="connsiteY2819" fmla="*/ 147161 h 514350"/>
                <a:gd name="connsiteX2820" fmla="*/ 671989 w 6400800"/>
                <a:gd name="connsiteY2820" fmla="*/ 153829 h 514350"/>
                <a:gd name="connsiteX2821" fmla="*/ 671036 w 6400800"/>
                <a:gd name="connsiteY2821" fmla="*/ 164306 h 514350"/>
                <a:gd name="connsiteX2822" fmla="*/ 668179 w 6400800"/>
                <a:gd name="connsiteY2822" fmla="*/ 181451 h 514350"/>
                <a:gd name="connsiteX2823" fmla="*/ 662464 w 6400800"/>
                <a:gd name="connsiteY2823" fmla="*/ 219551 h 514350"/>
                <a:gd name="connsiteX2824" fmla="*/ 658654 w 6400800"/>
                <a:gd name="connsiteY2824" fmla="*/ 239554 h 514350"/>
                <a:gd name="connsiteX2825" fmla="*/ 655796 w 6400800"/>
                <a:gd name="connsiteY2825" fmla="*/ 231934 h 514350"/>
                <a:gd name="connsiteX2826" fmla="*/ 657701 w 6400800"/>
                <a:gd name="connsiteY2826" fmla="*/ 210026 h 514350"/>
                <a:gd name="connsiteX2827" fmla="*/ 653891 w 6400800"/>
                <a:gd name="connsiteY2827" fmla="*/ 226219 h 514350"/>
                <a:gd name="connsiteX2828" fmla="*/ 638651 w 6400800"/>
                <a:gd name="connsiteY2828" fmla="*/ 191929 h 514350"/>
                <a:gd name="connsiteX2829" fmla="*/ 630079 w 6400800"/>
                <a:gd name="connsiteY2829" fmla="*/ 174784 h 514350"/>
                <a:gd name="connsiteX2830" fmla="*/ 627221 w 6400800"/>
                <a:gd name="connsiteY2830" fmla="*/ 169069 h 514350"/>
                <a:gd name="connsiteX2831" fmla="*/ 635794 w 6400800"/>
                <a:gd name="connsiteY2831" fmla="*/ 193834 h 514350"/>
                <a:gd name="connsiteX2832" fmla="*/ 649129 w 6400800"/>
                <a:gd name="connsiteY2832" fmla="*/ 240506 h 514350"/>
                <a:gd name="connsiteX2833" fmla="*/ 650081 w 6400800"/>
                <a:gd name="connsiteY2833" fmla="*/ 244316 h 514350"/>
                <a:gd name="connsiteX2834" fmla="*/ 647224 w 6400800"/>
                <a:gd name="connsiteY2834" fmla="*/ 262414 h 514350"/>
                <a:gd name="connsiteX2835" fmla="*/ 644366 w 6400800"/>
                <a:gd name="connsiteY2835" fmla="*/ 279559 h 514350"/>
                <a:gd name="connsiteX2836" fmla="*/ 642461 w 6400800"/>
                <a:gd name="connsiteY2836" fmla="*/ 298609 h 514350"/>
                <a:gd name="connsiteX2837" fmla="*/ 642461 w 6400800"/>
                <a:gd name="connsiteY2837" fmla="*/ 298609 h 514350"/>
                <a:gd name="connsiteX2838" fmla="*/ 642461 w 6400800"/>
                <a:gd name="connsiteY2838" fmla="*/ 294799 h 514350"/>
                <a:gd name="connsiteX2839" fmla="*/ 641509 w 6400800"/>
                <a:gd name="connsiteY2839" fmla="*/ 315754 h 514350"/>
                <a:gd name="connsiteX2840" fmla="*/ 641509 w 6400800"/>
                <a:gd name="connsiteY2840" fmla="*/ 317659 h 514350"/>
                <a:gd name="connsiteX2841" fmla="*/ 639604 w 6400800"/>
                <a:gd name="connsiteY2841" fmla="*/ 309086 h 514350"/>
                <a:gd name="connsiteX2842" fmla="*/ 640556 w 6400800"/>
                <a:gd name="connsiteY2842" fmla="*/ 304324 h 514350"/>
                <a:gd name="connsiteX2843" fmla="*/ 638651 w 6400800"/>
                <a:gd name="connsiteY2843" fmla="*/ 307181 h 514350"/>
                <a:gd name="connsiteX2844" fmla="*/ 632936 w 6400800"/>
                <a:gd name="connsiteY2844" fmla="*/ 284321 h 514350"/>
                <a:gd name="connsiteX2845" fmla="*/ 624364 w 6400800"/>
                <a:gd name="connsiteY2845" fmla="*/ 250031 h 514350"/>
                <a:gd name="connsiteX2846" fmla="*/ 617696 w 6400800"/>
                <a:gd name="connsiteY2846" fmla="*/ 223361 h 514350"/>
                <a:gd name="connsiteX2847" fmla="*/ 614839 w 6400800"/>
                <a:gd name="connsiteY2847" fmla="*/ 210979 h 514350"/>
                <a:gd name="connsiteX2848" fmla="*/ 615791 w 6400800"/>
                <a:gd name="connsiteY2848" fmla="*/ 190024 h 514350"/>
                <a:gd name="connsiteX2849" fmla="*/ 617696 w 6400800"/>
                <a:gd name="connsiteY2849" fmla="*/ 126206 h 514350"/>
                <a:gd name="connsiteX2850" fmla="*/ 607219 w 6400800"/>
                <a:gd name="connsiteY2850" fmla="*/ 187166 h 514350"/>
                <a:gd name="connsiteX2851" fmla="*/ 606266 w 6400800"/>
                <a:gd name="connsiteY2851" fmla="*/ 184309 h 514350"/>
                <a:gd name="connsiteX2852" fmla="*/ 606266 w 6400800"/>
                <a:gd name="connsiteY2852" fmla="*/ 189071 h 514350"/>
                <a:gd name="connsiteX2853" fmla="*/ 601504 w 6400800"/>
                <a:gd name="connsiteY2853" fmla="*/ 215741 h 514350"/>
                <a:gd name="connsiteX2854" fmla="*/ 599599 w 6400800"/>
                <a:gd name="connsiteY2854" fmla="*/ 210979 h 514350"/>
                <a:gd name="connsiteX2855" fmla="*/ 591026 w 6400800"/>
                <a:gd name="connsiteY2855" fmla="*/ 191929 h 514350"/>
                <a:gd name="connsiteX2856" fmla="*/ 595789 w 6400800"/>
                <a:gd name="connsiteY2856" fmla="*/ 212884 h 514350"/>
                <a:gd name="connsiteX2857" fmla="*/ 599599 w 6400800"/>
                <a:gd name="connsiteY2857" fmla="*/ 230029 h 514350"/>
                <a:gd name="connsiteX2858" fmla="*/ 595789 w 6400800"/>
                <a:gd name="connsiteY2858" fmla="*/ 251936 h 514350"/>
                <a:gd name="connsiteX2859" fmla="*/ 589121 w 6400800"/>
                <a:gd name="connsiteY2859" fmla="*/ 294799 h 514350"/>
                <a:gd name="connsiteX2860" fmla="*/ 582454 w 6400800"/>
                <a:gd name="connsiteY2860" fmla="*/ 284321 h 514350"/>
                <a:gd name="connsiteX2861" fmla="*/ 585311 w 6400800"/>
                <a:gd name="connsiteY2861" fmla="*/ 265271 h 514350"/>
                <a:gd name="connsiteX2862" fmla="*/ 588169 w 6400800"/>
                <a:gd name="connsiteY2862" fmla="*/ 244316 h 514350"/>
                <a:gd name="connsiteX2863" fmla="*/ 591026 w 6400800"/>
                <a:gd name="connsiteY2863" fmla="*/ 225266 h 514350"/>
                <a:gd name="connsiteX2864" fmla="*/ 584359 w 6400800"/>
                <a:gd name="connsiteY2864" fmla="*/ 243364 h 514350"/>
                <a:gd name="connsiteX2865" fmla="*/ 579596 w 6400800"/>
                <a:gd name="connsiteY2865" fmla="*/ 258604 h 514350"/>
                <a:gd name="connsiteX2866" fmla="*/ 577691 w 6400800"/>
                <a:gd name="connsiteY2866" fmla="*/ 231934 h 514350"/>
                <a:gd name="connsiteX2867" fmla="*/ 575786 w 6400800"/>
                <a:gd name="connsiteY2867" fmla="*/ 210979 h 514350"/>
                <a:gd name="connsiteX2868" fmla="*/ 573881 w 6400800"/>
                <a:gd name="connsiteY2868" fmla="*/ 230981 h 514350"/>
                <a:gd name="connsiteX2869" fmla="*/ 571024 w 6400800"/>
                <a:gd name="connsiteY2869" fmla="*/ 267176 h 514350"/>
                <a:gd name="connsiteX2870" fmla="*/ 571024 w 6400800"/>
                <a:gd name="connsiteY2870" fmla="*/ 267176 h 514350"/>
                <a:gd name="connsiteX2871" fmla="*/ 567214 w 6400800"/>
                <a:gd name="connsiteY2871" fmla="*/ 262414 h 514350"/>
                <a:gd name="connsiteX2872" fmla="*/ 552926 w 6400800"/>
                <a:gd name="connsiteY2872" fmla="*/ 219551 h 514350"/>
                <a:gd name="connsiteX2873" fmla="*/ 552926 w 6400800"/>
                <a:gd name="connsiteY2873" fmla="*/ 218599 h 514350"/>
                <a:gd name="connsiteX2874" fmla="*/ 555784 w 6400800"/>
                <a:gd name="connsiteY2874" fmla="*/ 189071 h 514350"/>
                <a:gd name="connsiteX2875" fmla="*/ 558641 w 6400800"/>
                <a:gd name="connsiteY2875" fmla="*/ 162401 h 514350"/>
                <a:gd name="connsiteX2876" fmla="*/ 561499 w 6400800"/>
                <a:gd name="connsiteY2876" fmla="*/ 141446 h 514350"/>
                <a:gd name="connsiteX2877" fmla="*/ 564356 w 6400800"/>
                <a:gd name="connsiteY2877" fmla="*/ 123349 h 514350"/>
                <a:gd name="connsiteX2878" fmla="*/ 557689 w 6400800"/>
                <a:gd name="connsiteY2878" fmla="*/ 140494 h 514350"/>
                <a:gd name="connsiteX2879" fmla="*/ 551021 w 6400800"/>
                <a:gd name="connsiteY2879" fmla="*/ 160496 h 514350"/>
                <a:gd name="connsiteX2880" fmla="*/ 544354 w 6400800"/>
                <a:gd name="connsiteY2880" fmla="*/ 187166 h 514350"/>
                <a:gd name="connsiteX2881" fmla="*/ 537686 w 6400800"/>
                <a:gd name="connsiteY2881" fmla="*/ 218599 h 514350"/>
                <a:gd name="connsiteX2882" fmla="*/ 535781 w 6400800"/>
                <a:gd name="connsiteY2882" fmla="*/ 231934 h 514350"/>
                <a:gd name="connsiteX2883" fmla="*/ 534829 w 6400800"/>
                <a:gd name="connsiteY2883" fmla="*/ 220504 h 514350"/>
                <a:gd name="connsiteX2884" fmla="*/ 532924 w 6400800"/>
                <a:gd name="connsiteY2884" fmla="*/ 205264 h 514350"/>
                <a:gd name="connsiteX2885" fmla="*/ 533876 w 6400800"/>
                <a:gd name="connsiteY2885" fmla="*/ 186214 h 514350"/>
                <a:gd name="connsiteX2886" fmla="*/ 534829 w 6400800"/>
                <a:gd name="connsiteY2886" fmla="*/ 166211 h 514350"/>
                <a:gd name="connsiteX2887" fmla="*/ 534829 w 6400800"/>
                <a:gd name="connsiteY2887" fmla="*/ 148114 h 514350"/>
                <a:gd name="connsiteX2888" fmla="*/ 534829 w 6400800"/>
                <a:gd name="connsiteY2888" fmla="*/ 118586 h 514350"/>
                <a:gd name="connsiteX2889" fmla="*/ 533876 w 6400800"/>
                <a:gd name="connsiteY2889" fmla="*/ 92869 h 514350"/>
                <a:gd name="connsiteX2890" fmla="*/ 531019 w 6400800"/>
                <a:gd name="connsiteY2890" fmla="*/ 118586 h 514350"/>
                <a:gd name="connsiteX2891" fmla="*/ 528161 w 6400800"/>
                <a:gd name="connsiteY2891" fmla="*/ 147161 h 514350"/>
                <a:gd name="connsiteX2892" fmla="*/ 526256 w 6400800"/>
                <a:gd name="connsiteY2892" fmla="*/ 165259 h 514350"/>
                <a:gd name="connsiteX2893" fmla="*/ 523399 w 6400800"/>
                <a:gd name="connsiteY2893" fmla="*/ 185261 h 514350"/>
                <a:gd name="connsiteX2894" fmla="*/ 521494 w 6400800"/>
                <a:gd name="connsiteY2894" fmla="*/ 197644 h 514350"/>
                <a:gd name="connsiteX2895" fmla="*/ 513874 w 6400800"/>
                <a:gd name="connsiteY2895" fmla="*/ 170021 h 514350"/>
                <a:gd name="connsiteX2896" fmla="*/ 506254 w 6400800"/>
                <a:gd name="connsiteY2896" fmla="*/ 144304 h 514350"/>
                <a:gd name="connsiteX2897" fmla="*/ 510064 w 6400800"/>
                <a:gd name="connsiteY2897" fmla="*/ 170974 h 514350"/>
                <a:gd name="connsiteX2898" fmla="*/ 517684 w 6400800"/>
                <a:gd name="connsiteY2898" fmla="*/ 222409 h 514350"/>
                <a:gd name="connsiteX2899" fmla="*/ 516731 w 6400800"/>
                <a:gd name="connsiteY2899" fmla="*/ 230029 h 514350"/>
                <a:gd name="connsiteX2900" fmla="*/ 512921 w 6400800"/>
                <a:gd name="connsiteY2900" fmla="*/ 251936 h 514350"/>
                <a:gd name="connsiteX2901" fmla="*/ 487204 w 6400800"/>
                <a:gd name="connsiteY2901" fmla="*/ 172879 h 514350"/>
                <a:gd name="connsiteX2902" fmla="*/ 485299 w 6400800"/>
                <a:gd name="connsiteY2902" fmla="*/ 164306 h 514350"/>
                <a:gd name="connsiteX2903" fmla="*/ 486251 w 6400800"/>
                <a:gd name="connsiteY2903" fmla="*/ 189071 h 514350"/>
                <a:gd name="connsiteX2904" fmla="*/ 488156 w 6400800"/>
                <a:gd name="connsiteY2904" fmla="*/ 217646 h 514350"/>
                <a:gd name="connsiteX2905" fmla="*/ 489109 w 6400800"/>
                <a:gd name="connsiteY2905" fmla="*/ 238601 h 514350"/>
                <a:gd name="connsiteX2906" fmla="*/ 486251 w 6400800"/>
                <a:gd name="connsiteY2906" fmla="*/ 223361 h 514350"/>
                <a:gd name="connsiteX2907" fmla="*/ 482441 w 6400800"/>
                <a:gd name="connsiteY2907" fmla="*/ 207169 h 514350"/>
                <a:gd name="connsiteX2908" fmla="*/ 478631 w 6400800"/>
                <a:gd name="connsiteY2908" fmla="*/ 192881 h 514350"/>
                <a:gd name="connsiteX2909" fmla="*/ 471964 w 6400800"/>
                <a:gd name="connsiteY2909" fmla="*/ 170021 h 514350"/>
                <a:gd name="connsiteX2910" fmla="*/ 465296 w 6400800"/>
                <a:gd name="connsiteY2910" fmla="*/ 150019 h 514350"/>
                <a:gd name="connsiteX2911" fmla="*/ 468154 w 6400800"/>
                <a:gd name="connsiteY2911" fmla="*/ 170021 h 514350"/>
                <a:gd name="connsiteX2912" fmla="*/ 471011 w 6400800"/>
                <a:gd name="connsiteY2912" fmla="*/ 193834 h 514350"/>
                <a:gd name="connsiteX2913" fmla="*/ 472916 w 6400800"/>
                <a:gd name="connsiteY2913" fmla="*/ 208121 h 514350"/>
                <a:gd name="connsiteX2914" fmla="*/ 474821 w 6400800"/>
                <a:gd name="connsiteY2914" fmla="*/ 224314 h 514350"/>
                <a:gd name="connsiteX2915" fmla="*/ 478631 w 6400800"/>
                <a:gd name="connsiteY2915" fmla="*/ 255746 h 514350"/>
                <a:gd name="connsiteX2916" fmla="*/ 474821 w 6400800"/>
                <a:gd name="connsiteY2916" fmla="*/ 240506 h 514350"/>
                <a:gd name="connsiteX2917" fmla="*/ 455771 w 6400800"/>
                <a:gd name="connsiteY2917" fmla="*/ 170974 h 514350"/>
                <a:gd name="connsiteX2918" fmla="*/ 447199 w 6400800"/>
                <a:gd name="connsiteY2918" fmla="*/ 145256 h 514350"/>
                <a:gd name="connsiteX2919" fmla="*/ 451961 w 6400800"/>
                <a:gd name="connsiteY2919" fmla="*/ 171926 h 514350"/>
                <a:gd name="connsiteX2920" fmla="*/ 457676 w 6400800"/>
                <a:gd name="connsiteY2920" fmla="*/ 202406 h 514350"/>
                <a:gd name="connsiteX2921" fmla="*/ 464344 w 6400800"/>
                <a:gd name="connsiteY2921" fmla="*/ 242411 h 514350"/>
                <a:gd name="connsiteX2922" fmla="*/ 471011 w 6400800"/>
                <a:gd name="connsiteY2922" fmla="*/ 282416 h 514350"/>
                <a:gd name="connsiteX2923" fmla="*/ 467201 w 6400800"/>
                <a:gd name="connsiteY2923" fmla="*/ 272891 h 514350"/>
                <a:gd name="connsiteX2924" fmla="*/ 459581 w 6400800"/>
                <a:gd name="connsiteY2924" fmla="*/ 255746 h 514350"/>
                <a:gd name="connsiteX2925" fmla="*/ 463391 w 6400800"/>
                <a:gd name="connsiteY2925" fmla="*/ 273844 h 514350"/>
                <a:gd name="connsiteX2926" fmla="*/ 468154 w 6400800"/>
                <a:gd name="connsiteY2926" fmla="*/ 293846 h 514350"/>
                <a:gd name="connsiteX2927" fmla="*/ 471011 w 6400800"/>
                <a:gd name="connsiteY2927" fmla="*/ 306229 h 514350"/>
                <a:gd name="connsiteX2928" fmla="*/ 473869 w 6400800"/>
                <a:gd name="connsiteY2928" fmla="*/ 320516 h 514350"/>
                <a:gd name="connsiteX2929" fmla="*/ 479584 w 6400800"/>
                <a:gd name="connsiteY2929" fmla="*/ 351949 h 514350"/>
                <a:gd name="connsiteX2930" fmla="*/ 479584 w 6400800"/>
                <a:gd name="connsiteY2930" fmla="*/ 353854 h 514350"/>
                <a:gd name="connsiteX2931" fmla="*/ 478631 w 6400800"/>
                <a:gd name="connsiteY2931" fmla="*/ 351949 h 514350"/>
                <a:gd name="connsiteX2932" fmla="*/ 471964 w 6400800"/>
                <a:gd name="connsiteY2932" fmla="*/ 338614 h 514350"/>
                <a:gd name="connsiteX2933" fmla="*/ 470059 w 6400800"/>
                <a:gd name="connsiteY2933" fmla="*/ 324326 h 514350"/>
                <a:gd name="connsiteX2934" fmla="*/ 462439 w 6400800"/>
                <a:gd name="connsiteY2934" fmla="*/ 280511 h 514350"/>
                <a:gd name="connsiteX2935" fmla="*/ 452914 w 6400800"/>
                <a:gd name="connsiteY2935" fmla="*/ 240506 h 514350"/>
                <a:gd name="connsiteX2936" fmla="*/ 441484 w 6400800"/>
                <a:gd name="connsiteY2936" fmla="*/ 205264 h 514350"/>
                <a:gd name="connsiteX2937" fmla="*/ 437674 w 6400800"/>
                <a:gd name="connsiteY2937" fmla="*/ 194786 h 514350"/>
                <a:gd name="connsiteX2938" fmla="*/ 440531 w 6400800"/>
                <a:gd name="connsiteY2938" fmla="*/ 167164 h 514350"/>
                <a:gd name="connsiteX2939" fmla="*/ 442436 w 6400800"/>
                <a:gd name="connsiteY2939" fmla="*/ 128111 h 514350"/>
                <a:gd name="connsiteX2940" fmla="*/ 441484 w 6400800"/>
                <a:gd name="connsiteY2940" fmla="*/ 94774 h 514350"/>
                <a:gd name="connsiteX2941" fmla="*/ 438626 w 6400800"/>
                <a:gd name="connsiteY2941" fmla="*/ 128111 h 514350"/>
                <a:gd name="connsiteX2942" fmla="*/ 433864 w 6400800"/>
                <a:gd name="connsiteY2942" fmla="*/ 166211 h 514350"/>
                <a:gd name="connsiteX2943" fmla="*/ 431959 w 6400800"/>
                <a:gd name="connsiteY2943" fmla="*/ 178594 h 514350"/>
                <a:gd name="connsiteX2944" fmla="*/ 431006 w 6400800"/>
                <a:gd name="connsiteY2944" fmla="*/ 175736 h 514350"/>
                <a:gd name="connsiteX2945" fmla="*/ 419576 w 6400800"/>
                <a:gd name="connsiteY2945" fmla="*/ 153829 h 514350"/>
                <a:gd name="connsiteX2946" fmla="*/ 408146 w 6400800"/>
                <a:gd name="connsiteY2946" fmla="*/ 135731 h 514350"/>
                <a:gd name="connsiteX2947" fmla="*/ 415766 w 6400800"/>
                <a:gd name="connsiteY2947" fmla="*/ 155734 h 514350"/>
                <a:gd name="connsiteX2948" fmla="*/ 423386 w 6400800"/>
                <a:gd name="connsiteY2948" fmla="*/ 178594 h 514350"/>
                <a:gd name="connsiteX2949" fmla="*/ 428149 w 6400800"/>
                <a:gd name="connsiteY2949" fmla="*/ 195739 h 514350"/>
                <a:gd name="connsiteX2950" fmla="*/ 424339 w 6400800"/>
                <a:gd name="connsiteY2950" fmla="*/ 214789 h 514350"/>
                <a:gd name="connsiteX2951" fmla="*/ 424339 w 6400800"/>
                <a:gd name="connsiteY2951" fmla="*/ 214789 h 514350"/>
                <a:gd name="connsiteX2952" fmla="*/ 415766 w 6400800"/>
                <a:gd name="connsiteY2952" fmla="*/ 202406 h 514350"/>
                <a:gd name="connsiteX2953" fmla="*/ 421481 w 6400800"/>
                <a:gd name="connsiteY2953" fmla="*/ 216694 h 514350"/>
                <a:gd name="connsiteX2954" fmla="*/ 423386 w 6400800"/>
                <a:gd name="connsiteY2954" fmla="*/ 223361 h 514350"/>
                <a:gd name="connsiteX2955" fmla="*/ 412909 w 6400800"/>
                <a:gd name="connsiteY2955" fmla="*/ 272891 h 514350"/>
                <a:gd name="connsiteX2956" fmla="*/ 405289 w 6400800"/>
                <a:gd name="connsiteY2956" fmla="*/ 253841 h 514350"/>
                <a:gd name="connsiteX2957" fmla="*/ 405289 w 6400800"/>
                <a:gd name="connsiteY2957" fmla="*/ 253841 h 514350"/>
                <a:gd name="connsiteX2958" fmla="*/ 404336 w 6400800"/>
                <a:gd name="connsiteY2958" fmla="*/ 210026 h 514350"/>
                <a:gd name="connsiteX2959" fmla="*/ 401479 w 6400800"/>
                <a:gd name="connsiteY2959" fmla="*/ 176689 h 514350"/>
                <a:gd name="connsiteX2960" fmla="*/ 396716 w 6400800"/>
                <a:gd name="connsiteY2960" fmla="*/ 148114 h 514350"/>
                <a:gd name="connsiteX2961" fmla="*/ 397669 w 6400800"/>
                <a:gd name="connsiteY2961" fmla="*/ 177641 h 514350"/>
                <a:gd name="connsiteX2962" fmla="*/ 396716 w 6400800"/>
                <a:gd name="connsiteY2962" fmla="*/ 206216 h 514350"/>
                <a:gd name="connsiteX2963" fmla="*/ 389096 w 6400800"/>
                <a:gd name="connsiteY2963" fmla="*/ 244316 h 514350"/>
                <a:gd name="connsiteX2964" fmla="*/ 381476 w 6400800"/>
                <a:gd name="connsiteY2964" fmla="*/ 219551 h 514350"/>
                <a:gd name="connsiteX2965" fmla="*/ 374809 w 6400800"/>
                <a:gd name="connsiteY2965" fmla="*/ 199549 h 514350"/>
                <a:gd name="connsiteX2966" fmla="*/ 372904 w 6400800"/>
                <a:gd name="connsiteY2966" fmla="*/ 194786 h 514350"/>
                <a:gd name="connsiteX2967" fmla="*/ 372904 w 6400800"/>
                <a:gd name="connsiteY2967" fmla="*/ 190976 h 514350"/>
                <a:gd name="connsiteX2968" fmla="*/ 370046 w 6400800"/>
                <a:gd name="connsiteY2968" fmla="*/ 177641 h 514350"/>
                <a:gd name="connsiteX2969" fmla="*/ 366236 w 6400800"/>
                <a:gd name="connsiteY2969" fmla="*/ 155734 h 514350"/>
                <a:gd name="connsiteX2970" fmla="*/ 364331 w 6400800"/>
                <a:gd name="connsiteY2970" fmla="*/ 148114 h 514350"/>
                <a:gd name="connsiteX2971" fmla="*/ 363379 w 6400800"/>
                <a:gd name="connsiteY2971" fmla="*/ 135731 h 514350"/>
                <a:gd name="connsiteX2972" fmla="*/ 363379 w 6400800"/>
                <a:gd name="connsiteY2972" fmla="*/ 140494 h 514350"/>
                <a:gd name="connsiteX2973" fmla="*/ 362426 w 6400800"/>
                <a:gd name="connsiteY2973" fmla="*/ 136684 h 514350"/>
                <a:gd name="connsiteX2974" fmla="*/ 362426 w 6400800"/>
                <a:gd name="connsiteY2974" fmla="*/ 151924 h 514350"/>
                <a:gd name="connsiteX2975" fmla="*/ 361474 w 6400800"/>
                <a:gd name="connsiteY2975" fmla="*/ 163354 h 514350"/>
                <a:gd name="connsiteX2976" fmla="*/ 357664 w 6400800"/>
                <a:gd name="connsiteY2976" fmla="*/ 151924 h 514350"/>
                <a:gd name="connsiteX2977" fmla="*/ 348139 w 6400800"/>
                <a:gd name="connsiteY2977" fmla="*/ 127159 h 514350"/>
                <a:gd name="connsiteX2978" fmla="*/ 353854 w 6400800"/>
                <a:gd name="connsiteY2978" fmla="*/ 153829 h 514350"/>
                <a:gd name="connsiteX2979" fmla="*/ 361474 w 6400800"/>
                <a:gd name="connsiteY2979" fmla="*/ 183356 h 514350"/>
                <a:gd name="connsiteX2980" fmla="*/ 361474 w 6400800"/>
                <a:gd name="connsiteY2980" fmla="*/ 192881 h 514350"/>
                <a:gd name="connsiteX2981" fmla="*/ 357664 w 6400800"/>
                <a:gd name="connsiteY2981" fmla="*/ 184309 h 514350"/>
                <a:gd name="connsiteX2982" fmla="*/ 360521 w 6400800"/>
                <a:gd name="connsiteY2982" fmla="*/ 198596 h 514350"/>
                <a:gd name="connsiteX2983" fmla="*/ 359569 w 6400800"/>
                <a:gd name="connsiteY2983" fmla="*/ 221456 h 514350"/>
                <a:gd name="connsiteX2984" fmla="*/ 355759 w 6400800"/>
                <a:gd name="connsiteY2984" fmla="*/ 208121 h 514350"/>
                <a:gd name="connsiteX2985" fmla="*/ 350996 w 6400800"/>
                <a:gd name="connsiteY2985" fmla="*/ 193834 h 514350"/>
                <a:gd name="connsiteX2986" fmla="*/ 351949 w 6400800"/>
                <a:gd name="connsiteY2986" fmla="*/ 208121 h 514350"/>
                <a:gd name="connsiteX2987" fmla="*/ 352901 w 6400800"/>
                <a:gd name="connsiteY2987" fmla="*/ 224314 h 514350"/>
                <a:gd name="connsiteX2988" fmla="*/ 353854 w 6400800"/>
                <a:gd name="connsiteY2988" fmla="*/ 246221 h 514350"/>
                <a:gd name="connsiteX2989" fmla="*/ 354806 w 6400800"/>
                <a:gd name="connsiteY2989" fmla="*/ 270986 h 514350"/>
                <a:gd name="connsiteX2990" fmla="*/ 355759 w 6400800"/>
                <a:gd name="connsiteY2990" fmla="*/ 299561 h 514350"/>
                <a:gd name="connsiteX2991" fmla="*/ 356711 w 6400800"/>
                <a:gd name="connsiteY2991" fmla="*/ 316706 h 514350"/>
                <a:gd name="connsiteX2992" fmla="*/ 346234 w 6400800"/>
                <a:gd name="connsiteY2992" fmla="*/ 298609 h 514350"/>
                <a:gd name="connsiteX2993" fmla="*/ 345281 w 6400800"/>
                <a:gd name="connsiteY2993" fmla="*/ 296704 h 514350"/>
                <a:gd name="connsiteX2994" fmla="*/ 345281 w 6400800"/>
                <a:gd name="connsiteY2994" fmla="*/ 291941 h 514350"/>
                <a:gd name="connsiteX2995" fmla="*/ 348139 w 6400800"/>
                <a:gd name="connsiteY2995" fmla="*/ 267176 h 514350"/>
                <a:gd name="connsiteX2996" fmla="*/ 350044 w 6400800"/>
                <a:gd name="connsiteY2996" fmla="*/ 246221 h 514350"/>
                <a:gd name="connsiteX2997" fmla="*/ 344329 w 6400800"/>
                <a:gd name="connsiteY2997" fmla="*/ 267176 h 514350"/>
                <a:gd name="connsiteX2998" fmla="*/ 339566 w 6400800"/>
                <a:gd name="connsiteY2998" fmla="*/ 287179 h 514350"/>
                <a:gd name="connsiteX2999" fmla="*/ 339566 w 6400800"/>
                <a:gd name="connsiteY2999" fmla="*/ 287179 h 514350"/>
                <a:gd name="connsiteX3000" fmla="*/ 339566 w 6400800"/>
                <a:gd name="connsiteY3000" fmla="*/ 288131 h 514350"/>
                <a:gd name="connsiteX3001" fmla="*/ 338614 w 6400800"/>
                <a:gd name="connsiteY3001" fmla="*/ 291941 h 514350"/>
                <a:gd name="connsiteX3002" fmla="*/ 337661 w 6400800"/>
                <a:gd name="connsiteY3002" fmla="*/ 297656 h 514350"/>
                <a:gd name="connsiteX3003" fmla="*/ 324326 w 6400800"/>
                <a:gd name="connsiteY3003" fmla="*/ 277654 h 514350"/>
                <a:gd name="connsiteX3004" fmla="*/ 310991 w 6400800"/>
                <a:gd name="connsiteY3004" fmla="*/ 233839 h 514350"/>
                <a:gd name="connsiteX3005" fmla="*/ 303371 w 6400800"/>
                <a:gd name="connsiteY3005" fmla="*/ 211931 h 514350"/>
                <a:gd name="connsiteX3006" fmla="*/ 306229 w 6400800"/>
                <a:gd name="connsiteY3006" fmla="*/ 196691 h 514350"/>
                <a:gd name="connsiteX3007" fmla="*/ 316706 w 6400800"/>
                <a:gd name="connsiteY3007" fmla="*/ 150971 h 514350"/>
                <a:gd name="connsiteX3008" fmla="*/ 326231 w 6400800"/>
                <a:gd name="connsiteY3008" fmla="*/ 115729 h 514350"/>
                <a:gd name="connsiteX3009" fmla="*/ 335756 w 6400800"/>
                <a:gd name="connsiteY3009" fmla="*/ 85249 h 514350"/>
                <a:gd name="connsiteX3010" fmla="*/ 323374 w 6400800"/>
                <a:gd name="connsiteY3010" fmla="*/ 113824 h 514350"/>
                <a:gd name="connsiteX3011" fmla="*/ 310991 w 6400800"/>
                <a:gd name="connsiteY3011" fmla="*/ 148114 h 514350"/>
                <a:gd name="connsiteX3012" fmla="*/ 303371 w 6400800"/>
                <a:gd name="connsiteY3012" fmla="*/ 169069 h 514350"/>
                <a:gd name="connsiteX3013" fmla="*/ 297656 w 6400800"/>
                <a:gd name="connsiteY3013" fmla="*/ 190024 h 514350"/>
                <a:gd name="connsiteX3014" fmla="*/ 287179 w 6400800"/>
                <a:gd name="connsiteY3014" fmla="*/ 159544 h 514350"/>
                <a:gd name="connsiteX3015" fmla="*/ 294799 w 6400800"/>
                <a:gd name="connsiteY3015" fmla="*/ 198596 h 514350"/>
                <a:gd name="connsiteX3016" fmla="*/ 283369 w 6400800"/>
                <a:gd name="connsiteY3016" fmla="*/ 247174 h 514350"/>
                <a:gd name="connsiteX3017" fmla="*/ 279559 w 6400800"/>
                <a:gd name="connsiteY3017" fmla="*/ 264319 h 514350"/>
                <a:gd name="connsiteX3018" fmla="*/ 276701 w 6400800"/>
                <a:gd name="connsiteY3018" fmla="*/ 253841 h 514350"/>
                <a:gd name="connsiteX3019" fmla="*/ 278606 w 6400800"/>
                <a:gd name="connsiteY3019" fmla="*/ 227171 h 514350"/>
                <a:gd name="connsiteX3020" fmla="*/ 284321 w 6400800"/>
                <a:gd name="connsiteY3020" fmla="*/ 166211 h 514350"/>
                <a:gd name="connsiteX3021" fmla="*/ 287179 w 6400800"/>
                <a:gd name="connsiteY3021" fmla="*/ 139541 h 514350"/>
                <a:gd name="connsiteX3022" fmla="*/ 290989 w 6400800"/>
                <a:gd name="connsiteY3022" fmla="*/ 115729 h 514350"/>
                <a:gd name="connsiteX3023" fmla="*/ 297656 w 6400800"/>
                <a:gd name="connsiteY3023" fmla="*/ 76676 h 514350"/>
                <a:gd name="connsiteX3024" fmla="*/ 304324 w 6400800"/>
                <a:gd name="connsiteY3024" fmla="*/ 42386 h 514350"/>
                <a:gd name="connsiteX3025" fmla="*/ 293846 w 6400800"/>
                <a:gd name="connsiteY3025" fmla="*/ 75724 h 514350"/>
                <a:gd name="connsiteX3026" fmla="*/ 283369 w 6400800"/>
                <a:gd name="connsiteY3026" fmla="*/ 114776 h 514350"/>
                <a:gd name="connsiteX3027" fmla="*/ 277654 w 6400800"/>
                <a:gd name="connsiteY3027" fmla="*/ 138589 h 514350"/>
                <a:gd name="connsiteX3028" fmla="*/ 272891 w 6400800"/>
                <a:gd name="connsiteY3028" fmla="*/ 165259 h 514350"/>
                <a:gd name="connsiteX3029" fmla="*/ 270034 w 6400800"/>
                <a:gd name="connsiteY3029" fmla="*/ 178594 h 514350"/>
                <a:gd name="connsiteX3030" fmla="*/ 261461 w 6400800"/>
                <a:gd name="connsiteY3030" fmla="*/ 196691 h 514350"/>
                <a:gd name="connsiteX3031" fmla="*/ 258604 w 6400800"/>
                <a:gd name="connsiteY3031" fmla="*/ 183356 h 514350"/>
                <a:gd name="connsiteX3032" fmla="*/ 253841 w 6400800"/>
                <a:gd name="connsiteY3032" fmla="*/ 161449 h 514350"/>
                <a:gd name="connsiteX3033" fmla="*/ 254794 w 6400800"/>
                <a:gd name="connsiteY3033" fmla="*/ 183356 h 514350"/>
                <a:gd name="connsiteX3034" fmla="*/ 256699 w 6400800"/>
                <a:gd name="connsiteY3034" fmla="*/ 207169 h 514350"/>
                <a:gd name="connsiteX3035" fmla="*/ 247174 w 6400800"/>
                <a:gd name="connsiteY3035" fmla="*/ 231934 h 514350"/>
                <a:gd name="connsiteX3036" fmla="*/ 245269 w 6400800"/>
                <a:gd name="connsiteY3036" fmla="*/ 236696 h 514350"/>
                <a:gd name="connsiteX3037" fmla="*/ 242411 w 6400800"/>
                <a:gd name="connsiteY3037" fmla="*/ 230029 h 514350"/>
                <a:gd name="connsiteX3038" fmla="*/ 244316 w 6400800"/>
                <a:gd name="connsiteY3038" fmla="*/ 240506 h 514350"/>
                <a:gd name="connsiteX3039" fmla="*/ 236696 w 6400800"/>
                <a:gd name="connsiteY3039" fmla="*/ 262414 h 514350"/>
                <a:gd name="connsiteX3040" fmla="*/ 226219 w 6400800"/>
                <a:gd name="connsiteY3040" fmla="*/ 227171 h 514350"/>
                <a:gd name="connsiteX3041" fmla="*/ 218599 w 6400800"/>
                <a:gd name="connsiteY3041" fmla="*/ 204311 h 514350"/>
                <a:gd name="connsiteX3042" fmla="*/ 210979 w 6400800"/>
                <a:gd name="connsiteY3042" fmla="*/ 184309 h 514350"/>
                <a:gd name="connsiteX3043" fmla="*/ 198596 w 6400800"/>
                <a:gd name="connsiteY3043" fmla="*/ 150971 h 514350"/>
                <a:gd name="connsiteX3044" fmla="*/ 187166 w 6400800"/>
                <a:gd name="connsiteY3044" fmla="*/ 122396 h 514350"/>
                <a:gd name="connsiteX3045" fmla="*/ 194786 w 6400800"/>
                <a:gd name="connsiteY3045" fmla="*/ 151924 h 514350"/>
                <a:gd name="connsiteX3046" fmla="*/ 204311 w 6400800"/>
                <a:gd name="connsiteY3046" fmla="*/ 186214 h 514350"/>
                <a:gd name="connsiteX3047" fmla="*/ 210026 w 6400800"/>
                <a:gd name="connsiteY3047" fmla="*/ 207169 h 514350"/>
                <a:gd name="connsiteX3048" fmla="*/ 215741 w 6400800"/>
                <a:gd name="connsiteY3048" fmla="*/ 230981 h 514350"/>
                <a:gd name="connsiteX3049" fmla="*/ 226219 w 6400800"/>
                <a:gd name="connsiteY3049" fmla="*/ 275749 h 514350"/>
                <a:gd name="connsiteX3050" fmla="*/ 218599 w 6400800"/>
                <a:gd name="connsiteY3050" fmla="*/ 295751 h 514350"/>
                <a:gd name="connsiteX3051" fmla="*/ 217646 w 6400800"/>
                <a:gd name="connsiteY3051" fmla="*/ 298609 h 514350"/>
                <a:gd name="connsiteX3052" fmla="*/ 214789 w 6400800"/>
                <a:gd name="connsiteY3052" fmla="*/ 266224 h 514350"/>
                <a:gd name="connsiteX3053" fmla="*/ 212884 w 6400800"/>
                <a:gd name="connsiteY3053" fmla="*/ 241459 h 514350"/>
                <a:gd name="connsiteX3054" fmla="*/ 210979 w 6400800"/>
                <a:gd name="connsiteY3054" fmla="*/ 266224 h 514350"/>
                <a:gd name="connsiteX3055" fmla="*/ 209074 w 6400800"/>
                <a:gd name="connsiteY3055" fmla="*/ 309086 h 514350"/>
                <a:gd name="connsiteX3056" fmla="*/ 196691 w 6400800"/>
                <a:gd name="connsiteY3056" fmla="*/ 287179 h 514350"/>
                <a:gd name="connsiteX3057" fmla="*/ 187166 w 6400800"/>
                <a:gd name="connsiteY3057" fmla="*/ 270034 h 514350"/>
                <a:gd name="connsiteX3058" fmla="*/ 177641 w 6400800"/>
                <a:gd name="connsiteY3058" fmla="*/ 255746 h 514350"/>
                <a:gd name="connsiteX3059" fmla="*/ 161449 w 6400800"/>
                <a:gd name="connsiteY3059" fmla="*/ 231934 h 514350"/>
                <a:gd name="connsiteX3060" fmla="*/ 156686 w 6400800"/>
                <a:gd name="connsiteY3060" fmla="*/ 225266 h 514350"/>
                <a:gd name="connsiteX3061" fmla="*/ 152876 w 6400800"/>
                <a:gd name="connsiteY3061" fmla="*/ 209074 h 514350"/>
                <a:gd name="connsiteX3062" fmla="*/ 152876 w 6400800"/>
                <a:gd name="connsiteY3062" fmla="*/ 219551 h 514350"/>
                <a:gd name="connsiteX3063" fmla="*/ 146209 w 6400800"/>
                <a:gd name="connsiteY3063" fmla="*/ 210979 h 514350"/>
                <a:gd name="connsiteX3064" fmla="*/ 152876 w 6400800"/>
                <a:gd name="connsiteY3064" fmla="*/ 224314 h 514350"/>
                <a:gd name="connsiteX3065" fmla="*/ 156686 w 6400800"/>
                <a:gd name="connsiteY3065" fmla="*/ 275749 h 514350"/>
                <a:gd name="connsiteX3066" fmla="*/ 148114 w 6400800"/>
                <a:gd name="connsiteY3066" fmla="*/ 263366 h 514350"/>
                <a:gd name="connsiteX3067" fmla="*/ 124301 w 6400800"/>
                <a:gd name="connsiteY3067" fmla="*/ 233839 h 514350"/>
                <a:gd name="connsiteX3068" fmla="*/ 104299 w 6400800"/>
                <a:gd name="connsiteY3068" fmla="*/ 212884 h 514350"/>
                <a:gd name="connsiteX3069" fmla="*/ 88106 w 6400800"/>
                <a:gd name="connsiteY3069" fmla="*/ 197644 h 514350"/>
                <a:gd name="connsiteX3070" fmla="*/ 103346 w 6400800"/>
                <a:gd name="connsiteY3070" fmla="*/ 217646 h 514350"/>
                <a:gd name="connsiteX3071" fmla="*/ 119539 w 6400800"/>
                <a:gd name="connsiteY3071" fmla="*/ 240506 h 514350"/>
                <a:gd name="connsiteX3072" fmla="*/ 139541 w 6400800"/>
                <a:gd name="connsiteY3072" fmla="*/ 271939 h 514350"/>
                <a:gd name="connsiteX3073" fmla="*/ 151924 w 6400800"/>
                <a:gd name="connsiteY3073" fmla="*/ 292894 h 514350"/>
                <a:gd name="connsiteX3074" fmla="*/ 151924 w 6400800"/>
                <a:gd name="connsiteY3074" fmla="*/ 297656 h 514350"/>
                <a:gd name="connsiteX3075" fmla="*/ 150971 w 6400800"/>
                <a:gd name="connsiteY3075" fmla="*/ 296704 h 514350"/>
                <a:gd name="connsiteX3076" fmla="*/ 136684 w 6400800"/>
                <a:gd name="connsiteY3076" fmla="*/ 282416 h 514350"/>
                <a:gd name="connsiteX3077" fmla="*/ 131921 w 6400800"/>
                <a:gd name="connsiteY3077" fmla="*/ 278606 h 514350"/>
                <a:gd name="connsiteX3078" fmla="*/ 132874 w 6400800"/>
                <a:gd name="connsiteY3078" fmla="*/ 274796 h 514350"/>
                <a:gd name="connsiteX3079" fmla="*/ 130969 w 6400800"/>
                <a:gd name="connsiteY3079" fmla="*/ 278606 h 514350"/>
                <a:gd name="connsiteX3080" fmla="*/ 122396 w 6400800"/>
                <a:gd name="connsiteY3080" fmla="*/ 270986 h 514350"/>
                <a:gd name="connsiteX3081" fmla="*/ 130016 w 6400800"/>
                <a:gd name="connsiteY3081" fmla="*/ 280511 h 514350"/>
                <a:gd name="connsiteX3082" fmla="*/ 123349 w 6400800"/>
                <a:gd name="connsiteY3082" fmla="*/ 293846 h 514350"/>
                <a:gd name="connsiteX3083" fmla="*/ 114776 w 6400800"/>
                <a:gd name="connsiteY3083" fmla="*/ 316706 h 514350"/>
                <a:gd name="connsiteX3084" fmla="*/ 112871 w 6400800"/>
                <a:gd name="connsiteY3084" fmla="*/ 321469 h 514350"/>
                <a:gd name="connsiteX3085" fmla="*/ 103346 w 6400800"/>
                <a:gd name="connsiteY3085" fmla="*/ 299561 h 514350"/>
                <a:gd name="connsiteX3086" fmla="*/ 86201 w 6400800"/>
                <a:gd name="connsiteY3086" fmla="*/ 262414 h 514350"/>
                <a:gd name="connsiteX3087" fmla="*/ 78581 w 6400800"/>
                <a:gd name="connsiteY3087" fmla="*/ 245269 h 514350"/>
                <a:gd name="connsiteX3088" fmla="*/ 70961 w 6400800"/>
                <a:gd name="connsiteY3088" fmla="*/ 230981 h 514350"/>
                <a:gd name="connsiteX3089" fmla="*/ 57626 w 6400800"/>
                <a:gd name="connsiteY3089" fmla="*/ 208121 h 514350"/>
                <a:gd name="connsiteX3090" fmla="*/ 46196 w 6400800"/>
                <a:gd name="connsiteY3090" fmla="*/ 188119 h 514350"/>
                <a:gd name="connsiteX3091" fmla="*/ 54769 w 6400800"/>
                <a:gd name="connsiteY3091" fmla="*/ 210026 h 514350"/>
                <a:gd name="connsiteX3092" fmla="*/ 64294 w 6400800"/>
                <a:gd name="connsiteY3092" fmla="*/ 234791 h 514350"/>
                <a:gd name="connsiteX3093" fmla="*/ 70009 w 6400800"/>
                <a:gd name="connsiteY3093" fmla="*/ 250031 h 514350"/>
                <a:gd name="connsiteX3094" fmla="*/ 75724 w 6400800"/>
                <a:gd name="connsiteY3094" fmla="*/ 266224 h 514350"/>
                <a:gd name="connsiteX3095" fmla="*/ 85249 w 6400800"/>
                <a:gd name="connsiteY3095" fmla="*/ 292894 h 514350"/>
                <a:gd name="connsiteX3096" fmla="*/ 79534 w 6400800"/>
                <a:gd name="connsiteY3096" fmla="*/ 284321 h 514350"/>
                <a:gd name="connsiteX3097" fmla="*/ 68104 w 6400800"/>
                <a:gd name="connsiteY3097" fmla="*/ 268129 h 514350"/>
                <a:gd name="connsiteX3098" fmla="*/ 57626 w 6400800"/>
                <a:gd name="connsiteY3098" fmla="*/ 253841 h 514350"/>
                <a:gd name="connsiteX3099" fmla="*/ 64294 w 6400800"/>
                <a:gd name="connsiteY3099" fmla="*/ 270034 h 514350"/>
                <a:gd name="connsiteX3100" fmla="*/ 71914 w 6400800"/>
                <a:gd name="connsiteY3100" fmla="*/ 288131 h 514350"/>
                <a:gd name="connsiteX3101" fmla="*/ 83344 w 6400800"/>
                <a:gd name="connsiteY3101" fmla="*/ 311944 h 514350"/>
                <a:gd name="connsiteX3102" fmla="*/ 90964 w 6400800"/>
                <a:gd name="connsiteY3102" fmla="*/ 330994 h 514350"/>
                <a:gd name="connsiteX3103" fmla="*/ 87154 w 6400800"/>
                <a:gd name="connsiteY3103" fmla="*/ 339566 h 514350"/>
                <a:gd name="connsiteX3104" fmla="*/ 81439 w 6400800"/>
                <a:gd name="connsiteY3104" fmla="*/ 352901 h 514350"/>
                <a:gd name="connsiteX3105" fmla="*/ 78581 w 6400800"/>
                <a:gd name="connsiteY3105" fmla="*/ 339566 h 514350"/>
                <a:gd name="connsiteX3106" fmla="*/ 70009 w 6400800"/>
                <a:gd name="connsiteY3106" fmla="*/ 301466 h 514350"/>
                <a:gd name="connsiteX3107" fmla="*/ 61436 w 6400800"/>
                <a:gd name="connsiteY3107" fmla="*/ 269081 h 514350"/>
                <a:gd name="connsiteX3108" fmla="*/ 53816 w 6400800"/>
                <a:gd name="connsiteY3108" fmla="*/ 244316 h 514350"/>
                <a:gd name="connsiteX3109" fmla="*/ 46196 w 6400800"/>
                <a:gd name="connsiteY3109" fmla="*/ 223361 h 514350"/>
                <a:gd name="connsiteX3110" fmla="*/ 50006 w 6400800"/>
                <a:gd name="connsiteY3110" fmla="*/ 245269 h 514350"/>
                <a:gd name="connsiteX3111" fmla="*/ 53816 w 6400800"/>
                <a:gd name="connsiteY3111" fmla="*/ 270034 h 514350"/>
                <a:gd name="connsiteX3112" fmla="*/ 58579 w 6400800"/>
                <a:gd name="connsiteY3112" fmla="*/ 302419 h 514350"/>
                <a:gd name="connsiteX3113" fmla="*/ 64294 w 6400800"/>
                <a:gd name="connsiteY3113" fmla="*/ 340519 h 514350"/>
                <a:gd name="connsiteX3114" fmla="*/ 69056 w 6400800"/>
                <a:gd name="connsiteY3114" fmla="*/ 381476 h 514350"/>
                <a:gd name="connsiteX3115" fmla="*/ 67151 w 6400800"/>
                <a:gd name="connsiteY3115" fmla="*/ 385286 h 514350"/>
                <a:gd name="connsiteX3116" fmla="*/ 60484 w 6400800"/>
                <a:gd name="connsiteY3116" fmla="*/ 405289 h 514350"/>
                <a:gd name="connsiteX3117" fmla="*/ 59531 w 6400800"/>
                <a:gd name="connsiteY3117" fmla="*/ 407194 h 514350"/>
                <a:gd name="connsiteX3118" fmla="*/ 56674 w 6400800"/>
                <a:gd name="connsiteY3118" fmla="*/ 407194 h 514350"/>
                <a:gd name="connsiteX3119" fmla="*/ 54769 w 6400800"/>
                <a:gd name="connsiteY3119" fmla="*/ 399574 h 514350"/>
                <a:gd name="connsiteX3120" fmla="*/ 46196 w 6400800"/>
                <a:gd name="connsiteY3120" fmla="*/ 364331 h 514350"/>
                <a:gd name="connsiteX3121" fmla="*/ 37624 w 6400800"/>
                <a:gd name="connsiteY3121" fmla="*/ 332899 h 514350"/>
                <a:gd name="connsiteX3122" fmla="*/ 21431 w 6400800"/>
                <a:gd name="connsiteY3122" fmla="*/ 287179 h 514350"/>
                <a:gd name="connsiteX3123" fmla="*/ 13811 w 6400800"/>
                <a:gd name="connsiteY3123" fmla="*/ 270034 h 514350"/>
                <a:gd name="connsiteX3124" fmla="*/ 17621 w 6400800"/>
                <a:gd name="connsiteY3124" fmla="*/ 288131 h 514350"/>
                <a:gd name="connsiteX3125" fmla="*/ 21431 w 6400800"/>
                <a:gd name="connsiteY3125" fmla="*/ 309086 h 514350"/>
                <a:gd name="connsiteX3126" fmla="*/ 26194 w 6400800"/>
                <a:gd name="connsiteY3126" fmla="*/ 335756 h 514350"/>
                <a:gd name="connsiteX3127" fmla="*/ 31909 w 6400800"/>
                <a:gd name="connsiteY3127" fmla="*/ 367189 h 514350"/>
                <a:gd name="connsiteX3128" fmla="*/ 39529 w 6400800"/>
                <a:gd name="connsiteY3128" fmla="*/ 402431 h 514350"/>
                <a:gd name="connsiteX3129" fmla="*/ 39529 w 6400800"/>
                <a:gd name="connsiteY3129" fmla="*/ 404336 h 514350"/>
                <a:gd name="connsiteX3130" fmla="*/ 7144 w 6400800"/>
                <a:gd name="connsiteY3130" fmla="*/ 399574 h 514350"/>
                <a:gd name="connsiteX3131" fmla="*/ 7144 w 6400800"/>
                <a:gd name="connsiteY3131" fmla="*/ 511016 h 514350"/>
                <a:gd name="connsiteX3132" fmla="*/ 6277451 w 6400800"/>
                <a:gd name="connsiteY3132" fmla="*/ 364331 h 514350"/>
                <a:gd name="connsiteX3133" fmla="*/ 6279356 w 6400800"/>
                <a:gd name="connsiteY3133" fmla="*/ 357664 h 514350"/>
                <a:gd name="connsiteX3134" fmla="*/ 6279356 w 6400800"/>
                <a:gd name="connsiteY3134" fmla="*/ 361474 h 514350"/>
                <a:gd name="connsiteX3135" fmla="*/ 6277451 w 6400800"/>
                <a:gd name="connsiteY3135" fmla="*/ 399574 h 514350"/>
                <a:gd name="connsiteX3136" fmla="*/ 6267926 w 6400800"/>
                <a:gd name="connsiteY3136" fmla="*/ 430054 h 514350"/>
                <a:gd name="connsiteX3137" fmla="*/ 6266021 w 6400800"/>
                <a:gd name="connsiteY3137" fmla="*/ 430054 h 514350"/>
                <a:gd name="connsiteX3138" fmla="*/ 6260306 w 6400800"/>
                <a:gd name="connsiteY3138" fmla="*/ 421481 h 514350"/>
                <a:gd name="connsiteX3139" fmla="*/ 6277451 w 6400800"/>
                <a:gd name="connsiteY3139" fmla="*/ 364331 h 514350"/>
                <a:gd name="connsiteX3140" fmla="*/ 6211729 w 6400800"/>
                <a:gd name="connsiteY3140" fmla="*/ 425291 h 514350"/>
                <a:gd name="connsiteX3141" fmla="*/ 6212681 w 6400800"/>
                <a:gd name="connsiteY3141" fmla="*/ 398621 h 514350"/>
                <a:gd name="connsiteX3142" fmla="*/ 6213634 w 6400800"/>
                <a:gd name="connsiteY3142" fmla="*/ 390049 h 514350"/>
                <a:gd name="connsiteX3143" fmla="*/ 6216492 w 6400800"/>
                <a:gd name="connsiteY3143" fmla="*/ 393859 h 514350"/>
                <a:gd name="connsiteX3144" fmla="*/ 6227921 w 6400800"/>
                <a:gd name="connsiteY3144" fmla="*/ 408146 h 514350"/>
                <a:gd name="connsiteX3145" fmla="*/ 6225064 w 6400800"/>
                <a:gd name="connsiteY3145" fmla="*/ 412909 h 514350"/>
                <a:gd name="connsiteX3146" fmla="*/ 6221254 w 6400800"/>
                <a:gd name="connsiteY3146" fmla="*/ 420529 h 514350"/>
                <a:gd name="connsiteX3147" fmla="*/ 6218396 w 6400800"/>
                <a:gd name="connsiteY3147" fmla="*/ 429101 h 514350"/>
                <a:gd name="connsiteX3148" fmla="*/ 6217444 w 6400800"/>
                <a:gd name="connsiteY3148" fmla="*/ 431006 h 514350"/>
                <a:gd name="connsiteX3149" fmla="*/ 6217444 w 6400800"/>
                <a:gd name="connsiteY3149" fmla="*/ 429101 h 514350"/>
                <a:gd name="connsiteX3150" fmla="*/ 6215539 w 6400800"/>
                <a:gd name="connsiteY3150" fmla="*/ 413861 h 514350"/>
                <a:gd name="connsiteX3151" fmla="*/ 6213634 w 6400800"/>
                <a:gd name="connsiteY3151" fmla="*/ 429101 h 514350"/>
                <a:gd name="connsiteX3152" fmla="*/ 6211729 w 6400800"/>
                <a:gd name="connsiteY3152" fmla="*/ 441484 h 514350"/>
                <a:gd name="connsiteX3153" fmla="*/ 6211729 w 6400800"/>
                <a:gd name="connsiteY3153" fmla="*/ 425291 h 514350"/>
                <a:gd name="connsiteX3154" fmla="*/ 6183154 w 6400800"/>
                <a:gd name="connsiteY3154" fmla="*/ 343376 h 514350"/>
                <a:gd name="connsiteX3155" fmla="*/ 6187917 w 6400800"/>
                <a:gd name="connsiteY3155" fmla="*/ 350996 h 514350"/>
                <a:gd name="connsiteX3156" fmla="*/ 6191726 w 6400800"/>
                <a:gd name="connsiteY3156" fmla="*/ 356711 h 514350"/>
                <a:gd name="connsiteX3157" fmla="*/ 6183154 w 6400800"/>
                <a:gd name="connsiteY3157" fmla="*/ 388144 h 514350"/>
                <a:gd name="connsiteX3158" fmla="*/ 6182201 w 6400800"/>
                <a:gd name="connsiteY3158" fmla="*/ 391954 h 514350"/>
                <a:gd name="connsiteX3159" fmla="*/ 6181249 w 6400800"/>
                <a:gd name="connsiteY3159" fmla="*/ 375761 h 514350"/>
                <a:gd name="connsiteX3160" fmla="*/ 6181249 w 6400800"/>
                <a:gd name="connsiteY3160" fmla="*/ 372904 h 514350"/>
                <a:gd name="connsiteX3161" fmla="*/ 6183154 w 6400800"/>
                <a:gd name="connsiteY3161" fmla="*/ 343376 h 514350"/>
                <a:gd name="connsiteX3162" fmla="*/ 6144101 w 6400800"/>
                <a:gd name="connsiteY3162" fmla="*/ 308134 h 514350"/>
                <a:gd name="connsiteX3163" fmla="*/ 6147912 w 6400800"/>
                <a:gd name="connsiteY3163" fmla="*/ 276701 h 514350"/>
                <a:gd name="connsiteX3164" fmla="*/ 6153626 w 6400800"/>
                <a:gd name="connsiteY3164" fmla="*/ 289084 h 514350"/>
                <a:gd name="connsiteX3165" fmla="*/ 6161246 w 6400800"/>
                <a:gd name="connsiteY3165" fmla="*/ 305276 h 514350"/>
                <a:gd name="connsiteX3166" fmla="*/ 6157437 w 6400800"/>
                <a:gd name="connsiteY3166" fmla="*/ 319564 h 514350"/>
                <a:gd name="connsiteX3167" fmla="*/ 6152674 w 6400800"/>
                <a:gd name="connsiteY3167" fmla="*/ 342424 h 514350"/>
                <a:gd name="connsiteX3168" fmla="*/ 6150769 w 6400800"/>
                <a:gd name="connsiteY3168" fmla="*/ 356711 h 514350"/>
                <a:gd name="connsiteX3169" fmla="*/ 6149817 w 6400800"/>
                <a:gd name="connsiteY3169" fmla="*/ 360521 h 514350"/>
                <a:gd name="connsiteX3170" fmla="*/ 6148864 w 6400800"/>
                <a:gd name="connsiteY3170" fmla="*/ 365284 h 514350"/>
                <a:gd name="connsiteX3171" fmla="*/ 6146006 w 6400800"/>
                <a:gd name="connsiteY3171" fmla="*/ 360521 h 514350"/>
                <a:gd name="connsiteX3172" fmla="*/ 6147912 w 6400800"/>
                <a:gd name="connsiteY3172" fmla="*/ 368141 h 514350"/>
                <a:gd name="connsiteX3173" fmla="*/ 6145054 w 6400800"/>
                <a:gd name="connsiteY3173" fmla="*/ 389096 h 514350"/>
                <a:gd name="connsiteX3174" fmla="*/ 6144101 w 6400800"/>
                <a:gd name="connsiteY3174" fmla="*/ 386239 h 514350"/>
                <a:gd name="connsiteX3175" fmla="*/ 6143149 w 6400800"/>
                <a:gd name="connsiteY3175" fmla="*/ 384334 h 514350"/>
                <a:gd name="connsiteX3176" fmla="*/ 6142196 w 6400800"/>
                <a:gd name="connsiteY3176" fmla="*/ 369094 h 514350"/>
                <a:gd name="connsiteX3177" fmla="*/ 6139339 w 6400800"/>
                <a:gd name="connsiteY3177" fmla="*/ 343376 h 514350"/>
                <a:gd name="connsiteX3178" fmla="*/ 6144101 w 6400800"/>
                <a:gd name="connsiteY3178" fmla="*/ 308134 h 514350"/>
                <a:gd name="connsiteX3179" fmla="*/ 6095524 w 6400800"/>
                <a:gd name="connsiteY3179" fmla="*/ 384334 h 514350"/>
                <a:gd name="connsiteX3180" fmla="*/ 6088856 w 6400800"/>
                <a:gd name="connsiteY3180" fmla="*/ 412909 h 514350"/>
                <a:gd name="connsiteX3181" fmla="*/ 6083142 w 6400800"/>
                <a:gd name="connsiteY3181" fmla="*/ 435769 h 514350"/>
                <a:gd name="connsiteX3182" fmla="*/ 6076474 w 6400800"/>
                <a:gd name="connsiteY3182" fmla="*/ 411956 h 514350"/>
                <a:gd name="connsiteX3183" fmla="*/ 6079331 w 6400800"/>
                <a:gd name="connsiteY3183" fmla="*/ 391001 h 514350"/>
                <a:gd name="connsiteX3184" fmla="*/ 6084094 w 6400800"/>
                <a:gd name="connsiteY3184" fmla="*/ 368141 h 514350"/>
                <a:gd name="connsiteX3185" fmla="*/ 6088856 w 6400800"/>
                <a:gd name="connsiteY3185" fmla="*/ 347186 h 514350"/>
                <a:gd name="connsiteX3186" fmla="*/ 6091714 w 6400800"/>
                <a:gd name="connsiteY3186" fmla="*/ 348139 h 514350"/>
                <a:gd name="connsiteX3187" fmla="*/ 6095524 w 6400800"/>
                <a:gd name="connsiteY3187" fmla="*/ 350996 h 514350"/>
                <a:gd name="connsiteX3188" fmla="*/ 6100287 w 6400800"/>
                <a:gd name="connsiteY3188" fmla="*/ 359569 h 514350"/>
                <a:gd name="connsiteX3189" fmla="*/ 6095524 w 6400800"/>
                <a:gd name="connsiteY3189" fmla="*/ 384334 h 514350"/>
                <a:gd name="connsiteX3190" fmla="*/ 6102192 w 6400800"/>
                <a:gd name="connsiteY3190" fmla="*/ 206216 h 514350"/>
                <a:gd name="connsiteX3191" fmla="*/ 6101239 w 6400800"/>
                <a:gd name="connsiteY3191" fmla="*/ 235744 h 514350"/>
                <a:gd name="connsiteX3192" fmla="*/ 6101239 w 6400800"/>
                <a:gd name="connsiteY3192" fmla="*/ 241459 h 514350"/>
                <a:gd name="connsiteX3193" fmla="*/ 6101239 w 6400800"/>
                <a:gd name="connsiteY3193" fmla="*/ 242411 h 514350"/>
                <a:gd name="connsiteX3194" fmla="*/ 6101239 w 6400800"/>
                <a:gd name="connsiteY3194" fmla="*/ 242411 h 514350"/>
                <a:gd name="connsiteX3195" fmla="*/ 6100287 w 6400800"/>
                <a:gd name="connsiteY3195" fmla="*/ 239554 h 514350"/>
                <a:gd name="connsiteX3196" fmla="*/ 6097429 w 6400800"/>
                <a:gd name="connsiteY3196" fmla="*/ 230981 h 514350"/>
                <a:gd name="connsiteX3197" fmla="*/ 6102192 w 6400800"/>
                <a:gd name="connsiteY3197" fmla="*/ 206216 h 514350"/>
                <a:gd name="connsiteX3198" fmla="*/ 6100287 w 6400800"/>
                <a:gd name="connsiteY3198" fmla="*/ 284321 h 514350"/>
                <a:gd name="connsiteX3199" fmla="*/ 6098381 w 6400800"/>
                <a:gd name="connsiteY3199" fmla="*/ 279559 h 514350"/>
                <a:gd name="connsiteX3200" fmla="*/ 6099334 w 6400800"/>
                <a:gd name="connsiteY3200" fmla="*/ 277654 h 514350"/>
                <a:gd name="connsiteX3201" fmla="*/ 6100287 w 6400800"/>
                <a:gd name="connsiteY3201" fmla="*/ 284321 h 514350"/>
                <a:gd name="connsiteX3202" fmla="*/ 6093619 w 6400800"/>
                <a:gd name="connsiteY3202" fmla="*/ 247174 h 514350"/>
                <a:gd name="connsiteX3203" fmla="*/ 6095524 w 6400800"/>
                <a:gd name="connsiteY3203" fmla="*/ 255746 h 514350"/>
                <a:gd name="connsiteX3204" fmla="*/ 6091714 w 6400800"/>
                <a:gd name="connsiteY3204" fmla="*/ 264319 h 514350"/>
                <a:gd name="connsiteX3205" fmla="*/ 6090762 w 6400800"/>
                <a:gd name="connsiteY3205" fmla="*/ 262414 h 514350"/>
                <a:gd name="connsiteX3206" fmla="*/ 6093619 w 6400800"/>
                <a:gd name="connsiteY3206" fmla="*/ 247174 h 514350"/>
                <a:gd name="connsiteX3207" fmla="*/ 6088856 w 6400800"/>
                <a:gd name="connsiteY3207" fmla="*/ 269081 h 514350"/>
                <a:gd name="connsiteX3208" fmla="*/ 6088856 w 6400800"/>
                <a:gd name="connsiteY3208" fmla="*/ 270034 h 514350"/>
                <a:gd name="connsiteX3209" fmla="*/ 6088856 w 6400800"/>
                <a:gd name="connsiteY3209" fmla="*/ 270034 h 514350"/>
                <a:gd name="connsiteX3210" fmla="*/ 6087904 w 6400800"/>
                <a:gd name="connsiteY3210" fmla="*/ 272891 h 514350"/>
                <a:gd name="connsiteX3211" fmla="*/ 6088856 w 6400800"/>
                <a:gd name="connsiteY3211" fmla="*/ 269081 h 514350"/>
                <a:gd name="connsiteX3212" fmla="*/ 6067901 w 6400800"/>
                <a:gd name="connsiteY3212" fmla="*/ 369094 h 514350"/>
                <a:gd name="connsiteX3213" fmla="*/ 6080284 w 6400800"/>
                <a:gd name="connsiteY3213" fmla="*/ 339566 h 514350"/>
                <a:gd name="connsiteX3214" fmla="*/ 6085046 w 6400800"/>
                <a:gd name="connsiteY3214" fmla="*/ 326231 h 514350"/>
                <a:gd name="connsiteX3215" fmla="*/ 6088856 w 6400800"/>
                <a:gd name="connsiteY3215" fmla="*/ 313849 h 514350"/>
                <a:gd name="connsiteX3216" fmla="*/ 6093619 w 6400800"/>
                <a:gd name="connsiteY3216" fmla="*/ 293846 h 514350"/>
                <a:gd name="connsiteX3217" fmla="*/ 6093619 w 6400800"/>
                <a:gd name="connsiteY3217" fmla="*/ 293846 h 514350"/>
                <a:gd name="connsiteX3218" fmla="*/ 6096476 w 6400800"/>
                <a:gd name="connsiteY3218" fmla="*/ 310991 h 514350"/>
                <a:gd name="connsiteX3219" fmla="*/ 6100287 w 6400800"/>
                <a:gd name="connsiteY3219" fmla="*/ 339566 h 514350"/>
                <a:gd name="connsiteX3220" fmla="*/ 6101239 w 6400800"/>
                <a:gd name="connsiteY3220" fmla="*/ 355759 h 514350"/>
                <a:gd name="connsiteX3221" fmla="*/ 6101239 w 6400800"/>
                <a:gd name="connsiteY3221" fmla="*/ 355759 h 514350"/>
                <a:gd name="connsiteX3222" fmla="*/ 6100287 w 6400800"/>
                <a:gd name="connsiteY3222" fmla="*/ 359569 h 514350"/>
                <a:gd name="connsiteX3223" fmla="*/ 6097429 w 6400800"/>
                <a:gd name="connsiteY3223" fmla="*/ 350044 h 514350"/>
                <a:gd name="connsiteX3224" fmla="*/ 6093619 w 6400800"/>
                <a:gd name="connsiteY3224" fmla="*/ 345281 h 514350"/>
                <a:gd name="connsiteX3225" fmla="*/ 6087904 w 6400800"/>
                <a:gd name="connsiteY3225" fmla="*/ 342424 h 514350"/>
                <a:gd name="connsiteX3226" fmla="*/ 6085999 w 6400800"/>
                <a:gd name="connsiteY3226" fmla="*/ 341471 h 514350"/>
                <a:gd name="connsiteX3227" fmla="*/ 6085046 w 6400800"/>
                <a:gd name="connsiteY3227" fmla="*/ 343376 h 514350"/>
                <a:gd name="connsiteX3228" fmla="*/ 6076474 w 6400800"/>
                <a:gd name="connsiteY3228" fmla="*/ 365284 h 514350"/>
                <a:gd name="connsiteX3229" fmla="*/ 6069806 w 6400800"/>
                <a:gd name="connsiteY3229" fmla="*/ 384334 h 514350"/>
                <a:gd name="connsiteX3230" fmla="*/ 6065996 w 6400800"/>
                <a:gd name="connsiteY3230" fmla="*/ 372904 h 514350"/>
                <a:gd name="connsiteX3231" fmla="*/ 6067901 w 6400800"/>
                <a:gd name="connsiteY3231" fmla="*/ 369094 h 514350"/>
                <a:gd name="connsiteX3232" fmla="*/ 6035517 w 6400800"/>
                <a:gd name="connsiteY3232" fmla="*/ 310039 h 514350"/>
                <a:gd name="connsiteX3233" fmla="*/ 6035517 w 6400800"/>
                <a:gd name="connsiteY3233" fmla="*/ 308134 h 514350"/>
                <a:gd name="connsiteX3234" fmla="*/ 6040279 w 6400800"/>
                <a:gd name="connsiteY3234" fmla="*/ 324326 h 514350"/>
                <a:gd name="connsiteX3235" fmla="*/ 6044089 w 6400800"/>
                <a:gd name="connsiteY3235" fmla="*/ 338614 h 514350"/>
                <a:gd name="connsiteX3236" fmla="*/ 6038374 w 6400800"/>
                <a:gd name="connsiteY3236" fmla="*/ 355759 h 514350"/>
                <a:gd name="connsiteX3237" fmla="*/ 6033612 w 6400800"/>
                <a:gd name="connsiteY3237" fmla="*/ 330041 h 514350"/>
                <a:gd name="connsiteX3238" fmla="*/ 6035517 w 6400800"/>
                <a:gd name="connsiteY3238" fmla="*/ 310039 h 514350"/>
                <a:gd name="connsiteX3239" fmla="*/ 6012656 w 6400800"/>
                <a:gd name="connsiteY3239" fmla="*/ 361474 h 514350"/>
                <a:gd name="connsiteX3240" fmla="*/ 6012656 w 6400800"/>
                <a:gd name="connsiteY3240" fmla="*/ 363379 h 514350"/>
                <a:gd name="connsiteX3241" fmla="*/ 6012656 w 6400800"/>
                <a:gd name="connsiteY3241" fmla="*/ 359569 h 514350"/>
                <a:gd name="connsiteX3242" fmla="*/ 6012656 w 6400800"/>
                <a:gd name="connsiteY3242" fmla="*/ 361474 h 514350"/>
                <a:gd name="connsiteX3243" fmla="*/ 6007894 w 6400800"/>
                <a:gd name="connsiteY3243" fmla="*/ 351949 h 514350"/>
                <a:gd name="connsiteX3244" fmla="*/ 6007894 w 6400800"/>
                <a:gd name="connsiteY3244" fmla="*/ 352901 h 514350"/>
                <a:gd name="connsiteX3245" fmla="*/ 6007894 w 6400800"/>
                <a:gd name="connsiteY3245" fmla="*/ 351949 h 514350"/>
                <a:gd name="connsiteX3246" fmla="*/ 6007894 w 6400800"/>
                <a:gd name="connsiteY3246" fmla="*/ 351949 h 514350"/>
                <a:gd name="connsiteX3247" fmla="*/ 5976462 w 6400800"/>
                <a:gd name="connsiteY3247" fmla="*/ 410051 h 514350"/>
                <a:gd name="connsiteX3248" fmla="*/ 5973604 w 6400800"/>
                <a:gd name="connsiteY3248" fmla="*/ 402431 h 514350"/>
                <a:gd name="connsiteX3249" fmla="*/ 5972651 w 6400800"/>
                <a:gd name="connsiteY3249" fmla="*/ 398621 h 514350"/>
                <a:gd name="connsiteX3250" fmla="*/ 5971699 w 6400800"/>
                <a:gd name="connsiteY3250" fmla="*/ 391001 h 514350"/>
                <a:gd name="connsiteX3251" fmla="*/ 5973604 w 6400800"/>
                <a:gd name="connsiteY3251" fmla="*/ 386239 h 514350"/>
                <a:gd name="connsiteX3252" fmla="*/ 5977414 w 6400800"/>
                <a:gd name="connsiteY3252" fmla="*/ 374809 h 514350"/>
                <a:gd name="connsiteX3253" fmla="*/ 5976462 w 6400800"/>
                <a:gd name="connsiteY3253" fmla="*/ 410051 h 514350"/>
                <a:gd name="connsiteX3254" fmla="*/ 5976462 w 6400800"/>
                <a:gd name="connsiteY3254" fmla="*/ 239554 h 514350"/>
                <a:gd name="connsiteX3255" fmla="*/ 5978367 w 6400800"/>
                <a:gd name="connsiteY3255" fmla="*/ 250031 h 514350"/>
                <a:gd name="connsiteX3256" fmla="*/ 5979319 w 6400800"/>
                <a:gd name="connsiteY3256" fmla="*/ 256699 h 514350"/>
                <a:gd name="connsiteX3257" fmla="*/ 5974556 w 6400800"/>
                <a:gd name="connsiteY3257" fmla="*/ 248126 h 514350"/>
                <a:gd name="connsiteX3258" fmla="*/ 5976462 w 6400800"/>
                <a:gd name="connsiteY3258" fmla="*/ 239554 h 514350"/>
                <a:gd name="connsiteX3259" fmla="*/ 5965984 w 6400800"/>
                <a:gd name="connsiteY3259" fmla="*/ 291941 h 514350"/>
                <a:gd name="connsiteX3260" fmla="*/ 5966937 w 6400800"/>
                <a:gd name="connsiteY3260" fmla="*/ 286226 h 514350"/>
                <a:gd name="connsiteX3261" fmla="*/ 5967889 w 6400800"/>
                <a:gd name="connsiteY3261" fmla="*/ 282416 h 514350"/>
                <a:gd name="connsiteX3262" fmla="*/ 5970746 w 6400800"/>
                <a:gd name="connsiteY3262" fmla="*/ 269081 h 514350"/>
                <a:gd name="connsiteX3263" fmla="*/ 5983129 w 6400800"/>
                <a:gd name="connsiteY3263" fmla="*/ 298609 h 514350"/>
                <a:gd name="connsiteX3264" fmla="*/ 5980271 w 6400800"/>
                <a:gd name="connsiteY3264" fmla="*/ 330994 h 514350"/>
                <a:gd name="connsiteX3265" fmla="*/ 5979319 w 6400800"/>
                <a:gd name="connsiteY3265" fmla="*/ 331946 h 514350"/>
                <a:gd name="connsiteX3266" fmla="*/ 5976462 w 6400800"/>
                <a:gd name="connsiteY3266" fmla="*/ 328136 h 514350"/>
                <a:gd name="connsiteX3267" fmla="*/ 5979319 w 6400800"/>
                <a:gd name="connsiteY3267" fmla="*/ 332899 h 514350"/>
                <a:gd name="connsiteX3268" fmla="*/ 5972651 w 6400800"/>
                <a:gd name="connsiteY3268" fmla="*/ 346234 h 514350"/>
                <a:gd name="connsiteX3269" fmla="*/ 5967889 w 6400800"/>
                <a:gd name="connsiteY3269" fmla="*/ 355759 h 514350"/>
                <a:gd name="connsiteX3270" fmla="*/ 5967889 w 6400800"/>
                <a:gd name="connsiteY3270" fmla="*/ 355759 h 514350"/>
                <a:gd name="connsiteX3271" fmla="*/ 5966937 w 6400800"/>
                <a:gd name="connsiteY3271" fmla="*/ 351949 h 514350"/>
                <a:gd name="connsiteX3272" fmla="*/ 5965031 w 6400800"/>
                <a:gd name="connsiteY3272" fmla="*/ 333851 h 514350"/>
                <a:gd name="connsiteX3273" fmla="*/ 5963126 w 6400800"/>
                <a:gd name="connsiteY3273" fmla="*/ 299561 h 514350"/>
                <a:gd name="connsiteX3274" fmla="*/ 5965984 w 6400800"/>
                <a:gd name="connsiteY3274" fmla="*/ 291941 h 514350"/>
                <a:gd name="connsiteX3275" fmla="*/ 5952649 w 6400800"/>
                <a:gd name="connsiteY3275" fmla="*/ 385286 h 514350"/>
                <a:gd name="connsiteX3276" fmla="*/ 5952649 w 6400800"/>
                <a:gd name="connsiteY3276" fmla="*/ 385286 h 514350"/>
                <a:gd name="connsiteX3277" fmla="*/ 5952649 w 6400800"/>
                <a:gd name="connsiteY3277" fmla="*/ 385286 h 514350"/>
                <a:gd name="connsiteX3278" fmla="*/ 5952649 w 6400800"/>
                <a:gd name="connsiteY3278" fmla="*/ 385286 h 514350"/>
                <a:gd name="connsiteX3279" fmla="*/ 5934551 w 6400800"/>
                <a:gd name="connsiteY3279" fmla="*/ 339566 h 514350"/>
                <a:gd name="connsiteX3280" fmla="*/ 5933599 w 6400800"/>
                <a:gd name="connsiteY3280" fmla="*/ 332899 h 514350"/>
                <a:gd name="connsiteX3281" fmla="*/ 5933599 w 6400800"/>
                <a:gd name="connsiteY3281" fmla="*/ 330994 h 514350"/>
                <a:gd name="connsiteX3282" fmla="*/ 5935504 w 6400800"/>
                <a:gd name="connsiteY3282" fmla="*/ 336709 h 514350"/>
                <a:gd name="connsiteX3283" fmla="*/ 5934551 w 6400800"/>
                <a:gd name="connsiteY3283" fmla="*/ 339566 h 514350"/>
                <a:gd name="connsiteX3284" fmla="*/ 5948839 w 6400800"/>
                <a:gd name="connsiteY3284" fmla="*/ 371951 h 514350"/>
                <a:gd name="connsiteX3285" fmla="*/ 5945981 w 6400800"/>
                <a:gd name="connsiteY3285" fmla="*/ 382429 h 514350"/>
                <a:gd name="connsiteX3286" fmla="*/ 5943124 w 6400800"/>
                <a:gd name="connsiteY3286" fmla="*/ 392906 h 514350"/>
                <a:gd name="connsiteX3287" fmla="*/ 5943124 w 6400800"/>
                <a:gd name="connsiteY3287" fmla="*/ 378619 h 514350"/>
                <a:gd name="connsiteX3288" fmla="*/ 5943124 w 6400800"/>
                <a:gd name="connsiteY3288" fmla="*/ 378619 h 514350"/>
                <a:gd name="connsiteX3289" fmla="*/ 5946934 w 6400800"/>
                <a:gd name="connsiteY3289" fmla="*/ 365284 h 514350"/>
                <a:gd name="connsiteX3290" fmla="*/ 5948839 w 6400800"/>
                <a:gd name="connsiteY3290" fmla="*/ 371951 h 514350"/>
                <a:gd name="connsiteX3291" fmla="*/ 5930742 w 6400800"/>
                <a:gd name="connsiteY3291" fmla="*/ 234791 h 514350"/>
                <a:gd name="connsiteX3292" fmla="*/ 5938362 w 6400800"/>
                <a:gd name="connsiteY3292" fmla="*/ 269081 h 514350"/>
                <a:gd name="connsiteX3293" fmla="*/ 5945029 w 6400800"/>
                <a:gd name="connsiteY3293" fmla="*/ 307181 h 514350"/>
                <a:gd name="connsiteX3294" fmla="*/ 5940267 w 6400800"/>
                <a:gd name="connsiteY3294" fmla="*/ 323374 h 514350"/>
                <a:gd name="connsiteX3295" fmla="*/ 5940267 w 6400800"/>
                <a:gd name="connsiteY3295" fmla="*/ 324326 h 514350"/>
                <a:gd name="connsiteX3296" fmla="*/ 5931694 w 6400800"/>
                <a:gd name="connsiteY3296" fmla="*/ 307181 h 514350"/>
                <a:gd name="connsiteX3297" fmla="*/ 5928837 w 6400800"/>
                <a:gd name="connsiteY3297" fmla="*/ 284321 h 514350"/>
                <a:gd name="connsiteX3298" fmla="*/ 5926931 w 6400800"/>
                <a:gd name="connsiteY3298" fmla="*/ 266224 h 514350"/>
                <a:gd name="connsiteX3299" fmla="*/ 5929789 w 6400800"/>
                <a:gd name="connsiteY3299" fmla="*/ 259556 h 514350"/>
                <a:gd name="connsiteX3300" fmla="*/ 5926931 w 6400800"/>
                <a:gd name="connsiteY3300" fmla="*/ 264319 h 514350"/>
                <a:gd name="connsiteX3301" fmla="*/ 5925026 w 6400800"/>
                <a:gd name="connsiteY3301" fmla="*/ 245269 h 514350"/>
                <a:gd name="connsiteX3302" fmla="*/ 5926931 w 6400800"/>
                <a:gd name="connsiteY3302" fmla="*/ 233839 h 514350"/>
                <a:gd name="connsiteX3303" fmla="*/ 5928837 w 6400800"/>
                <a:gd name="connsiteY3303" fmla="*/ 226219 h 514350"/>
                <a:gd name="connsiteX3304" fmla="*/ 5930742 w 6400800"/>
                <a:gd name="connsiteY3304" fmla="*/ 234791 h 514350"/>
                <a:gd name="connsiteX3305" fmla="*/ 5923121 w 6400800"/>
                <a:gd name="connsiteY3305" fmla="*/ 209074 h 514350"/>
                <a:gd name="connsiteX3306" fmla="*/ 5926931 w 6400800"/>
                <a:gd name="connsiteY3306" fmla="*/ 222409 h 514350"/>
                <a:gd name="connsiteX3307" fmla="*/ 5922169 w 6400800"/>
                <a:gd name="connsiteY3307" fmla="*/ 232886 h 514350"/>
                <a:gd name="connsiteX3308" fmla="*/ 5919312 w 6400800"/>
                <a:gd name="connsiteY3308" fmla="*/ 206216 h 514350"/>
                <a:gd name="connsiteX3309" fmla="*/ 5918359 w 6400800"/>
                <a:gd name="connsiteY3309" fmla="*/ 193834 h 514350"/>
                <a:gd name="connsiteX3310" fmla="*/ 5923121 w 6400800"/>
                <a:gd name="connsiteY3310" fmla="*/ 209074 h 514350"/>
                <a:gd name="connsiteX3311" fmla="*/ 5901214 w 6400800"/>
                <a:gd name="connsiteY3311" fmla="*/ 244316 h 514350"/>
                <a:gd name="connsiteX3312" fmla="*/ 5901214 w 6400800"/>
                <a:gd name="connsiteY3312" fmla="*/ 258604 h 514350"/>
                <a:gd name="connsiteX3313" fmla="*/ 5902167 w 6400800"/>
                <a:gd name="connsiteY3313" fmla="*/ 278606 h 514350"/>
                <a:gd name="connsiteX3314" fmla="*/ 5904071 w 6400800"/>
                <a:gd name="connsiteY3314" fmla="*/ 302419 h 514350"/>
                <a:gd name="connsiteX3315" fmla="*/ 5900262 w 6400800"/>
                <a:gd name="connsiteY3315" fmla="*/ 310039 h 514350"/>
                <a:gd name="connsiteX3316" fmla="*/ 5895499 w 6400800"/>
                <a:gd name="connsiteY3316" fmla="*/ 284321 h 514350"/>
                <a:gd name="connsiteX3317" fmla="*/ 5901214 w 6400800"/>
                <a:gd name="connsiteY3317" fmla="*/ 244316 h 514350"/>
                <a:gd name="connsiteX3318" fmla="*/ 5903119 w 6400800"/>
                <a:gd name="connsiteY3318" fmla="*/ 324326 h 514350"/>
                <a:gd name="connsiteX3319" fmla="*/ 5903119 w 6400800"/>
                <a:gd name="connsiteY3319" fmla="*/ 328136 h 514350"/>
                <a:gd name="connsiteX3320" fmla="*/ 5902167 w 6400800"/>
                <a:gd name="connsiteY3320" fmla="*/ 325279 h 514350"/>
                <a:gd name="connsiteX3321" fmla="*/ 5903119 w 6400800"/>
                <a:gd name="connsiteY3321" fmla="*/ 324326 h 514350"/>
                <a:gd name="connsiteX3322" fmla="*/ 5892642 w 6400800"/>
                <a:gd name="connsiteY3322" fmla="*/ 348139 h 514350"/>
                <a:gd name="connsiteX3323" fmla="*/ 5893594 w 6400800"/>
                <a:gd name="connsiteY3323" fmla="*/ 352901 h 514350"/>
                <a:gd name="connsiteX3324" fmla="*/ 5893594 w 6400800"/>
                <a:gd name="connsiteY3324" fmla="*/ 355759 h 514350"/>
                <a:gd name="connsiteX3325" fmla="*/ 5891689 w 6400800"/>
                <a:gd name="connsiteY3325" fmla="*/ 350996 h 514350"/>
                <a:gd name="connsiteX3326" fmla="*/ 5892642 w 6400800"/>
                <a:gd name="connsiteY3326" fmla="*/ 348139 h 514350"/>
                <a:gd name="connsiteX3327" fmla="*/ 5893594 w 6400800"/>
                <a:gd name="connsiteY3327" fmla="*/ 373856 h 514350"/>
                <a:gd name="connsiteX3328" fmla="*/ 5898356 w 6400800"/>
                <a:gd name="connsiteY3328" fmla="*/ 391954 h 514350"/>
                <a:gd name="connsiteX3329" fmla="*/ 5902167 w 6400800"/>
                <a:gd name="connsiteY3329" fmla="*/ 408146 h 514350"/>
                <a:gd name="connsiteX3330" fmla="*/ 5904071 w 6400800"/>
                <a:gd name="connsiteY3330" fmla="*/ 417671 h 514350"/>
                <a:gd name="connsiteX3331" fmla="*/ 5904071 w 6400800"/>
                <a:gd name="connsiteY3331" fmla="*/ 417671 h 514350"/>
                <a:gd name="connsiteX3332" fmla="*/ 5890737 w 6400800"/>
                <a:gd name="connsiteY3332" fmla="*/ 387191 h 514350"/>
                <a:gd name="connsiteX3333" fmla="*/ 5888831 w 6400800"/>
                <a:gd name="connsiteY3333" fmla="*/ 383381 h 514350"/>
                <a:gd name="connsiteX3334" fmla="*/ 5887879 w 6400800"/>
                <a:gd name="connsiteY3334" fmla="*/ 357664 h 514350"/>
                <a:gd name="connsiteX3335" fmla="*/ 5888831 w 6400800"/>
                <a:gd name="connsiteY3335" fmla="*/ 356711 h 514350"/>
                <a:gd name="connsiteX3336" fmla="*/ 5893594 w 6400800"/>
                <a:gd name="connsiteY3336" fmla="*/ 373856 h 514350"/>
                <a:gd name="connsiteX3337" fmla="*/ 5886926 w 6400800"/>
                <a:gd name="connsiteY3337" fmla="*/ 321469 h 514350"/>
                <a:gd name="connsiteX3338" fmla="*/ 5888831 w 6400800"/>
                <a:gd name="connsiteY3338" fmla="*/ 311944 h 514350"/>
                <a:gd name="connsiteX3339" fmla="*/ 5888831 w 6400800"/>
                <a:gd name="connsiteY3339" fmla="*/ 314801 h 514350"/>
                <a:gd name="connsiteX3340" fmla="*/ 5889784 w 6400800"/>
                <a:gd name="connsiteY3340" fmla="*/ 326231 h 514350"/>
                <a:gd name="connsiteX3341" fmla="*/ 5885974 w 6400800"/>
                <a:gd name="connsiteY3341" fmla="*/ 332899 h 514350"/>
                <a:gd name="connsiteX3342" fmla="*/ 5885974 w 6400800"/>
                <a:gd name="connsiteY3342" fmla="*/ 325279 h 514350"/>
                <a:gd name="connsiteX3343" fmla="*/ 5886926 w 6400800"/>
                <a:gd name="connsiteY3343" fmla="*/ 321469 h 514350"/>
                <a:gd name="connsiteX3344" fmla="*/ 5858351 w 6400800"/>
                <a:gd name="connsiteY3344" fmla="*/ 279559 h 514350"/>
                <a:gd name="connsiteX3345" fmla="*/ 5858351 w 6400800"/>
                <a:gd name="connsiteY3345" fmla="*/ 284321 h 514350"/>
                <a:gd name="connsiteX3346" fmla="*/ 5858351 w 6400800"/>
                <a:gd name="connsiteY3346" fmla="*/ 285274 h 514350"/>
                <a:gd name="connsiteX3347" fmla="*/ 5857399 w 6400800"/>
                <a:gd name="connsiteY3347" fmla="*/ 281464 h 514350"/>
                <a:gd name="connsiteX3348" fmla="*/ 5858351 w 6400800"/>
                <a:gd name="connsiteY3348" fmla="*/ 279559 h 514350"/>
                <a:gd name="connsiteX3349" fmla="*/ 5841206 w 6400800"/>
                <a:gd name="connsiteY3349" fmla="*/ 264319 h 514350"/>
                <a:gd name="connsiteX3350" fmla="*/ 5840254 w 6400800"/>
                <a:gd name="connsiteY3350" fmla="*/ 270034 h 514350"/>
                <a:gd name="connsiteX3351" fmla="*/ 5839301 w 6400800"/>
                <a:gd name="connsiteY3351" fmla="*/ 277654 h 514350"/>
                <a:gd name="connsiteX3352" fmla="*/ 5838349 w 6400800"/>
                <a:gd name="connsiteY3352" fmla="*/ 271939 h 514350"/>
                <a:gd name="connsiteX3353" fmla="*/ 5841206 w 6400800"/>
                <a:gd name="connsiteY3353" fmla="*/ 264319 h 514350"/>
                <a:gd name="connsiteX3354" fmla="*/ 5828824 w 6400800"/>
                <a:gd name="connsiteY3354" fmla="*/ 305276 h 514350"/>
                <a:gd name="connsiteX3355" fmla="*/ 5826919 w 6400800"/>
                <a:gd name="connsiteY3355" fmla="*/ 308134 h 514350"/>
                <a:gd name="connsiteX3356" fmla="*/ 5826919 w 6400800"/>
                <a:gd name="connsiteY3356" fmla="*/ 306229 h 514350"/>
                <a:gd name="connsiteX3357" fmla="*/ 5829776 w 6400800"/>
                <a:gd name="connsiteY3357" fmla="*/ 299561 h 514350"/>
                <a:gd name="connsiteX3358" fmla="*/ 5828824 w 6400800"/>
                <a:gd name="connsiteY3358" fmla="*/ 305276 h 514350"/>
                <a:gd name="connsiteX3359" fmla="*/ 5823109 w 6400800"/>
                <a:gd name="connsiteY3359" fmla="*/ 259556 h 514350"/>
                <a:gd name="connsiteX3360" fmla="*/ 5827871 w 6400800"/>
                <a:gd name="connsiteY3360" fmla="*/ 270986 h 514350"/>
                <a:gd name="connsiteX3361" fmla="*/ 5828824 w 6400800"/>
                <a:gd name="connsiteY3361" fmla="*/ 273844 h 514350"/>
                <a:gd name="connsiteX3362" fmla="*/ 5828824 w 6400800"/>
                <a:gd name="connsiteY3362" fmla="*/ 286226 h 514350"/>
                <a:gd name="connsiteX3363" fmla="*/ 5824062 w 6400800"/>
                <a:gd name="connsiteY3363" fmla="*/ 295751 h 514350"/>
                <a:gd name="connsiteX3364" fmla="*/ 5824062 w 6400800"/>
                <a:gd name="connsiteY3364" fmla="*/ 294799 h 514350"/>
                <a:gd name="connsiteX3365" fmla="*/ 5823109 w 6400800"/>
                <a:gd name="connsiteY3365" fmla="*/ 267176 h 514350"/>
                <a:gd name="connsiteX3366" fmla="*/ 5823109 w 6400800"/>
                <a:gd name="connsiteY3366" fmla="*/ 259556 h 514350"/>
                <a:gd name="connsiteX3367" fmla="*/ 5813584 w 6400800"/>
                <a:gd name="connsiteY3367" fmla="*/ 252889 h 514350"/>
                <a:gd name="connsiteX3368" fmla="*/ 5812631 w 6400800"/>
                <a:gd name="connsiteY3368" fmla="*/ 258604 h 514350"/>
                <a:gd name="connsiteX3369" fmla="*/ 5811679 w 6400800"/>
                <a:gd name="connsiteY3369" fmla="*/ 255746 h 514350"/>
                <a:gd name="connsiteX3370" fmla="*/ 5811679 w 6400800"/>
                <a:gd name="connsiteY3370" fmla="*/ 262414 h 514350"/>
                <a:gd name="connsiteX3371" fmla="*/ 5810726 w 6400800"/>
                <a:gd name="connsiteY3371" fmla="*/ 267176 h 514350"/>
                <a:gd name="connsiteX3372" fmla="*/ 5808821 w 6400800"/>
                <a:gd name="connsiteY3372" fmla="*/ 294799 h 514350"/>
                <a:gd name="connsiteX3373" fmla="*/ 5808821 w 6400800"/>
                <a:gd name="connsiteY3373" fmla="*/ 304324 h 514350"/>
                <a:gd name="connsiteX3374" fmla="*/ 5807869 w 6400800"/>
                <a:gd name="connsiteY3374" fmla="*/ 300514 h 514350"/>
                <a:gd name="connsiteX3375" fmla="*/ 5806917 w 6400800"/>
                <a:gd name="connsiteY3375" fmla="*/ 264319 h 514350"/>
                <a:gd name="connsiteX3376" fmla="*/ 5806917 w 6400800"/>
                <a:gd name="connsiteY3376" fmla="*/ 262414 h 514350"/>
                <a:gd name="connsiteX3377" fmla="*/ 5813584 w 6400800"/>
                <a:gd name="connsiteY3377" fmla="*/ 252889 h 514350"/>
                <a:gd name="connsiteX3378" fmla="*/ 5804059 w 6400800"/>
                <a:gd name="connsiteY3378" fmla="*/ 268129 h 514350"/>
                <a:gd name="connsiteX3379" fmla="*/ 5804059 w 6400800"/>
                <a:gd name="connsiteY3379" fmla="*/ 269081 h 514350"/>
                <a:gd name="connsiteX3380" fmla="*/ 5804059 w 6400800"/>
                <a:gd name="connsiteY3380" fmla="*/ 268129 h 514350"/>
                <a:gd name="connsiteX3381" fmla="*/ 5804059 w 6400800"/>
                <a:gd name="connsiteY3381" fmla="*/ 268129 h 514350"/>
                <a:gd name="connsiteX3382" fmla="*/ 5799296 w 6400800"/>
                <a:gd name="connsiteY3382" fmla="*/ 164306 h 514350"/>
                <a:gd name="connsiteX3383" fmla="*/ 5802154 w 6400800"/>
                <a:gd name="connsiteY3383" fmla="*/ 166211 h 514350"/>
                <a:gd name="connsiteX3384" fmla="*/ 5796439 w 6400800"/>
                <a:gd name="connsiteY3384" fmla="*/ 176689 h 514350"/>
                <a:gd name="connsiteX3385" fmla="*/ 5796439 w 6400800"/>
                <a:gd name="connsiteY3385" fmla="*/ 163354 h 514350"/>
                <a:gd name="connsiteX3386" fmla="*/ 5799296 w 6400800"/>
                <a:gd name="connsiteY3386" fmla="*/ 164306 h 514350"/>
                <a:gd name="connsiteX3387" fmla="*/ 5770721 w 6400800"/>
                <a:gd name="connsiteY3387" fmla="*/ 386239 h 514350"/>
                <a:gd name="connsiteX3388" fmla="*/ 5770721 w 6400800"/>
                <a:gd name="connsiteY3388" fmla="*/ 383381 h 514350"/>
                <a:gd name="connsiteX3389" fmla="*/ 5770721 w 6400800"/>
                <a:gd name="connsiteY3389" fmla="*/ 382429 h 514350"/>
                <a:gd name="connsiteX3390" fmla="*/ 5771674 w 6400800"/>
                <a:gd name="connsiteY3390" fmla="*/ 387191 h 514350"/>
                <a:gd name="connsiteX3391" fmla="*/ 5770721 w 6400800"/>
                <a:gd name="connsiteY3391" fmla="*/ 386239 h 514350"/>
                <a:gd name="connsiteX3392" fmla="*/ 5782151 w 6400800"/>
                <a:gd name="connsiteY3392" fmla="*/ 253841 h 514350"/>
                <a:gd name="connsiteX3393" fmla="*/ 5780246 w 6400800"/>
                <a:gd name="connsiteY3393" fmla="*/ 258604 h 514350"/>
                <a:gd name="connsiteX3394" fmla="*/ 5777389 w 6400800"/>
                <a:gd name="connsiteY3394" fmla="*/ 267176 h 514350"/>
                <a:gd name="connsiteX3395" fmla="*/ 5773579 w 6400800"/>
                <a:gd name="connsiteY3395" fmla="*/ 275749 h 514350"/>
                <a:gd name="connsiteX3396" fmla="*/ 5772626 w 6400800"/>
                <a:gd name="connsiteY3396" fmla="*/ 273844 h 514350"/>
                <a:gd name="connsiteX3397" fmla="*/ 5771674 w 6400800"/>
                <a:gd name="connsiteY3397" fmla="*/ 272891 h 514350"/>
                <a:gd name="connsiteX3398" fmla="*/ 5783104 w 6400800"/>
                <a:gd name="connsiteY3398" fmla="*/ 241459 h 514350"/>
                <a:gd name="connsiteX3399" fmla="*/ 5782151 w 6400800"/>
                <a:gd name="connsiteY3399" fmla="*/ 253841 h 514350"/>
                <a:gd name="connsiteX3400" fmla="*/ 5785962 w 6400800"/>
                <a:gd name="connsiteY3400" fmla="*/ 221456 h 514350"/>
                <a:gd name="connsiteX3401" fmla="*/ 5784056 w 6400800"/>
                <a:gd name="connsiteY3401" fmla="*/ 239554 h 514350"/>
                <a:gd name="connsiteX3402" fmla="*/ 5784056 w 6400800"/>
                <a:gd name="connsiteY3402" fmla="*/ 240506 h 514350"/>
                <a:gd name="connsiteX3403" fmla="*/ 5770721 w 6400800"/>
                <a:gd name="connsiteY3403" fmla="*/ 267176 h 514350"/>
                <a:gd name="connsiteX3404" fmla="*/ 5769769 w 6400800"/>
                <a:gd name="connsiteY3404" fmla="*/ 261461 h 514350"/>
                <a:gd name="connsiteX3405" fmla="*/ 5769769 w 6400800"/>
                <a:gd name="connsiteY3405" fmla="*/ 258604 h 514350"/>
                <a:gd name="connsiteX3406" fmla="*/ 5785962 w 6400800"/>
                <a:gd name="connsiteY3406" fmla="*/ 221456 h 514350"/>
                <a:gd name="connsiteX3407" fmla="*/ 5754529 w 6400800"/>
                <a:gd name="connsiteY3407" fmla="*/ 333851 h 514350"/>
                <a:gd name="connsiteX3408" fmla="*/ 5746909 w 6400800"/>
                <a:gd name="connsiteY3408" fmla="*/ 348139 h 514350"/>
                <a:gd name="connsiteX3409" fmla="*/ 5745956 w 6400800"/>
                <a:gd name="connsiteY3409" fmla="*/ 346234 h 514350"/>
                <a:gd name="connsiteX3410" fmla="*/ 5754529 w 6400800"/>
                <a:gd name="connsiteY3410" fmla="*/ 322421 h 514350"/>
                <a:gd name="connsiteX3411" fmla="*/ 5754529 w 6400800"/>
                <a:gd name="connsiteY3411" fmla="*/ 333851 h 514350"/>
                <a:gd name="connsiteX3412" fmla="*/ 5754529 w 6400800"/>
                <a:gd name="connsiteY3412" fmla="*/ 333851 h 514350"/>
                <a:gd name="connsiteX3413" fmla="*/ 5762149 w 6400800"/>
                <a:gd name="connsiteY3413" fmla="*/ 302419 h 514350"/>
                <a:gd name="connsiteX3414" fmla="*/ 5762149 w 6400800"/>
                <a:gd name="connsiteY3414" fmla="*/ 302419 h 514350"/>
                <a:gd name="connsiteX3415" fmla="*/ 5762149 w 6400800"/>
                <a:gd name="connsiteY3415" fmla="*/ 302419 h 514350"/>
                <a:gd name="connsiteX3416" fmla="*/ 5762149 w 6400800"/>
                <a:gd name="connsiteY3416" fmla="*/ 302419 h 514350"/>
                <a:gd name="connsiteX3417" fmla="*/ 5761196 w 6400800"/>
                <a:gd name="connsiteY3417" fmla="*/ 304324 h 514350"/>
                <a:gd name="connsiteX3418" fmla="*/ 5762149 w 6400800"/>
                <a:gd name="connsiteY3418" fmla="*/ 305276 h 514350"/>
                <a:gd name="connsiteX3419" fmla="*/ 5762149 w 6400800"/>
                <a:gd name="connsiteY3419" fmla="*/ 308134 h 514350"/>
                <a:gd name="connsiteX3420" fmla="*/ 5762149 w 6400800"/>
                <a:gd name="connsiteY3420" fmla="*/ 310039 h 514350"/>
                <a:gd name="connsiteX3421" fmla="*/ 5759292 w 6400800"/>
                <a:gd name="connsiteY3421" fmla="*/ 320516 h 514350"/>
                <a:gd name="connsiteX3422" fmla="*/ 5757387 w 6400800"/>
                <a:gd name="connsiteY3422" fmla="*/ 328136 h 514350"/>
                <a:gd name="connsiteX3423" fmla="*/ 5755481 w 6400800"/>
                <a:gd name="connsiteY3423" fmla="*/ 320516 h 514350"/>
                <a:gd name="connsiteX3424" fmla="*/ 5761196 w 6400800"/>
                <a:gd name="connsiteY3424" fmla="*/ 304324 h 514350"/>
                <a:gd name="connsiteX3425" fmla="*/ 5760244 w 6400800"/>
                <a:gd name="connsiteY3425" fmla="*/ 289084 h 514350"/>
                <a:gd name="connsiteX3426" fmla="*/ 5759292 w 6400800"/>
                <a:gd name="connsiteY3426" fmla="*/ 290989 h 514350"/>
                <a:gd name="connsiteX3427" fmla="*/ 5751671 w 6400800"/>
                <a:gd name="connsiteY3427" fmla="*/ 301466 h 514350"/>
                <a:gd name="connsiteX3428" fmla="*/ 5748814 w 6400800"/>
                <a:gd name="connsiteY3428" fmla="*/ 305276 h 514350"/>
                <a:gd name="connsiteX3429" fmla="*/ 5759292 w 6400800"/>
                <a:gd name="connsiteY3429" fmla="*/ 280511 h 514350"/>
                <a:gd name="connsiteX3430" fmla="*/ 5760244 w 6400800"/>
                <a:gd name="connsiteY3430" fmla="*/ 289084 h 514350"/>
                <a:gd name="connsiteX3431" fmla="*/ 5756434 w 6400800"/>
                <a:gd name="connsiteY3431" fmla="*/ 227171 h 514350"/>
                <a:gd name="connsiteX3432" fmla="*/ 5756434 w 6400800"/>
                <a:gd name="connsiteY3432" fmla="*/ 243364 h 514350"/>
                <a:gd name="connsiteX3433" fmla="*/ 5757387 w 6400800"/>
                <a:gd name="connsiteY3433" fmla="*/ 250984 h 514350"/>
                <a:gd name="connsiteX3434" fmla="*/ 5753576 w 6400800"/>
                <a:gd name="connsiteY3434" fmla="*/ 259556 h 514350"/>
                <a:gd name="connsiteX3435" fmla="*/ 5741194 w 6400800"/>
                <a:gd name="connsiteY3435" fmla="*/ 285274 h 514350"/>
                <a:gd name="connsiteX3436" fmla="*/ 5756434 w 6400800"/>
                <a:gd name="connsiteY3436" fmla="*/ 227171 h 514350"/>
                <a:gd name="connsiteX3437" fmla="*/ 5676424 w 6400800"/>
                <a:gd name="connsiteY3437" fmla="*/ 184309 h 514350"/>
                <a:gd name="connsiteX3438" fmla="*/ 5676424 w 6400800"/>
                <a:gd name="connsiteY3438" fmla="*/ 198596 h 514350"/>
                <a:gd name="connsiteX3439" fmla="*/ 5676424 w 6400800"/>
                <a:gd name="connsiteY3439" fmla="*/ 228124 h 514350"/>
                <a:gd name="connsiteX3440" fmla="*/ 5676424 w 6400800"/>
                <a:gd name="connsiteY3440" fmla="*/ 246221 h 514350"/>
                <a:gd name="connsiteX3441" fmla="*/ 5677376 w 6400800"/>
                <a:gd name="connsiteY3441" fmla="*/ 266224 h 514350"/>
                <a:gd name="connsiteX3442" fmla="*/ 5678329 w 6400800"/>
                <a:gd name="connsiteY3442" fmla="*/ 276701 h 514350"/>
                <a:gd name="connsiteX3443" fmla="*/ 5678329 w 6400800"/>
                <a:gd name="connsiteY3443" fmla="*/ 276701 h 514350"/>
                <a:gd name="connsiteX3444" fmla="*/ 5675471 w 6400800"/>
                <a:gd name="connsiteY3444" fmla="*/ 259556 h 514350"/>
                <a:gd name="connsiteX3445" fmla="*/ 5672614 w 6400800"/>
                <a:gd name="connsiteY3445" fmla="*/ 242411 h 514350"/>
                <a:gd name="connsiteX3446" fmla="*/ 5669756 w 6400800"/>
                <a:gd name="connsiteY3446" fmla="*/ 223361 h 514350"/>
                <a:gd name="connsiteX3447" fmla="*/ 5668804 w 6400800"/>
                <a:gd name="connsiteY3447" fmla="*/ 216694 h 514350"/>
                <a:gd name="connsiteX3448" fmla="*/ 5676424 w 6400800"/>
                <a:gd name="connsiteY3448" fmla="*/ 184309 h 514350"/>
                <a:gd name="connsiteX3449" fmla="*/ 5652612 w 6400800"/>
                <a:gd name="connsiteY3449" fmla="*/ 263366 h 514350"/>
                <a:gd name="connsiteX3450" fmla="*/ 5653564 w 6400800"/>
                <a:gd name="connsiteY3450" fmla="*/ 261461 h 514350"/>
                <a:gd name="connsiteX3451" fmla="*/ 5655469 w 6400800"/>
                <a:gd name="connsiteY3451" fmla="*/ 264319 h 514350"/>
                <a:gd name="connsiteX3452" fmla="*/ 5655469 w 6400800"/>
                <a:gd name="connsiteY3452" fmla="*/ 268129 h 514350"/>
                <a:gd name="connsiteX3453" fmla="*/ 5657374 w 6400800"/>
                <a:gd name="connsiteY3453" fmla="*/ 286226 h 514350"/>
                <a:gd name="connsiteX3454" fmla="*/ 5652612 w 6400800"/>
                <a:gd name="connsiteY3454" fmla="*/ 269081 h 514350"/>
                <a:gd name="connsiteX3455" fmla="*/ 5651659 w 6400800"/>
                <a:gd name="connsiteY3455" fmla="*/ 267176 h 514350"/>
                <a:gd name="connsiteX3456" fmla="*/ 5652612 w 6400800"/>
                <a:gd name="connsiteY3456" fmla="*/ 263366 h 514350"/>
                <a:gd name="connsiteX3457" fmla="*/ 5650706 w 6400800"/>
                <a:gd name="connsiteY3457" fmla="*/ 205264 h 514350"/>
                <a:gd name="connsiteX3458" fmla="*/ 5651659 w 6400800"/>
                <a:gd name="connsiteY3458" fmla="*/ 212884 h 514350"/>
                <a:gd name="connsiteX3459" fmla="*/ 5649754 w 6400800"/>
                <a:gd name="connsiteY3459" fmla="*/ 207169 h 514350"/>
                <a:gd name="connsiteX3460" fmla="*/ 5650706 w 6400800"/>
                <a:gd name="connsiteY3460" fmla="*/ 205264 h 514350"/>
                <a:gd name="connsiteX3461" fmla="*/ 5647849 w 6400800"/>
                <a:gd name="connsiteY3461" fmla="*/ 209074 h 514350"/>
                <a:gd name="connsiteX3462" fmla="*/ 5649754 w 6400800"/>
                <a:gd name="connsiteY3462" fmla="*/ 219551 h 514350"/>
                <a:gd name="connsiteX3463" fmla="*/ 5651659 w 6400800"/>
                <a:gd name="connsiteY3463" fmla="*/ 235744 h 514350"/>
                <a:gd name="connsiteX3464" fmla="*/ 5651659 w 6400800"/>
                <a:gd name="connsiteY3464" fmla="*/ 236696 h 514350"/>
                <a:gd name="connsiteX3465" fmla="*/ 5645944 w 6400800"/>
                <a:gd name="connsiteY3465" fmla="*/ 228124 h 514350"/>
                <a:gd name="connsiteX3466" fmla="*/ 5644039 w 6400800"/>
                <a:gd name="connsiteY3466" fmla="*/ 216694 h 514350"/>
                <a:gd name="connsiteX3467" fmla="*/ 5647849 w 6400800"/>
                <a:gd name="connsiteY3467" fmla="*/ 209074 h 514350"/>
                <a:gd name="connsiteX3468" fmla="*/ 5642134 w 6400800"/>
                <a:gd name="connsiteY3468" fmla="*/ 370046 h 514350"/>
                <a:gd name="connsiteX3469" fmla="*/ 5643087 w 6400800"/>
                <a:gd name="connsiteY3469" fmla="*/ 377666 h 514350"/>
                <a:gd name="connsiteX3470" fmla="*/ 5641181 w 6400800"/>
                <a:gd name="connsiteY3470" fmla="*/ 385286 h 514350"/>
                <a:gd name="connsiteX3471" fmla="*/ 5642134 w 6400800"/>
                <a:gd name="connsiteY3471" fmla="*/ 370046 h 514350"/>
                <a:gd name="connsiteX3472" fmla="*/ 5624037 w 6400800"/>
                <a:gd name="connsiteY3472" fmla="*/ 272891 h 514350"/>
                <a:gd name="connsiteX3473" fmla="*/ 5625942 w 6400800"/>
                <a:gd name="connsiteY3473" fmla="*/ 258604 h 514350"/>
                <a:gd name="connsiteX3474" fmla="*/ 5625942 w 6400800"/>
                <a:gd name="connsiteY3474" fmla="*/ 254794 h 514350"/>
                <a:gd name="connsiteX3475" fmla="*/ 5632609 w 6400800"/>
                <a:gd name="connsiteY3475" fmla="*/ 241459 h 514350"/>
                <a:gd name="connsiteX3476" fmla="*/ 5634514 w 6400800"/>
                <a:gd name="connsiteY3476" fmla="*/ 236696 h 514350"/>
                <a:gd name="connsiteX3477" fmla="*/ 5637371 w 6400800"/>
                <a:gd name="connsiteY3477" fmla="*/ 245269 h 514350"/>
                <a:gd name="connsiteX3478" fmla="*/ 5640229 w 6400800"/>
                <a:gd name="connsiteY3478" fmla="*/ 259556 h 514350"/>
                <a:gd name="connsiteX3479" fmla="*/ 5640229 w 6400800"/>
                <a:gd name="connsiteY3479" fmla="*/ 266224 h 514350"/>
                <a:gd name="connsiteX3480" fmla="*/ 5631656 w 6400800"/>
                <a:gd name="connsiteY3480" fmla="*/ 288131 h 514350"/>
                <a:gd name="connsiteX3481" fmla="*/ 5624037 w 6400800"/>
                <a:gd name="connsiteY3481" fmla="*/ 277654 h 514350"/>
                <a:gd name="connsiteX3482" fmla="*/ 5624037 w 6400800"/>
                <a:gd name="connsiteY3482" fmla="*/ 272891 h 514350"/>
                <a:gd name="connsiteX3483" fmla="*/ 5623084 w 6400800"/>
                <a:gd name="connsiteY3483" fmla="*/ 289084 h 514350"/>
                <a:gd name="connsiteX3484" fmla="*/ 5623084 w 6400800"/>
                <a:gd name="connsiteY3484" fmla="*/ 287179 h 514350"/>
                <a:gd name="connsiteX3485" fmla="*/ 5624989 w 6400800"/>
                <a:gd name="connsiteY3485" fmla="*/ 290989 h 514350"/>
                <a:gd name="connsiteX3486" fmla="*/ 5626894 w 6400800"/>
                <a:gd name="connsiteY3486" fmla="*/ 298609 h 514350"/>
                <a:gd name="connsiteX3487" fmla="*/ 5625942 w 6400800"/>
                <a:gd name="connsiteY3487" fmla="*/ 300514 h 514350"/>
                <a:gd name="connsiteX3488" fmla="*/ 5625942 w 6400800"/>
                <a:gd name="connsiteY3488" fmla="*/ 300514 h 514350"/>
                <a:gd name="connsiteX3489" fmla="*/ 5622131 w 6400800"/>
                <a:gd name="connsiteY3489" fmla="*/ 295751 h 514350"/>
                <a:gd name="connsiteX3490" fmla="*/ 5623084 w 6400800"/>
                <a:gd name="connsiteY3490" fmla="*/ 289084 h 514350"/>
                <a:gd name="connsiteX3491" fmla="*/ 5621179 w 6400800"/>
                <a:gd name="connsiteY3491" fmla="*/ 310991 h 514350"/>
                <a:gd name="connsiteX3492" fmla="*/ 5621179 w 6400800"/>
                <a:gd name="connsiteY3492" fmla="*/ 310991 h 514350"/>
                <a:gd name="connsiteX3493" fmla="*/ 5621179 w 6400800"/>
                <a:gd name="connsiteY3493" fmla="*/ 310991 h 514350"/>
                <a:gd name="connsiteX3494" fmla="*/ 5621179 w 6400800"/>
                <a:gd name="connsiteY3494" fmla="*/ 310991 h 514350"/>
                <a:gd name="connsiteX3495" fmla="*/ 5618321 w 6400800"/>
                <a:gd name="connsiteY3495" fmla="*/ 270034 h 514350"/>
                <a:gd name="connsiteX3496" fmla="*/ 5618321 w 6400800"/>
                <a:gd name="connsiteY3496" fmla="*/ 270034 h 514350"/>
                <a:gd name="connsiteX3497" fmla="*/ 5618321 w 6400800"/>
                <a:gd name="connsiteY3497" fmla="*/ 270034 h 514350"/>
                <a:gd name="connsiteX3498" fmla="*/ 5618321 w 6400800"/>
                <a:gd name="connsiteY3498" fmla="*/ 270034 h 514350"/>
                <a:gd name="connsiteX3499" fmla="*/ 5617369 w 6400800"/>
                <a:gd name="connsiteY3499" fmla="*/ 272891 h 514350"/>
                <a:gd name="connsiteX3500" fmla="*/ 5618321 w 6400800"/>
                <a:gd name="connsiteY3500" fmla="*/ 273844 h 514350"/>
                <a:gd name="connsiteX3501" fmla="*/ 5616417 w 6400800"/>
                <a:gd name="connsiteY3501" fmla="*/ 286226 h 514350"/>
                <a:gd name="connsiteX3502" fmla="*/ 5613559 w 6400800"/>
                <a:gd name="connsiteY3502" fmla="*/ 282416 h 514350"/>
                <a:gd name="connsiteX3503" fmla="*/ 5617369 w 6400800"/>
                <a:gd name="connsiteY3503" fmla="*/ 272891 h 514350"/>
                <a:gd name="connsiteX3504" fmla="*/ 5608796 w 6400800"/>
                <a:gd name="connsiteY3504" fmla="*/ 290989 h 514350"/>
                <a:gd name="connsiteX3505" fmla="*/ 5608796 w 6400800"/>
                <a:gd name="connsiteY3505" fmla="*/ 290989 h 514350"/>
                <a:gd name="connsiteX3506" fmla="*/ 5611654 w 6400800"/>
                <a:gd name="connsiteY3506" fmla="*/ 294799 h 514350"/>
                <a:gd name="connsiteX3507" fmla="*/ 5613559 w 6400800"/>
                <a:gd name="connsiteY3507" fmla="*/ 297656 h 514350"/>
                <a:gd name="connsiteX3508" fmla="*/ 5611654 w 6400800"/>
                <a:gd name="connsiteY3508" fmla="*/ 310991 h 514350"/>
                <a:gd name="connsiteX3509" fmla="*/ 5608796 w 6400800"/>
                <a:gd name="connsiteY3509" fmla="*/ 292894 h 514350"/>
                <a:gd name="connsiteX3510" fmla="*/ 5608796 w 6400800"/>
                <a:gd name="connsiteY3510" fmla="*/ 290989 h 514350"/>
                <a:gd name="connsiteX3511" fmla="*/ 5594509 w 6400800"/>
                <a:gd name="connsiteY3511" fmla="*/ 241459 h 514350"/>
                <a:gd name="connsiteX3512" fmla="*/ 5595462 w 6400800"/>
                <a:gd name="connsiteY3512" fmla="*/ 258604 h 514350"/>
                <a:gd name="connsiteX3513" fmla="*/ 5595462 w 6400800"/>
                <a:gd name="connsiteY3513" fmla="*/ 259556 h 514350"/>
                <a:gd name="connsiteX3514" fmla="*/ 5595462 w 6400800"/>
                <a:gd name="connsiteY3514" fmla="*/ 261461 h 514350"/>
                <a:gd name="connsiteX3515" fmla="*/ 5593556 w 6400800"/>
                <a:gd name="connsiteY3515" fmla="*/ 259556 h 514350"/>
                <a:gd name="connsiteX3516" fmla="*/ 5592604 w 6400800"/>
                <a:gd name="connsiteY3516" fmla="*/ 250031 h 514350"/>
                <a:gd name="connsiteX3517" fmla="*/ 5594509 w 6400800"/>
                <a:gd name="connsiteY3517" fmla="*/ 241459 h 514350"/>
                <a:gd name="connsiteX3518" fmla="*/ 5578317 w 6400800"/>
                <a:gd name="connsiteY3518" fmla="*/ 284321 h 514350"/>
                <a:gd name="connsiteX3519" fmla="*/ 5578317 w 6400800"/>
                <a:gd name="connsiteY3519" fmla="*/ 286226 h 514350"/>
                <a:gd name="connsiteX3520" fmla="*/ 5577364 w 6400800"/>
                <a:gd name="connsiteY3520" fmla="*/ 285274 h 514350"/>
                <a:gd name="connsiteX3521" fmla="*/ 5578317 w 6400800"/>
                <a:gd name="connsiteY3521" fmla="*/ 284321 h 514350"/>
                <a:gd name="connsiteX3522" fmla="*/ 5573554 w 6400800"/>
                <a:gd name="connsiteY3522" fmla="*/ 299561 h 514350"/>
                <a:gd name="connsiteX3523" fmla="*/ 5576412 w 6400800"/>
                <a:gd name="connsiteY3523" fmla="*/ 305276 h 514350"/>
                <a:gd name="connsiteX3524" fmla="*/ 5577364 w 6400800"/>
                <a:gd name="connsiteY3524" fmla="*/ 307181 h 514350"/>
                <a:gd name="connsiteX3525" fmla="*/ 5576412 w 6400800"/>
                <a:gd name="connsiteY3525" fmla="*/ 325279 h 514350"/>
                <a:gd name="connsiteX3526" fmla="*/ 5576412 w 6400800"/>
                <a:gd name="connsiteY3526" fmla="*/ 328136 h 514350"/>
                <a:gd name="connsiteX3527" fmla="*/ 5575459 w 6400800"/>
                <a:gd name="connsiteY3527" fmla="*/ 319564 h 514350"/>
                <a:gd name="connsiteX3528" fmla="*/ 5573554 w 6400800"/>
                <a:gd name="connsiteY3528" fmla="*/ 303371 h 514350"/>
                <a:gd name="connsiteX3529" fmla="*/ 5573554 w 6400800"/>
                <a:gd name="connsiteY3529" fmla="*/ 299561 h 514350"/>
                <a:gd name="connsiteX3530" fmla="*/ 5550694 w 6400800"/>
                <a:gd name="connsiteY3530" fmla="*/ 308134 h 514350"/>
                <a:gd name="connsiteX3531" fmla="*/ 5549742 w 6400800"/>
                <a:gd name="connsiteY3531" fmla="*/ 301466 h 514350"/>
                <a:gd name="connsiteX3532" fmla="*/ 5551646 w 6400800"/>
                <a:gd name="connsiteY3532" fmla="*/ 294799 h 514350"/>
                <a:gd name="connsiteX3533" fmla="*/ 5552599 w 6400800"/>
                <a:gd name="connsiteY3533" fmla="*/ 291941 h 514350"/>
                <a:gd name="connsiteX3534" fmla="*/ 5554504 w 6400800"/>
                <a:gd name="connsiteY3534" fmla="*/ 302419 h 514350"/>
                <a:gd name="connsiteX3535" fmla="*/ 5552599 w 6400800"/>
                <a:gd name="connsiteY3535" fmla="*/ 306229 h 514350"/>
                <a:gd name="connsiteX3536" fmla="*/ 5550694 w 6400800"/>
                <a:gd name="connsiteY3536" fmla="*/ 308134 h 514350"/>
                <a:gd name="connsiteX3537" fmla="*/ 5557362 w 6400800"/>
                <a:gd name="connsiteY3537" fmla="*/ 313849 h 514350"/>
                <a:gd name="connsiteX3538" fmla="*/ 5557362 w 6400800"/>
                <a:gd name="connsiteY3538" fmla="*/ 313849 h 514350"/>
                <a:gd name="connsiteX3539" fmla="*/ 5553551 w 6400800"/>
                <a:gd name="connsiteY3539" fmla="*/ 318611 h 514350"/>
                <a:gd name="connsiteX3540" fmla="*/ 5556409 w 6400800"/>
                <a:gd name="connsiteY3540" fmla="*/ 310039 h 514350"/>
                <a:gd name="connsiteX3541" fmla="*/ 5557362 w 6400800"/>
                <a:gd name="connsiteY3541" fmla="*/ 313849 h 514350"/>
                <a:gd name="connsiteX3542" fmla="*/ 5557362 w 6400800"/>
                <a:gd name="connsiteY3542" fmla="*/ 313849 h 514350"/>
                <a:gd name="connsiteX3543" fmla="*/ 5561171 w 6400800"/>
                <a:gd name="connsiteY3543" fmla="*/ 359569 h 514350"/>
                <a:gd name="connsiteX3544" fmla="*/ 5561171 w 6400800"/>
                <a:gd name="connsiteY3544" fmla="*/ 361474 h 514350"/>
                <a:gd name="connsiteX3545" fmla="*/ 5560219 w 6400800"/>
                <a:gd name="connsiteY3545" fmla="*/ 360521 h 514350"/>
                <a:gd name="connsiteX3546" fmla="*/ 5558314 w 6400800"/>
                <a:gd name="connsiteY3546" fmla="*/ 350996 h 514350"/>
                <a:gd name="connsiteX3547" fmla="*/ 5560219 w 6400800"/>
                <a:gd name="connsiteY3547" fmla="*/ 342424 h 514350"/>
                <a:gd name="connsiteX3548" fmla="*/ 5561171 w 6400800"/>
                <a:gd name="connsiteY3548" fmla="*/ 359569 h 514350"/>
                <a:gd name="connsiteX3549" fmla="*/ 5559267 w 6400800"/>
                <a:gd name="connsiteY3549" fmla="*/ 303371 h 514350"/>
                <a:gd name="connsiteX3550" fmla="*/ 5559267 w 6400800"/>
                <a:gd name="connsiteY3550" fmla="*/ 303371 h 514350"/>
                <a:gd name="connsiteX3551" fmla="*/ 5559267 w 6400800"/>
                <a:gd name="connsiteY3551" fmla="*/ 303371 h 514350"/>
                <a:gd name="connsiteX3552" fmla="*/ 5559267 w 6400800"/>
                <a:gd name="connsiteY3552" fmla="*/ 303371 h 514350"/>
                <a:gd name="connsiteX3553" fmla="*/ 5557362 w 6400800"/>
                <a:gd name="connsiteY3553" fmla="*/ 277654 h 514350"/>
                <a:gd name="connsiteX3554" fmla="*/ 5558314 w 6400800"/>
                <a:gd name="connsiteY3554" fmla="*/ 283369 h 514350"/>
                <a:gd name="connsiteX3555" fmla="*/ 5559267 w 6400800"/>
                <a:gd name="connsiteY3555" fmla="*/ 293846 h 514350"/>
                <a:gd name="connsiteX3556" fmla="*/ 5557362 w 6400800"/>
                <a:gd name="connsiteY3556" fmla="*/ 296704 h 514350"/>
                <a:gd name="connsiteX3557" fmla="*/ 5554504 w 6400800"/>
                <a:gd name="connsiteY3557" fmla="*/ 287179 h 514350"/>
                <a:gd name="connsiteX3558" fmla="*/ 5557362 w 6400800"/>
                <a:gd name="connsiteY3558" fmla="*/ 277654 h 514350"/>
                <a:gd name="connsiteX3559" fmla="*/ 5553551 w 6400800"/>
                <a:gd name="connsiteY3559" fmla="*/ 252889 h 514350"/>
                <a:gd name="connsiteX3560" fmla="*/ 5553551 w 6400800"/>
                <a:gd name="connsiteY3560" fmla="*/ 252889 h 514350"/>
                <a:gd name="connsiteX3561" fmla="*/ 5553551 w 6400800"/>
                <a:gd name="connsiteY3561" fmla="*/ 253841 h 514350"/>
                <a:gd name="connsiteX3562" fmla="*/ 5555456 w 6400800"/>
                <a:gd name="connsiteY3562" fmla="*/ 268129 h 514350"/>
                <a:gd name="connsiteX3563" fmla="*/ 5555456 w 6400800"/>
                <a:gd name="connsiteY3563" fmla="*/ 270986 h 514350"/>
                <a:gd name="connsiteX3564" fmla="*/ 5552599 w 6400800"/>
                <a:gd name="connsiteY3564" fmla="*/ 275749 h 514350"/>
                <a:gd name="connsiteX3565" fmla="*/ 5549742 w 6400800"/>
                <a:gd name="connsiteY3565" fmla="*/ 280511 h 514350"/>
                <a:gd name="connsiteX3566" fmla="*/ 5549742 w 6400800"/>
                <a:gd name="connsiteY3566" fmla="*/ 280511 h 514350"/>
                <a:gd name="connsiteX3567" fmla="*/ 5549742 w 6400800"/>
                <a:gd name="connsiteY3567" fmla="*/ 280511 h 514350"/>
                <a:gd name="connsiteX3568" fmla="*/ 5545931 w 6400800"/>
                <a:gd name="connsiteY3568" fmla="*/ 286226 h 514350"/>
                <a:gd name="connsiteX3569" fmla="*/ 5544979 w 6400800"/>
                <a:gd name="connsiteY3569" fmla="*/ 281464 h 514350"/>
                <a:gd name="connsiteX3570" fmla="*/ 5546884 w 6400800"/>
                <a:gd name="connsiteY3570" fmla="*/ 275749 h 514350"/>
                <a:gd name="connsiteX3571" fmla="*/ 5549742 w 6400800"/>
                <a:gd name="connsiteY3571" fmla="*/ 261461 h 514350"/>
                <a:gd name="connsiteX3572" fmla="*/ 5553551 w 6400800"/>
                <a:gd name="connsiteY3572" fmla="*/ 252889 h 514350"/>
                <a:gd name="connsiteX3573" fmla="*/ 5548789 w 6400800"/>
                <a:gd name="connsiteY3573" fmla="*/ 226219 h 514350"/>
                <a:gd name="connsiteX3574" fmla="*/ 5549742 w 6400800"/>
                <a:gd name="connsiteY3574" fmla="*/ 230029 h 514350"/>
                <a:gd name="connsiteX3575" fmla="*/ 5550694 w 6400800"/>
                <a:gd name="connsiteY3575" fmla="*/ 234791 h 514350"/>
                <a:gd name="connsiteX3576" fmla="*/ 5547837 w 6400800"/>
                <a:gd name="connsiteY3576" fmla="*/ 230029 h 514350"/>
                <a:gd name="connsiteX3577" fmla="*/ 5548789 w 6400800"/>
                <a:gd name="connsiteY3577" fmla="*/ 226219 h 514350"/>
                <a:gd name="connsiteX3578" fmla="*/ 5546884 w 6400800"/>
                <a:gd name="connsiteY3578" fmla="*/ 235744 h 514350"/>
                <a:gd name="connsiteX3579" fmla="*/ 5550694 w 6400800"/>
                <a:gd name="connsiteY3579" fmla="*/ 244316 h 514350"/>
                <a:gd name="connsiteX3580" fmla="*/ 5544979 w 6400800"/>
                <a:gd name="connsiteY3580" fmla="*/ 259556 h 514350"/>
                <a:gd name="connsiteX3581" fmla="*/ 5544026 w 6400800"/>
                <a:gd name="connsiteY3581" fmla="*/ 262414 h 514350"/>
                <a:gd name="connsiteX3582" fmla="*/ 5543074 w 6400800"/>
                <a:gd name="connsiteY3582" fmla="*/ 257651 h 514350"/>
                <a:gd name="connsiteX3583" fmla="*/ 5542121 w 6400800"/>
                <a:gd name="connsiteY3583" fmla="*/ 254794 h 514350"/>
                <a:gd name="connsiteX3584" fmla="*/ 5546884 w 6400800"/>
                <a:gd name="connsiteY3584" fmla="*/ 235744 h 514350"/>
                <a:gd name="connsiteX3585" fmla="*/ 5540217 w 6400800"/>
                <a:gd name="connsiteY3585" fmla="*/ 218599 h 514350"/>
                <a:gd name="connsiteX3586" fmla="*/ 5539264 w 6400800"/>
                <a:gd name="connsiteY3586" fmla="*/ 220504 h 514350"/>
                <a:gd name="connsiteX3587" fmla="*/ 5538312 w 6400800"/>
                <a:gd name="connsiteY3587" fmla="*/ 223361 h 514350"/>
                <a:gd name="connsiteX3588" fmla="*/ 5536406 w 6400800"/>
                <a:gd name="connsiteY3588" fmla="*/ 210026 h 514350"/>
                <a:gd name="connsiteX3589" fmla="*/ 5540217 w 6400800"/>
                <a:gd name="connsiteY3589" fmla="*/ 218599 h 514350"/>
                <a:gd name="connsiteX3590" fmla="*/ 5507831 w 6400800"/>
                <a:gd name="connsiteY3590" fmla="*/ 312896 h 514350"/>
                <a:gd name="connsiteX3591" fmla="*/ 5507831 w 6400800"/>
                <a:gd name="connsiteY3591" fmla="*/ 312896 h 514350"/>
                <a:gd name="connsiteX3592" fmla="*/ 5507831 w 6400800"/>
                <a:gd name="connsiteY3592" fmla="*/ 313849 h 514350"/>
                <a:gd name="connsiteX3593" fmla="*/ 5507831 w 6400800"/>
                <a:gd name="connsiteY3593" fmla="*/ 312896 h 514350"/>
                <a:gd name="connsiteX3594" fmla="*/ 5481162 w 6400800"/>
                <a:gd name="connsiteY3594" fmla="*/ 326231 h 514350"/>
                <a:gd name="connsiteX3595" fmla="*/ 5480209 w 6400800"/>
                <a:gd name="connsiteY3595" fmla="*/ 330994 h 514350"/>
                <a:gd name="connsiteX3596" fmla="*/ 5479256 w 6400800"/>
                <a:gd name="connsiteY3596" fmla="*/ 324326 h 514350"/>
                <a:gd name="connsiteX3597" fmla="*/ 5479256 w 6400800"/>
                <a:gd name="connsiteY3597" fmla="*/ 322421 h 514350"/>
                <a:gd name="connsiteX3598" fmla="*/ 5478304 w 6400800"/>
                <a:gd name="connsiteY3598" fmla="*/ 311944 h 514350"/>
                <a:gd name="connsiteX3599" fmla="*/ 5482114 w 6400800"/>
                <a:gd name="connsiteY3599" fmla="*/ 325279 h 514350"/>
                <a:gd name="connsiteX3600" fmla="*/ 5481162 w 6400800"/>
                <a:gd name="connsiteY3600" fmla="*/ 326231 h 514350"/>
                <a:gd name="connsiteX3601" fmla="*/ 5493544 w 6400800"/>
                <a:gd name="connsiteY3601" fmla="*/ 339566 h 514350"/>
                <a:gd name="connsiteX3602" fmla="*/ 5493544 w 6400800"/>
                <a:gd name="connsiteY3602" fmla="*/ 339566 h 514350"/>
                <a:gd name="connsiteX3603" fmla="*/ 5493544 w 6400800"/>
                <a:gd name="connsiteY3603" fmla="*/ 339566 h 514350"/>
                <a:gd name="connsiteX3604" fmla="*/ 5493544 w 6400800"/>
                <a:gd name="connsiteY3604" fmla="*/ 339566 h 514350"/>
                <a:gd name="connsiteX3605" fmla="*/ 5488781 w 6400800"/>
                <a:gd name="connsiteY3605" fmla="*/ 261461 h 514350"/>
                <a:gd name="connsiteX3606" fmla="*/ 5488781 w 6400800"/>
                <a:gd name="connsiteY3606" fmla="*/ 261461 h 514350"/>
                <a:gd name="connsiteX3607" fmla="*/ 5490687 w 6400800"/>
                <a:gd name="connsiteY3607" fmla="*/ 267176 h 514350"/>
                <a:gd name="connsiteX3608" fmla="*/ 5487829 w 6400800"/>
                <a:gd name="connsiteY3608" fmla="*/ 264319 h 514350"/>
                <a:gd name="connsiteX3609" fmla="*/ 5488781 w 6400800"/>
                <a:gd name="connsiteY3609" fmla="*/ 261461 h 514350"/>
                <a:gd name="connsiteX3610" fmla="*/ 5483067 w 6400800"/>
                <a:gd name="connsiteY3610" fmla="*/ 280511 h 514350"/>
                <a:gd name="connsiteX3611" fmla="*/ 5484971 w 6400800"/>
                <a:gd name="connsiteY3611" fmla="*/ 272891 h 514350"/>
                <a:gd name="connsiteX3612" fmla="*/ 5496401 w 6400800"/>
                <a:gd name="connsiteY3612" fmla="*/ 291941 h 514350"/>
                <a:gd name="connsiteX3613" fmla="*/ 5500212 w 6400800"/>
                <a:gd name="connsiteY3613" fmla="*/ 297656 h 514350"/>
                <a:gd name="connsiteX3614" fmla="*/ 5497354 w 6400800"/>
                <a:gd name="connsiteY3614" fmla="*/ 307181 h 514350"/>
                <a:gd name="connsiteX3615" fmla="*/ 5496401 w 6400800"/>
                <a:gd name="connsiteY3615" fmla="*/ 310991 h 514350"/>
                <a:gd name="connsiteX3616" fmla="*/ 5493544 w 6400800"/>
                <a:gd name="connsiteY3616" fmla="*/ 307181 h 514350"/>
                <a:gd name="connsiteX3617" fmla="*/ 5495449 w 6400800"/>
                <a:gd name="connsiteY3617" fmla="*/ 311944 h 514350"/>
                <a:gd name="connsiteX3618" fmla="*/ 5494496 w 6400800"/>
                <a:gd name="connsiteY3618" fmla="*/ 319564 h 514350"/>
                <a:gd name="connsiteX3619" fmla="*/ 5492592 w 6400800"/>
                <a:gd name="connsiteY3619" fmla="*/ 330041 h 514350"/>
                <a:gd name="connsiteX3620" fmla="*/ 5488781 w 6400800"/>
                <a:gd name="connsiteY3620" fmla="*/ 333851 h 514350"/>
                <a:gd name="connsiteX3621" fmla="*/ 5485924 w 6400800"/>
                <a:gd name="connsiteY3621" fmla="*/ 327184 h 514350"/>
                <a:gd name="connsiteX3622" fmla="*/ 5487829 w 6400800"/>
                <a:gd name="connsiteY3622" fmla="*/ 312896 h 514350"/>
                <a:gd name="connsiteX3623" fmla="*/ 5489734 w 6400800"/>
                <a:gd name="connsiteY3623" fmla="*/ 299561 h 514350"/>
                <a:gd name="connsiteX3624" fmla="*/ 5484019 w 6400800"/>
                <a:gd name="connsiteY3624" fmla="*/ 311944 h 514350"/>
                <a:gd name="connsiteX3625" fmla="*/ 5483067 w 6400800"/>
                <a:gd name="connsiteY3625" fmla="*/ 313849 h 514350"/>
                <a:gd name="connsiteX3626" fmla="*/ 5483067 w 6400800"/>
                <a:gd name="connsiteY3626" fmla="*/ 312896 h 514350"/>
                <a:gd name="connsiteX3627" fmla="*/ 5478304 w 6400800"/>
                <a:gd name="connsiteY3627" fmla="*/ 292894 h 514350"/>
                <a:gd name="connsiteX3628" fmla="*/ 5479256 w 6400800"/>
                <a:gd name="connsiteY3628" fmla="*/ 309086 h 514350"/>
                <a:gd name="connsiteX3629" fmla="*/ 5479256 w 6400800"/>
                <a:gd name="connsiteY3629" fmla="*/ 308134 h 514350"/>
                <a:gd name="connsiteX3630" fmla="*/ 5476399 w 6400800"/>
                <a:gd name="connsiteY3630" fmla="*/ 300514 h 514350"/>
                <a:gd name="connsiteX3631" fmla="*/ 5483067 w 6400800"/>
                <a:gd name="connsiteY3631" fmla="*/ 280511 h 514350"/>
                <a:gd name="connsiteX3632" fmla="*/ 5472589 w 6400800"/>
                <a:gd name="connsiteY3632" fmla="*/ 254794 h 514350"/>
                <a:gd name="connsiteX3633" fmla="*/ 5475446 w 6400800"/>
                <a:gd name="connsiteY3633" fmla="*/ 258604 h 514350"/>
                <a:gd name="connsiteX3634" fmla="*/ 5471637 w 6400800"/>
                <a:gd name="connsiteY3634" fmla="*/ 268129 h 514350"/>
                <a:gd name="connsiteX3635" fmla="*/ 5468779 w 6400800"/>
                <a:gd name="connsiteY3635" fmla="*/ 249079 h 514350"/>
                <a:gd name="connsiteX3636" fmla="*/ 5472589 w 6400800"/>
                <a:gd name="connsiteY3636" fmla="*/ 254794 h 514350"/>
                <a:gd name="connsiteX3637" fmla="*/ 5452587 w 6400800"/>
                <a:gd name="connsiteY3637" fmla="*/ 208121 h 514350"/>
                <a:gd name="connsiteX3638" fmla="*/ 5452587 w 6400800"/>
                <a:gd name="connsiteY3638" fmla="*/ 210026 h 514350"/>
                <a:gd name="connsiteX3639" fmla="*/ 5454492 w 6400800"/>
                <a:gd name="connsiteY3639" fmla="*/ 225266 h 514350"/>
                <a:gd name="connsiteX3640" fmla="*/ 5454492 w 6400800"/>
                <a:gd name="connsiteY3640" fmla="*/ 228124 h 514350"/>
                <a:gd name="connsiteX3641" fmla="*/ 5450681 w 6400800"/>
                <a:gd name="connsiteY3641" fmla="*/ 225266 h 514350"/>
                <a:gd name="connsiteX3642" fmla="*/ 5452587 w 6400800"/>
                <a:gd name="connsiteY3642" fmla="*/ 208121 h 514350"/>
                <a:gd name="connsiteX3643" fmla="*/ 5449729 w 6400800"/>
                <a:gd name="connsiteY3643" fmla="*/ 250031 h 514350"/>
                <a:gd name="connsiteX3644" fmla="*/ 5451634 w 6400800"/>
                <a:gd name="connsiteY3644" fmla="*/ 228124 h 514350"/>
                <a:gd name="connsiteX3645" fmla="*/ 5453539 w 6400800"/>
                <a:gd name="connsiteY3645" fmla="*/ 230029 h 514350"/>
                <a:gd name="connsiteX3646" fmla="*/ 5455444 w 6400800"/>
                <a:gd name="connsiteY3646" fmla="*/ 232886 h 514350"/>
                <a:gd name="connsiteX3647" fmla="*/ 5456396 w 6400800"/>
                <a:gd name="connsiteY3647" fmla="*/ 243364 h 514350"/>
                <a:gd name="connsiteX3648" fmla="*/ 5459254 w 6400800"/>
                <a:gd name="connsiteY3648" fmla="*/ 282416 h 514350"/>
                <a:gd name="connsiteX3649" fmla="*/ 5460206 w 6400800"/>
                <a:gd name="connsiteY3649" fmla="*/ 299561 h 514350"/>
                <a:gd name="connsiteX3650" fmla="*/ 5455444 w 6400800"/>
                <a:gd name="connsiteY3650" fmla="*/ 313849 h 514350"/>
                <a:gd name="connsiteX3651" fmla="*/ 5447824 w 6400800"/>
                <a:gd name="connsiteY3651" fmla="*/ 280511 h 514350"/>
                <a:gd name="connsiteX3652" fmla="*/ 5446871 w 6400800"/>
                <a:gd name="connsiteY3652" fmla="*/ 276701 h 514350"/>
                <a:gd name="connsiteX3653" fmla="*/ 5449729 w 6400800"/>
                <a:gd name="connsiteY3653" fmla="*/ 250031 h 514350"/>
                <a:gd name="connsiteX3654" fmla="*/ 5443062 w 6400800"/>
                <a:gd name="connsiteY3654" fmla="*/ 327184 h 514350"/>
                <a:gd name="connsiteX3655" fmla="*/ 5445919 w 6400800"/>
                <a:gd name="connsiteY3655" fmla="*/ 343376 h 514350"/>
                <a:gd name="connsiteX3656" fmla="*/ 5443062 w 6400800"/>
                <a:gd name="connsiteY3656" fmla="*/ 334804 h 514350"/>
                <a:gd name="connsiteX3657" fmla="*/ 5443062 w 6400800"/>
                <a:gd name="connsiteY3657" fmla="*/ 327184 h 514350"/>
                <a:gd name="connsiteX3658" fmla="*/ 5417344 w 6400800"/>
                <a:gd name="connsiteY3658" fmla="*/ 318611 h 514350"/>
                <a:gd name="connsiteX3659" fmla="*/ 5419249 w 6400800"/>
                <a:gd name="connsiteY3659" fmla="*/ 312896 h 514350"/>
                <a:gd name="connsiteX3660" fmla="*/ 5421154 w 6400800"/>
                <a:gd name="connsiteY3660" fmla="*/ 320516 h 514350"/>
                <a:gd name="connsiteX3661" fmla="*/ 5421154 w 6400800"/>
                <a:gd name="connsiteY3661" fmla="*/ 321469 h 514350"/>
                <a:gd name="connsiteX3662" fmla="*/ 5421154 w 6400800"/>
                <a:gd name="connsiteY3662" fmla="*/ 320516 h 514350"/>
                <a:gd name="connsiteX3663" fmla="*/ 5421154 w 6400800"/>
                <a:gd name="connsiteY3663" fmla="*/ 322421 h 514350"/>
                <a:gd name="connsiteX3664" fmla="*/ 5418296 w 6400800"/>
                <a:gd name="connsiteY3664" fmla="*/ 331946 h 514350"/>
                <a:gd name="connsiteX3665" fmla="*/ 5417344 w 6400800"/>
                <a:gd name="connsiteY3665" fmla="*/ 329089 h 514350"/>
                <a:gd name="connsiteX3666" fmla="*/ 5417344 w 6400800"/>
                <a:gd name="connsiteY3666" fmla="*/ 318611 h 514350"/>
                <a:gd name="connsiteX3667" fmla="*/ 5416392 w 6400800"/>
                <a:gd name="connsiteY3667" fmla="*/ 334804 h 514350"/>
                <a:gd name="connsiteX3668" fmla="*/ 5417344 w 6400800"/>
                <a:gd name="connsiteY3668" fmla="*/ 335756 h 514350"/>
                <a:gd name="connsiteX3669" fmla="*/ 5416392 w 6400800"/>
                <a:gd name="connsiteY3669" fmla="*/ 337661 h 514350"/>
                <a:gd name="connsiteX3670" fmla="*/ 5416392 w 6400800"/>
                <a:gd name="connsiteY3670" fmla="*/ 334804 h 514350"/>
                <a:gd name="connsiteX3671" fmla="*/ 5405914 w 6400800"/>
                <a:gd name="connsiteY3671" fmla="*/ 325279 h 514350"/>
                <a:gd name="connsiteX3672" fmla="*/ 5407819 w 6400800"/>
                <a:gd name="connsiteY3672" fmla="*/ 271939 h 514350"/>
                <a:gd name="connsiteX3673" fmla="*/ 5407819 w 6400800"/>
                <a:gd name="connsiteY3673" fmla="*/ 267176 h 514350"/>
                <a:gd name="connsiteX3674" fmla="*/ 5414487 w 6400800"/>
                <a:gd name="connsiteY3674" fmla="*/ 292894 h 514350"/>
                <a:gd name="connsiteX3675" fmla="*/ 5414487 w 6400800"/>
                <a:gd name="connsiteY3675" fmla="*/ 293846 h 514350"/>
                <a:gd name="connsiteX3676" fmla="*/ 5411629 w 6400800"/>
                <a:gd name="connsiteY3676" fmla="*/ 303371 h 514350"/>
                <a:gd name="connsiteX3677" fmla="*/ 5404962 w 6400800"/>
                <a:gd name="connsiteY3677" fmla="*/ 331946 h 514350"/>
                <a:gd name="connsiteX3678" fmla="*/ 5404962 w 6400800"/>
                <a:gd name="connsiteY3678" fmla="*/ 332899 h 514350"/>
                <a:gd name="connsiteX3679" fmla="*/ 5405914 w 6400800"/>
                <a:gd name="connsiteY3679" fmla="*/ 325279 h 514350"/>
                <a:gd name="connsiteX3680" fmla="*/ 5384006 w 6400800"/>
                <a:gd name="connsiteY3680" fmla="*/ 310991 h 514350"/>
                <a:gd name="connsiteX3681" fmla="*/ 5386864 w 6400800"/>
                <a:gd name="connsiteY3681" fmla="*/ 334804 h 514350"/>
                <a:gd name="connsiteX3682" fmla="*/ 5384959 w 6400800"/>
                <a:gd name="connsiteY3682" fmla="*/ 341471 h 514350"/>
                <a:gd name="connsiteX3683" fmla="*/ 5382101 w 6400800"/>
                <a:gd name="connsiteY3683" fmla="*/ 325279 h 514350"/>
                <a:gd name="connsiteX3684" fmla="*/ 5378292 w 6400800"/>
                <a:gd name="connsiteY3684" fmla="*/ 305276 h 514350"/>
                <a:gd name="connsiteX3685" fmla="*/ 5381149 w 6400800"/>
                <a:gd name="connsiteY3685" fmla="*/ 294799 h 514350"/>
                <a:gd name="connsiteX3686" fmla="*/ 5384006 w 6400800"/>
                <a:gd name="connsiteY3686" fmla="*/ 310991 h 514350"/>
                <a:gd name="connsiteX3687" fmla="*/ 5379244 w 6400800"/>
                <a:gd name="connsiteY3687" fmla="*/ 274796 h 514350"/>
                <a:gd name="connsiteX3688" fmla="*/ 5379244 w 6400800"/>
                <a:gd name="connsiteY3688" fmla="*/ 271939 h 514350"/>
                <a:gd name="connsiteX3689" fmla="*/ 5381149 w 6400800"/>
                <a:gd name="connsiteY3689" fmla="*/ 284321 h 514350"/>
                <a:gd name="connsiteX3690" fmla="*/ 5380196 w 6400800"/>
                <a:gd name="connsiteY3690" fmla="*/ 285274 h 514350"/>
                <a:gd name="connsiteX3691" fmla="*/ 5378292 w 6400800"/>
                <a:gd name="connsiteY3691" fmla="*/ 290036 h 514350"/>
                <a:gd name="connsiteX3692" fmla="*/ 5379244 w 6400800"/>
                <a:gd name="connsiteY3692" fmla="*/ 274796 h 514350"/>
                <a:gd name="connsiteX3693" fmla="*/ 5332571 w 6400800"/>
                <a:gd name="connsiteY3693" fmla="*/ 321469 h 514350"/>
                <a:gd name="connsiteX3694" fmla="*/ 5338287 w 6400800"/>
                <a:gd name="connsiteY3694" fmla="*/ 309086 h 514350"/>
                <a:gd name="connsiteX3695" fmla="*/ 5338287 w 6400800"/>
                <a:gd name="connsiteY3695" fmla="*/ 310039 h 514350"/>
                <a:gd name="connsiteX3696" fmla="*/ 5326856 w 6400800"/>
                <a:gd name="connsiteY3696" fmla="*/ 351949 h 514350"/>
                <a:gd name="connsiteX3697" fmla="*/ 5323999 w 6400800"/>
                <a:gd name="connsiteY3697" fmla="*/ 336709 h 514350"/>
                <a:gd name="connsiteX3698" fmla="*/ 5332571 w 6400800"/>
                <a:gd name="connsiteY3698" fmla="*/ 321469 h 514350"/>
                <a:gd name="connsiteX3699" fmla="*/ 5319237 w 6400800"/>
                <a:gd name="connsiteY3699" fmla="*/ 350996 h 514350"/>
                <a:gd name="connsiteX3700" fmla="*/ 5323046 w 6400800"/>
                <a:gd name="connsiteY3700" fmla="*/ 342424 h 514350"/>
                <a:gd name="connsiteX3701" fmla="*/ 5322094 w 6400800"/>
                <a:gd name="connsiteY3701" fmla="*/ 371951 h 514350"/>
                <a:gd name="connsiteX3702" fmla="*/ 5319237 w 6400800"/>
                <a:gd name="connsiteY3702" fmla="*/ 362426 h 514350"/>
                <a:gd name="connsiteX3703" fmla="*/ 5319237 w 6400800"/>
                <a:gd name="connsiteY3703" fmla="*/ 350996 h 514350"/>
                <a:gd name="connsiteX3704" fmla="*/ 5316379 w 6400800"/>
                <a:gd name="connsiteY3704" fmla="*/ 392906 h 514350"/>
                <a:gd name="connsiteX3705" fmla="*/ 5317331 w 6400800"/>
                <a:gd name="connsiteY3705" fmla="*/ 382429 h 514350"/>
                <a:gd name="connsiteX3706" fmla="*/ 5318284 w 6400800"/>
                <a:gd name="connsiteY3706" fmla="*/ 390049 h 514350"/>
                <a:gd name="connsiteX3707" fmla="*/ 5315426 w 6400800"/>
                <a:gd name="connsiteY3707" fmla="*/ 399574 h 514350"/>
                <a:gd name="connsiteX3708" fmla="*/ 5316379 w 6400800"/>
                <a:gd name="connsiteY3708" fmla="*/ 392906 h 514350"/>
                <a:gd name="connsiteX3709" fmla="*/ 5285899 w 6400800"/>
                <a:gd name="connsiteY3709" fmla="*/ 293846 h 514350"/>
                <a:gd name="connsiteX3710" fmla="*/ 5286851 w 6400800"/>
                <a:gd name="connsiteY3710" fmla="*/ 298609 h 514350"/>
                <a:gd name="connsiteX3711" fmla="*/ 5283994 w 6400800"/>
                <a:gd name="connsiteY3711" fmla="*/ 302419 h 514350"/>
                <a:gd name="connsiteX3712" fmla="*/ 5285899 w 6400800"/>
                <a:gd name="connsiteY3712" fmla="*/ 293846 h 514350"/>
                <a:gd name="connsiteX3713" fmla="*/ 5279231 w 6400800"/>
                <a:gd name="connsiteY3713" fmla="*/ 319564 h 514350"/>
                <a:gd name="connsiteX3714" fmla="*/ 5282089 w 6400800"/>
                <a:gd name="connsiteY3714" fmla="*/ 311944 h 514350"/>
                <a:gd name="connsiteX3715" fmla="*/ 5287804 w 6400800"/>
                <a:gd name="connsiteY3715" fmla="*/ 302419 h 514350"/>
                <a:gd name="connsiteX3716" fmla="*/ 5288756 w 6400800"/>
                <a:gd name="connsiteY3716" fmla="*/ 309086 h 514350"/>
                <a:gd name="connsiteX3717" fmla="*/ 5292567 w 6400800"/>
                <a:gd name="connsiteY3717" fmla="*/ 340519 h 514350"/>
                <a:gd name="connsiteX3718" fmla="*/ 5287804 w 6400800"/>
                <a:gd name="connsiteY3718" fmla="*/ 363379 h 514350"/>
                <a:gd name="connsiteX3719" fmla="*/ 5287804 w 6400800"/>
                <a:gd name="connsiteY3719" fmla="*/ 351949 h 514350"/>
                <a:gd name="connsiteX3720" fmla="*/ 5287804 w 6400800"/>
                <a:gd name="connsiteY3720" fmla="*/ 335756 h 514350"/>
                <a:gd name="connsiteX3721" fmla="*/ 5283994 w 6400800"/>
                <a:gd name="connsiteY3721" fmla="*/ 350996 h 514350"/>
                <a:gd name="connsiteX3722" fmla="*/ 5280184 w 6400800"/>
                <a:gd name="connsiteY3722" fmla="*/ 369094 h 514350"/>
                <a:gd name="connsiteX3723" fmla="*/ 5280184 w 6400800"/>
                <a:gd name="connsiteY3723" fmla="*/ 370046 h 514350"/>
                <a:gd name="connsiteX3724" fmla="*/ 5277326 w 6400800"/>
                <a:gd name="connsiteY3724" fmla="*/ 350044 h 514350"/>
                <a:gd name="connsiteX3725" fmla="*/ 5275421 w 6400800"/>
                <a:gd name="connsiteY3725" fmla="*/ 335756 h 514350"/>
                <a:gd name="connsiteX3726" fmla="*/ 5279231 w 6400800"/>
                <a:gd name="connsiteY3726" fmla="*/ 319564 h 514350"/>
                <a:gd name="connsiteX3727" fmla="*/ 5236369 w 6400800"/>
                <a:gd name="connsiteY3727" fmla="*/ 318611 h 514350"/>
                <a:gd name="connsiteX3728" fmla="*/ 5235417 w 6400800"/>
                <a:gd name="connsiteY3728" fmla="*/ 320516 h 514350"/>
                <a:gd name="connsiteX3729" fmla="*/ 5230654 w 6400800"/>
                <a:gd name="connsiteY3729" fmla="*/ 311944 h 514350"/>
                <a:gd name="connsiteX3730" fmla="*/ 5230654 w 6400800"/>
                <a:gd name="connsiteY3730" fmla="*/ 310991 h 514350"/>
                <a:gd name="connsiteX3731" fmla="*/ 5239226 w 6400800"/>
                <a:gd name="connsiteY3731" fmla="*/ 295751 h 514350"/>
                <a:gd name="connsiteX3732" fmla="*/ 5236369 w 6400800"/>
                <a:gd name="connsiteY3732" fmla="*/ 318611 h 514350"/>
                <a:gd name="connsiteX3733" fmla="*/ 5230654 w 6400800"/>
                <a:gd name="connsiteY3733" fmla="*/ 281464 h 514350"/>
                <a:gd name="connsiteX3734" fmla="*/ 5237321 w 6400800"/>
                <a:gd name="connsiteY3734" fmla="*/ 265271 h 514350"/>
                <a:gd name="connsiteX3735" fmla="*/ 5243989 w 6400800"/>
                <a:gd name="connsiteY3735" fmla="*/ 251936 h 514350"/>
                <a:gd name="connsiteX3736" fmla="*/ 5242084 w 6400800"/>
                <a:gd name="connsiteY3736" fmla="*/ 264319 h 514350"/>
                <a:gd name="connsiteX3737" fmla="*/ 5240179 w 6400800"/>
                <a:gd name="connsiteY3737" fmla="*/ 283369 h 514350"/>
                <a:gd name="connsiteX3738" fmla="*/ 5228749 w 6400800"/>
                <a:gd name="connsiteY3738" fmla="*/ 299561 h 514350"/>
                <a:gd name="connsiteX3739" fmla="*/ 5227796 w 6400800"/>
                <a:gd name="connsiteY3739" fmla="*/ 290036 h 514350"/>
                <a:gd name="connsiteX3740" fmla="*/ 5230654 w 6400800"/>
                <a:gd name="connsiteY3740" fmla="*/ 281464 h 514350"/>
                <a:gd name="connsiteX3741" fmla="*/ 5211604 w 6400800"/>
                <a:gd name="connsiteY3741" fmla="*/ 344329 h 514350"/>
                <a:gd name="connsiteX3742" fmla="*/ 5213509 w 6400800"/>
                <a:gd name="connsiteY3742" fmla="*/ 341471 h 514350"/>
                <a:gd name="connsiteX3743" fmla="*/ 5213509 w 6400800"/>
                <a:gd name="connsiteY3743" fmla="*/ 341471 h 514350"/>
                <a:gd name="connsiteX3744" fmla="*/ 5213509 w 6400800"/>
                <a:gd name="connsiteY3744" fmla="*/ 342424 h 514350"/>
                <a:gd name="connsiteX3745" fmla="*/ 5211604 w 6400800"/>
                <a:gd name="connsiteY3745" fmla="*/ 344329 h 514350"/>
                <a:gd name="connsiteX3746" fmla="*/ 5211604 w 6400800"/>
                <a:gd name="connsiteY3746" fmla="*/ 344329 h 514350"/>
                <a:gd name="connsiteX3747" fmla="*/ 5214462 w 6400800"/>
                <a:gd name="connsiteY3747" fmla="*/ 343376 h 514350"/>
                <a:gd name="connsiteX3748" fmla="*/ 5216367 w 6400800"/>
                <a:gd name="connsiteY3748" fmla="*/ 348139 h 514350"/>
                <a:gd name="connsiteX3749" fmla="*/ 5213509 w 6400800"/>
                <a:gd name="connsiteY3749" fmla="*/ 352901 h 514350"/>
                <a:gd name="connsiteX3750" fmla="*/ 5212556 w 6400800"/>
                <a:gd name="connsiteY3750" fmla="*/ 350996 h 514350"/>
                <a:gd name="connsiteX3751" fmla="*/ 5212556 w 6400800"/>
                <a:gd name="connsiteY3751" fmla="*/ 349091 h 514350"/>
                <a:gd name="connsiteX3752" fmla="*/ 5214462 w 6400800"/>
                <a:gd name="connsiteY3752" fmla="*/ 343376 h 514350"/>
                <a:gd name="connsiteX3753" fmla="*/ 5214462 w 6400800"/>
                <a:gd name="connsiteY3753" fmla="*/ 343376 h 514350"/>
                <a:gd name="connsiteX3754" fmla="*/ 5211604 w 6400800"/>
                <a:gd name="connsiteY3754" fmla="*/ 290989 h 514350"/>
                <a:gd name="connsiteX3755" fmla="*/ 5211604 w 6400800"/>
                <a:gd name="connsiteY3755" fmla="*/ 290989 h 514350"/>
                <a:gd name="connsiteX3756" fmla="*/ 5213509 w 6400800"/>
                <a:gd name="connsiteY3756" fmla="*/ 296704 h 514350"/>
                <a:gd name="connsiteX3757" fmla="*/ 5210651 w 6400800"/>
                <a:gd name="connsiteY3757" fmla="*/ 302419 h 514350"/>
                <a:gd name="connsiteX3758" fmla="*/ 5211604 w 6400800"/>
                <a:gd name="connsiteY3758" fmla="*/ 290989 h 514350"/>
                <a:gd name="connsiteX3759" fmla="*/ 5189696 w 6400800"/>
                <a:gd name="connsiteY3759" fmla="*/ 260509 h 514350"/>
                <a:gd name="connsiteX3760" fmla="*/ 5189696 w 6400800"/>
                <a:gd name="connsiteY3760" fmla="*/ 264319 h 514350"/>
                <a:gd name="connsiteX3761" fmla="*/ 5186839 w 6400800"/>
                <a:gd name="connsiteY3761" fmla="*/ 258604 h 514350"/>
                <a:gd name="connsiteX3762" fmla="*/ 5187792 w 6400800"/>
                <a:gd name="connsiteY3762" fmla="*/ 257651 h 514350"/>
                <a:gd name="connsiteX3763" fmla="*/ 5189696 w 6400800"/>
                <a:gd name="connsiteY3763" fmla="*/ 253841 h 514350"/>
                <a:gd name="connsiteX3764" fmla="*/ 5189696 w 6400800"/>
                <a:gd name="connsiteY3764" fmla="*/ 260509 h 514350"/>
                <a:gd name="connsiteX3765" fmla="*/ 5178267 w 6400800"/>
                <a:gd name="connsiteY3765" fmla="*/ 230981 h 514350"/>
                <a:gd name="connsiteX3766" fmla="*/ 5186839 w 6400800"/>
                <a:gd name="connsiteY3766" fmla="*/ 213836 h 514350"/>
                <a:gd name="connsiteX3767" fmla="*/ 5188744 w 6400800"/>
                <a:gd name="connsiteY3767" fmla="*/ 210026 h 514350"/>
                <a:gd name="connsiteX3768" fmla="*/ 5188744 w 6400800"/>
                <a:gd name="connsiteY3768" fmla="*/ 219551 h 514350"/>
                <a:gd name="connsiteX3769" fmla="*/ 5188744 w 6400800"/>
                <a:gd name="connsiteY3769" fmla="*/ 254794 h 514350"/>
                <a:gd name="connsiteX3770" fmla="*/ 5185887 w 6400800"/>
                <a:gd name="connsiteY3770" fmla="*/ 258604 h 514350"/>
                <a:gd name="connsiteX3771" fmla="*/ 5185887 w 6400800"/>
                <a:gd name="connsiteY3771" fmla="*/ 258604 h 514350"/>
                <a:gd name="connsiteX3772" fmla="*/ 5178267 w 6400800"/>
                <a:gd name="connsiteY3772" fmla="*/ 243364 h 514350"/>
                <a:gd name="connsiteX3773" fmla="*/ 5175409 w 6400800"/>
                <a:gd name="connsiteY3773" fmla="*/ 238601 h 514350"/>
                <a:gd name="connsiteX3774" fmla="*/ 5178267 w 6400800"/>
                <a:gd name="connsiteY3774" fmla="*/ 230981 h 514350"/>
                <a:gd name="connsiteX3775" fmla="*/ 5168742 w 6400800"/>
                <a:gd name="connsiteY3775" fmla="*/ 238601 h 514350"/>
                <a:gd name="connsiteX3776" fmla="*/ 5168742 w 6400800"/>
                <a:gd name="connsiteY3776" fmla="*/ 238601 h 514350"/>
                <a:gd name="connsiteX3777" fmla="*/ 5168742 w 6400800"/>
                <a:gd name="connsiteY3777" fmla="*/ 238601 h 514350"/>
                <a:gd name="connsiteX3778" fmla="*/ 5168742 w 6400800"/>
                <a:gd name="connsiteY3778" fmla="*/ 238601 h 514350"/>
                <a:gd name="connsiteX3779" fmla="*/ 5166837 w 6400800"/>
                <a:gd name="connsiteY3779" fmla="*/ 280511 h 514350"/>
                <a:gd name="connsiteX3780" fmla="*/ 5167789 w 6400800"/>
                <a:gd name="connsiteY3780" fmla="*/ 259556 h 514350"/>
                <a:gd name="connsiteX3781" fmla="*/ 5167789 w 6400800"/>
                <a:gd name="connsiteY3781" fmla="*/ 259556 h 514350"/>
                <a:gd name="connsiteX3782" fmla="*/ 5171599 w 6400800"/>
                <a:gd name="connsiteY3782" fmla="*/ 248126 h 514350"/>
                <a:gd name="connsiteX3783" fmla="*/ 5177314 w 6400800"/>
                <a:gd name="connsiteY3783" fmla="*/ 263366 h 514350"/>
                <a:gd name="connsiteX3784" fmla="*/ 5179219 w 6400800"/>
                <a:gd name="connsiteY3784" fmla="*/ 267176 h 514350"/>
                <a:gd name="connsiteX3785" fmla="*/ 5176362 w 6400800"/>
                <a:gd name="connsiteY3785" fmla="*/ 271939 h 514350"/>
                <a:gd name="connsiteX3786" fmla="*/ 5166837 w 6400800"/>
                <a:gd name="connsiteY3786" fmla="*/ 287179 h 514350"/>
                <a:gd name="connsiteX3787" fmla="*/ 5166837 w 6400800"/>
                <a:gd name="connsiteY3787" fmla="*/ 280511 h 514350"/>
                <a:gd name="connsiteX3788" fmla="*/ 5166837 w 6400800"/>
                <a:gd name="connsiteY3788" fmla="*/ 307181 h 514350"/>
                <a:gd name="connsiteX3789" fmla="*/ 5170646 w 6400800"/>
                <a:gd name="connsiteY3789" fmla="*/ 296704 h 514350"/>
                <a:gd name="connsiteX3790" fmla="*/ 5171599 w 6400800"/>
                <a:gd name="connsiteY3790" fmla="*/ 293846 h 514350"/>
                <a:gd name="connsiteX3791" fmla="*/ 5176362 w 6400800"/>
                <a:gd name="connsiteY3791" fmla="*/ 289084 h 514350"/>
                <a:gd name="connsiteX3792" fmla="*/ 5181124 w 6400800"/>
                <a:gd name="connsiteY3792" fmla="*/ 284321 h 514350"/>
                <a:gd name="connsiteX3793" fmla="*/ 5175409 w 6400800"/>
                <a:gd name="connsiteY3793" fmla="*/ 288131 h 514350"/>
                <a:gd name="connsiteX3794" fmla="*/ 5172551 w 6400800"/>
                <a:gd name="connsiteY3794" fmla="*/ 290036 h 514350"/>
                <a:gd name="connsiteX3795" fmla="*/ 5179219 w 6400800"/>
                <a:gd name="connsiteY3795" fmla="*/ 272891 h 514350"/>
                <a:gd name="connsiteX3796" fmla="*/ 5180171 w 6400800"/>
                <a:gd name="connsiteY3796" fmla="*/ 270034 h 514350"/>
                <a:gd name="connsiteX3797" fmla="*/ 5184934 w 6400800"/>
                <a:gd name="connsiteY3797" fmla="*/ 280511 h 514350"/>
                <a:gd name="connsiteX3798" fmla="*/ 5190649 w 6400800"/>
                <a:gd name="connsiteY3798" fmla="*/ 292894 h 514350"/>
                <a:gd name="connsiteX3799" fmla="*/ 5190649 w 6400800"/>
                <a:gd name="connsiteY3799" fmla="*/ 298609 h 514350"/>
                <a:gd name="connsiteX3800" fmla="*/ 5192554 w 6400800"/>
                <a:gd name="connsiteY3800" fmla="*/ 330041 h 514350"/>
                <a:gd name="connsiteX3801" fmla="*/ 5192554 w 6400800"/>
                <a:gd name="connsiteY3801" fmla="*/ 335756 h 514350"/>
                <a:gd name="connsiteX3802" fmla="*/ 5192554 w 6400800"/>
                <a:gd name="connsiteY3802" fmla="*/ 336709 h 514350"/>
                <a:gd name="connsiteX3803" fmla="*/ 5191601 w 6400800"/>
                <a:gd name="connsiteY3803" fmla="*/ 338614 h 514350"/>
                <a:gd name="connsiteX3804" fmla="*/ 5187792 w 6400800"/>
                <a:gd name="connsiteY3804" fmla="*/ 348139 h 514350"/>
                <a:gd name="connsiteX3805" fmla="*/ 5183981 w 6400800"/>
                <a:gd name="connsiteY3805" fmla="*/ 309086 h 514350"/>
                <a:gd name="connsiteX3806" fmla="*/ 5177314 w 6400800"/>
                <a:gd name="connsiteY3806" fmla="*/ 348139 h 514350"/>
                <a:gd name="connsiteX3807" fmla="*/ 5176362 w 6400800"/>
                <a:gd name="connsiteY3807" fmla="*/ 354806 h 514350"/>
                <a:gd name="connsiteX3808" fmla="*/ 5174456 w 6400800"/>
                <a:gd name="connsiteY3808" fmla="*/ 349091 h 514350"/>
                <a:gd name="connsiteX3809" fmla="*/ 5171599 w 6400800"/>
                <a:gd name="connsiteY3809" fmla="*/ 341471 h 514350"/>
                <a:gd name="connsiteX3810" fmla="*/ 5173504 w 6400800"/>
                <a:gd name="connsiteY3810" fmla="*/ 328136 h 514350"/>
                <a:gd name="connsiteX3811" fmla="*/ 5169694 w 6400800"/>
                <a:gd name="connsiteY3811" fmla="*/ 338614 h 514350"/>
                <a:gd name="connsiteX3812" fmla="*/ 5167789 w 6400800"/>
                <a:gd name="connsiteY3812" fmla="*/ 334804 h 514350"/>
                <a:gd name="connsiteX3813" fmla="*/ 5165884 w 6400800"/>
                <a:gd name="connsiteY3813" fmla="*/ 312896 h 514350"/>
                <a:gd name="connsiteX3814" fmla="*/ 5166837 w 6400800"/>
                <a:gd name="connsiteY3814" fmla="*/ 307181 h 514350"/>
                <a:gd name="connsiteX3815" fmla="*/ 5161121 w 6400800"/>
                <a:gd name="connsiteY3815" fmla="*/ 218599 h 514350"/>
                <a:gd name="connsiteX3816" fmla="*/ 5164931 w 6400800"/>
                <a:gd name="connsiteY3816" fmla="*/ 229076 h 514350"/>
                <a:gd name="connsiteX3817" fmla="*/ 5161121 w 6400800"/>
                <a:gd name="connsiteY3817" fmla="*/ 248126 h 514350"/>
                <a:gd name="connsiteX3818" fmla="*/ 5157312 w 6400800"/>
                <a:gd name="connsiteY3818" fmla="*/ 206216 h 514350"/>
                <a:gd name="connsiteX3819" fmla="*/ 5161121 w 6400800"/>
                <a:gd name="connsiteY3819" fmla="*/ 218599 h 514350"/>
                <a:gd name="connsiteX3820" fmla="*/ 5148739 w 6400800"/>
                <a:gd name="connsiteY3820" fmla="*/ 256699 h 514350"/>
                <a:gd name="connsiteX3821" fmla="*/ 5149692 w 6400800"/>
                <a:gd name="connsiteY3821" fmla="*/ 255746 h 514350"/>
                <a:gd name="connsiteX3822" fmla="*/ 5149692 w 6400800"/>
                <a:gd name="connsiteY3822" fmla="*/ 283369 h 514350"/>
                <a:gd name="connsiteX3823" fmla="*/ 5149692 w 6400800"/>
                <a:gd name="connsiteY3823" fmla="*/ 284321 h 514350"/>
                <a:gd name="connsiteX3824" fmla="*/ 5143024 w 6400800"/>
                <a:gd name="connsiteY3824" fmla="*/ 263366 h 514350"/>
                <a:gd name="connsiteX3825" fmla="*/ 5148739 w 6400800"/>
                <a:gd name="connsiteY3825" fmla="*/ 256699 h 514350"/>
                <a:gd name="connsiteX3826" fmla="*/ 5087779 w 6400800"/>
                <a:gd name="connsiteY3826" fmla="*/ 317659 h 514350"/>
                <a:gd name="connsiteX3827" fmla="*/ 5087779 w 6400800"/>
                <a:gd name="connsiteY3827" fmla="*/ 315754 h 514350"/>
                <a:gd name="connsiteX3828" fmla="*/ 5087779 w 6400800"/>
                <a:gd name="connsiteY3828" fmla="*/ 317659 h 514350"/>
                <a:gd name="connsiteX3829" fmla="*/ 5087779 w 6400800"/>
                <a:gd name="connsiteY3829" fmla="*/ 317659 h 514350"/>
                <a:gd name="connsiteX3830" fmla="*/ 5122069 w 6400800"/>
                <a:gd name="connsiteY3830" fmla="*/ 298609 h 514350"/>
                <a:gd name="connsiteX3831" fmla="*/ 5128737 w 6400800"/>
                <a:gd name="connsiteY3831" fmla="*/ 287179 h 514350"/>
                <a:gd name="connsiteX3832" fmla="*/ 5124926 w 6400800"/>
                <a:gd name="connsiteY3832" fmla="*/ 327184 h 514350"/>
                <a:gd name="connsiteX3833" fmla="*/ 5121117 w 6400800"/>
                <a:gd name="connsiteY3833" fmla="*/ 318611 h 514350"/>
                <a:gd name="connsiteX3834" fmla="*/ 5117306 w 6400800"/>
                <a:gd name="connsiteY3834" fmla="*/ 308134 h 514350"/>
                <a:gd name="connsiteX3835" fmla="*/ 5122069 w 6400800"/>
                <a:gd name="connsiteY3835" fmla="*/ 298609 h 514350"/>
                <a:gd name="connsiteX3836" fmla="*/ 5110639 w 6400800"/>
                <a:gd name="connsiteY3836" fmla="*/ 321469 h 514350"/>
                <a:gd name="connsiteX3837" fmla="*/ 5110639 w 6400800"/>
                <a:gd name="connsiteY3837" fmla="*/ 321469 h 514350"/>
                <a:gd name="connsiteX3838" fmla="*/ 5118259 w 6400800"/>
                <a:gd name="connsiteY3838" fmla="*/ 344329 h 514350"/>
                <a:gd name="connsiteX3839" fmla="*/ 5116354 w 6400800"/>
                <a:gd name="connsiteY3839" fmla="*/ 347186 h 514350"/>
                <a:gd name="connsiteX3840" fmla="*/ 5114449 w 6400800"/>
                <a:gd name="connsiteY3840" fmla="*/ 349091 h 514350"/>
                <a:gd name="connsiteX3841" fmla="*/ 5110639 w 6400800"/>
                <a:gd name="connsiteY3841" fmla="*/ 335756 h 514350"/>
                <a:gd name="connsiteX3842" fmla="*/ 5107781 w 6400800"/>
                <a:gd name="connsiteY3842" fmla="*/ 327184 h 514350"/>
                <a:gd name="connsiteX3843" fmla="*/ 5110639 w 6400800"/>
                <a:gd name="connsiteY3843" fmla="*/ 321469 h 514350"/>
                <a:gd name="connsiteX3844" fmla="*/ 5105876 w 6400800"/>
                <a:gd name="connsiteY3844" fmla="*/ 308134 h 514350"/>
                <a:gd name="connsiteX3845" fmla="*/ 5103019 w 6400800"/>
                <a:gd name="connsiteY3845" fmla="*/ 311944 h 514350"/>
                <a:gd name="connsiteX3846" fmla="*/ 5101114 w 6400800"/>
                <a:gd name="connsiteY3846" fmla="*/ 306229 h 514350"/>
                <a:gd name="connsiteX3847" fmla="*/ 5101114 w 6400800"/>
                <a:gd name="connsiteY3847" fmla="*/ 304324 h 514350"/>
                <a:gd name="connsiteX3848" fmla="*/ 5101114 w 6400800"/>
                <a:gd name="connsiteY3848" fmla="*/ 305276 h 514350"/>
                <a:gd name="connsiteX3849" fmla="*/ 5096351 w 6400800"/>
                <a:gd name="connsiteY3849" fmla="*/ 288131 h 514350"/>
                <a:gd name="connsiteX3850" fmla="*/ 5097304 w 6400800"/>
                <a:gd name="connsiteY3850" fmla="*/ 281464 h 514350"/>
                <a:gd name="connsiteX3851" fmla="*/ 5105876 w 6400800"/>
                <a:gd name="connsiteY3851" fmla="*/ 308134 h 514350"/>
                <a:gd name="connsiteX3852" fmla="*/ 5097304 w 6400800"/>
                <a:gd name="connsiteY3852" fmla="*/ 282416 h 514350"/>
                <a:gd name="connsiteX3853" fmla="*/ 5095399 w 6400800"/>
                <a:gd name="connsiteY3853" fmla="*/ 286226 h 514350"/>
                <a:gd name="connsiteX3854" fmla="*/ 5093494 w 6400800"/>
                <a:gd name="connsiteY3854" fmla="*/ 279559 h 514350"/>
                <a:gd name="connsiteX3855" fmla="*/ 5087779 w 6400800"/>
                <a:gd name="connsiteY3855" fmla="*/ 258604 h 514350"/>
                <a:gd name="connsiteX3856" fmla="*/ 5089684 w 6400800"/>
                <a:gd name="connsiteY3856" fmla="*/ 257651 h 514350"/>
                <a:gd name="connsiteX3857" fmla="*/ 5097304 w 6400800"/>
                <a:gd name="connsiteY3857" fmla="*/ 282416 h 514350"/>
                <a:gd name="connsiteX3858" fmla="*/ 5080159 w 6400800"/>
                <a:gd name="connsiteY3858" fmla="*/ 224314 h 514350"/>
                <a:gd name="connsiteX3859" fmla="*/ 5089684 w 6400800"/>
                <a:gd name="connsiteY3859" fmla="*/ 254794 h 514350"/>
                <a:gd name="connsiteX3860" fmla="*/ 5087779 w 6400800"/>
                <a:gd name="connsiteY3860" fmla="*/ 254794 h 514350"/>
                <a:gd name="connsiteX3861" fmla="*/ 5081112 w 6400800"/>
                <a:gd name="connsiteY3861" fmla="*/ 228124 h 514350"/>
                <a:gd name="connsiteX3862" fmla="*/ 5080159 w 6400800"/>
                <a:gd name="connsiteY3862" fmla="*/ 224314 h 514350"/>
                <a:gd name="connsiteX3863" fmla="*/ 5080159 w 6400800"/>
                <a:gd name="connsiteY3863" fmla="*/ 224314 h 514350"/>
                <a:gd name="connsiteX3864" fmla="*/ 5076349 w 6400800"/>
                <a:gd name="connsiteY3864" fmla="*/ 272891 h 514350"/>
                <a:gd name="connsiteX3865" fmla="*/ 5076349 w 6400800"/>
                <a:gd name="connsiteY3865" fmla="*/ 268129 h 514350"/>
                <a:gd name="connsiteX3866" fmla="*/ 5079206 w 6400800"/>
                <a:gd name="connsiteY3866" fmla="*/ 283369 h 514350"/>
                <a:gd name="connsiteX3867" fmla="*/ 5083017 w 6400800"/>
                <a:gd name="connsiteY3867" fmla="*/ 301466 h 514350"/>
                <a:gd name="connsiteX3868" fmla="*/ 5083017 w 6400800"/>
                <a:gd name="connsiteY3868" fmla="*/ 304324 h 514350"/>
                <a:gd name="connsiteX3869" fmla="*/ 5082064 w 6400800"/>
                <a:gd name="connsiteY3869" fmla="*/ 311944 h 514350"/>
                <a:gd name="connsiteX3870" fmla="*/ 5073492 w 6400800"/>
                <a:gd name="connsiteY3870" fmla="*/ 292894 h 514350"/>
                <a:gd name="connsiteX3871" fmla="*/ 5076349 w 6400800"/>
                <a:gd name="connsiteY3871" fmla="*/ 272891 h 514350"/>
                <a:gd name="connsiteX3872" fmla="*/ 5066824 w 6400800"/>
                <a:gd name="connsiteY3872" fmla="*/ 377666 h 514350"/>
                <a:gd name="connsiteX3873" fmla="*/ 5066824 w 6400800"/>
                <a:gd name="connsiteY3873" fmla="*/ 380524 h 514350"/>
                <a:gd name="connsiteX3874" fmla="*/ 5066824 w 6400800"/>
                <a:gd name="connsiteY3874" fmla="*/ 383381 h 514350"/>
                <a:gd name="connsiteX3875" fmla="*/ 5065871 w 6400800"/>
                <a:gd name="connsiteY3875" fmla="*/ 384334 h 514350"/>
                <a:gd name="connsiteX3876" fmla="*/ 5064919 w 6400800"/>
                <a:gd name="connsiteY3876" fmla="*/ 381476 h 514350"/>
                <a:gd name="connsiteX3877" fmla="*/ 5066824 w 6400800"/>
                <a:gd name="connsiteY3877" fmla="*/ 377666 h 514350"/>
                <a:gd name="connsiteX3878" fmla="*/ 5057299 w 6400800"/>
                <a:gd name="connsiteY3878" fmla="*/ 303371 h 514350"/>
                <a:gd name="connsiteX3879" fmla="*/ 5051584 w 6400800"/>
                <a:gd name="connsiteY3879" fmla="*/ 294799 h 514350"/>
                <a:gd name="connsiteX3880" fmla="*/ 5052537 w 6400800"/>
                <a:gd name="connsiteY3880" fmla="*/ 290989 h 514350"/>
                <a:gd name="connsiteX3881" fmla="*/ 5055394 w 6400800"/>
                <a:gd name="connsiteY3881" fmla="*/ 287179 h 514350"/>
                <a:gd name="connsiteX3882" fmla="*/ 5057299 w 6400800"/>
                <a:gd name="connsiteY3882" fmla="*/ 303371 h 514350"/>
                <a:gd name="connsiteX3883" fmla="*/ 5050631 w 6400800"/>
                <a:gd name="connsiteY3883" fmla="*/ 252889 h 514350"/>
                <a:gd name="connsiteX3884" fmla="*/ 5052537 w 6400800"/>
                <a:gd name="connsiteY3884" fmla="*/ 258604 h 514350"/>
                <a:gd name="connsiteX3885" fmla="*/ 5053489 w 6400800"/>
                <a:gd name="connsiteY3885" fmla="*/ 260509 h 514350"/>
                <a:gd name="connsiteX3886" fmla="*/ 5054442 w 6400800"/>
                <a:gd name="connsiteY3886" fmla="*/ 268129 h 514350"/>
                <a:gd name="connsiteX3887" fmla="*/ 5052537 w 6400800"/>
                <a:gd name="connsiteY3887" fmla="*/ 273844 h 514350"/>
                <a:gd name="connsiteX3888" fmla="*/ 5051584 w 6400800"/>
                <a:gd name="connsiteY3888" fmla="*/ 276701 h 514350"/>
                <a:gd name="connsiteX3889" fmla="*/ 5048726 w 6400800"/>
                <a:gd name="connsiteY3889" fmla="*/ 279559 h 514350"/>
                <a:gd name="connsiteX3890" fmla="*/ 5048726 w 6400800"/>
                <a:gd name="connsiteY3890" fmla="*/ 278606 h 514350"/>
                <a:gd name="connsiteX3891" fmla="*/ 5048726 w 6400800"/>
                <a:gd name="connsiteY3891" fmla="*/ 274796 h 514350"/>
                <a:gd name="connsiteX3892" fmla="*/ 5049679 w 6400800"/>
                <a:gd name="connsiteY3892" fmla="*/ 268129 h 514350"/>
                <a:gd name="connsiteX3893" fmla="*/ 5050631 w 6400800"/>
                <a:gd name="connsiteY3893" fmla="*/ 262414 h 514350"/>
                <a:gd name="connsiteX3894" fmla="*/ 5048726 w 6400800"/>
                <a:gd name="connsiteY3894" fmla="*/ 268129 h 514350"/>
                <a:gd name="connsiteX3895" fmla="*/ 5048726 w 6400800"/>
                <a:gd name="connsiteY3895" fmla="*/ 269081 h 514350"/>
                <a:gd name="connsiteX3896" fmla="*/ 5048726 w 6400800"/>
                <a:gd name="connsiteY3896" fmla="*/ 266224 h 514350"/>
                <a:gd name="connsiteX3897" fmla="*/ 5050631 w 6400800"/>
                <a:gd name="connsiteY3897" fmla="*/ 252889 h 514350"/>
                <a:gd name="connsiteX3898" fmla="*/ 5020151 w 6400800"/>
                <a:gd name="connsiteY3898" fmla="*/ 390049 h 514350"/>
                <a:gd name="connsiteX3899" fmla="*/ 5014437 w 6400800"/>
                <a:gd name="connsiteY3899" fmla="*/ 376714 h 514350"/>
                <a:gd name="connsiteX3900" fmla="*/ 5014437 w 6400800"/>
                <a:gd name="connsiteY3900" fmla="*/ 375761 h 514350"/>
                <a:gd name="connsiteX3901" fmla="*/ 5022056 w 6400800"/>
                <a:gd name="connsiteY3901" fmla="*/ 347186 h 514350"/>
                <a:gd name="connsiteX3902" fmla="*/ 5022056 w 6400800"/>
                <a:gd name="connsiteY3902" fmla="*/ 348139 h 514350"/>
                <a:gd name="connsiteX3903" fmla="*/ 5022056 w 6400800"/>
                <a:gd name="connsiteY3903" fmla="*/ 363379 h 514350"/>
                <a:gd name="connsiteX3904" fmla="*/ 5023009 w 6400800"/>
                <a:gd name="connsiteY3904" fmla="*/ 379571 h 514350"/>
                <a:gd name="connsiteX3905" fmla="*/ 5023962 w 6400800"/>
                <a:gd name="connsiteY3905" fmla="*/ 386239 h 514350"/>
                <a:gd name="connsiteX3906" fmla="*/ 5020151 w 6400800"/>
                <a:gd name="connsiteY3906" fmla="*/ 390049 h 514350"/>
                <a:gd name="connsiteX3907" fmla="*/ 5024914 w 6400800"/>
                <a:gd name="connsiteY3907" fmla="*/ 400526 h 514350"/>
                <a:gd name="connsiteX3908" fmla="*/ 5024914 w 6400800"/>
                <a:gd name="connsiteY3908" fmla="*/ 400526 h 514350"/>
                <a:gd name="connsiteX3909" fmla="*/ 5024914 w 6400800"/>
                <a:gd name="connsiteY3909" fmla="*/ 400526 h 514350"/>
                <a:gd name="connsiteX3910" fmla="*/ 5024914 w 6400800"/>
                <a:gd name="connsiteY3910" fmla="*/ 400526 h 514350"/>
                <a:gd name="connsiteX3911" fmla="*/ 5035392 w 6400800"/>
                <a:gd name="connsiteY3911" fmla="*/ 314801 h 514350"/>
                <a:gd name="connsiteX3912" fmla="*/ 5035392 w 6400800"/>
                <a:gd name="connsiteY3912" fmla="*/ 317659 h 514350"/>
                <a:gd name="connsiteX3913" fmla="*/ 5031581 w 6400800"/>
                <a:gd name="connsiteY3913" fmla="*/ 353854 h 514350"/>
                <a:gd name="connsiteX3914" fmla="*/ 5031581 w 6400800"/>
                <a:gd name="connsiteY3914" fmla="*/ 353854 h 514350"/>
                <a:gd name="connsiteX3915" fmla="*/ 5031581 w 6400800"/>
                <a:gd name="connsiteY3915" fmla="*/ 354806 h 514350"/>
                <a:gd name="connsiteX3916" fmla="*/ 5030629 w 6400800"/>
                <a:gd name="connsiteY3916" fmla="*/ 347186 h 514350"/>
                <a:gd name="connsiteX3917" fmla="*/ 5027771 w 6400800"/>
                <a:gd name="connsiteY3917" fmla="*/ 329089 h 514350"/>
                <a:gd name="connsiteX3918" fmla="*/ 5028724 w 6400800"/>
                <a:gd name="connsiteY3918" fmla="*/ 325279 h 514350"/>
                <a:gd name="connsiteX3919" fmla="*/ 5032534 w 6400800"/>
                <a:gd name="connsiteY3919" fmla="*/ 319564 h 514350"/>
                <a:gd name="connsiteX3920" fmla="*/ 5035392 w 6400800"/>
                <a:gd name="connsiteY3920" fmla="*/ 314801 h 514350"/>
                <a:gd name="connsiteX3921" fmla="*/ 5006817 w 6400800"/>
                <a:gd name="connsiteY3921" fmla="*/ 242411 h 514350"/>
                <a:gd name="connsiteX3922" fmla="*/ 5019199 w 6400800"/>
                <a:gd name="connsiteY3922" fmla="*/ 259556 h 514350"/>
                <a:gd name="connsiteX3923" fmla="*/ 5025867 w 6400800"/>
                <a:gd name="connsiteY3923" fmla="*/ 270034 h 514350"/>
                <a:gd name="connsiteX3924" fmla="*/ 5021104 w 6400800"/>
                <a:gd name="connsiteY3924" fmla="*/ 263366 h 514350"/>
                <a:gd name="connsiteX3925" fmla="*/ 5014437 w 6400800"/>
                <a:gd name="connsiteY3925" fmla="*/ 255746 h 514350"/>
                <a:gd name="connsiteX3926" fmla="*/ 5004912 w 6400800"/>
                <a:gd name="connsiteY3926" fmla="*/ 245269 h 514350"/>
                <a:gd name="connsiteX3927" fmla="*/ 5006817 w 6400800"/>
                <a:gd name="connsiteY3927" fmla="*/ 242411 h 514350"/>
                <a:gd name="connsiteX3928" fmla="*/ 5004912 w 6400800"/>
                <a:gd name="connsiteY3928" fmla="*/ 242411 h 514350"/>
                <a:gd name="connsiteX3929" fmla="*/ 5004912 w 6400800"/>
                <a:gd name="connsiteY3929" fmla="*/ 238601 h 514350"/>
                <a:gd name="connsiteX3930" fmla="*/ 5006817 w 6400800"/>
                <a:gd name="connsiteY3930" fmla="*/ 241459 h 514350"/>
                <a:gd name="connsiteX3931" fmla="*/ 5004912 w 6400800"/>
                <a:gd name="connsiteY3931" fmla="*/ 244316 h 514350"/>
                <a:gd name="connsiteX3932" fmla="*/ 5004912 w 6400800"/>
                <a:gd name="connsiteY3932" fmla="*/ 243364 h 514350"/>
                <a:gd name="connsiteX3933" fmla="*/ 5004912 w 6400800"/>
                <a:gd name="connsiteY3933" fmla="*/ 242411 h 514350"/>
                <a:gd name="connsiteX3934" fmla="*/ 4999196 w 6400800"/>
                <a:gd name="connsiteY3934" fmla="*/ 303371 h 514350"/>
                <a:gd name="connsiteX3935" fmla="*/ 5003006 w 6400800"/>
                <a:gd name="connsiteY3935" fmla="*/ 252889 h 514350"/>
                <a:gd name="connsiteX3936" fmla="*/ 5008721 w 6400800"/>
                <a:gd name="connsiteY3936" fmla="*/ 260509 h 514350"/>
                <a:gd name="connsiteX3937" fmla="*/ 5014437 w 6400800"/>
                <a:gd name="connsiteY3937" fmla="*/ 268129 h 514350"/>
                <a:gd name="connsiteX3938" fmla="*/ 5020151 w 6400800"/>
                <a:gd name="connsiteY3938" fmla="*/ 276701 h 514350"/>
                <a:gd name="connsiteX3939" fmla="*/ 5029676 w 6400800"/>
                <a:gd name="connsiteY3939" fmla="*/ 292894 h 514350"/>
                <a:gd name="connsiteX3940" fmla="*/ 5029676 w 6400800"/>
                <a:gd name="connsiteY3940" fmla="*/ 293846 h 514350"/>
                <a:gd name="connsiteX3941" fmla="*/ 5025867 w 6400800"/>
                <a:gd name="connsiteY3941" fmla="*/ 302419 h 514350"/>
                <a:gd name="connsiteX3942" fmla="*/ 5023009 w 6400800"/>
                <a:gd name="connsiteY3942" fmla="*/ 305276 h 514350"/>
                <a:gd name="connsiteX3943" fmla="*/ 5022056 w 6400800"/>
                <a:gd name="connsiteY3943" fmla="*/ 301466 h 514350"/>
                <a:gd name="connsiteX3944" fmla="*/ 5022056 w 6400800"/>
                <a:gd name="connsiteY3944" fmla="*/ 306229 h 514350"/>
                <a:gd name="connsiteX3945" fmla="*/ 5019199 w 6400800"/>
                <a:gd name="connsiteY3945" fmla="*/ 309086 h 514350"/>
                <a:gd name="connsiteX3946" fmla="*/ 5012531 w 6400800"/>
                <a:gd name="connsiteY3946" fmla="*/ 318611 h 514350"/>
                <a:gd name="connsiteX3947" fmla="*/ 5013484 w 6400800"/>
                <a:gd name="connsiteY3947" fmla="*/ 311944 h 514350"/>
                <a:gd name="connsiteX3948" fmla="*/ 5017294 w 6400800"/>
                <a:gd name="connsiteY3948" fmla="*/ 294799 h 514350"/>
                <a:gd name="connsiteX3949" fmla="*/ 5020151 w 6400800"/>
                <a:gd name="connsiteY3949" fmla="*/ 279559 h 514350"/>
                <a:gd name="connsiteX3950" fmla="*/ 5013484 w 6400800"/>
                <a:gd name="connsiteY3950" fmla="*/ 293846 h 514350"/>
                <a:gd name="connsiteX3951" fmla="*/ 5006817 w 6400800"/>
                <a:gd name="connsiteY3951" fmla="*/ 310039 h 514350"/>
                <a:gd name="connsiteX3952" fmla="*/ 4999196 w 6400800"/>
                <a:gd name="connsiteY3952" fmla="*/ 331946 h 514350"/>
                <a:gd name="connsiteX3953" fmla="*/ 4999196 w 6400800"/>
                <a:gd name="connsiteY3953" fmla="*/ 332899 h 514350"/>
                <a:gd name="connsiteX3954" fmla="*/ 4997292 w 6400800"/>
                <a:gd name="connsiteY3954" fmla="*/ 327184 h 514350"/>
                <a:gd name="connsiteX3955" fmla="*/ 4999196 w 6400800"/>
                <a:gd name="connsiteY3955" fmla="*/ 303371 h 514350"/>
                <a:gd name="connsiteX3956" fmla="*/ 4968717 w 6400800"/>
                <a:gd name="connsiteY3956" fmla="*/ 208121 h 514350"/>
                <a:gd name="connsiteX3957" fmla="*/ 4967764 w 6400800"/>
                <a:gd name="connsiteY3957" fmla="*/ 212884 h 514350"/>
                <a:gd name="connsiteX3958" fmla="*/ 4966812 w 6400800"/>
                <a:gd name="connsiteY3958" fmla="*/ 217646 h 514350"/>
                <a:gd name="connsiteX3959" fmla="*/ 4966812 w 6400800"/>
                <a:gd name="connsiteY3959" fmla="*/ 215741 h 514350"/>
                <a:gd name="connsiteX3960" fmla="*/ 4968717 w 6400800"/>
                <a:gd name="connsiteY3960" fmla="*/ 208121 h 514350"/>
                <a:gd name="connsiteX3961" fmla="*/ 4960144 w 6400800"/>
                <a:gd name="connsiteY3961" fmla="*/ 364331 h 514350"/>
                <a:gd name="connsiteX3962" fmla="*/ 4961096 w 6400800"/>
                <a:gd name="connsiteY3962" fmla="*/ 381476 h 514350"/>
                <a:gd name="connsiteX3963" fmla="*/ 4958239 w 6400800"/>
                <a:gd name="connsiteY3963" fmla="*/ 391001 h 514350"/>
                <a:gd name="connsiteX3964" fmla="*/ 4957287 w 6400800"/>
                <a:gd name="connsiteY3964" fmla="*/ 386239 h 514350"/>
                <a:gd name="connsiteX3965" fmla="*/ 4957287 w 6400800"/>
                <a:gd name="connsiteY3965" fmla="*/ 380524 h 514350"/>
                <a:gd name="connsiteX3966" fmla="*/ 4956334 w 6400800"/>
                <a:gd name="connsiteY3966" fmla="*/ 356711 h 514350"/>
                <a:gd name="connsiteX3967" fmla="*/ 4956334 w 6400800"/>
                <a:gd name="connsiteY3967" fmla="*/ 351949 h 514350"/>
                <a:gd name="connsiteX3968" fmla="*/ 4958239 w 6400800"/>
                <a:gd name="connsiteY3968" fmla="*/ 348139 h 514350"/>
                <a:gd name="connsiteX3969" fmla="*/ 4960144 w 6400800"/>
                <a:gd name="connsiteY3969" fmla="*/ 364331 h 514350"/>
                <a:gd name="connsiteX3970" fmla="*/ 4957287 w 6400800"/>
                <a:gd name="connsiteY3970" fmla="*/ 256699 h 514350"/>
                <a:gd name="connsiteX3971" fmla="*/ 4957287 w 6400800"/>
                <a:gd name="connsiteY3971" fmla="*/ 258604 h 514350"/>
                <a:gd name="connsiteX3972" fmla="*/ 4957287 w 6400800"/>
                <a:gd name="connsiteY3972" fmla="*/ 259556 h 514350"/>
                <a:gd name="connsiteX3973" fmla="*/ 4955381 w 6400800"/>
                <a:gd name="connsiteY3973" fmla="*/ 267176 h 514350"/>
                <a:gd name="connsiteX3974" fmla="*/ 4954429 w 6400800"/>
                <a:gd name="connsiteY3974" fmla="*/ 265271 h 514350"/>
                <a:gd name="connsiteX3975" fmla="*/ 4957287 w 6400800"/>
                <a:gd name="connsiteY3975" fmla="*/ 256699 h 514350"/>
                <a:gd name="connsiteX3976" fmla="*/ 4954429 w 6400800"/>
                <a:gd name="connsiteY3976" fmla="*/ 268129 h 514350"/>
                <a:gd name="connsiteX3977" fmla="*/ 4955381 w 6400800"/>
                <a:gd name="connsiteY3977" fmla="*/ 270986 h 514350"/>
                <a:gd name="connsiteX3978" fmla="*/ 4951571 w 6400800"/>
                <a:gd name="connsiteY3978" fmla="*/ 290036 h 514350"/>
                <a:gd name="connsiteX3979" fmla="*/ 4944904 w 6400800"/>
                <a:gd name="connsiteY3979" fmla="*/ 316706 h 514350"/>
                <a:gd name="connsiteX3980" fmla="*/ 4943951 w 6400800"/>
                <a:gd name="connsiteY3980" fmla="*/ 310991 h 514350"/>
                <a:gd name="connsiteX3981" fmla="*/ 4943951 w 6400800"/>
                <a:gd name="connsiteY3981" fmla="*/ 320516 h 514350"/>
                <a:gd name="connsiteX3982" fmla="*/ 4940142 w 6400800"/>
                <a:gd name="connsiteY3982" fmla="*/ 336709 h 514350"/>
                <a:gd name="connsiteX3983" fmla="*/ 4940142 w 6400800"/>
                <a:gd name="connsiteY3983" fmla="*/ 335756 h 514350"/>
                <a:gd name="connsiteX3984" fmla="*/ 4938237 w 6400800"/>
                <a:gd name="connsiteY3984" fmla="*/ 325279 h 514350"/>
                <a:gd name="connsiteX3985" fmla="*/ 4954429 w 6400800"/>
                <a:gd name="connsiteY3985" fmla="*/ 268129 h 514350"/>
                <a:gd name="connsiteX3986" fmla="*/ 4922044 w 6400800"/>
                <a:gd name="connsiteY3986" fmla="*/ 378619 h 514350"/>
                <a:gd name="connsiteX3987" fmla="*/ 4922044 w 6400800"/>
                <a:gd name="connsiteY3987" fmla="*/ 378619 h 514350"/>
                <a:gd name="connsiteX3988" fmla="*/ 4922044 w 6400800"/>
                <a:gd name="connsiteY3988" fmla="*/ 378619 h 514350"/>
                <a:gd name="connsiteX3989" fmla="*/ 4922044 w 6400800"/>
                <a:gd name="connsiteY3989" fmla="*/ 378619 h 514350"/>
                <a:gd name="connsiteX3990" fmla="*/ 4908709 w 6400800"/>
                <a:gd name="connsiteY3990" fmla="*/ 307181 h 514350"/>
                <a:gd name="connsiteX3991" fmla="*/ 4915376 w 6400800"/>
                <a:gd name="connsiteY3991" fmla="*/ 326231 h 514350"/>
                <a:gd name="connsiteX3992" fmla="*/ 4909662 w 6400800"/>
                <a:gd name="connsiteY3992" fmla="*/ 338614 h 514350"/>
                <a:gd name="connsiteX3993" fmla="*/ 4906804 w 6400800"/>
                <a:gd name="connsiteY3993" fmla="*/ 308134 h 514350"/>
                <a:gd name="connsiteX3994" fmla="*/ 4906804 w 6400800"/>
                <a:gd name="connsiteY3994" fmla="*/ 305276 h 514350"/>
                <a:gd name="connsiteX3995" fmla="*/ 4905851 w 6400800"/>
                <a:gd name="connsiteY3995" fmla="*/ 307181 h 514350"/>
                <a:gd name="connsiteX3996" fmla="*/ 4904899 w 6400800"/>
                <a:gd name="connsiteY3996" fmla="*/ 297656 h 514350"/>
                <a:gd name="connsiteX3997" fmla="*/ 4908709 w 6400800"/>
                <a:gd name="connsiteY3997" fmla="*/ 307181 h 514350"/>
                <a:gd name="connsiteX3998" fmla="*/ 4897279 w 6400800"/>
                <a:gd name="connsiteY3998" fmla="*/ 351949 h 514350"/>
                <a:gd name="connsiteX3999" fmla="*/ 4896326 w 6400800"/>
                <a:gd name="connsiteY3999" fmla="*/ 365284 h 514350"/>
                <a:gd name="connsiteX4000" fmla="*/ 4895374 w 6400800"/>
                <a:gd name="connsiteY4000" fmla="*/ 368141 h 514350"/>
                <a:gd name="connsiteX4001" fmla="*/ 4894421 w 6400800"/>
                <a:gd name="connsiteY4001" fmla="*/ 357664 h 514350"/>
                <a:gd name="connsiteX4002" fmla="*/ 4892517 w 6400800"/>
                <a:gd name="connsiteY4002" fmla="*/ 341471 h 514350"/>
                <a:gd name="connsiteX4003" fmla="*/ 4897279 w 6400800"/>
                <a:gd name="connsiteY4003" fmla="*/ 351949 h 514350"/>
                <a:gd name="connsiteX4004" fmla="*/ 4822984 w 6400800"/>
                <a:gd name="connsiteY4004" fmla="*/ 387191 h 514350"/>
                <a:gd name="connsiteX4005" fmla="*/ 4822984 w 6400800"/>
                <a:gd name="connsiteY4005" fmla="*/ 385286 h 514350"/>
                <a:gd name="connsiteX4006" fmla="*/ 4822984 w 6400800"/>
                <a:gd name="connsiteY4006" fmla="*/ 387191 h 514350"/>
                <a:gd name="connsiteX4007" fmla="*/ 4822984 w 6400800"/>
                <a:gd name="connsiteY4007" fmla="*/ 387191 h 514350"/>
                <a:gd name="connsiteX4008" fmla="*/ 4842987 w 6400800"/>
                <a:gd name="connsiteY4008" fmla="*/ 338614 h 514350"/>
                <a:gd name="connsiteX4009" fmla="*/ 4842987 w 6400800"/>
                <a:gd name="connsiteY4009" fmla="*/ 356711 h 514350"/>
                <a:gd name="connsiteX4010" fmla="*/ 4842987 w 6400800"/>
                <a:gd name="connsiteY4010" fmla="*/ 360521 h 514350"/>
                <a:gd name="connsiteX4011" fmla="*/ 4840129 w 6400800"/>
                <a:gd name="connsiteY4011" fmla="*/ 382429 h 514350"/>
                <a:gd name="connsiteX4012" fmla="*/ 4838224 w 6400800"/>
                <a:gd name="connsiteY4012" fmla="*/ 390049 h 514350"/>
                <a:gd name="connsiteX4013" fmla="*/ 4826794 w 6400800"/>
                <a:gd name="connsiteY4013" fmla="*/ 387191 h 514350"/>
                <a:gd name="connsiteX4014" fmla="*/ 4824889 w 6400800"/>
                <a:gd name="connsiteY4014" fmla="*/ 379571 h 514350"/>
                <a:gd name="connsiteX4015" fmla="*/ 4827747 w 6400800"/>
                <a:gd name="connsiteY4015" fmla="*/ 370999 h 514350"/>
                <a:gd name="connsiteX4016" fmla="*/ 4838224 w 6400800"/>
                <a:gd name="connsiteY4016" fmla="*/ 346234 h 514350"/>
                <a:gd name="connsiteX4017" fmla="*/ 4843939 w 6400800"/>
                <a:gd name="connsiteY4017" fmla="*/ 336709 h 514350"/>
                <a:gd name="connsiteX4018" fmla="*/ 4842987 w 6400800"/>
                <a:gd name="connsiteY4018" fmla="*/ 338614 h 514350"/>
                <a:gd name="connsiteX4019" fmla="*/ 4842987 w 6400800"/>
                <a:gd name="connsiteY4019" fmla="*/ 338614 h 514350"/>
                <a:gd name="connsiteX4020" fmla="*/ 4843939 w 6400800"/>
                <a:gd name="connsiteY4020" fmla="*/ 329089 h 514350"/>
                <a:gd name="connsiteX4021" fmla="*/ 4843939 w 6400800"/>
                <a:gd name="connsiteY4021" fmla="*/ 329089 h 514350"/>
                <a:gd name="connsiteX4022" fmla="*/ 4836319 w 6400800"/>
                <a:gd name="connsiteY4022" fmla="*/ 318611 h 514350"/>
                <a:gd name="connsiteX4023" fmla="*/ 4836319 w 6400800"/>
                <a:gd name="connsiteY4023" fmla="*/ 318611 h 514350"/>
                <a:gd name="connsiteX4024" fmla="*/ 4839176 w 6400800"/>
                <a:gd name="connsiteY4024" fmla="*/ 314801 h 514350"/>
                <a:gd name="connsiteX4025" fmla="*/ 4842987 w 6400800"/>
                <a:gd name="connsiteY4025" fmla="*/ 321469 h 514350"/>
                <a:gd name="connsiteX4026" fmla="*/ 4843939 w 6400800"/>
                <a:gd name="connsiteY4026" fmla="*/ 323374 h 514350"/>
                <a:gd name="connsiteX4027" fmla="*/ 4843939 w 6400800"/>
                <a:gd name="connsiteY4027" fmla="*/ 329089 h 514350"/>
                <a:gd name="connsiteX4028" fmla="*/ 4845844 w 6400800"/>
                <a:gd name="connsiteY4028" fmla="*/ 296704 h 514350"/>
                <a:gd name="connsiteX4029" fmla="*/ 4844891 w 6400800"/>
                <a:gd name="connsiteY4029" fmla="*/ 316706 h 514350"/>
                <a:gd name="connsiteX4030" fmla="*/ 4840129 w 6400800"/>
                <a:gd name="connsiteY4030" fmla="*/ 310039 h 514350"/>
                <a:gd name="connsiteX4031" fmla="*/ 4837272 w 6400800"/>
                <a:gd name="connsiteY4031" fmla="*/ 306229 h 514350"/>
                <a:gd name="connsiteX4032" fmla="*/ 4845844 w 6400800"/>
                <a:gd name="connsiteY4032" fmla="*/ 290989 h 514350"/>
                <a:gd name="connsiteX4033" fmla="*/ 4847749 w 6400800"/>
                <a:gd name="connsiteY4033" fmla="*/ 288131 h 514350"/>
                <a:gd name="connsiteX4034" fmla="*/ 4845844 w 6400800"/>
                <a:gd name="connsiteY4034" fmla="*/ 296704 h 514350"/>
                <a:gd name="connsiteX4035" fmla="*/ 4869656 w 6400800"/>
                <a:gd name="connsiteY4035" fmla="*/ 325279 h 514350"/>
                <a:gd name="connsiteX4036" fmla="*/ 4869656 w 6400800"/>
                <a:gd name="connsiteY4036" fmla="*/ 327184 h 514350"/>
                <a:gd name="connsiteX4037" fmla="*/ 4869656 w 6400800"/>
                <a:gd name="connsiteY4037" fmla="*/ 325279 h 514350"/>
                <a:gd name="connsiteX4038" fmla="*/ 4869656 w 6400800"/>
                <a:gd name="connsiteY4038" fmla="*/ 318611 h 514350"/>
                <a:gd name="connsiteX4039" fmla="*/ 4869656 w 6400800"/>
                <a:gd name="connsiteY4039" fmla="*/ 325279 h 514350"/>
                <a:gd name="connsiteX4040" fmla="*/ 4854416 w 6400800"/>
                <a:gd name="connsiteY4040" fmla="*/ 276701 h 514350"/>
                <a:gd name="connsiteX4041" fmla="*/ 4868704 w 6400800"/>
                <a:gd name="connsiteY4041" fmla="*/ 256699 h 514350"/>
                <a:gd name="connsiteX4042" fmla="*/ 4871562 w 6400800"/>
                <a:gd name="connsiteY4042" fmla="*/ 252889 h 514350"/>
                <a:gd name="connsiteX4043" fmla="*/ 4871562 w 6400800"/>
                <a:gd name="connsiteY4043" fmla="*/ 259556 h 514350"/>
                <a:gd name="connsiteX4044" fmla="*/ 4861084 w 6400800"/>
                <a:gd name="connsiteY4044" fmla="*/ 296704 h 514350"/>
                <a:gd name="connsiteX4045" fmla="*/ 4860131 w 6400800"/>
                <a:gd name="connsiteY4045" fmla="*/ 300514 h 514350"/>
                <a:gd name="connsiteX4046" fmla="*/ 4853464 w 6400800"/>
                <a:gd name="connsiteY4046" fmla="*/ 278606 h 514350"/>
                <a:gd name="connsiteX4047" fmla="*/ 4854416 w 6400800"/>
                <a:gd name="connsiteY4047" fmla="*/ 276701 h 514350"/>
                <a:gd name="connsiteX4048" fmla="*/ 4854416 w 6400800"/>
                <a:gd name="connsiteY4048" fmla="*/ 276701 h 514350"/>
                <a:gd name="connsiteX4049" fmla="*/ 4850606 w 6400800"/>
                <a:gd name="connsiteY4049" fmla="*/ 281464 h 514350"/>
                <a:gd name="connsiteX4050" fmla="*/ 4857274 w 6400800"/>
                <a:gd name="connsiteY4050" fmla="*/ 316706 h 514350"/>
                <a:gd name="connsiteX4051" fmla="*/ 4854416 w 6400800"/>
                <a:gd name="connsiteY4051" fmla="*/ 330041 h 514350"/>
                <a:gd name="connsiteX4052" fmla="*/ 4852512 w 6400800"/>
                <a:gd name="connsiteY4052" fmla="*/ 326231 h 514350"/>
                <a:gd name="connsiteX4053" fmla="*/ 4852512 w 6400800"/>
                <a:gd name="connsiteY4053" fmla="*/ 322421 h 514350"/>
                <a:gd name="connsiteX4054" fmla="*/ 4850606 w 6400800"/>
                <a:gd name="connsiteY4054" fmla="*/ 295751 h 514350"/>
                <a:gd name="connsiteX4055" fmla="*/ 4849654 w 6400800"/>
                <a:gd name="connsiteY4055" fmla="*/ 284321 h 514350"/>
                <a:gd name="connsiteX4056" fmla="*/ 4850606 w 6400800"/>
                <a:gd name="connsiteY4056" fmla="*/ 281464 h 514350"/>
                <a:gd name="connsiteX4057" fmla="*/ 4838224 w 6400800"/>
                <a:gd name="connsiteY4057" fmla="*/ 290036 h 514350"/>
                <a:gd name="connsiteX4058" fmla="*/ 4845844 w 6400800"/>
                <a:gd name="connsiteY4058" fmla="*/ 272891 h 514350"/>
                <a:gd name="connsiteX4059" fmla="*/ 4848701 w 6400800"/>
                <a:gd name="connsiteY4059" fmla="*/ 265271 h 514350"/>
                <a:gd name="connsiteX4060" fmla="*/ 4849654 w 6400800"/>
                <a:gd name="connsiteY4060" fmla="*/ 275749 h 514350"/>
                <a:gd name="connsiteX4061" fmla="*/ 4847749 w 6400800"/>
                <a:gd name="connsiteY4061" fmla="*/ 277654 h 514350"/>
                <a:gd name="connsiteX4062" fmla="*/ 4847749 w 6400800"/>
                <a:gd name="connsiteY4062" fmla="*/ 273844 h 514350"/>
                <a:gd name="connsiteX4063" fmla="*/ 4847749 w 6400800"/>
                <a:gd name="connsiteY4063" fmla="*/ 278606 h 514350"/>
                <a:gd name="connsiteX4064" fmla="*/ 4841081 w 6400800"/>
                <a:gd name="connsiteY4064" fmla="*/ 288131 h 514350"/>
                <a:gd name="connsiteX4065" fmla="*/ 4836319 w 6400800"/>
                <a:gd name="connsiteY4065" fmla="*/ 294799 h 514350"/>
                <a:gd name="connsiteX4066" fmla="*/ 4838224 w 6400800"/>
                <a:gd name="connsiteY4066" fmla="*/ 290036 h 514350"/>
                <a:gd name="connsiteX4067" fmla="*/ 4835366 w 6400800"/>
                <a:gd name="connsiteY4067" fmla="*/ 309086 h 514350"/>
                <a:gd name="connsiteX4068" fmla="*/ 4836319 w 6400800"/>
                <a:gd name="connsiteY4068" fmla="*/ 308134 h 514350"/>
                <a:gd name="connsiteX4069" fmla="*/ 4838224 w 6400800"/>
                <a:gd name="connsiteY4069" fmla="*/ 311944 h 514350"/>
                <a:gd name="connsiteX4070" fmla="*/ 4839176 w 6400800"/>
                <a:gd name="connsiteY4070" fmla="*/ 313849 h 514350"/>
                <a:gd name="connsiteX4071" fmla="*/ 4835366 w 6400800"/>
                <a:gd name="connsiteY4071" fmla="*/ 317659 h 514350"/>
                <a:gd name="connsiteX4072" fmla="*/ 4835366 w 6400800"/>
                <a:gd name="connsiteY4072" fmla="*/ 317659 h 514350"/>
                <a:gd name="connsiteX4073" fmla="*/ 4834414 w 6400800"/>
                <a:gd name="connsiteY4073" fmla="*/ 316706 h 514350"/>
                <a:gd name="connsiteX4074" fmla="*/ 4832509 w 6400800"/>
                <a:gd name="connsiteY4074" fmla="*/ 314801 h 514350"/>
                <a:gd name="connsiteX4075" fmla="*/ 4835366 w 6400800"/>
                <a:gd name="connsiteY4075" fmla="*/ 309086 h 514350"/>
                <a:gd name="connsiteX4076" fmla="*/ 4830604 w 6400800"/>
                <a:gd name="connsiteY4076" fmla="*/ 319564 h 514350"/>
                <a:gd name="connsiteX4077" fmla="*/ 4832509 w 6400800"/>
                <a:gd name="connsiteY4077" fmla="*/ 314801 h 514350"/>
                <a:gd name="connsiteX4078" fmla="*/ 4833462 w 6400800"/>
                <a:gd name="connsiteY4078" fmla="*/ 316706 h 514350"/>
                <a:gd name="connsiteX4079" fmla="*/ 4834414 w 6400800"/>
                <a:gd name="connsiteY4079" fmla="*/ 318611 h 514350"/>
                <a:gd name="connsiteX4080" fmla="*/ 4828699 w 6400800"/>
                <a:gd name="connsiteY4080" fmla="*/ 324326 h 514350"/>
                <a:gd name="connsiteX4081" fmla="*/ 4830604 w 6400800"/>
                <a:gd name="connsiteY4081" fmla="*/ 319564 h 514350"/>
                <a:gd name="connsiteX4082" fmla="*/ 4817269 w 6400800"/>
                <a:gd name="connsiteY4082" fmla="*/ 364331 h 514350"/>
                <a:gd name="connsiteX4083" fmla="*/ 4817269 w 6400800"/>
                <a:gd name="connsiteY4083" fmla="*/ 356711 h 514350"/>
                <a:gd name="connsiteX4084" fmla="*/ 4824889 w 6400800"/>
                <a:gd name="connsiteY4084" fmla="*/ 335756 h 514350"/>
                <a:gd name="connsiteX4085" fmla="*/ 4825841 w 6400800"/>
                <a:gd name="connsiteY4085" fmla="*/ 334804 h 514350"/>
                <a:gd name="connsiteX4086" fmla="*/ 4835366 w 6400800"/>
                <a:gd name="connsiteY4086" fmla="*/ 319564 h 514350"/>
                <a:gd name="connsiteX4087" fmla="*/ 4837272 w 6400800"/>
                <a:gd name="connsiteY4087" fmla="*/ 322421 h 514350"/>
                <a:gd name="connsiteX4088" fmla="*/ 4841081 w 6400800"/>
                <a:gd name="connsiteY4088" fmla="*/ 330994 h 514350"/>
                <a:gd name="connsiteX4089" fmla="*/ 4842987 w 6400800"/>
                <a:gd name="connsiteY4089" fmla="*/ 335756 h 514350"/>
                <a:gd name="connsiteX4090" fmla="*/ 4835366 w 6400800"/>
                <a:gd name="connsiteY4090" fmla="*/ 345281 h 514350"/>
                <a:gd name="connsiteX4091" fmla="*/ 4822984 w 6400800"/>
                <a:gd name="connsiteY4091" fmla="*/ 366236 h 514350"/>
                <a:gd name="connsiteX4092" fmla="*/ 4820126 w 6400800"/>
                <a:gd name="connsiteY4092" fmla="*/ 369094 h 514350"/>
                <a:gd name="connsiteX4093" fmla="*/ 4817269 w 6400800"/>
                <a:gd name="connsiteY4093" fmla="*/ 371951 h 514350"/>
                <a:gd name="connsiteX4094" fmla="*/ 4817269 w 6400800"/>
                <a:gd name="connsiteY4094" fmla="*/ 364331 h 514350"/>
                <a:gd name="connsiteX4095" fmla="*/ 4816316 w 6400800"/>
                <a:gd name="connsiteY4095" fmla="*/ 376714 h 514350"/>
                <a:gd name="connsiteX4096" fmla="*/ 4820126 w 6400800"/>
                <a:gd name="connsiteY4096" fmla="*/ 370046 h 514350"/>
                <a:gd name="connsiteX4097" fmla="*/ 4820126 w 6400800"/>
                <a:gd name="connsiteY4097" fmla="*/ 370046 h 514350"/>
                <a:gd name="connsiteX4098" fmla="*/ 4820126 w 6400800"/>
                <a:gd name="connsiteY4098" fmla="*/ 370046 h 514350"/>
                <a:gd name="connsiteX4099" fmla="*/ 4816316 w 6400800"/>
                <a:gd name="connsiteY4099" fmla="*/ 378619 h 514350"/>
                <a:gd name="connsiteX4100" fmla="*/ 4816316 w 6400800"/>
                <a:gd name="connsiteY4100" fmla="*/ 376714 h 514350"/>
                <a:gd name="connsiteX4101" fmla="*/ 4762024 w 6400800"/>
                <a:gd name="connsiteY4101" fmla="*/ 305276 h 514350"/>
                <a:gd name="connsiteX4102" fmla="*/ 4763929 w 6400800"/>
                <a:gd name="connsiteY4102" fmla="*/ 322421 h 514350"/>
                <a:gd name="connsiteX4103" fmla="*/ 4760119 w 6400800"/>
                <a:gd name="connsiteY4103" fmla="*/ 309086 h 514350"/>
                <a:gd name="connsiteX4104" fmla="*/ 4762024 w 6400800"/>
                <a:gd name="connsiteY4104" fmla="*/ 300514 h 514350"/>
                <a:gd name="connsiteX4105" fmla="*/ 4762024 w 6400800"/>
                <a:gd name="connsiteY4105" fmla="*/ 305276 h 514350"/>
                <a:gd name="connsiteX4106" fmla="*/ 4755356 w 6400800"/>
                <a:gd name="connsiteY4106" fmla="*/ 279559 h 514350"/>
                <a:gd name="connsiteX4107" fmla="*/ 4760119 w 6400800"/>
                <a:gd name="connsiteY4107" fmla="*/ 294799 h 514350"/>
                <a:gd name="connsiteX4108" fmla="*/ 4761072 w 6400800"/>
                <a:gd name="connsiteY4108" fmla="*/ 297656 h 514350"/>
                <a:gd name="connsiteX4109" fmla="*/ 4758214 w 6400800"/>
                <a:gd name="connsiteY4109" fmla="*/ 304324 h 514350"/>
                <a:gd name="connsiteX4110" fmla="*/ 4754404 w 6400800"/>
                <a:gd name="connsiteY4110" fmla="*/ 292894 h 514350"/>
                <a:gd name="connsiteX4111" fmla="*/ 4755356 w 6400800"/>
                <a:gd name="connsiteY4111" fmla="*/ 279559 h 514350"/>
                <a:gd name="connsiteX4112" fmla="*/ 4759166 w 6400800"/>
                <a:gd name="connsiteY4112" fmla="*/ 342424 h 514350"/>
                <a:gd name="connsiteX4113" fmla="*/ 4755356 w 6400800"/>
                <a:gd name="connsiteY4113" fmla="*/ 331946 h 514350"/>
                <a:gd name="connsiteX4114" fmla="*/ 4756309 w 6400800"/>
                <a:gd name="connsiteY4114" fmla="*/ 326231 h 514350"/>
                <a:gd name="connsiteX4115" fmla="*/ 4759166 w 6400800"/>
                <a:gd name="connsiteY4115" fmla="*/ 342424 h 514350"/>
                <a:gd name="connsiteX4116" fmla="*/ 4753451 w 6400800"/>
                <a:gd name="connsiteY4116" fmla="*/ 312896 h 514350"/>
                <a:gd name="connsiteX4117" fmla="*/ 4754404 w 6400800"/>
                <a:gd name="connsiteY4117" fmla="*/ 315754 h 514350"/>
                <a:gd name="connsiteX4118" fmla="*/ 4753451 w 6400800"/>
                <a:gd name="connsiteY4118" fmla="*/ 317659 h 514350"/>
                <a:gd name="connsiteX4119" fmla="*/ 4753451 w 6400800"/>
                <a:gd name="connsiteY4119" fmla="*/ 312896 h 514350"/>
                <a:gd name="connsiteX4120" fmla="*/ 4755356 w 6400800"/>
                <a:gd name="connsiteY4120" fmla="*/ 373856 h 514350"/>
                <a:gd name="connsiteX4121" fmla="*/ 4756309 w 6400800"/>
                <a:gd name="connsiteY4121" fmla="*/ 375761 h 514350"/>
                <a:gd name="connsiteX4122" fmla="*/ 4754404 w 6400800"/>
                <a:gd name="connsiteY4122" fmla="*/ 379571 h 514350"/>
                <a:gd name="connsiteX4123" fmla="*/ 4752499 w 6400800"/>
                <a:gd name="connsiteY4123" fmla="*/ 379571 h 514350"/>
                <a:gd name="connsiteX4124" fmla="*/ 4755356 w 6400800"/>
                <a:gd name="connsiteY4124" fmla="*/ 373856 h 514350"/>
                <a:gd name="connsiteX4125" fmla="*/ 4748689 w 6400800"/>
                <a:gd name="connsiteY4125" fmla="*/ 291941 h 514350"/>
                <a:gd name="connsiteX4126" fmla="*/ 4746784 w 6400800"/>
                <a:gd name="connsiteY4126" fmla="*/ 303371 h 514350"/>
                <a:gd name="connsiteX4127" fmla="*/ 4746784 w 6400800"/>
                <a:gd name="connsiteY4127" fmla="*/ 303371 h 514350"/>
                <a:gd name="connsiteX4128" fmla="*/ 4746784 w 6400800"/>
                <a:gd name="connsiteY4128" fmla="*/ 299561 h 514350"/>
                <a:gd name="connsiteX4129" fmla="*/ 4748689 w 6400800"/>
                <a:gd name="connsiteY4129" fmla="*/ 291941 h 514350"/>
                <a:gd name="connsiteX4130" fmla="*/ 4738212 w 6400800"/>
                <a:gd name="connsiteY4130" fmla="*/ 327184 h 514350"/>
                <a:gd name="connsiteX4131" fmla="*/ 4737259 w 6400800"/>
                <a:gd name="connsiteY4131" fmla="*/ 341471 h 514350"/>
                <a:gd name="connsiteX4132" fmla="*/ 4736306 w 6400800"/>
                <a:gd name="connsiteY4132" fmla="*/ 336709 h 514350"/>
                <a:gd name="connsiteX4133" fmla="*/ 4738212 w 6400800"/>
                <a:gd name="connsiteY4133" fmla="*/ 327184 h 514350"/>
                <a:gd name="connsiteX4134" fmla="*/ 4720114 w 6400800"/>
                <a:gd name="connsiteY4134" fmla="*/ 261461 h 514350"/>
                <a:gd name="connsiteX4135" fmla="*/ 4720114 w 6400800"/>
                <a:gd name="connsiteY4135" fmla="*/ 261461 h 514350"/>
                <a:gd name="connsiteX4136" fmla="*/ 4729639 w 6400800"/>
                <a:gd name="connsiteY4136" fmla="*/ 290989 h 514350"/>
                <a:gd name="connsiteX4137" fmla="*/ 4731544 w 6400800"/>
                <a:gd name="connsiteY4137" fmla="*/ 296704 h 514350"/>
                <a:gd name="connsiteX4138" fmla="*/ 4727734 w 6400800"/>
                <a:gd name="connsiteY4138" fmla="*/ 308134 h 514350"/>
                <a:gd name="connsiteX4139" fmla="*/ 4723924 w 6400800"/>
                <a:gd name="connsiteY4139" fmla="*/ 295751 h 514350"/>
                <a:gd name="connsiteX4140" fmla="*/ 4718209 w 6400800"/>
                <a:gd name="connsiteY4140" fmla="*/ 276701 h 514350"/>
                <a:gd name="connsiteX4141" fmla="*/ 4720114 w 6400800"/>
                <a:gd name="connsiteY4141" fmla="*/ 261461 h 514350"/>
                <a:gd name="connsiteX4142" fmla="*/ 4709637 w 6400800"/>
                <a:gd name="connsiteY4142" fmla="*/ 324326 h 514350"/>
                <a:gd name="connsiteX4143" fmla="*/ 4713447 w 6400800"/>
                <a:gd name="connsiteY4143" fmla="*/ 301466 h 514350"/>
                <a:gd name="connsiteX4144" fmla="*/ 4719162 w 6400800"/>
                <a:gd name="connsiteY4144" fmla="*/ 331946 h 514350"/>
                <a:gd name="connsiteX4145" fmla="*/ 4715351 w 6400800"/>
                <a:gd name="connsiteY4145" fmla="*/ 343376 h 514350"/>
                <a:gd name="connsiteX4146" fmla="*/ 4715351 w 6400800"/>
                <a:gd name="connsiteY4146" fmla="*/ 343376 h 514350"/>
                <a:gd name="connsiteX4147" fmla="*/ 4707731 w 6400800"/>
                <a:gd name="connsiteY4147" fmla="*/ 332899 h 514350"/>
                <a:gd name="connsiteX4148" fmla="*/ 4709637 w 6400800"/>
                <a:gd name="connsiteY4148" fmla="*/ 324326 h 514350"/>
                <a:gd name="connsiteX4149" fmla="*/ 4703922 w 6400800"/>
                <a:gd name="connsiteY4149" fmla="*/ 355759 h 514350"/>
                <a:gd name="connsiteX4150" fmla="*/ 4705826 w 6400800"/>
                <a:gd name="connsiteY4150" fmla="*/ 360521 h 514350"/>
                <a:gd name="connsiteX4151" fmla="*/ 4708684 w 6400800"/>
                <a:gd name="connsiteY4151" fmla="*/ 369094 h 514350"/>
                <a:gd name="connsiteX4152" fmla="*/ 4704874 w 6400800"/>
                <a:gd name="connsiteY4152" fmla="*/ 377666 h 514350"/>
                <a:gd name="connsiteX4153" fmla="*/ 4704874 w 6400800"/>
                <a:gd name="connsiteY4153" fmla="*/ 376714 h 514350"/>
                <a:gd name="connsiteX4154" fmla="*/ 4702016 w 6400800"/>
                <a:gd name="connsiteY4154" fmla="*/ 371951 h 514350"/>
                <a:gd name="connsiteX4155" fmla="*/ 4703922 w 6400800"/>
                <a:gd name="connsiteY4155" fmla="*/ 355759 h 514350"/>
                <a:gd name="connsiteX4156" fmla="*/ 4682966 w 6400800"/>
                <a:gd name="connsiteY4156" fmla="*/ 380524 h 514350"/>
                <a:gd name="connsiteX4157" fmla="*/ 4680109 w 6400800"/>
                <a:gd name="connsiteY4157" fmla="*/ 392906 h 514350"/>
                <a:gd name="connsiteX4158" fmla="*/ 4676299 w 6400800"/>
                <a:gd name="connsiteY4158" fmla="*/ 393859 h 514350"/>
                <a:gd name="connsiteX4159" fmla="*/ 4675347 w 6400800"/>
                <a:gd name="connsiteY4159" fmla="*/ 388144 h 514350"/>
                <a:gd name="connsiteX4160" fmla="*/ 4682966 w 6400800"/>
                <a:gd name="connsiteY4160" fmla="*/ 378619 h 514350"/>
                <a:gd name="connsiteX4161" fmla="*/ 4682966 w 6400800"/>
                <a:gd name="connsiteY4161" fmla="*/ 380524 h 514350"/>
                <a:gd name="connsiteX4162" fmla="*/ 4672489 w 6400800"/>
                <a:gd name="connsiteY4162" fmla="*/ 361474 h 514350"/>
                <a:gd name="connsiteX4163" fmla="*/ 4679156 w 6400800"/>
                <a:gd name="connsiteY4163" fmla="*/ 373856 h 514350"/>
                <a:gd name="connsiteX4164" fmla="*/ 4672489 w 6400800"/>
                <a:gd name="connsiteY4164" fmla="*/ 379571 h 514350"/>
                <a:gd name="connsiteX4165" fmla="*/ 4671537 w 6400800"/>
                <a:gd name="connsiteY4165" fmla="*/ 376714 h 514350"/>
                <a:gd name="connsiteX4166" fmla="*/ 4670584 w 6400800"/>
                <a:gd name="connsiteY4166" fmla="*/ 370999 h 514350"/>
                <a:gd name="connsiteX4167" fmla="*/ 4672489 w 6400800"/>
                <a:gd name="connsiteY4167" fmla="*/ 361474 h 514350"/>
                <a:gd name="connsiteX4168" fmla="*/ 4661059 w 6400800"/>
                <a:gd name="connsiteY4168" fmla="*/ 265271 h 514350"/>
                <a:gd name="connsiteX4169" fmla="*/ 4663916 w 6400800"/>
                <a:gd name="connsiteY4169" fmla="*/ 252889 h 514350"/>
                <a:gd name="connsiteX4170" fmla="*/ 4669631 w 6400800"/>
                <a:gd name="connsiteY4170" fmla="*/ 237649 h 514350"/>
                <a:gd name="connsiteX4171" fmla="*/ 4669631 w 6400800"/>
                <a:gd name="connsiteY4171" fmla="*/ 242411 h 514350"/>
                <a:gd name="connsiteX4172" fmla="*/ 4661059 w 6400800"/>
                <a:gd name="connsiteY4172" fmla="*/ 269081 h 514350"/>
                <a:gd name="connsiteX4173" fmla="*/ 4661059 w 6400800"/>
                <a:gd name="connsiteY4173" fmla="*/ 265271 h 514350"/>
                <a:gd name="connsiteX4174" fmla="*/ 4645819 w 6400800"/>
                <a:gd name="connsiteY4174" fmla="*/ 278606 h 514350"/>
                <a:gd name="connsiteX4175" fmla="*/ 4648676 w 6400800"/>
                <a:gd name="connsiteY4175" fmla="*/ 260509 h 514350"/>
                <a:gd name="connsiteX4176" fmla="*/ 4650581 w 6400800"/>
                <a:gd name="connsiteY4176" fmla="*/ 250984 h 514350"/>
                <a:gd name="connsiteX4177" fmla="*/ 4650581 w 6400800"/>
                <a:gd name="connsiteY4177" fmla="*/ 251936 h 514350"/>
                <a:gd name="connsiteX4178" fmla="*/ 4652487 w 6400800"/>
                <a:gd name="connsiteY4178" fmla="*/ 265271 h 514350"/>
                <a:gd name="connsiteX4179" fmla="*/ 4652487 w 6400800"/>
                <a:gd name="connsiteY4179" fmla="*/ 270034 h 514350"/>
                <a:gd name="connsiteX4180" fmla="*/ 4650581 w 6400800"/>
                <a:gd name="connsiteY4180" fmla="*/ 278606 h 514350"/>
                <a:gd name="connsiteX4181" fmla="*/ 4648676 w 6400800"/>
                <a:gd name="connsiteY4181" fmla="*/ 290989 h 514350"/>
                <a:gd name="connsiteX4182" fmla="*/ 4645819 w 6400800"/>
                <a:gd name="connsiteY4182" fmla="*/ 278606 h 514350"/>
                <a:gd name="connsiteX4183" fmla="*/ 4645819 w 6400800"/>
                <a:gd name="connsiteY4183" fmla="*/ 278606 h 514350"/>
                <a:gd name="connsiteX4184" fmla="*/ 4642962 w 6400800"/>
                <a:gd name="connsiteY4184" fmla="*/ 293846 h 514350"/>
                <a:gd name="connsiteX4185" fmla="*/ 4644866 w 6400800"/>
                <a:gd name="connsiteY4185" fmla="*/ 302419 h 514350"/>
                <a:gd name="connsiteX4186" fmla="*/ 4645819 w 6400800"/>
                <a:gd name="connsiteY4186" fmla="*/ 309086 h 514350"/>
                <a:gd name="connsiteX4187" fmla="*/ 4645819 w 6400800"/>
                <a:gd name="connsiteY4187" fmla="*/ 309086 h 514350"/>
                <a:gd name="connsiteX4188" fmla="*/ 4642962 w 6400800"/>
                <a:gd name="connsiteY4188" fmla="*/ 306229 h 514350"/>
                <a:gd name="connsiteX4189" fmla="*/ 4642009 w 6400800"/>
                <a:gd name="connsiteY4189" fmla="*/ 299561 h 514350"/>
                <a:gd name="connsiteX4190" fmla="*/ 4642962 w 6400800"/>
                <a:gd name="connsiteY4190" fmla="*/ 293846 h 514350"/>
                <a:gd name="connsiteX4191" fmla="*/ 4595337 w 6400800"/>
                <a:gd name="connsiteY4191" fmla="*/ 280511 h 514350"/>
                <a:gd name="connsiteX4192" fmla="*/ 4598194 w 6400800"/>
                <a:gd name="connsiteY4192" fmla="*/ 293846 h 514350"/>
                <a:gd name="connsiteX4193" fmla="*/ 4598194 w 6400800"/>
                <a:gd name="connsiteY4193" fmla="*/ 300514 h 514350"/>
                <a:gd name="connsiteX4194" fmla="*/ 4598194 w 6400800"/>
                <a:gd name="connsiteY4194" fmla="*/ 311944 h 514350"/>
                <a:gd name="connsiteX4195" fmla="*/ 4596289 w 6400800"/>
                <a:gd name="connsiteY4195" fmla="*/ 319564 h 514350"/>
                <a:gd name="connsiteX4196" fmla="*/ 4593431 w 6400800"/>
                <a:gd name="connsiteY4196" fmla="*/ 311944 h 514350"/>
                <a:gd name="connsiteX4197" fmla="*/ 4593431 w 6400800"/>
                <a:gd name="connsiteY4197" fmla="*/ 305276 h 514350"/>
                <a:gd name="connsiteX4198" fmla="*/ 4593431 w 6400800"/>
                <a:gd name="connsiteY4198" fmla="*/ 286226 h 514350"/>
                <a:gd name="connsiteX4199" fmla="*/ 4595337 w 6400800"/>
                <a:gd name="connsiteY4199" fmla="*/ 280511 h 514350"/>
                <a:gd name="connsiteX4200" fmla="*/ 4595337 w 6400800"/>
                <a:gd name="connsiteY4200" fmla="*/ 280511 h 514350"/>
                <a:gd name="connsiteX4201" fmla="*/ 4595337 w 6400800"/>
                <a:gd name="connsiteY4201" fmla="*/ 277654 h 514350"/>
                <a:gd name="connsiteX4202" fmla="*/ 4593431 w 6400800"/>
                <a:gd name="connsiteY4202" fmla="*/ 279559 h 514350"/>
                <a:gd name="connsiteX4203" fmla="*/ 4592479 w 6400800"/>
                <a:gd name="connsiteY4203" fmla="*/ 280511 h 514350"/>
                <a:gd name="connsiteX4204" fmla="*/ 4592479 w 6400800"/>
                <a:gd name="connsiteY4204" fmla="*/ 263366 h 514350"/>
                <a:gd name="connsiteX4205" fmla="*/ 4595337 w 6400800"/>
                <a:gd name="connsiteY4205" fmla="*/ 277654 h 514350"/>
                <a:gd name="connsiteX4206" fmla="*/ 4576287 w 6400800"/>
                <a:gd name="connsiteY4206" fmla="*/ 253841 h 514350"/>
                <a:gd name="connsiteX4207" fmla="*/ 4575334 w 6400800"/>
                <a:gd name="connsiteY4207" fmla="*/ 273844 h 514350"/>
                <a:gd name="connsiteX4208" fmla="*/ 4569619 w 6400800"/>
                <a:gd name="connsiteY4208" fmla="*/ 262414 h 514350"/>
                <a:gd name="connsiteX4209" fmla="*/ 4576287 w 6400800"/>
                <a:gd name="connsiteY4209" fmla="*/ 253841 h 514350"/>
                <a:gd name="connsiteX4210" fmla="*/ 4566762 w 6400800"/>
                <a:gd name="connsiteY4210" fmla="*/ 268129 h 514350"/>
                <a:gd name="connsiteX4211" fmla="*/ 4566762 w 6400800"/>
                <a:gd name="connsiteY4211" fmla="*/ 268129 h 514350"/>
                <a:gd name="connsiteX4212" fmla="*/ 4571524 w 6400800"/>
                <a:gd name="connsiteY4212" fmla="*/ 284321 h 514350"/>
                <a:gd name="connsiteX4213" fmla="*/ 4574381 w 6400800"/>
                <a:gd name="connsiteY4213" fmla="*/ 296704 h 514350"/>
                <a:gd name="connsiteX4214" fmla="*/ 4574381 w 6400800"/>
                <a:gd name="connsiteY4214" fmla="*/ 301466 h 514350"/>
                <a:gd name="connsiteX4215" fmla="*/ 4568666 w 6400800"/>
                <a:gd name="connsiteY4215" fmla="*/ 289084 h 514350"/>
                <a:gd name="connsiteX4216" fmla="*/ 4574381 w 6400800"/>
                <a:gd name="connsiteY4216" fmla="*/ 309086 h 514350"/>
                <a:gd name="connsiteX4217" fmla="*/ 4571524 w 6400800"/>
                <a:gd name="connsiteY4217" fmla="*/ 314801 h 514350"/>
                <a:gd name="connsiteX4218" fmla="*/ 4571524 w 6400800"/>
                <a:gd name="connsiteY4218" fmla="*/ 315754 h 514350"/>
                <a:gd name="connsiteX4219" fmla="*/ 4564856 w 6400800"/>
                <a:gd name="connsiteY4219" fmla="*/ 271939 h 514350"/>
                <a:gd name="connsiteX4220" fmla="*/ 4566762 w 6400800"/>
                <a:gd name="connsiteY4220" fmla="*/ 268129 h 514350"/>
                <a:gd name="connsiteX4221" fmla="*/ 4560094 w 6400800"/>
                <a:gd name="connsiteY4221" fmla="*/ 254794 h 514350"/>
                <a:gd name="connsiteX4222" fmla="*/ 4562951 w 6400800"/>
                <a:gd name="connsiteY4222" fmla="*/ 260509 h 514350"/>
                <a:gd name="connsiteX4223" fmla="*/ 4561047 w 6400800"/>
                <a:gd name="connsiteY4223" fmla="*/ 263366 h 514350"/>
                <a:gd name="connsiteX4224" fmla="*/ 4557237 w 6400800"/>
                <a:gd name="connsiteY4224" fmla="*/ 268129 h 514350"/>
                <a:gd name="connsiteX4225" fmla="*/ 4560094 w 6400800"/>
                <a:gd name="connsiteY4225" fmla="*/ 254794 h 514350"/>
                <a:gd name="connsiteX4226" fmla="*/ 4548664 w 6400800"/>
                <a:gd name="connsiteY4226" fmla="*/ 317659 h 514350"/>
                <a:gd name="connsiteX4227" fmla="*/ 4557237 w 6400800"/>
                <a:gd name="connsiteY4227" fmla="*/ 290036 h 514350"/>
                <a:gd name="connsiteX4228" fmla="*/ 4562951 w 6400800"/>
                <a:gd name="connsiteY4228" fmla="*/ 275749 h 514350"/>
                <a:gd name="connsiteX4229" fmla="*/ 4560094 w 6400800"/>
                <a:gd name="connsiteY4229" fmla="*/ 318611 h 514350"/>
                <a:gd name="connsiteX4230" fmla="*/ 4555331 w 6400800"/>
                <a:gd name="connsiteY4230" fmla="*/ 310991 h 514350"/>
                <a:gd name="connsiteX4231" fmla="*/ 4560094 w 6400800"/>
                <a:gd name="connsiteY4231" fmla="*/ 321469 h 514350"/>
                <a:gd name="connsiteX4232" fmla="*/ 4560094 w 6400800"/>
                <a:gd name="connsiteY4232" fmla="*/ 321469 h 514350"/>
                <a:gd name="connsiteX4233" fmla="*/ 4559141 w 6400800"/>
                <a:gd name="connsiteY4233" fmla="*/ 342424 h 514350"/>
                <a:gd name="connsiteX4234" fmla="*/ 4555331 w 6400800"/>
                <a:gd name="connsiteY4234" fmla="*/ 352901 h 514350"/>
                <a:gd name="connsiteX4235" fmla="*/ 4552474 w 6400800"/>
                <a:gd name="connsiteY4235" fmla="*/ 361474 h 514350"/>
                <a:gd name="connsiteX4236" fmla="*/ 4547712 w 6400800"/>
                <a:gd name="connsiteY4236" fmla="*/ 343376 h 514350"/>
                <a:gd name="connsiteX4237" fmla="*/ 4547712 w 6400800"/>
                <a:gd name="connsiteY4237" fmla="*/ 328136 h 514350"/>
                <a:gd name="connsiteX4238" fmla="*/ 4545806 w 6400800"/>
                <a:gd name="connsiteY4238" fmla="*/ 338614 h 514350"/>
                <a:gd name="connsiteX4239" fmla="*/ 4545806 w 6400800"/>
                <a:gd name="connsiteY4239" fmla="*/ 337661 h 514350"/>
                <a:gd name="connsiteX4240" fmla="*/ 4544854 w 6400800"/>
                <a:gd name="connsiteY4240" fmla="*/ 335756 h 514350"/>
                <a:gd name="connsiteX4241" fmla="*/ 4548664 w 6400800"/>
                <a:gd name="connsiteY4241" fmla="*/ 317659 h 514350"/>
                <a:gd name="connsiteX4242" fmla="*/ 4457224 w 6400800"/>
                <a:gd name="connsiteY4242" fmla="*/ 306229 h 514350"/>
                <a:gd name="connsiteX4243" fmla="*/ 4457224 w 6400800"/>
                <a:gd name="connsiteY4243" fmla="*/ 306229 h 514350"/>
                <a:gd name="connsiteX4244" fmla="*/ 4457224 w 6400800"/>
                <a:gd name="connsiteY4244" fmla="*/ 304324 h 514350"/>
                <a:gd name="connsiteX4245" fmla="*/ 4457224 w 6400800"/>
                <a:gd name="connsiteY4245" fmla="*/ 306229 h 514350"/>
                <a:gd name="connsiteX4246" fmla="*/ 4478179 w 6400800"/>
                <a:gd name="connsiteY4246" fmla="*/ 359569 h 514350"/>
                <a:gd name="connsiteX4247" fmla="*/ 4476274 w 6400800"/>
                <a:gd name="connsiteY4247" fmla="*/ 339566 h 514350"/>
                <a:gd name="connsiteX4248" fmla="*/ 4476274 w 6400800"/>
                <a:gd name="connsiteY4248" fmla="*/ 336709 h 514350"/>
                <a:gd name="connsiteX4249" fmla="*/ 4483894 w 6400800"/>
                <a:gd name="connsiteY4249" fmla="*/ 347186 h 514350"/>
                <a:gd name="connsiteX4250" fmla="*/ 4478179 w 6400800"/>
                <a:gd name="connsiteY4250" fmla="*/ 359569 h 514350"/>
                <a:gd name="connsiteX4251" fmla="*/ 4497229 w 6400800"/>
                <a:gd name="connsiteY4251" fmla="*/ 371951 h 514350"/>
                <a:gd name="connsiteX4252" fmla="*/ 4497229 w 6400800"/>
                <a:gd name="connsiteY4252" fmla="*/ 367189 h 514350"/>
                <a:gd name="connsiteX4253" fmla="*/ 4498181 w 6400800"/>
                <a:gd name="connsiteY4253" fmla="*/ 370046 h 514350"/>
                <a:gd name="connsiteX4254" fmla="*/ 4497229 w 6400800"/>
                <a:gd name="connsiteY4254" fmla="*/ 371951 h 514350"/>
                <a:gd name="connsiteX4255" fmla="*/ 4504849 w 6400800"/>
                <a:gd name="connsiteY4255" fmla="*/ 322421 h 514350"/>
                <a:gd name="connsiteX4256" fmla="*/ 4504849 w 6400800"/>
                <a:gd name="connsiteY4256" fmla="*/ 330994 h 514350"/>
                <a:gd name="connsiteX4257" fmla="*/ 4501991 w 6400800"/>
                <a:gd name="connsiteY4257" fmla="*/ 341471 h 514350"/>
                <a:gd name="connsiteX4258" fmla="*/ 4501039 w 6400800"/>
                <a:gd name="connsiteY4258" fmla="*/ 348139 h 514350"/>
                <a:gd name="connsiteX4259" fmla="*/ 4499134 w 6400800"/>
                <a:gd name="connsiteY4259" fmla="*/ 345281 h 514350"/>
                <a:gd name="connsiteX4260" fmla="*/ 4498181 w 6400800"/>
                <a:gd name="connsiteY4260" fmla="*/ 342424 h 514350"/>
                <a:gd name="connsiteX4261" fmla="*/ 4501991 w 6400800"/>
                <a:gd name="connsiteY4261" fmla="*/ 326231 h 514350"/>
                <a:gd name="connsiteX4262" fmla="*/ 4506754 w 6400800"/>
                <a:gd name="connsiteY4262" fmla="*/ 310991 h 514350"/>
                <a:gd name="connsiteX4263" fmla="*/ 4504849 w 6400800"/>
                <a:gd name="connsiteY4263" fmla="*/ 322421 h 514350"/>
                <a:gd name="connsiteX4264" fmla="*/ 4462939 w 6400800"/>
                <a:gd name="connsiteY4264" fmla="*/ 250984 h 514350"/>
                <a:gd name="connsiteX4265" fmla="*/ 4470559 w 6400800"/>
                <a:gd name="connsiteY4265" fmla="*/ 226219 h 514350"/>
                <a:gd name="connsiteX4266" fmla="*/ 4474369 w 6400800"/>
                <a:gd name="connsiteY4266" fmla="*/ 231934 h 514350"/>
                <a:gd name="connsiteX4267" fmla="*/ 4479131 w 6400800"/>
                <a:gd name="connsiteY4267" fmla="*/ 238601 h 514350"/>
                <a:gd name="connsiteX4268" fmla="*/ 4483894 w 6400800"/>
                <a:gd name="connsiteY4268" fmla="*/ 248126 h 514350"/>
                <a:gd name="connsiteX4269" fmla="*/ 4489609 w 6400800"/>
                <a:gd name="connsiteY4269" fmla="*/ 260509 h 514350"/>
                <a:gd name="connsiteX4270" fmla="*/ 4495324 w 6400800"/>
                <a:gd name="connsiteY4270" fmla="*/ 275749 h 514350"/>
                <a:gd name="connsiteX4271" fmla="*/ 4501039 w 6400800"/>
                <a:gd name="connsiteY4271" fmla="*/ 293846 h 514350"/>
                <a:gd name="connsiteX4272" fmla="*/ 4503897 w 6400800"/>
                <a:gd name="connsiteY4272" fmla="*/ 303371 h 514350"/>
                <a:gd name="connsiteX4273" fmla="*/ 4497229 w 6400800"/>
                <a:gd name="connsiteY4273" fmla="*/ 317659 h 514350"/>
                <a:gd name="connsiteX4274" fmla="*/ 4493419 w 6400800"/>
                <a:gd name="connsiteY4274" fmla="*/ 326231 h 514350"/>
                <a:gd name="connsiteX4275" fmla="*/ 4488656 w 6400800"/>
                <a:gd name="connsiteY4275" fmla="*/ 280511 h 514350"/>
                <a:gd name="connsiteX4276" fmla="*/ 4487704 w 6400800"/>
                <a:gd name="connsiteY4276" fmla="*/ 319564 h 514350"/>
                <a:gd name="connsiteX4277" fmla="*/ 4483894 w 6400800"/>
                <a:gd name="connsiteY4277" fmla="*/ 311944 h 514350"/>
                <a:gd name="connsiteX4278" fmla="*/ 4473416 w 6400800"/>
                <a:gd name="connsiteY4278" fmla="*/ 289084 h 514350"/>
                <a:gd name="connsiteX4279" fmla="*/ 4481037 w 6400800"/>
                <a:gd name="connsiteY4279" fmla="*/ 312896 h 514350"/>
                <a:gd name="connsiteX4280" fmla="*/ 4486751 w 6400800"/>
                <a:gd name="connsiteY4280" fmla="*/ 330041 h 514350"/>
                <a:gd name="connsiteX4281" fmla="*/ 4484847 w 6400800"/>
                <a:gd name="connsiteY4281" fmla="*/ 328136 h 514350"/>
                <a:gd name="connsiteX4282" fmla="*/ 4475322 w 6400800"/>
                <a:gd name="connsiteY4282" fmla="*/ 318611 h 514350"/>
                <a:gd name="connsiteX4283" fmla="*/ 4473416 w 6400800"/>
                <a:gd name="connsiteY4283" fmla="*/ 304324 h 514350"/>
                <a:gd name="connsiteX4284" fmla="*/ 4468654 w 6400800"/>
                <a:gd name="connsiteY4284" fmla="*/ 278606 h 514350"/>
                <a:gd name="connsiteX4285" fmla="*/ 4477226 w 6400800"/>
                <a:gd name="connsiteY4285" fmla="*/ 256699 h 514350"/>
                <a:gd name="connsiteX4286" fmla="*/ 4466749 w 6400800"/>
                <a:gd name="connsiteY4286" fmla="*/ 273844 h 514350"/>
                <a:gd name="connsiteX4287" fmla="*/ 4462939 w 6400800"/>
                <a:gd name="connsiteY4287" fmla="*/ 258604 h 514350"/>
                <a:gd name="connsiteX4288" fmla="*/ 4462939 w 6400800"/>
                <a:gd name="connsiteY4288" fmla="*/ 256699 h 514350"/>
                <a:gd name="connsiteX4289" fmla="*/ 4462939 w 6400800"/>
                <a:gd name="connsiteY4289" fmla="*/ 250984 h 514350"/>
                <a:gd name="connsiteX4290" fmla="*/ 4461034 w 6400800"/>
                <a:gd name="connsiteY4290" fmla="*/ 255746 h 514350"/>
                <a:gd name="connsiteX4291" fmla="*/ 4461034 w 6400800"/>
                <a:gd name="connsiteY4291" fmla="*/ 255746 h 514350"/>
                <a:gd name="connsiteX4292" fmla="*/ 4461034 w 6400800"/>
                <a:gd name="connsiteY4292" fmla="*/ 255746 h 514350"/>
                <a:gd name="connsiteX4293" fmla="*/ 4461034 w 6400800"/>
                <a:gd name="connsiteY4293" fmla="*/ 255746 h 514350"/>
                <a:gd name="connsiteX4294" fmla="*/ 4455319 w 6400800"/>
                <a:gd name="connsiteY4294" fmla="*/ 274796 h 514350"/>
                <a:gd name="connsiteX4295" fmla="*/ 4457224 w 6400800"/>
                <a:gd name="connsiteY4295" fmla="*/ 268129 h 514350"/>
                <a:gd name="connsiteX4296" fmla="*/ 4457224 w 6400800"/>
                <a:gd name="connsiteY4296" fmla="*/ 273844 h 514350"/>
                <a:gd name="connsiteX4297" fmla="*/ 4458176 w 6400800"/>
                <a:gd name="connsiteY4297" fmla="*/ 284321 h 514350"/>
                <a:gd name="connsiteX4298" fmla="*/ 4454366 w 6400800"/>
                <a:gd name="connsiteY4298" fmla="*/ 292894 h 514350"/>
                <a:gd name="connsiteX4299" fmla="*/ 4455319 w 6400800"/>
                <a:gd name="connsiteY4299" fmla="*/ 274796 h 514350"/>
                <a:gd name="connsiteX4300" fmla="*/ 4449604 w 6400800"/>
                <a:gd name="connsiteY4300" fmla="*/ 361474 h 514350"/>
                <a:gd name="connsiteX4301" fmla="*/ 4451509 w 6400800"/>
                <a:gd name="connsiteY4301" fmla="*/ 339566 h 514350"/>
                <a:gd name="connsiteX4302" fmla="*/ 4453414 w 6400800"/>
                <a:gd name="connsiteY4302" fmla="*/ 343376 h 514350"/>
                <a:gd name="connsiteX4303" fmla="*/ 4453414 w 6400800"/>
                <a:gd name="connsiteY4303" fmla="*/ 344329 h 514350"/>
                <a:gd name="connsiteX4304" fmla="*/ 4453414 w 6400800"/>
                <a:gd name="connsiteY4304" fmla="*/ 344329 h 514350"/>
                <a:gd name="connsiteX4305" fmla="*/ 4451509 w 6400800"/>
                <a:gd name="connsiteY4305" fmla="*/ 366236 h 514350"/>
                <a:gd name="connsiteX4306" fmla="*/ 4448651 w 6400800"/>
                <a:gd name="connsiteY4306" fmla="*/ 388144 h 514350"/>
                <a:gd name="connsiteX4307" fmla="*/ 4446747 w 6400800"/>
                <a:gd name="connsiteY4307" fmla="*/ 386239 h 514350"/>
                <a:gd name="connsiteX4308" fmla="*/ 4449604 w 6400800"/>
                <a:gd name="connsiteY4308" fmla="*/ 361474 h 514350"/>
                <a:gd name="connsiteX4309" fmla="*/ 4386739 w 6400800"/>
                <a:gd name="connsiteY4309" fmla="*/ 331946 h 514350"/>
                <a:gd name="connsiteX4310" fmla="*/ 4390549 w 6400800"/>
                <a:gd name="connsiteY4310" fmla="*/ 335756 h 514350"/>
                <a:gd name="connsiteX4311" fmla="*/ 4390549 w 6400800"/>
                <a:gd name="connsiteY4311" fmla="*/ 342424 h 514350"/>
                <a:gd name="connsiteX4312" fmla="*/ 4386739 w 6400800"/>
                <a:gd name="connsiteY4312" fmla="*/ 347186 h 514350"/>
                <a:gd name="connsiteX4313" fmla="*/ 4386739 w 6400800"/>
                <a:gd name="connsiteY4313" fmla="*/ 331946 h 514350"/>
                <a:gd name="connsiteX4314" fmla="*/ 4389597 w 6400800"/>
                <a:gd name="connsiteY4314" fmla="*/ 376714 h 514350"/>
                <a:gd name="connsiteX4315" fmla="*/ 4388644 w 6400800"/>
                <a:gd name="connsiteY4315" fmla="*/ 375761 h 514350"/>
                <a:gd name="connsiteX4316" fmla="*/ 4387691 w 6400800"/>
                <a:gd name="connsiteY4316" fmla="*/ 370046 h 514350"/>
                <a:gd name="connsiteX4317" fmla="*/ 4387691 w 6400800"/>
                <a:gd name="connsiteY4317" fmla="*/ 360521 h 514350"/>
                <a:gd name="connsiteX4318" fmla="*/ 4387691 w 6400800"/>
                <a:gd name="connsiteY4318" fmla="*/ 351949 h 514350"/>
                <a:gd name="connsiteX4319" fmla="*/ 4391501 w 6400800"/>
                <a:gd name="connsiteY4319" fmla="*/ 345281 h 514350"/>
                <a:gd name="connsiteX4320" fmla="*/ 4391501 w 6400800"/>
                <a:gd name="connsiteY4320" fmla="*/ 349091 h 514350"/>
                <a:gd name="connsiteX4321" fmla="*/ 4392454 w 6400800"/>
                <a:gd name="connsiteY4321" fmla="*/ 370046 h 514350"/>
                <a:gd name="connsiteX4322" fmla="*/ 4389597 w 6400800"/>
                <a:gd name="connsiteY4322" fmla="*/ 376714 h 514350"/>
                <a:gd name="connsiteX4323" fmla="*/ 4424839 w 6400800"/>
                <a:gd name="connsiteY4323" fmla="*/ 351949 h 514350"/>
                <a:gd name="connsiteX4324" fmla="*/ 4424839 w 6400800"/>
                <a:gd name="connsiteY4324" fmla="*/ 354806 h 514350"/>
                <a:gd name="connsiteX4325" fmla="*/ 4422934 w 6400800"/>
                <a:gd name="connsiteY4325" fmla="*/ 356711 h 514350"/>
                <a:gd name="connsiteX4326" fmla="*/ 4424839 w 6400800"/>
                <a:gd name="connsiteY4326" fmla="*/ 351949 h 514350"/>
                <a:gd name="connsiteX4327" fmla="*/ 4415314 w 6400800"/>
                <a:gd name="connsiteY4327" fmla="*/ 411004 h 514350"/>
                <a:gd name="connsiteX4328" fmla="*/ 4415314 w 6400800"/>
                <a:gd name="connsiteY4328" fmla="*/ 411956 h 514350"/>
                <a:gd name="connsiteX4329" fmla="*/ 4412456 w 6400800"/>
                <a:gd name="connsiteY4329" fmla="*/ 409099 h 514350"/>
                <a:gd name="connsiteX4330" fmla="*/ 4411504 w 6400800"/>
                <a:gd name="connsiteY4330" fmla="*/ 385286 h 514350"/>
                <a:gd name="connsiteX4331" fmla="*/ 4420076 w 6400800"/>
                <a:gd name="connsiteY4331" fmla="*/ 372904 h 514350"/>
                <a:gd name="connsiteX4332" fmla="*/ 4421029 w 6400800"/>
                <a:gd name="connsiteY4332" fmla="*/ 374809 h 514350"/>
                <a:gd name="connsiteX4333" fmla="*/ 4415314 w 6400800"/>
                <a:gd name="connsiteY4333" fmla="*/ 411004 h 514350"/>
                <a:gd name="connsiteX4334" fmla="*/ 4410551 w 6400800"/>
                <a:gd name="connsiteY4334" fmla="*/ 254794 h 514350"/>
                <a:gd name="connsiteX4335" fmla="*/ 4421029 w 6400800"/>
                <a:gd name="connsiteY4335" fmla="*/ 273844 h 514350"/>
                <a:gd name="connsiteX4336" fmla="*/ 4415314 w 6400800"/>
                <a:gd name="connsiteY4336" fmla="*/ 293846 h 514350"/>
                <a:gd name="connsiteX4337" fmla="*/ 4408647 w 6400800"/>
                <a:gd name="connsiteY4337" fmla="*/ 316706 h 514350"/>
                <a:gd name="connsiteX4338" fmla="*/ 4406741 w 6400800"/>
                <a:gd name="connsiteY4338" fmla="*/ 297656 h 514350"/>
                <a:gd name="connsiteX4339" fmla="*/ 4402931 w 6400800"/>
                <a:gd name="connsiteY4339" fmla="*/ 331946 h 514350"/>
                <a:gd name="connsiteX4340" fmla="*/ 4401026 w 6400800"/>
                <a:gd name="connsiteY4340" fmla="*/ 337661 h 514350"/>
                <a:gd name="connsiteX4341" fmla="*/ 4400074 w 6400800"/>
                <a:gd name="connsiteY4341" fmla="*/ 336709 h 514350"/>
                <a:gd name="connsiteX4342" fmla="*/ 4388644 w 6400800"/>
                <a:gd name="connsiteY4342" fmla="*/ 270034 h 514350"/>
                <a:gd name="connsiteX4343" fmla="*/ 4389597 w 6400800"/>
                <a:gd name="connsiteY4343" fmla="*/ 328136 h 514350"/>
                <a:gd name="connsiteX4344" fmla="*/ 4386739 w 6400800"/>
                <a:gd name="connsiteY4344" fmla="*/ 325279 h 514350"/>
                <a:gd name="connsiteX4345" fmla="*/ 4386739 w 6400800"/>
                <a:gd name="connsiteY4345" fmla="*/ 323374 h 514350"/>
                <a:gd name="connsiteX4346" fmla="*/ 4387691 w 6400800"/>
                <a:gd name="connsiteY4346" fmla="*/ 290989 h 514350"/>
                <a:gd name="connsiteX4347" fmla="*/ 4389597 w 6400800"/>
                <a:gd name="connsiteY4347" fmla="*/ 263366 h 514350"/>
                <a:gd name="connsiteX4348" fmla="*/ 4391501 w 6400800"/>
                <a:gd name="connsiteY4348" fmla="*/ 242411 h 514350"/>
                <a:gd name="connsiteX4349" fmla="*/ 4393406 w 6400800"/>
                <a:gd name="connsiteY4349" fmla="*/ 225266 h 514350"/>
                <a:gd name="connsiteX4350" fmla="*/ 4410551 w 6400800"/>
                <a:gd name="connsiteY4350" fmla="*/ 254794 h 514350"/>
                <a:gd name="connsiteX4351" fmla="*/ 4389597 w 6400800"/>
                <a:gd name="connsiteY4351" fmla="*/ 217646 h 514350"/>
                <a:gd name="connsiteX4352" fmla="*/ 4393406 w 6400800"/>
                <a:gd name="connsiteY4352" fmla="*/ 224314 h 514350"/>
                <a:gd name="connsiteX4353" fmla="*/ 4387691 w 6400800"/>
                <a:gd name="connsiteY4353" fmla="*/ 240506 h 514350"/>
                <a:gd name="connsiteX4354" fmla="*/ 4381976 w 6400800"/>
                <a:gd name="connsiteY4354" fmla="*/ 260509 h 514350"/>
                <a:gd name="connsiteX4355" fmla="*/ 4381976 w 6400800"/>
                <a:gd name="connsiteY4355" fmla="*/ 256699 h 514350"/>
                <a:gd name="connsiteX4356" fmla="*/ 4389597 w 6400800"/>
                <a:gd name="connsiteY4356" fmla="*/ 217646 h 514350"/>
                <a:gd name="connsiteX4357" fmla="*/ 4374356 w 6400800"/>
                <a:gd name="connsiteY4357" fmla="*/ 291941 h 514350"/>
                <a:gd name="connsiteX4358" fmla="*/ 4374356 w 6400800"/>
                <a:gd name="connsiteY4358" fmla="*/ 292894 h 514350"/>
                <a:gd name="connsiteX4359" fmla="*/ 4374356 w 6400800"/>
                <a:gd name="connsiteY4359" fmla="*/ 291941 h 514350"/>
                <a:gd name="connsiteX4360" fmla="*/ 4374356 w 6400800"/>
                <a:gd name="connsiteY4360" fmla="*/ 291941 h 514350"/>
                <a:gd name="connsiteX4361" fmla="*/ 4360069 w 6400800"/>
                <a:gd name="connsiteY4361" fmla="*/ 282416 h 514350"/>
                <a:gd name="connsiteX4362" fmla="*/ 4360069 w 6400800"/>
                <a:gd name="connsiteY4362" fmla="*/ 290036 h 514350"/>
                <a:gd name="connsiteX4363" fmla="*/ 4359116 w 6400800"/>
                <a:gd name="connsiteY4363" fmla="*/ 288131 h 514350"/>
                <a:gd name="connsiteX4364" fmla="*/ 4360069 w 6400800"/>
                <a:gd name="connsiteY4364" fmla="*/ 282416 h 514350"/>
                <a:gd name="connsiteX4365" fmla="*/ 4313397 w 6400800"/>
                <a:gd name="connsiteY4365" fmla="*/ 387191 h 514350"/>
                <a:gd name="connsiteX4366" fmla="*/ 4311491 w 6400800"/>
                <a:gd name="connsiteY4366" fmla="*/ 391001 h 514350"/>
                <a:gd name="connsiteX4367" fmla="*/ 4313397 w 6400800"/>
                <a:gd name="connsiteY4367" fmla="*/ 387191 h 514350"/>
                <a:gd name="connsiteX4368" fmla="*/ 4313397 w 6400800"/>
                <a:gd name="connsiteY4368" fmla="*/ 387191 h 514350"/>
                <a:gd name="connsiteX4369" fmla="*/ 4311491 w 6400800"/>
                <a:gd name="connsiteY4369" fmla="*/ 351949 h 514350"/>
                <a:gd name="connsiteX4370" fmla="*/ 4312444 w 6400800"/>
                <a:gd name="connsiteY4370" fmla="*/ 365284 h 514350"/>
                <a:gd name="connsiteX4371" fmla="*/ 4311491 w 6400800"/>
                <a:gd name="connsiteY4371" fmla="*/ 363379 h 514350"/>
                <a:gd name="connsiteX4372" fmla="*/ 4311491 w 6400800"/>
                <a:gd name="connsiteY4372" fmla="*/ 351949 h 514350"/>
                <a:gd name="connsiteX4373" fmla="*/ 4247674 w 6400800"/>
                <a:gd name="connsiteY4373" fmla="*/ 313849 h 514350"/>
                <a:gd name="connsiteX4374" fmla="*/ 4247674 w 6400800"/>
                <a:gd name="connsiteY4374" fmla="*/ 311944 h 514350"/>
                <a:gd name="connsiteX4375" fmla="*/ 4247674 w 6400800"/>
                <a:gd name="connsiteY4375" fmla="*/ 313849 h 514350"/>
                <a:gd name="connsiteX4376" fmla="*/ 4246722 w 6400800"/>
                <a:gd name="connsiteY4376" fmla="*/ 324326 h 514350"/>
                <a:gd name="connsiteX4377" fmla="*/ 4246722 w 6400800"/>
                <a:gd name="connsiteY4377" fmla="*/ 322421 h 514350"/>
                <a:gd name="connsiteX4378" fmla="*/ 4247674 w 6400800"/>
                <a:gd name="connsiteY4378" fmla="*/ 313849 h 514350"/>
                <a:gd name="connsiteX4379" fmla="*/ 4181951 w 6400800"/>
                <a:gd name="connsiteY4379" fmla="*/ 367189 h 514350"/>
                <a:gd name="connsiteX4380" fmla="*/ 4182904 w 6400800"/>
                <a:gd name="connsiteY4380" fmla="*/ 324326 h 514350"/>
                <a:gd name="connsiteX4381" fmla="*/ 4183856 w 6400800"/>
                <a:gd name="connsiteY4381" fmla="*/ 330041 h 514350"/>
                <a:gd name="connsiteX4382" fmla="*/ 4185761 w 6400800"/>
                <a:gd name="connsiteY4382" fmla="*/ 340519 h 514350"/>
                <a:gd name="connsiteX4383" fmla="*/ 4185761 w 6400800"/>
                <a:gd name="connsiteY4383" fmla="*/ 342424 h 514350"/>
                <a:gd name="connsiteX4384" fmla="*/ 4183856 w 6400800"/>
                <a:gd name="connsiteY4384" fmla="*/ 338614 h 514350"/>
                <a:gd name="connsiteX4385" fmla="*/ 4187666 w 6400800"/>
                <a:gd name="connsiteY4385" fmla="*/ 357664 h 514350"/>
                <a:gd name="connsiteX4386" fmla="*/ 4189571 w 6400800"/>
                <a:gd name="connsiteY4386" fmla="*/ 365284 h 514350"/>
                <a:gd name="connsiteX4387" fmla="*/ 4191476 w 6400800"/>
                <a:gd name="connsiteY4387" fmla="*/ 373856 h 514350"/>
                <a:gd name="connsiteX4388" fmla="*/ 4190524 w 6400800"/>
                <a:gd name="connsiteY4388" fmla="*/ 386239 h 514350"/>
                <a:gd name="connsiteX4389" fmla="*/ 4190524 w 6400800"/>
                <a:gd name="connsiteY4389" fmla="*/ 391954 h 514350"/>
                <a:gd name="connsiteX4390" fmla="*/ 4181951 w 6400800"/>
                <a:gd name="connsiteY4390" fmla="*/ 367189 h 514350"/>
                <a:gd name="connsiteX4391" fmla="*/ 4181951 w 6400800"/>
                <a:gd name="connsiteY4391" fmla="*/ 367189 h 514350"/>
                <a:gd name="connsiteX4392" fmla="*/ 4161949 w 6400800"/>
                <a:gd name="connsiteY4392" fmla="*/ 401479 h 514350"/>
                <a:gd name="connsiteX4393" fmla="*/ 4161949 w 6400800"/>
                <a:gd name="connsiteY4393" fmla="*/ 399574 h 514350"/>
                <a:gd name="connsiteX4394" fmla="*/ 4161949 w 6400800"/>
                <a:gd name="connsiteY4394" fmla="*/ 399574 h 514350"/>
                <a:gd name="connsiteX4395" fmla="*/ 4161949 w 6400800"/>
                <a:gd name="connsiteY4395" fmla="*/ 401479 h 514350"/>
                <a:gd name="connsiteX4396" fmla="*/ 4160044 w 6400800"/>
                <a:gd name="connsiteY4396" fmla="*/ 306229 h 514350"/>
                <a:gd name="connsiteX4397" fmla="*/ 4160996 w 6400800"/>
                <a:gd name="connsiteY4397" fmla="*/ 292894 h 514350"/>
                <a:gd name="connsiteX4398" fmla="*/ 4163854 w 6400800"/>
                <a:gd name="connsiteY4398" fmla="*/ 282416 h 514350"/>
                <a:gd name="connsiteX4399" fmla="*/ 4162901 w 6400800"/>
                <a:gd name="connsiteY4399" fmla="*/ 313849 h 514350"/>
                <a:gd name="connsiteX4400" fmla="*/ 4160044 w 6400800"/>
                <a:gd name="connsiteY4400" fmla="*/ 306229 h 514350"/>
                <a:gd name="connsiteX4401" fmla="*/ 4160044 w 6400800"/>
                <a:gd name="connsiteY4401" fmla="*/ 306229 h 514350"/>
                <a:gd name="connsiteX4402" fmla="*/ 4128611 w 6400800"/>
                <a:gd name="connsiteY4402" fmla="*/ 354806 h 514350"/>
                <a:gd name="connsiteX4403" fmla="*/ 4127659 w 6400800"/>
                <a:gd name="connsiteY4403" fmla="*/ 343376 h 514350"/>
                <a:gd name="connsiteX4404" fmla="*/ 4128611 w 6400800"/>
                <a:gd name="connsiteY4404" fmla="*/ 350044 h 514350"/>
                <a:gd name="connsiteX4405" fmla="*/ 4130516 w 6400800"/>
                <a:gd name="connsiteY4405" fmla="*/ 365284 h 514350"/>
                <a:gd name="connsiteX4406" fmla="*/ 4128611 w 6400800"/>
                <a:gd name="connsiteY4406" fmla="*/ 354806 h 514350"/>
                <a:gd name="connsiteX4407" fmla="*/ 4124801 w 6400800"/>
                <a:gd name="connsiteY4407" fmla="*/ 255746 h 514350"/>
                <a:gd name="connsiteX4408" fmla="*/ 4124801 w 6400800"/>
                <a:gd name="connsiteY4408" fmla="*/ 248126 h 514350"/>
                <a:gd name="connsiteX4409" fmla="*/ 4140041 w 6400800"/>
                <a:gd name="connsiteY4409" fmla="*/ 303371 h 514350"/>
                <a:gd name="connsiteX4410" fmla="*/ 4140994 w 6400800"/>
                <a:gd name="connsiteY4410" fmla="*/ 307181 h 514350"/>
                <a:gd name="connsiteX4411" fmla="*/ 4140994 w 6400800"/>
                <a:gd name="connsiteY4411" fmla="*/ 321469 h 514350"/>
                <a:gd name="connsiteX4412" fmla="*/ 4133374 w 6400800"/>
                <a:gd name="connsiteY4412" fmla="*/ 305276 h 514350"/>
                <a:gd name="connsiteX4413" fmla="*/ 4135279 w 6400800"/>
                <a:gd name="connsiteY4413" fmla="*/ 312896 h 514350"/>
                <a:gd name="connsiteX4414" fmla="*/ 4127659 w 6400800"/>
                <a:gd name="connsiteY4414" fmla="*/ 300514 h 514350"/>
                <a:gd name="connsiteX4415" fmla="*/ 4123849 w 6400800"/>
                <a:gd name="connsiteY4415" fmla="*/ 284321 h 514350"/>
                <a:gd name="connsiteX4416" fmla="*/ 4124801 w 6400800"/>
                <a:gd name="connsiteY4416" fmla="*/ 255746 h 514350"/>
                <a:gd name="connsiteX4417" fmla="*/ 4095274 w 6400800"/>
                <a:gd name="connsiteY4417" fmla="*/ 395764 h 514350"/>
                <a:gd name="connsiteX4418" fmla="*/ 4095274 w 6400800"/>
                <a:gd name="connsiteY4418" fmla="*/ 395764 h 514350"/>
                <a:gd name="connsiteX4419" fmla="*/ 4095274 w 6400800"/>
                <a:gd name="connsiteY4419" fmla="*/ 394811 h 514350"/>
                <a:gd name="connsiteX4420" fmla="*/ 4095274 w 6400800"/>
                <a:gd name="connsiteY4420" fmla="*/ 395764 h 514350"/>
                <a:gd name="connsiteX4421" fmla="*/ 4093369 w 6400800"/>
                <a:gd name="connsiteY4421" fmla="*/ 386239 h 514350"/>
                <a:gd name="connsiteX4422" fmla="*/ 4093369 w 6400800"/>
                <a:gd name="connsiteY4422" fmla="*/ 376714 h 514350"/>
                <a:gd name="connsiteX4423" fmla="*/ 4096226 w 6400800"/>
                <a:gd name="connsiteY4423" fmla="*/ 382429 h 514350"/>
                <a:gd name="connsiteX4424" fmla="*/ 4093369 w 6400800"/>
                <a:gd name="connsiteY4424" fmla="*/ 386239 h 514350"/>
                <a:gd name="connsiteX4425" fmla="*/ 4097179 w 6400800"/>
                <a:gd name="connsiteY4425" fmla="*/ 342424 h 514350"/>
                <a:gd name="connsiteX4426" fmla="*/ 4099084 w 6400800"/>
                <a:gd name="connsiteY4426" fmla="*/ 334804 h 514350"/>
                <a:gd name="connsiteX4427" fmla="*/ 4099084 w 6400800"/>
                <a:gd name="connsiteY4427" fmla="*/ 337661 h 514350"/>
                <a:gd name="connsiteX4428" fmla="*/ 4097179 w 6400800"/>
                <a:gd name="connsiteY4428" fmla="*/ 342424 h 514350"/>
                <a:gd name="connsiteX4429" fmla="*/ 4100989 w 6400800"/>
                <a:gd name="connsiteY4429" fmla="*/ 353854 h 514350"/>
                <a:gd name="connsiteX4430" fmla="*/ 4100989 w 6400800"/>
                <a:gd name="connsiteY4430" fmla="*/ 351949 h 514350"/>
                <a:gd name="connsiteX4431" fmla="*/ 4100989 w 6400800"/>
                <a:gd name="connsiteY4431" fmla="*/ 351949 h 514350"/>
                <a:gd name="connsiteX4432" fmla="*/ 4100989 w 6400800"/>
                <a:gd name="connsiteY4432" fmla="*/ 353854 h 514350"/>
                <a:gd name="connsiteX4433" fmla="*/ 4100989 w 6400800"/>
                <a:gd name="connsiteY4433" fmla="*/ 353854 h 514350"/>
                <a:gd name="connsiteX4434" fmla="*/ 4115276 w 6400800"/>
                <a:gd name="connsiteY4434" fmla="*/ 322421 h 514350"/>
                <a:gd name="connsiteX4435" fmla="*/ 4114324 w 6400800"/>
                <a:gd name="connsiteY4435" fmla="*/ 350996 h 514350"/>
                <a:gd name="connsiteX4436" fmla="*/ 4111466 w 6400800"/>
                <a:gd name="connsiteY4436" fmla="*/ 327184 h 514350"/>
                <a:gd name="connsiteX4437" fmla="*/ 4108609 w 6400800"/>
                <a:gd name="connsiteY4437" fmla="*/ 342424 h 514350"/>
                <a:gd name="connsiteX4438" fmla="*/ 4107656 w 6400800"/>
                <a:gd name="connsiteY4438" fmla="*/ 341471 h 514350"/>
                <a:gd name="connsiteX4439" fmla="*/ 4106704 w 6400800"/>
                <a:gd name="connsiteY4439" fmla="*/ 336709 h 514350"/>
                <a:gd name="connsiteX4440" fmla="*/ 4113371 w 6400800"/>
                <a:gd name="connsiteY4440" fmla="*/ 322421 h 514350"/>
                <a:gd name="connsiteX4441" fmla="*/ 4115276 w 6400800"/>
                <a:gd name="connsiteY4441" fmla="*/ 318611 h 514350"/>
                <a:gd name="connsiteX4442" fmla="*/ 4115276 w 6400800"/>
                <a:gd name="connsiteY4442" fmla="*/ 322421 h 514350"/>
                <a:gd name="connsiteX4443" fmla="*/ 4109561 w 6400800"/>
                <a:gd name="connsiteY4443" fmla="*/ 295751 h 514350"/>
                <a:gd name="connsiteX4444" fmla="*/ 4116229 w 6400800"/>
                <a:gd name="connsiteY4444" fmla="*/ 308134 h 514350"/>
                <a:gd name="connsiteX4445" fmla="*/ 4116229 w 6400800"/>
                <a:gd name="connsiteY4445" fmla="*/ 311944 h 514350"/>
                <a:gd name="connsiteX4446" fmla="*/ 4110514 w 6400800"/>
                <a:gd name="connsiteY4446" fmla="*/ 320516 h 514350"/>
                <a:gd name="connsiteX4447" fmla="*/ 4104799 w 6400800"/>
                <a:gd name="connsiteY4447" fmla="*/ 329089 h 514350"/>
                <a:gd name="connsiteX4448" fmla="*/ 4102894 w 6400800"/>
                <a:gd name="connsiteY4448" fmla="*/ 322421 h 514350"/>
                <a:gd name="connsiteX4449" fmla="*/ 4109561 w 6400800"/>
                <a:gd name="connsiteY4449" fmla="*/ 295751 h 514350"/>
                <a:gd name="connsiteX4450" fmla="*/ 4092416 w 6400800"/>
                <a:gd name="connsiteY4450" fmla="*/ 294799 h 514350"/>
                <a:gd name="connsiteX4451" fmla="*/ 4094321 w 6400800"/>
                <a:gd name="connsiteY4451" fmla="*/ 265271 h 514350"/>
                <a:gd name="connsiteX4452" fmla="*/ 4098131 w 6400800"/>
                <a:gd name="connsiteY4452" fmla="*/ 272891 h 514350"/>
                <a:gd name="connsiteX4453" fmla="*/ 4106704 w 6400800"/>
                <a:gd name="connsiteY4453" fmla="*/ 290989 h 514350"/>
                <a:gd name="connsiteX4454" fmla="*/ 4098131 w 6400800"/>
                <a:gd name="connsiteY4454" fmla="*/ 311944 h 514350"/>
                <a:gd name="connsiteX4455" fmla="*/ 4096226 w 6400800"/>
                <a:gd name="connsiteY4455" fmla="*/ 306229 h 514350"/>
                <a:gd name="connsiteX4456" fmla="*/ 4097179 w 6400800"/>
                <a:gd name="connsiteY4456" fmla="*/ 315754 h 514350"/>
                <a:gd name="connsiteX4457" fmla="*/ 4092416 w 6400800"/>
                <a:gd name="connsiteY4457" fmla="*/ 329089 h 514350"/>
                <a:gd name="connsiteX4458" fmla="*/ 4091464 w 6400800"/>
                <a:gd name="connsiteY4458" fmla="*/ 325279 h 514350"/>
                <a:gd name="connsiteX4459" fmla="*/ 4090511 w 6400800"/>
                <a:gd name="connsiteY4459" fmla="*/ 321469 h 514350"/>
                <a:gd name="connsiteX4460" fmla="*/ 4092416 w 6400800"/>
                <a:gd name="connsiteY4460" fmla="*/ 294799 h 514350"/>
                <a:gd name="connsiteX4461" fmla="*/ 4085749 w 6400800"/>
                <a:gd name="connsiteY4461" fmla="*/ 244316 h 514350"/>
                <a:gd name="connsiteX4462" fmla="*/ 4085749 w 6400800"/>
                <a:gd name="connsiteY4462" fmla="*/ 244316 h 514350"/>
                <a:gd name="connsiteX4463" fmla="*/ 4084796 w 6400800"/>
                <a:gd name="connsiteY4463" fmla="*/ 250031 h 514350"/>
                <a:gd name="connsiteX4464" fmla="*/ 4085749 w 6400800"/>
                <a:gd name="connsiteY4464" fmla="*/ 244316 h 514350"/>
                <a:gd name="connsiteX4465" fmla="*/ 4043839 w 6400800"/>
                <a:gd name="connsiteY4465" fmla="*/ 279559 h 514350"/>
                <a:gd name="connsiteX4466" fmla="*/ 4043839 w 6400800"/>
                <a:gd name="connsiteY4466" fmla="*/ 279559 h 514350"/>
                <a:gd name="connsiteX4467" fmla="*/ 4044791 w 6400800"/>
                <a:gd name="connsiteY4467" fmla="*/ 283369 h 514350"/>
                <a:gd name="connsiteX4468" fmla="*/ 4043839 w 6400800"/>
                <a:gd name="connsiteY4468" fmla="*/ 281464 h 514350"/>
                <a:gd name="connsiteX4469" fmla="*/ 4044791 w 6400800"/>
                <a:gd name="connsiteY4469" fmla="*/ 286226 h 514350"/>
                <a:gd name="connsiteX4470" fmla="*/ 4044791 w 6400800"/>
                <a:gd name="connsiteY4470" fmla="*/ 290036 h 514350"/>
                <a:gd name="connsiteX4471" fmla="*/ 4042886 w 6400800"/>
                <a:gd name="connsiteY4471" fmla="*/ 284321 h 514350"/>
                <a:gd name="connsiteX4472" fmla="*/ 4043839 w 6400800"/>
                <a:gd name="connsiteY4472" fmla="*/ 279559 h 514350"/>
                <a:gd name="connsiteX4473" fmla="*/ 4044791 w 6400800"/>
                <a:gd name="connsiteY4473" fmla="*/ 333851 h 514350"/>
                <a:gd name="connsiteX4474" fmla="*/ 4044791 w 6400800"/>
                <a:gd name="connsiteY4474" fmla="*/ 333851 h 514350"/>
                <a:gd name="connsiteX4475" fmla="*/ 4044791 w 6400800"/>
                <a:gd name="connsiteY4475" fmla="*/ 339566 h 514350"/>
                <a:gd name="connsiteX4476" fmla="*/ 4042886 w 6400800"/>
                <a:gd name="connsiteY4476" fmla="*/ 337661 h 514350"/>
                <a:gd name="connsiteX4477" fmla="*/ 4044791 w 6400800"/>
                <a:gd name="connsiteY4477" fmla="*/ 333851 h 514350"/>
                <a:gd name="connsiteX4478" fmla="*/ 4039076 w 6400800"/>
                <a:gd name="connsiteY4478" fmla="*/ 271939 h 514350"/>
                <a:gd name="connsiteX4479" fmla="*/ 4039076 w 6400800"/>
                <a:gd name="connsiteY4479" fmla="*/ 273844 h 514350"/>
                <a:gd name="connsiteX4480" fmla="*/ 4038124 w 6400800"/>
                <a:gd name="connsiteY4480" fmla="*/ 270034 h 514350"/>
                <a:gd name="connsiteX4481" fmla="*/ 4036219 w 6400800"/>
                <a:gd name="connsiteY4481" fmla="*/ 265271 h 514350"/>
                <a:gd name="connsiteX4482" fmla="*/ 4039076 w 6400800"/>
                <a:gd name="connsiteY4482" fmla="*/ 271939 h 514350"/>
                <a:gd name="connsiteX4483" fmla="*/ 4033361 w 6400800"/>
                <a:gd name="connsiteY4483" fmla="*/ 358616 h 514350"/>
                <a:gd name="connsiteX4484" fmla="*/ 4034314 w 6400800"/>
                <a:gd name="connsiteY4484" fmla="*/ 351949 h 514350"/>
                <a:gd name="connsiteX4485" fmla="*/ 4038124 w 6400800"/>
                <a:gd name="connsiteY4485" fmla="*/ 345281 h 514350"/>
                <a:gd name="connsiteX4486" fmla="*/ 4043839 w 6400800"/>
                <a:gd name="connsiteY4486" fmla="*/ 351949 h 514350"/>
                <a:gd name="connsiteX4487" fmla="*/ 4040981 w 6400800"/>
                <a:gd name="connsiteY4487" fmla="*/ 391954 h 514350"/>
                <a:gd name="connsiteX4488" fmla="*/ 4035266 w 6400800"/>
                <a:gd name="connsiteY4488" fmla="*/ 413861 h 514350"/>
                <a:gd name="connsiteX4489" fmla="*/ 4029551 w 6400800"/>
                <a:gd name="connsiteY4489" fmla="*/ 395764 h 514350"/>
                <a:gd name="connsiteX4490" fmla="*/ 4027646 w 6400800"/>
                <a:gd name="connsiteY4490" fmla="*/ 388144 h 514350"/>
                <a:gd name="connsiteX4491" fmla="*/ 4033361 w 6400800"/>
                <a:gd name="connsiteY4491" fmla="*/ 358616 h 514350"/>
                <a:gd name="connsiteX4492" fmla="*/ 4020026 w 6400800"/>
                <a:gd name="connsiteY4492" fmla="*/ 324326 h 514350"/>
                <a:gd name="connsiteX4493" fmla="*/ 4021931 w 6400800"/>
                <a:gd name="connsiteY4493" fmla="*/ 326231 h 514350"/>
                <a:gd name="connsiteX4494" fmla="*/ 4019074 w 6400800"/>
                <a:gd name="connsiteY4494" fmla="*/ 334804 h 514350"/>
                <a:gd name="connsiteX4495" fmla="*/ 4017169 w 6400800"/>
                <a:gd name="connsiteY4495" fmla="*/ 341471 h 514350"/>
                <a:gd name="connsiteX4496" fmla="*/ 4016216 w 6400800"/>
                <a:gd name="connsiteY4496" fmla="*/ 342424 h 514350"/>
                <a:gd name="connsiteX4497" fmla="*/ 4015264 w 6400800"/>
                <a:gd name="connsiteY4497" fmla="*/ 344329 h 514350"/>
                <a:gd name="connsiteX4498" fmla="*/ 4011454 w 6400800"/>
                <a:gd name="connsiteY4498" fmla="*/ 315754 h 514350"/>
                <a:gd name="connsiteX4499" fmla="*/ 4020026 w 6400800"/>
                <a:gd name="connsiteY4499" fmla="*/ 324326 h 514350"/>
                <a:gd name="connsiteX4500" fmla="*/ 3999071 w 6400800"/>
                <a:gd name="connsiteY4500" fmla="*/ 282416 h 514350"/>
                <a:gd name="connsiteX4501" fmla="*/ 3999071 w 6400800"/>
                <a:gd name="connsiteY4501" fmla="*/ 282416 h 514350"/>
                <a:gd name="connsiteX4502" fmla="*/ 4000024 w 6400800"/>
                <a:gd name="connsiteY4502" fmla="*/ 310991 h 514350"/>
                <a:gd name="connsiteX4503" fmla="*/ 4000024 w 6400800"/>
                <a:gd name="connsiteY4503" fmla="*/ 316706 h 514350"/>
                <a:gd name="connsiteX4504" fmla="*/ 3999071 w 6400800"/>
                <a:gd name="connsiteY4504" fmla="*/ 325279 h 514350"/>
                <a:gd name="connsiteX4505" fmla="*/ 3999071 w 6400800"/>
                <a:gd name="connsiteY4505" fmla="*/ 327184 h 514350"/>
                <a:gd name="connsiteX4506" fmla="*/ 3998119 w 6400800"/>
                <a:gd name="connsiteY4506" fmla="*/ 324326 h 514350"/>
                <a:gd name="connsiteX4507" fmla="*/ 3997166 w 6400800"/>
                <a:gd name="connsiteY4507" fmla="*/ 314801 h 514350"/>
                <a:gd name="connsiteX4508" fmla="*/ 3996214 w 6400800"/>
                <a:gd name="connsiteY4508" fmla="*/ 286226 h 514350"/>
                <a:gd name="connsiteX4509" fmla="*/ 3999071 w 6400800"/>
                <a:gd name="connsiteY4509" fmla="*/ 282416 h 514350"/>
                <a:gd name="connsiteX4510" fmla="*/ 3983831 w 6400800"/>
                <a:gd name="connsiteY4510" fmla="*/ 405289 h 514350"/>
                <a:gd name="connsiteX4511" fmla="*/ 3980021 w 6400800"/>
                <a:gd name="connsiteY4511" fmla="*/ 412909 h 514350"/>
                <a:gd name="connsiteX4512" fmla="*/ 3980021 w 6400800"/>
                <a:gd name="connsiteY4512" fmla="*/ 412909 h 514350"/>
                <a:gd name="connsiteX4513" fmla="*/ 3982879 w 6400800"/>
                <a:gd name="connsiteY4513" fmla="*/ 402431 h 514350"/>
                <a:gd name="connsiteX4514" fmla="*/ 3983831 w 6400800"/>
                <a:gd name="connsiteY4514" fmla="*/ 405289 h 514350"/>
                <a:gd name="connsiteX4515" fmla="*/ 3980974 w 6400800"/>
                <a:gd name="connsiteY4515" fmla="*/ 395764 h 514350"/>
                <a:gd name="connsiteX4516" fmla="*/ 3982879 w 6400800"/>
                <a:gd name="connsiteY4516" fmla="*/ 401479 h 514350"/>
                <a:gd name="connsiteX4517" fmla="*/ 3979069 w 6400800"/>
                <a:gd name="connsiteY4517" fmla="*/ 407194 h 514350"/>
                <a:gd name="connsiteX4518" fmla="*/ 3979069 w 6400800"/>
                <a:gd name="connsiteY4518" fmla="*/ 406241 h 514350"/>
                <a:gd name="connsiteX4519" fmla="*/ 3980974 w 6400800"/>
                <a:gd name="connsiteY4519" fmla="*/ 395764 h 514350"/>
                <a:gd name="connsiteX4520" fmla="*/ 3976211 w 6400800"/>
                <a:gd name="connsiteY4520" fmla="*/ 378619 h 514350"/>
                <a:gd name="connsiteX4521" fmla="*/ 3976211 w 6400800"/>
                <a:gd name="connsiteY4521" fmla="*/ 378619 h 514350"/>
                <a:gd name="connsiteX4522" fmla="*/ 3976211 w 6400800"/>
                <a:gd name="connsiteY4522" fmla="*/ 380524 h 514350"/>
                <a:gd name="connsiteX4523" fmla="*/ 3976211 w 6400800"/>
                <a:gd name="connsiteY4523" fmla="*/ 378619 h 514350"/>
                <a:gd name="connsiteX4524" fmla="*/ 3948589 w 6400800"/>
                <a:gd name="connsiteY4524" fmla="*/ 255746 h 514350"/>
                <a:gd name="connsiteX4525" fmla="*/ 3946684 w 6400800"/>
                <a:gd name="connsiteY4525" fmla="*/ 277654 h 514350"/>
                <a:gd name="connsiteX4526" fmla="*/ 3945731 w 6400800"/>
                <a:gd name="connsiteY4526" fmla="*/ 285274 h 514350"/>
                <a:gd name="connsiteX4527" fmla="*/ 3943826 w 6400800"/>
                <a:gd name="connsiteY4527" fmla="*/ 266224 h 514350"/>
                <a:gd name="connsiteX4528" fmla="*/ 3940016 w 6400800"/>
                <a:gd name="connsiteY4528" fmla="*/ 240506 h 514350"/>
                <a:gd name="connsiteX4529" fmla="*/ 3940016 w 6400800"/>
                <a:gd name="connsiteY4529" fmla="*/ 239554 h 514350"/>
                <a:gd name="connsiteX4530" fmla="*/ 3940016 w 6400800"/>
                <a:gd name="connsiteY4530" fmla="*/ 236696 h 514350"/>
                <a:gd name="connsiteX4531" fmla="*/ 3942874 w 6400800"/>
                <a:gd name="connsiteY4531" fmla="*/ 240506 h 514350"/>
                <a:gd name="connsiteX4532" fmla="*/ 3947636 w 6400800"/>
                <a:gd name="connsiteY4532" fmla="*/ 248126 h 514350"/>
                <a:gd name="connsiteX4533" fmla="*/ 3948589 w 6400800"/>
                <a:gd name="connsiteY4533" fmla="*/ 255746 h 514350"/>
                <a:gd name="connsiteX4534" fmla="*/ 3943826 w 6400800"/>
                <a:gd name="connsiteY4534" fmla="*/ 205264 h 514350"/>
                <a:gd name="connsiteX4535" fmla="*/ 3943826 w 6400800"/>
                <a:gd name="connsiteY4535" fmla="*/ 210979 h 514350"/>
                <a:gd name="connsiteX4536" fmla="*/ 3945731 w 6400800"/>
                <a:gd name="connsiteY4536" fmla="*/ 230981 h 514350"/>
                <a:gd name="connsiteX4537" fmla="*/ 3946684 w 6400800"/>
                <a:gd name="connsiteY4537" fmla="*/ 236696 h 514350"/>
                <a:gd name="connsiteX4538" fmla="*/ 3939064 w 6400800"/>
                <a:gd name="connsiteY4538" fmla="*/ 228124 h 514350"/>
                <a:gd name="connsiteX4539" fmla="*/ 3937159 w 6400800"/>
                <a:gd name="connsiteY4539" fmla="*/ 215741 h 514350"/>
                <a:gd name="connsiteX4540" fmla="*/ 3943826 w 6400800"/>
                <a:gd name="connsiteY4540" fmla="*/ 205264 h 514350"/>
                <a:gd name="connsiteX4541" fmla="*/ 3866674 w 6400800"/>
                <a:gd name="connsiteY4541" fmla="*/ 369094 h 514350"/>
                <a:gd name="connsiteX4542" fmla="*/ 3867626 w 6400800"/>
                <a:gd name="connsiteY4542" fmla="*/ 368141 h 514350"/>
                <a:gd name="connsiteX4543" fmla="*/ 3867626 w 6400800"/>
                <a:gd name="connsiteY4543" fmla="*/ 370999 h 514350"/>
                <a:gd name="connsiteX4544" fmla="*/ 3866674 w 6400800"/>
                <a:gd name="connsiteY4544" fmla="*/ 369094 h 514350"/>
                <a:gd name="connsiteX4545" fmla="*/ 3886676 w 6400800"/>
                <a:gd name="connsiteY4545" fmla="*/ 354806 h 514350"/>
                <a:gd name="connsiteX4546" fmla="*/ 3882866 w 6400800"/>
                <a:gd name="connsiteY4546" fmla="*/ 348139 h 514350"/>
                <a:gd name="connsiteX4547" fmla="*/ 3881914 w 6400800"/>
                <a:gd name="connsiteY4547" fmla="*/ 338614 h 514350"/>
                <a:gd name="connsiteX4548" fmla="*/ 3886676 w 6400800"/>
                <a:gd name="connsiteY4548" fmla="*/ 354806 h 514350"/>
                <a:gd name="connsiteX4549" fmla="*/ 3887629 w 6400800"/>
                <a:gd name="connsiteY4549" fmla="*/ 356711 h 514350"/>
                <a:gd name="connsiteX4550" fmla="*/ 3886676 w 6400800"/>
                <a:gd name="connsiteY4550" fmla="*/ 354806 h 514350"/>
                <a:gd name="connsiteX4551" fmla="*/ 3897154 w 6400800"/>
                <a:gd name="connsiteY4551" fmla="*/ 278606 h 514350"/>
                <a:gd name="connsiteX4552" fmla="*/ 3901916 w 6400800"/>
                <a:gd name="connsiteY4552" fmla="*/ 270986 h 514350"/>
                <a:gd name="connsiteX4553" fmla="*/ 3901916 w 6400800"/>
                <a:gd name="connsiteY4553" fmla="*/ 270986 h 514350"/>
                <a:gd name="connsiteX4554" fmla="*/ 3897154 w 6400800"/>
                <a:gd name="connsiteY4554" fmla="*/ 278606 h 514350"/>
                <a:gd name="connsiteX4555" fmla="*/ 3897154 w 6400800"/>
                <a:gd name="connsiteY4555" fmla="*/ 278606 h 514350"/>
                <a:gd name="connsiteX4556" fmla="*/ 3900011 w 6400800"/>
                <a:gd name="connsiteY4556" fmla="*/ 291941 h 514350"/>
                <a:gd name="connsiteX4557" fmla="*/ 3901916 w 6400800"/>
                <a:gd name="connsiteY4557" fmla="*/ 288131 h 514350"/>
                <a:gd name="connsiteX4558" fmla="*/ 3902869 w 6400800"/>
                <a:gd name="connsiteY4558" fmla="*/ 286226 h 514350"/>
                <a:gd name="connsiteX4559" fmla="*/ 3903821 w 6400800"/>
                <a:gd name="connsiteY4559" fmla="*/ 297656 h 514350"/>
                <a:gd name="connsiteX4560" fmla="*/ 3902869 w 6400800"/>
                <a:gd name="connsiteY4560" fmla="*/ 301466 h 514350"/>
                <a:gd name="connsiteX4561" fmla="*/ 3901916 w 6400800"/>
                <a:gd name="connsiteY4561" fmla="*/ 298609 h 514350"/>
                <a:gd name="connsiteX4562" fmla="*/ 3900011 w 6400800"/>
                <a:gd name="connsiteY4562" fmla="*/ 291941 h 514350"/>
                <a:gd name="connsiteX4563" fmla="*/ 3903821 w 6400800"/>
                <a:gd name="connsiteY4563" fmla="*/ 431006 h 514350"/>
                <a:gd name="connsiteX4564" fmla="*/ 3902869 w 6400800"/>
                <a:gd name="connsiteY4564" fmla="*/ 431959 h 514350"/>
                <a:gd name="connsiteX4565" fmla="*/ 3901916 w 6400800"/>
                <a:gd name="connsiteY4565" fmla="*/ 431959 h 514350"/>
                <a:gd name="connsiteX4566" fmla="*/ 3903821 w 6400800"/>
                <a:gd name="connsiteY4566" fmla="*/ 426244 h 514350"/>
                <a:gd name="connsiteX4567" fmla="*/ 3904774 w 6400800"/>
                <a:gd name="connsiteY4567" fmla="*/ 428149 h 514350"/>
                <a:gd name="connsiteX4568" fmla="*/ 3903821 w 6400800"/>
                <a:gd name="connsiteY4568" fmla="*/ 431006 h 514350"/>
                <a:gd name="connsiteX4569" fmla="*/ 3925729 w 6400800"/>
                <a:gd name="connsiteY4569" fmla="*/ 309086 h 514350"/>
                <a:gd name="connsiteX4570" fmla="*/ 3922871 w 6400800"/>
                <a:gd name="connsiteY4570" fmla="*/ 297656 h 514350"/>
                <a:gd name="connsiteX4571" fmla="*/ 3923824 w 6400800"/>
                <a:gd name="connsiteY4571" fmla="*/ 308134 h 514350"/>
                <a:gd name="connsiteX4572" fmla="*/ 3919061 w 6400800"/>
                <a:gd name="connsiteY4572" fmla="*/ 291941 h 514350"/>
                <a:gd name="connsiteX4573" fmla="*/ 3922871 w 6400800"/>
                <a:gd name="connsiteY4573" fmla="*/ 317659 h 514350"/>
                <a:gd name="connsiteX4574" fmla="*/ 3923824 w 6400800"/>
                <a:gd name="connsiteY4574" fmla="*/ 325279 h 514350"/>
                <a:gd name="connsiteX4575" fmla="*/ 3921919 w 6400800"/>
                <a:gd name="connsiteY4575" fmla="*/ 334804 h 514350"/>
                <a:gd name="connsiteX4576" fmla="*/ 3921919 w 6400800"/>
                <a:gd name="connsiteY4576" fmla="*/ 335756 h 514350"/>
                <a:gd name="connsiteX4577" fmla="*/ 3920966 w 6400800"/>
                <a:gd name="connsiteY4577" fmla="*/ 330041 h 514350"/>
                <a:gd name="connsiteX4578" fmla="*/ 3915251 w 6400800"/>
                <a:gd name="connsiteY4578" fmla="*/ 301466 h 514350"/>
                <a:gd name="connsiteX4579" fmla="*/ 3911441 w 6400800"/>
                <a:gd name="connsiteY4579" fmla="*/ 281464 h 514350"/>
                <a:gd name="connsiteX4580" fmla="*/ 3912394 w 6400800"/>
                <a:gd name="connsiteY4580" fmla="*/ 264319 h 514350"/>
                <a:gd name="connsiteX4581" fmla="*/ 3912394 w 6400800"/>
                <a:gd name="connsiteY4581" fmla="*/ 263366 h 514350"/>
                <a:gd name="connsiteX4582" fmla="*/ 3919061 w 6400800"/>
                <a:gd name="connsiteY4582" fmla="*/ 270986 h 514350"/>
                <a:gd name="connsiteX4583" fmla="*/ 3923824 w 6400800"/>
                <a:gd name="connsiteY4583" fmla="*/ 277654 h 514350"/>
                <a:gd name="connsiteX4584" fmla="*/ 3924776 w 6400800"/>
                <a:gd name="connsiteY4584" fmla="*/ 284321 h 514350"/>
                <a:gd name="connsiteX4585" fmla="*/ 3921919 w 6400800"/>
                <a:gd name="connsiteY4585" fmla="*/ 277654 h 514350"/>
                <a:gd name="connsiteX4586" fmla="*/ 3926681 w 6400800"/>
                <a:gd name="connsiteY4586" fmla="*/ 296704 h 514350"/>
                <a:gd name="connsiteX4587" fmla="*/ 3927634 w 6400800"/>
                <a:gd name="connsiteY4587" fmla="*/ 304324 h 514350"/>
                <a:gd name="connsiteX4588" fmla="*/ 3927634 w 6400800"/>
                <a:gd name="connsiteY4588" fmla="*/ 305276 h 514350"/>
                <a:gd name="connsiteX4589" fmla="*/ 3925729 w 6400800"/>
                <a:gd name="connsiteY4589" fmla="*/ 309086 h 514350"/>
                <a:gd name="connsiteX4590" fmla="*/ 3929539 w 6400800"/>
                <a:gd name="connsiteY4590" fmla="*/ 287179 h 514350"/>
                <a:gd name="connsiteX4591" fmla="*/ 3928586 w 6400800"/>
                <a:gd name="connsiteY4591" fmla="*/ 292894 h 514350"/>
                <a:gd name="connsiteX4592" fmla="*/ 3927634 w 6400800"/>
                <a:gd name="connsiteY4592" fmla="*/ 290036 h 514350"/>
                <a:gd name="connsiteX4593" fmla="*/ 3923824 w 6400800"/>
                <a:gd name="connsiteY4593" fmla="*/ 275749 h 514350"/>
                <a:gd name="connsiteX4594" fmla="*/ 3927634 w 6400800"/>
                <a:gd name="connsiteY4594" fmla="*/ 281464 h 514350"/>
                <a:gd name="connsiteX4595" fmla="*/ 3929539 w 6400800"/>
                <a:gd name="connsiteY4595" fmla="*/ 284321 h 514350"/>
                <a:gd name="connsiteX4596" fmla="*/ 3929539 w 6400800"/>
                <a:gd name="connsiteY4596" fmla="*/ 287179 h 514350"/>
                <a:gd name="connsiteX4597" fmla="*/ 3926681 w 6400800"/>
                <a:gd name="connsiteY4597" fmla="*/ 242411 h 514350"/>
                <a:gd name="connsiteX4598" fmla="*/ 3928586 w 6400800"/>
                <a:gd name="connsiteY4598" fmla="*/ 270986 h 514350"/>
                <a:gd name="connsiteX4599" fmla="*/ 3921919 w 6400800"/>
                <a:gd name="connsiteY4599" fmla="*/ 265271 h 514350"/>
                <a:gd name="connsiteX4600" fmla="*/ 3913346 w 6400800"/>
                <a:gd name="connsiteY4600" fmla="*/ 257651 h 514350"/>
                <a:gd name="connsiteX4601" fmla="*/ 3917156 w 6400800"/>
                <a:gd name="connsiteY4601" fmla="*/ 246221 h 514350"/>
                <a:gd name="connsiteX4602" fmla="*/ 3925729 w 6400800"/>
                <a:gd name="connsiteY4602" fmla="*/ 232886 h 514350"/>
                <a:gd name="connsiteX4603" fmla="*/ 3926681 w 6400800"/>
                <a:gd name="connsiteY4603" fmla="*/ 242411 h 514350"/>
                <a:gd name="connsiteX4604" fmla="*/ 3900964 w 6400800"/>
                <a:gd name="connsiteY4604" fmla="*/ 168116 h 514350"/>
                <a:gd name="connsiteX4605" fmla="*/ 3914299 w 6400800"/>
                <a:gd name="connsiteY4605" fmla="*/ 147161 h 514350"/>
                <a:gd name="connsiteX4606" fmla="*/ 3915251 w 6400800"/>
                <a:gd name="connsiteY4606" fmla="*/ 156686 h 514350"/>
                <a:gd name="connsiteX4607" fmla="*/ 3920966 w 6400800"/>
                <a:gd name="connsiteY4607" fmla="*/ 196691 h 514350"/>
                <a:gd name="connsiteX4608" fmla="*/ 3922871 w 6400800"/>
                <a:gd name="connsiteY4608" fmla="*/ 213836 h 514350"/>
                <a:gd name="connsiteX4609" fmla="*/ 3920014 w 6400800"/>
                <a:gd name="connsiteY4609" fmla="*/ 210979 h 514350"/>
                <a:gd name="connsiteX4610" fmla="*/ 3923824 w 6400800"/>
                <a:gd name="connsiteY4610" fmla="*/ 214789 h 514350"/>
                <a:gd name="connsiteX4611" fmla="*/ 3924776 w 6400800"/>
                <a:gd name="connsiteY4611" fmla="*/ 226219 h 514350"/>
                <a:gd name="connsiteX4612" fmla="*/ 3906679 w 6400800"/>
                <a:gd name="connsiteY4612" fmla="*/ 249079 h 514350"/>
                <a:gd name="connsiteX4613" fmla="*/ 3904774 w 6400800"/>
                <a:gd name="connsiteY4613" fmla="*/ 251936 h 514350"/>
                <a:gd name="connsiteX4614" fmla="*/ 3902869 w 6400800"/>
                <a:gd name="connsiteY4614" fmla="*/ 250984 h 514350"/>
                <a:gd name="connsiteX4615" fmla="*/ 3900964 w 6400800"/>
                <a:gd name="connsiteY4615" fmla="*/ 242411 h 514350"/>
                <a:gd name="connsiteX4616" fmla="*/ 3900964 w 6400800"/>
                <a:gd name="connsiteY4616" fmla="*/ 249079 h 514350"/>
                <a:gd name="connsiteX4617" fmla="*/ 3897154 w 6400800"/>
                <a:gd name="connsiteY4617" fmla="*/ 247174 h 514350"/>
                <a:gd name="connsiteX4618" fmla="*/ 3891439 w 6400800"/>
                <a:gd name="connsiteY4618" fmla="*/ 243364 h 514350"/>
                <a:gd name="connsiteX4619" fmla="*/ 3896201 w 6400800"/>
                <a:gd name="connsiteY4619" fmla="*/ 248126 h 514350"/>
                <a:gd name="connsiteX4620" fmla="*/ 3900964 w 6400800"/>
                <a:gd name="connsiteY4620" fmla="*/ 251936 h 514350"/>
                <a:gd name="connsiteX4621" fmla="*/ 3900964 w 6400800"/>
                <a:gd name="connsiteY4621" fmla="*/ 256699 h 514350"/>
                <a:gd name="connsiteX4622" fmla="*/ 3894296 w 6400800"/>
                <a:gd name="connsiteY4622" fmla="*/ 266224 h 514350"/>
                <a:gd name="connsiteX4623" fmla="*/ 3890486 w 6400800"/>
                <a:gd name="connsiteY4623" fmla="*/ 250984 h 514350"/>
                <a:gd name="connsiteX4624" fmla="*/ 3880009 w 6400800"/>
                <a:gd name="connsiteY4624" fmla="*/ 210026 h 514350"/>
                <a:gd name="connsiteX4625" fmla="*/ 3879056 w 6400800"/>
                <a:gd name="connsiteY4625" fmla="*/ 206216 h 514350"/>
                <a:gd name="connsiteX4626" fmla="*/ 3900964 w 6400800"/>
                <a:gd name="connsiteY4626" fmla="*/ 168116 h 514350"/>
                <a:gd name="connsiteX4627" fmla="*/ 3873341 w 6400800"/>
                <a:gd name="connsiteY4627" fmla="*/ 214789 h 514350"/>
                <a:gd name="connsiteX4628" fmla="*/ 3879056 w 6400800"/>
                <a:gd name="connsiteY4628" fmla="*/ 251936 h 514350"/>
                <a:gd name="connsiteX4629" fmla="*/ 3883819 w 6400800"/>
                <a:gd name="connsiteY4629" fmla="*/ 280511 h 514350"/>
                <a:gd name="connsiteX4630" fmla="*/ 3882866 w 6400800"/>
                <a:gd name="connsiteY4630" fmla="*/ 282416 h 514350"/>
                <a:gd name="connsiteX4631" fmla="*/ 3875246 w 6400800"/>
                <a:gd name="connsiteY4631" fmla="*/ 259556 h 514350"/>
                <a:gd name="connsiteX4632" fmla="*/ 3865721 w 6400800"/>
                <a:gd name="connsiteY4632" fmla="*/ 234791 h 514350"/>
                <a:gd name="connsiteX4633" fmla="*/ 3864769 w 6400800"/>
                <a:gd name="connsiteY4633" fmla="*/ 231934 h 514350"/>
                <a:gd name="connsiteX4634" fmla="*/ 3873341 w 6400800"/>
                <a:gd name="connsiteY4634" fmla="*/ 214789 h 514350"/>
                <a:gd name="connsiteX4635" fmla="*/ 3864769 w 6400800"/>
                <a:gd name="connsiteY4635" fmla="*/ 341471 h 514350"/>
                <a:gd name="connsiteX4636" fmla="*/ 3862864 w 6400800"/>
                <a:gd name="connsiteY4636" fmla="*/ 345281 h 514350"/>
                <a:gd name="connsiteX4637" fmla="*/ 3864769 w 6400800"/>
                <a:gd name="connsiteY4637" fmla="*/ 341471 h 514350"/>
                <a:gd name="connsiteX4638" fmla="*/ 3864769 w 6400800"/>
                <a:gd name="connsiteY4638" fmla="*/ 341471 h 514350"/>
                <a:gd name="connsiteX4639" fmla="*/ 3854291 w 6400800"/>
                <a:gd name="connsiteY4639" fmla="*/ 211931 h 514350"/>
                <a:gd name="connsiteX4640" fmla="*/ 3856196 w 6400800"/>
                <a:gd name="connsiteY4640" fmla="*/ 201454 h 514350"/>
                <a:gd name="connsiteX4641" fmla="*/ 3857149 w 6400800"/>
                <a:gd name="connsiteY4641" fmla="*/ 220504 h 514350"/>
                <a:gd name="connsiteX4642" fmla="*/ 3854291 w 6400800"/>
                <a:gd name="connsiteY4642" fmla="*/ 226219 h 514350"/>
                <a:gd name="connsiteX4643" fmla="*/ 3854291 w 6400800"/>
                <a:gd name="connsiteY4643" fmla="*/ 211931 h 514350"/>
                <a:gd name="connsiteX4644" fmla="*/ 3849529 w 6400800"/>
                <a:gd name="connsiteY4644" fmla="*/ 262414 h 514350"/>
                <a:gd name="connsiteX4645" fmla="*/ 3849529 w 6400800"/>
                <a:gd name="connsiteY4645" fmla="*/ 257651 h 514350"/>
                <a:gd name="connsiteX4646" fmla="*/ 3850481 w 6400800"/>
                <a:gd name="connsiteY4646" fmla="*/ 256699 h 514350"/>
                <a:gd name="connsiteX4647" fmla="*/ 3859054 w 6400800"/>
                <a:gd name="connsiteY4647" fmla="*/ 278606 h 514350"/>
                <a:gd name="connsiteX4648" fmla="*/ 3860006 w 6400800"/>
                <a:gd name="connsiteY4648" fmla="*/ 280511 h 514350"/>
                <a:gd name="connsiteX4649" fmla="*/ 3862864 w 6400800"/>
                <a:gd name="connsiteY4649" fmla="*/ 313849 h 514350"/>
                <a:gd name="connsiteX4650" fmla="*/ 3862864 w 6400800"/>
                <a:gd name="connsiteY4650" fmla="*/ 313849 h 514350"/>
                <a:gd name="connsiteX4651" fmla="*/ 3847624 w 6400800"/>
                <a:gd name="connsiteY4651" fmla="*/ 291941 h 514350"/>
                <a:gd name="connsiteX4652" fmla="*/ 3849529 w 6400800"/>
                <a:gd name="connsiteY4652" fmla="*/ 262414 h 514350"/>
                <a:gd name="connsiteX4653" fmla="*/ 3846671 w 6400800"/>
                <a:gd name="connsiteY4653" fmla="*/ 308134 h 514350"/>
                <a:gd name="connsiteX4654" fmla="*/ 3855244 w 6400800"/>
                <a:gd name="connsiteY4654" fmla="*/ 323374 h 514350"/>
                <a:gd name="connsiteX4655" fmla="*/ 3856196 w 6400800"/>
                <a:gd name="connsiteY4655" fmla="*/ 325279 h 514350"/>
                <a:gd name="connsiteX4656" fmla="*/ 3855244 w 6400800"/>
                <a:gd name="connsiteY4656" fmla="*/ 327184 h 514350"/>
                <a:gd name="connsiteX4657" fmla="*/ 3849529 w 6400800"/>
                <a:gd name="connsiteY4657" fmla="*/ 336709 h 514350"/>
                <a:gd name="connsiteX4658" fmla="*/ 3845719 w 6400800"/>
                <a:gd name="connsiteY4658" fmla="*/ 330041 h 514350"/>
                <a:gd name="connsiteX4659" fmla="*/ 3846671 w 6400800"/>
                <a:gd name="connsiteY4659" fmla="*/ 308134 h 514350"/>
                <a:gd name="connsiteX4660" fmla="*/ 3843814 w 6400800"/>
                <a:gd name="connsiteY4660" fmla="*/ 415766 h 514350"/>
                <a:gd name="connsiteX4661" fmla="*/ 3846671 w 6400800"/>
                <a:gd name="connsiteY4661" fmla="*/ 410051 h 514350"/>
                <a:gd name="connsiteX4662" fmla="*/ 3847624 w 6400800"/>
                <a:gd name="connsiteY4662" fmla="*/ 416719 h 514350"/>
                <a:gd name="connsiteX4663" fmla="*/ 3847624 w 6400800"/>
                <a:gd name="connsiteY4663" fmla="*/ 419576 h 514350"/>
                <a:gd name="connsiteX4664" fmla="*/ 3846671 w 6400800"/>
                <a:gd name="connsiteY4664" fmla="*/ 422434 h 514350"/>
                <a:gd name="connsiteX4665" fmla="*/ 3844766 w 6400800"/>
                <a:gd name="connsiteY4665" fmla="*/ 426244 h 514350"/>
                <a:gd name="connsiteX4666" fmla="*/ 3842861 w 6400800"/>
                <a:gd name="connsiteY4666" fmla="*/ 426244 h 514350"/>
                <a:gd name="connsiteX4667" fmla="*/ 3843814 w 6400800"/>
                <a:gd name="connsiteY4667" fmla="*/ 415766 h 514350"/>
                <a:gd name="connsiteX4668" fmla="*/ 3830479 w 6400800"/>
                <a:gd name="connsiteY4668" fmla="*/ 297656 h 514350"/>
                <a:gd name="connsiteX4669" fmla="*/ 3830479 w 6400800"/>
                <a:gd name="connsiteY4669" fmla="*/ 299561 h 514350"/>
                <a:gd name="connsiteX4670" fmla="*/ 3830479 w 6400800"/>
                <a:gd name="connsiteY4670" fmla="*/ 301466 h 514350"/>
                <a:gd name="connsiteX4671" fmla="*/ 3829526 w 6400800"/>
                <a:gd name="connsiteY4671" fmla="*/ 307181 h 514350"/>
                <a:gd name="connsiteX4672" fmla="*/ 3827621 w 6400800"/>
                <a:gd name="connsiteY4672" fmla="*/ 304324 h 514350"/>
                <a:gd name="connsiteX4673" fmla="*/ 3830479 w 6400800"/>
                <a:gd name="connsiteY4673" fmla="*/ 297656 h 514350"/>
                <a:gd name="connsiteX4674" fmla="*/ 3826669 w 6400800"/>
                <a:gd name="connsiteY4674" fmla="*/ 305276 h 514350"/>
                <a:gd name="connsiteX4675" fmla="*/ 3828574 w 6400800"/>
                <a:gd name="connsiteY4675" fmla="*/ 310039 h 514350"/>
                <a:gd name="connsiteX4676" fmla="*/ 3827621 w 6400800"/>
                <a:gd name="connsiteY4676" fmla="*/ 314801 h 514350"/>
                <a:gd name="connsiteX4677" fmla="*/ 3823811 w 6400800"/>
                <a:gd name="connsiteY4677" fmla="*/ 309086 h 514350"/>
                <a:gd name="connsiteX4678" fmla="*/ 3826669 w 6400800"/>
                <a:gd name="connsiteY4678" fmla="*/ 305276 h 514350"/>
                <a:gd name="connsiteX4679" fmla="*/ 3820001 w 6400800"/>
                <a:gd name="connsiteY4679" fmla="*/ 319564 h 514350"/>
                <a:gd name="connsiteX4680" fmla="*/ 3826669 w 6400800"/>
                <a:gd name="connsiteY4680" fmla="*/ 332899 h 514350"/>
                <a:gd name="connsiteX4681" fmla="*/ 3827621 w 6400800"/>
                <a:gd name="connsiteY4681" fmla="*/ 333851 h 514350"/>
                <a:gd name="connsiteX4682" fmla="*/ 3826669 w 6400800"/>
                <a:gd name="connsiteY4682" fmla="*/ 343376 h 514350"/>
                <a:gd name="connsiteX4683" fmla="*/ 3824764 w 6400800"/>
                <a:gd name="connsiteY4683" fmla="*/ 377666 h 514350"/>
                <a:gd name="connsiteX4684" fmla="*/ 3820954 w 6400800"/>
                <a:gd name="connsiteY4684" fmla="*/ 364331 h 514350"/>
                <a:gd name="connsiteX4685" fmla="*/ 3820001 w 6400800"/>
                <a:gd name="connsiteY4685" fmla="*/ 352901 h 514350"/>
                <a:gd name="connsiteX4686" fmla="*/ 3818096 w 6400800"/>
                <a:gd name="connsiteY4686" fmla="*/ 336709 h 514350"/>
                <a:gd name="connsiteX4687" fmla="*/ 3821906 w 6400800"/>
                <a:gd name="connsiteY4687" fmla="*/ 332899 h 514350"/>
                <a:gd name="connsiteX4688" fmla="*/ 3818096 w 6400800"/>
                <a:gd name="connsiteY4688" fmla="*/ 335756 h 514350"/>
                <a:gd name="connsiteX4689" fmla="*/ 3817144 w 6400800"/>
                <a:gd name="connsiteY4689" fmla="*/ 326231 h 514350"/>
                <a:gd name="connsiteX4690" fmla="*/ 3820001 w 6400800"/>
                <a:gd name="connsiteY4690" fmla="*/ 319564 h 514350"/>
                <a:gd name="connsiteX4691" fmla="*/ 3788569 w 6400800"/>
                <a:gd name="connsiteY4691" fmla="*/ 264319 h 514350"/>
                <a:gd name="connsiteX4692" fmla="*/ 3792379 w 6400800"/>
                <a:gd name="connsiteY4692" fmla="*/ 270986 h 514350"/>
                <a:gd name="connsiteX4693" fmla="*/ 3800951 w 6400800"/>
                <a:gd name="connsiteY4693" fmla="*/ 285274 h 514350"/>
                <a:gd name="connsiteX4694" fmla="*/ 3800951 w 6400800"/>
                <a:gd name="connsiteY4694" fmla="*/ 287179 h 514350"/>
                <a:gd name="connsiteX4695" fmla="*/ 3800951 w 6400800"/>
                <a:gd name="connsiteY4695" fmla="*/ 298609 h 514350"/>
                <a:gd name="connsiteX4696" fmla="*/ 3800951 w 6400800"/>
                <a:gd name="connsiteY4696" fmla="*/ 300514 h 514350"/>
                <a:gd name="connsiteX4697" fmla="*/ 3797141 w 6400800"/>
                <a:gd name="connsiteY4697" fmla="*/ 287179 h 514350"/>
                <a:gd name="connsiteX4698" fmla="*/ 3796189 w 6400800"/>
                <a:gd name="connsiteY4698" fmla="*/ 285274 h 514350"/>
                <a:gd name="connsiteX4699" fmla="*/ 3796189 w 6400800"/>
                <a:gd name="connsiteY4699" fmla="*/ 280511 h 514350"/>
                <a:gd name="connsiteX4700" fmla="*/ 3795236 w 6400800"/>
                <a:gd name="connsiteY4700" fmla="*/ 283369 h 514350"/>
                <a:gd name="connsiteX4701" fmla="*/ 3791426 w 6400800"/>
                <a:gd name="connsiteY4701" fmla="*/ 271939 h 514350"/>
                <a:gd name="connsiteX4702" fmla="*/ 3788569 w 6400800"/>
                <a:gd name="connsiteY4702" fmla="*/ 264319 h 514350"/>
                <a:gd name="connsiteX4703" fmla="*/ 3748564 w 6400800"/>
                <a:gd name="connsiteY4703" fmla="*/ 364331 h 514350"/>
                <a:gd name="connsiteX4704" fmla="*/ 3748564 w 6400800"/>
                <a:gd name="connsiteY4704" fmla="*/ 351949 h 514350"/>
                <a:gd name="connsiteX4705" fmla="*/ 3750469 w 6400800"/>
                <a:gd name="connsiteY4705" fmla="*/ 358616 h 514350"/>
                <a:gd name="connsiteX4706" fmla="*/ 3748564 w 6400800"/>
                <a:gd name="connsiteY4706" fmla="*/ 364331 h 514350"/>
                <a:gd name="connsiteX4707" fmla="*/ 3762851 w 6400800"/>
                <a:gd name="connsiteY4707" fmla="*/ 399574 h 514350"/>
                <a:gd name="connsiteX4708" fmla="*/ 3759994 w 6400800"/>
                <a:gd name="connsiteY4708" fmla="*/ 405289 h 514350"/>
                <a:gd name="connsiteX4709" fmla="*/ 3760946 w 6400800"/>
                <a:gd name="connsiteY4709" fmla="*/ 391954 h 514350"/>
                <a:gd name="connsiteX4710" fmla="*/ 3760946 w 6400800"/>
                <a:gd name="connsiteY4710" fmla="*/ 391001 h 514350"/>
                <a:gd name="connsiteX4711" fmla="*/ 3762851 w 6400800"/>
                <a:gd name="connsiteY4711" fmla="*/ 396716 h 514350"/>
                <a:gd name="connsiteX4712" fmla="*/ 3762851 w 6400800"/>
                <a:gd name="connsiteY4712" fmla="*/ 399574 h 514350"/>
                <a:gd name="connsiteX4713" fmla="*/ 3770471 w 6400800"/>
                <a:gd name="connsiteY4713" fmla="*/ 290036 h 514350"/>
                <a:gd name="connsiteX4714" fmla="*/ 3775234 w 6400800"/>
                <a:gd name="connsiteY4714" fmla="*/ 309086 h 514350"/>
                <a:gd name="connsiteX4715" fmla="*/ 3771424 w 6400800"/>
                <a:gd name="connsiteY4715" fmla="*/ 301466 h 514350"/>
                <a:gd name="connsiteX4716" fmla="*/ 3770471 w 6400800"/>
                <a:gd name="connsiteY4716" fmla="*/ 299561 h 514350"/>
                <a:gd name="connsiteX4717" fmla="*/ 3770471 w 6400800"/>
                <a:gd name="connsiteY4717" fmla="*/ 290989 h 514350"/>
                <a:gd name="connsiteX4718" fmla="*/ 3770471 w 6400800"/>
                <a:gd name="connsiteY4718" fmla="*/ 290036 h 514350"/>
                <a:gd name="connsiteX4719" fmla="*/ 3769519 w 6400800"/>
                <a:gd name="connsiteY4719" fmla="*/ 370046 h 514350"/>
                <a:gd name="connsiteX4720" fmla="*/ 3770471 w 6400800"/>
                <a:gd name="connsiteY4720" fmla="*/ 372904 h 514350"/>
                <a:gd name="connsiteX4721" fmla="*/ 3767614 w 6400800"/>
                <a:gd name="connsiteY4721" fmla="*/ 366236 h 514350"/>
                <a:gd name="connsiteX4722" fmla="*/ 3767614 w 6400800"/>
                <a:gd name="connsiteY4722" fmla="*/ 359569 h 514350"/>
                <a:gd name="connsiteX4723" fmla="*/ 3766661 w 6400800"/>
                <a:gd name="connsiteY4723" fmla="*/ 364331 h 514350"/>
                <a:gd name="connsiteX4724" fmla="*/ 3764756 w 6400800"/>
                <a:gd name="connsiteY4724" fmla="*/ 360521 h 514350"/>
                <a:gd name="connsiteX4725" fmla="*/ 3764756 w 6400800"/>
                <a:gd name="connsiteY4725" fmla="*/ 357664 h 514350"/>
                <a:gd name="connsiteX4726" fmla="*/ 3765709 w 6400800"/>
                <a:gd name="connsiteY4726" fmla="*/ 351949 h 514350"/>
                <a:gd name="connsiteX4727" fmla="*/ 3769519 w 6400800"/>
                <a:gd name="connsiteY4727" fmla="*/ 370046 h 514350"/>
                <a:gd name="connsiteX4728" fmla="*/ 3753326 w 6400800"/>
                <a:gd name="connsiteY4728" fmla="*/ 250031 h 514350"/>
                <a:gd name="connsiteX4729" fmla="*/ 3755231 w 6400800"/>
                <a:gd name="connsiteY4729" fmla="*/ 236696 h 514350"/>
                <a:gd name="connsiteX4730" fmla="*/ 3756184 w 6400800"/>
                <a:gd name="connsiteY4730" fmla="*/ 232886 h 514350"/>
                <a:gd name="connsiteX4731" fmla="*/ 3758089 w 6400800"/>
                <a:gd name="connsiteY4731" fmla="*/ 230029 h 514350"/>
                <a:gd name="connsiteX4732" fmla="*/ 3759994 w 6400800"/>
                <a:gd name="connsiteY4732" fmla="*/ 237649 h 514350"/>
                <a:gd name="connsiteX4733" fmla="*/ 3769519 w 6400800"/>
                <a:gd name="connsiteY4733" fmla="*/ 281464 h 514350"/>
                <a:gd name="connsiteX4734" fmla="*/ 3767614 w 6400800"/>
                <a:gd name="connsiteY4734" fmla="*/ 290036 h 514350"/>
                <a:gd name="connsiteX4735" fmla="*/ 3767614 w 6400800"/>
                <a:gd name="connsiteY4735" fmla="*/ 290989 h 514350"/>
                <a:gd name="connsiteX4736" fmla="*/ 3752374 w 6400800"/>
                <a:gd name="connsiteY4736" fmla="*/ 261461 h 514350"/>
                <a:gd name="connsiteX4737" fmla="*/ 3753326 w 6400800"/>
                <a:gd name="connsiteY4737" fmla="*/ 250031 h 514350"/>
                <a:gd name="connsiteX4738" fmla="*/ 3748564 w 6400800"/>
                <a:gd name="connsiteY4738" fmla="*/ 296704 h 514350"/>
                <a:gd name="connsiteX4739" fmla="*/ 3748564 w 6400800"/>
                <a:gd name="connsiteY4739" fmla="*/ 296704 h 514350"/>
                <a:gd name="connsiteX4740" fmla="*/ 3756184 w 6400800"/>
                <a:gd name="connsiteY4740" fmla="*/ 313849 h 514350"/>
                <a:gd name="connsiteX4741" fmla="*/ 3757136 w 6400800"/>
                <a:gd name="connsiteY4741" fmla="*/ 316706 h 514350"/>
                <a:gd name="connsiteX4742" fmla="*/ 3759041 w 6400800"/>
                <a:gd name="connsiteY4742" fmla="*/ 323374 h 514350"/>
                <a:gd name="connsiteX4743" fmla="*/ 3757136 w 6400800"/>
                <a:gd name="connsiteY4743" fmla="*/ 330041 h 514350"/>
                <a:gd name="connsiteX4744" fmla="*/ 3754279 w 6400800"/>
                <a:gd name="connsiteY4744" fmla="*/ 341471 h 514350"/>
                <a:gd name="connsiteX4745" fmla="*/ 3750469 w 6400800"/>
                <a:gd name="connsiteY4745" fmla="*/ 335756 h 514350"/>
                <a:gd name="connsiteX4746" fmla="*/ 3747611 w 6400800"/>
                <a:gd name="connsiteY4746" fmla="*/ 331946 h 514350"/>
                <a:gd name="connsiteX4747" fmla="*/ 3748564 w 6400800"/>
                <a:gd name="connsiteY4747" fmla="*/ 296704 h 514350"/>
                <a:gd name="connsiteX4748" fmla="*/ 3738086 w 6400800"/>
                <a:gd name="connsiteY4748" fmla="*/ 273844 h 514350"/>
                <a:gd name="connsiteX4749" fmla="*/ 3738086 w 6400800"/>
                <a:gd name="connsiteY4749" fmla="*/ 273844 h 514350"/>
                <a:gd name="connsiteX4750" fmla="*/ 3738086 w 6400800"/>
                <a:gd name="connsiteY4750" fmla="*/ 274796 h 514350"/>
                <a:gd name="connsiteX4751" fmla="*/ 3738086 w 6400800"/>
                <a:gd name="connsiteY4751" fmla="*/ 273844 h 514350"/>
                <a:gd name="connsiteX4752" fmla="*/ 3689509 w 6400800"/>
                <a:gd name="connsiteY4752" fmla="*/ 326231 h 514350"/>
                <a:gd name="connsiteX4753" fmla="*/ 3686651 w 6400800"/>
                <a:gd name="connsiteY4753" fmla="*/ 331946 h 514350"/>
                <a:gd name="connsiteX4754" fmla="*/ 3685699 w 6400800"/>
                <a:gd name="connsiteY4754" fmla="*/ 330994 h 514350"/>
                <a:gd name="connsiteX4755" fmla="*/ 3685699 w 6400800"/>
                <a:gd name="connsiteY4755" fmla="*/ 322421 h 514350"/>
                <a:gd name="connsiteX4756" fmla="*/ 3685699 w 6400800"/>
                <a:gd name="connsiteY4756" fmla="*/ 313849 h 514350"/>
                <a:gd name="connsiteX4757" fmla="*/ 3689509 w 6400800"/>
                <a:gd name="connsiteY4757" fmla="*/ 325279 h 514350"/>
                <a:gd name="connsiteX4758" fmla="*/ 3689509 w 6400800"/>
                <a:gd name="connsiteY4758" fmla="*/ 326231 h 514350"/>
                <a:gd name="connsiteX4759" fmla="*/ 3716179 w 6400800"/>
                <a:gd name="connsiteY4759" fmla="*/ 211931 h 514350"/>
                <a:gd name="connsiteX4760" fmla="*/ 3720941 w 6400800"/>
                <a:gd name="connsiteY4760" fmla="*/ 221456 h 514350"/>
                <a:gd name="connsiteX4761" fmla="*/ 3719036 w 6400800"/>
                <a:gd name="connsiteY4761" fmla="*/ 230029 h 514350"/>
                <a:gd name="connsiteX4762" fmla="*/ 3718084 w 6400800"/>
                <a:gd name="connsiteY4762" fmla="*/ 233839 h 514350"/>
                <a:gd name="connsiteX4763" fmla="*/ 3713321 w 6400800"/>
                <a:gd name="connsiteY4763" fmla="*/ 228124 h 514350"/>
                <a:gd name="connsiteX4764" fmla="*/ 3717131 w 6400800"/>
                <a:gd name="connsiteY4764" fmla="*/ 235744 h 514350"/>
                <a:gd name="connsiteX4765" fmla="*/ 3714274 w 6400800"/>
                <a:gd name="connsiteY4765" fmla="*/ 253841 h 514350"/>
                <a:gd name="connsiteX4766" fmla="*/ 3714274 w 6400800"/>
                <a:gd name="connsiteY4766" fmla="*/ 250984 h 514350"/>
                <a:gd name="connsiteX4767" fmla="*/ 3713321 w 6400800"/>
                <a:gd name="connsiteY4767" fmla="*/ 238601 h 514350"/>
                <a:gd name="connsiteX4768" fmla="*/ 3713321 w 6400800"/>
                <a:gd name="connsiteY4768" fmla="*/ 227171 h 514350"/>
                <a:gd name="connsiteX4769" fmla="*/ 3712369 w 6400800"/>
                <a:gd name="connsiteY4769" fmla="*/ 208121 h 514350"/>
                <a:gd name="connsiteX4770" fmla="*/ 3712369 w 6400800"/>
                <a:gd name="connsiteY4770" fmla="*/ 205264 h 514350"/>
                <a:gd name="connsiteX4771" fmla="*/ 3716179 w 6400800"/>
                <a:gd name="connsiteY4771" fmla="*/ 211931 h 514350"/>
                <a:gd name="connsiteX4772" fmla="*/ 3679984 w 6400800"/>
                <a:gd name="connsiteY4772" fmla="*/ 236696 h 514350"/>
                <a:gd name="connsiteX4773" fmla="*/ 3684746 w 6400800"/>
                <a:gd name="connsiteY4773" fmla="*/ 196691 h 514350"/>
                <a:gd name="connsiteX4774" fmla="*/ 3687604 w 6400800"/>
                <a:gd name="connsiteY4774" fmla="*/ 166211 h 514350"/>
                <a:gd name="connsiteX4775" fmla="*/ 3688556 w 6400800"/>
                <a:gd name="connsiteY4775" fmla="*/ 154781 h 514350"/>
                <a:gd name="connsiteX4776" fmla="*/ 3699034 w 6400800"/>
                <a:gd name="connsiteY4776" fmla="*/ 178594 h 514350"/>
                <a:gd name="connsiteX4777" fmla="*/ 3708559 w 6400800"/>
                <a:gd name="connsiteY4777" fmla="*/ 199549 h 514350"/>
                <a:gd name="connsiteX4778" fmla="*/ 3707606 w 6400800"/>
                <a:gd name="connsiteY4778" fmla="*/ 207169 h 514350"/>
                <a:gd name="connsiteX4779" fmla="*/ 3704749 w 6400800"/>
                <a:gd name="connsiteY4779" fmla="*/ 226219 h 514350"/>
                <a:gd name="connsiteX4780" fmla="*/ 3702844 w 6400800"/>
                <a:gd name="connsiteY4780" fmla="*/ 237649 h 514350"/>
                <a:gd name="connsiteX4781" fmla="*/ 3701891 w 6400800"/>
                <a:gd name="connsiteY4781" fmla="*/ 250984 h 514350"/>
                <a:gd name="connsiteX4782" fmla="*/ 3700939 w 6400800"/>
                <a:gd name="connsiteY4782" fmla="*/ 280511 h 514350"/>
                <a:gd name="connsiteX4783" fmla="*/ 3700939 w 6400800"/>
                <a:gd name="connsiteY4783" fmla="*/ 300514 h 514350"/>
                <a:gd name="connsiteX4784" fmla="*/ 3697129 w 6400800"/>
                <a:gd name="connsiteY4784" fmla="*/ 290036 h 514350"/>
                <a:gd name="connsiteX4785" fmla="*/ 3699034 w 6400800"/>
                <a:gd name="connsiteY4785" fmla="*/ 308134 h 514350"/>
                <a:gd name="connsiteX4786" fmla="*/ 3690461 w 6400800"/>
                <a:gd name="connsiteY4786" fmla="*/ 322421 h 514350"/>
                <a:gd name="connsiteX4787" fmla="*/ 3683794 w 6400800"/>
                <a:gd name="connsiteY4787" fmla="*/ 310991 h 514350"/>
                <a:gd name="connsiteX4788" fmla="*/ 3683794 w 6400800"/>
                <a:gd name="connsiteY4788" fmla="*/ 302419 h 514350"/>
                <a:gd name="connsiteX4789" fmla="*/ 3682841 w 6400800"/>
                <a:gd name="connsiteY4789" fmla="*/ 308134 h 514350"/>
                <a:gd name="connsiteX4790" fmla="*/ 3679031 w 6400800"/>
                <a:gd name="connsiteY4790" fmla="*/ 302419 h 514350"/>
                <a:gd name="connsiteX4791" fmla="*/ 3681889 w 6400800"/>
                <a:gd name="connsiteY4791" fmla="*/ 310991 h 514350"/>
                <a:gd name="connsiteX4792" fmla="*/ 3679984 w 6400800"/>
                <a:gd name="connsiteY4792" fmla="*/ 323374 h 514350"/>
                <a:gd name="connsiteX4793" fmla="*/ 3672364 w 6400800"/>
                <a:gd name="connsiteY4793" fmla="*/ 307181 h 514350"/>
                <a:gd name="connsiteX4794" fmla="*/ 3677126 w 6400800"/>
                <a:gd name="connsiteY4794" fmla="*/ 289084 h 514350"/>
                <a:gd name="connsiteX4795" fmla="*/ 3681889 w 6400800"/>
                <a:gd name="connsiteY4795" fmla="*/ 272891 h 514350"/>
                <a:gd name="connsiteX4796" fmla="*/ 3686651 w 6400800"/>
                <a:gd name="connsiteY4796" fmla="*/ 260509 h 514350"/>
                <a:gd name="connsiteX4797" fmla="*/ 3692366 w 6400800"/>
                <a:gd name="connsiteY4797" fmla="*/ 250031 h 514350"/>
                <a:gd name="connsiteX4798" fmla="*/ 3683794 w 6400800"/>
                <a:gd name="connsiteY4798" fmla="*/ 258604 h 514350"/>
                <a:gd name="connsiteX4799" fmla="*/ 3675221 w 6400800"/>
                <a:gd name="connsiteY4799" fmla="*/ 270034 h 514350"/>
                <a:gd name="connsiteX4800" fmla="*/ 3671411 w 6400800"/>
                <a:gd name="connsiteY4800" fmla="*/ 275749 h 514350"/>
                <a:gd name="connsiteX4801" fmla="*/ 3679984 w 6400800"/>
                <a:gd name="connsiteY4801" fmla="*/ 236696 h 514350"/>
                <a:gd name="connsiteX4802" fmla="*/ 3678079 w 6400800"/>
                <a:gd name="connsiteY4802" fmla="*/ 342424 h 514350"/>
                <a:gd name="connsiteX4803" fmla="*/ 3677126 w 6400800"/>
                <a:gd name="connsiteY4803" fmla="*/ 349091 h 514350"/>
                <a:gd name="connsiteX4804" fmla="*/ 3676174 w 6400800"/>
                <a:gd name="connsiteY4804" fmla="*/ 343376 h 514350"/>
                <a:gd name="connsiteX4805" fmla="*/ 3674269 w 6400800"/>
                <a:gd name="connsiteY4805" fmla="*/ 335756 h 514350"/>
                <a:gd name="connsiteX4806" fmla="*/ 3678079 w 6400800"/>
                <a:gd name="connsiteY4806" fmla="*/ 342424 h 514350"/>
                <a:gd name="connsiteX4807" fmla="*/ 3664744 w 6400800"/>
                <a:gd name="connsiteY4807" fmla="*/ 355759 h 514350"/>
                <a:gd name="connsiteX4808" fmla="*/ 3664744 w 6400800"/>
                <a:gd name="connsiteY4808" fmla="*/ 362426 h 514350"/>
                <a:gd name="connsiteX4809" fmla="*/ 3663791 w 6400800"/>
                <a:gd name="connsiteY4809" fmla="*/ 371951 h 514350"/>
                <a:gd name="connsiteX4810" fmla="*/ 3663791 w 6400800"/>
                <a:gd name="connsiteY4810" fmla="*/ 371951 h 514350"/>
                <a:gd name="connsiteX4811" fmla="*/ 3662839 w 6400800"/>
                <a:gd name="connsiteY4811" fmla="*/ 367189 h 514350"/>
                <a:gd name="connsiteX4812" fmla="*/ 3662839 w 6400800"/>
                <a:gd name="connsiteY4812" fmla="*/ 366236 h 514350"/>
                <a:gd name="connsiteX4813" fmla="*/ 3664744 w 6400800"/>
                <a:gd name="connsiteY4813" fmla="*/ 355759 h 514350"/>
                <a:gd name="connsiteX4814" fmla="*/ 3603784 w 6400800"/>
                <a:gd name="connsiteY4814" fmla="*/ 369094 h 514350"/>
                <a:gd name="connsiteX4815" fmla="*/ 3602831 w 6400800"/>
                <a:gd name="connsiteY4815" fmla="*/ 363379 h 514350"/>
                <a:gd name="connsiteX4816" fmla="*/ 3605689 w 6400800"/>
                <a:gd name="connsiteY4816" fmla="*/ 352901 h 514350"/>
                <a:gd name="connsiteX4817" fmla="*/ 3606641 w 6400800"/>
                <a:gd name="connsiteY4817" fmla="*/ 350044 h 514350"/>
                <a:gd name="connsiteX4818" fmla="*/ 3607594 w 6400800"/>
                <a:gd name="connsiteY4818" fmla="*/ 352901 h 514350"/>
                <a:gd name="connsiteX4819" fmla="*/ 3607594 w 6400800"/>
                <a:gd name="connsiteY4819" fmla="*/ 353854 h 514350"/>
                <a:gd name="connsiteX4820" fmla="*/ 3603784 w 6400800"/>
                <a:gd name="connsiteY4820" fmla="*/ 369094 h 514350"/>
                <a:gd name="connsiteX4821" fmla="*/ 3612356 w 6400800"/>
                <a:gd name="connsiteY4821" fmla="*/ 329089 h 514350"/>
                <a:gd name="connsiteX4822" fmla="*/ 3611404 w 6400800"/>
                <a:gd name="connsiteY4822" fmla="*/ 327184 h 514350"/>
                <a:gd name="connsiteX4823" fmla="*/ 3610451 w 6400800"/>
                <a:gd name="connsiteY4823" fmla="*/ 321469 h 514350"/>
                <a:gd name="connsiteX4824" fmla="*/ 3613309 w 6400800"/>
                <a:gd name="connsiteY4824" fmla="*/ 324326 h 514350"/>
                <a:gd name="connsiteX4825" fmla="*/ 3612356 w 6400800"/>
                <a:gd name="connsiteY4825" fmla="*/ 329089 h 514350"/>
                <a:gd name="connsiteX4826" fmla="*/ 3633311 w 6400800"/>
                <a:gd name="connsiteY4826" fmla="*/ 366236 h 514350"/>
                <a:gd name="connsiteX4827" fmla="*/ 3629501 w 6400800"/>
                <a:gd name="connsiteY4827" fmla="*/ 358616 h 514350"/>
                <a:gd name="connsiteX4828" fmla="*/ 3629501 w 6400800"/>
                <a:gd name="connsiteY4828" fmla="*/ 354806 h 514350"/>
                <a:gd name="connsiteX4829" fmla="*/ 3633311 w 6400800"/>
                <a:gd name="connsiteY4829" fmla="*/ 366236 h 514350"/>
                <a:gd name="connsiteX4830" fmla="*/ 3633311 w 6400800"/>
                <a:gd name="connsiteY4830" fmla="*/ 366236 h 514350"/>
                <a:gd name="connsiteX4831" fmla="*/ 3633311 w 6400800"/>
                <a:gd name="connsiteY4831" fmla="*/ 366236 h 514350"/>
                <a:gd name="connsiteX4832" fmla="*/ 3632359 w 6400800"/>
                <a:gd name="connsiteY4832" fmla="*/ 331946 h 514350"/>
                <a:gd name="connsiteX4833" fmla="*/ 3635216 w 6400800"/>
                <a:gd name="connsiteY4833" fmla="*/ 348139 h 514350"/>
                <a:gd name="connsiteX4834" fmla="*/ 3631406 w 6400800"/>
                <a:gd name="connsiteY4834" fmla="*/ 341471 h 514350"/>
                <a:gd name="connsiteX4835" fmla="*/ 3632359 w 6400800"/>
                <a:gd name="connsiteY4835" fmla="*/ 331946 h 514350"/>
                <a:gd name="connsiteX4836" fmla="*/ 3618071 w 6400800"/>
                <a:gd name="connsiteY4836" fmla="*/ 270034 h 514350"/>
                <a:gd name="connsiteX4837" fmla="*/ 3628549 w 6400800"/>
                <a:gd name="connsiteY4837" fmla="*/ 246221 h 514350"/>
                <a:gd name="connsiteX4838" fmla="*/ 3630454 w 6400800"/>
                <a:gd name="connsiteY4838" fmla="*/ 242411 h 514350"/>
                <a:gd name="connsiteX4839" fmla="*/ 3625691 w 6400800"/>
                <a:gd name="connsiteY4839" fmla="*/ 265271 h 514350"/>
                <a:gd name="connsiteX4840" fmla="*/ 3618071 w 6400800"/>
                <a:gd name="connsiteY4840" fmla="*/ 271939 h 514350"/>
                <a:gd name="connsiteX4841" fmla="*/ 3618071 w 6400800"/>
                <a:gd name="connsiteY4841" fmla="*/ 270034 h 514350"/>
                <a:gd name="connsiteX4842" fmla="*/ 3601879 w 6400800"/>
                <a:gd name="connsiteY4842" fmla="*/ 310039 h 514350"/>
                <a:gd name="connsiteX4843" fmla="*/ 3606641 w 6400800"/>
                <a:gd name="connsiteY4843" fmla="*/ 298609 h 514350"/>
                <a:gd name="connsiteX4844" fmla="*/ 3615214 w 6400800"/>
                <a:gd name="connsiteY4844" fmla="*/ 278606 h 514350"/>
                <a:gd name="connsiteX4845" fmla="*/ 3619976 w 6400800"/>
                <a:gd name="connsiteY4845" fmla="*/ 271939 h 514350"/>
                <a:gd name="connsiteX4846" fmla="*/ 3625691 w 6400800"/>
                <a:gd name="connsiteY4846" fmla="*/ 266224 h 514350"/>
                <a:gd name="connsiteX4847" fmla="*/ 3624739 w 6400800"/>
                <a:gd name="connsiteY4847" fmla="*/ 270986 h 514350"/>
                <a:gd name="connsiteX4848" fmla="*/ 3617119 w 6400800"/>
                <a:gd name="connsiteY4848" fmla="*/ 309086 h 514350"/>
                <a:gd name="connsiteX4849" fmla="*/ 3614261 w 6400800"/>
                <a:gd name="connsiteY4849" fmla="*/ 322421 h 514350"/>
                <a:gd name="connsiteX4850" fmla="*/ 3611404 w 6400800"/>
                <a:gd name="connsiteY4850" fmla="*/ 320516 h 514350"/>
                <a:gd name="connsiteX4851" fmla="*/ 3609499 w 6400800"/>
                <a:gd name="connsiteY4851" fmla="*/ 298609 h 514350"/>
                <a:gd name="connsiteX4852" fmla="*/ 3608546 w 6400800"/>
                <a:gd name="connsiteY4852" fmla="*/ 318611 h 514350"/>
                <a:gd name="connsiteX4853" fmla="*/ 3606641 w 6400800"/>
                <a:gd name="connsiteY4853" fmla="*/ 317659 h 514350"/>
                <a:gd name="connsiteX4854" fmla="*/ 3608546 w 6400800"/>
                <a:gd name="connsiteY4854" fmla="*/ 319564 h 514350"/>
                <a:gd name="connsiteX4855" fmla="*/ 3608546 w 6400800"/>
                <a:gd name="connsiteY4855" fmla="*/ 322421 h 514350"/>
                <a:gd name="connsiteX4856" fmla="*/ 3602831 w 6400800"/>
                <a:gd name="connsiteY4856" fmla="*/ 312896 h 514350"/>
                <a:gd name="connsiteX4857" fmla="*/ 3601879 w 6400800"/>
                <a:gd name="connsiteY4857" fmla="*/ 310039 h 514350"/>
                <a:gd name="connsiteX4858" fmla="*/ 3600926 w 6400800"/>
                <a:gd name="connsiteY4858" fmla="*/ 335756 h 514350"/>
                <a:gd name="connsiteX4859" fmla="*/ 3604736 w 6400800"/>
                <a:gd name="connsiteY4859" fmla="*/ 346234 h 514350"/>
                <a:gd name="connsiteX4860" fmla="*/ 3601879 w 6400800"/>
                <a:gd name="connsiteY4860" fmla="*/ 351949 h 514350"/>
                <a:gd name="connsiteX4861" fmla="*/ 3600926 w 6400800"/>
                <a:gd name="connsiteY4861" fmla="*/ 352901 h 514350"/>
                <a:gd name="connsiteX4862" fmla="*/ 3599974 w 6400800"/>
                <a:gd name="connsiteY4862" fmla="*/ 345281 h 514350"/>
                <a:gd name="connsiteX4863" fmla="*/ 3600926 w 6400800"/>
                <a:gd name="connsiteY4863" fmla="*/ 335756 h 514350"/>
                <a:gd name="connsiteX4864" fmla="*/ 3556159 w 6400800"/>
                <a:gd name="connsiteY4864" fmla="*/ 342424 h 514350"/>
                <a:gd name="connsiteX4865" fmla="*/ 3557111 w 6400800"/>
                <a:gd name="connsiteY4865" fmla="*/ 324326 h 514350"/>
                <a:gd name="connsiteX4866" fmla="*/ 3558064 w 6400800"/>
                <a:gd name="connsiteY4866" fmla="*/ 328136 h 514350"/>
                <a:gd name="connsiteX4867" fmla="*/ 3559016 w 6400800"/>
                <a:gd name="connsiteY4867" fmla="*/ 333851 h 514350"/>
                <a:gd name="connsiteX4868" fmla="*/ 3559016 w 6400800"/>
                <a:gd name="connsiteY4868" fmla="*/ 334804 h 514350"/>
                <a:gd name="connsiteX4869" fmla="*/ 3556159 w 6400800"/>
                <a:gd name="connsiteY4869" fmla="*/ 342424 h 514350"/>
                <a:gd name="connsiteX4870" fmla="*/ 3559969 w 6400800"/>
                <a:gd name="connsiteY4870" fmla="*/ 279559 h 514350"/>
                <a:gd name="connsiteX4871" fmla="*/ 3559016 w 6400800"/>
                <a:gd name="connsiteY4871" fmla="*/ 274796 h 514350"/>
                <a:gd name="connsiteX4872" fmla="*/ 3561874 w 6400800"/>
                <a:gd name="connsiteY4872" fmla="*/ 276701 h 514350"/>
                <a:gd name="connsiteX4873" fmla="*/ 3566636 w 6400800"/>
                <a:gd name="connsiteY4873" fmla="*/ 280511 h 514350"/>
                <a:gd name="connsiteX4874" fmla="*/ 3562826 w 6400800"/>
                <a:gd name="connsiteY4874" fmla="*/ 287179 h 514350"/>
                <a:gd name="connsiteX4875" fmla="*/ 3559969 w 6400800"/>
                <a:gd name="connsiteY4875" fmla="*/ 279559 h 514350"/>
                <a:gd name="connsiteX4876" fmla="*/ 3571399 w 6400800"/>
                <a:gd name="connsiteY4876" fmla="*/ 287179 h 514350"/>
                <a:gd name="connsiteX4877" fmla="*/ 3571399 w 6400800"/>
                <a:gd name="connsiteY4877" fmla="*/ 311944 h 514350"/>
                <a:gd name="connsiteX4878" fmla="*/ 3569494 w 6400800"/>
                <a:gd name="connsiteY4878" fmla="*/ 314801 h 514350"/>
                <a:gd name="connsiteX4879" fmla="*/ 3562826 w 6400800"/>
                <a:gd name="connsiteY4879" fmla="*/ 292894 h 514350"/>
                <a:gd name="connsiteX4880" fmla="*/ 3566636 w 6400800"/>
                <a:gd name="connsiteY4880" fmla="*/ 282416 h 514350"/>
                <a:gd name="connsiteX4881" fmla="*/ 3571399 w 6400800"/>
                <a:gd name="connsiteY4881" fmla="*/ 287179 h 514350"/>
                <a:gd name="connsiteX4882" fmla="*/ 3571399 w 6400800"/>
                <a:gd name="connsiteY4882" fmla="*/ 287179 h 514350"/>
                <a:gd name="connsiteX4883" fmla="*/ 3571399 w 6400800"/>
                <a:gd name="connsiteY4883" fmla="*/ 281464 h 514350"/>
                <a:gd name="connsiteX4884" fmla="*/ 3568541 w 6400800"/>
                <a:gd name="connsiteY4884" fmla="*/ 279559 h 514350"/>
                <a:gd name="connsiteX4885" fmla="*/ 3568541 w 6400800"/>
                <a:gd name="connsiteY4885" fmla="*/ 279559 h 514350"/>
                <a:gd name="connsiteX4886" fmla="*/ 3571399 w 6400800"/>
                <a:gd name="connsiteY4886" fmla="*/ 273844 h 514350"/>
                <a:gd name="connsiteX4887" fmla="*/ 3571399 w 6400800"/>
                <a:gd name="connsiteY4887" fmla="*/ 281464 h 514350"/>
                <a:gd name="connsiteX4888" fmla="*/ 3567589 w 6400800"/>
                <a:gd name="connsiteY4888" fmla="*/ 250031 h 514350"/>
                <a:gd name="connsiteX4889" fmla="*/ 3570446 w 6400800"/>
                <a:gd name="connsiteY4889" fmla="*/ 265271 h 514350"/>
                <a:gd name="connsiteX4890" fmla="*/ 3571399 w 6400800"/>
                <a:gd name="connsiteY4890" fmla="*/ 271939 h 514350"/>
                <a:gd name="connsiteX4891" fmla="*/ 3571399 w 6400800"/>
                <a:gd name="connsiteY4891" fmla="*/ 272891 h 514350"/>
                <a:gd name="connsiteX4892" fmla="*/ 3567589 w 6400800"/>
                <a:gd name="connsiteY4892" fmla="*/ 277654 h 514350"/>
                <a:gd name="connsiteX4893" fmla="*/ 3567589 w 6400800"/>
                <a:gd name="connsiteY4893" fmla="*/ 277654 h 514350"/>
                <a:gd name="connsiteX4894" fmla="*/ 3561874 w 6400800"/>
                <a:gd name="connsiteY4894" fmla="*/ 274796 h 514350"/>
                <a:gd name="connsiteX4895" fmla="*/ 3558064 w 6400800"/>
                <a:gd name="connsiteY4895" fmla="*/ 272891 h 514350"/>
                <a:gd name="connsiteX4896" fmla="*/ 3554254 w 6400800"/>
                <a:gd name="connsiteY4896" fmla="*/ 260509 h 514350"/>
                <a:gd name="connsiteX4897" fmla="*/ 3556159 w 6400800"/>
                <a:gd name="connsiteY4897" fmla="*/ 257651 h 514350"/>
                <a:gd name="connsiteX4898" fmla="*/ 3566636 w 6400800"/>
                <a:gd name="connsiteY4898" fmla="*/ 243364 h 514350"/>
                <a:gd name="connsiteX4899" fmla="*/ 3567589 w 6400800"/>
                <a:gd name="connsiteY4899" fmla="*/ 250031 h 514350"/>
                <a:gd name="connsiteX4900" fmla="*/ 3561874 w 6400800"/>
                <a:gd name="connsiteY4900" fmla="*/ 229076 h 514350"/>
                <a:gd name="connsiteX4901" fmla="*/ 3562826 w 6400800"/>
                <a:gd name="connsiteY4901" fmla="*/ 227171 h 514350"/>
                <a:gd name="connsiteX4902" fmla="*/ 3564731 w 6400800"/>
                <a:gd name="connsiteY4902" fmla="*/ 235744 h 514350"/>
                <a:gd name="connsiteX4903" fmla="*/ 3565684 w 6400800"/>
                <a:gd name="connsiteY4903" fmla="*/ 238601 h 514350"/>
                <a:gd name="connsiteX4904" fmla="*/ 3552349 w 6400800"/>
                <a:gd name="connsiteY4904" fmla="*/ 251936 h 514350"/>
                <a:gd name="connsiteX4905" fmla="*/ 3551396 w 6400800"/>
                <a:gd name="connsiteY4905" fmla="*/ 247174 h 514350"/>
                <a:gd name="connsiteX4906" fmla="*/ 3561874 w 6400800"/>
                <a:gd name="connsiteY4906" fmla="*/ 229076 h 514350"/>
                <a:gd name="connsiteX4907" fmla="*/ 3551396 w 6400800"/>
                <a:gd name="connsiteY4907" fmla="*/ 293846 h 514350"/>
                <a:gd name="connsiteX4908" fmla="*/ 3554254 w 6400800"/>
                <a:gd name="connsiteY4908" fmla="*/ 307181 h 514350"/>
                <a:gd name="connsiteX4909" fmla="*/ 3550444 w 6400800"/>
                <a:gd name="connsiteY4909" fmla="*/ 321469 h 514350"/>
                <a:gd name="connsiteX4910" fmla="*/ 3547586 w 6400800"/>
                <a:gd name="connsiteY4910" fmla="*/ 333851 h 514350"/>
                <a:gd name="connsiteX4911" fmla="*/ 3546634 w 6400800"/>
                <a:gd name="connsiteY4911" fmla="*/ 331946 h 514350"/>
                <a:gd name="connsiteX4912" fmla="*/ 3543776 w 6400800"/>
                <a:gd name="connsiteY4912" fmla="*/ 327184 h 514350"/>
                <a:gd name="connsiteX4913" fmla="*/ 3544729 w 6400800"/>
                <a:gd name="connsiteY4913" fmla="*/ 306229 h 514350"/>
                <a:gd name="connsiteX4914" fmla="*/ 3547586 w 6400800"/>
                <a:gd name="connsiteY4914" fmla="*/ 286226 h 514350"/>
                <a:gd name="connsiteX4915" fmla="*/ 3548539 w 6400800"/>
                <a:gd name="connsiteY4915" fmla="*/ 276701 h 514350"/>
                <a:gd name="connsiteX4916" fmla="*/ 3551396 w 6400800"/>
                <a:gd name="connsiteY4916" fmla="*/ 293846 h 514350"/>
                <a:gd name="connsiteX4917" fmla="*/ 3543776 w 6400800"/>
                <a:gd name="connsiteY4917" fmla="*/ 191929 h 514350"/>
                <a:gd name="connsiteX4918" fmla="*/ 3549491 w 6400800"/>
                <a:gd name="connsiteY4918" fmla="*/ 180499 h 514350"/>
                <a:gd name="connsiteX4919" fmla="*/ 3548539 w 6400800"/>
                <a:gd name="connsiteY4919" fmla="*/ 185261 h 514350"/>
                <a:gd name="connsiteX4920" fmla="*/ 3544729 w 6400800"/>
                <a:gd name="connsiteY4920" fmla="*/ 211931 h 514350"/>
                <a:gd name="connsiteX4921" fmla="*/ 3543776 w 6400800"/>
                <a:gd name="connsiteY4921" fmla="*/ 217646 h 514350"/>
                <a:gd name="connsiteX4922" fmla="*/ 3539014 w 6400800"/>
                <a:gd name="connsiteY4922" fmla="*/ 200501 h 514350"/>
                <a:gd name="connsiteX4923" fmla="*/ 3543776 w 6400800"/>
                <a:gd name="connsiteY4923" fmla="*/ 191929 h 514350"/>
                <a:gd name="connsiteX4924" fmla="*/ 3530441 w 6400800"/>
                <a:gd name="connsiteY4924" fmla="*/ 217646 h 514350"/>
                <a:gd name="connsiteX4925" fmla="*/ 3539014 w 6400800"/>
                <a:gd name="connsiteY4925" fmla="*/ 201454 h 514350"/>
                <a:gd name="connsiteX4926" fmla="*/ 3540919 w 6400800"/>
                <a:gd name="connsiteY4926" fmla="*/ 217646 h 514350"/>
                <a:gd name="connsiteX4927" fmla="*/ 3542824 w 6400800"/>
                <a:gd name="connsiteY4927" fmla="*/ 231934 h 514350"/>
                <a:gd name="connsiteX4928" fmla="*/ 3540919 w 6400800"/>
                <a:gd name="connsiteY4928" fmla="*/ 240506 h 514350"/>
                <a:gd name="connsiteX4929" fmla="*/ 3528536 w 6400800"/>
                <a:gd name="connsiteY4929" fmla="*/ 259556 h 514350"/>
                <a:gd name="connsiteX4930" fmla="*/ 3528536 w 6400800"/>
                <a:gd name="connsiteY4930" fmla="*/ 257651 h 514350"/>
                <a:gd name="connsiteX4931" fmla="*/ 3527584 w 6400800"/>
                <a:gd name="connsiteY4931" fmla="*/ 240506 h 514350"/>
                <a:gd name="connsiteX4932" fmla="*/ 3526631 w 6400800"/>
                <a:gd name="connsiteY4932" fmla="*/ 229076 h 514350"/>
                <a:gd name="connsiteX4933" fmla="*/ 3530441 w 6400800"/>
                <a:gd name="connsiteY4933" fmla="*/ 217646 h 514350"/>
                <a:gd name="connsiteX4934" fmla="*/ 3490436 w 6400800"/>
                <a:gd name="connsiteY4934" fmla="*/ 321469 h 514350"/>
                <a:gd name="connsiteX4935" fmla="*/ 3490436 w 6400800"/>
                <a:gd name="connsiteY4935" fmla="*/ 317659 h 514350"/>
                <a:gd name="connsiteX4936" fmla="*/ 3491389 w 6400800"/>
                <a:gd name="connsiteY4936" fmla="*/ 319564 h 514350"/>
                <a:gd name="connsiteX4937" fmla="*/ 3490436 w 6400800"/>
                <a:gd name="connsiteY4937" fmla="*/ 321469 h 514350"/>
                <a:gd name="connsiteX4938" fmla="*/ 3514249 w 6400800"/>
                <a:gd name="connsiteY4938" fmla="*/ 250984 h 514350"/>
                <a:gd name="connsiteX4939" fmla="*/ 3516154 w 6400800"/>
                <a:gd name="connsiteY4939" fmla="*/ 246221 h 514350"/>
                <a:gd name="connsiteX4940" fmla="*/ 3515201 w 6400800"/>
                <a:gd name="connsiteY4940" fmla="*/ 257651 h 514350"/>
                <a:gd name="connsiteX4941" fmla="*/ 3514249 w 6400800"/>
                <a:gd name="connsiteY4941" fmla="*/ 270986 h 514350"/>
                <a:gd name="connsiteX4942" fmla="*/ 3509486 w 6400800"/>
                <a:gd name="connsiteY4942" fmla="*/ 259556 h 514350"/>
                <a:gd name="connsiteX4943" fmla="*/ 3514249 w 6400800"/>
                <a:gd name="connsiteY4943" fmla="*/ 250984 h 514350"/>
                <a:gd name="connsiteX4944" fmla="*/ 3504724 w 6400800"/>
                <a:gd name="connsiteY4944" fmla="*/ 271939 h 514350"/>
                <a:gd name="connsiteX4945" fmla="*/ 3505676 w 6400800"/>
                <a:gd name="connsiteY4945" fmla="*/ 274796 h 514350"/>
                <a:gd name="connsiteX4946" fmla="*/ 3509486 w 6400800"/>
                <a:gd name="connsiteY4946" fmla="*/ 288131 h 514350"/>
                <a:gd name="connsiteX4947" fmla="*/ 3505676 w 6400800"/>
                <a:gd name="connsiteY4947" fmla="*/ 293846 h 514350"/>
                <a:gd name="connsiteX4948" fmla="*/ 3504724 w 6400800"/>
                <a:gd name="connsiteY4948" fmla="*/ 282416 h 514350"/>
                <a:gd name="connsiteX4949" fmla="*/ 3504724 w 6400800"/>
                <a:gd name="connsiteY4949" fmla="*/ 271939 h 514350"/>
                <a:gd name="connsiteX4950" fmla="*/ 3504724 w 6400800"/>
                <a:gd name="connsiteY4950" fmla="*/ 271939 h 514350"/>
                <a:gd name="connsiteX4951" fmla="*/ 3501866 w 6400800"/>
                <a:gd name="connsiteY4951" fmla="*/ 398621 h 514350"/>
                <a:gd name="connsiteX4952" fmla="*/ 3495199 w 6400800"/>
                <a:gd name="connsiteY4952" fmla="*/ 371951 h 514350"/>
                <a:gd name="connsiteX4953" fmla="*/ 3494246 w 6400800"/>
                <a:gd name="connsiteY4953" fmla="*/ 369094 h 514350"/>
                <a:gd name="connsiteX4954" fmla="*/ 3499961 w 6400800"/>
                <a:gd name="connsiteY4954" fmla="*/ 357664 h 514350"/>
                <a:gd name="connsiteX4955" fmla="*/ 3501866 w 6400800"/>
                <a:gd name="connsiteY4955" fmla="*/ 398621 h 514350"/>
                <a:gd name="connsiteX4956" fmla="*/ 3496151 w 6400800"/>
                <a:gd name="connsiteY4956" fmla="*/ 290036 h 514350"/>
                <a:gd name="connsiteX4957" fmla="*/ 3499009 w 6400800"/>
                <a:gd name="connsiteY4957" fmla="*/ 284321 h 514350"/>
                <a:gd name="connsiteX4958" fmla="*/ 3499009 w 6400800"/>
                <a:gd name="connsiteY4958" fmla="*/ 295751 h 514350"/>
                <a:gd name="connsiteX4959" fmla="*/ 3496151 w 6400800"/>
                <a:gd name="connsiteY4959" fmla="*/ 290036 h 514350"/>
                <a:gd name="connsiteX4960" fmla="*/ 3496151 w 6400800"/>
                <a:gd name="connsiteY4960" fmla="*/ 252889 h 514350"/>
                <a:gd name="connsiteX4961" fmla="*/ 3496151 w 6400800"/>
                <a:gd name="connsiteY4961" fmla="*/ 247174 h 514350"/>
                <a:gd name="connsiteX4962" fmla="*/ 3499009 w 6400800"/>
                <a:gd name="connsiteY4962" fmla="*/ 254794 h 514350"/>
                <a:gd name="connsiteX4963" fmla="*/ 3495199 w 6400800"/>
                <a:gd name="connsiteY4963" fmla="*/ 261461 h 514350"/>
                <a:gd name="connsiteX4964" fmla="*/ 3496151 w 6400800"/>
                <a:gd name="connsiteY4964" fmla="*/ 252889 h 514350"/>
                <a:gd name="connsiteX4965" fmla="*/ 3481864 w 6400800"/>
                <a:gd name="connsiteY4965" fmla="*/ 205264 h 514350"/>
                <a:gd name="connsiteX4966" fmla="*/ 3491389 w 6400800"/>
                <a:gd name="connsiteY4966" fmla="*/ 230029 h 514350"/>
                <a:gd name="connsiteX4967" fmla="*/ 3495199 w 6400800"/>
                <a:gd name="connsiteY4967" fmla="*/ 243364 h 514350"/>
                <a:gd name="connsiteX4968" fmla="*/ 3492341 w 6400800"/>
                <a:gd name="connsiteY4968" fmla="*/ 251936 h 514350"/>
                <a:gd name="connsiteX4969" fmla="*/ 3487579 w 6400800"/>
                <a:gd name="connsiteY4969" fmla="*/ 268129 h 514350"/>
                <a:gd name="connsiteX4970" fmla="*/ 3486626 w 6400800"/>
                <a:gd name="connsiteY4970" fmla="*/ 270034 h 514350"/>
                <a:gd name="connsiteX4971" fmla="*/ 3479959 w 6400800"/>
                <a:gd name="connsiteY4971" fmla="*/ 255746 h 514350"/>
                <a:gd name="connsiteX4972" fmla="*/ 3479959 w 6400800"/>
                <a:gd name="connsiteY4972" fmla="*/ 228124 h 514350"/>
                <a:gd name="connsiteX4973" fmla="*/ 3479959 w 6400800"/>
                <a:gd name="connsiteY4973" fmla="*/ 213836 h 514350"/>
                <a:gd name="connsiteX4974" fmla="*/ 3481864 w 6400800"/>
                <a:gd name="connsiteY4974" fmla="*/ 205264 h 514350"/>
                <a:gd name="connsiteX4975" fmla="*/ 3473291 w 6400800"/>
                <a:gd name="connsiteY4975" fmla="*/ 241459 h 514350"/>
                <a:gd name="connsiteX4976" fmla="*/ 3475196 w 6400800"/>
                <a:gd name="connsiteY4976" fmla="*/ 234791 h 514350"/>
                <a:gd name="connsiteX4977" fmla="*/ 3473291 w 6400800"/>
                <a:gd name="connsiteY4977" fmla="*/ 241459 h 514350"/>
                <a:gd name="connsiteX4978" fmla="*/ 3473291 w 6400800"/>
                <a:gd name="connsiteY4978" fmla="*/ 241459 h 514350"/>
                <a:gd name="connsiteX4979" fmla="*/ 3473291 w 6400800"/>
                <a:gd name="connsiteY4979" fmla="*/ 241459 h 514350"/>
                <a:gd name="connsiteX4980" fmla="*/ 3468529 w 6400800"/>
                <a:gd name="connsiteY4980" fmla="*/ 260509 h 514350"/>
                <a:gd name="connsiteX4981" fmla="*/ 3469481 w 6400800"/>
                <a:gd name="connsiteY4981" fmla="*/ 263366 h 514350"/>
                <a:gd name="connsiteX4982" fmla="*/ 3468529 w 6400800"/>
                <a:gd name="connsiteY4982" fmla="*/ 270986 h 514350"/>
                <a:gd name="connsiteX4983" fmla="*/ 3465671 w 6400800"/>
                <a:gd name="connsiteY4983" fmla="*/ 300514 h 514350"/>
                <a:gd name="connsiteX4984" fmla="*/ 3464719 w 6400800"/>
                <a:gd name="connsiteY4984" fmla="*/ 318611 h 514350"/>
                <a:gd name="connsiteX4985" fmla="*/ 3463766 w 6400800"/>
                <a:gd name="connsiteY4985" fmla="*/ 321469 h 514350"/>
                <a:gd name="connsiteX4986" fmla="*/ 3459956 w 6400800"/>
                <a:gd name="connsiteY4986" fmla="*/ 307181 h 514350"/>
                <a:gd name="connsiteX4987" fmla="*/ 3459956 w 6400800"/>
                <a:gd name="connsiteY4987" fmla="*/ 306229 h 514350"/>
                <a:gd name="connsiteX4988" fmla="*/ 3460909 w 6400800"/>
                <a:gd name="connsiteY4988" fmla="*/ 300514 h 514350"/>
                <a:gd name="connsiteX4989" fmla="*/ 3468529 w 6400800"/>
                <a:gd name="connsiteY4989" fmla="*/ 260509 h 514350"/>
                <a:gd name="connsiteX4990" fmla="*/ 3451384 w 6400800"/>
                <a:gd name="connsiteY4990" fmla="*/ 237649 h 514350"/>
                <a:gd name="connsiteX4991" fmla="*/ 3451384 w 6400800"/>
                <a:gd name="connsiteY4991" fmla="*/ 221456 h 514350"/>
                <a:gd name="connsiteX4992" fmla="*/ 3451384 w 6400800"/>
                <a:gd name="connsiteY4992" fmla="*/ 222409 h 514350"/>
                <a:gd name="connsiteX4993" fmla="*/ 3458051 w 6400800"/>
                <a:gd name="connsiteY4993" fmla="*/ 237649 h 514350"/>
                <a:gd name="connsiteX4994" fmla="*/ 3458051 w 6400800"/>
                <a:gd name="connsiteY4994" fmla="*/ 238601 h 514350"/>
                <a:gd name="connsiteX4995" fmla="*/ 3450431 w 6400800"/>
                <a:gd name="connsiteY4995" fmla="*/ 267176 h 514350"/>
                <a:gd name="connsiteX4996" fmla="*/ 3450431 w 6400800"/>
                <a:gd name="connsiteY4996" fmla="*/ 267176 h 514350"/>
                <a:gd name="connsiteX4997" fmla="*/ 3451384 w 6400800"/>
                <a:gd name="connsiteY4997" fmla="*/ 237649 h 514350"/>
                <a:gd name="connsiteX4998" fmla="*/ 3405664 w 6400800"/>
                <a:gd name="connsiteY4998" fmla="*/ 273844 h 514350"/>
                <a:gd name="connsiteX4999" fmla="*/ 3406616 w 6400800"/>
                <a:gd name="connsiteY4999" fmla="*/ 258604 h 514350"/>
                <a:gd name="connsiteX5000" fmla="*/ 3406616 w 6400800"/>
                <a:gd name="connsiteY5000" fmla="*/ 245269 h 514350"/>
                <a:gd name="connsiteX5001" fmla="*/ 3409474 w 6400800"/>
                <a:gd name="connsiteY5001" fmla="*/ 259556 h 514350"/>
                <a:gd name="connsiteX5002" fmla="*/ 3405664 w 6400800"/>
                <a:gd name="connsiteY5002" fmla="*/ 273844 h 514350"/>
                <a:gd name="connsiteX5003" fmla="*/ 3416141 w 6400800"/>
                <a:gd name="connsiteY5003" fmla="*/ 335756 h 514350"/>
                <a:gd name="connsiteX5004" fmla="*/ 3416141 w 6400800"/>
                <a:gd name="connsiteY5004" fmla="*/ 353854 h 514350"/>
                <a:gd name="connsiteX5005" fmla="*/ 3415189 w 6400800"/>
                <a:gd name="connsiteY5005" fmla="*/ 348139 h 514350"/>
                <a:gd name="connsiteX5006" fmla="*/ 3413284 w 6400800"/>
                <a:gd name="connsiteY5006" fmla="*/ 328136 h 514350"/>
                <a:gd name="connsiteX5007" fmla="*/ 3413284 w 6400800"/>
                <a:gd name="connsiteY5007" fmla="*/ 328136 h 514350"/>
                <a:gd name="connsiteX5008" fmla="*/ 3417094 w 6400800"/>
                <a:gd name="connsiteY5008" fmla="*/ 320516 h 514350"/>
                <a:gd name="connsiteX5009" fmla="*/ 3416141 w 6400800"/>
                <a:gd name="connsiteY5009" fmla="*/ 335756 h 514350"/>
                <a:gd name="connsiteX5010" fmla="*/ 3421856 w 6400800"/>
                <a:gd name="connsiteY5010" fmla="*/ 320516 h 514350"/>
                <a:gd name="connsiteX5011" fmla="*/ 3419951 w 6400800"/>
                <a:gd name="connsiteY5011" fmla="*/ 332899 h 514350"/>
                <a:gd name="connsiteX5012" fmla="*/ 3418046 w 6400800"/>
                <a:gd name="connsiteY5012" fmla="*/ 316706 h 514350"/>
                <a:gd name="connsiteX5013" fmla="*/ 3420904 w 6400800"/>
                <a:gd name="connsiteY5013" fmla="*/ 310991 h 514350"/>
                <a:gd name="connsiteX5014" fmla="*/ 3421856 w 6400800"/>
                <a:gd name="connsiteY5014" fmla="*/ 308134 h 514350"/>
                <a:gd name="connsiteX5015" fmla="*/ 3422809 w 6400800"/>
                <a:gd name="connsiteY5015" fmla="*/ 312896 h 514350"/>
                <a:gd name="connsiteX5016" fmla="*/ 3421856 w 6400800"/>
                <a:gd name="connsiteY5016" fmla="*/ 320516 h 514350"/>
                <a:gd name="connsiteX5017" fmla="*/ 3410426 w 6400800"/>
                <a:gd name="connsiteY5017" fmla="*/ 139541 h 514350"/>
                <a:gd name="connsiteX5018" fmla="*/ 3421856 w 6400800"/>
                <a:gd name="connsiteY5018" fmla="*/ 161449 h 514350"/>
                <a:gd name="connsiteX5019" fmla="*/ 3433286 w 6400800"/>
                <a:gd name="connsiteY5019" fmla="*/ 181451 h 514350"/>
                <a:gd name="connsiteX5020" fmla="*/ 3428524 w 6400800"/>
                <a:gd name="connsiteY5020" fmla="*/ 198596 h 514350"/>
                <a:gd name="connsiteX5021" fmla="*/ 3425666 w 6400800"/>
                <a:gd name="connsiteY5021" fmla="*/ 210026 h 514350"/>
                <a:gd name="connsiteX5022" fmla="*/ 3422809 w 6400800"/>
                <a:gd name="connsiteY5022" fmla="*/ 195739 h 514350"/>
                <a:gd name="connsiteX5023" fmla="*/ 3415189 w 6400800"/>
                <a:gd name="connsiteY5023" fmla="*/ 163354 h 514350"/>
                <a:gd name="connsiteX5024" fmla="*/ 3410426 w 6400800"/>
                <a:gd name="connsiteY5024" fmla="*/ 143351 h 514350"/>
                <a:gd name="connsiteX5025" fmla="*/ 3410426 w 6400800"/>
                <a:gd name="connsiteY5025" fmla="*/ 139541 h 514350"/>
                <a:gd name="connsiteX5026" fmla="*/ 3408521 w 6400800"/>
                <a:gd name="connsiteY5026" fmla="*/ 136684 h 514350"/>
                <a:gd name="connsiteX5027" fmla="*/ 3408521 w 6400800"/>
                <a:gd name="connsiteY5027" fmla="*/ 136684 h 514350"/>
                <a:gd name="connsiteX5028" fmla="*/ 3408521 w 6400800"/>
                <a:gd name="connsiteY5028" fmla="*/ 136684 h 514350"/>
                <a:gd name="connsiteX5029" fmla="*/ 3408521 w 6400800"/>
                <a:gd name="connsiteY5029" fmla="*/ 136684 h 514350"/>
                <a:gd name="connsiteX5030" fmla="*/ 3395186 w 6400800"/>
                <a:gd name="connsiteY5030" fmla="*/ 266224 h 514350"/>
                <a:gd name="connsiteX5031" fmla="*/ 3396139 w 6400800"/>
                <a:gd name="connsiteY5031" fmla="*/ 227171 h 514350"/>
                <a:gd name="connsiteX5032" fmla="*/ 3396139 w 6400800"/>
                <a:gd name="connsiteY5032" fmla="*/ 212884 h 514350"/>
                <a:gd name="connsiteX5033" fmla="*/ 3398996 w 6400800"/>
                <a:gd name="connsiteY5033" fmla="*/ 204311 h 514350"/>
                <a:gd name="connsiteX5034" fmla="*/ 3396139 w 6400800"/>
                <a:gd name="connsiteY5034" fmla="*/ 210026 h 514350"/>
                <a:gd name="connsiteX5035" fmla="*/ 3396139 w 6400800"/>
                <a:gd name="connsiteY5035" fmla="*/ 202406 h 514350"/>
                <a:gd name="connsiteX5036" fmla="*/ 3398044 w 6400800"/>
                <a:gd name="connsiteY5036" fmla="*/ 194786 h 514350"/>
                <a:gd name="connsiteX5037" fmla="*/ 3408521 w 6400800"/>
                <a:gd name="connsiteY5037" fmla="*/ 145256 h 514350"/>
                <a:gd name="connsiteX5038" fmla="*/ 3410426 w 6400800"/>
                <a:gd name="connsiteY5038" fmla="*/ 162401 h 514350"/>
                <a:gd name="connsiteX5039" fmla="*/ 3414236 w 6400800"/>
                <a:gd name="connsiteY5039" fmla="*/ 195739 h 514350"/>
                <a:gd name="connsiteX5040" fmla="*/ 3417094 w 6400800"/>
                <a:gd name="connsiteY5040" fmla="*/ 215741 h 514350"/>
                <a:gd name="connsiteX5041" fmla="*/ 3419951 w 6400800"/>
                <a:gd name="connsiteY5041" fmla="*/ 229076 h 514350"/>
                <a:gd name="connsiteX5042" fmla="*/ 3418046 w 6400800"/>
                <a:gd name="connsiteY5042" fmla="*/ 233839 h 514350"/>
                <a:gd name="connsiteX5043" fmla="*/ 3411379 w 6400800"/>
                <a:gd name="connsiteY5043" fmla="*/ 253841 h 514350"/>
                <a:gd name="connsiteX5044" fmla="*/ 3407569 w 6400800"/>
                <a:gd name="connsiteY5044" fmla="*/ 244316 h 514350"/>
                <a:gd name="connsiteX5045" fmla="*/ 3407569 w 6400800"/>
                <a:gd name="connsiteY5045" fmla="*/ 239554 h 514350"/>
                <a:gd name="connsiteX5046" fmla="*/ 3407569 w 6400800"/>
                <a:gd name="connsiteY5046" fmla="*/ 224314 h 514350"/>
                <a:gd name="connsiteX5047" fmla="*/ 3403759 w 6400800"/>
                <a:gd name="connsiteY5047" fmla="*/ 239554 h 514350"/>
                <a:gd name="connsiteX5048" fmla="*/ 3399949 w 6400800"/>
                <a:gd name="connsiteY5048" fmla="*/ 256699 h 514350"/>
                <a:gd name="connsiteX5049" fmla="*/ 3395186 w 6400800"/>
                <a:gd name="connsiteY5049" fmla="*/ 275749 h 514350"/>
                <a:gd name="connsiteX5050" fmla="*/ 3395186 w 6400800"/>
                <a:gd name="connsiteY5050" fmla="*/ 266224 h 514350"/>
                <a:gd name="connsiteX5051" fmla="*/ 3363754 w 6400800"/>
                <a:gd name="connsiteY5051" fmla="*/ 252889 h 514350"/>
                <a:gd name="connsiteX5052" fmla="*/ 3365659 w 6400800"/>
                <a:gd name="connsiteY5052" fmla="*/ 264319 h 514350"/>
                <a:gd name="connsiteX5053" fmla="*/ 3363754 w 6400800"/>
                <a:gd name="connsiteY5053" fmla="*/ 269081 h 514350"/>
                <a:gd name="connsiteX5054" fmla="*/ 3363754 w 6400800"/>
                <a:gd name="connsiteY5054" fmla="*/ 252889 h 514350"/>
                <a:gd name="connsiteX5055" fmla="*/ 3321844 w 6400800"/>
                <a:gd name="connsiteY5055" fmla="*/ 351949 h 514350"/>
                <a:gd name="connsiteX5056" fmla="*/ 3322796 w 6400800"/>
                <a:gd name="connsiteY5056" fmla="*/ 342424 h 514350"/>
                <a:gd name="connsiteX5057" fmla="*/ 3323749 w 6400800"/>
                <a:gd name="connsiteY5057" fmla="*/ 347186 h 514350"/>
                <a:gd name="connsiteX5058" fmla="*/ 3321844 w 6400800"/>
                <a:gd name="connsiteY5058" fmla="*/ 351949 h 514350"/>
                <a:gd name="connsiteX5059" fmla="*/ 3340894 w 6400800"/>
                <a:gd name="connsiteY5059" fmla="*/ 273844 h 514350"/>
                <a:gd name="connsiteX5060" fmla="*/ 3347561 w 6400800"/>
                <a:gd name="connsiteY5060" fmla="*/ 298609 h 514350"/>
                <a:gd name="connsiteX5061" fmla="*/ 3344704 w 6400800"/>
                <a:gd name="connsiteY5061" fmla="*/ 304324 h 514350"/>
                <a:gd name="connsiteX5062" fmla="*/ 3338989 w 6400800"/>
                <a:gd name="connsiteY5062" fmla="*/ 290989 h 514350"/>
                <a:gd name="connsiteX5063" fmla="*/ 3335179 w 6400800"/>
                <a:gd name="connsiteY5063" fmla="*/ 251936 h 514350"/>
                <a:gd name="connsiteX5064" fmla="*/ 3340894 w 6400800"/>
                <a:gd name="connsiteY5064" fmla="*/ 273844 h 514350"/>
                <a:gd name="connsiteX5065" fmla="*/ 3330416 w 6400800"/>
                <a:gd name="connsiteY5065" fmla="*/ 376714 h 514350"/>
                <a:gd name="connsiteX5066" fmla="*/ 3331369 w 6400800"/>
                <a:gd name="connsiteY5066" fmla="*/ 379571 h 514350"/>
                <a:gd name="connsiteX5067" fmla="*/ 3329464 w 6400800"/>
                <a:gd name="connsiteY5067" fmla="*/ 384334 h 514350"/>
                <a:gd name="connsiteX5068" fmla="*/ 3328511 w 6400800"/>
                <a:gd name="connsiteY5068" fmla="*/ 381476 h 514350"/>
                <a:gd name="connsiteX5069" fmla="*/ 3330416 w 6400800"/>
                <a:gd name="connsiteY5069" fmla="*/ 376714 h 514350"/>
                <a:gd name="connsiteX5070" fmla="*/ 3329464 w 6400800"/>
                <a:gd name="connsiteY5070" fmla="*/ 202406 h 514350"/>
                <a:gd name="connsiteX5071" fmla="*/ 3329464 w 6400800"/>
                <a:gd name="connsiteY5071" fmla="*/ 207169 h 514350"/>
                <a:gd name="connsiteX5072" fmla="*/ 3328511 w 6400800"/>
                <a:gd name="connsiteY5072" fmla="*/ 205264 h 514350"/>
                <a:gd name="connsiteX5073" fmla="*/ 3329464 w 6400800"/>
                <a:gd name="connsiteY5073" fmla="*/ 202406 h 514350"/>
                <a:gd name="connsiteX5074" fmla="*/ 3326606 w 6400800"/>
                <a:gd name="connsiteY5074" fmla="*/ 302419 h 514350"/>
                <a:gd name="connsiteX5075" fmla="*/ 3329464 w 6400800"/>
                <a:gd name="connsiteY5075" fmla="*/ 310039 h 514350"/>
                <a:gd name="connsiteX5076" fmla="*/ 3329464 w 6400800"/>
                <a:gd name="connsiteY5076" fmla="*/ 311944 h 514350"/>
                <a:gd name="connsiteX5077" fmla="*/ 3326606 w 6400800"/>
                <a:gd name="connsiteY5077" fmla="*/ 306229 h 514350"/>
                <a:gd name="connsiteX5078" fmla="*/ 3326606 w 6400800"/>
                <a:gd name="connsiteY5078" fmla="*/ 302419 h 514350"/>
                <a:gd name="connsiteX5079" fmla="*/ 3323749 w 6400800"/>
                <a:gd name="connsiteY5079" fmla="*/ 227171 h 514350"/>
                <a:gd name="connsiteX5080" fmla="*/ 3325654 w 6400800"/>
                <a:gd name="connsiteY5080" fmla="*/ 219551 h 514350"/>
                <a:gd name="connsiteX5081" fmla="*/ 3325654 w 6400800"/>
                <a:gd name="connsiteY5081" fmla="*/ 221456 h 514350"/>
                <a:gd name="connsiteX5082" fmla="*/ 3318034 w 6400800"/>
                <a:gd name="connsiteY5082" fmla="*/ 256699 h 514350"/>
                <a:gd name="connsiteX5083" fmla="*/ 3317081 w 6400800"/>
                <a:gd name="connsiteY5083" fmla="*/ 255746 h 514350"/>
                <a:gd name="connsiteX5084" fmla="*/ 3323749 w 6400800"/>
                <a:gd name="connsiteY5084" fmla="*/ 227171 h 514350"/>
                <a:gd name="connsiteX5085" fmla="*/ 3315176 w 6400800"/>
                <a:gd name="connsiteY5085" fmla="*/ 269081 h 514350"/>
                <a:gd name="connsiteX5086" fmla="*/ 3316129 w 6400800"/>
                <a:gd name="connsiteY5086" fmla="*/ 270986 h 514350"/>
                <a:gd name="connsiteX5087" fmla="*/ 3314224 w 6400800"/>
                <a:gd name="connsiteY5087" fmla="*/ 282416 h 514350"/>
                <a:gd name="connsiteX5088" fmla="*/ 3313271 w 6400800"/>
                <a:gd name="connsiteY5088" fmla="*/ 280511 h 514350"/>
                <a:gd name="connsiteX5089" fmla="*/ 3315176 w 6400800"/>
                <a:gd name="connsiteY5089" fmla="*/ 269081 h 514350"/>
                <a:gd name="connsiteX5090" fmla="*/ 3305651 w 6400800"/>
                <a:gd name="connsiteY5090" fmla="*/ 310991 h 514350"/>
                <a:gd name="connsiteX5091" fmla="*/ 3308509 w 6400800"/>
                <a:gd name="connsiteY5091" fmla="*/ 298609 h 514350"/>
                <a:gd name="connsiteX5092" fmla="*/ 3310414 w 6400800"/>
                <a:gd name="connsiteY5092" fmla="*/ 302419 h 514350"/>
                <a:gd name="connsiteX5093" fmla="*/ 3307556 w 6400800"/>
                <a:gd name="connsiteY5093" fmla="*/ 320516 h 514350"/>
                <a:gd name="connsiteX5094" fmla="*/ 3304699 w 6400800"/>
                <a:gd name="connsiteY5094" fmla="*/ 313849 h 514350"/>
                <a:gd name="connsiteX5095" fmla="*/ 3305651 w 6400800"/>
                <a:gd name="connsiteY5095" fmla="*/ 310991 h 514350"/>
                <a:gd name="connsiteX5096" fmla="*/ 3302794 w 6400800"/>
                <a:gd name="connsiteY5096" fmla="*/ 327184 h 514350"/>
                <a:gd name="connsiteX5097" fmla="*/ 3304699 w 6400800"/>
                <a:gd name="connsiteY5097" fmla="*/ 335756 h 514350"/>
                <a:gd name="connsiteX5098" fmla="*/ 3300889 w 6400800"/>
                <a:gd name="connsiteY5098" fmla="*/ 349091 h 514350"/>
                <a:gd name="connsiteX5099" fmla="*/ 3298984 w 6400800"/>
                <a:gd name="connsiteY5099" fmla="*/ 355759 h 514350"/>
                <a:gd name="connsiteX5100" fmla="*/ 3297079 w 6400800"/>
                <a:gd name="connsiteY5100" fmla="*/ 351949 h 514350"/>
                <a:gd name="connsiteX5101" fmla="*/ 3302794 w 6400800"/>
                <a:gd name="connsiteY5101" fmla="*/ 327184 h 514350"/>
                <a:gd name="connsiteX5102" fmla="*/ 3279934 w 6400800"/>
                <a:gd name="connsiteY5102" fmla="*/ 297656 h 514350"/>
                <a:gd name="connsiteX5103" fmla="*/ 3280886 w 6400800"/>
                <a:gd name="connsiteY5103" fmla="*/ 289084 h 514350"/>
                <a:gd name="connsiteX5104" fmla="*/ 3283744 w 6400800"/>
                <a:gd name="connsiteY5104" fmla="*/ 263366 h 514350"/>
                <a:gd name="connsiteX5105" fmla="*/ 3284696 w 6400800"/>
                <a:gd name="connsiteY5105" fmla="*/ 252889 h 514350"/>
                <a:gd name="connsiteX5106" fmla="*/ 3293269 w 6400800"/>
                <a:gd name="connsiteY5106" fmla="*/ 270034 h 514350"/>
                <a:gd name="connsiteX5107" fmla="*/ 3291364 w 6400800"/>
                <a:gd name="connsiteY5107" fmla="*/ 277654 h 514350"/>
                <a:gd name="connsiteX5108" fmla="*/ 3290411 w 6400800"/>
                <a:gd name="connsiteY5108" fmla="*/ 283369 h 514350"/>
                <a:gd name="connsiteX5109" fmla="*/ 3289459 w 6400800"/>
                <a:gd name="connsiteY5109" fmla="*/ 264319 h 514350"/>
                <a:gd name="connsiteX5110" fmla="*/ 3281839 w 6400800"/>
                <a:gd name="connsiteY5110" fmla="*/ 317659 h 514350"/>
                <a:gd name="connsiteX5111" fmla="*/ 3280886 w 6400800"/>
                <a:gd name="connsiteY5111" fmla="*/ 317659 h 514350"/>
                <a:gd name="connsiteX5112" fmla="*/ 3280886 w 6400800"/>
                <a:gd name="connsiteY5112" fmla="*/ 316706 h 514350"/>
                <a:gd name="connsiteX5113" fmla="*/ 3279934 w 6400800"/>
                <a:gd name="connsiteY5113" fmla="*/ 315754 h 514350"/>
                <a:gd name="connsiteX5114" fmla="*/ 3278981 w 6400800"/>
                <a:gd name="connsiteY5114" fmla="*/ 313849 h 514350"/>
                <a:gd name="connsiteX5115" fmla="*/ 3279934 w 6400800"/>
                <a:gd name="connsiteY5115" fmla="*/ 297656 h 514350"/>
                <a:gd name="connsiteX5116" fmla="*/ 3263741 w 6400800"/>
                <a:gd name="connsiteY5116" fmla="*/ 295751 h 514350"/>
                <a:gd name="connsiteX5117" fmla="*/ 3263741 w 6400800"/>
                <a:gd name="connsiteY5117" fmla="*/ 293846 h 514350"/>
                <a:gd name="connsiteX5118" fmla="*/ 3263741 w 6400800"/>
                <a:gd name="connsiteY5118" fmla="*/ 295751 h 514350"/>
                <a:gd name="connsiteX5119" fmla="*/ 3264694 w 6400800"/>
                <a:gd name="connsiteY5119" fmla="*/ 296704 h 514350"/>
                <a:gd name="connsiteX5120" fmla="*/ 3262789 w 6400800"/>
                <a:gd name="connsiteY5120" fmla="*/ 306229 h 514350"/>
                <a:gd name="connsiteX5121" fmla="*/ 3263741 w 6400800"/>
                <a:gd name="connsiteY5121" fmla="*/ 295751 h 514350"/>
                <a:gd name="connsiteX5122" fmla="*/ 3232309 w 6400800"/>
                <a:gd name="connsiteY5122" fmla="*/ 381476 h 514350"/>
                <a:gd name="connsiteX5123" fmla="*/ 3232309 w 6400800"/>
                <a:gd name="connsiteY5123" fmla="*/ 357664 h 514350"/>
                <a:gd name="connsiteX5124" fmla="*/ 3232309 w 6400800"/>
                <a:gd name="connsiteY5124" fmla="*/ 358616 h 514350"/>
                <a:gd name="connsiteX5125" fmla="*/ 3233261 w 6400800"/>
                <a:gd name="connsiteY5125" fmla="*/ 360521 h 514350"/>
                <a:gd name="connsiteX5126" fmla="*/ 3232309 w 6400800"/>
                <a:gd name="connsiteY5126" fmla="*/ 381476 h 514350"/>
                <a:gd name="connsiteX5127" fmla="*/ 3239929 w 6400800"/>
                <a:gd name="connsiteY5127" fmla="*/ 327184 h 514350"/>
                <a:gd name="connsiteX5128" fmla="*/ 3241834 w 6400800"/>
                <a:gd name="connsiteY5128" fmla="*/ 339566 h 514350"/>
                <a:gd name="connsiteX5129" fmla="*/ 3239929 w 6400800"/>
                <a:gd name="connsiteY5129" fmla="*/ 333851 h 514350"/>
                <a:gd name="connsiteX5130" fmla="*/ 3239929 w 6400800"/>
                <a:gd name="connsiteY5130" fmla="*/ 329089 h 514350"/>
                <a:gd name="connsiteX5131" fmla="*/ 3239929 w 6400800"/>
                <a:gd name="connsiteY5131" fmla="*/ 327184 h 514350"/>
                <a:gd name="connsiteX5132" fmla="*/ 3234214 w 6400800"/>
                <a:gd name="connsiteY5132" fmla="*/ 318611 h 514350"/>
                <a:gd name="connsiteX5133" fmla="*/ 3237071 w 6400800"/>
                <a:gd name="connsiteY5133" fmla="*/ 310039 h 514350"/>
                <a:gd name="connsiteX5134" fmla="*/ 3238024 w 6400800"/>
                <a:gd name="connsiteY5134" fmla="*/ 314801 h 514350"/>
                <a:gd name="connsiteX5135" fmla="*/ 3238024 w 6400800"/>
                <a:gd name="connsiteY5135" fmla="*/ 316706 h 514350"/>
                <a:gd name="connsiteX5136" fmla="*/ 3237071 w 6400800"/>
                <a:gd name="connsiteY5136" fmla="*/ 317659 h 514350"/>
                <a:gd name="connsiteX5137" fmla="*/ 3237071 w 6400800"/>
                <a:gd name="connsiteY5137" fmla="*/ 311944 h 514350"/>
                <a:gd name="connsiteX5138" fmla="*/ 3236119 w 6400800"/>
                <a:gd name="connsiteY5138" fmla="*/ 319564 h 514350"/>
                <a:gd name="connsiteX5139" fmla="*/ 3234214 w 6400800"/>
                <a:gd name="connsiteY5139" fmla="*/ 322421 h 514350"/>
                <a:gd name="connsiteX5140" fmla="*/ 3233261 w 6400800"/>
                <a:gd name="connsiteY5140" fmla="*/ 319564 h 514350"/>
                <a:gd name="connsiteX5141" fmla="*/ 3234214 w 6400800"/>
                <a:gd name="connsiteY5141" fmla="*/ 318611 h 514350"/>
                <a:gd name="connsiteX5142" fmla="*/ 3233261 w 6400800"/>
                <a:gd name="connsiteY5142" fmla="*/ 286226 h 514350"/>
                <a:gd name="connsiteX5143" fmla="*/ 3233261 w 6400800"/>
                <a:gd name="connsiteY5143" fmla="*/ 288131 h 514350"/>
                <a:gd name="connsiteX5144" fmla="*/ 3232309 w 6400800"/>
                <a:gd name="connsiteY5144" fmla="*/ 290036 h 514350"/>
                <a:gd name="connsiteX5145" fmla="*/ 3232309 w 6400800"/>
                <a:gd name="connsiteY5145" fmla="*/ 282416 h 514350"/>
                <a:gd name="connsiteX5146" fmla="*/ 3233261 w 6400800"/>
                <a:gd name="connsiteY5146" fmla="*/ 286226 h 514350"/>
                <a:gd name="connsiteX5147" fmla="*/ 3222784 w 6400800"/>
                <a:gd name="connsiteY5147" fmla="*/ 285274 h 514350"/>
                <a:gd name="connsiteX5148" fmla="*/ 3223736 w 6400800"/>
                <a:gd name="connsiteY5148" fmla="*/ 273844 h 514350"/>
                <a:gd name="connsiteX5149" fmla="*/ 3224689 w 6400800"/>
                <a:gd name="connsiteY5149" fmla="*/ 270034 h 514350"/>
                <a:gd name="connsiteX5150" fmla="*/ 3224689 w 6400800"/>
                <a:gd name="connsiteY5150" fmla="*/ 270986 h 514350"/>
                <a:gd name="connsiteX5151" fmla="*/ 3227546 w 6400800"/>
                <a:gd name="connsiteY5151" fmla="*/ 253841 h 514350"/>
                <a:gd name="connsiteX5152" fmla="*/ 3227546 w 6400800"/>
                <a:gd name="connsiteY5152" fmla="*/ 253841 h 514350"/>
                <a:gd name="connsiteX5153" fmla="*/ 3223736 w 6400800"/>
                <a:gd name="connsiteY5153" fmla="*/ 292894 h 514350"/>
                <a:gd name="connsiteX5154" fmla="*/ 3222784 w 6400800"/>
                <a:gd name="connsiteY5154" fmla="*/ 291941 h 514350"/>
                <a:gd name="connsiteX5155" fmla="*/ 3222784 w 6400800"/>
                <a:gd name="connsiteY5155" fmla="*/ 290989 h 514350"/>
                <a:gd name="connsiteX5156" fmla="*/ 3222784 w 6400800"/>
                <a:gd name="connsiteY5156" fmla="*/ 285274 h 514350"/>
                <a:gd name="connsiteX5157" fmla="*/ 3217069 w 6400800"/>
                <a:gd name="connsiteY5157" fmla="*/ 207169 h 514350"/>
                <a:gd name="connsiteX5158" fmla="*/ 3219926 w 6400800"/>
                <a:gd name="connsiteY5158" fmla="*/ 219551 h 514350"/>
                <a:gd name="connsiteX5159" fmla="*/ 3215164 w 6400800"/>
                <a:gd name="connsiteY5159" fmla="*/ 238601 h 514350"/>
                <a:gd name="connsiteX5160" fmla="*/ 3217069 w 6400800"/>
                <a:gd name="connsiteY5160" fmla="*/ 207169 h 514350"/>
                <a:gd name="connsiteX5161" fmla="*/ 3191351 w 6400800"/>
                <a:gd name="connsiteY5161" fmla="*/ 249079 h 514350"/>
                <a:gd name="connsiteX5162" fmla="*/ 3192304 w 6400800"/>
                <a:gd name="connsiteY5162" fmla="*/ 232886 h 514350"/>
                <a:gd name="connsiteX5163" fmla="*/ 3194209 w 6400800"/>
                <a:gd name="connsiteY5163" fmla="*/ 238601 h 514350"/>
                <a:gd name="connsiteX5164" fmla="*/ 3191351 w 6400800"/>
                <a:gd name="connsiteY5164" fmla="*/ 265271 h 514350"/>
                <a:gd name="connsiteX5165" fmla="*/ 3191351 w 6400800"/>
                <a:gd name="connsiteY5165" fmla="*/ 249079 h 514350"/>
                <a:gd name="connsiteX5166" fmla="*/ 3155156 w 6400800"/>
                <a:gd name="connsiteY5166" fmla="*/ 313849 h 514350"/>
                <a:gd name="connsiteX5167" fmla="*/ 3156109 w 6400800"/>
                <a:gd name="connsiteY5167" fmla="*/ 320516 h 514350"/>
                <a:gd name="connsiteX5168" fmla="*/ 3158014 w 6400800"/>
                <a:gd name="connsiteY5168" fmla="*/ 334804 h 514350"/>
                <a:gd name="connsiteX5169" fmla="*/ 3154204 w 6400800"/>
                <a:gd name="connsiteY5169" fmla="*/ 354806 h 514350"/>
                <a:gd name="connsiteX5170" fmla="*/ 3152299 w 6400800"/>
                <a:gd name="connsiteY5170" fmla="*/ 351949 h 514350"/>
                <a:gd name="connsiteX5171" fmla="*/ 3152299 w 6400800"/>
                <a:gd name="connsiteY5171" fmla="*/ 350044 h 514350"/>
                <a:gd name="connsiteX5172" fmla="*/ 3151346 w 6400800"/>
                <a:gd name="connsiteY5172" fmla="*/ 345281 h 514350"/>
                <a:gd name="connsiteX5173" fmla="*/ 3151346 w 6400800"/>
                <a:gd name="connsiteY5173" fmla="*/ 344329 h 514350"/>
                <a:gd name="connsiteX5174" fmla="*/ 3151346 w 6400800"/>
                <a:gd name="connsiteY5174" fmla="*/ 338614 h 514350"/>
                <a:gd name="connsiteX5175" fmla="*/ 3155156 w 6400800"/>
                <a:gd name="connsiteY5175" fmla="*/ 313849 h 514350"/>
                <a:gd name="connsiteX5176" fmla="*/ 3139916 w 6400800"/>
                <a:gd name="connsiteY5176" fmla="*/ 213836 h 514350"/>
                <a:gd name="connsiteX5177" fmla="*/ 3143726 w 6400800"/>
                <a:gd name="connsiteY5177" fmla="*/ 235744 h 514350"/>
                <a:gd name="connsiteX5178" fmla="*/ 3148489 w 6400800"/>
                <a:gd name="connsiteY5178" fmla="*/ 267176 h 514350"/>
                <a:gd name="connsiteX5179" fmla="*/ 3143726 w 6400800"/>
                <a:gd name="connsiteY5179" fmla="*/ 284321 h 514350"/>
                <a:gd name="connsiteX5180" fmla="*/ 3137059 w 6400800"/>
                <a:gd name="connsiteY5180" fmla="*/ 216694 h 514350"/>
                <a:gd name="connsiteX5181" fmla="*/ 3139916 w 6400800"/>
                <a:gd name="connsiteY5181" fmla="*/ 213836 h 514350"/>
                <a:gd name="connsiteX5182" fmla="*/ 3130391 w 6400800"/>
                <a:gd name="connsiteY5182" fmla="*/ 337661 h 514350"/>
                <a:gd name="connsiteX5183" fmla="*/ 3130391 w 6400800"/>
                <a:gd name="connsiteY5183" fmla="*/ 335756 h 514350"/>
                <a:gd name="connsiteX5184" fmla="*/ 3130391 w 6400800"/>
                <a:gd name="connsiteY5184" fmla="*/ 335756 h 514350"/>
                <a:gd name="connsiteX5185" fmla="*/ 3130391 w 6400800"/>
                <a:gd name="connsiteY5185" fmla="*/ 337661 h 514350"/>
                <a:gd name="connsiteX5186" fmla="*/ 3130391 w 6400800"/>
                <a:gd name="connsiteY5186" fmla="*/ 328136 h 514350"/>
                <a:gd name="connsiteX5187" fmla="*/ 3130391 w 6400800"/>
                <a:gd name="connsiteY5187" fmla="*/ 328136 h 514350"/>
                <a:gd name="connsiteX5188" fmla="*/ 3130391 w 6400800"/>
                <a:gd name="connsiteY5188" fmla="*/ 328136 h 514350"/>
                <a:gd name="connsiteX5189" fmla="*/ 3130391 w 6400800"/>
                <a:gd name="connsiteY5189" fmla="*/ 328136 h 514350"/>
                <a:gd name="connsiteX5190" fmla="*/ 3133249 w 6400800"/>
                <a:gd name="connsiteY5190" fmla="*/ 276701 h 514350"/>
                <a:gd name="connsiteX5191" fmla="*/ 3133249 w 6400800"/>
                <a:gd name="connsiteY5191" fmla="*/ 276701 h 514350"/>
                <a:gd name="connsiteX5192" fmla="*/ 3128486 w 6400800"/>
                <a:gd name="connsiteY5192" fmla="*/ 259556 h 514350"/>
                <a:gd name="connsiteX5193" fmla="*/ 3127534 w 6400800"/>
                <a:gd name="connsiteY5193" fmla="*/ 246221 h 514350"/>
                <a:gd name="connsiteX5194" fmla="*/ 3135154 w 6400800"/>
                <a:gd name="connsiteY5194" fmla="*/ 223361 h 514350"/>
                <a:gd name="connsiteX5195" fmla="*/ 3133249 w 6400800"/>
                <a:gd name="connsiteY5195" fmla="*/ 276701 h 514350"/>
                <a:gd name="connsiteX5196" fmla="*/ 3130391 w 6400800"/>
                <a:gd name="connsiteY5196" fmla="*/ 229076 h 514350"/>
                <a:gd name="connsiteX5197" fmla="*/ 3136106 w 6400800"/>
                <a:gd name="connsiteY5197" fmla="*/ 219551 h 514350"/>
                <a:gd name="connsiteX5198" fmla="*/ 3136106 w 6400800"/>
                <a:gd name="connsiteY5198" fmla="*/ 221456 h 514350"/>
                <a:gd name="connsiteX5199" fmla="*/ 3127534 w 6400800"/>
                <a:gd name="connsiteY5199" fmla="*/ 236696 h 514350"/>
                <a:gd name="connsiteX5200" fmla="*/ 3127534 w 6400800"/>
                <a:gd name="connsiteY5200" fmla="*/ 234791 h 514350"/>
                <a:gd name="connsiteX5201" fmla="*/ 3130391 w 6400800"/>
                <a:gd name="connsiteY5201" fmla="*/ 229076 h 514350"/>
                <a:gd name="connsiteX5202" fmla="*/ 3114199 w 6400800"/>
                <a:gd name="connsiteY5202" fmla="*/ 290036 h 514350"/>
                <a:gd name="connsiteX5203" fmla="*/ 3113246 w 6400800"/>
                <a:gd name="connsiteY5203" fmla="*/ 287179 h 514350"/>
                <a:gd name="connsiteX5204" fmla="*/ 3113246 w 6400800"/>
                <a:gd name="connsiteY5204" fmla="*/ 286226 h 514350"/>
                <a:gd name="connsiteX5205" fmla="*/ 3115151 w 6400800"/>
                <a:gd name="connsiteY5205" fmla="*/ 281464 h 514350"/>
                <a:gd name="connsiteX5206" fmla="*/ 3114199 w 6400800"/>
                <a:gd name="connsiteY5206" fmla="*/ 290036 h 514350"/>
                <a:gd name="connsiteX5207" fmla="*/ 3115151 w 6400800"/>
                <a:gd name="connsiteY5207" fmla="*/ 257651 h 514350"/>
                <a:gd name="connsiteX5208" fmla="*/ 3116104 w 6400800"/>
                <a:gd name="connsiteY5208" fmla="*/ 255746 h 514350"/>
                <a:gd name="connsiteX5209" fmla="*/ 3115151 w 6400800"/>
                <a:gd name="connsiteY5209" fmla="*/ 257651 h 514350"/>
                <a:gd name="connsiteX5210" fmla="*/ 3109436 w 6400800"/>
                <a:gd name="connsiteY5210" fmla="*/ 270034 h 514350"/>
                <a:gd name="connsiteX5211" fmla="*/ 3115151 w 6400800"/>
                <a:gd name="connsiteY5211" fmla="*/ 257651 h 514350"/>
                <a:gd name="connsiteX5212" fmla="*/ 3110389 w 6400800"/>
                <a:gd name="connsiteY5212" fmla="*/ 292894 h 514350"/>
                <a:gd name="connsiteX5213" fmla="*/ 3113246 w 6400800"/>
                <a:gd name="connsiteY5213" fmla="*/ 309086 h 514350"/>
                <a:gd name="connsiteX5214" fmla="*/ 3114199 w 6400800"/>
                <a:gd name="connsiteY5214" fmla="*/ 311944 h 514350"/>
                <a:gd name="connsiteX5215" fmla="*/ 3114199 w 6400800"/>
                <a:gd name="connsiteY5215" fmla="*/ 321469 h 514350"/>
                <a:gd name="connsiteX5216" fmla="*/ 3114199 w 6400800"/>
                <a:gd name="connsiteY5216" fmla="*/ 319564 h 514350"/>
                <a:gd name="connsiteX5217" fmla="*/ 3110389 w 6400800"/>
                <a:gd name="connsiteY5217" fmla="*/ 309086 h 514350"/>
                <a:gd name="connsiteX5218" fmla="*/ 3109436 w 6400800"/>
                <a:gd name="connsiteY5218" fmla="*/ 300514 h 514350"/>
                <a:gd name="connsiteX5219" fmla="*/ 3109436 w 6400800"/>
                <a:gd name="connsiteY5219" fmla="*/ 299561 h 514350"/>
                <a:gd name="connsiteX5220" fmla="*/ 3110389 w 6400800"/>
                <a:gd name="connsiteY5220" fmla="*/ 292894 h 514350"/>
                <a:gd name="connsiteX5221" fmla="*/ 3098006 w 6400800"/>
                <a:gd name="connsiteY5221" fmla="*/ 350996 h 514350"/>
                <a:gd name="connsiteX5222" fmla="*/ 3098006 w 6400800"/>
                <a:gd name="connsiteY5222" fmla="*/ 350996 h 514350"/>
                <a:gd name="connsiteX5223" fmla="*/ 3098006 w 6400800"/>
                <a:gd name="connsiteY5223" fmla="*/ 353854 h 514350"/>
                <a:gd name="connsiteX5224" fmla="*/ 3097054 w 6400800"/>
                <a:gd name="connsiteY5224" fmla="*/ 354806 h 514350"/>
                <a:gd name="connsiteX5225" fmla="*/ 3098006 w 6400800"/>
                <a:gd name="connsiteY5225" fmla="*/ 350996 h 514350"/>
                <a:gd name="connsiteX5226" fmla="*/ 3093244 w 6400800"/>
                <a:gd name="connsiteY5226" fmla="*/ 377666 h 514350"/>
                <a:gd name="connsiteX5227" fmla="*/ 3097054 w 6400800"/>
                <a:gd name="connsiteY5227" fmla="*/ 370046 h 514350"/>
                <a:gd name="connsiteX5228" fmla="*/ 3094196 w 6400800"/>
                <a:gd name="connsiteY5228" fmla="*/ 373856 h 514350"/>
                <a:gd name="connsiteX5229" fmla="*/ 3097054 w 6400800"/>
                <a:gd name="connsiteY5229" fmla="*/ 355759 h 514350"/>
                <a:gd name="connsiteX5230" fmla="*/ 3098006 w 6400800"/>
                <a:gd name="connsiteY5230" fmla="*/ 353854 h 514350"/>
                <a:gd name="connsiteX5231" fmla="*/ 3098006 w 6400800"/>
                <a:gd name="connsiteY5231" fmla="*/ 371951 h 514350"/>
                <a:gd name="connsiteX5232" fmla="*/ 3098006 w 6400800"/>
                <a:gd name="connsiteY5232" fmla="*/ 383381 h 514350"/>
                <a:gd name="connsiteX5233" fmla="*/ 3095149 w 6400800"/>
                <a:gd name="connsiteY5233" fmla="*/ 383381 h 514350"/>
                <a:gd name="connsiteX5234" fmla="*/ 3095149 w 6400800"/>
                <a:gd name="connsiteY5234" fmla="*/ 383381 h 514350"/>
                <a:gd name="connsiteX5235" fmla="*/ 3093244 w 6400800"/>
                <a:gd name="connsiteY5235" fmla="*/ 378619 h 514350"/>
                <a:gd name="connsiteX5236" fmla="*/ 3093244 w 6400800"/>
                <a:gd name="connsiteY5236" fmla="*/ 377666 h 514350"/>
                <a:gd name="connsiteX5237" fmla="*/ 3084671 w 6400800"/>
                <a:gd name="connsiteY5237" fmla="*/ 293846 h 514350"/>
                <a:gd name="connsiteX5238" fmla="*/ 3085624 w 6400800"/>
                <a:gd name="connsiteY5238" fmla="*/ 276701 h 514350"/>
                <a:gd name="connsiteX5239" fmla="*/ 3085624 w 6400800"/>
                <a:gd name="connsiteY5239" fmla="*/ 278606 h 514350"/>
                <a:gd name="connsiteX5240" fmla="*/ 3088481 w 6400800"/>
                <a:gd name="connsiteY5240" fmla="*/ 289084 h 514350"/>
                <a:gd name="connsiteX5241" fmla="*/ 3086576 w 6400800"/>
                <a:gd name="connsiteY5241" fmla="*/ 291941 h 514350"/>
                <a:gd name="connsiteX5242" fmla="*/ 3084671 w 6400800"/>
                <a:gd name="connsiteY5242" fmla="*/ 296704 h 514350"/>
                <a:gd name="connsiteX5243" fmla="*/ 3084671 w 6400800"/>
                <a:gd name="connsiteY5243" fmla="*/ 293846 h 514350"/>
                <a:gd name="connsiteX5244" fmla="*/ 3086576 w 6400800"/>
                <a:gd name="connsiteY5244" fmla="*/ 348139 h 514350"/>
                <a:gd name="connsiteX5245" fmla="*/ 3086576 w 6400800"/>
                <a:gd name="connsiteY5245" fmla="*/ 350044 h 514350"/>
                <a:gd name="connsiteX5246" fmla="*/ 3083719 w 6400800"/>
                <a:gd name="connsiteY5246" fmla="*/ 361474 h 514350"/>
                <a:gd name="connsiteX5247" fmla="*/ 3083719 w 6400800"/>
                <a:gd name="connsiteY5247" fmla="*/ 357664 h 514350"/>
                <a:gd name="connsiteX5248" fmla="*/ 3086576 w 6400800"/>
                <a:gd name="connsiteY5248" fmla="*/ 348139 h 514350"/>
                <a:gd name="connsiteX5249" fmla="*/ 3057049 w 6400800"/>
                <a:gd name="connsiteY5249" fmla="*/ 235744 h 514350"/>
                <a:gd name="connsiteX5250" fmla="*/ 3059906 w 6400800"/>
                <a:gd name="connsiteY5250" fmla="*/ 210979 h 514350"/>
                <a:gd name="connsiteX5251" fmla="*/ 3062764 w 6400800"/>
                <a:gd name="connsiteY5251" fmla="*/ 191929 h 514350"/>
                <a:gd name="connsiteX5252" fmla="*/ 3067526 w 6400800"/>
                <a:gd name="connsiteY5252" fmla="*/ 209074 h 514350"/>
                <a:gd name="connsiteX5253" fmla="*/ 3066574 w 6400800"/>
                <a:gd name="connsiteY5253" fmla="*/ 222409 h 514350"/>
                <a:gd name="connsiteX5254" fmla="*/ 3063716 w 6400800"/>
                <a:gd name="connsiteY5254" fmla="*/ 253841 h 514350"/>
                <a:gd name="connsiteX5255" fmla="*/ 3059906 w 6400800"/>
                <a:gd name="connsiteY5255" fmla="*/ 268129 h 514350"/>
                <a:gd name="connsiteX5256" fmla="*/ 3057049 w 6400800"/>
                <a:gd name="connsiteY5256" fmla="*/ 252889 h 514350"/>
                <a:gd name="connsiteX5257" fmla="*/ 3056096 w 6400800"/>
                <a:gd name="connsiteY5257" fmla="*/ 248126 h 514350"/>
                <a:gd name="connsiteX5258" fmla="*/ 3057049 w 6400800"/>
                <a:gd name="connsiteY5258" fmla="*/ 235744 h 514350"/>
                <a:gd name="connsiteX5259" fmla="*/ 3002756 w 6400800"/>
                <a:gd name="connsiteY5259" fmla="*/ 307181 h 514350"/>
                <a:gd name="connsiteX5260" fmla="*/ 3001804 w 6400800"/>
                <a:gd name="connsiteY5260" fmla="*/ 310039 h 514350"/>
                <a:gd name="connsiteX5261" fmla="*/ 3002756 w 6400800"/>
                <a:gd name="connsiteY5261" fmla="*/ 305276 h 514350"/>
                <a:gd name="connsiteX5262" fmla="*/ 3006566 w 6400800"/>
                <a:gd name="connsiteY5262" fmla="*/ 286226 h 514350"/>
                <a:gd name="connsiteX5263" fmla="*/ 3008471 w 6400800"/>
                <a:gd name="connsiteY5263" fmla="*/ 290036 h 514350"/>
                <a:gd name="connsiteX5264" fmla="*/ 3002756 w 6400800"/>
                <a:gd name="connsiteY5264" fmla="*/ 307181 h 514350"/>
                <a:gd name="connsiteX5265" fmla="*/ 3036094 w 6400800"/>
                <a:gd name="connsiteY5265" fmla="*/ 249079 h 514350"/>
                <a:gd name="connsiteX5266" fmla="*/ 3036094 w 6400800"/>
                <a:gd name="connsiteY5266" fmla="*/ 266224 h 514350"/>
                <a:gd name="connsiteX5267" fmla="*/ 3033236 w 6400800"/>
                <a:gd name="connsiteY5267" fmla="*/ 258604 h 514350"/>
                <a:gd name="connsiteX5268" fmla="*/ 3036094 w 6400800"/>
                <a:gd name="connsiteY5268" fmla="*/ 249079 h 514350"/>
                <a:gd name="connsiteX5269" fmla="*/ 3030379 w 6400800"/>
                <a:gd name="connsiteY5269" fmla="*/ 269081 h 514350"/>
                <a:gd name="connsiteX5270" fmla="*/ 3030379 w 6400800"/>
                <a:gd name="connsiteY5270" fmla="*/ 269081 h 514350"/>
                <a:gd name="connsiteX5271" fmla="*/ 3030379 w 6400800"/>
                <a:gd name="connsiteY5271" fmla="*/ 269081 h 514350"/>
                <a:gd name="connsiteX5272" fmla="*/ 3030379 w 6400800"/>
                <a:gd name="connsiteY5272" fmla="*/ 269081 h 514350"/>
                <a:gd name="connsiteX5273" fmla="*/ 3027521 w 6400800"/>
                <a:gd name="connsiteY5273" fmla="*/ 353854 h 514350"/>
                <a:gd name="connsiteX5274" fmla="*/ 3023711 w 6400800"/>
                <a:gd name="connsiteY5274" fmla="*/ 364331 h 514350"/>
                <a:gd name="connsiteX5275" fmla="*/ 3017996 w 6400800"/>
                <a:gd name="connsiteY5275" fmla="*/ 383381 h 514350"/>
                <a:gd name="connsiteX5276" fmla="*/ 3017044 w 6400800"/>
                <a:gd name="connsiteY5276" fmla="*/ 385286 h 514350"/>
                <a:gd name="connsiteX5277" fmla="*/ 3015139 w 6400800"/>
                <a:gd name="connsiteY5277" fmla="*/ 376714 h 514350"/>
                <a:gd name="connsiteX5278" fmla="*/ 3020854 w 6400800"/>
                <a:gd name="connsiteY5278" fmla="*/ 366236 h 514350"/>
                <a:gd name="connsiteX5279" fmla="*/ 3028474 w 6400800"/>
                <a:gd name="connsiteY5279" fmla="*/ 352901 h 514350"/>
                <a:gd name="connsiteX5280" fmla="*/ 3027521 w 6400800"/>
                <a:gd name="connsiteY5280" fmla="*/ 353854 h 514350"/>
                <a:gd name="connsiteX5281" fmla="*/ 3021806 w 6400800"/>
                <a:gd name="connsiteY5281" fmla="*/ 230029 h 514350"/>
                <a:gd name="connsiteX5282" fmla="*/ 3024664 w 6400800"/>
                <a:gd name="connsiteY5282" fmla="*/ 241459 h 514350"/>
                <a:gd name="connsiteX5283" fmla="*/ 3024664 w 6400800"/>
                <a:gd name="connsiteY5283" fmla="*/ 241459 h 514350"/>
                <a:gd name="connsiteX5284" fmla="*/ 3021806 w 6400800"/>
                <a:gd name="connsiteY5284" fmla="*/ 230029 h 514350"/>
                <a:gd name="connsiteX5285" fmla="*/ 3021806 w 6400800"/>
                <a:gd name="connsiteY5285" fmla="*/ 230029 h 514350"/>
                <a:gd name="connsiteX5286" fmla="*/ 3020854 w 6400800"/>
                <a:gd name="connsiteY5286" fmla="*/ 305276 h 514350"/>
                <a:gd name="connsiteX5287" fmla="*/ 3020854 w 6400800"/>
                <a:gd name="connsiteY5287" fmla="*/ 305276 h 514350"/>
                <a:gd name="connsiteX5288" fmla="*/ 3020854 w 6400800"/>
                <a:gd name="connsiteY5288" fmla="*/ 305276 h 514350"/>
                <a:gd name="connsiteX5289" fmla="*/ 3020854 w 6400800"/>
                <a:gd name="connsiteY5289" fmla="*/ 305276 h 514350"/>
                <a:gd name="connsiteX5290" fmla="*/ 3017996 w 6400800"/>
                <a:gd name="connsiteY5290" fmla="*/ 317659 h 514350"/>
                <a:gd name="connsiteX5291" fmla="*/ 3021806 w 6400800"/>
                <a:gd name="connsiteY5291" fmla="*/ 329089 h 514350"/>
                <a:gd name="connsiteX5292" fmla="*/ 3025616 w 6400800"/>
                <a:gd name="connsiteY5292" fmla="*/ 339566 h 514350"/>
                <a:gd name="connsiteX5293" fmla="*/ 3011329 w 6400800"/>
                <a:gd name="connsiteY5293" fmla="*/ 359569 h 514350"/>
                <a:gd name="connsiteX5294" fmla="*/ 3011329 w 6400800"/>
                <a:gd name="connsiteY5294" fmla="*/ 360521 h 514350"/>
                <a:gd name="connsiteX5295" fmla="*/ 3009424 w 6400800"/>
                <a:gd name="connsiteY5295" fmla="*/ 351949 h 514350"/>
                <a:gd name="connsiteX5296" fmla="*/ 3017996 w 6400800"/>
                <a:gd name="connsiteY5296" fmla="*/ 317659 h 514350"/>
                <a:gd name="connsiteX5297" fmla="*/ 3013234 w 6400800"/>
                <a:gd name="connsiteY5297" fmla="*/ 257651 h 514350"/>
                <a:gd name="connsiteX5298" fmla="*/ 3014186 w 6400800"/>
                <a:gd name="connsiteY5298" fmla="*/ 261461 h 514350"/>
                <a:gd name="connsiteX5299" fmla="*/ 3015139 w 6400800"/>
                <a:gd name="connsiteY5299" fmla="*/ 269081 h 514350"/>
                <a:gd name="connsiteX5300" fmla="*/ 3010376 w 6400800"/>
                <a:gd name="connsiteY5300" fmla="*/ 284321 h 514350"/>
                <a:gd name="connsiteX5301" fmla="*/ 3009424 w 6400800"/>
                <a:gd name="connsiteY5301" fmla="*/ 282416 h 514350"/>
                <a:gd name="connsiteX5302" fmla="*/ 3008471 w 6400800"/>
                <a:gd name="connsiteY5302" fmla="*/ 279559 h 514350"/>
                <a:gd name="connsiteX5303" fmla="*/ 3009424 w 6400800"/>
                <a:gd name="connsiteY5303" fmla="*/ 276701 h 514350"/>
                <a:gd name="connsiteX5304" fmla="*/ 3013234 w 6400800"/>
                <a:gd name="connsiteY5304" fmla="*/ 257651 h 514350"/>
                <a:gd name="connsiteX5305" fmla="*/ 3008471 w 6400800"/>
                <a:gd name="connsiteY5305" fmla="*/ 230029 h 514350"/>
                <a:gd name="connsiteX5306" fmla="*/ 3010376 w 6400800"/>
                <a:gd name="connsiteY5306" fmla="*/ 244316 h 514350"/>
                <a:gd name="connsiteX5307" fmla="*/ 3007519 w 6400800"/>
                <a:gd name="connsiteY5307" fmla="*/ 250984 h 514350"/>
                <a:gd name="connsiteX5308" fmla="*/ 3001804 w 6400800"/>
                <a:gd name="connsiteY5308" fmla="*/ 264319 h 514350"/>
                <a:gd name="connsiteX5309" fmla="*/ 3008471 w 6400800"/>
                <a:gd name="connsiteY5309" fmla="*/ 230029 h 514350"/>
                <a:gd name="connsiteX5310" fmla="*/ 3003709 w 6400800"/>
                <a:gd name="connsiteY5310" fmla="*/ 195739 h 514350"/>
                <a:gd name="connsiteX5311" fmla="*/ 3004661 w 6400800"/>
                <a:gd name="connsiteY5311" fmla="*/ 205264 h 514350"/>
                <a:gd name="connsiteX5312" fmla="*/ 2997994 w 6400800"/>
                <a:gd name="connsiteY5312" fmla="*/ 223361 h 514350"/>
                <a:gd name="connsiteX5313" fmla="*/ 2986564 w 6400800"/>
                <a:gd name="connsiteY5313" fmla="*/ 262414 h 514350"/>
                <a:gd name="connsiteX5314" fmla="*/ 2984659 w 6400800"/>
                <a:gd name="connsiteY5314" fmla="*/ 270986 h 514350"/>
                <a:gd name="connsiteX5315" fmla="*/ 2984659 w 6400800"/>
                <a:gd name="connsiteY5315" fmla="*/ 270986 h 514350"/>
                <a:gd name="connsiteX5316" fmla="*/ 3003709 w 6400800"/>
                <a:gd name="connsiteY5316" fmla="*/ 195739 h 514350"/>
                <a:gd name="connsiteX5317" fmla="*/ 2974181 w 6400800"/>
                <a:gd name="connsiteY5317" fmla="*/ 311944 h 514350"/>
                <a:gd name="connsiteX5318" fmla="*/ 2980849 w 6400800"/>
                <a:gd name="connsiteY5318" fmla="*/ 284321 h 514350"/>
                <a:gd name="connsiteX5319" fmla="*/ 2980849 w 6400800"/>
                <a:gd name="connsiteY5319" fmla="*/ 285274 h 514350"/>
                <a:gd name="connsiteX5320" fmla="*/ 2976086 w 6400800"/>
                <a:gd name="connsiteY5320" fmla="*/ 307181 h 514350"/>
                <a:gd name="connsiteX5321" fmla="*/ 2972276 w 6400800"/>
                <a:gd name="connsiteY5321" fmla="*/ 327184 h 514350"/>
                <a:gd name="connsiteX5322" fmla="*/ 2970371 w 6400800"/>
                <a:gd name="connsiteY5322" fmla="*/ 322421 h 514350"/>
                <a:gd name="connsiteX5323" fmla="*/ 2974181 w 6400800"/>
                <a:gd name="connsiteY5323" fmla="*/ 311944 h 514350"/>
                <a:gd name="connsiteX5324" fmla="*/ 2964656 w 6400800"/>
                <a:gd name="connsiteY5324" fmla="*/ 349091 h 514350"/>
                <a:gd name="connsiteX5325" fmla="*/ 2968466 w 6400800"/>
                <a:gd name="connsiteY5325" fmla="*/ 334804 h 514350"/>
                <a:gd name="connsiteX5326" fmla="*/ 2970371 w 6400800"/>
                <a:gd name="connsiteY5326" fmla="*/ 344329 h 514350"/>
                <a:gd name="connsiteX5327" fmla="*/ 2969419 w 6400800"/>
                <a:gd name="connsiteY5327" fmla="*/ 353854 h 514350"/>
                <a:gd name="connsiteX5328" fmla="*/ 2966561 w 6400800"/>
                <a:gd name="connsiteY5328" fmla="*/ 377666 h 514350"/>
                <a:gd name="connsiteX5329" fmla="*/ 2963704 w 6400800"/>
                <a:gd name="connsiteY5329" fmla="*/ 366236 h 514350"/>
                <a:gd name="connsiteX5330" fmla="*/ 2969419 w 6400800"/>
                <a:gd name="connsiteY5330" fmla="*/ 341471 h 514350"/>
                <a:gd name="connsiteX5331" fmla="*/ 2964656 w 6400800"/>
                <a:gd name="connsiteY5331" fmla="*/ 349091 h 514350"/>
                <a:gd name="connsiteX5332" fmla="*/ 2958941 w 6400800"/>
                <a:gd name="connsiteY5332" fmla="*/ 383381 h 514350"/>
                <a:gd name="connsiteX5333" fmla="*/ 2958941 w 6400800"/>
                <a:gd name="connsiteY5333" fmla="*/ 383381 h 514350"/>
                <a:gd name="connsiteX5334" fmla="*/ 2958941 w 6400800"/>
                <a:gd name="connsiteY5334" fmla="*/ 383381 h 514350"/>
                <a:gd name="connsiteX5335" fmla="*/ 2958941 w 6400800"/>
                <a:gd name="connsiteY5335" fmla="*/ 383381 h 514350"/>
                <a:gd name="connsiteX5336" fmla="*/ 2958941 w 6400800"/>
                <a:gd name="connsiteY5336" fmla="*/ 383381 h 514350"/>
                <a:gd name="connsiteX5337" fmla="*/ 2936081 w 6400800"/>
                <a:gd name="connsiteY5337" fmla="*/ 284321 h 514350"/>
                <a:gd name="connsiteX5338" fmla="*/ 2934176 w 6400800"/>
                <a:gd name="connsiteY5338" fmla="*/ 273844 h 514350"/>
                <a:gd name="connsiteX5339" fmla="*/ 2936081 w 6400800"/>
                <a:gd name="connsiteY5339" fmla="*/ 271939 h 514350"/>
                <a:gd name="connsiteX5340" fmla="*/ 2936081 w 6400800"/>
                <a:gd name="connsiteY5340" fmla="*/ 284321 h 514350"/>
                <a:gd name="connsiteX5341" fmla="*/ 2936081 w 6400800"/>
                <a:gd name="connsiteY5341" fmla="*/ 267176 h 514350"/>
                <a:gd name="connsiteX5342" fmla="*/ 2936081 w 6400800"/>
                <a:gd name="connsiteY5342" fmla="*/ 267176 h 514350"/>
                <a:gd name="connsiteX5343" fmla="*/ 2934176 w 6400800"/>
                <a:gd name="connsiteY5343" fmla="*/ 269081 h 514350"/>
                <a:gd name="connsiteX5344" fmla="*/ 2936081 w 6400800"/>
                <a:gd name="connsiteY5344" fmla="*/ 265271 h 514350"/>
                <a:gd name="connsiteX5345" fmla="*/ 2936081 w 6400800"/>
                <a:gd name="connsiteY5345" fmla="*/ 267176 h 514350"/>
                <a:gd name="connsiteX5346" fmla="*/ 2929414 w 6400800"/>
                <a:gd name="connsiteY5346" fmla="*/ 243364 h 514350"/>
                <a:gd name="connsiteX5347" fmla="*/ 2930366 w 6400800"/>
                <a:gd name="connsiteY5347" fmla="*/ 243364 h 514350"/>
                <a:gd name="connsiteX5348" fmla="*/ 2933224 w 6400800"/>
                <a:gd name="connsiteY5348" fmla="*/ 244316 h 514350"/>
                <a:gd name="connsiteX5349" fmla="*/ 2934176 w 6400800"/>
                <a:gd name="connsiteY5349" fmla="*/ 255746 h 514350"/>
                <a:gd name="connsiteX5350" fmla="*/ 2931319 w 6400800"/>
                <a:gd name="connsiteY5350" fmla="*/ 261461 h 514350"/>
                <a:gd name="connsiteX5351" fmla="*/ 2927509 w 6400800"/>
                <a:gd name="connsiteY5351" fmla="*/ 248126 h 514350"/>
                <a:gd name="connsiteX5352" fmla="*/ 2929414 w 6400800"/>
                <a:gd name="connsiteY5352" fmla="*/ 243364 h 514350"/>
                <a:gd name="connsiteX5353" fmla="*/ 2917984 w 6400800"/>
                <a:gd name="connsiteY5353" fmla="*/ 351949 h 514350"/>
                <a:gd name="connsiteX5354" fmla="*/ 2918936 w 6400800"/>
                <a:gd name="connsiteY5354" fmla="*/ 353854 h 514350"/>
                <a:gd name="connsiteX5355" fmla="*/ 2919889 w 6400800"/>
                <a:gd name="connsiteY5355" fmla="*/ 363379 h 514350"/>
                <a:gd name="connsiteX5356" fmla="*/ 2922746 w 6400800"/>
                <a:gd name="connsiteY5356" fmla="*/ 380524 h 514350"/>
                <a:gd name="connsiteX5357" fmla="*/ 2920841 w 6400800"/>
                <a:gd name="connsiteY5357" fmla="*/ 380524 h 514350"/>
                <a:gd name="connsiteX5358" fmla="*/ 2913221 w 6400800"/>
                <a:gd name="connsiteY5358" fmla="*/ 362426 h 514350"/>
                <a:gd name="connsiteX5359" fmla="*/ 2917984 w 6400800"/>
                <a:gd name="connsiteY5359" fmla="*/ 351949 h 514350"/>
                <a:gd name="connsiteX5360" fmla="*/ 2904649 w 6400800"/>
                <a:gd name="connsiteY5360" fmla="*/ 224314 h 514350"/>
                <a:gd name="connsiteX5361" fmla="*/ 2904649 w 6400800"/>
                <a:gd name="connsiteY5361" fmla="*/ 224314 h 514350"/>
                <a:gd name="connsiteX5362" fmla="*/ 2903696 w 6400800"/>
                <a:gd name="connsiteY5362" fmla="*/ 237649 h 514350"/>
                <a:gd name="connsiteX5363" fmla="*/ 2902744 w 6400800"/>
                <a:gd name="connsiteY5363" fmla="*/ 250031 h 514350"/>
                <a:gd name="connsiteX5364" fmla="*/ 2900839 w 6400800"/>
                <a:gd name="connsiteY5364" fmla="*/ 235744 h 514350"/>
                <a:gd name="connsiteX5365" fmla="*/ 2904649 w 6400800"/>
                <a:gd name="connsiteY5365" fmla="*/ 224314 h 514350"/>
                <a:gd name="connsiteX5366" fmla="*/ 2885599 w 6400800"/>
                <a:gd name="connsiteY5366" fmla="*/ 294799 h 514350"/>
                <a:gd name="connsiteX5367" fmla="*/ 2888456 w 6400800"/>
                <a:gd name="connsiteY5367" fmla="*/ 280511 h 514350"/>
                <a:gd name="connsiteX5368" fmla="*/ 2889409 w 6400800"/>
                <a:gd name="connsiteY5368" fmla="*/ 308134 h 514350"/>
                <a:gd name="connsiteX5369" fmla="*/ 2884646 w 6400800"/>
                <a:gd name="connsiteY5369" fmla="*/ 297656 h 514350"/>
                <a:gd name="connsiteX5370" fmla="*/ 2885599 w 6400800"/>
                <a:gd name="connsiteY5370" fmla="*/ 294799 h 514350"/>
                <a:gd name="connsiteX5371" fmla="*/ 2869406 w 6400800"/>
                <a:gd name="connsiteY5371" fmla="*/ 301466 h 514350"/>
                <a:gd name="connsiteX5372" fmla="*/ 2869406 w 6400800"/>
                <a:gd name="connsiteY5372" fmla="*/ 301466 h 514350"/>
                <a:gd name="connsiteX5373" fmla="*/ 2869406 w 6400800"/>
                <a:gd name="connsiteY5373" fmla="*/ 302419 h 514350"/>
                <a:gd name="connsiteX5374" fmla="*/ 2868454 w 6400800"/>
                <a:gd name="connsiteY5374" fmla="*/ 305276 h 514350"/>
                <a:gd name="connsiteX5375" fmla="*/ 2856071 w 6400800"/>
                <a:gd name="connsiteY5375" fmla="*/ 284321 h 514350"/>
                <a:gd name="connsiteX5376" fmla="*/ 2855119 w 6400800"/>
                <a:gd name="connsiteY5376" fmla="*/ 282416 h 514350"/>
                <a:gd name="connsiteX5377" fmla="*/ 2857976 w 6400800"/>
                <a:gd name="connsiteY5377" fmla="*/ 273844 h 514350"/>
                <a:gd name="connsiteX5378" fmla="*/ 2869406 w 6400800"/>
                <a:gd name="connsiteY5378" fmla="*/ 301466 h 514350"/>
                <a:gd name="connsiteX5379" fmla="*/ 2851309 w 6400800"/>
                <a:gd name="connsiteY5379" fmla="*/ 262414 h 514350"/>
                <a:gd name="connsiteX5380" fmla="*/ 2851309 w 6400800"/>
                <a:gd name="connsiteY5380" fmla="*/ 259556 h 514350"/>
                <a:gd name="connsiteX5381" fmla="*/ 2855119 w 6400800"/>
                <a:gd name="connsiteY5381" fmla="*/ 267176 h 514350"/>
                <a:gd name="connsiteX5382" fmla="*/ 2856071 w 6400800"/>
                <a:gd name="connsiteY5382" fmla="*/ 269081 h 514350"/>
                <a:gd name="connsiteX5383" fmla="*/ 2851309 w 6400800"/>
                <a:gd name="connsiteY5383" fmla="*/ 276701 h 514350"/>
                <a:gd name="connsiteX5384" fmla="*/ 2850356 w 6400800"/>
                <a:gd name="connsiteY5384" fmla="*/ 274796 h 514350"/>
                <a:gd name="connsiteX5385" fmla="*/ 2851309 w 6400800"/>
                <a:gd name="connsiteY5385" fmla="*/ 262414 h 514350"/>
                <a:gd name="connsiteX5386" fmla="*/ 2848451 w 6400800"/>
                <a:gd name="connsiteY5386" fmla="*/ 312896 h 514350"/>
                <a:gd name="connsiteX5387" fmla="*/ 2848451 w 6400800"/>
                <a:gd name="connsiteY5387" fmla="*/ 302419 h 514350"/>
                <a:gd name="connsiteX5388" fmla="*/ 2860834 w 6400800"/>
                <a:gd name="connsiteY5388" fmla="*/ 327184 h 514350"/>
                <a:gd name="connsiteX5389" fmla="*/ 2856071 w 6400800"/>
                <a:gd name="connsiteY5389" fmla="*/ 344329 h 514350"/>
                <a:gd name="connsiteX5390" fmla="*/ 2853214 w 6400800"/>
                <a:gd name="connsiteY5390" fmla="*/ 355759 h 514350"/>
                <a:gd name="connsiteX5391" fmla="*/ 2851309 w 6400800"/>
                <a:gd name="connsiteY5391" fmla="*/ 341471 h 514350"/>
                <a:gd name="connsiteX5392" fmla="*/ 2847499 w 6400800"/>
                <a:gd name="connsiteY5392" fmla="*/ 316706 h 514350"/>
                <a:gd name="connsiteX5393" fmla="*/ 2848451 w 6400800"/>
                <a:gd name="connsiteY5393" fmla="*/ 312896 h 514350"/>
                <a:gd name="connsiteX5394" fmla="*/ 2836069 w 6400800"/>
                <a:gd name="connsiteY5394" fmla="*/ 226219 h 514350"/>
                <a:gd name="connsiteX5395" fmla="*/ 2847499 w 6400800"/>
                <a:gd name="connsiteY5395" fmla="*/ 251936 h 514350"/>
                <a:gd name="connsiteX5396" fmla="*/ 2844641 w 6400800"/>
                <a:gd name="connsiteY5396" fmla="*/ 261461 h 514350"/>
                <a:gd name="connsiteX5397" fmla="*/ 2843689 w 6400800"/>
                <a:gd name="connsiteY5397" fmla="*/ 266224 h 514350"/>
                <a:gd name="connsiteX5398" fmla="*/ 2838926 w 6400800"/>
                <a:gd name="connsiteY5398" fmla="*/ 258604 h 514350"/>
                <a:gd name="connsiteX5399" fmla="*/ 2834164 w 6400800"/>
                <a:gd name="connsiteY5399" fmla="*/ 229076 h 514350"/>
                <a:gd name="connsiteX5400" fmla="*/ 2836069 w 6400800"/>
                <a:gd name="connsiteY5400" fmla="*/ 226219 h 514350"/>
                <a:gd name="connsiteX5401" fmla="*/ 2830354 w 6400800"/>
                <a:gd name="connsiteY5401" fmla="*/ 305276 h 514350"/>
                <a:gd name="connsiteX5402" fmla="*/ 2831306 w 6400800"/>
                <a:gd name="connsiteY5402" fmla="*/ 312896 h 514350"/>
                <a:gd name="connsiteX5403" fmla="*/ 2831306 w 6400800"/>
                <a:gd name="connsiteY5403" fmla="*/ 313849 h 514350"/>
                <a:gd name="connsiteX5404" fmla="*/ 2830354 w 6400800"/>
                <a:gd name="connsiteY5404" fmla="*/ 308134 h 514350"/>
                <a:gd name="connsiteX5405" fmla="*/ 2830354 w 6400800"/>
                <a:gd name="connsiteY5405" fmla="*/ 305276 h 514350"/>
                <a:gd name="connsiteX5406" fmla="*/ 2829401 w 6400800"/>
                <a:gd name="connsiteY5406" fmla="*/ 292894 h 514350"/>
                <a:gd name="connsiteX5407" fmla="*/ 2830354 w 6400800"/>
                <a:gd name="connsiteY5407" fmla="*/ 299561 h 514350"/>
                <a:gd name="connsiteX5408" fmla="*/ 2829401 w 6400800"/>
                <a:gd name="connsiteY5408" fmla="*/ 301466 h 514350"/>
                <a:gd name="connsiteX5409" fmla="*/ 2829401 w 6400800"/>
                <a:gd name="connsiteY5409" fmla="*/ 299561 h 514350"/>
                <a:gd name="connsiteX5410" fmla="*/ 2829401 w 6400800"/>
                <a:gd name="connsiteY5410" fmla="*/ 292894 h 514350"/>
                <a:gd name="connsiteX5411" fmla="*/ 2785586 w 6400800"/>
                <a:gd name="connsiteY5411" fmla="*/ 268129 h 514350"/>
                <a:gd name="connsiteX5412" fmla="*/ 2782729 w 6400800"/>
                <a:gd name="connsiteY5412" fmla="*/ 271939 h 514350"/>
                <a:gd name="connsiteX5413" fmla="*/ 2782729 w 6400800"/>
                <a:gd name="connsiteY5413" fmla="*/ 269081 h 514350"/>
                <a:gd name="connsiteX5414" fmla="*/ 2782729 w 6400800"/>
                <a:gd name="connsiteY5414" fmla="*/ 265271 h 514350"/>
                <a:gd name="connsiteX5415" fmla="*/ 2786539 w 6400800"/>
                <a:gd name="connsiteY5415" fmla="*/ 258604 h 514350"/>
                <a:gd name="connsiteX5416" fmla="*/ 2786539 w 6400800"/>
                <a:gd name="connsiteY5416" fmla="*/ 260509 h 514350"/>
                <a:gd name="connsiteX5417" fmla="*/ 2785586 w 6400800"/>
                <a:gd name="connsiteY5417" fmla="*/ 268129 h 514350"/>
                <a:gd name="connsiteX5418" fmla="*/ 2796064 w 6400800"/>
                <a:gd name="connsiteY5418" fmla="*/ 268129 h 514350"/>
                <a:gd name="connsiteX5419" fmla="*/ 2796064 w 6400800"/>
                <a:gd name="connsiteY5419" fmla="*/ 268129 h 514350"/>
                <a:gd name="connsiteX5420" fmla="*/ 2798921 w 6400800"/>
                <a:gd name="connsiteY5420" fmla="*/ 263366 h 514350"/>
                <a:gd name="connsiteX5421" fmla="*/ 2796064 w 6400800"/>
                <a:gd name="connsiteY5421" fmla="*/ 268129 h 514350"/>
                <a:gd name="connsiteX5422" fmla="*/ 2803684 w 6400800"/>
                <a:gd name="connsiteY5422" fmla="*/ 314801 h 514350"/>
                <a:gd name="connsiteX5423" fmla="*/ 2802731 w 6400800"/>
                <a:gd name="connsiteY5423" fmla="*/ 318611 h 514350"/>
                <a:gd name="connsiteX5424" fmla="*/ 2801779 w 6400800"/>
                <a:gd name="connsiteY5424" fmla="*/ 325279 h 514350"/>
                <a:gd name="connsiteX5425" fmla="*/ 2798921 w 6400800"/>
                <a:gd name="connsiteY5425" fmla="*/ 317659 h 514350"/>
                <a:gd name="connsiteX5426" fmla="*/ 2798921 w 6400800"/>
                <a:gd name="connsiteY5426" fmla="*/ 315754 h 514350"/>
                <a:gd name="connsiteX5427" fmla="*/ 2798921 w 6400800"/>
                <a:gd name="connsiteY5427" fmla="*/ 315754 h 514350"/>
                <a:gd name="connsiteX5428" fmla="*/ 2801779 w 6400800"/>
                <a:gd name="connsiteY5428" fmla="*/ 304324 h 514350"/>
                <a:gd name="connsiteX5429" fmla="*/ 2803684 w 6400800"/>
                <a:gd name="connsiteY5429" fmla="*/ 312896 h 514350"/>
                <a:gd name="connsiteX5430" fmla="*/ 2803684 w 6400800"/>
                <a:gd name="connsiteY5430" fmla="*/ 314801 h 514350"/>
                <a:gd name="connsiteX5431" fmla="*/ 2810351 w 6400800"/>
                <a:gd name="connsiteY5431" fmla="*/ 280511 h 514350"/>
                <a:gd name="connsiteX5432" fmla="*/ 2805589 w 6400800"/>
                <a:gd name="connsiteY5432" fmla="*/ 302419 h 514350"/>
                <a:gd name="connsiteX5433" fmla="*/ 2803684 w 6400800"/>
                <a:gd name="connsiteY5433" fmla="*/ 298609 h 514350"/>
                <a:gd name="connsiteX5434" fmla="*/ 2802731 w 6400800"/>
                <a:gd name="connsiteY5434" fmla="*/ 296704 h 514350"/>
                <a:gd name="connsiteX5435" fmla="*/ 2805589 w 6400800"/>
                <a:gd name="connsiteY5435" fmla="*/ 287179 h 514350"/>
                <a:gd name="connsiteX5436" fmla="*/ 2809399 w 6400800"/>
                <a:gd name="connsiteY5436" fmla="*/ 277654 h 514350"/>
                <a:gd name="connsiteX5437" fmla="*/ 2810351 w 6400800"/>
                <a:gd name="connsiteY5437" fmla="*/ 275749 h 514350"/>
                <a:gd name="connsiteX5438" fmla="*/ 2810351 w 6400800"/>
                <a:gd name="connsiteY5438" fmla="*/ 280511 h 514350"/>
                <a:gd name="connsiteX5439" fmla="*/ 2811304 w 6400800"/>
                <a:gd name="connsiteY5439" fmla="*/ 276701 h 514350"/>
                <a:gd name="connsiteX5440" fmla="*/ 2811304 w 6400800"/>
                <a:gd name="connsiteY5440" fmla="*/ 274796 h 514350"/>
                <a:gd name="connsiteX5441" fmla="*/ 2813209 w 6400800"/>
                <a:gd name="connsiteY5441" fmla="*/ 270986 h 514350"/>
                <a:gd name="connsiteX5442" fmla="*/ 2811304 w 6400800"/>
                <a:gd name="connsiteY5442" fmla="*/ 276701 h 514350"/>
                <a:gd name="connsiteX5443" fmla="*/ 2812256 w 6400800"/>
                <a:gd name="connsiteY5443" fmla="*/ 236696 h 514350"/>
                <a:gd name="connsiteX5444" fmla="*/ 2806541 w 6400800"/>
                <a:gd name="connsiteY5444" fmla="*/ 246221 h 514350"/>
                <a:gd name="connsiteX5445" fmla="*/ 2799874 w 6400800"/>
                <a:gd name="connsiteY5445" fmla="*/ 251936 h 514350"/>
                <a:gd name="connsiteX5446" fmla="*/ 2794159 w 6400800"/>
                <a:gd name="connsiteY5446" fmla="*/ 257651 h 514350"/>
                <a:gd name="connsiteX5447" fmla="*/ 2792254 w 6400800"/>
                <a:gd name="connsiteY5447" fmla="*/ 245269 h 514350"/>
                <a:gd name="connsiteX5448" fmla="*/ 2796064 w 6400800"/>
                <a:gd name="connsiteY5448" fmla="*/ 238601 h 514350"/>
                <a:gd name="connsiteX5449" fmla="*/ 2804636 w 6400800"/>
                <a:gd name="connsiteY5449" fmla="*/ 224314 h 514350"/>
                <a:gd name="connsiteX5450" fmla="*/ 2812256 w 6400800"/>
                <a:gd name="connsiteY5450" fmla="*/ 236696 h 514350"/>
                <a:gd name="connsiteX5451" fmla="*/ 2804636 w 6400800"/>
                <a:gd name="connsiteY5451" fmla="*/ 223361 h 514350"/>
                <a:gd name="connsiteX5452" fmla="*/ 2794159 w 6400800"/>
                <a:gd name="connsiteY5452" fmla="*/ 235744 h 514350"/>
                <a:gd name="connsiteX5453" fmla="*/ 2792254 w 6400800"/>
                <a:gd name="connsiteY5453" fmla="*/ 238601 h 514350"/>
                <a:gd name="connsiteX5454" fmla="*/ 2792254 w 6400800"/>
                <a:gd name="connsiteY5454" fmla="*/ 238601 h 514350"/>
                <a:gd name="connsiteX5455" fmla="*/ 2796064 w 6400800"/>
                <a:gd name="connsiteY5455" fmla="*/ 230981 h 514350"/>
                <a:gd name="connsiteX5456" fmla="*/ 2801779 w 6400800"/>
                <a:gd name="connsiteY5456" fmla="*/ 219551 h 514350"/>
                <a:gd name="connsiteX5457" fmla="*/ 2804636 w 6400800"/>
                <a:gd name="connsiteY5457" fmla="*/ 223361 h 514350"/>
                <a:gd name="connsiteX5458" fmla="*/ 2787491 w 6400800"/>
                <a:gd name="connsiteY5458" fmla="*/ 196691 h 514350"/>
                <a:gd name="connsiteX5459" fmla="*/ 2800826 w 6400800"/>
                <a:gd name="connsiteY5459" fmla="*/ 217646 h 514350"/>
                <a:gd name="connsiteX5460" fmla="*/ 2792254 w 6400800"/>
                <a:gd name="connsiteY5460" fmla="*/ 228124 h 514350"/>
                <a:gd name="connsiteX5461" fmla="*/ 2790349 w 6400800"/>
                <a:gd name="connsiteY5461" fmla="*/ 230981 h 514350"/>
                <a:gd name="connsiteX5462" fmla="*/ 2787491 w 6400800"/>
                <a:gd name="connsiteY5462" fmla="*/ 218599 h 514350"/>
                <a:gd name="connsiteX5463" fmla="*/ 2781776 w 6400800"/>
                <a:gd name="connsiteY5463" fmla="*/ 196691 h 514350"/>
                <a:gd name="connsiteX5464" fmla="*/ 2783681 w 6400800"/>
                <a:gd name="connsiteY5464" fmla="*/ 218599 h 514350"/>
                <a:gd name="connsiteX5465" fmla="*/ 2784634 w 6400800"/>
                <a:gd name="connsiteY5465" fmla="*/ 237649 h 514350"/>
                <a:gd name="connsiteX5466" fmla="*/ 2780824 w 6400800"/>
                <a:gd name="connsiteY5466" fmla="*/ 243364 h 514350"/>
                <a:gd name="connsiteX5467" fmla="*/ 2778919 w 6400800"/>
                <a:gd name="connsiteY5467" fmla="*/ 204311 h 514350"/>
                <a:gd name="connsiteX5468" fmla="*/ 2777966 w 6400800"/>
                <a:gd name="connsiteY5468" fmla="*/ 186214 h 514350"/>
                <a:gd name="connsiteX5469" fmla="*/ 2775109 w 6400800"/>
                <a:gd name="connsiteY5469" fmla="*/ 204311 h 514350"/>
                <a:gd name="connsiteX5470" fmla="*/ 2774156 w 6400800"/>
                <a:gd name="connsiteY5470" fmla="*/ 214789 h 514350"/>
                <a:gd name="connsiteX5471" fmla="*/ 2770346 w 6400800"/>
                <a:gd name="connsiteY5471" fmla="*/ 190976 h 514350"/>
                <a:gd name="connsiteX5472" fmla="*/ 2770346 w 6400800"/>
                <a:gd name="connsiteY5472" fmla="*/ 189071 h 514350"/>
                <a:gd name="connsiteX5473" fmla="*/ 2770346 w 6400800"/>
                <a:gd name="connsiteY5473" fmla="*/ 185261 h 514350"/>
                <a:gd name="connsiteX5474" fmla="*/ 2768441 w 6400800"/>
                <a:gd name="connsiteY5474" fmla="*/ 166211 h 514350"/>
                <a:gd name="connsiteX5475" fmla="*/ 2787491 w 6400800"/>
                <a:gd name="connsiteY5475" fmla="*/ 196691 h 514350"/>
                <a:gd name="connsiteX5476" fmla="*/ 2767489 w 6400800"/>
                <a:gd name="connsiteY5476" fmla="*/ 167164 h 514350"/>
                <a:gd name="connsiteX5477" fmla="*/ 2767489 w 6400800"/>
                <a:gd name="connsiteY5477" fmla="*/ 170974 h 514350"/>
                <a:gd name="connsiteX5478" fmla="*/ 2766536 w 6400800"/>
                <a:gd name="connsiteY5478" fmla="*/ 166211 h 514350"/>
                <a:gd name="connsiteX5479" fmla="*/ 2767489 w 6400800"/>
                <a:gd name="connsiteY5479" fmla="*/ 167164 h 514350"/>
                <a:gd name="connsiteX5480" fmla="*/ 2757964 w 6400800"/>
                <a:gd name="connsiteY5480" fmla="*/ 342424 h 514350"/>
                <a:gd name="connsiteX5481" fmla="*/ 2755106 w 6400800"/>
                <a:gd name="connsiteY5481" fmla="*/ 336709 h 514350"/>
                <a:gd name="connsiteX5482" fmla="*/ 2758916 w 6400800"/>
                <a:gd name="connsiteY5482" fmla="*/ 329089 h 514350"/>
                <a:gd name="connsiteX5483" fmla="*/ 2760821 w 6400800"/>
                <a:gd name="connsiteY5483" fmla="*/ 332899 h 514350"/>
                <a:gd name="connsiteX5484" fmla="*/ 2757964 w 6400800"/>
                <a:gd name="connsiteY5484" fmla="*/ 342424 h 514350"/>
                <a:gd name="connsiteX5485" fmla="*/ 2762726 w 6400800"/>
                <a:gd name="connsiteY5485" fmla="*/ 327184 h 514350"/>
                <a:gd name="connsiteX5486" fmla="*/ 2761774 w 6400800"/>
                <a:gd name="connsiteY5486" fmla="*/ 330994 h 514350"/>
                <a:gd name="connsiteX5487" fmla="*/ 2759869 w 6400800"/>
                <a:gd name="connsiteY5487" fmla="*/ 328136 h 514350"/>
                <a:gd name="connsiteX5488" fmla="*/ 2761774 w 6400800"/>
                <a:gd name="connsiteY5488" fmla="*/ 324326 h 514350"/>
                <a:gd name="connsiteX5489" fmla="*/ 2762726 w 6400800"/>
                <a:gd name="connsiteY5489" fmla="*/ 327184 h 514350"/>
                <a:gd name="connsiteX5490" fmla="*/ 2762726 w 6400800"/>
                <a:gd name="connsiteY5490" fmla="*/ 327184 h 514350"/>
                <a:gd name="connsiteX5491" fmla="*/ 2762726 w 6400800"/>
                <a:gd name="connsiteY5491" fmla="*/ 250031 h 514350"/>
                <a:gd name="connsiteX5492" fmla="*/ 2762726 w 6400800"/>
                <a:gd name="connsiteY5492" fmla="*/ 270034 h 514350"/>
                <a:gd name="connsiteX5493" fmla="*/ 2754154 w 6400800"/>
                <a:gd name="connsiteY5493" fmla="*/ 282416 h 514350"/>
                <a:gd name="connsiteX5494" fmla="*/ 2753201 w 6400800"/>
                <a:gd name="connsiteY5494" fmla="*/ 284321 h 514350"/>
                <a:gd name="connsiteX5495" fmla="*/ 2752249 w 6400800"/>
                <a:gd name="connsiteY5495" fmla="*/ 282416 h 514350"/>
                <a:gd name="connsiteX5496" fmla="*/ 2753201 w 6400800"/>
                <a:gd name="connsiteY5496" fmla="*/ 278606 h 514350"/>
                <a:gd name="connsiteX5497" fmla="*/ 2756059 w 6400800"/>
                <a:gd name="connsiteY5497" fmla="*/ 267176 h 514350"/>
                <a:gd name="connsiteX5498" fmla="*/ 2761774 w 6400800"/>
                <a:gd name="connsiteY5498" fmla="*/ 251936 h 514350"/>
                <a:gd name="connsiteX5499" fmla="*/ 2762726 w 6400800"/>
                <a:gd name="connsiteY5499" fmla="*/ 250031 h 514350"/>
                <a:gd name="connsiteX5500" fmla="*/ 2762726 w 6400800"/>
                <a:gd name="connsiteY5500" fmla="*/ 250031 h 514350"/>
                <a:gd name="connsiteX5501" fmla="*/ 2753201 w 6400800"/>
                <a:gd name="connsiteY5501" fmla="*/ 250031 h 514350"/>
                <a:gd name="connsiteX5502" fmla="*/ 2757011 w 6400800"/>
                <a:gd name="connsiteY5502" fmla="*/ 230981 h 514350"/>
                <a:gd name="connsiteX5503" fmla="*/ 2762726 w 6400800"/>
                <a:gd name="connsiteY5503" fmla="*/ 249079 h 514350"/>
                <a:gd name="connsiteX5504" fmla="*/ 2760821 w 6400800"/>
                <a:gd name="connsiteY5504" fmla="*/ 252889 h 514350"/>
                <a:gd name="connsiteX5505" fmla="*/ 2752249 w 6400800"/>
                <a:gd name="connsiteY5505" fmla="*/ 267176 h 514350"/>
                <a:gd name="connsiteX5506" fmla="*/ 2748439 w 6400800"/>
                <a:gd name="connsiteY5506" fmla="*/ 275749 h 514350"/>
                <a:gd name="connsiteX5507" fmla="*/ 2747486 w 6400800"/>
                <a:gd name="connsiteY5507" fmla="*/ 274796 h 514350"/>
                <a:gd name="connsiteX5508" fmla="*/ 2753201 w 6400800"/>
                <a:gd name="connsiteY5508" fmla="*/ 250031 h 514350"/>
                <a:gd name="connsiteX5509" fmla="*/ 2749391 w 6400800"/>
                <a:gd name="connsiteY5509" fmla="*/ 362426 h 514350"/>
                <a:gd name="connsiteX5510" fmla="*/ 2746534 w 6400800"/>
                <a:gd name="connsiteY5510" fmla="*/ 357664 h 514350"/>
                <a:gd name="connsiteX5511" fmla="*/ 2746534 w 6400800"/>
                <a:gd name="connsiteY5511" fmla="*/ 354806 h 514350"/>
                <a:gd name="connsiteX5512" fmla="*/ 2749391 w 6400800"/>
                <a:gd name="connsiteY5512" fmla="*/ 362426 h 514350"/>
                <a:gd name="connsiteX5513" fmla="*/ 2734151 w 6400800"/>
                <a:gd name="connsiteY5513" fmla="*/ 258604 h 514350"/>
                <a:gd name="connsiteX5514" fmla="*/ 2740819 w 6400800"/>
                <a:gd name="connsiteY5514" fmla="*/ 273844 h 514350"/>
                <a:gd name="connsiteX5515" fmla="*/ 2735104 w 6400800"/>
                <a:gd name="connsiteY5515" fmla="*/ 290036 h 514350"/>
                <a:gd name="connsiteX5516" fmla="*/ 2734151 w 6400800"/>
                <a:gd name="connsiteY5516" fmla="*/ 287179 h 514350"/>
                <a:gd name="connsiteX5517" fmla="*/ 2734151 w 6400800"/>
                <a:gd name="connsiteY5517" fmla="*/ 291941 h 514350"/>
                <a:gd name="connsiteX5518" fmla="*/ 2734151 w 6400800"/>
                <a:gd name="connsiteY5518" fmla="*/ 291941 h 514350"/>
                <a:gd name="connsiteX5519" fmla="*/ 2732246 w 6400800"/>
                <a:gd name="connsiteY5519" fmla="*/ 289084 h 514350"/>
                <a:gd name="connsiteX5520" fmla="*/ 2731294 w 6400800"/>
                <a:gd name="connsiteY5520" fmla="*/ 286226 h 514350"/>
                <a:gd name="connsiteX5521" fmla="*/ 2734151 w 6400800"/>
                <a:gd name="connsiteY5521" fmla="*/ 258604 h 514350"/>
                <a:gd name="connsiteX5522" fmla="*/ 2715101 w 6400800"/>
                <a:gd name="connsiteY5522" fmla="*/ 290989 h 514350"/>
                <a:gd name="connsiteX5523" fmla="*/ 2716054 w 6400800"/>
                <a:gd name="connsiteY5523" fmla="*/ 273844 h 514350"/>
                <a:gd name="connsiteX5524" fmla="*/ 2717959 w 6400800"/>
                <a:gd name="connsiteY5524" fmla="*/ 278606 h 514350"/>
                <a:gd name="connsiteX5525" fmla="*/ 2716054 w 6400800"/>
                <a:gd name="connsiteY5525" fmla="*/ 304324 h 514350"/>
                <a:gd name="connsiteX5526" fmla="*/ 2715101 w 6400800"/>
                <a:gd name="connsiteY5526" fmla="*/ 303371 h 514350"/>
                <a:gd name="connsiteX5527" fmla="*/ 2715101 w 6400800"/>
                <a:gd name="connsiteY5527" fmla="*/ 290989 h 514350"/>
                <a:gd name="connsiteX5528" fmla="*/ 2705576 w 6400800"/>
                <a:gd name="connsiteY5528" fmla="*/ 243364 h 514350"/>
                <a:gd name="connsiteX5529" fmla="*/ 2704624 w 6400800"/>
                <a:gd name="connsiteY5529" fmla="*/ 247174 h 514350"/>
                <a:gd name="connsiteX5530" fmla="*/ 2703671 w 6400800"/>
                <a:gd name="connsiteY5530" fmla="*/ 238601 h 514350"/>
                <a:gd name="connsiteX5531" fmla="*/ 2705576 w 6400800"/>
                <a:gd name="connsiteY5531" fmla="*/ 243364 h 514350"/>
                <a:gd name="connsiteX5532" fmla="*/ 2697956 w 6400800"/>
                <a:gd name="connsiteY5532" fmla="*/ 312896 h 514350"/>
                <a:gd name="connsiteX5533" fmla="*/ 2697956 w 6400800"/>
                <a:gd name="connsiteY5533" fmla="*/ 313849 h 514350"/>
                <a:gd name="connsiteX5534" fmla="*/ 2697956 w 6400800"/>
                <a:gd name="connsiteY5534" fmla="*/ 310991 h 514350"/>
                <a:gd name="connsiteX5535" fmla="*/ 2697956 w 6400800"/>
                <a:gd name="connsiteY5535" fmla="*/ 312896 h 514350"/>
                <a:gd name="connsiteX5536" fmla="*/ 2664619 w 6400800"/>
                <a:gd name="connsiteY5536" fmla="*/ 234791 h 514350"/>
                <a:gd name="connsiteX5537" fmla="*/ 2666524 w 6400800"/>
                <a:gd name="connsiteY5537" fmla="*/ 238601 h 514350"/>
                <a:gd name="connsiteX5538" fmla="*/ 2673191 w 6400800"/>
                <a:gd name="connsiteY5538" fmla="*/ 287179 h 514350"/>
                <a:gd name="connsiteX5539" fmla="*/ 2670334 w 6400800"/>
                <a:gd name="connsiteY5539" fmla="*/ 279559 h 514350"/>
                <a:gd name="connsiteX5540" fmla="*/ 2670334 w 6400800"/>
                <a:gd name="connsiteY5540" fmla="*/ 278606 h 514350"/>
                <a:gd name="connsiteX5541" fmla="*/ 2671286 w 6400800"/>
                <a:gd name="connsiteY5541" fmla="*/ 276701 h 514350"/>
                <a:gd name="connsiteX5542" fmla="*/ 2670334 w 6400800"/>
                <a:gd name="connsiteY5542" fmla="*/ 278606 h 514350"/>
                <a:gd name="connsiteX5543" fmla="*/ 2664619 w 6400800"/>
                <a:gd name="connsiteY5543" fmla="*/ 246221 h 514350"/>
                <a:gd name="connsiteX5544" fmla="*/ 2663666 w 6400800"/>
                <a:gd name="connsiteY5544" fmla="*/ 240506 h 514350"/>
                <a:gd name="connsiteX5545" fmla="*/ 2664619 w 6400800"/>
                <a:gd name="connsiteY5545" fmla="*/ 234791 h 514350"/>
                <a:gd name="connsiteX5546" fmla="*/ 2657951 w 6400800"/>
                <a:gd name="connsiteY5546" fmla="*/ 339566 h 514350"/>
                <a:gd name="connsiteX5547" fmla="*/ 2656046 w 6400800"/>
                <a:gd name="connsiteY5547" fmla="*/ 336709 h 514350"/>
                <a:gd name="connsiteX5548" fmla="*/ 2657951 w 6400800"/>
                <a:gd name="connsiteY5548" fmla="*/ 325279 h 514350"/>
                <a:gd name="connsiteX5549" fmla="*/ 2657951 w 6400800"/>
                <a:gd name="connsiteY5549" fmla="*/ 339566 h 514350"/>
                <a:gd name="connsiteX5550" fmla="*/ 2654141 w 6400800"/>
                <a:gd name="connsiteY5550" fmla="*/ 277654 h 514350"/>
                <a:gd name="connsiteX5551" fmla="*/ 2659856 w 6400800"/>
                <a:gd name="connsiteY5551" fmla="*/ 298609 h 514350"/>
                <a:gd name="connsiteX5552" fmla="*/ 2659856 w 6400800"/>
                <a:gd name="connsiteY5552" fmla="*/ 299561 h 514350"/>
                <a:gd name="connsiteX5553" fmla="*/ 2653189 w 6400800"/>
                <a:gd name="connsiteY5553" fmla="*/ 316706 h 514350"/>
                <a:gd name="connsiteX5554" fmla="*/ 2652236 w 6400800"/>
                <a:gd name="connsiteY5554" fmla="*/ 319564 h 514350"/>
                <a:gd name="connsiteX5555" fmla="*/ 2650331 w 6400800"/>
                <a:gd name="connsiteY5555" fmla="*/ 311944 h 514350"/>
                <a:gd name="connsiteX5556" fmla="*/ 2647474 w 6400800"/>
                <a:gd name="connsiteY5556" fmla="*/ 301466 h 514350"/>
                <a:gd name="connsiteX5557" fmla="*/ 2654141 w 6400800"/>
                <a:gd name="connsiteY5557" fmla="*/ 277654 h 514350"/>
                <a:gd name="connsiteX5558" fmla="*/ 2633186 w 6400800"/>
                <a:gd name="connsiteY5558" fmla="*/ 283369 h 514350"/>
                <a:gd name="connsiteX5559" fmla="*/ 2633186 w 6400800"/>
                <a:gd name="connsiteY5559" fmla="*/ 285274 h 514350"/>
                <a:gd name="connsiteX5560" fmla="*/ 2633186 w 6400800"/>
                <a:gd name="connsiteY5560" fmla="*/ 286226 h 514350"/>
                <a:gd name="connsiteX5561" fmla="*/ 2632234 w 6400800"/>
                <a:gd name="connsiteY5561" fmla="*/ 290036 h 514350"/>
                <a:gd name="connsiteX5562" fmla="*/ 2633186 w 6400800"/>
                <a:gd name="connsiteY5562" fmla="*/ 283369 h 514350"/>
                <a:gd name="connsiteX5563" fmla="*/ 2578894 w 6400800"/>
                <a:gd name="connsiteY5563" fmla="*/ 242411 h 514350"/>
                <a:gd name="connsiteX5564" fmla="*/ 2577941 w 6400800"/>
                <a:gd name="connsiteY5564" fmla="*/ 241459 h 514350"/>
                <a:gd name="connsiteX5565" fmla="*/ 2580799 w 6400800"/>
                <a:gd name="connsiteY5565" fmla="*/ 235744 h 514350"/>
                <a:gd name="connsiteX5566" fmla="*/ 2580799 w 6400800"/>
                <a:gd name="connsiteY5566" fmla="*/ 235744 h 514350"/>
                <a:gd name="connsiteX5567" fmla="*/ 2578894 w 6400800"/>
                <a:gd name="connsiteY5567" fmla="*/ 242411 h 514350"/>
                <a:gd name="connsiteX5568" fmla="*/ 2597944 w 6400800"/>
                <a:gd name="connsiteY5568" fmla="*/ 275749 h 514350"/>
                <a:gd name="connsiteX5569" fmla="*/ 2597944 w 6400800"/>
                <a:gd name="connsiteY5569" fmla="*/ 274796 h 514350"/>
                <a:gd name="connsiteX5570" fmla="*/ 2597944 w 6400800"/>
                <a:gd name="connsiteY5570" fmla="*/ 275749 h 514350"/>
                <a:gd name="connsiteX5571" fmla="*/ 2597944 w 6400800"/>
                <a:gd name="connsiteY5571" fmla="*/ 275749 h 514350"/>
                <a:gd name="connsiteX5572" fmla="*/ 2616041 w 6400800"/>
                <a:gd name="connsiteY5572" fmla="*/ 309086 h 514350"/>
                <a:gd name="connsiteX5573" fmla="*/ 2613184 w 6400800"/>
                <a:gd name="connsiteY5573" fmla="*/ 319564 h 514350"/>
                <a:gd name="connsiteX5574" fmla="*/ 2613184 w 6400800"/>
                <a:gd name="connsiteY5574" fmla="*/ 318611 h 514350"/>
                <a:gd name="connsiteX5575" fmla="*/ 2613184 w 6400800"/>
                <a:gd name="connsiteY5575" fmla="*/ 319564 h 514350"/>
                <a:gd name="connsiteX5576" fmla="*/ 2613184 w 6400800"/>
                <a:gd name="connsiteY5576" fmla="*/ 319564 h 514350"/>
                <a:gd name="connsiteX5577" fmla="*/ 2600801 w 6400800"/>
                <a:gd name="connsiteY5577" fmla="*/ 289084 h 514350"/>
                <a:gd name="connsiteX5578" fmla="*/ 2602706 w 6400800"/>
                <a:gd name="connsiteY5578" fmla="*/ 282416 h 514350"/>
                <a:gd name="connsiteX5579" fmla="*/ 2612231 w 6400800"/>
                <a:gd name="connsiteY5579" fmla="*/ 299561 h 514350"/>
                <a:gd name="connsiteX5580" fmla="*/ 2616041 w 6400800"/>
                <a:gd name="connsiteY5580" fmla="*/ 308134 h 514350"/>
                <a:gd name="connsiteX5581" fmla="*/ 2616041 w 6400800"/>
                <a:gd name="connsiteY5581" fmla="*/ 309086 h 514350"/>
                <a:gd name="connsiteX5582" fmla="*/ 2616041 w 6400800"/>
                <a:gd name="connsiteY5582" fmla="*/ 309086 h 514350"/>
                <a:gd name="connsiteX5583" fmla="*/ 2604611 w 6400800"/>
                <a:gd name="connsiteY5583" fmla="*/ 276701 h 514350"/>
                <a:gd name="connsiteX5584" fmla="*/ 2608421 w 6400800"/>
                <a:gd name="connsiteY5584" fmla="*/ 267176 h 514350"/>
                <a:gd name="connsiteX5585" fmla="*/ 2615089 w 6400800"/>
                <a:gd name="connsiteY5585" fmla="*/ 290036 h 514350"/>
                <a:gd name="connsiteX5586" fmla="*/ 2604611 w 6400800"/>
                <a:gd name="connsiteY5586" fmla="*/ 276701 h 514350"/>
                <a:gd name="connsiteX5587" fmla="*/ 2614136 w 6400800"/>
                <a:gd name="connsiteY5587" fmla="*/ 276701 h 514350"/>
                <a:gd name="connsiteX5588" fmla="*/ 2609374 w 6400800"/>
                <a:gd name="connsiteY5588" fmla="*/ 266224 h 514350"/>
                <a:gd name="connsiteX5589" fmla="*/ 2612231 w 6400800"/>
                <a:gd name="connsiteY5589" fmla="*/ 257651 h 514350"/>
                <a:gd name="connsiteX5590" fmla="*/ 2614136 w 6400800"/>
                <a:gd name="connsiteY5590" fmla="*/ 276701 h 514350"/>
                <a:gd name="connsiteX5591" fmla="*/ 2606516 w 6400800"/>
                <a:gd name="connsiteY5591" fmla="*/ 208121 h 514350"/>
                <a:gd name="connsiteX5592" fmla="*/ 2611279 w 6400800"/>
                <a:gd name="connsiteY5592" fmla="*/ 250984 h 514350"/>
                <a:gd name="connsiteX5593" fmla="*/ 2611279 w 6400800"/>
                <a:gd name="connsiteY5593" fmla="*/ 251936 h 514350"/>
                <a:gd name="connsiteX5594" fmla="*/ 2600801 w 6400800"/>
                <a:gd name="connsiteY5594" fmla="*/ 271939 h 514350"/>
                <a:gd name="connsiteX5595" fmla="*/ 2597944 w 6400800"/>
                <a:gd name="connsiteY5595" fmla="*/ 268129 h 514350"/>
                <a:gd name="connsiteX5596" fmla="*/ 2595086 w 6400800"/>
                <a:gd name="connsiteY5596" fmla="*/ 237649 h 514350"/>
                <a:gd name="connsiteX5597" fmla="*/ 2594134 w 6400800"/>
                <a:gd name="connsiteY5597" fmla="*/ 228124 h 514350"/>
                <a:gd name="connsiteX5598" fmla="*/ 2605564 w 6400800"/>
                <a:gd name="connsiteY5598" fmla="*/ 179546 h 514350"/>
                <a:gd name="connsiteX5599" fmla="*/ 2606516 w 6400800"/>
                <a:gd name="connsiteY5599" fmla="*/ 208121 h 514350"/>
                <a:gd name="connsiteX5600" fmla="*/ 2586514 w 6400800"/>
                <a:gd name="connsiteY5600" fmla="*/ 186214 h 514350"/>
                <a:gd name="connsiteX5601" fmla="*/ 2598896 w 6400800"/>
                <a:gd name="connsiteY5601" fmla="*/ 159544 h 514350"/>
                <a:gd name="connsiteX5602" fmla="*/ 2601754 w 6400800"/>
                <a:gd name="connsiteY5602" fmla="*/ 153829 h 514350"/>
                <a:gd name="connsiteX5603" fmla="*/ 2603659 w 6400800"/>
                <a:gd name="connsiteY5603" fmla="*/ 173831 h 514350"/>
                <a:gd name="connsiteX5604" fmla="*/ 2590324 w 6400800"/>
                <a:gd name="connsiteY5604" fmla="*/ 210979 h 514350"/>
                <a:gd name="connsiteX5605" fmla="*/ 2586514 w 6400800"/>
                <a:gd name="connsiteY5605" fmla="*/ 187166 h 514350"/>
                <a:gd name="connsiteX5606" fmla="*/ 2586514 w 6400800"/>
                <a:gd name="connsiteY5606" fmla="*/ 186214 h 514350"/>
                <a:gd name="connsiteX5607" fmla="*/ 2584609 w 6400800"/>
                <a:gd name="connsiteY5607" fmla="*/ 408146 h 514350"/>
                <a:gd name="connsiteX5608" fmla="*/ 2584609 w 6400800"/>
                <a:gd name="connsiteY5608" fmla="*/ 408146 h 514350"/>
                <a:gd name="connsiteX5609" fmla="*/ 2581751 w 6400800"/>
                <a:gd name="connsiteY5609" fmla="*/ 393859 h 514350"/>
                <a:gd name="connsiteX5610" fmla="*/ 2584609 w 6400800"/>
                <a:gd name="connsiteY5610" fmla="*/ 408146 h 514350"/>
                <a:gd name="connsiteX5611" fmla="*/ 2580799 w 6400800"/>
                <a:gd name="connsiteY5611" fmla="*/ 199549 h 514350"/>
                <a:gd name="connsiteX5612" fmla="*/ 2581751 w 6400800"/>
                <a:gd name="connsiteY5612" fmla="*/ 228124 h 514350"/>
                <a:gd name="connsiteX5613" fmla="*/ 2578894 w 6400800"/>
                <a:gd name="connsiteY5613" fmla="*/ 231934 h 514350"/>
                <a:gd name="connsiteX5614" fmla="*/ 2575084 w 6400800"/>
                <a:gd name="connsiteY5614" fmla="*/ 236696 h 514350"/>
                <a:gd name="connsiteX5615" fmla="*/ 2573179 w 6400800"/>
                <a:gd name="connsiteY5615" fmla="*/ 233839 h 514350"/>
                <a:gd name="connsiteX5616" fmla="*/ 2572226 w 6400800"/>
                <a:gd name="connsiteY5616" fmla="*/ 229076 h 514350"/>
                <a:gd name="connsiteX5617" fmla="*/ 2571274 w 6400800"/>
                <a:gd name="connsiteY5617" fmla="*/ 219551 h 514350"/>
                <a:gd name="connsiteX5618" fmla="*/ 2580799 w 6400800"/>
                <a:gd name="connsiteY5618" fmla="*/ 199549 h 514350"/>
                <a:gd name="connsiteX5619" fmla="*/ 2569369 w 6400800"/>
                <a:gd name="connsiteY5619" fmla="*/ 320516 h 514350"/>
                <a:gd name="connsiteX5620" fmla="*/ 2570321 w 6400800"/>
                <a:gd name="connsiteY5620" fmla="*/ 327184 h 514350"/>
                <a:gd name="connsiteX5621" fmla="*/ 2571274 w 6400800"/>
                <a:gd name="connsiteY5621" fmla="*/ 330041 h 514350"/>
                <a:gd name="connsiteX5622" fmla="*/ 2563654 w 6400800"/>
                <a:gd name="connsiteY5622" fmla="*/ 345281 h 514350"/>
                <a:gd name="connsiteX5623" fmla="*/ 2562701 w 6400800"/>
                <a:gd name="connsiteY5623" fmla="*/ 342424 h 514350"/>
                <a:gd name="connsiteX5624" fmla="*/ 2569369 w 6400800"/>
                <a:gd name="connsiteY5624" fmla="*/ 320516 h 514350"/>
                <a:gd name="connsiteX5625" fmla="*/ 2556034 w 6400800"/>
                <a:gd name="connsiteY5625" fmla="*/ 262414 h 514350"/>
                <a:gd name="connsiteX5626" fmla="*/ 2559844 w 6400800"/>
                <a:gd name="connsiteY5626" fmla="*/ 251936 h 514350"/>
                <a:gd name="connsiteX5627" fmla="*/ 2560796 w 6400800"/>
                <a:gd name="connsiteY5627" fmla="*/ 257651 h 514350"/>
                <a:gd name="connsiteX5628" fmla="*/ 2559844 w 6400800"/>
                <a:gd name="connsiteY5628" fmla="*/ 259556 h 514350"/>
                <a:gd name="connsiteX5629" fmla="*/ 2554129 w 6400800"/>
                <a:gd name="connsiteY5629" fmla="*/ 269081 h 514350"/>
                <a:gd name="connsiteX5630" fmla="*/ 2556034 w 6400800"/>
                <a:gd name="connsiteY5630" fmla="*/ 262414 h 514350"/>
                <a:gd name="connsiteX5631" fmla="*/ 2561749 w 6400800"/>
                <a:gd name="connsiteY5631" fmla="*/ 276701 h 514350"/>
                <a:gd name="connsiteX5632" fmla="*/ 2562701 w 6400800"/>
                <a:gd name="connsiteY5632" fmla="*/ 274796 h 514350"/>
                <a:gd name="connsiteX5633" fmla="*/ 2564606 w 6400800"/>
                <a:gd name="connsiteY5633" fmla="*/ 287179 h 514350"/>
                <a:gd name="connsiteX5634" fmla="*/ 2557939 w 6400800"/>
                <a:gd name="connsiteY5634" fmla="*/ 309086 h 514350"/>
                <a:gd name="connsiteX5635" fmla="*/ 2556034 w 6400800"/>
                <a:gd name="connsiteY5635" fmla="*/ 313849 h 514350"/>
                <a:gd name="connsiteX5636" fmla="*/ 2553176 w 6400800"/>
                <a:gd name="connsiteY5636" fmla="*/ 296704 h 514350"/>
                <a:gd name="connsiteX5637" fmla="*/ 2561749 w 6400800"/>
                <a:gd name="connsiteY5637" fmla="*/ 276701 h 514350"/>
                <a:gd name="connsiteX5638" fmla="*/ 2538889 w 6400800"/>
                <a:gd name="connsiteY5638" fmla="*/ 252889 h 514350"/>
                <a:gd name="connsiteX5639" fmla="*/ 2540794 w 6400800"/>
                <a:gd name="connsiteY5639" fmla="*/ 242411 h 514350"/>
                <a:gd name="connsiteX5640" fmla="*/ 2542699 w 6400800"/>
                <a:gd name="connsiteY5640" fmla="*/ 238601 h 514350"/>
                <a:gd name="connsiteX5641" fmla="*/ 2544604 w 6400800"/>
                <a:gd name="connsiteY5641" fmla="*/ 233839 h 514350"/>
                <a:gd name="connsiteX5642" fmla="*/ 2543651 w 6400800"/>
                <a:gd name="connsiteY5642" fmla="*/ 248126 h 514350"/>
                <a:gd name="connsiteX5643" fmla="*/ 2542699 w 6400800"/>
                <a:gd name="connsiteY5643" fmla="*/ 257651 h 514350"/>
                <a:gd name="connsiteX5644" fmla="*/ 2537936 w 6400800"/>
                <a:gd name="connsiteY5644" fmla="*/ 268129 h 514350"/>
                <a:gd name="connsiteX5645" fmla="*/ 2538889 w 6400800"/>
                <a:gd name="connsiteY5645" fmla="*/ 252889 h 514350"/>
                <a:gd name="connsiteX5646" fmla="*/ 2521744 w 6400800"/>
                <a:gd name="connsiteY5646" fmla="*/ 475774 h 514350"/>
                <a:gd name="connsiteX5647" fmla="*/ 2522696 w 6400800"/>
                <a:gd name="connsiteY5647" fmla="*/ 484346 h 514350"/>
                <a:gd name="connsiteX5648" fmla="*/ 2520791 w 6400800"/>
                <a:gd name="connsiteY5648" fmla="*/ 479584 h 514350"/>
                <a:gd name="connsiteX5649" fmla="*/ 2521744 w 6400800"/>
                <a:gd name="connsiteY5649" fmla="*/ 475774 h 514350"/>
                <a:gd name="connsiteX5650" fmla="*/ 2514124 w 6400800"/>
                <a:gd name="connsiteY5650" fmla="*/ 323374 h 514350"/>
                <a:gd name="connsiteX5651" fmla="*/ 2514124 w 6400800"/>
                <a:gd name="connsiteY5651" fmla="*/ 323374 h 514350"/>
                <a:gd name="connsiteX5652" fmla="*/ 2513171 w 6400800"/>
                <a:gd name="connsiteY5652" fmla="*/ 328136 h 514350"/>
                <a:gd name="connsiteX5653" fmla="*/ 2513171 w 6400800"/>
                <a:gd name="connsiteY5653" fmla="*/ 329089 h 514350"/>
                <a:gd name="connsiteX5654" fmla="*/ 2514124 w 6400800"/>
                <a:gd name="connsiteY5654" fmla="*/ 323374 h 514350"/>
                <a:gd name="connsiteX5655" fmla="*/ 2509361 w 6400800"/>
                <a:gd name="connsiteY5655" fmla="*/ 300514 h 514350"/>
                <a:gd name="connsiteX5656" fmla="*/ 2508409 w 6400800"/>
                <a:gd name="connsiteY5656" fmla="*/ 302419 h 514350"/>
                <a:gd name="connsiteX5657" fmla="*/ 2508409 w 6400800"/>
                <a:gd name="connsiteY5657" fmla="*/ 302419 h 514350"/>
                <a:gd name="connsiteX5658" fmla="*/ 2507456 w 6400800"/>
                <a:gd name="connsiteY5658" fmla="*/ 294799 h 514350"/>
                <a:gd name="connsiteX5659" fmla="*/ 2509361 w 6400800"/>
                <a:gd name="connsiteY5659" fmla="*/ 300514 h 514350"/>
                <a:gd name="connsiteX5660" fmla="*/ 2496979 w 6400800"/>
                <a:gd name="connsiteY5660" fmla="*/ 292894 h 514350"/>
                <a:gd name="connsiteX5661" fmla="*/ 2497931 w 6400800"/>
                <a:gd name="connsiteY5661" fmla="*/ 290036 h 514350"/>
                <a:gd name="connsiteX5662" fmla="*/ 2496979 w 6400800"/>
                <a:gd name="connsiteY5662" fmla="*/ 290989 h 514350"/>
                <a:gd name="connsiteX5663" fmla="*/ 2497931 w 6400800"/>
                <a:gd name="connsiteY5663" fmla="*/ 284321 h 514350"/>
                <a:gd name="connsiteX5664" fmla="*/ 2498884 w 6400800"/>
                <a:gd name="connsiteY5664" fmla="*/ 269081 h 514350"/>
                <a:gd name="connsiteX5665" fmla="*/ 2498884 w 6400800"/>
                <a:gd name="connsiteY5665" fmla="*/ 266224 h 514350"/>
                <a:gd name="connsiteX5666" fmla="*/ 2502694 w 6400800"/>
                <a:gd name="connsiteY5666" fmla="*/ 277654 h 514350"/>
                <a:gd name="connsiteX5667" fmla="*/ 2502694 w 6400800"/>
                <a:gd name="connsiteY5667" fmla="*/ 283369 h 514350"/>
                <a:gd name="connsiteX5668" fmla="*/ 2501741 w 6400800"/>
                <a:gd name="connsiteY5668" fmla="*/ 302419 h 514350"/>
                <a:gd name="connsiteX5669" fmla="*/ 2501741 w 6400800"/>
                <a:gd name="connsiteY5669" fmla="*/ 313849 h 514350"/>
                <a:gd name="connsiteX5670" fmla="*/ 2500789 w 6400800"/>
                <a:gd name="connsiteY5670" fmla="*/ 325279 h 514350"/>
                <a:gd name="connsiteX5671" fmla="*/ 2500789 w 6400800"/>
                <a:gd name="connsiteY5671" fmla="*/ 326231 h 514350"/>
                <a:gd name="connsiteX5672" fmla="*/ 2499836 w 6400800"/>
                <a:gd name="connsiteY5672" fmla="*/ 315754 h 514350"/>
                <a:gd name="connsiteX5673" fmla="*/ 2499836 w 6400800"/>
                <a:gd name="connsiteY5673" fmla="*/ 310039 h 514350"/>
                <a:gd name="connsiteX5674" fmla="*/ 2500789 w 6400800"/>
                <a:gd name="connsiteY5674" fmla="*/ 297656 h 514350"/>
                <a:gd name="connsiteX5675" fmla="*/ 2500789 w 6400800"/>
                <a:gd name="connsiteY5675" fmla="*/ 286226 h 514350"/>
                <a:gd name="connsiteX5676" fmla="*/ 2496979 w 6400800"/>
                <a:gd name="connsiteY5676" fmla="*/ 292894 h 514350"/>
                <a:gd name="connsiteX5677" fmla="*/ 2496979 w 6400800"/>
                <a:gd name="connsiteY5677" fmla="*/ 292894 h 514350"/>
                <a:gd name="connsiteX5678" fmla="*/ 2449354 w 6400800"/>
                <a:gd name="connsiteY5678" fmla="*/ 334804 h 514350"/>
                <a:gd name="connsiteX5679" fmla="*/ 2447449 w 6400800"/>
                <a:gd name="connsiteY5679" fmla="*/ 328136 h 514350"/>
                <a:gd name="connsiteX5680" fmla="*/ 2450306 w 6400800"/>
                <a:gd name="connsiteY5680" fmla="*/ 321469 h 514350"/>
                <a:gd name="connsiteX5681" fmla="*/ 2450306 w 6400800"/>
                <a:gd name="connsiteY5681" fmla="*/ 322421 h 514350"/>
                <a:gd name="connsiteX5682" fmla="*/ 2451259 w 6400800"/>
                <a:gd name="connsiteY5682" fmla="*/ 324326 h 514350"/>
                <a:gd name="connsiteX5683" fmla="*/ 2449354 w 6400800"/>
                <a:gd name="connsiteY5683" fmla="*/ 334804 h 514350"/>
                <a:gd name="connsiteX5684" fmla="*/ 2450306 w 6400800"/>
                <a:gd name="connsiteY5684" fmla="*/ 254794 h 514350"/>
                <a:gd name="connsiteX5685" fmla="*/ 2451259 w 6400800"/>
                <a:gd name="connsiteY5685" fmla="*/ 251936 h 514350"/>
                <a:gd name="connsiteX5686" fmla="*/ 2451259 w 6400800"/>
                <a:gd name="connsiteY5686" fmla="*/ 250984 h 514350"/>
                <a:gd name="connsiteX5687" fmla="*/ 2451259 w 6400800"/>
                <a:gd name="connsiteY5687" fmla="*/ 251936 h 514350"/>
                <a:gd name="connsiteX5688" fmla="*/ 2450306 w 6400800"/>
                <a:gd name="connsiteY5688" fmla="*/ 254794 h 514350"/>
                <a:gd name="connsiteX5689" fmla="*/ 2452211 w 6400800"/>
                <a:gd name="connsiteY5689" fmla="*/ 251936 h 514350"/>
                <a:gd name="connsiteX5690" fmla="*/ 2451259 w 6400800"/>
                <a:gd name="connsiteY5690" fmla="*/ 250984 h 514350"/>
                <a:gd name="connsiteX5691" fmla="*/ 2456021 w 6400800"/>
                <a:gd name="connsiteY5691" fmla="*/ 238601 h 514350"/>
                <a:gd name="connsiteX5692" fmla="*/ 2460784 w 6400800"/>
                <a:gd name="connsiteY5692" fmla="*/ 231934 h 514350"/>
                <a:gd name="connsiteX5693" fmla="*/ 2459831 w 6400800"/>
                <a:gd name="connsiteY5693" fmla="*/ 235744 h 514350"/>
                <a:gd name="connsiteX5694" fmla="*/ 2456021 w 6400800"/>
                <a:gd name="connsiteY5694" fmla="*/ 248126 h 514350"/>
                <a:gd name="connsiteX5695" fmla="*/ 2452211 w 6400800"/>
                <a:gd name="connsiteY5695" fmla="*/ 251936 h 514350"/>
                <a:gd name="connsiteX5696" fmla="*/ 2457926 w 6400800"/>
                <a:gd name="connsiteY5696" fmla="*/ 266224 h 514350"/>
                <a:gd name="connsiteX5697" fmla="*/ 2456974 w 6400800"/>
                <a:gd name="connsiteY5697" fmla="*/ 268129 h 514350"/>
                <a:gd name="connsiteX5698" fmla="*/ 2457926 w 6400800"/>
                <a:gd name="connsiteY5698" fmla="*/ 266224 h 514350"/>
                <a:gd name="connsiteX5699" fmla="*/ 2457926 w 6400800"/>
                <a:gd name="connsiteY5699" fmla="*/ 266224 h 514350"/>
                <a:gd name="connsiteX5700" fmla="*/ 2457926 w 6400800"/>
                <a:gd name="connsiteY5700" fmla="*/ 374809 h 514350"/>
                <a:gd name="connsiteX5701" fmla="*/ 2456021 w 6400800"/>
                <a:gd name="connsiteY5701" fmla="*/ 367189 h 514350"/>
                <a:gd name="connsiteX5702" fmla="*/ 2456021 w 6400800"/>
                <a:gd name="connsiteY5702" fmla="*/ 362426 h 514350"/>
                <a:gd name="connsiteX5703" fmla="*/ 2456021 w 6400800"/>
                <a:gd name="connsiteY5703" fmla="*/ 344329 h 514350"/>
                <a:gd name="connsiteX5704" fmla="*/ 2458879 w 6400800"/>
                <a:gd name="connsiteY5704" fmla="*/ 354806 h 514350"/>
                <a:gd name="connsiteX5705" fmla="*/ 2457926 w 6400800"/>
                <a:gd name="connsiteY5705" fmla="*/ 374809 h 514350"/>
                <a:gd name="connsiteX5706" fmla="*/ 2456974 w 6400800"/>
                <a:gd name="connsiteY5706" fmla="*/ 308134 h 514350"/>
                <a:gd name="connsiteX5707" fmla="*/ 2456974 w 6400800"/>
                <a:gd name="connsiteY5707" fmla="*/ 305276 h 514350"/>
                <a:gd name="connsiteX5708" fmla="*/ 2457926 w 6400800"/>
                <a:gd name="connsiteY5708" fmla="*/ 302419 h 514350"/>
                <a:gd name="connsiteX5709" fmla="*/ 2459831 w 6400800"/>
                <a:gd name="connsiteY5709" fmla="*/ 313849 h 514350"/>
                <a:gd name="connsiteX5710" fmla="*/ 2460784 w 6400800"/>
                <a:gd name="connsiteY5710" fmla="*/ 317659 h 514350"/>
                <a:gd name="connsiteX5711" fmla="*/ 2456974 w 6400800"/>
                <a:gd name="connsiteY5711" fmla="*/ 308134 h 514350"/>
                <a:gd name="connsiteX5712" fmla="*/ 2458879 w 6400800"/>
                <a:gd name="connsiteY5712" fmla="*/ 290036 h 514350"/>
                <a:gd name="connsiteX5713" fmla="*/ 2459831 w 6400800"/>
                <a:gd name="connsiteY5713" fmla="*/ 287179 h 514350"/>
                <a:gd name="connsiteX5714" fmla="*/ 2463641 w 6400800"/>
                <a:gd name="connsiteY5714" fmla="*/ 277654 h 514350"/>
                <a:gd name="connsiteX5715" fmla="*/ 2465546 w 6400800"/>
                <a:gd name="connsiteY5715" fmla="*/ 281464 h 514350"/>
                <a:gd name="connsiteX5716" fmla="*/ 2458879 w 6400800"/>
                <a:gd name="connsiteY5716" fmla="*/ 290036 h 514350"/>
                <a:gd name="connsiteX5717" fmla="*/ 2464594 w 6400800"/>
                <a:gd name="connsiteY5717" fmla="*/ 305276 h 514350"/>
                <a:gd name="connsiteX5718" fmla="*/ 2460784 w 6400800"/>
                <a:gd name="connsiteY5718" fmla="*/ 295751 h 514350"/>
                <a:gd name="connsiteX5719" fmla="*/ 2462689 w 6400800"/>
                <a:gd name="connsiteY5719" fmla="*/ 292894 h 514350"/>
                <a:gd name="connsiteX5720" fmla="*/ 2466499 w 6400800"/>
                <a:gd name="connsiteY5720" fmla="*/ 285274 h 514350"/>
                <a:gd name="connsiteX5721" fmla="*/ 2464594 w 6400800"/>
                <a:gd name="connsiteY5721" fmla="*/ 305276 h 514350"/>
                <a:gd name="connsiteX5722" fmla="*/ 2467451 w 6400800"/>
                <a:gd name="connsiteY5722" fmla="*/ 274796 h 514350"/>
                <a:gd name="connsiteX5723" fmla="*/ 2466499 w 6400800"/>
                <a:gd name="connsiteY5723" fmla="*/ 272891 h 514350"/>
                <a:gd name="connsiteX5724" fmla="*/ 2468404 w 6400800"/>
                <a:gd name="connsiteY5724" fmla="*/ 268129 h 514350"/>
                <a:gd name="connsiteX5725" fmla="*/ 2467451 w 6400800"/>
                <a:gd name="connsiteY5725" fmla="*/ 274796 h 514350"/>
                <a:gd name="connsiteX5726" fmla="*/ 2471261 w 6400800"/>
                <a:gd name="connsiteY5726" fmla="*/ 233839 h 514350"/>
                <a:gd name="connsiteX5727" fmla="*/ 2470309 w 6400800"/>
                <a:gd name="connsiteY5727" fmla="*/ 245269 h 514350"/>
                <a:gd name="connsiteX5728" fmla="*/ 2469356 w 6400800"/>
                <a:gd name="connsiteY5728" fmla="*/ 246221 h 514350"/>
                <a:gd name="connsiteX5729" fmla="*/ 2459831 w 6400800"/>
                <a:gd name="connsiteY5729" fmla="*/ 263366 h 514350"/>
                <a:gd name="connsiteX5730" fmla="*/ 2458879 w 6400800"/>
                <a:gd name="connsiteY5730" fmla="*/ 261461 h 514350"/>
                <a:gd name="connsiteX5731" fmla="*/ 2461736 w 6400800"/>
                <a:gd name="connsiteY5731" fmla="*/ 247174 h 514350"/>
                <a:gd name="connsiteX5732" fmla="*/ 2462689 w 6400800"/>
                <a:gd name="connsiteY5732" fmla="*/ 245269 h 514350"/>
                <a:gd name="connsiteX5733" fmla="*/ 2472214 w 6400800"/>
                <a:gd name="connsiteY5733" fmla="*/ 231934 h 514350"/>
                <a:gd name="connsiteX5734" fmla="*/ 2472214 w 6400800"/>
                <a:gd name="connsiteY5734" fmla="*/ 231934 h 514350"/>
                <a:gd name="connsiteX5735" fmla="*/ 2473166 w 6400800"/>
                <a:gd name="connsiteY5735" fmla="*/ 240506 h 514350"/>
                <a:gd name="connsiteX5736" fmla="*/ 2472214 w 6400800"/>
                <a:gd name="connsiteY5736" fmla="*/ 242411 h 514350"/>
                <a:gd name="connsiteX5737" fmla="*/ 2471261 w 6400800"/>
                <a:gd name="connsiteY5737" fmla="*/ 233839 h 514350"/>
                <a:gd name="connsiteX5738" fmla="*/ 2467451 w 6400800"/>
                <a:gd name="connsiteY5738" fmla="*/ 211931 h 514350"/>
                <a:gd name="connsiteX5739" fmla="*/ 2465546 w 6400800"/>
                <a:gd name="connsiteY5739" fmla="*/ 213836 h 514350"/>
                <a:gd name="connsiteX5740" fmla="*/ 2466499 w 6400800"/>
                <a:gd name="connsiteY5740" fmla="*/ 211931 h 514350"/>
                <a:gd name="connsiteX5741" fmla="*/ 2468404 w 6400800"/>
                <a:gd name="connsiteY5741" fmla="*/ 208121 h 514350"/>
                <a:gd name="connsiteX5742" fmla="*/ 2468404 w 6400800"/>
                <a:gd name="connsiteY5742" fmla="*/ 210979 h 514350"/>
                <a:gd name="connsiteX5743" fmla="*/ 2467451 w 6400800"/>
                <a:gd name="connsiteY5743" fmla="*/ 211931 h 514350"/>
                <a:gd name="connsiteX5744" fmla="*/ 2467451 w 6400800"/>
                <a:gd name="connsiteY5744" fmla="*/ 211931 h 514350"/>
                <a:gd name="connsiteX5745" fmla="*/ 2467451 w 6400800"/>
                <a:gd name="connsiteY5745" fmla="*/ 211931 h 514350"/>
                <a:gd name="connsiteX5746" fmla="*/ 2470309 w 6400800"/>
                <a:gd name="connsiteY5746" fmla="*/ 218599 h 514350"/>
                <a:gd name="connsiteX5747" fmla="*/ 2472214 w 6400800"/>
                <a:gd name="connsiteY5747" fmla="*/ 230029 h 514350"/>
                <a:gd name="connsiteX5748" fmla="*/ 2472214 w 6400800"/>
                <a:gd name="connsiteY5748" fmla="*/ 230029 h 514350"/>
                <a:gd name="connsiteX5749" fmla="*/ 2463641 w 6400800"/>
                <a:gd name="connsiteY5749" fmla="*/ 237649 h 514350"/>
                <a:gd name="connsiteX5750" fmla="*/ 2464594 w 6400800"/>
                <a:gd name="connsiteY5750" fmla="*/ 234791 h 514350"/>
                <a:gd name="connsiteX5751" fmla="*/ 2466499 w 6400800"/>
                <a:gd name="connsiteY5751" fmla="*/ 224314 h 514350"/>
                <a:gd name="connsiteX5752" fmla="*/ 2466499 w 6400800"/>
                <a:gd name="connsiteY5752" fmla="*/ 224314 h 514350"/>
                <a:gd name="connsiteX5753" fmla="*/ 2470309 w 6400800"/>
                <a:gd name="connsiteY5753" fmla="*/ 218599 h 514350"/>
                <a:gd name="connsiteX5754" fmla="*/ 2477929 w 6400800"/>
                <a:gd name="connsiteY5754" fmla="*/ 223361 h 514350"/>
                <a:gd name="connsiteX5755" fmla="*/ 2475071 w 6400800"/>
                <a:gd name="connsiteY5755" fmla="*/ 212884 h 514350"/>
                <a:gd name="connsiteX5756" fmla="*/ 2477929 w 6400800"/>
                <a:gd name="connsiteY5756" fmla="*/ 209074 h 514350"/>
                <a:gd name="connsiteX5757" fmla="*/ 2477929 w 6400800"/>
                <a:gd name="connsiteY5757" fmla="*/ 217646 h 514350"/>
                <a:gd name="connsiteX5758" fmla="*/ 2477929 w 6400800"/>
                <a:gd name="connsiteY5758" fmla="*/ 223361 h 514350"/>
                <a:gd name="connsiteX5759" fmla="*/ 2473166 w 6400800"/>
                <a:gd name="connsiteY5759" fmla="*/ 206216 h 514350"/>
                <a:gd name="connsiteX5760" fmla="*/ 2472214 w 6400800"/>
                <a:gd name="connsiteY5760" fmla="*/ 203359 h 514350"/>
                <a:gd name="connsiteX5761" fmla="*/ 2471261 w 6400800"/>
                <a:gd name="connsiteY5761" fmla="*/ 201454 h 514350"/>
                <a:gd name="connsiteX5762" fmla="*/ 2474119 w 6400800"/>
                <a:gd name="connsiteY5762" fmla="*/ 195739 h 514350"/>
                <a:gd name="connsiteX5763" fmla="*/ 2477929 w 6400800"/>
                <a:gd name="connsiteY5763" fmla="*/ 189071 h 514350"/>
                <a:gd name="connsiteX5764" fmla="*/ 2477929 w 6400800"/>
                <a:gd name="connsiteY5764" fmla="*/ 201454 h 514350"/>
                <a:gd name="connsiteX5765" fmla="*/ 2473166 w 6400800"/>
                <a:gd name="connsiteY5765" fmla="*/ 206216 h 514350"/>
                <a:gd name="connsiteX5766" fmla="*/ 2473166 w 6400800"/>
                <a:gd name="connsiteY5766" fmla="*/ 255746 h 514350"/>
                <a:gd name="connsiteX5767" fmla="*/ 2475071 w 6400800"/>
                <a:gd name="connsiteY5767" fmla="*/ 251936 h 514350"/>
                <a:gd name="connsiteX5768" fmla="*/ 2476976 w 6400800"/>
                <a:gd name="connsiteY5768" fmla="*/ 266224 h 514350"/>
                <a:gd name="connsiteX5769" fmla="*/ 2479834 w 6400800"/>
                <a:gd name="connsiteY5769" fmla="*/ 292894 h 514350"/>
                <a:gd name="connsiteX5770" fmla="*/ 2479834 w 6400800"/>
                <a:gd name="connsiteY5770" fmla="*/ 296704 h 514350"/>
                <a:gd name="connsiteX5771" fmla="*/ 2479834 w 6400800"/>
                <a:gd name="connsiteY5771" fmla="*/ 295751 h 514350"/>
                <a:gd name="connsiteX5772" fmla="*/ 2475071 w 6400800"/>
                <a:gd name="connsiteY5772" fmla="*/ 288131 h 514350"/>
                <a:gd name="connsiteX5773" fmla="*/ 2473166 w 6400800"/>
                <a:gd name="connsiteY5773" fmla="*/ 255746 h 514350"/>
                <a:gd name="connsiteX5774" fmla="*/ 2481739 w 6400800"/>
                <a:gd name="connsiteY5774" fmla="*/ 324326 h 514350"/>
                <a:gd name="connsiteX5775" fmla="*/ 2480786 w 6400800"/>
                <a:gd name="connsiteY5775" fmla="*/ 326231 h 514350"/>
                <a:gd name="connsiteX5776" fmla="*/ 2476024 w 6400800"/>
                <a:gd name="connsiteY5776" fmla="*/ 340519 h 514350"/>
                <a:gd name="connsiteX5777" fmla="*/ 2476024 w 6400800"/>
                <a:gd name="connsiteY5777" fmla="*/ 308134 h 514350"/>
                <a:gd name="connsiteX5778" fmla="*/ 2476024 w 6400800"/>
                <a:gd name="connsiteY5778" fmla="*/ 308134 h 514350"/>
                <a:gd name="connsiteX5779" fmla="*/ 2479834 w 6400800"/>
                <a:gd name="connsiteY5779" fmla="*/ 318611 h 514350"/>
                <a:gd name="connsiteX5780" fmla="*/ 2480786 w 6400800"/>
                <a:gd name="connsiteY5780" fmla="*/ 322421 h 514350"/>
                <a:gd name="connsiteX5781" fmla="*/ 2481739 w 6400800"/>
                <a:gd name="connsiteY5781" fmla="*/ 324326 h 514350"/>
                <a:gd name="connsiteX5782" fmla="*/ 2481739 w 6400800"/>
                <a:gd name="connsiteY5782" fmla="*/ 324326 h 514350"/>
                <a:gd name="connsiteX5783" fmla="*/ 2436971 w 6400800"/>
                <a:gd name="connsiteY5783" fmla="*/ 215741 h 514350"/>
                <a:gd name="connsiteX5784" fmla="*/ 2447449 w 6400800"/>
                <a:gd name="connsiteY5784" fmla="*/ 195739 h 514350"/>
                <a:gd name="connsiteX5785" fmla="*/ 2457926 w 6400800"/>
                <a:gd name="connsiteY5785" fmla="*/ 178594 h 514350"/>
                <a:gd name="connsiteX5786" fmla="*/ 2475071 w 6400800"/>
                <a:gd name="connsiteY5786" fmla="*/ 150971 h 514350"/>
                <a:gd name="connsiteX5787" fmla="*/ 2482691 w 6400800"/>
                <a:gd name="connsiteY5787" fmla="*/ 138589 h 514350"/>
                <a:gd name="connsiteX5788" fmla="*/ 2480786 w 6400800"/>
                <a:gd name="connsiteY5788" fmla="*/ 154781 h 514350"/>
                <a:gd name="connsiteX5789" fmla="*/ 2478881 w 6400800"/>
                <a:gd name="connsiteY5789" fmla="*/ 181451 h 514350"/>
                <a:gd name="connsiteX5790" fmla="*/ 2470309 w 6400800"/>
                <a:gd name="connsiteY5790" fmla="*/ 193834 h 514350"/>
                <a:gd name="connsiteX5791" fmla="*/ 2469356 w 6400800"/>
                <a:gd name="connsiteY5791" fmla="*/ 194786 h 514350"/>
                <a:gd name="connsiteX5792" fmla="*/ 2465546 w 6400800"/>
                <a:gd name="connsiteY5792" fmla="*/ 181451 h 514350"/>
                <a:gd name="connsiteX5793" fmla="*/ 2467451 w 6400800"/>
                <a:gd name="connsiteY5793" fmla="*/ 197644 h 514350"/>
                <a:gd name="connsiteX5794" fmla="*/ 2460784 w 6400800"/>
                <a:gd name="connsiteY5794" fmla="*/ 209074 h 514350"/>
                <a:gd name="connsiteX5795" fmla="*/ 2447449 w 6400800"/>
                <a:gd name="connsiteY5795" fmla="*/ 234791 h 514350"/>
                <a:gd name="connsiteX5796" fmla="*/ 2436971 w 6400800"/>
                <a:gd name="connsiteY5796" fmla="*/ 247174 h 514350"/>
                <a:gd name="connsiteX5797" fmla="*/ 2436019 w 6400800"/>
                <a:gd name="connsiteY5797" fmla="*/ 249079 h 514350"/>
                <a:gd name="connsiteX5798" fmla="*/ 2436019 w 6400800"/>
                <a:gd name="connsiteY5798" fmla="*/ 249079 h 514350"/>
                <a:gd name="connsiteX5799" fmla="*/ 2433161 w 6400800"/>
                <a:gd name="connsiteY5799" fmla="*/ 225266 h 514350"/>
                <a:gd name="connsiteX5800" fmla="*/ 2436971 w 6400800"/>
                <a:gd name="connsiteY5800" fmla="*/ 215741 h 514350"/>
                <a:gd name="connsiteX5801" fmla="*/ 2416016 w 6400800"/>
                <a:gd name="connsiteY5801" fmla="*/ 313849 h 514350"/>
                <a:gd name="connsiteX5802" fmla="*/ 2416016 w 6400800"/>
                <a:gd name="connsiteY5802" fmla="*/ 313849 h 514350"/>
                <a:gd name="connsiteX5803" fmla="*/ 2413159 w 6400800"/>
                <a:gd name="connsiteY5803" fmla="*/ 304324 h 514350"/>
                <a:gd name="connsiteX5804" fmla="*/ 2415064 w 6400800"/>
                <a:gd name="connsiteY5804" fmla="*/ 301466 h 514350"/>
                <a:gd name="connsiteX5805" fmla="*/ 2415064 w 6400800"/>
                <a:gd name="connsiteY5805" fmla="*/ 303371 h 514350"/>
                <a:gd name="connsiteX5806" fmla="*/ 2416016 w 6400800"/>
                <a:gd name="connsiteY5806" fmla="*/ 313849 h 514350"/>
                <a:gd name="connsiteX5807" fmla="*/ 2416016 w 6400800"/>
                <a:gd name="connsiteY5807" fmla="*/ 313849 h 514350"/>
                <a:gd name="connsiteX5808" fmla="*/ 2422684 w 6400800"/>
                <a:gd name="connsiteY5808" fmla="*/ 288131 h 514350"/>
                <a:gd name="connsiteX5809" fmla="*/ 2422684 w 6400800"/>
                <a:gd name="connsiteY5809" fmla="*/ 293846 h 514350"/>
                <a:gd name="connsiteX5810" fmla="*/ 2420779 w 6400800"/>
                <a:gd name="connsiteY5810" fmla="*/ 299561 h 514350"/>
                <a:gd name="connsiteX5811" fmla="*/ 2418874 w 6400800"/>
                <a:gd name="connsiteY5811" fmla="*/ 293846 h 514350"/>
                <a:gd name="connsiteX5812" fmla="*/ 2420779 w 6400800"/>
                <a:gd name="connsiteY5812" fmla="*/ 290989 h 514350"/>
                <a:gd name="connsiteX5813" fmla="*/ 2422684 w 6400800"/>
                <a:gd name="connsiteY5813" fmla="*/ 288131 h 514350"/>
                <a:gd name="connsiteX5814" fmla="*/ 2414111 w 6400800"/>
                <a:gd name="connsiteY5814" fmla="*/ 259556 h 514350"/>
                <a:gd name="connsiteX5815" fmla="*/ 2419826 w 6400800"/>
                <a:gd name="connsiteY5815" fmla="*/ 248126 h 514350"/>
                <a:gd name="connsiteX5816" fmla="*/ 2420779 w 6400800"/>
                <a:gd name="connsiteY5816" fmla="*/ 266224 h 514350"/>
                <a:gd name="connsiteX5817" fmla="*/ 2412206 w 6400800"/>
                <a:gd name="connsiteY5817" fmla="*/ 277654 h 514350"/>
                <a:gd name="connsiteX5818" fmla="*/ 2410301 w 6400800"/>
                <a:gd name="connsiteY5818" fmla="*/ 273844 h 514350"/>
                <a:gd name="connsiteX5819" fmla="*/ 2408396 w 6400800"/>
                <a:gd name="connsiteY5819" fmla="*/ 270986 h 514350"/>
                <a:gd name="connsiteX5820" fmla="*/ 2414111 w 6400800"/>
                <a:gd name="connsiteY5820" fmla="*/ 259556 h 514350"/>
                <a:gd name="connsiteX5821" fmla="*/ 2406491 w 6400800"/>
                <a:gd name="connsiteY5821" fmla="*/ 275749 h 514350"/>
                <a:gd name="connsiteX5822" fmla="*/ 2406491 w 6400800"/>
                <a:gd name="connsiteY5822" fmla="*/ 275749 h 514350"/>
                <a:gd name="connsiteX5823" fmla="*/ 2409349 w 6400800"/>
                <a:gd name="connsiteY5823" fmla="*/ 282416 h 514350"/>
                <a:gd name="connsiteX5824" fmla="*/ 2406491 w 6400800"/>
                <a:gd name="connsiteY5824" fmla="*/ 286226 h 514350"/>
                <a:gd name="connsiteX5825" fmla="*/ 2404586 w 6400800"/>
                <a:gd name="connsiteY5825" fmla="*/ 280511 h 514350"/>
                <a:gd name="connsiteX5826" fmla="*/ 2406491 w 6400800"/>
                <a:gd name="connsiteY5826" fmla="*/ 275749 h 514350"/>
                <a:gd name="connsiteX5827" fmla="*/ 2405539 w 6400800"/>
                <a:gd name="connsiteY5827" fmla="*/ 317659 h 514350"/>
                <a:gd name="connsiteX5828" fmla="*/ 2408396 w 6400800"/>
                <a:gd name="connsiteY5828" fmla="*/ 328136 h 514350"/>
                <a:gd name="connsiteX5829" fmla="*/ 2408396 w 6400800"/>
                <a:gd name="connsiteY5829" fmla="*/ 334804 h 514350"/>
                <a:gd name="connsiteX5830" fmla="*/ 2407444 w 6400800"/>
                <a:gd name="connsiteY5830" fmla="*/ 332899 h 514350"/>
                <a:gd name="connsiteX5831" fmla="*/ 2407444 w 6400800"/>
                <a:gd name="connsiteY5831" fmla="*/ 340519 h 514350"/>
                <a:gd name="connsiteX5832" fmla="*/ 2404586 w 6400800"/>
                <a:gd name="connsiteY5832" fmla="*/ 350996 h 514350"/>
                <a:gd name="connsiteX5833" fmla="*/ 2400776 w 6400800"/>
                <a:gd name="connsiteY5833" fmla="*/ 364331 h 514350"/>
                <a:gd name="connsiteX5834" fmla="*/ 2398871 w 6400800"/>
                <a:gd name="connsiteY5834" fmla="*/ 343376 h 514350"/>
                <a:gd name="connsiteX5835" fmla="*/ 2397919 w 6400800"/>
                <a:gd name="connsiteY5835" fmla="*/ 333851 h 514350"/>
                <a:gd name="connsiteX5836" fmla="*/ 2398871 w 6400800"/>
                <a:gd name="connsiteY5836" fmla="*/ 330994 h 514350"/>
                <a:gd name="connsiteX5837" fmla="*/ 2405539 w 6400800"/>
                <a:gd name="connsiteY5837" fmla="*/ 317659 h 514350"/>
                <a:gd name="connsiteX5838" fmla="*/ 2398871 w 6400800"/>
                <a:gd name="connsiteY5838" fmla="*/ 291941 h 514350"/>
                <a:gd name="connsiteX5839" fmla="*/ 2399824 w 6400800"/>
                <a:gd name="connsiteY5839" fmla="*/ 295751 h 514350"/>
                <a:gd name="connsiteX5840" fmla="*/ 2394109 w 6400800"/>
                <a:gd name="connsiteY5840" fmla="*/ 303371 h 514350"/>
                <a:gd name="connsiteX5841" fmla="*/ 2394109 w 6400800"/>
                <a:gd name="connsiteY5841" fmla="*/ 302419 h 514350"/>
                <a:gd name="connsiteX5842" fmla="*/ 2398871 w 6400800"/>
                <a:gd name="connsiteY5842" fmla="*/ 291941 h 514350"/>
                <a:gd name="connsiteX5843" fmla="*/ 2393156 w 6400800"/>
                <a:gd name="connsiteY5843" fmla="*/ 267176 h 514350"/>
                <a:gd name="connsiteX5844" fmla="*/ 2391251 w 6400800"/>
                <a:gd name="connsiteY5844" fmla="*/ 270034 h 514350"/>
                <a:gd name="connsiteX5845" fmla="*/ 2389346 w 6400800"/>
                <a:gd name="connsiteY5845" fmla="*/ 254794 h 514350"/>
                <a:gd name="connsiteX5846" fmla="*/ 2393156 w 6400800"/>
                <a:gd name="connsiteY5846" fmla="*/ 267176 h 514350"/>
                <a:gd name="connsiteX5847" fmla="*/ 2351246 w 6400800"/>
                <a:gd name="connsiteY5847" fmla="*/ 278606 h 514350"/>
                <a:gd name="connsiteX5848" fmla="*/ 2351246 w 6400800"/>
                <a:gd name="connsiteY5848" fmla="*/ 278606 h 514350"/>
                <a:gd name="connsiteX5849" fmla="*/ 2351246 w 6400800"/>
                <a:gd name="connsiteY5849" fmla="*/ 275749 h 514350"/>
                <a:gd name="connsiteX5850" fmla="*/ 2351246 w 6400800"/>
                <a:gd name="connsiteY5850" fmla="*/ 278606 h 514350"/>
                <a:gd name="connsiteX5851" fmla="*/ 2378869 w 6400800"/>
                <a:gd name="connsiteY5851" fmla="*/ 295751 h 514350"/>
                <a:gd name="connsiteX5852" fmla="*/ 2375059 w 6400800"/>
                <a:gd name="connsiteY5852" fmla="*/ 303371 h 514350"/>
                <a:gd name="connsiteX5853" fmla="*/ 2374106 w 6400800"/>
                <a:gd name="connsiteY5853" fmla="*/ 305276 h 514350"/>
                <a:gd name="connsiteX5854" fmla="*/ 2374106 w 6400800"/>
                <a:gd name="connsiteY5854" fmla="*/ 304324 h 514350"/>
                <a:gd name="connsiteX5855" fmla="*/ 2376011 w 6400800"/>
                <a:gd name="connsiteY5855" fmla="*/ 231934 h 514350"/>
                <a:gd name="connsiteX5856" fmla="*/ 2366486 w 6400800"/>
                <a:gd name="connsiteY5856" fmla="*/ 277654 h 514350"/>
                <a:gd name="connsiteX5857" fmla="*/ 2364581 w 6400800"/>
                <a:gd name="connsiteY5857" fmla="*/ 272891 h 514350"/>
                <a:gd name="connsiteX5858" fmla="*/ 2361724 w 6400800"/>
                <a:gd name="connsiteY5858" fmla="*/ 264319 h 514350"/>
                <a:gd name="connsiteX5859" fmla="*/ 2361724 w 6400800"/>
                <a:gd name="connsiteY5859" fmla="*/ 245269 h 514350"/>
                <a:gd name="connsiteX5860" fmla="*/ 2365534 w 6400800"/>
                <a:gd name="connsiteY5860" fmla="*/ 234791 h 514350"/>
                <a:gd name="connsiteX5861" fmla="*/ 2376011 w 6400800"/>
                <a:gd name="connsiteY5861" fmla="*/ 211931 h 514350"/>
                <a:gd name="connsiteX5862" fmla="*/ 2376011 w 6400800"/>
                <a:gd name="connsiteY5862" fmla="*/ 244316 h 514350"/>
                <a:gd name="connsiteX5863" fmla="*/ 2376964 w 6400800"/>
                <a:gd name="connsiteY5863" fmla="*/ 290989 h 514350"/>
                <a:gd name="connsiteX5864" fmla="*/ 2378869 w 6400800"/>
                <a:gd name="connsiteY5864" fmla="*/ 295751 h 514350"/>
                <a:gd name="connsiteX5865" fmla="*/ 2362676 w 6400800"/>
                <a:gd name="connsiteY5865" fmla="*/ 180499 h 514350"/>
                <a:gd name="connsiteX5866" fmla="*/ 2368391 w 6400800"/>
                <a:gd name="connsiteY5866" fmla="*/ 166211 h 514350"/>
                <a:gd name="connsiteX5867" fmla="*/ 2377916 w 6400800"/>
                <a:gd name="connsiteY5867" fmla="*/ 140494 h 514350"/>
                <a:gd name="connsiteX5868" fmla="*/ 2378869 w 6400800"/>
                <a:gd name="connsiteY5868" fmla="*/ 143351 h 514350"/>
                <a:gd name="connsiteX5869" fmla="*/ 2378869 w 6400800"/>
                <a:gd name="connsiteY5869" fmla="*/ 152876 h 514350"/>
                <a:gd name="connsiteX5870" fmla="*/ 2377916 w 6400800"/>
                <a:gd name="connsiteY5870" fmla="*/ 147161 h 514350"/>
                <a:gd name="connsiteX5871" fmla="*/ 2377916 w 6400800"/>
                <a:gd name="connsiteY5871" fmla="*/ 173831 h 514350"/>
                <a:gd name="connsiteX5872" fmla="*/ 2377916 w 6400800"/>
                <a:gd name="connsiteY5872" fmla="*/ 203359 h 514350"/>
                <a:gd name="connsiteX5873" fmla="*/ 2362676 w 6400800"/>
                <a:gd name="connsiteY5873" fmla="*/ 227171 h 514350"/>
                <a:gd name="connsiteX5874" fmla="*/ 2360771 w 6400800"/>
                <a:gd name="connsiteY5874" fmla="*/ 185261 h 514350"/>
                <a:gd name="connsiteX5875" fmla="*/ 2362676 w 6400800"/>
                <a:gd name="connsiteY5875" fmla="*/ 180499 h 514350"/>
                <a:gd name="connsiteX5876" fmla="*/ 2340769 w 6400800"/>
                <a:gd name="connsiteY5876" fmla="*/ 241459 h 514350"/>
                <a:gd name="connsiteX5877" fmla="*/ 2342674 w 6400800"/>
                <a:gd name="connsiteY5877" fmla="*/ 235744 h 514350"/>
                <a:gd name="connsiteX5878" fmla="*/ 2347436 w 6400800"/>
                <a:gd name="connsiteY5878" fmla="*/ 221456 h 514350"/>
                <a:gd name="connsiteX5879" fmla="*/ 2359819 w 6400800"/>
                <a:gd name="connsiteY5879" fmla="*/ 187166 h 514350"/>
                <a:gd name="connsiteX5880" fmla="*/ 2355056 w 6400800"/>
                <a:gd name="connsiteY5880" fmla="*/ 236696 h 514350"/>
                <a:gd name="connsiteX5881" fmla="*/ 2353151 w 6400800"/>
                <a:gd name="connsiteY5881" fmla="*/ 230029 h 514350"/>
                <a:gd name="connsiteX5882" fmla="*/ 2354104 w 6400800"/>
                <a:gd name="connsiteY5882" fmla="*/ 241459 h 514350"/>
                <a:gd name="connsiteX5883" fmla="*/ 2344579 w 6400800"/>
                <a:gd name="connsiteY5883" fmla="*/ 259556 h 514350"/>
                <a:gd name="connsiteX5884" fmla="*/ 2344579 w 6400800"/>
                <a:gd name="connsiteY5884" fmla="*/ 259556 h 514350"/>
                <a:gd name="connsiteX5885" fmla="*/ 2339816 w 6400800"/>
                <a:gd name="connsiteY5885" fmla="*/ 245269 h 514350"/>
                <a:gd name="connsiteX5886" fmla="*/ 2340769 w 6400800"/>
                <a:gd name="connsiteY5886" fmla="*/ 241459 h 514350"/>
                <a:gd name="connsiteX5887" fmla="*/ 2344579 w 6400800"/>
                <a:gd name="connsiteY5887" fmla="*/ 320516 h 514350"/>
                <a:gd name="connsiteX5888" fmla="*/ 2339816 w 6400800"/>
                <a:gd name="connsiteY5888" fmla="*/ 310991 h 514350"/>
                <a:gd name="connsiteX5889" fmla="*/ 2339816 w 6400800"/>
                <a:gd name="connsiteY5889" fmla="*/ 310039 h 514350"/>
                <a:gd name="connsiteX5890" fmla="*/ 2344579 w 6400800"/>
                <a:gd name="connsiteY5890" fmla="*/ 320516 h 514350"/>
                <a:gd name="connsiteX5891" fmla="*/ 2337911 w 6400800"/>
                <a:gd name="connsiteY5891" fmla="*/ 317659 h 514350"/>
                <a:gd name="connsiteX5892" fmla="*/ 2341721 w 6400800"/>
                <a:gd name="connsiteY5892" fmla="*/ 327184 h 514350"/>
                <a:gd name="connsiteX5893" fmla="*/ 2336959 w 6400800"/>
                <a:gd name="connsiteY5893" fmla="*/ 321469 h 514350"/>
                <a:gd name="connsiteX5894" fmla="*/ 2337911 w 6400800"/>
                <a:gd name="connsiteY5894" fmla="*/ 317659 h 514350"/>
                <a:gd name="connsiteX5895" fmla="*/ 2332196 w 6400800"/>
                <a:gd name="connsiteY5895" fmla="*/ 280511 h 514350"/>
                <a:gd name="connsiteX5896" fmla="*/ 2333149 w 6400800"/>
                <a:gd name="connsiteY5896" fmla="*/ 283369 h 514350"/>
                <a:gd name="connsiteX5897" fmla="*/ 2332196 w 6400800"/>
                <a:gd name="connsiteY5897" fmla="*/ 281464 h 514350"/>
                <a:gd name="connsiteX5898" fmla="*/ 2332196 w 6400800"/>
                <a:gd name="connsiteY5898" fmla="*/ 280511 h 514350"/>
                <a:gd name="connsiteX5899" fmla="*/ 2330291 w 6400800"/>
                <a:gd name="connsiteY5899" fmla="*/ 289084 h 514350"/>
                <a:gd name="connsiteX5900" fmla="*/ 2331244 w 6400800"/>
                <a:gd name="connsiteY5900" fmla="*/ 290989 h 514350"/>
                <a:gd name="connsiteX5901" fmla="*/ 2330291 w 6400800"/>
                <a:gd name="connsiteY5901" fmla="*/ 292894 h 514350"/>
                <a:gd name="connsiteX5902" fmla="*/ 2329339 w 6400800"/>
                <a:gd name="connsiteY5902" fmla="*/ 290989 h 514350"/>
                <a:gd name="connsiteX5903" fmla="*/ 2330291 w 6400800"/>
                <a:gd name="connsiteY5903" fmla="*/ 289084 h 514350"/>
                <a:gd name="connsiteX5904" fmla="*/ 2329339 w 6400800"/>
                <a:gd name="connsiteY5904" fmla="*/ 293846 h 514350"/>
                <a:gd name="connsiteX5905" fmla="*/ 2329339 w 6400800"/>
                <a:gd name="connsiteY5905" fmla="*/ 292894 h 514350"/>
                <a:gd name="connsiteX5906" fmla="*/ 2330291 w 6400800"/>
                <a:gd name="connsiteY5906" fmla="*/ 294799 h 514350"/>
                <a:gd name="connsiteX5907" fmla="*/ 2328386 w 6400800"/>
                <a:gd name="connsiteY5907" fmla="*/ 299561 h 514350"/>
                <a:gd name="connsiteX5908" fmla="*/ 2328386 w 6400800"/>
                <a:gd name="connsiteY5908" fmla="*/ 298609 h 514350"/>
                <a:gd name="connsiteX5909" fmla="*/ 2329339 w 6400800"/>
                <a:gd name="connsiteY5909" fmla="*/ 293846 h 514350"/>
                <a:gd name="connsiteX5910" fmla="*/ 2313146 w 6400800"/>
                <a:gd name="connsiteY5910" fmla="*/ 194786 h 514350"/>
                <a:gd name="connsiteX5911" fmla="*/ 2315051 w 6400800"/>
                <a:gd name="connsiteY5911" fmla="*/ 201454 h 514350"/>
                <a:gd name="connsiteX5912" fmla="*/ 2316004 w 6400800"/>
                <a:gd name="connsiteY5912" fmla="*/ 205264 h 514350"/>
                <a:gd name="connsiteX5913" fmla="*/ 2314099 w 6400800"/>
                <a:gd name="connsiteY5913" fmla="*/ 214789 h 514350"/>
                <a:gd name="connsiteX5914" fmla="*/ 2314099 w 6400800"/>
                <a:gd name="connsiteY5914" fmla="*/ 214789 h 514350"/>
                <a:gd name="connsiteX5915" fmla="*/ 2310289 w 6400800"/>
                <a:gd name="connsiteY5915" fmla="*/ 207169 h 514350"/>
                <a:gd name="connsiteX5916" fmla="*/ 2313146 w 6400800"/>
                <a:gd name="connsiteY5916" fmla="*/ 194786 h 514350"/>
                <a:gd name="connsiteX5917" fmla="*/ 2304574 w 6400800"/>
                <a:gd name="connsiteY5917" fmla="*/ 197644 h 514350"/>
                <a:gd name="connsiteX5918" fmla="*/ 2305526 w 6400800"/>
                <a:gd name="connsiteY5918" fmla="*/ 200501 h 514350"/>
                <a:gd name="connsiteX5919" fmla="*/ 2303621 w 6400800"/>
                <a:gd name="connsiteY5919" fmla="*/ 205264 h 514350"/>
                <a:gd name="connsiteX5920" fmla="*/ 2304574 w 6400800"/>
                <a:gd name="connsiteY5920" fmla="*/ 197644 h 514350"/>
                <a:gd name="connsiteX5921" fmla="*/ 2297906 w 6400800"/>
                <a:gd name="connsiteY5921" fmla="*/ 272891 h 514350"/>
                <a:gd name="connsiteX5922" fmla="*/ 2298859 w 6400800"/>
                <a:gd name="connsiteY5922" fmla="*/ 256699 h 514350"/>
                <a:gd name="connsiteX5923" fmla="*/ 2299811 w 6400800"/>
                <a:gd name="connsiteY5923" fmla="*/ 250984 h 514350"/>
                <a:gd name="connsiteX5924" fmla="*/ 2308384 w 6400800"/>
                <a:gd name="connsiteY5924" fmla="*/ 211931 h 514350"/>
                <a:gd name="connsiteX5925" fmla="*/ 2309336 w 6400800"/>
                <a:gd name="connsiteY5925" fmla="*/ 215741 h 514350"/>
                <a:gd name="connsiteX5926" fmla="*/ 2311241 w 6400800"/>
                <a:gd name="connsiteY5926" fmla="*/ 221456 h 514350"/>
                <a:gd name="connsiteX5927" fmla="*/ 2311241 w 6400800"/>
                <a:gd name="connsiteY5927" fmla="*/ 221456 h 514350"/>
                <a:gd name="connsiteX5928" fmla="*/ 2304574 w 6400800"/>
                <a:gd name="connsiteY5928" fmla="*/ 253841 h 514350"/>
                <a:gd name="connsiteX5929" fmla="*/ 2302669 w 6400800"/>
                <a:gd name="connsiteY5929" fmla="*/ 251936 h 514350"/>
                <a:gd name="connsiteX5930" fmla="*/ 2304574 w 6400800"/>
                <a:gd name="connsiteY5930" fmla="*/ 253841 h 514350"/>
                <a:gd name="connsiteX5931" fmla="*/ 2299811 w 6400800"/>
                <a:gd name="connsiteY5931" fmla="*/ 274796 h 514350"/>
                <a:gd name="connsiteX5932" fmla="*/ 2294096 w 6400800"/>
                <a:gd name="connsiteY5932" fmla="*/ 300514 h 514350"/>
                <a:gd name="connsiteX5933" fmla="*/ 2297906 w 6400800"/>
                <a:gd name="connsiteY5933" fmla="*/ 272891 h 514350"/>
                <a:gd name="connsiteX5934" fmla="*/ 2271236 w 6400800"/>
                <a:gd name="connsiteY5934" fmla="*/ 369094 h 514350"/>
                <a:gd name="connsiteX5935" fmla="*/ 2270284 w 6400800"/>
                <a:gd name="connsiteY5935" fmla="*/ 376714 h 514350"/>
                <a:gd name="connsiteX5936" fmla="*/ 2270284 w 6400800"/>
                <a:gd name="connsiteY5936" fmla="*/ 376714 h 514350"/>
                <a:gd name="connsiteX5937" fmla="*/ 2270284 w 6400800"/>
                <a:gd name="connsiteY5937" fmla="*/ 372904 h 514350"/>
                <a:gd name="connsiteX5938" fmla="*/ 2271236 w 6400800"/>
                <a:gd name="connsiteY5938" fmla="*/ 369094 h 514350"/>
                <a:gd name="connsiteX5939" fmla="*/ 2252186 w 6400800"/>
                <a:gd name="connsiteY5939" fmla="*/ 297656 h 514350"/>
                <a:gd name="connsiteX5940" fmla="*/ 2251234 w 6400800"/>
                <a:gd name="connsiteY5940" fmla="*/ 311944 h 514350"/>
                <a:gd name="connsiteX5941" fmla="*/ 2250281 w 6400800"/>
                <a:gd name="connsiteY5941" fmla="*/ 308134 h 514350"/>
                <a:gd name="connsiteX5942" fmla="*/ 2252186 w 6400800"/>
                <a:gd name="connsiteY5942" fmla="*/ 297656 h 514350"/>
                <a:gd name="connsiteX5943" fmla="*/ 2215991 w 6400800"/>
                <a:gd name="connsiteY5943" fmla="*/ 252889 h 514350"/>
                <a:gd name="connsiteX5944" fmla="*/ 2215991 w 6400800"/>
                <a:gd name="connsiteY5944" fmla="*/ 256699 h 514350"/>
                <a:gd name="connsiteX5945" fmla="*/ 2215991 w 6400800"/>
                <a:gd name="connsiteY5945" fmla="*/ 256699 h 514350"/>
                <a:gd name="connsiteX5946" fmla="*/ 2215991 w 6400800"/>
                <a:gd name="connsiteY5946" fmla="*/ 252889 h 514350"/>
                <a:gd name="connsiteX5947" fmla="*/ 2211229 w 6400800"/>
                <a:gd name="connsiteY5947" fmla="*/ 281464 h 514350"/>
                <a:gd name="connsiteX5948" fmla="*/ 2214086 w 6400800"/>
                <a:gd name="connsiteY5948" fmla="*/ 260509 h 514350"/>
                <a:gd name="connsiteX5949" fmla="*/ 2215039 w 6400800"/>
                <a:gd name="connsiteY5949" fmla="*/ 261461 h 514350"/>
                <a:gd name="connsiteX5950" fmla="*/ 2215039 w 6400800"/>
                <a:gd name="connsiteY5950" fmla="*/ 267176 h 514350"/>
                <a:gd name="connsiteX5951" fmla="*/ 2212181 w 6400800"/>
                <a:gd name="connsiteY5951" fmla="*/ 299561 h 514350"/>
                <a:gd name="connsiteX5952" fmla="*/ 2206466 w 6400800"/>
                <a:gd name="connsiteY5952" fmla="*/ 309086 h 514350"/>
                <a:gd name="connsiteX5953" fmla="*/ 2211229 w 6400800"/>
                <a:gd name="connsiteY5953" fmla="*/ 281464 h 514350"/>
                <a:gd name="connsiteX5954" fmla="*/ 2205514 w 6400800"/>
                <a:gd name="connsiteY5954" fmla="*/ 337661 h 514350"/>
                <a:gd name="connsiteX5955" fmla="*/ 2204561 w 6400800"/>
                <a:gd name="connsiteY5955" fmla="*/ 339566 h 514350"/>
                <a:gd name="connsiteX5956" fmla="*/ 2204561 w 6400800"/>
                <a:gd name="connsiteY5956" fmla="*/ 340519 h 514350"/>
                <a:gd name="connsiteX5957" fmla="*/ 2205514 w 6400800"/>
                <a:gd name="connsiteY5957" fmla="*/ 337661 h 514350"/>
                <a:gd name="connsiteX5958" fmla="*/ 2183606 w 6400800"/>
                <a:gd name="connsiteY5958" fmla="*/ 336709 h 514350"/>
                <a:gd name="connsiteX5959" fmla="*/ 2185511 w 6400800"/>
                <a:gd name="connsiteY5959" fmla="*/ 345281 h 514350"/>
                <a:gd name="connsiteX5960" fmla="*/ 2184559 w 6400800"/>
                <a:gd name="connsiteY5960" fmla="*/ 350044 h 514350"/>
                <a:gd name="connsiteX5961" fmla="*/ 2183606 w 6400800"/>
                <a:gd name="connsiteY5961" fmla="*/ 340519 h 514350"/>
                <a:gd name="connsiteX5962" fmla="*/ 2183606 w 6400800"/>
                <a:gd name="connsiteY5962" fmla="*/ 337661 h 514350"/>
                <a:gd name="connsiteX5963" fmla="*/ 2183606 w 6400800"/>
                <a:gd name="connsiteY5963" fmla="*/ 336709 h 514350"/>
                <a:gd name="connsiteX5964" fmla="*/ 2178844 w 6400800"/>
                <a:gd name="connsiteY5964" fmla="*/ 345281 h 514350"/>
                <a:gd name="connsiteX5965" fmla="*/ 2178844 w 6400800"/>
                <a:gd name="connsiteY5965" fmla="*/ 357664 h 514350"/>
                <a:gd name="connsiteX5966" fmla="*/ 2175986 w 6400800"/>
                <a:gd name="connsiteY5966" fmla="*/ 350996 h 514350"/>
                <a:gd name="connsiteX5967" fmla="*/ 2178844 w 6400800"/>
                <a:gd name="connsiteY5967" fmla="*/ 345281 h 514350"/>
                <a:gd name="connsiteX5968" fmla="*/ 2150269 w 6400800"/>
                <a:gd name="connsiteY5968" fmla="*/ 278606 h 514350"/>
                <a:gd name="connsiteX5969" fmla="*/ 2162651 w 6400800"/>
                <a:gd name="connsiteY5969" fmla="*/ 232886 h 514350"/>
                <a:gd name="connsiteX5970" fmla="*/ 2161699 w 6400800"/>
                <a:gd name="connsiteY5970" fmla="*/ 235744 h 514350"/>
                <a:gd name="connsiteX5971" fmla="*/ 2157889 w 6400800"/>
                <a:gd name="connsiteY5971" fmla="*/ 253841 h 514350"/>
                <a:gd name="connsiteX5972" fmla="*/ 2154079 w 6400800"/>
                <a:gd name="connsiteY5972" fmla="*/ 274796 h 514350"/>
                <a:gd name="connsiteX5973" fmla="*/ 2151221 w 6400800"/>
                <a:gd name="connsiteY5973" fmla="*/ 293846 h 514350"/>
                <a:gd name="connsiteX5974" fmla="*/ 2148364 w 6400800"/>
                <a:gd name="connsiteY5974" fmla="*/ 288131 h 514350"/>
                <a:gd name="connsiteX5975" fmla="*/ 2150269 w 6400800"/>
                <a:gd name="connsiteY5975" fmla="*/ 296704 h 514350"/>
                <a:gd name="connsiteX5976" fmla="*/ 2147411 w 6400800"/>
                <a:gd name="connsiteY5976" fmla="*/ 314801 h 514350"/>
                <a:gd name="connsiteX5977" fmla="*/ 2140744 w 6400800"/>
                <a:gd name="connsiteY5977" fmla="*/ 305276 h 514350"/>
                <a:gd name="connsiteX5978" fmla="*/ 2150269 w 6400800"/>
                <a:gd name="connsiteY5978" fmla="*/ 278606 h 514350"/>
                <a:gd name="connsiteX5979" fmla="*/ 2142649 w 6400800"/>
                <a:gd name="connsiteY5979" fmla="*/ 305276 h 514350"/>
                <a:gd name="connsiteX5980" fmla="*/ 2148364 w 6400800"/>
                <a:gd name="connsiteY5980" fmla="*/ 319564 h 514350"/>
                <a:gd name="connsiteX5981" fmla="*/ 2148364 w 6400800"/>
                <a:gd name="connsiteY5981" fmla="*/ 320516 h 514350"/>
                <a:gd name="connsiteX5982" fmla="*/ 2148364 w 6400800"/>
                <a:gd name="connsiteY5982" fmla="*/ 321469 h 514350"/>
                <a:gd name="connsiteX5983" fmla="*/ 2145506 w 6400800"/>
                <a:gd name="connsiteY5983" fmla="*/ 343376 h 514350"/>
                <a:gd name="connsiteX5984" fmla="*/ 2139791 w 6400800"/>
                <a:gd name="connsiteY5984" fmla="*/ 324326 h 514350"/>
                <a:gd name="connsiteX5985" fmla="*/ 2138839 w 6400800"/>
                <a:gd name="connsiteY5985" fmla="*/ 320516 h 514350"/>
                <a:gd name="connsiteX5986" fmla="*/ 2142649 w 6400800"/>
                <a:gd name="connsiteY5986" fmla="*/ 305276 h 514350"/>
                <a:gd name="connsiteX5987" fmla="*/ 2058829 w 6400800"/>
                <a:gd name="connsiteY5987" fmla="*/ 353854 h 514350"/>
                <a:gd name="connsiteX5988" fmla="*/ 2056924 w 6400800"/>
                <a:gd name="connsiteY5988" fmla="*/ 366236 h 514350"/>
                <a:gd name="connsiteX5989" fmla="*/ 2055971 w 6400800"/>
                <a:gd name="connsiteY5989" fmla="*/ 361474 h 514350"/>
                <a:gd name="connsiteX5990" fmla="*/ 2054066 w 6400800"/>
                <a:gd name="connsiteY5990" fmla="*/ 352901 h 514350"/>
                <a:gd name="connsiteX5991" fmla="*/ 2054066 w 6400800"/>
                <a:gd name="connsiteY5991" fmla="*/ 351949 h 514350"/>
                <a:gd name="connsiteX5992" fmla="*/ 2059781 w 6400800"/>
                <a:gd name="connsiteY5992" fmla="*/ 338614 h 514350"/>
                <a:gd name="connsiteX5993" fmla="*/ 2060734 w 6400800"/>
                <a:gd name="connsiteY5993" fmla="*/ 343376 h 514350"/>
                <a:gd name="connsiteX5994" fmla="*/ 2058829 w 6400800"/>
                <a:gd name="connsiteY5994" fmla="*/ 353854 h 514350"/>
                <a:gd name="connsiteX5995" fmla="*/ 2081689 w 6400800"/>
                <a:gd name="connsiteY5995" fmla="*/ 350044 h 514350"/>
                <a:gd name="connsiteX5996" fmla="*/ 2079784 w 6400800"/>
                <a:gd name="connsiteY5996" fmla="*/ 354806 h 514350"/>
                <a:gd name="connsiteX5997" fmla="*/ 2077879 w 6400800"/>
                <a:gd name="connsiteY5997" fmla="*/ 347186 h 514350"/>
                <a:gd name="connsiteX5998" fmla="*/ 2077879 w 6400800"/>
                <a:gd name="connsiteY5998" fmla="*/ 344329 h 514350"/>
                <a:gd name="connsiteX5999" fmla="*/ 2080736 w 6400800"/>
                <a:gd name="connsiteY5999" fmla="*/ 348139 h 514350"/>
                <a:gd name="connsiteX6000" fmla="*/ 2081689 w 6400800"/>
                <a:gd name="connsiteY6000" fmla="*/ 350044 h 514350"/>
                <a:gd name="connsiteX6001" fmla="*/ 2081689 w 6400800"/>
                <a:gd name="connsiteY6001" fmla="*/ 350044 h 514350"/>
                <a:gd name="connsiteX6002" fmla="*/ 2081689 w 6400800"/>
                <a:gd name="connsiteY6002" fmla="*/ 339566 h 514350"/>
                <a:gd name="connsiteX6003" fmla="*/ 2081689 w 6400800"/>
                <a:gd name="connsiteY6003" fmla="*/ 341471 h 514350"/>
                <a:gd name="connsiteX6004" fmla="*/ 2078831 w 6400800"/>
                <a:gd name="connsiteY6004" fmla="*/ 337661 h 514350"/>
                <a:gd name="connsiteX6005" fmla="*/ 2079784 w 6400800"/>
                <a:gd name="connsiteY6005" fmla="*/ 330041 h 514350"/>
                <a:gd name="connsiteX6006" fmla="*/ 2081689 w 6400800"/>
                <a:gd name="connsiteY6006" fmla="*/ 339566 h 514350"/>
                <a:gd name="connsiteX6007" fmla="*/ 2081689 w 6400800"/>
                <a:gd name="connsiteY6007" fmla="*/ 339566 h 514350"/>
                <a:gd name="connsiteX6008" fmla="*/ 2085499 w 6400800"/>
                <a:gd name="connsiteY6008" fmla="*/ 290036 h 514350"/>
                <a:gd name="connsiteX6009" fmla="*/ 2084546 w 6400800"/>
                <a:gd name="connsiteY6009" fmla="*/ 307181 h 514350"/>
                <a:gd name="connsiteX6010" fmla="*/ 2083594 w 6400800"/>
                <a:gd name="connsiteY6010" fmla="*/ 303371 h 514350"/>
                <a:gd name="connsiteX6011" fmla="*/ 2086451 w 6400800"/>
                <a:gd name="connsiteY6011" fmla="*/ 273844 h 514350"/>
                <a:gd name="connsiteX6012" fmla="*/ 2087404 w 6400800"/>
                <a:gd name="connsiteY6012" fmla="*/ 267176 h 514350"/>
                <a:gd name="connsiteX6013" fmla="*/ 2085499 w 6400800"/>
                <a:gd name="connsiteY6013" fmla="*/ 290036 h 514350"/>
                <a:gd name="connsiteX6014" fmla="*/ 2089309 w 6400800"/>
                <a:gd name="connsiteY6014" fmla="*/ 180499 h 514350"/>
                <a:gd name="connsiteX6015" fmla="*/ 2089309 w 6400800"/>
                <a:gd name="connsiteY6015" fmla="*/ 200501 h 514350"/>
                <a:gd name="connsiteX6016" fmla="*/ 2086451 w 6400800"/>
                <a:gd name="connsiteY6016" fmla="*/ 192881 h 514350"/>
                <a:gd name="connsiteX6017" fmla="*/ 2089309 w 6400800"/>
                <a:gd name="connsiteY6017" fmla="*/ 180499 h 514350"/>
                <a:gd name="connsiteX6018" fmla="*/ 2072164 w 6400800"/>
                <a:gd name="connsiteY6018" fmla="*/ 241459 h 514350"/>
                <a:gd name="connsiteX6019" fmla="*/ 2086451 w 6400800"/>
                <a:gd name="connsiteY6019" fmla="*/ 193834 h 514350"/>
                <a:gd name="connsiteX6020" fmla="*/ 2090261 w 6400800"/>
                <a:gd name="connsiteY6020" fmla="*/ 207169 h 514350"/>
                <a:gd name="connsiteX6021" fmla="*/ 2090261 w 6400800"/>
                <a:gd name="connsiteY6021" fmla="*/ 208121 h 514350"/>
                <a:gd name="connsiteX6022" fmla="*/ 2075974 w 6400800"/>
                <a:gd name="connsiteY6022" fmla="*/ 271939 h 514350"/>
                <a:gd name="connsiteX6023" fmla="*/ 2074069 w 6400800"/>
                <a:gd name="connsiteY6023" fmla="*/ 282416 h 514350"/>
                <a:gd name="connsiteX6024" fmla="*/ 2068354 w 6400800"/>
                <a:gd name="connsiteY6024" fmla="*/ 271939 h 514350"/>
                <a:gd name="connsiteX6025" fmla="*/ 2065496 w 6400800"/>
                <a:gd name="connsiteY6025" fmla="*/ 266224 h 514350"/>
                <a:gd name="connsiteX6026" fmla="*/ 2072164 w 6400800"/>
                <a:gd name="connsiteY6026" fmla="*/ 241459 h 514350"/>
                <a:gd name="connsiteX6027" fmla="*/ 2062639 w 6400800"/>
                <a:gd name="connsiteY6027" fmla="*/ 270034 h 514350"/>
                <a:gd name="connsiteX6028" fmla="*/ 2063591 w 6400800"/>
                <a:gd name="connsiteY6028" fmla="*/ 272891 h 514350"/>
                <a:gd name="connsiteX6029" fmla="*/ 2069306 w 6400800"/>
                <a:gd name="connsiteY6029" fmla="*/ 292894 h 514350"/>
                <a:gd name="connsiteX6030" fmla="*/ 2070259 w 6400800"/>
                <a:gd name="connsiteY6030" fmla="*/ 294799 h 514350"/>
                <a:gd name="connsiteX6031" fmla="*/ 2067401 w 6400800"/>
                <a:gd name="connsiteY6031" fmla="*/ 310039 h 514350"/>
                <a:gd name="connsiteX6032" fmla="*/ 2065496 w 6400800"/>
                <a:gd name="connsiteY6032" fmla="*/ 303371 h 514350"/>
                <a:gd name="connsiteX6033" fmla="*/ 2058829 w 6400800"/>
                <a:gd name="connsiteY6033" fmla="*/ 284321 h 514350"/>
                <a:gd name="connsiteX6034" fmla="*/ 2062639 w 6400800"/>
                <a:gd name="connsiteY6034" fmla="*/ 270034 h 514350"/>
                <a:gd name="connsiteX6035" fmla="*/ 2053114 w 6400800"/>
                <a:gd name="connsiteY6035" fmla="*/ 301466 h 514350"/>
                <a:gd name="connsiteX6036" fmla="*/ 2054066 w 6400800"/>
                <a:gd name="connsiteY6036" fmla="*/ 306229 h 514350"/>
                <a:gd name="connsiteX6037" fmla="*/ 2056924 w 6400800"/>
                <a:gd name="connsiteY6037" fmla="*/ 320516 h 514350"/>
                <a:gd name="connsiteX6038" fmla="*/ 2055971 w 6400800"/>
                <a:gd name="connsiteY6038" fmla="*/ 320516 h 514350"/>
                <a:gd name="connsiteX6039" fmla="*/ 2049304 w 6400800"/>
                <a:gd name="connsiteY6039" fmla="*/ 317659 h 514350"/>
                <a:gd name="connsiteX6040" fmla="*/ 2055971 w 6400800"/>
                <a:gd name="connsiteY6040" fmla="*/ 321469 h 514350"/>
                <a:gd name="connsiteX6041" fmla="*/ 2057876 w 6400800"/>
                <a:gd name="connsiteY6041" fmla="*/ 322421 h 514350"/>
                <a:gd name="connsiteX6042" fmla="*/ 2059781 w 6400800"/>
                <a:gd name="connsiteY6042" fmla="*/ 332899 h 514350"/>
                <a:gd name="connsiteX6043" fmla="*/ 2053114 w 6400800"/>
                <a:gd name="connsiteY6043" fmla="*/ 342424 h 514350"/>
                <a:gd name="connsiteX6044" fmla="*/ 2049304 w 6400800"/>
                <a:gd name="connsiteY6044" fmla="*/ 321469 h 514350"/>
                <a:gd name="connsiteX6045" fmla="*/ 2049304 w 6400800"/>
                <a:gd name="connsiteY6045" fmla="*/ 315754 h 514350"/>
                <a:gd name="connsiteX6046" fmla="*/ 2053114 w 6400800"/>
                <a:gd name="connsiteY6046" fmla="*/ 301466 h 514350"/>
                <a:gd name="connsiteX6047" fmla="*/ 2044541 w 6400800"/>
                <a:gd name="connsiteY6047" fmla="*/ 260509 h 514350"/>
                <a:gd name="connsiteX6048" fmla="*/ 2044541 w 6400800"/>
                <a:gd name="connsiteY6048" fmla="*/ 260509 h 514350"/>
                <a:gd name="connsiteX6049" fmla="*/ 2044541 w 6400800"/>
                <a:gd name="connsiteY6049" fmla="*/ 259556 h 514350"/>
                <a:gd name="connsiteX6050" fmla="*/ 2044541 w 6400800"/>
                <a:gd name="connsiteY6050" fmla="*/ 260509 h 514350"/>
                <a:gd name="connsiteX6051" fmla="*/ 2019776 w 6400800"/>
                <a:gd name="connsiteY6051" fmla="*/ 188119 h 514350"/>
                <a:gd name="connsiteX6052" fmla="*/ 2019776 w 6400800"/>
                <a:gd name="connsiteY6052" fmla="*/ 185261 h 514350"/>
                <a:gd name="connsiteX6053" fmla="*/ 2020729 w 6400800"/>
                <a:gd name="connsiteY6053" fmla="*/ 177641 h 514350"/>
                <a:gd name="connsiteX6054" fmla="*/ 2020729 w 6400800"/>
                <a:gd name="connsiteY6054" fmla="*/ 189071 h 514350"/>
                <a:gd name="connsiteX6055" fmla="*/ 2021681 w 6400800"/>
                <a:gd name="connsiteY6055" fmla="*/ 220504 h 514350"/>
                <a:gd name="connsiteX6056" fmla="*/ 2023586 w 6400800"/>
                <a:gd name="connsiteY6056" fmla="*/ 244316 h 514350"/>
                <a:gd name="connsiteX6057" fmla="*/ 2022634 w 6400800"/>
                <a:gd name="connsiteY6057" fmla="*/ 247174 h 514350"/>
                <a:gd name="connsiteX6058" fmla="*/ 2016919 w 6400800"/>
                <a:gd name="connsiteY6058" fmla="*/ 222409 h 514350"/>
                <a:gd name="connsiteX6059" fmla="*/ 2019776 w 6400800"/>
                <a:gd name="connsiteY6059" fmla="*/ 188119 h 514350"/>
                <a:gd name="connsiteX6060" fmla="*/ 1999774 w 6400800"/>
                <a:gd name="connsiteY6060" fmla="*/ 298609 h 514350"/>
                <a:gd name="connsiteX6061" fmla="*/ 1999774 w 6400800"/>
                <a:gd name="connsiteY6061" fmla="*/ 304324 h 514350"/>
                <a:gd name="connsiteX6062" fmla="*/ 1997869 w 6400800"/>
                <a:gd name="connsiteY6062" fmla="*/ 310039 h 514350"/>
                <a:gd name="connsiteX6063" fmla="*/ 1999774 w 6400800"/>
                <a:gd name="connsiteY6063" fmla="*/ 298609 h 514350"/>
                <a:gd name="connsiteX6064" fmla="*/ 1992154 w 6400800"/>
                <a:gd name="connsiteY6064" fmla="*/ 349091 h 514350"/>
                <a:gd name="connsiteX6065" fmla="*/ 1992154 w 6400800"/>
                <a:gd name="connsiteY6065" fmla="*/ 359569 h 514350"/>
                <a:gd name="connsiteX6066" fmla="*/ 1992154 w 6400800"/>
                <a:gd name="connsiteY6066" fmla="*/ 369094 h 514350"/>
                <a:gd name="connsiteX6067" fmla="*/ 1988344 w 6400800"/>
                <a:gd name="connsiteY6067" fmla="*/ 373856 h 514350"/>
                <a:gd name="connsiteX6068" fmla="*/ 1992154 w 6400800"/>
                <a:gd name="connsiteY6068" fmla="*/ 349091 h 514350"/>
                <a:gd name="connsiteX6069" fmla="*/ 1987391 w 6400800"/>
                <a:gd name="connsiteY6069" fmla="*/ 381476 h 514350"/>
                <a:gd name="connsiteX6070" fmla="*/ 1987391 w 6400800"/>
                <a:gd name="connsiteY6070" fmla="*/ 381476 h 514350"/>
                <a:gd name="connsiteX6071" fmla="*/ 1992154 w 6400800"/>
                <a:gd name="connsiteY6071" fmla="*/ 372904 h 514350"/>
                <a:gd name="connsiteX6072" fmla="*/ 1992154 w 6400800"/>
                <a:gd name="connsiteY6072" fmla="*/ 379571 h 514350"/>
                <a:gd name="connsiteX6073" fmla="*/ 1991201 w 6400800"/>
                <a:gd name="connsiteY6073" fmla="*/ 386239 h 514350"/>
                <a:gd name="connsiteX6074" fmla="*/ 1988344 w 6400800"/>
                <a:gd name="connsiteY6074" fmla="*/ 400526 h 514350"/>
                <a:gd name="connsiteX6075" fmla="*/ 1988344 w 6400800"/>
                <a:gd name="connsiteY6075" fmla="*/ 399574 h 514350"/>
                <a:gd name="connsiteX6076" fmla="*/ 1985486 w 6400800"/>
                <a:gd name="connsiteY6076" fmla="*/ 392906 h 514350"/>
                <a:gd name="connsiteX6077" fmla="*/ 1987391 w 6400800"/>
                <a:gd name="connsiteY6077" fmla="*/ 381476 h 514350"/>
                <a:gd name="connsiteX6078" fmla="*/ 1968341 w 6400800"/>
                <a:gd name="connsiteY6078" fmla="*/ 290989 h 514350"/>
                <a:gd name="connsiteX6079" fmla="*/ 1967389 w 6400800"/>
                <a:gd name="connsiteY6079" fmla="*/ 297656 h 514350"/>
                <a:gd name="connsiteX6080" fmla="*/ 1966436 w 6400800"/>
                <a:gd name="connsiteY6080" fmla="*/ 305276 h 514350"/>
                <a:gd name="connsiteX6081" fmla="*/ 1965484 w 6400800"/>
                <a:gd name="connsiteY6081" fmla="*/ 318611 h 514350"/>
                <a:gd name="connsiteX6082" fmla="*/ 1964531 w 6400800"/>
                <a:gd name="connsiteY6082" fmla="*/ 304324 h 514350"/>
                <a:gd name="connsiteX6083" fmla="*/ 1964531 w 6400800"/>
                <a:gd name="connsiteY6083" fmla="*/ 300514 h 514350"/>
                <a:gd name="connsiteX6084" fmla="*/ 1968341 w 6400800"/>
                <a:gd name="connsiteY6084" fmla="*/ 290989 h 514350"/>
                <a:gd name="connsiteX6085" fmla="*/ 1937861 w 6400800"/>
                <a:gd name="connsiteY6085" fmla="*/ 310039 h 514350"/>
                <a:gd name="connsiteX6086" fmla="*/ 1937861 w 6400800"/>
                <a:gd name="connsiteY6086" fmla="*/ 302419 h 514350"/>
                <a:gd name="connsiteX6087" fmla="*/ 1937861 w 6400800"/>
                <a:gd name="connsiteY6087" fmla="*/ 295751 h 514350"/>
                <a:gd name="connsiteX6088" fmla="*/ 1938814 w 6400800"/>
                <a:gd name="connsiteY6088" fmla="*/ 306229 h 514350"/>
                <a:gd name="connsiteX6089" fmla="*/ 1937861 w 6400800"/>
                <a:gd name="connsiteY6089" fmla="*/ 310039 h 514350"/>
                <a:gd name="connsiteX6090" fmla="*/ 1938814 w 6400800"/>
                <a:gd name="connsiteY6090" fmla="*/ 272891 h 514350"/>
                <a:gd name="connsiteX6091" fmla="*/ 1936909 w 6400800"/>
                <a:gd name="connsiteY6091" fmla="*/ 266224 h 514350"/>
                <a:gd name="connsiteX6092" fmla="*/ 1936909 w 6400800"/>
                <a:gd name="connsiteY6092" fmla="*/ 261461 h 514350"/>
                <a:gd name="connsiteX6093" fmla="*/ 1936909 w 6400800"/>
                <a:gd name="connsiteY6093" fmla="*/ 246221 h 514350"/>
                <a:gd name="connsiteX6094" fmla="*/ 1938814 w 6400800"/>
                <a:gd name="connsiteY6094" fmla="*/ 272891 h 514350"/>
                <a:gd name="connsiteX6095" fmla="*/ 1900714 w 6400800"/>
                <a:gd name="connsiteY6095" fmla="*/ 338614 h 514350"/>
                <a:gd name="connsiteX6096" fmla="*/ 1900714 w 6400800"/>
                <a:gd name="connsiteY6096" fmla="*/ 333851 h 514350"/>
                <a:gd name="connsiteX6097" fmla="*/ 1902619 w 6400800"/>
                <a:gd name="connsiteY6097" fmla="*/ 329089 h 514350"/>
                <a:gd name="connsiteX6098" fmla="*/ 1904524 w 6400800"/>
                <a:gd name="connsiteY6098" fmla="*/ 325279 h 514350"/>
                <a:gd name="connsiteX6099" fmla="*/ 1900714 w 6400800"/>
                <a:gd name="connsiteY6099" fmla="*/ 338614 h 514350"/>
                <a:gd name="connsiteX6100" fmla="*/ 1915954 w 6400800"/>
                <a:gd name="connsiteY6100" fmla="*/ 436721 h 514350"/>
                <a:gd name="connsiteX6101" fmla="*/ 1915954 w 6400800"/>
                <a:gd name="connsiteY6101" fmla="*/ 433864 h 514350"/>
                <a:gd name="connsiteX6102" fmla="*/ 1916906 w 6400800"/>
                <a:gd name="connsiteY6102" fmla="*/ 434816 h 514350"/>
                <a:gd name="connsiteX6103" fmla="*/ 1915954 w 6400800"/>
                <a:gd name="connsiteY6103" fmla="*/ 436721 h 514350"/>
                <a:gd name="connsiteX6104" fmla="*/ 1920716 w 6400800"/>
                <a:gd name="connsiteY6104" fmla="*/ 401479 h 514350"/>
                <a:gd name="connsiteX6105" fmla="*/ 1919764 w 6400800"/>
                <a:gd name="connsiteY6105" fmla="*/ 407194 h 514350"/>
                <a:gd name="connsiteX6106" fmla="*/ 1917859 w 6400800"/>
                <a:gd name="connsiteY6106" fmla="*/ 404336 h 514350"/>
                <a:gd name="connsiteX6107" fmla="*/ 1919764 w 6400800"/>
                <a:gd name="connsiteY6107" fmla="*/ 398621 h 514350"/>
                <a:gd name="connsiteX6108" fmla="*/ 1920716 w 6400800"/>
                <a:gd name="connsiteY6108" fmla="*/ 401479 h 514350"/>
                <a:gd name="connsiteX6109" fmla="*/ 1917859 w 6400800"/>
                <a:gd name="connsiteY6109" fmla="*/ 331946 h 514350"/>
                <a:gd name="connsiteX6110" fmla="*/ 1919764 w 6400800"/>
                <a:gd name="connsiteY6110" fmla="*/ 337661 h 514350"/>
                <a:gd name="connsiteX6111" fmla="*/ 1919764 w 6400800"/>
                <a:gd name="connsiteY6111" fmla="*/ 337661 h 514350"/>
                <a:gd name="connsiteX6112" fmla="*/ 1918811 w 6400800"/>
                <a:gd name="connsiteY6112" fmla="*/ 338614 h 514350"/>
                <a:gd name="connsiteX6113" fmla="*/ 1916906 w 6400800"/>
                <a:gd name="connsiteY6113" fmla="*/ 342424 h 514350"/>
                <a:gd name="connsiteX6114" fmla="*/ 1916906 w 6400800"/>
                <a:gd name="connsiteY6114" fmla="*/ 341471 h 514350"/>
                <a:gd name="connsiteX6115" fmla="*/ 1915954 w 6400800"/>
                <a:gd name="connsiteY6115" fmla="*/ 344329 h 514350"/>
                <a:gd name="connsiteX6116" fmla="*/ 1915001 w 6400800"/>
                <a:gd name="connsiteY6116" fmla="*/ 345281 h 514350"/>
                <a:gd name="connsiteX6117" fmla="*/ 1917859 w 6400800"/>
                <a:gd name="connsiteY6117" fmla="*/ 331946 h 514350"/>
                <a:gd name="connsiteX6118" fmla="*/ 1919764 w 6400800"/>
                <a:gd name="connsiteY6118" fmla="*/ 360521 h 514350"/>
                <a:gd name="connsiteX6119" fmla="*/ 1919764 w 6400800"/>
                <a:gd name="connsiteY6119" fmla="*/ 364331 h 514350"/>
                <a:gd name="connsiteX6120" fmla="*/ 1915001 w 6400800"/>
                <a:gd name="connsiteY6120" fmla="*/ 373856 h 514350"/>
                <a:gd name="connsiteX6121" fmla="*/ 1908334 w 6400800"/>
                <a:gd name="connsiteY6121" fmla="*/ 388144 h 514350"/>
                <a:gd name="connsiteX6122" fmla="*/ 1907381 w 6400800"/>
                <a:gd name="connsiteY6122" fmla="*/ 387191 h 514350"/>
                <a:gd name="connsiteX6123" fmla="*/ 1907381 w 6400800"/>
                <a:gd name="connsiteY6123" fmla="*/ 385286 h 514350"/>
                <a:gd name="connsiteX6124" fmla="*/ 1910239 w 6400800"/>
                <a:gd name="connsiteY6124" fmla="*/ 380524 h 514350"/>
                <a:gd name="connsiteX6125" fmla="*/ 1919764 w 6400800"/>
                <a:gd name="connsiteY6125" fmla="*/ 360521 h 514350"/>
                <a:gd name="connsiteX6126" fmla="*/ 1910239 w 6400800"/>
                <a:gd name="connsiteY6126" fmla="*/ 299561 h 514350"/>
                <a:gd name="connsiteX6127" fmla="*/ 1908334 w 6400800"/>
                <a:gd name="connsiteY6127" fmla="*/ 305276 h 514350"/>
                <a:gd name="connsiteX6128" fmla="*/ 1908334 w 6400800"/>
                <a:gd name="connsiteY6128" fmla="*/ 305276 h 514350"/>
                <a:gd name="connsiteX6129" fmla="*/ 1910239 w 6400800"/>
                <a:gd name="connsiteY6129" fmla="*/ 299561 h 514350"/>
                <a:gd name="connsiteX6130" fmla="*/ 1906429 w 6400800"/>
                <a:gd name="connsiteY6130" fmla="*/ 313849 h 514350"/>
                <a:gd name="connsiteX6131" fmla="*/ 1908334 w 6400800"/>
                <a:gd name="connsiteY6131" fmla="*/ 309086 h 514350"/>
                <a:gd name="connsiteX6132" fmla="*/ 1908334 w 6400800"/>
                <a:gd name="connsiteY6132" fmla="*/ 310039 h 514350"/>
                <a:gd name="connsiteX6133" fmla="*/ 1906429 w 6400800"/>
                <a:gd name="connsiteY6133" fmla="*/ 315754 h 514350"/>
                <a:gd name="connsiteX6134" fmla="*/ 1905476 w 6400800"/>
                <a:gd name="connsiteY6134" fmla="*/ 316706 h 514350"/>
                <a:gd name="connsiteX6135" fmla="*/ 1906429 w 6400800"/>
                <a:gd name="connsiteY6135" fmla="*/ 313849 h 514350"/>
                <a:gd name="connsiteX6136" fmla="*/ 1893094 w 6400800"/>
                <a:gd name="connsiteY6136" fmla="*/ 259556 h 514350"/>
                <a:gd name="connsiteX6137" fmla="*/ 1894046 w 6400800"/>
                <a:gd name="connsiteY6137" fmla="*/ 256699 h 514350"/>
                <a:gd name="connsiteX6138" fmla="*/ 1894999 w 6400800"/>
                <a:gd name="connsiteY6138" fmla="*/ 256699 h 514350"/>
                <a:gd name="connsiteX6139" fmla="*/ 1899761 w 6400800"/>
                <a:gd name="connsiteY6139" fmla="*/ 260509 h 514350"/>
                <a:gd name="connsiteX6140" fmla="*/ 1904524 w 6400800"/>
                <a:gd name="connsiteY6140" fmla="*/ 275749 h 514350"/>
                <a:gd name="connsiteX6141" fmla="*/ 1895951 w 6400800"/>
                <a:gd name="connsiteY6141" fmla="*/ 297656 h 514350"/>
                <a:gd name="connsiteX6142" fmla="*/ 1894046 w 6400800"/>
                <a:gd name="connsiteY6142" fmla="*/ 281464 h 514350"/>
                <a:gd name="connsiteX6143" fmla="*/ 1892141 w 6400800"/>
                <a:gd name="connsiteY6143" fmla="*/ 270034 h 514350"/>
                <a:gd name="connsiteX6144" fmla="*/ 1893094 w 6400800"/>
                <a:gd name="connsiteY6144" fmla="*/ 272891 h 514350"/>
                <a:gd name="connsiteX6145" fmla="*/ 1893094 w 6400800"/>
                <a:gd name="connsiteY6145" fmla="*/ 259556 h 514350"/>
                <a:gd name="connsiteX6146" fmla="*/ 1841659 w 6400800"/>
                <a:gd name="connsiteY6146" fmla="*/ 297656 h 514350"/>
                <a:gd name="connsiteX6147" fmla="*/ 1840706 w 6400800"/>
                <a:gd name="connsiteY6147" fmla="*/ 313849 h 514350"/>
                <a:gd name="connsiteX6148" fmla="*/ 1838801 w 6400800"/>
                <a:gd name="connsiteY6148" fmla="*/ 294799 h 514350"/>
                <a:gd name="connsiteX6149" fmla="*/ 1838801 w 6400800"/>
                <a:gd name="connsiteY6149" fmla="*/ 290989 h 514350"/>
                <a:gd name="connsiteX6150" fmla="*/ 1841659 w 6400800"/>
                <a:gd name="connsiteY6150" fmla="*/ 297656 h 514350"/>
                <a:gd name="connsiteX6151" fmla="*/ 1822609 w 6400800"/>
                <a:gd name="connsiteY6151" fmla="*/ 363379 h 514350"/>
                <a:gd name="connsiteX6152" fmla="*/ 1826419 w 6400800"/>
                <a:gd name="connsiteY6152" fmla="*/ 353854 h 514350"/>
                <a:gd name="connsiteX6153" fmla="*/ 1827371 w 6400800"/>
                <a:gd name="connsiteY6153" fmla="*/ 364331 h 514350"/>
                <a:gd name="connsiteX6154" fmla="*/ 1823561 w 6400800"/>
                <a:gd name="connsiteY6154" fmla="*/ 368141 h 514350"/>
                <a:gd name="connsiteX6155" fmla="*/ 1822609 w 6400800"/>
                <a:gd name="connsiteY6155" fmla="*/ 363379 h 514350"/>
                <a:gd name="connsiteX6156" fmla="*/ 1828324 w 6400800"/>
                <a:gd name="connsiteY6156" fmla="*/ 403384 h 514350"/>
                <a:gd name="connsiteX6157" fmla="*/ 1827371 w 6400800"/>
                <a:gd name="connsiteY6157" fmla="*/ 400526 h 514350"/>
                <a:gd name="connsiteX6158" fmla="*/ 1825466 w 6400800"/>
                <a:gd name="connsiteY6158" fmla="*/ 381476 h 514350"/>
                <a:gd name="connsiteX6159" fmla="*/ 1828324 w 6400800"/>
                <a:gd name="connsiteY6159" fmla="*/ 377666 h 514350"/>
                <a:gd name="connsiteX6160" fmla="*/ 1829276 w 6400800"/>
                <a:gd name="connsiteY6160" fmla="*/ 399574 h 514350"/>
                <a:gd name="connsiteX6161" fmla="*/ 1828324 w 6400800"/>
                <a:gd name="connsiteY6161" fmla="*/ 403384 h 514350"/>
                <a:gd name="connsiteX6162" fmla="*/ 1833086 w 6400800"/>
                <a:gd name="connsiteY6162" fmla="*/ 339566 h 514350"/>
                <a:gd name="connsiteX6163" fmla="*/ 1833086 w 6400800"/>
                <a:gd name="connsiteY6163" fmla="*/ 339566 h 514350"/>
                <a:gd name="connsiteX6164" fmla="*/ 1833086 w 6400800"/>
                <a:gd name="connsiteY6164" fmla="*/ 340519 h 514350"/>
                <a:gd name="connsiteX6165" fmla="*/ 1833086 w 6400800"/>
                <a:gd name="connsiteY6165" fmla="*/ 339566 h 514350"/>
                <a:gd name="connsiteX6166" fmla="*/ 1824514 w 6400800"/>
                <a:gd name="connsiteY6166" fmla="*/ 272891 h 514350"/>
                <a:gd name="connsiteX6167" fmla="*/ 1824514 w 6400800"/>
                <a:gd name="connsiteY6167" fmla="*/ 263366 h 514350"/>
                <a:gd name="connsiteX6168" fmla="*/ 1835944 w 6400800"/>
                <a:gd name="connsiteY6168" fmla="*/ 285274 h 514350"/>
                <a:gd name="connsiteX6169" fmla="*/ 1834991 w 6400800"/>
                <a:gd name="connsiteY6169" fmla="*/ 294799 h 514350"/>
                <a:gd name="connsiteX6170" fmla="*/ 1834039 w 6400800"/>
                <a:gd name="connsiteY6170" fmla="*/ 320516 h 514350"/>
                <a:gd name="connsiteX6171" fmla="*/ 1834039 w 6400800"/>
                <a:gd name="connsiteY6171" fmla="*/ 330994 h 514350"/>
                <a:gd name="connsiteX6172" fmla="*/ 1833086 w 6400800"/>
                <a:gd name="connsiteY6172" fmla="*/ 331946 h 514350"/>
                <a:gd name="connsiteX6173" fmla="*/ 1832134 w 6400800"/>
                <a:gd name="connsiteY6173" fmla="*/ 332899 h 514350"/>
                <a:gd name="connsiteX6174" fmla="*/ 1827371 w 6400800"/>
                <a:gd name="connsiteY6174" fmla="*/ 316706 h 514350"/>
                <a:gd name="connsiteX6175" fmla="*/ 1822609 w 6400800"/>
                <a:gd name="connsiteY6175" fmla="*/ 303371 h 514350"/>
                <a:gd name="connsiteX6176" fmla="*/ 1824514 w 6400800"/>
                <a:gd name="connsiteY6176" fmla="*/ 272891 h 514350"/>
                <a:gd name="connsiteX6177" fmla="*/ 1822609 w 6400800"/>
                <a:gd name="connsiteY6177" fmla="*/ 309086 h 514350"/>
                <a:gd name="connsiteX6178" fmla="*/ 1823561 w 6400800"/>
                <a:gd name="connsiteY6178" fmla="*/ 317659 h 514350"/>
                <a:gd name="connsiteX6179" fmla="*/ 1825466 w 6400800"/>
                <a:gd name="connsiteY6179" fmla="*/ 338614 h 514350"/>
                <a:gd name="connsiteX6180" fmla="*/ 1825466 w 6400800"/>
                <a:gd name="connsiteY6180" fmla="*/ 340519 h 514350"/>
                <a:gd name="connsiteX6181" fmla="*/ 1820704 w 6400800"/>
                <a:gd name="connsiteY6181" fmla="*/ 348139 h 514350"/>
                <a:gd name="connsiteX6182" fmla="*/ 1820704 w 6400800"/>
                <a:gd name="connsiteY6182" fmla="*/ 332899 h 514350"/>
                <a:gd name="connsiteX6183" fmla="*/ 1820704 w 6400800"/>
                <a:gd name="connsiteY6183" fmla="*/ 331946 h 514350"/>
                <a:gd name="connsiteX6184" fmla="*/ 1822609 w 6400800"/>
                <a:gd name="connsiteY6184" fmla="*/ 309086 h 514350"/>
                <a:gd name="connsiteX6185" fmla="*/ 1763554 w 6400800"/>
                <a:gd name="connsiteY6185" fmla="*/ 411956 h 514350"/>
                <a:gd name="connsiteX6186" fmla="*/ 1762601 w 6400800"/>
                <a:gd name="connsiteY6186" fmla="*/ 406241 h 514350"/>
                <a:gd name="connsiteX6187" fmla="*/ 1761649 w 6400800"/>
                <a:gd name="connsiteY6187" fmla="*/ 397669 h 514350"/>
                <a:gd name="connsiteX6188" fmla="*/ 1761649 w 6400800"/>
                <a:gd name="connsiteY6188" fmla="*/ 397669 h 514350"/>
                <a:gd name="connsiteX6189" fmla="*/ 1764506 w 6400800"/>
                <a:gd name="connsiteY6189" fmla="*/ 400526 h 514350"/>
                <a:gd name="connsiteX6190" fmla="*/ 1763554 w 6400800"/>
                <a:gd name="connsiteY6190" fmla="*/ 411956 h 514350"/>
                <a:gd name="connsiteX6191" fmla="*/ 1766411 w 6400800"/>
                <a:gd name="connsiteY6191" fmla="*/ 379571 h 514350"/>
                <a:gd name="connsiteX6192" fmla="*/ 1766411 w 6400800"/>
                <a:gd name="connsiteY6192" fmla="*/ 379571 h 514350"/>
                <a:gd name="connsiteX6193" fmla="*/ 1766411 w 6400800"/>
                <a:gd name="connsiteY6193" fmla="*/ 377666 h 514350"/>
                <a:gd name="connsiteX6194" fmla="*/ 1766411 w 6400800"/>
                <a:gd name="connsiteY6194" fmla="*/ 379571 h 514350"/>
                <a:gd name="connsiteX6195" fmla="*/ 1792129 w 6400800"/>
                <a:gd name="connsiteY6195" fmla="*/ 251936 h 514350"/>
                <a:gd name="connsiteX6196" fmla="*/ 1802606 w 6400800"/>
                <a:gd name="connsiteY6196" fmla="*/ 219551 h 514350"/>
                <a:gd name="connsiteX6197" fmla="*/ 1802606 w 6400800"/>
                <a:gd name="connsiteY6197" fmla="*/ 219551 h 514350"/>
                <a:gd name="connsiteX6198" fmla="*/ 1801654 w 6400800"/>
                <a:gd name="connsiteY6198" fmla="*/ 274796 h 514350"/>
                <a:gd name="connsiteX6199" fmla="*/ 1800701 w 6400800"/>
                <a:gd name="connsiteY6199" fmla="*/ 327184 h 514350"/>
                <a:gd name="connsiteX6200" fmla="*/ 1794034 w 6400800"/>
                <a:gd name="connsiteY6200" fmla="*/ 310991 h 514350"/>
                <a:gd name="connsiteX6201" fmla="*/ 1788319 w 6400800"/>
                <a:gd name="connsiteY6201" fmla="*/ 294799 h 514350"/>
                <a:gd name="connsiteX6202" fmla="*/ 1787366 w 6400800"/>
                <a:gd name="connsiteY6202" fmla="*/ 292894 h 514350"/>
                <a:gd name="connsiteX6203" fmla="*/ 1786414 w 6400800"/>
                <a:gd name="connsiteY6203" fmla="*/ 287179 h 514350"/>
                <a:gd name="connsiteX6204" fmla="*/ 1788319 w 6400800"/>
                <a:gd name="connsiteY6204" fmla="*/ 279559 h 514350"/>
                <a:gd name="connsiteX6205" fmla="*/ 1787366 w 6400800"/>
                <a:gd name="connsiteY6205" fmla="*/ 275749 h 514350"/>
                <a:gd name="connsiteX6206" fmla="*/ 1785461 w 6400800"/>
                <a:gd name="connsiteY6206" fmla="*/ 274796 h 514350"/>
                <a:gd name="connsiteX6207" fmla="*/ 1785461 w 6400800"/>
                <a:gd name="connsiteY6207" fmla="*/ 274796 h 514350"/>
                <a:gd name="connsiteX6208" fmla="*/ 1792129 w 6400800"/>
                <a:gd name="connsiteY6208" fmla="*/ 251936 h 514350"/>
                <a:gd name="connsiteX6209" fmla="*/ 1785461 w 6400800"/>
                <a:gd name="connsiteY6209" fmla="*/ 276701 h 514350"/>
                <a:gd name="connsiteX6210" fmla="*/ 1786414 w 6400800"/>
                <a:gd name="connsiteY6210" fmla="*/ 278606 h 514350"/>
                <a:gd name="connsiteX6211" fmla="*/ 1786414 w 6400800"/>
                <a:gd name="connsiteY6211" fmla="*/ 282416 h 514350"/>
                <a:gd name="connsiteX6212" fmla="*/ 1785461 w 6400800"/>
                <a:gd name="connsiteY6212" fmla="*/ 276701 h 514350"/>
                <a:gd name="connsiteX6213" fmla="*/ 1785461 w 6400800"/>
                <a:gd name="connsiteY6213" fmla="*/ 276701 h 514350"/>
                <a:gd name="connsiteX6214" fmla="*/ 1776889 w 6400800"/>
                <a:gd name="connsiteY6214" fmla="*/ 330994 h 514350"/>
                <a:gd name="connsiteX6215" fmla="*/ 1785461 w 6400800"/>
                <a:gd name="connsiteY6215" fmla="*/ 376714 h 514350"/>
                <a:gd name="connsiteX6216" fmla="*/ 1786414 w 6400800"/>
                <a:gd name="connsiteY6216" fmla="*/ 385286 h 514350"/>
                <a:gd name="connsiteX6217" fmla="*/ 1784509 w 6400800"/>
                <a:gd name="connsiteY6217" fmla="*/ 382429 h 514350"/>
                <a:gd name="connsiteX6218" fmla="*/ 1785461 w 6400800"/>
                <a:gd name="connsiteY6218" fmla="*/ 374809 h 514350"/>
                <a:gd name="connsiteX6219" fmla="*/ 1783556 w 6400800"/>
                <a:gd name="connsiteY6219" fmla="*/ 380524 h 514350"/>
                <a:gd name="connsiteX6220" fmla="*/ 1776889 w 6400800"/>
                <a:gd name="connsiteY6220" fmla="*/ 370999 h 514350"/>
                <a:gd name="connsiteX6221" fmla="*/ 1776889 w 6400800"/>
                <a:gd name="connsiteY6221" fmla="*/ 337661 h 514350"/>
                <a:gd name="connsiteX6222" fmla="*/ 1776889 w 6400800"/>
                <a:gd name="connsiteY6222" fmla="*/ 330994 h 514350"/>
                <a:gd name="connsiteX6223" fmla="*/ 1755934 w 6400800"/>
                <a:gd name="connsiteY6223" fmla="*/ 211931 h 514350"/>
                <a:gd name="connsiteX6224" fmla="*/ 1761649 w 6400800"/>
                <a:gd name="connsiteY6224" fmla="*/ 233839 h 514350"/>
                <a:gd name="connsiteX6225" fmla="*/ 1762601 w 6400800"/>
                <a:gd name="connsiteY6225" fmla="*/ 238601 h 514350"/>
                <a:gd name="connsiteX6226" fmla="*/ 1760696 w 6400800"/>
                <a:gd name="connsiteY6226" fmla="*/ 234791 h 514350"/>
                <a:gd name="connsiteX6227" fmla="*/ 1759744 w 6400800"/>
                <a:gd name="connsiteY6227" fmla="*/ 230981 h 514350"/>
                <a:gd name="connsiteX6228" fmla="*/ 1759744 w 6400800"/>
                <a:gd name="connsiteY6228" fmla="*/ 232886 h 514350"/>
                <a:gd name="connsiteX6229" fmla="*/ 1756886 w 6400800"/>
                <a:gd name="connsiteY6229" fmla="*/ 227171 h 514350"/>
                <a:gd name="connsiteX6230" fmla="*/ 1754981 w 6400800"/>
                <a:gd name="connsiteY6230" fmla="*/ 223361 h 514350"/>
                <a:gd name="connsiteX6231" fmla="*/ 1755934 w 6400800"/>
                <a:gd name="connsiteY6231" fmla="*/ 211931 h 514350"/>
                <a:gd name="connsiteX6232" fmla="*/ 1754981 w 6400800"/>
                <a:gd name="connsiteY6232" fmla="*/ 232886 h 514350"/>
                <a:gd name="connsiteX6233" fmla="*/ 1755934 w 6400800"/>
                <a:gd name="connsiteY6233" fmla="*/ 235744 h 514350"/>
                <a:gd name="connsiteX6234" fmla="*/ 1754981 w 6400800"/>
                <a:gd name="connsiteY6234" fmla="*/ 240506 h 514350"/>
                <a:gd name="connsiteX6235" fmla="*/ 1754981 w 6400800"/>
                <a:gd name="connsiteY6235" fmla="*/ 232886 h 514350"/>
                <a:gd name="connsiteX6236" fmla="*/ 1754029 w 6400800"/>
                <a:gd name="connsiteY6236" fmla="*/ 281464 h 514350"/>
                <a:gd name="connsiteX6237" fmla="*/ 1754981 w 6400800"/>
                <a:gd name="connsiteY6237" fmla="*/ 252889 h 514350"/>
                <a:gd name="connsiteX6238" fmla="*/ 1756886 w 6400800"/>
                <a:gd name="connsiteY6238" fmla="*/ 236696 h 514350"/>
                <a:gd name="connsiteX6239" fmla="*/ 1763554 w 6400800"/>
                <a:gd name="connsiteY6239" fmla="*/ 256699 h 514350"/>
                <a:gd name="connsiteX6240" fmla="*/ 1768316 w 6400800"/>
                <a:gd name="connsiteY6240" fmla="*/ 286226 h 514350"/>
                <a:gd name="connsiteX6241" fmla="*/ 1754981 w 6400800"/>
                <a:gd name="connsiteY6241" fmla="*/ 322421 h 514350"/>
                <a:gd name="connsiteX6242" fmla="*/ 1754029 w 6400800"/>
                <a:gd name="connsiteY6242" fmla="*/ 317659 h 514350"/>
                <a:gd name="connsiteX6243" fmla="*/ 1754029 w 6400800"/>
                <a:gd name="connsiteY6243" fmla="*/ 316706 h 514350"/>
                <a:gd name="connsiteX6244" fmla="*/ 1754029 w 6400800"/>
                <a:gd name="connsiteY6244" fmla="*/ 281464 h 514350"/>
                <a:gd name="connsiteX6245" fmla="*/ 1687354 w 6400800"/>
                <a:gd name="connsiteY6245" fmla="*/ 295751 h 514350"/>
                <a:gd name="connsiteX6246" fmla="*/ 1685449 w 6400800"/>
                <a:gd name="connsiteY6246" fmla="*/ 314801 h 514350"/>
                <a:gd name="connsiteX6247" fmla="*/ 1684496 w 6400800"/>
                <a:gd name="connsiteY6247" fmla="*/ 325279 h 514350"/>
                <a:gd name="connsiteX6248" fmla="*/ 1681639 w 6400800"/>
                <a:gd name="connsiteY6248" fmla="*/ 311944 h 514350"/>
                <a:gd name="connsiteX6249" fmla="*/ 1681639 w 6400800"/>
                <a:gd name="connsiteY6249" fmla="*/ 309086 h 514350"/>
                <a:gd name="connsiteX6250" fmla="*/ 1681639 w 6400800"/>
                <a:gd name="connsiteY6250" fmla="*/ 310039 h 514350"/>
                <a:gd name="connsiteX6251" fmla="*/ 1680686 w 6400800"/>
                <a:gd name="connsiteY6251" fmla="*/ 306229 h 514350"/>
                <a:gd name="connsiteX6252" fmla="*/ 1681639 w 6400800"/>
                <a:gd name="connsiteY6252" fmla="*/ 303371 h 514350"/>
                <a:gd name="connsiteX6253" fmla="*/ 1684496 w 6400800"/>
                <a:gd name="connsiteY6253" fmla="*/ 295751 h 514350"/>
                <a:gd name="connsiteX6254" fmla="*/ 1689259 w 6400800"/>
                <a:gd name="connsiteY6254" fmla="*/ 282416 h 514350"/>
                <a:gd name="connsiteX6255" fmla="*/ 1687354 w 6400800"/>
                <a:gd name="connsiteY6255" fmla="*/ 295751 h 514350"/>
                <a:gd name="connsiteX6256" fmla="*/ 1678781 w 6400800"/>
                <a:gd name="connsiteY6256" fmla="*/ 276701 h 514350"/>
                <a:gd name="connsiteX6257" fmla="*/ 1684496 w 6400800"/>
                <a:gd name="connsiteY6257" fmla="*/ 245269 h 514350"/>
                <a:gd name="connsiteX6258" fmla="*/ 1686401 w 6400800"/>
                <a:gd name="connsiteY6258" fmla="*/ 259556 h 514350"/>
                <a:gd name="connsiteX6259" fmla="*/ 1686401 w 6400800"/>
                <a:gd name="connsiteY6259" fmla="*/ 268129 h 514350"/>
                <a:gd name="connsiteX6260" fmla="*/ 1686401 w 6400800"/>
                <a:gd name="connsiteY6260" fmla="*/ 270986 h 514350"/>
                <a:gd name="connsiteX6261" fmla="*/ 1675924 w 6400800"/>
                <a:gd name="connsiteY6261" fmla="*/ 292894 h 514350"/>
                <a:gd name="connsiteX6262" fmla="*/ 1675924 w 6400800"/>
                <a:gd name="connsiteY6262" fmla="*/ 291941 h 514350"/>
                <a:gd name="connsiteX6263" fmla="*/ 1678781 w 6400800"/>
                <a:gd name="connsiteY6263" fmla="*/ 278606 h 514350"/>
                <a:gd name="connsiteX6264" fmla="*/ 1679734 w 6400800"/>
                <a:gd name="connsiteY6264" fmla="*/ 275749 h 514350"/>
                <a:gd name="connsiteX6265" fmla="*/ 1678781 w 6400800"/>
                <a:gd name="connsiteY6265" fmla="*/ 276701 h 514350"/>
                <a:gd name="connsiteX6266" fmla="*/ 1677829 w 6400800"/>
                <a:gd name="connsiteY6266" fmla="*/ 199549 h 514350"/>
                <a:gd name="connsiteX6267" fmla="*/ 1678781 w 6400800"/>
                <a:gd name="connsiteY6267" fmla="*/ 204311 h 514350"/>
                <a:gd name="connsiteX6268" fmla="*/ 1676876 w 6400800"/>
                <a:gd name="connsiteY6268" fmla="*/ 213836 h 514350"/>
                <a:gd name="connsiteX6269" fmla="*/ 1677829 w 6400800"/>
                <a:gd name="connsiteY6269" fmla="*/ 199549 h 514350"/>
                <a:gd name="connsiteX6270" fmla="*/ 1640681 w 6400800"/>
                <a:gd name="connsiteY6270" fmla="*/ 226219 h 514350"/>
                <a:gd name="connsiteX6271" fmla="*/ 1649254 w 6400800"/>
                <a:gd name="connsiteY6271" fmla="*/ 254794 h 514350"/>
                <a:gd name="connsiteX6272" fmla="*/ 1654016 w 6400800"/>
                <a:gd name="connsiteY6272" fmla="*/ 274796 h 514350"/>
                <a:gd name="connsiteX6273" fmla="*/ 1653064 w 6400800"/>
                <a:gd name="connsiteY6273" fmla="*/ 281464 h 514350"/>
                <a:gd name="connsiteX6274" fmla="*/ 1652111 w 6400800"/>
                <a:gd name="connsiteY6274" fmla="*/ 279559 h 514350"/>
                <a:gd name="connsiteX6275" fmla="*/ 1652111 w 6400800"/>
                <a:gd name="connsiteY6275" fmla="*/ 282416 h 514350"/>
                <a:gd name="connsiteX6276" fmla="*/ 1649254 w 6400800"/>
                <a:gd name="connsiteY6276" fmla="*/ 300514 h 514350"/>
                <a:gd name="connsiteX6277" fmla="*/ 1641634 w 6400800"/>
                <a:gd name="connsiteY6277" fmla="*/ 281464 h 514350"/>
                <a:gd name="connsiteX6278" fmla="*/ 1643539 w 6400800"/>
                <a:gd name="connsiteY6278" fmla="*/ 279559 h 514350"/>
                <a:gd name="connsiteX6279" fmla="*/ 1647349 w 6400800"/>
                <a:gd name="connsiteY6279" fmla="*/ 277654 h 514350"/>
                <a:gd name="connsiteX6280" fmla="*/ 1654016 w 6400800"/>
                <a:gd name="connsiteY6280" fmla="*/ 273844 h 514350"/>
                <a:gd name="connsiteX6281" fmla="*/ 1647349 w 6400800"/>
                <a:gd name="connsiteY6281" fmla="*/ 276701 h 514350"/>
                <a:gd name="connsiteX6282" fmla="*/ 1643539 w 6400800"/>
                <a:gd name="connsiteY6282" fmla="*/ 278606 h 514350"/>
                <a:gd name="connsiteX6283" fmla="*/ 1642586 w 6400800"/>
                <a:gd name="connsiteY6283" fmla="*/ 279559 h 514350"/>
                <a:gd name="connsiteX6284" fmla="*/ 1642586 w 6400800"/>
                <a:gd name="connsiteY6284" fmla="*/ 255746 h 514350"/>
                <a:gd name="connsiteX6285" fmla="*/ 1640681 w 6400800"/>
                <a:gd name="connsiteY6285" fmla="*/ 226219 h 514350"/>
                <a:gd name="connsiteX6286" fmla="*/ 1640681 w 6400800"/>
                <a:gd name="connsiteY6286" fmla="*/ 226219 h 514350"/>
                <a:gd name="connsiteX6287" fmla="*/ 1620679 w 6400800"/>
                <a:gd name="connsiteY6287" fmla="*/ 348139 h 514350"/>
                <a:gd name="connsiteX6288" fmla="*/ 1620679 w 6400800"/>
                <a:gd name="connsiteY6288" fmla="*/ 351949 h 514350"/>
                <a:gd name="connsiteX6289" fmla="*/ 1620679 w 6400800"/>
                <a:gd name="connsiteY6289" fmla="*/ 353854 h 514350"/>
                <a:gd name="connsiteX6290" fmla="*/ 1618774 w 6400800"/>
                <a:gd name="connsiteY6290" fmla="*/ 356711 h 514350"/>
                <a:gd name="connsiteX6291" fmla="*/ 1620679 w 6400800"/>
                <a:gd name="connsiteY6291" fmla="*/ 348139 h 514350"/>
                <a:gd name="connsiteX6292" fmla="*/ 1618774 w 6400800"/>
                <a:gd name="connsiteY6292" fmla="*/ 311944 h 514350"/>
                <a:gd name="connsiteX6293" fmla="*/ 1616869 w 6400800"/>
                <a:gd name="connsiteY6293" fmla="*/ 315754 h 514350"/>
                <a:gd name="connsiteX6294" fmla="*/ 1605439 w 6400800"/>
                <a:gd name="connsiteY6294" fmla="*/ 343376 h 514350"/>
                <a:gd name="connsiteX6295" fmla="*/ 1602581 w 6400800"/>
                <a:gd name="connsiteY6295" fmla="*/ 350996 h 514350"/>
                <a:gd name="connsiteX6296" fmla="*/ 1602581 w 6400800"/>
                <a:gd name="connsiteY6296" fmla="*/ 342424 h 514350"/>
                <a:gd name="connsiteX6297" fmla="*/ 1613059 w 6400800"/>
                <a:gd name="connsiteY6297" fmla="*/ 321469 h 514350"/>
                <a:gd name="connsiteX6298" fmla="*/ 1619726 w 6400800"/>
                <a:gd name="connsiteY6298" fmla="*/ 310039 h 514350"/>
                <a:gd name="connsiteX6299" fmla="*/ 1618774 w 6400800"/>
                <a:gd name="connsiteY6299" fmla="*/ 311944 h 514350"/>
                <a:gd name="connsiteX6300" fmla="*/ 1610201 w 6400800"/>
                <a:gd name="connsiteY6300" fmla="*/ 269081 h 514350"/>
                <a:gd name="connsiteX6301" fmla="*/ 1614011 w 6400800"/>
                <a:gd name="connsiteY6301" fmla="*/ 258604 h 514350"/>
                <a:gd name="connsiteX6302" fmla="*/ 1616869 w 6400800"/>
                <a:gd name="connsiteY6302" fmla="*/ 252889 h 514350"/>
                <a:gd name="connsiteX6303" fmla="*/ 1617821 w 6400800"/>
                <a:gd name="connsiteY6303" fmla="*/ 292894 h 514350"/>
                <a:gd name="connsiteX6304" fmla="*/ 1617821 w 6400800"/>
                <a:gd name="connsiteY6304" fmla="*/ 293846 h 514350"/>
                <a:gd name="connsiteX6305" fmla="*/ 1614011 w 6400800"/>
                <a:gd name="connsiteY6305" fmla="*/ 289084 h 514350"/>
                <a:gd name="connsiteX6306" fmla="*/ 1606391 w 6400800"/>
                <a:gd name="connsiteY6306" fmla="*/ 277654 h 514350"/>
                <a:gd name="connsiteX6307" fmla="*/ 1610201 w 6400800"/>
                <a:gd name="connsiteY6307" fmla="*/ 269081 h 514350"/>
                <a:gd name="connsiteX6308" fmla="*/ 1600676 w 6400800"/>
                <a:gd name="connsiteY6308" fmla="*/ 297656 h 514350"/>
                <a:gd name="connsiteX6309" fmla="*/ 1606391 w 6400800"/>
                <a:gd name="connsiteY6309" fmla="*/ 279559 h 514350"/>
                <a:gd name="connsiteX6310" fmla="*/ 1611154 w 6400800"/>
                <a:gd name="connsiteY6310" fmla="*/ 290989 h 514350"/>
                <a:gd name="connsiteX6311" fmla="*/ 1616869 w 6400800"/>
                <a:gd name="connsiteY6311" fmla="*/ 303371 h 514350"/>
                <a:gd name="connsiteX6312" fmla="*/ 1606391 w 6400800"/>
                <a:gd name="connsiteY6312" fmla="*/ 317659 h 514350"/>
                <a:gd name="connsiteX6313" fmla="*/ 1601629 w 6400800"/>
                <a:gd name="connsiteY6313" fmla="*/ 325279 h 514350"/>
                <a:gd name="connsiteX6314" fmla="*/ 1600676 w 6400800"/>
                <a:gd name="connsiteY6314" fmla="*/ 319564 h 514350"/>
                <a:gd name="connsiteX6315" fmla="*/ 1599724 w 6400800"/>
                <a:gd name="connsiteY6315" fmla="*/ 305276 h 514350"/>
                <a:gd name="connsiteX6316" fmla="*/ 1600676 w 6400800"/>
                <a:gd name="connsiteY6316" fmla="*/ 297656 h 514350"/>
                <a:gd name="connsiteX6317" fmla="*/ 1567339 w 6400800"/>
                <a:gd name="connsiteY6317" fmla="*/ 315754 h 514350"/>
                <a:gd name="connsiteX6318" fmla="*/ 1568291 w 6400800"/>
                <a:gd name="connsiteY6318" fmla="*/ 330041 h 514350"/>
                <a:gd name="connsiteX6319" fmla="*/ 1566386 w 6400800"/>
                <a:gd name="connsiteY6319" fmla="*/ 320516 h 514350"/>
                <a:gd name="connsiteX6320" fmla="*/ 1567339 w 6400800"/>
                <a:gd name="connsiteY6320" fmla="*/ 315754 h 514350"/>
                <a:gd name="connsiteX6321" fmla="*/ 1547336 w 6400800"/>
                <a:gd name="connsiteY6321" fmla="*/ 265271 h 514350"/>
                <a:gd name="connsiteX6322" fmla="*/ 1546384 w 6400800"/>
                <a:gd name="connsiteY6322" fmla="*/ 275749 h 514350"/>
                <a:gd name="connsiteX6323" fmla="*/ 1545431 w 6400800"/>
                <a:gd name="connsiteY6323" fmla="*/ 272891 h 514350"/>
                <a:gd name="connsiteX6324" fmla="*/ 1547336 w 6400800"/>
                <a:gd name="connsiteY6324" fmla="*/ 265271 h 514350"/>
                <a:gd name="connsiteX6325" fmla="*/ 1541621 w 6400800"/>
                <a:gd name="connsiteY6325" fmla="*/ 286226 h 514350"/>
                <a:gd name="connsiteX6326" fmla="*/ 1543526 w 6400800"/>
                <a:gd name="connsiteY6326" fmla="*/ 293846 h 514350"/>
                <a:gd name="connsiteX6327" fmla="*/ 1542574 w 6400800"/>
                <a:gd name="connsiteY6327" fmla="*/ 301466 h 514350"/>
                <a:gd name="connsiteX6328" fmla="*/ 1539716 w 6400800"/>
                <a:gd name="connsiteY6328" fmla="*/ 291941 h 514350"/>
                <a:gd name="connsiteX6329" fmla="*/ 1541621 w 6400800"/>
                <a:gd name="connsiteY6329" fmla="*/ 286226 h 514350"/>
                <a:gd name="connsiteX6330" fmla="*/ 1537811 w 6400800"/>
                <a:gd name="connsiteY6330" fmla="*/ 271939 h 514350"/>
                <a:gd name="connsiteX6331" fmla="*/ 1538764 w 6400800"/>
                <a:gd name="connsiteY6331" fmla="*/ 276701 h 514350"/>
                <a:gd name="connsiteX6332" fmla="*/ 1536859 w 6400800"/>
                <a:gd name="connsiteY6332" fmla="*/ 280511 h 514350"/>
                <a:gd name="connsiteX6333" fmla="*/ 1537811 w 6400800"/>
                <a:gd name="connsiteY6333" fmla="*/ 271939 h 514350"/>
                <a:gd name="connsiteX6334" fmla="*/ 1533049 w 6400800"/>
                <a:gd name="connsiteY6334" fmla="*/ 338614 h 514350"/>
                <a:gd name="connsiteX6335" fmla="*/ 1533049 w 6400800"/>
                <a:gd name="connsiteY6335" fmla="*/ 335756 h 514350"/>
                <a:gd name="connsiteX6336" fmla="*/ 1535906 w 6400800"/>
                <a:gd name="connsiteY6336" fmla="*/ 350044 h 514350"/>
                <a:gd name="connsiteX6337" fmla="*/ 1536859 w 6400800"/>
                <a:gd name="connsiteY6337" fmla="*/ 357664 h 514350"/>
                <a:gd name="connsiteX6338" fmla="*/ 1536859 w 6400800"/>
                <a:gd name="connsiteY6338" fmla="*/ 362426 h 514350"/>
                <a:gd name="connsiteX6339" fmla="*/ 1536859 w 6400800"/>
                <a:gd name="connsiteY6339" fmla="*/ 362426 h 514350"/>
                <a:gd name="connsiteX6340" fmla="*/ 1532096 w 6400800"/>
                <a:gd name="connsiteY6340" fmla="*/ 346234 h 514350"/>
                <a:gd name="connsiteX6341" fmla="*/ 1533049 w 6400800"/>
                <a:gd name="connsiteY6341" fmla="*/ 338614 h 514350"/>
                <a:gd name="connsiteX6342" fmla="*/ 1519714 w 6400800"/>
                <a:gd name="connsiteY6342" fmla="*/ 270986 h 514350"/>
                <a:gd name="connsiteX6343" fmla="*/ 1525429 w 6400800"/>
                <a:gd name="connsiteY6343" fmla="*/ 297656 h 514350"/>
                <a:gd name="connsiteX6344" fmla="*/ 1524476 w 6400800"/>
                <a:gd name="connsiteY6344" fmla="*/ 301466 h 514350"/>
                <a:gd name="connsiteX6345" fmla="*/ 1521619 w 6400800"/>
                <a:gd name="connsiteY6345" fmla="*/ 315754 h 514350"/>
                <a:gd name="connsiteX6346" fmla="*/ 1519714 w 6400800"/>
                <a:gd name="connsiteY6346" fmla="*/ 310991 h 514350"/>
                <a:gd name="connsiteX6347" fmla="*/ 1517809 w 6400800"/>
                <a:gd name="connsiteY6347" fmla="*/ 268129 h 514350"/>
                <a:gd name="connsiteX6348" fmla="*/ 1519714 w 6400800"/>
                <a:gd name="connsiteY6348" fmla="*/ 270986 h 514350"/>
                <a:gd name="connsiteX6349" fmla="*/ 1503521 w 6400800"/>
                <a:gd name="connsiteY6349" fmla="*/ 302419 h 514350"/>
                <a:gd name="connsiteX6350" fmla="*/ 1502569 w 6400800"/>
                <a:gd name="connsiteY6350" fmla="*/ 313849 h 514350"/>
                <a:gd name="connsiteX6351" fmla="*/ 1502569 w 6400800"/>
                <a:gd name="connsiteY6351" fmla="*/ 330041 h 514350"/>
                <a:gd name="connsiteX6352" fmla="*/ 1501616 w 6400800"/>
                <a:gd name="connsiteY6352" fmla="*/ 329089 h 514350"/>
                <a:gd name="connsiteX6353" fmla="*/ 1497806 w 6400800"/>
                <a:gd name="connsiteY6353" fmla="*/ 311944 h 514350"/>
                <a:gd name="connsiteX6354" fmla="*/ 1503521 w 6400800"/>
                <a:gd name="connsiteY6354" fmla="*/ 302419 h 514350"/>
                <a:gd name="connsiteX6355" fmla="*/ 1477804 w 6400800"/>
                <a:gd name="connsiteY6355" fmla="*/ 272891 h 514350"/>
                <a:gd name="connsiteX6356" fmla="*/ 1477804 w 6400800"/>
                <a:gd name="connsiteY6356" fmla="*/ 272891 h 514350"/>
                <a:gd name="connsiteX6357" fmla="*/ 1477804 w 6400800"/>
                <a:gd name="connsiteY6357" fmla="*/ 282416 h 514350"/>
                <a:gd name="connsiteX6358" fmla="*/ 1476851 w 6400800"/>
                <a:gd name="connsiteY6358" fmla="*/ 294799 h 514350"/>
                <a:gd name="connsiteX6359" fmla="*/ 1475899 w 6400800"/>
                <a:gd name="connsiteY6359" fmla="*/ 295751 h 514350"/>
                <a:gd name="connsiteX6360" fmla="*/ 1474946 w 6400800"/>
                <a:gd name="connsiteY6360" fmla="*/ 282416 h 514350"/>
                <a:gd name="connsiteX6361" fmla="*/ 1477804 w 6400800"/>
                <a:gd name="connsiteY6361" fmla="*/ 272891 h 514350"/>
                <a:gd name="connsiteX6362" fmla="*/ 1461611 w 6400800"/>
                <a:gd name="connsiteY6362" fmla="*/ 326231 h 514350"/>
                <a:gd name="connsiteX6363" fmla="*/ 1461611 w 6400800"/>
                <a:gd name="connsiteY6363" fmla="*/ 328136 h 514350"/>
                <a:gd name="connsiteX6364" fmla="*/ 1460659 w 6400800"/>
                <a:gd name="connsiteY6364" fmla="*/ 330041 h 514350"/>
                <a:gd name="connsiteX6365" fmla="*/ 1460659 w 6400800"/>
                <a:gd name="connsiteY6365" fmla="*/ 329089 h 514350"/>
                <a:gd name="connsiteX6366" fmla="*/ 1461611 w 6400800"/>
                <a:gd name="connsiteY6366" fmla="*/ 326231 h 514350"/>
                <a:gd name="connsiteX6367" fmla="*/ 1457801 w 6400800"/>
                <a:gd name="connsiteY6367" fmla="*/ 309086 h 514350"/>
                <a:gd name="connsiteX6368" fmla="*/ 1457801 w 6400800"/>
                <a:gd name="connsiteY6368" fmla="*/ 309086 h 514350"/>
                <a:gd name="connsiteX6369" fmla="*/ 1455896 w 6400800"/>
                <a:gd name="connsiteY6369" fmla="*/ 302419 h 514350"/>
                <a:gd name="connsiteX6370" fmla="*/ 1457801 w 6400800"/>
                <a:gd name="connsiteY6370" fmla="*/ 309086 h 514350"/>
                <a:gd name="connsiteX6371" fmla="*/ 1442561 w 6400800"/>
                <a:gd name="connsiteY6371" fmla="*/ 328136 h 514350"/>
                <a:gd name="connsiteX6372" fmla="*/ 1442561 w 6400800"/>
                <a:gd name="connsiteY6372" fmla="*/ 318611 h 514350"/>
                <a:gd name="connsiteX6373" fmla="*/ 1444466 w 6400800"/>
                <a:gd name="connsiteY6373" fmla="*/ 333851 h 514350"/>
                <a:gd name="connsiteX6374" fmla="*/ 1442561 w 6400800"/>
                <a:gd name="connsiteY6374" fmla="*/ 330041 h 514350"/>
                <a:gd name="connsiteX6375" fmla="*/ 1442561 w 6400800"/>
                <a:gd name="connsiteY6375" fmla="*/ 328136 h 514350"/>
                <a:gd name="connsiteX6376" fmla="*/ 1415891 w 6400800"/>
                <a:gd name="connsiteY6376" fmla="*/ 281464 h 514350"/>
                <a:gd name="connsiteX6377" fmla="*/ 1415891 w 6400800"/>
                <a:gd name="connsiteY6377" fmla="*/ 289084 h 514350"/>
                <a:gd name="connsiteX6378" fmla="*/ 1415891 w 6400800"/>
                <a:gd name="connsiteY6378" fmla="*/ 289084 h 514350"/>
                <a:gd name="connsiteX6379" fmla="*/ 1413034 w 6400800"/>
                <a:gd name="connsiteY6379" fmla="*/ 286226 h 514350"/>
                <a:gd name="connsiteX6380" fmla="*/ 1415891 w 6400800"/>
                <a:gd name="connsiteY6380" fmla="*/ 281464 h 514350"/>
                <a:gd name="connsiteX6381" fmla="*/ 1412081 w 6400800"/>
                <a:gd name="connsiteY6381" fmla="*/ 290036 h 514350"/>
                <a:gd name="connsiteX6382" fmla="*/ 1413986 w 6400800"/>
                <a:gd name="connsiteY6382" fmla="*/ 292894 h 514350"/>
                <a:gd name="connsiteX6383" fmla="*/ 1415891 w 6400800"/>
                <a:gd name="connsiteY6383" fmla="*/ 295751 h 514350"/>
                <a:gd name="connsiteX6384" fmla="*/ 1415891 w 6400800"/>
                <a:gd name="connsiteY6384" fmla="*/ 300514 h 514350"/>
                <a:gd name="connsiteX6385" fmla="*/ 1412081 w 6400800"/>
                <a:gd name="connsiteY6385" fmla="*/ 290036 h 514350"/>
                <a:gd name="connsiteX6386" fmla="*/ 1412081 w 6400800"/>
                <a:gd name="connsiteY6386" fmla="*/ 290036 h 514350"/>
                <a:gd name="connsiteX6387" fmla="*/ 1383506 w 6400800"/>
                <a:gd name="connsiteY6387" fmla="*/ 364331 h 514350"/>
                <a:gd name="connsiteX6388" fmla="*/ 1382554 w 6400800"/>
                <a:gd name="connsiteY6388" fmla="*/ 358616 h 514350"/>
                <a:gd name="connsiteX6389" fmla="*/ 1382554 w 6400800"/>
                <a:gd name="connsiteY6389" fmla="*/ 357664 h 514350"/>
                <a:gd name="connsiteX6390" fmla="*/ 1383506 w 6400800"/>
                <a:gd name="connsiteY6390" fmla="*/ 362426 h 514350"/>
                <a:gd name="connsiteX6391" fmla="*/ 1383506 w 6400800"/>
                <a:gd name="connsiteY6391" fmla="*/ 364331 h 514350"/>
                <a:gd name="connsiteX6392" fmla="*/ 1386364 w 6400800"/>
                <a:gd name="connsiteY6392" fmla="*/ 298609 h 514350"/>
                <a:gd name="connsiteX6393" fmla="*/ 1386364 w 6400800"/>
                <a:gd name="connsiteY6393" fmla="*/ 298609 h 514350"/>
                <a:gd name="connsiteX6394" fmla="*/ 1384459 w 6400800"/>
                <a:gd name="connsiteY6394" fmla="*/ 293846 h 514350"/>
                <a:gd name="connsiteX6395" fmla="*/ 1386364 w 6400800"/>
                <a:gd name="connsiteY6395" fmla="*/ 290989 h 514350"/>
                <a:gd name="connsiteX6396" fmla="*/ 1391126 w 6400800"/>
                <a:gd name="connsiteY6396" fmla="*/ 286226 h 514350"/>
                <a:gd name="connsiteX6397" fmla="*/ 1386364 w 6400800"/>
                <a:gd name="connsiteY6397" fmla="*/ 298609 h 514350"/>
                <a:gd name="connsiteX6398" fmla="*/ 1383506 w 6400800"/>
                <a:gd name="connsiteY6398" fmla="*/ 287179 h 514350"/>
                <a:gd name="connsiteX6399" fmla="*/ 1382554 w 6400800"/>
                <a:gd name="connsiteY6399" fmla="*/ 288131 h 514350"/>
                <a:gd name="connsiteX6400" fmla="*/ 1376839 w 6400800"/>
                <a:gd name="connsiteY6400" fmla="*/ 274796 h 514350"/>
                <a:gd name="connsiteX6401" fmla="*/ 1384459 w 6400800"/>
                <a:gd name="connsiteY6401" fmla="*/ 242411 h 514350"/>
                <a:gd name="connsiteX6402" fmla="*/ 1390174 w 6400800"/>
                <a:gd name="connsiteY6402" fmla="*/ 281464 h 514350"/>
                <a:gd name="connsiteX6403" fmla="*/ 1383506 w 6400800"/>
                <a:gd name="connsiteY6403" fmla="*/ 287179 h 514350"/>
                <a:gd name="connsiteX6404" fmla="*/ 1391126 w 6400800"/>
                <a:gd name="connsiteY6404" fmla="*/ 310991 h 514350"/>
                <a:gd name="connsiteX6405" fmla="*/ 1393031 w 6400800"/>
                <a:gd name="connsiteY6405" fmla="*/ 299561 h 514350"/>
                <a:gd name="connsiteX6406" fmla="*/ 1393031 w 6400800"/>
                <a:gd name="connsiteY6406" fmla="*/ 298609 h 514350"/>
                <a:gd name="connsiteX6407" fmla="*/ 1393984 w 6400800"/>
                <a:gd name="connsiteY6407" fmla="*/ 305276 h 514350"/>
                <a:gd name="connsiteX6408" fmla="*/ 1391126 w 6400800"/>
                <a:gd name="connsiteY6408" fmla="*/ 310991 h 514350"/>
                <a:gd name="connsiteX6409" fmla="*/ 1397794 w 6400800"/>
                <a:gd name="connsiteY6409" fmla="*/ 278606 h 514350"/>
                <a:gd name="connsiteX6410" fmla="*/ 1397794 w 6400800"/>
                <a:gd name="connsiteY6410" fmla="*/ 278606 h 514350"/>
                <a:gd name="connsiteX6411" fmla="*/ 1397794 w 6400800"/>
                <a:gd name="connsiteY6411" fmla="*/ 279559 h 514350"/>
                <a:gd name="connsiteX6412" fmla="*/ 1397794 w 6400800"/>
                <a:gd name="connsiteY6412" fmla="*/ 278606 h 514350"/>
                <a:gd name="connsiteX6413" fmla="*/ 1397794 w 6400800"/>
                <a:gd name="connsiteY6413" fmla="*/ 278606 h 514350"/>
                <a:gd name="connsiteX6414" fmla="*/ 1397794 w 6400800"/>
                <a:gd name="connsiteY6414" fmla="*/ 322421 h 514350"/>
                <a:gd name="connsiteX6415" fmla="*/ 1399699 w 6400800"/>
                <a:gd name="connsiteY6415" fmla="*/ 331946 h 514350"/>
                <a:gd name="connsiteX6416" fmla="*/ 1399699 w 6400800"/>
                <a:gd name="connsiteY6416" fmla="*/ 333851 h 514350"/>
                <a:gd name="connsiteX6417" fmla="*/ 1396841 w 6400800"/>
                <a:gd name="connsiteY6417" fmla="*/ 326231 h 514350"/>
                <a:gd name="connsiteX6418" fmla="*/ 1397794 w 6400800"/>
                <a:gd name="connsiteY6418" fmla="*/ 322421 h 514350"/>
                <a:gd name="connsiteX6419" fmla="*/ 1387316 w 6400800"/>
                <a:gd name="connsiteY6419" fmla="*/ 231934 h 514350"/>
                <a:gd name="connsiteX6420" fmla="*/ 1395889 w 6400800"/>
                <a:gd name="connsiteY6420" fmla="*/ 270986 h 514350"/>
                <a:gd name="connsiteX6421" fmla="*/ 1394936 w 6400800"/>
                <a:gd name="connsiteY6421" fmla="*/ 272891 h 514350"/>
                <a:gd name="connsiteX6422" fmla="*/ 1384459 w 6400800"/>
                <a:gd name="connsiteY6422" fmla="*/ 240506 h 514350"/>
                <a:gd name="connsiteX6423" fmla="*/ 1387316 w 6400800"/>
                <a:gd name="connsiteY6423" fmla="*/ 231934 h 514350"/>
                <a:gd name="connsiteX6424" fmla="*/ 1380649 w 6400800"/>
                <a:gd name="connsiteY6424" fmla="*/ 232886 h 514350"/>
                <a:gd name="connsiteX6425" fmla="*/ 1386364 w 6400800"/>
                <a:gd name="connsiteY6425" fmla="*/ 225266 h 514350"/>
                <a:gd name="connsiteX6426" fmla="*/ 1386364 w 6400800"/>
                <a:gd name="connsiteY6426" fmla="*/ 225266 h 514350"/>
                <a:gd name="connsiteX6427" fmla="*/ 1372076 w 6400800"/>
                <a:gd name="connsiteY6427" fmla="*/ 262414 h 514350"/>
                <a:gd name="connsiteX6428" fmla="*/ 1370171 w 6400800"/>
                <a:gd name="connsiteY6428" fmla="*/ 257651 h 514350"/>
                <a:gd name="connsiteX6429" fmla="*/ 1369219 w 6400800"/>
                <a:gd name="connsiteY6429" fmla="*/ 253841 h 514350"/>
                <a:gd name="connsiteX6430" fmla="*/ 1380649 w 6400800"/>
                <a:gd name="connsiteY6430" fmla="*/ 232886 h 514350"/>
                <a:gd name="connsiteX6431" fmla="*/ 1356836 w 6400800"/>
                <a:gd name="connsiteY6431" fmla="*/ 300514 h 514350"/>
                <a:gd name="connsiteX6432" fmla="*/ 1356836 w 6400800"/>
                <a:gd name="connsiteY6432" fmla="*/ 302419 h 514350"/>
                <a:gd name="connsiteX6433" fmla="*/ 1355884 w 6400800"/>
                <a:gd name="connsiteY6433" fmla="*/ 304324 h 514350"/>
                <a:gd name="connsiteX6434" fmla="*/ 1355884 w 6400800"/>
                <a:gd name="connsiteY6434" fmla="*/ 299561 h 514350"/>
                <a:gd name="connsiteX6435" fmla="*/ 1356836 w 6400800"/>
                <a:gd name="connsiteY6435" fmla="*/ 300514 h 514350"/>
                <a:gd name="connsiteX6436" fmla="*/ 1339691 w 6400800"/>
                <a:gd name="connsiteY6436" fmla="*/ 325279 h 514350"/>
                <a:gd name="connsiteX6437" fmla="*/ 1339691 w 6400800"/>
                <a:gd name="connsiteY6437" fmla="*/ 324326 h 514350"/>
                <a:gd name="connsiteX6438" fmla="*/ 1341596 w 6400800"/>
                <a:gd name="connsiteY6438" fmla="*/ 317659 h 514350"/>
                <a:gd name="connsiteX6439" fmla="*/ 1341596 w 6400800"/>
                <a:gd name="connsiteY6439" fmla="*/ 317659 h 514350"/>
                <a:gd name="connsiteX6440" fmla="*/ 1341596 w 6400800"/>
                <a:gd name="connsiteY6440" fmla="*/ 330994 h 514350"/>
                <a:gd name="connsiteX6441" fmla="*/ 1339691 w 6400800"/>
                <a:gd name="connsiteY6441" fmla="*/ 325279 h 514350"/>
                <a:gd name="connsiteX6442" fmla="*/ 1340644 w 6400800"/>
                <a:gd name="connsiteY6442" fmla="*/ 226219 h 514350"/>
                <a:gd name="connsiteX6443" fmla="*/ 1340644 w 6400800"/>
                <a:gd name="connsiteY6443" fmla="*/ 226219 h 514350"/>
                <a:gd name="connsiteX6444" fmla="*/ 1344454 w 6400800"/>
                <a:gd name="connsiteY6444" fmla="*/ 237649 h 514350"/>
                <a:gd name="connsiteX6445" fmla="*/ 1344454 w 6400800"/>
                <a:gd name="connsiteY6445" fmla="*/ 242411 h 514350"/>
                <a:gd name="connsiteX6446" fmla="*/ 1343501 w 6400800"/>
                <a:gd name="connsiteY6446" fmla="*/ 264319 h 514350"/>
                <a:gd name="connsiteX6447" fmla="*/ 1343501 w 6400800"/>
                <a:gd name="connsiteY6447" fmla="*/ 272891 h 514350"/>
                <a:gd name="connsiteX6448" fmla="*/ 1339691 w 6400800"/>
                <a:gd name="connsiteY6448" fmla="*/ 269081 h 514350"/>
                <a:gd name="connsiteX6449" fmla="*/ 1340644 w 6400800"/>
                <a:gd name="connsiteY6449" fmla="*/ 226219 h 514350"/>
                <a:gd name="connsiteX6450" fmla="*/ 1337786 w 6400800"/>
                <a:gd name="connsiteY6450" fmla="*/ 295751 h 514350"/>
                <a:gd name="connsiteX6451" fmla="*/ 1338739 w 6400800"/>
                <a:gd name="connsiteY6451" fmla="*/ 271939 h 514350"/>
                <a:gd name="connsiteX6452" fmla="*/ 1342549 w 6400800"/>
                <a:gd name="connsiteY6452" fmla="*/ 276701 h 514350"/>
                <a:gd name="connsiteX6453" fmla="*/ 1342549 w 6400800"/>
                <a:gd name="connsiteY6453" fmla="*/ 276701 h 514350"/>
                <a:gd name="connsiteX6454" fmla="*/ 1342549 w 6400800"/>
                <a:gd name="connsiteY6454" fmla="*/ 286226 h 514350"/>
                <a:gd name="connsiteX6455" fmla="*/ 1337786 w 6400800"/>
                <a:gd name="connsiteY6455" fmla="*/ 295751 h 514350"/>
                <a:gd name="connsiteX6456" fmla="*/ 1337786 w 6400800"/>
                <a:gd name="connsiteY6456" fmla="*/ 296704 h 514350"/>
                <a:gd name="connsiteX6457" fmla="*/ 1337786 w 6400800"/>
                <a:gd name="connsiteY6457" fmla="*/ 295751 h 514350"/>
                <a:gd name="connsiteX6458" fmla="*/ 1314926 w 6400800"/>
                <a:gd name="connsiteY6458" fmla="*/ 320516 h 514350"/>
                <a:gd name="connsiteX6459" fmla="*/ 1314926 w 6400800"/>
                <a:gd name="connsiteY6459" fmla="*/ 320516 h 514350"/>
                <a:gd name="connsiteX6460" fmla="*/ 1314926 w 6400800"/>
                <a:gd name="connsiteY6460" fmla="*/ 320516 h 514350"/>
                <a:gd name="connsiteX6461" fmla="*/ 1314926 w 6400800"/>
                <a:gd name="connsiteY6461" fmla="*/ 320516 h 514350"/>
                <a:gd name="connsiteX6462" fmla="*/ 1311116 w 6400800"/>
                <a:gd name="connsiteY6462" fmla="*/ 312896 h 514350"/>
                <a:gd name="connsiteX6463" fmla="*/ 1311116 w 6400800"/>
                <a:gd name="connsiteY6463" fmla="*/ 312896 h 514350"/>
                <a:gd name="connsiteX6464" fmla="*/ 1311116 w 6400800"/>
                <a:gd name="connsiteY6464" fmla="*/ 314801 h 514350"/>
                <a:gd name="connsiteX6465" fmla="*/ 1311116 w 6400800"/>
                <a:gd name="connsiteY6465" fmla="*/ 314801 h 514350"/>
                <a:gd name="connsiteX6466" fmla="*/ 1311116 w 6400800"/>
                <a:gd name="connsiteY6466" fmla="*/ 312896 h 514350"/>
                <a:gd name="connsiteX6467" fmla="*/ 1242536 w 6400800"/>
                <a:gd name="connsiteY6467" fmla="*/ 344329 h 514350"/>
                <a:gd name="connsiteX6468" fmla="*/ 1238726 w 6400800"/>
                <a:gd name="connsiteY6468" fmla="*/ 336709 h 514350"/>
                <a:gd name="connsiteX6469" fmla="*/ 1238726 w 6400800"/>
                <a:gd name="connsiteY6469" fmla="*/ 310991 h 514350"/>
                <a:gd name="connsiteX6470" fmla="*/ 1238726 w 6400800"/>
                <a:gd name="connsiteY6470" fmla="*/ 307181 h 514350"/>
                <a:gd name="connsiteX6471" fmla="*/ 1244441 w 6400800"/>
                <a:gd name="connsiteY6471" fmla="*/ 339566 h 514350"/>
                <a:gd name="connsiteX6472" fmla="*/ 1244441 w 6400800"/>
                <a:gd name="connsiteY6472" fmla="*/ 340519 h 514350"/>
                <a:gd name="connsiteX6473" fmla="*/ 1242536 w 6400800"/>
                <a:gd name="connsiteY6473" fmla="*/ 344329 h 514350"/>
                <a:gd name="connsiteX6474" fmla="*/ 1279684 w 6400800"/>
                <a:gd name="connsiteY6474" fmla="*/ 290989 h 514350"/>
                <a:gd name="connsiteX6475" fmla="*/ 1279684 w 6400800"/>
                <a:gd name="connsiteY6475" fmla="*/ 284321 h 514350"/>
                <a:gd name="connsiteX6476" fmla="*/ 1281589 w 6400800"/>
                <a:gd name="connsiteY6476" fmla="*/ 287179 h 514350"/>
                <a:gd name="connsiteX6477" fmla="*/ 1279684 w 6400800"/>
                <a:gd name="connsiteY6477" fmla="*/ 290989 h 514350"/>
                <a:gd name="connsiteX6478" fmla="*/ 1298734 w 6400800"/>
                <a:gd name="connsiteY6478" fmla="*/ 332899 h 514350"/>
                <a:gd name="connsiteX6479" fmla="*/ 1298734 w 6400800"/>
                <a:gd name="connsiteY6479" fmla="*/ 332899 h 514350"/>
                <a:gd name="connsiteX6480" fmla="*/ 1298734 w 6400800"/>
                <a:gd name="connsiteY6480" fmla="*/ 330994 h 514350"/>
                <a:gd name="connsiteX6481" fmla="*/ 1298734 w 6400800"/>
                <a:gd name="connsiteY6481" fmla="*/ 332899 h 514350"/>
                <a:gd name="connsiteX6482" fmla="*/ 1295876 w 6400800"/>
                <a:gd name="connsiteY6482" fmla="*/ 278606 h 514350"/>
                <a:gd name="connsiteX6483" fmla="*/ 1305401 w 6400800"/>
                <a:gd name="connsiteY6483" fmla="*/ 299561 h 514350"/>
                <a:gd name="connsiteX6484" fmla="*/ 1305401 w 6400800"/>
                <a:gd name="connsiteY6484" fmla="*/ 300514 h 514350"/>
                <a:gd name="connsiteX6485" fmla="*/ 1304449 w 6400800"/>
                <a:gd name="connsiteY6485" fmla="*/ 303371 h 514350"/>
                <a:gd name="connsiteX6486" fmla="*/ 1300639 w 6400800"/>
                <a:gd name="connsiteY6486" fmla="*/ 295751 h 514350"/>
                <a:gd name="connsiteX6487" fmla="*/ 1293971 w 6400800"/>
                <a:gd name="connsiteY6487" fmla="*/ 284321 h 514350"/>
                <a:gd name="connsiteX6488" fmla="*/ 1295876 w 6400800"/>
                <a:gd name="connsiteY6488" fmla="*/ 278606 h 514350"/>
                <a:gd name="connsiteX6489" fmla="*/ 1299686 w 6400800"/>
                <a:gd name="connsiteY6489" fmla="*/ 328136 h 514350"/>
                <a:gd name="connsiteX6490" fmla="*/ 1299686 w 6400800"/>
                <a:gd name="connsiteY6490" fmla="*/ 330041 h 514350"/>
                <a:gd name="connsiteX6491" fmla="*/ 1298734 w 6400800"/>
                <a:gd name="connsiteY6491" fmla="*/ 331946 h 514350"/>
                <a:gd name="connsiteX6492" fmla="*/ 1293019 w 6400800"/>
                <a:gd name="connsiteY6492" fmla="*/ 324326 h 514350"/>
                <a:gd name="connsiteX6493" fmla="*/ 1289209 w 6400800"/>
                <a:gd name="connsiteY6493" fmla="*/ 318611 h 514350"/>
                <a:gd name="connsiteX6494" fmla="*/ 1289209 w 6400800"/>
                <a:gd name="connsiteY6494" fmla="*/ 318611 h 514350"/>
                <a:gd name="connsiteX6495" fmla="*/ 1289209 w 6400800"/>
                <a:gd name="connsiteY6495" fmla="*/ 309086 h 514350"/>
                <a:gd name="connsiteX6496" fmla="*/ 1290161 w 6400800"/>
                <a:gd name="connsiteY6496" fmla="*/ 305276 h 514350"/>
                <a:gd name="connsiteX6497" fmla="*/ 1299686 w 6400800"/>
                <a:gd name="connsiteY6497" fmla="*/ 328136 h 514350"/>
                <a:gd name="connsiteX6498" fmla="*/ 1289209 w 6400800"/>
                <a:gd name="connsiteY6498" fmla="*/ 263366 h 514350"/>
                <a:gd name="connsiteX6499" fmla="*/ 1287304 w 6400800"/>
                <a:gd name="connsiteY6499" fmla="*/ 268129 h 514350"/>
                <a:gd name="connsiteX6500" fmla="*/ 1287304 w 6400800"/>
                <a:gd name="connsiteY6500" fmla="*/ 259556 h 514350"/>
                <a:gd name="connsiteX6501" fmla="*/ 1289209 w 6400800"/>
                <a:gd name="connsiteY6501" fmla="*/ 263366 h 514350"/>
                <a:gd name="connsiteX6502" fmla="*/ 1276826 w 6400800"/>
                <a:gd name="connsiteY6502" fmla="*/ 238601 h 514350"/>
                <a:gd name="connsiteX6503" fmla="*/ 1278731 w 6400800"/>
                <a:gd name="connsiteY6503" fmla="*/ 242411 h 514350"/>
                <a:gd name="connsiteX6504" fmla="*/ 1286351 w 6400800"/>
                <a:gd name="connsiteY6504" fmla="*/ 257651 h 514350"/>
                <a:gd name="connsiteX6505" fmla="*/ 1285399 w 6400800"/>
                <a:gd name="connsiteY6505" fmla="*/ 267176 h 514350"/>
                <a:gd name="connsiteX6506" fmla="*/ 1277779 w 6400800"/>
                <a:gd name="connsiteY6506" fmla="*/ 255746 h 514350"/>
                <a:gd name="connsiteX6507" fmla="*/ 1276826 w 6400800"/>
                <a:gd name="connsiteY6507" fmla="*/ 242411 h 514350"/>
                <a:gd name="connsiteX6508" fmla="*/ 1276826 w 6400800"/>
                <a:gd name="connsiteY6508" fmla="*/ 238601 h 514350"/>
                <a:gd name="connsiteX6509" fmla="*/ 1273016 w 6400800"/>
                <a:gd name="connsiteY6509" fmla="*/ 271939 h 514350"/>
                <a:gd name="connsiteX6510" fmla="*/ 1273969 w 6400800"/>
                <a:gd name="connsiteY6510" fmla="*/ 272891 h 514350"/>
                <a:gd name="connsiteX6511" fmla="*/ 1273016 w 6400800"/>
                <a:gd name="connsiteY6511" fmla="*/ 291941 h 514350"/>
                <a:gd name="connsiteX6512" fmla="*/ 1271111 w 6400800"/>
                <a:gd name="connsiteY6512" fmla="*/ 288131 h 514350"/>
                <a:gd name="connsiteX6513" fmla="*/ 1273016 w 6400800"/>
                <a:gd name="connsiteY6513" fmla="*/ 271939 h 514350"/>
                <a:gd name="connsiteX6514" fmla="*/ 1240631 w 6400800"/>
                <a:gd name="connsiteY6514" fmla="*/ 229076 h 514350"/>
                <a:gd name="connsiteX6515" fmla="*/ 1244441 w 6400800"/>
                <a:gd name="connsiteY6515" fmla="*/ 220504 h 514350"/>
                <a:gd name="connsiteX6516" fmla="*/ 1253966 w 6400800"/>
                <a:gd name="connsiteY6516" fmla="*/ 237649 h 514350"/>
                <a:gd name="connsiteX6517" fmla="*/ 1264444 w 6400800"/>
                <a:gd name="connsiteY6517" fmla="*/ 257651 h 514350"/>
                <a:gd name="connsiteX6518" fmla="*/ 1268254 w 6400800"/>
                <a:gd name="connsiteY6518" fmla="*/ 264319 h 514350"/>
                <a:gd name="connsiteX6519" fmla="*/ 1262539 w 6400800"/>
                <a:gd name="connsiteY6519" fmla="*/ 286226 h 514350"/>
                <a:gd name="connsiteX6520" fmla="*/ 1254919 w 6400800"/>
                <a:gd name="connsiteY6520" fmla="*/ 277654 h 514350"/>
                <a:gd name="connsiteX6521" fmla="*/ 1241584 w 6400800"/>
                <a:gd name="connsiteY6521" fmla="*/ 251936 h 514350"/>
                <a:gd name="connsiteX6522" fmla="*/ 1235869 w 6400800"/>
                <a:gd name="connsiteY6522" fmla="*/ 243364 h 514350"/>
                <a:gd name="connsiteX6523" fmla="*/ 1235869 w 6400800"/>
                <a:gd name="connsiteY6523" fmla="*/ 242411 h 514350"/>
                <a:gd name="connsiteX6524" fmla="*/ 1240631 w 6400800"/>
                <a:gd name="connsiteY6524" fmla="*/ 229076 h 514350"/>
                <a:gd name="connsiteX6525" fmla="*/ 1228249 w 6400800"/>
                <a:gd name="connsiteY6525" fmla="*/ 304324 h 514350"/>
                <a:gd name="connsiteX6526" fmla="*/ 1227296 w 6400800"/>
                <a:gd name="connsiteY6526" fmla="*/ 288131 h 514350"/>
                <a:gd name="connsiteX6527" fmla="*/ 1227296 w 6400800"/>
                <a:gd name="connsiteY6527" fmla="*/ 281464 h 514350"/>
                <a:gd name="connsiteX6528" fmla="*/ 1228249 w 6400800"/>
                <a:gd name="connsiteY6528" fmla="*/ 279559 h 514350"/>
                <a:gd name="connsiteX6529" fmla="*/ 1228249 w 6400800"/>
                <a:gd name="connsiteY6529" fmla="*/ 278606 h 514350"/>
                <a:gd name="connsiteX6530" fmla="*/ 1229201 w 6400800"/>
                <a:gd name="connsiteY6530" fmla="*/ 279559 h 514350"/>
                <a:gd name="connsiteX6531" fmla="*/ 1231106 w 6400800"/>
                <a:gd name="connsiteY6531" fmla="*/ 284321 h 514350"/>
                <a:gd name="connsiteX6532" fmla="*/ 1228249 w 6400800"/>
                <a:gd name="connsiteY6532" fmla="*/ 304324 h 514350"/>
                <a:gd name="connsiteX6533" fmla="*/ 1232059 w 6400800"/>
                <a:gd name="connsiteY6533" fmla="*/ 280511 h 514350"/>
                <a:gd name="connsiteX6534" fmla="*/ 1232059 w 6400800"/>
                <a:gd name="connsiteY6534" fmla="*/ 278606 h 514350"/>
                <a:gd name="connsiteX6535" fmla="*/ 1230154 w 6400800"/>
                <a:gd name="connsiteY6535" fmla="*/ 275749 h 514350"/>
                <a:gd name="connsiteX6536" fmla="*/ 1227296 w 6400800"/>
                <a:gd name="connsiteY6536" fmla="*/ 275749 h 514350"/>
                <a:gd name="connsiteX6537" fmla="*/ 1226344 w 6400800"/>
                <a:gd name="connsiteY6537" fmla="*/ 275749 h 514350"/>
                <a:gd name="connsiteX6538" fmla="*/ 1226344 w 6400800"/>
                <a:gd name="connsiteY6538" fmla="*/ 269081 h 514350"/>
                <a:gd name="connsiteX6539" fmla="*/ 1230154 w 6400800"/>
                <a:gd name="connsiteY6539" fmla="*/ 272891 h 514350"/>
                <a:gd name="connsiteX6540" fmla="*/ 1233011 w 6400800"/>
                <a:gd name="connsiteY6540" fmla="*/ 276701 h 514350"/>
                <a:gd name="connsiteX6541" fmla="*/ 1232059 w 6400800"/>
                <a:gd name="connsiteY6541" fmla="*/ 280511 h 514350"/>
                <a:gd name="connsiteX6542" fmla="*/ 1230154 w 6400800"/>
                <a:gd name="connsiteY6542" fmla="*/ 221456 h 514350"/>
                <a:gd name="connsiteX6543" fmla="*/ 1233964 w 6400800"/>
                <a:gd name="connsiteY6543" fmla="*/ 233839 h 514350"/>
                <a:gd name="connsiteX6544" fmla="*/ 1233964 w 6400800"/>
                <a:gd name="connsiteY6544" fmla="*/ 233839 h 514350"/>
                <a:gd name="connsiteX6545" fmla="*/ 1233011 w 6400800"/>
                <a:gd name="connsiteY6545" fmla="*/ 230029 h 514350"/>
                <a:gd name="connsiteX6546" fmla="*/ 1230154 w 6400800"/>
                <a:gd name="connsiteY6546" fmla="*/ 221456 h 514350"/>
                <a:gd name="connsiteX6547" fmla="*/ 1230154 w 6400800"/>
                <a:gd name="connsiteY6547" fmla="*/ 221456 h 514350"/>
                <a:gd name="connsiteX6548" fmla="*/ 1229201 w 6400800"/>
                <a:gd name="connsiteY6548" fmla="*/ 257651 h 514350"/>
                <a:gd name="connsiteX6549" fmla="*/ 1229201 w 6400800"/>
                <a:gd name="connsiteY6549" fmla="*/ 257651 h 514350"/>
                <a:gd name="connsiteX6550" fmla="*/ 1230154 w 6400800"/>
                <a:gd name="connsiteY6550" fmla="*/ 259556 h 514350"/>
                <a:gd name="connsiteX6551" fmla="*/ 1230154 w 6400800"/>
                <a:gd name="connsiteY6551" fmla="*/ 262414 h 514350"/>
                <a:gd name="connsiteX6552" fmla="*/ 1232059 w 6400800"/>
                <a:gd name="connsiteY6552" fmla="*/ 274796 h 514350"/>
                <a:gd name="connsiteX6553" fmla="*/ 1232059 w 6400800"/>
                <a:gd name="connsiteY6553" fmla="*/ 274796 h 514350"/>
                <a:gd name="connsiteX6554" fmla="*/ 1229201 w 6400800"/>
                <a:gd name="connsiteY6554" fmla="*/ 272891 h 514350"/>
                <a:gd name="connsiteX6555" fmla="*/ 1225391 w 6400800"/>
                <a:gd name="connsiteY6555" fmla="*/ 269081 h 514350"/>
                <a:gd name="connsiteX6556" fmla="*/ 1225391 w 6400800"/>
                <a:gd name="connsiteY6556" fmla="*/ 265271 h 514350"/>
                <a:gd name="connsiteX6557" fmla="*/ 1229201 w 6400800"/>
                <a:gd name="connsiteY6557" fmla="*/ 257651 h 514350"/>
                <a:gd name="connsiteX6558" fmla="*/ 1226344 w 6400800"/>
                <a:gd name="connsiteY6558" fmla="*/ 235744 h 514350"/>
                <a:gd name="connsiteX6559" fmla="*/ 1228249 w 6400800"/>
                <a:gd name="connsiteY6559" fmla="*/ 244316 h 514350"/>
                <a:gd name="connsiteX6560" fmla="*/ 1227296 w 6400800"/>
                <a:gd name="connsiteY6560" fmla="*/ 246221 h 514350"/>
                <a:gd name="connsiteX6561" fmla="*/ 1225391 w 6400800"/>
                <a:gd name="connsiteY6561" fmla="*/ 244316 h 514350"/>
                <a:gd name="connsiteX6562" fmla="*/ 1225391 w 6400800"/>
                <a:gd name="connsiteY6562" fmla="*/ 231934 h 514350"/>
                <a:gd name="connsiteX6563" fmla="*/ 1226344 w 6400800"/>
                <a:gd name="connsiteY6563" fmla="*/ 235744 h 514350"/>
                <a:gd name="connsiteX6564" fmla="*/ 1197769 w 6400800"/>
                <a:gd name="connsiteY6564" fmla="*/ 293846 h 514350"/>
                <a:gd name="connsiteX6565" fmla="*/ 1198721 w 6400800"/>
                <a:gd name="connsiteY6565" fmla="*/ 290036 h 514350"/>
                <a:gd name="connsiteX6566" fmla="*/ 1198721 w 6400800"/>
                <a:gd name="connsiteY6566" fmla="*/ 291941 h 514350"/>
                <a:gd name="connsiteX6567" fmla="*/ 1199674 w 6400800"/>
                <a:gd name="connsiteY6567" fmla="*/ 299561 h 514350"/>
                <a:gd name="connsiteX6568" fmla="*/ 1196816 w 6400800"/>
                <a:gd name="connsiteY6568" fmla="*/ 307181 h 514350"/>
                <a:gd name="connsiteX6569" fmla="*/ 1194911 w 6400800"/>
                <a:gd name="connsiteY6569" fmla="*/ 299561 h 514350"/>
                <a:gd name="connsiteX6570" fmla="*/ 1197769 w 6400800"/>
                <a:gd name="connsiteY6570" fmla="*/ 293846 h 514350"/>
                <a:gd name="connsiteX6571" fmla="*/ 1196816 w 6400800"/>
                <a:gd name="connsiteY6571" fmla="*/ 459581 h 514350"/>
                <a:gd name="connsiteX6572" fmla="*/ 1196816 w 6400800"/>
                <a:gd name="connsiteY6572" fmla="*/ 459581 h 514350"/>
                <a:gd name="connsiteX6573" fmla="*/ 1195864 w 6400800"/>
                <a:gd name="connsiteY6573" fmla="*/ 455771 h 514350"/>
                <a:gd name="connsiteX6574" fmla="*/ 1196816 w 6400800"/>
                <a:gd name="connsiteY6574" fmla="*/ 459581 h 514350"/>
                <a:gd name="connsiteX6575" fmla="*/ 1190149 w 6400800"/>
                <a:gd name="connsiteY6575" fmla="*/ 324326 h 514350"/>
                <a:gd name="connsiteX6576" fmla="*/ 1190149 w 6400800"/>
                <a:gd name="connsiteY6576" fmla="*/ 324326 h 514350"/>
                <a:gd name="connsiteX6577" fmla="*/ 1189196 w 6400800"/>
                <a:gd name="connsiteY6577" fmla="*/ 320516 h 514350"/>
                <a:gd name="connsiteX6578" fmla="*/ 1190149 w 6400800"/>
                <a:gd name="connsiteY6578" fmla="*/ 324326 h 514350"/>
                <a:gd name="connsiteX6579" fmla="*/ 1170146 w 6400800"/>
                <a:gd name="connsiteY6579" fmla="*/ 270986 h 514350"/>
                <a:gd name="connsiteX6580" fmla="*/ 1170146 w 6400800"/>
                <a:gd name="connsiteY6580" fmla="*/ 268129 h 514350"/>
                <a:gd name="connsiteX6581" fmla="*/ 1170146 w 6400800"/>
                <a:gd name="connsiteY6581" fmla="*/ 264319 h 514350"/>
                <a:gd name="connsiteX6582" fmla="*/ 1172051 w 6400800"/>
                <a:gd name="connsiteY6582" fmla="*/ 235744 h 514350"/>
                <a:gd name="connsiteX6583" fmla="*/ 1174909 w 6400800"/>
                <a:gd name="connsiteY6583" fmla="*/ 245269 h 514350"/>
                <a:gd name="connsiteX6584" fmla="*/ 1176814 w 6400800"/>
                <a:gd name="connsiteY6584" fmla="*/ 260509 h 514350"/>
                <a:gd name="connsiteX6585" fmla="*/ 1177766 w 6400800"/>
                <a:gd name="connsiteY6585" fmla="*/ 285274 h 514350"/>
                <a:gd name="connsiteX6586" fmla="*/ 1177766 w 6400800"/>
                <a:gd name="connsiteY6586" fmla="*/ 308134 h 514350"/>
                <a:gd name="connsiteX6587" fmla="*/ 1176814 w 6400800"/>
                <a:gd name="connsiteY6587" fmla="*/ 305276 h 514350"/>
                <a:gd name="connsiteX6588" fmla="*/ 1168241 w 6400800"/>
                <a:gd name="connsiteY6588" fmla="*/ 287179 h 514350"/>
                <a:gd name="connsiteX6589" fmla="*/ 1170146 w 6400800"/>
                <a:gd name="connsiteY6589" fmla="*/ 270986 h 514350"/>
                <a:gd name="connsiteX6590" fmla="*/ 1170146 w 6400800"/>
                <a:gd name="connsiteY6590" fmla="*/ 309086 h 514350"/>
                <a:gd name="connsiteX6591" fmla="*/ 1173956 w 6400800"/>
                <a:gd name="connsiteY6591" fmla="*/ 321469 h 514350"/>
                <a:gd name="connsiteX6592" fmla="*/ 1172051 w 6400800"/>
                <a:gd name="connsiteY6592" fmla="*/ 327184 h 514350"/>
                <a:gd name="connsiteX6593" fmla="*/ 1170146 w 6400800"/>
                <a:gd name="connsiteY6593" fmla="*/ 322421 h 514350"/>
                <a:gd name="connsiteX6594" fmla="*/ 1170146 w 6400800"/>
                <a:gd name="connsiteY6594" fmla="*/ 318611 h 514350"/>
                <a:gd name="connsiteX6595" fmla="*/ 1168241 w 6400800"/>
                <a:gd name="connsiteY6595" fmla="*/ 303371 h 514350"/>
                <a:gd name="connsiteX6596" fmla="*/ 1170146 w 6400800"/>
                <a:gd name="connsiteY6596" fmla="*/ 309086 h 514350"/>
                <a:gd name="connsiteX6597" fmla="*/ 1164431 w 6400800"/>
                <a:gd name="connsiteY6597" fmla="*/ 236696 h 514350"/>
                <a:gd name="connsiteX6598" fmla="*/ 1161574 w 6400800"/>
                <a:gd name="connsiteY6598" fmla="*/ 253841 h 514350"/>
                <a:gd name="connsiteX6599" fmla="*/ 1161574 w 6400800"/>
                <a:gd name="connsiteY6599" fmla="*/ 251936 h 514350"/>
                <a:gd name="connsiteX6600" fmla="*/ 1161574 w 6400800"/>
                <a:gd name="connsiteY6600" fmla="*/ 250984 h 514350"/>
                <a:gd name="connsiteX6601" fmla="*/ 1164431 w 6400800"/>
                <a:gd name="connsiteY6601" fmla="*/ 236696 h 514350"/>
                <a:gd name="connsiteX6602" fmla="*/ 1140619 w 6400800"/>
                <a:gd name="connsiteY6602" fmla="*/ 290036 h 514350"/>
                <a:gd name="connsiteX6603" fmla="*/ 1139666 w 6400800"/>
                <a:gd name="connsiteY6603" fmla="*/ 291941 h 514350"/>
                <a:gd name="connsiteX6604" fmla="*/ 1137761 w 6400800"/>
                <a:gd name="connsiteY6604" fmla="*/ 283369 h 514350"/>
                <a:gd name="connsiteX6605" fmla="*/ 1140619 w 6400800"/>
                <a:gd name="connsiteY6605" fmla="*/ 290036 h 514350"/>
                <a:gd name="connsiteX6606" fmla="*/ 1114901 w 6400800"/>
                <a:gd name="connsiteY6606" fmla="*/ 339566 h 514350"/>
                <a:gd name="connsiteX6607" fmla="*/ 1117759 w 6400800"/>
                <a:gd name="connsiteY6607" fmla="*/ 315754 h 514350"/>
                <a:gd name="connsiteX6608" fmla="*/ 1119664 w 6400800"/>
                <a:gd name="connsiteY6608" fmla="*/ 325279 h 514350"/>
                <a:gd name="connsiteX6609" fmla="*/ 1121569 w 6400800"/>
                <a:gd name="connsiteY6609" fmla="*/ 334804 h 514350"/>
                <a:gd name="connsiteX6610" fmla="*/ 1120616 w 6400800"/>
                <a:gd name="connsiteY6610" fmla="*/ 341471 h 514350"/>
                <a:gd name="connsiteX6611" fmla="*/ 1120616 w 6400800"/>
                <a:gd name="connsiteY6611" fmla="*/ 342424 h 514350"/>
                <a:gd name="connsiteX6612" fmla="*/ 1118711 w 6400800"/>
                <a:gd name="connsiteY6612" fmla="*/ 348139 h 514350"/>
                <a:gd name="connsiteX6613" fmla="*/ 1114901 w 6400800"/>
                <a:gd name="connsiteY6613" fmla="*/ 341471 h 514350"/>
                <a:gd name="connsiteX6614" fmla="*/ 1114901 w 6400800"/>
                <a:gd name="connsiteY6614" fmla="*/ 339566 h 514350"/>
                <a:gd name="connsiteX6615" fmla="*/ 1111091 w 6400800"/>
                <a:gd name="connsiteY6615" fmla="*/ 219551 h 514350"/>
                <a:gd name="connsiteX6616" fmla="*/ 1112044 w 6400800"/>
                <a:gd name="connsiteY6616" fmla="*/ 222409 h 514350"/>
                <a:gd name="connsiteX6617" fmla="*/ 1112996 w 6400800"/>
                <a:gd name="connsiteY6617" fmla="*/ 230029 h 514350"/>
                <a:gd name="connsiteX6618" fmla="*/ 1112996 w 6400800"/>
                <a:gd name="connsiteY6618" fmla="*/ 230029 h 514350"/>
                <a:gd name="connsiteX6619" fmla="*/ 1111091 w 6400800"/>
                <a:gd name="connsiteY6619" fmla="*/ 219551 h 514350"/>
                <a:gd name="connsiteX6620" fmla="*/ 1111091 w 6400800"/>
                <a:gd name="connsiteY6620" fmla="*/ 219551 h 514350"/>
                <a:gd name="connsiteX6621" fmla="*/ 1110139 w 6400800"/>
                <a:gd name="connsiteY6621" fmla="*/ 217646 h 514350"/>
                <a:gd name="connsiteX6622" fmla="*/ 1110139 w 6400800"/>
                <a:gd name="connsiteY6622" fmla="*/ 217646 h 514350"/>
                <a:gd name="connsiteX6623" fmla="*/ 1109186 w 6400800"/>
                <a:gd name="connsiteY6623" fmla="*/ 215741 h 514350"/>
                <a:gd name="connsiteX6624" fmla="*/ 1110139 w 6400800"/>
                <a:gd name="connsiteY6624" fmla="*/ 217646 h 514350"/>
                <a:gd name="connsiteX6625" fmla="*/ 1101566 w 6400800"/>
                <a:gd name="connsiteY6625" fmla="*/ 236696 h 514350"/>
                <a:gd name="connsiteX6626" fmla="*/ 1111091 w 6400800"/>
                <a:gd name="connsiteY6626" fmla="*/ 278606 h 514350"/>
                <a:gd name="connsiteX6627" fmla="*/ 1109186 w 6400800"/>
                <a:gd name="connsiteY6627" fmla="*/ 293846 h 514350"/>
                <a:gd name="connsiteX6628" fmla="*/ 1106329 w 6400800"/>
                <a:gd name="connsiteY6628" fmla="*/ 309086 h 514350"/>
                <a:gd name="connsiteX6629" fmla="*/ 1106329 w 6400800"/>
                <a:gd name="connsiteY6629" fmla="*/ 308134 h 514350"/>
                <a:gd name="connsiteX6630" fmla="*/ 1105376 w 6400800"/>
                <a:gd name="connsiteY6630" fmla="*/ 295751 h 514350"/>
                <a:gd name="connsiteX6631" fmla="*/ 1105376 w 6400800"/>
                <a:gd name="connsiteY6631" fmla="*/ 300514 h 514350"/>
                <a:gd name="connsiteX6632" fmla="*/ 1099661 w 6400800"/>
                <a:gd name="connsiteY6632" fmla="*/ 272891 h 514350"/>
                <a:gd name="connsiteX6633" fmla="*/ 1094899 w 6400800"/>
                <a:gd name="connsiteY6633" fmla="*/ 249079 h 514350"/>
                <a:gd name="connsiteX6634" fmla="*/ 1101566 w 6400800"/>
                <a:gd name="connsiteY6634" fmla="*/ 236696 h 514350"/>
                <a:gd name="connsiteX6635" fmla="*/ 1027271 w 6400800"/>
                <a:gd name="connsiteY6635" fmla="*/ 325279 h 514350"/>
                <a:gd name="connsiteX6636" fmla="*/ 1030129 w 6400800"/>
                <a:gd name="connsiteY6636" fmla="*/ 310991 h 514350"/>
                <a:gd name="connsiteX6637" fmla="*/ 1034891 w 6400800"/>
                <a:gd name="connsiteY6637" fmla="*/ 297656 h 514350"/>
                <a:gd name="connsiteX6638" fmla="*/ 1039654 w 6400800"/>
                <a:gd name="connsiteY6638" fmla="*/ 288131 h 514350"/>
                <a:gd name="connsiteX6639" fmla="*/ 1042511 w 6400800"/>
                <a:gd name="connsiteY6639" fmla="*/ 299561 h 514350"/>
                <a:gd name="connsiteX6640" fmla="*/ 1039654 w 6400800"/>
                <a:gd name="connsiteY6640" fmla="*/ 305276 h 514350"/>
                <a:gd name="connsiteX6641" fmla="*/ 1028224 w 6400800"/>
                <a:gd name="connsiteY6641" fmla="*/ 330994 h 514350"/>
                <a:gd name="connsiteX6642" fmla="*/ 1027271 w 6400800"/>
                <a:gd name="connsiteY6642" fmla="*/ 325279 h 514350"/>
                <a:gd name="connsiteX6643" fmla="*/ 1040606 w 6400800"/>
                <a:gd name="connsiteY6643" fmla="*/ 374809 h 514350"/>
                <a:gd name="connsiteX6644" fmla="*/ 1039654 w 6400800"/>
                <a:gd name="connsiteY6644" fmla="*/ 370999 h 514350"/>
                <a:gd name="connsiteX6645" fmla="*/ 1045369 w 6400800"/>
                <a:gd name="connsiteY6645" fmla="*/ 355759 h 514350"/>
                <a:gd name="connsiteX6646" fmla="*/ 1047274 w 6400800"/>
                <a:gd name="connsiteY6646" fmla="*/ 364331 h 514350"/>
                <a:gd name="connsiteX6647" fmla="*/ 1048226 w 6400800"/>
                <a:gd name="connsiteY6647" fmla="*/ 386239 h 514350"/>
                <a:gd name="connsiteX6648" fmla="*/ 1044416 w 6400800"/>
                <a:gd name="connsiteY6648" fmla="*/ 384334 h 514350"/>
                <a:gd name="connsiteX6649" fmla="*/ 1040606 w 6400800"/>
                <a:gd name="connsiteY6649" fmla="*/ 374809 h 514350"/>
                <a:gd name="connsiteX6650" fmla="*/ 1046321 w 6400800"/>
                <a:gd name="connsiteY6650" fmla="*/ 389096 h 514350"/>
                <a:gd name="connsiteX6651" fmla="*/ 1048226 w 6400800"/>
                <a:gd name="connsiteY6651" fmla="*/ 391001 h 514350"/>
                <a:gd name="connsiteX6652" fmla="*/ 1048226 w 6400800"/>
                <a:gd name="connsiteY6652" fmla="*/ 392906 h 514350"/>
                <a:gd name="connsiteX6653" fmla="*/ 1046321 w 6400800"/>
                <a:gd name="connsiteY6653" fmla="*/ 389096 h 514350"/>
                <a:gd name="connsiteX6654" fmla="*/ 1056799 w 6400800"/>
                <a:gd name="connsiteY6654" fmla="*/ 292894 h 514350"/>
                <a:gd name="connsiteX6655" fmla="*/ 1061561 w 6400800"/>
                <a:gd name="connsiteY6655" fmla="*/ 282416 h 514350"/>
                <a:gd name="connsiteX6656" fmla="*/ 1066324 w 6400800"/>
                <a:gd name="connsiteY6656" fmla="*/ 271939 h 514350"/>
                <a:gd name="connsiteX6657" fmla="*/ 1066324 w 6400800"/>
                <a:gd name="connsiteY6657" fmla="*/ 273844 h 514350"/>
                <a:gd name="connsiteX6658" fmla="*/ 1067276 w 6400800"/>
                <a:gd name="connsiteY6658" fmla="*/ 278606 h 514350"/>
                <a:gd name="connsiteX6659" fmla="*/ 1063466 w 6400800"/>
                <a:gd name="connsiteY6659" fmla="*/ 285274 h 514350"/>
                <a:gd name="connsiteX6660" fmla="*/ 1057751 w 6400800"/>
                <a:gd name="connsiteY6660" fmla="*/ 295751 h 514350"/>
                <a:gd name="connsiteX6661" fmla="*/ 1056799 w 6400800"/>
                <a:gd name="connsiteY6661" fmla="*/ 292894 h 514350"/>
                <a:gd name="connsiteX6662" fmla="*/ 1059656 w 6400800"/>
                <a:gd name="connsiteY6662" fmla="*/ 360521 h 514350"/>
                <a:gd name="connsiteX6663" fmla="*/ 1059656 w 6400800"/>
                <a:gd name="connsiteY6663" fmla="*/ 360521 h 514350"/>
                <a:gd name="connsiteX6664" fmla="*/ 1059656 w 6400800"/>
                <a:gd name="connsiteY6664" fmla="*/ 360521 h 514350"/>
                <a:gd name="connsiteX6665" fmla="*/ 1059656 w 6400800"/>
                <a:gd name="connsiteY6665" fmla="*/ 360521 h 514350"/>
                <a:gd name="connsiteX6666" fmla="*/ 1064419 w 6400800"/>
                <a:gd name="connsiteY6666" fmla="*/ 383381 h 514350"/>
                <a:gd name="connsiteX6667" fmla="*/ 1062514 w 6400800"/>
                <a:gd name="connsiteY6667" fmla="*/ 379571 h 514350"/>
                <a:gd name="connsiteX6668" fmla="*/ 1063466 w 6400800"/>
                <a:gd name="connsiteY6668" fmla="*/ 374809 h 514350"/>
                <a:gd name="connsiteX6669" fmla="*/ 1064419 w 6400800"/>
                <a:gd name="connsiteY6669" fmla="*/ 378619 h 514350"/>
                <a:gd name="connsiteX6670" fmla="*/ 1064419 w 6400800"/>
                <a:gd name="connsiteY6670" fmla="*/ 380524 h 514350"/>
                <a:gd name="connsiteX6671" fmla="*/ 1065371 w 6400800"/>
                <a:gd name="connsiteY6671" fmla="*/ 386239 h 514350"/>
                <a:gd name="connsiteX6672" fmla="*/ 1064419 w 6400800"/>
                <a:gd name="connsiteY6672" fmla="*/ 383381 h 514350"/>
                <a:gd name="connsiteX6673" fmla="*/ 1069181 w 6400800"/>
                <a:gd name="connsiteY6673" fmla="*/ 330994 h 514350"/>
                <a:gd name="connsiteX6674" fmla="*/ 1063466 w 6400800"/>
                <a:gd name="connsiteY6674" fmla="*/ 312896 h 514350"/>
                <a:gd name="connsiteX6675" fmla="*/ 1069181 w 6400800"/>
                <a:gd name="connsiteY6675" fmla="*/ 300514 h 514350"/>
                <a:gd name="connsiteX6676" fmla="*/ 1070134 w 6400800"/>
                <a:gd name="connsiteY6676" fmla="*/ 326231 h 514350"/>
                <a:gd name="connsiteX6677" fmla="*/ 1069181 w 6400800"/>
                <a:gd name="connsiteY6677" fmla="*/ 330994 h 514350"/>
                <a:gd name="connsiteX6678" fmla="*/ 1077754 w 6400800"/>
                <a:gd name="connsiteY6678" fmla="*/ 262414 h 514350"/>
                <a:gd name="connsiteX6679" fmla="*/ 1075849 w 6400800"/>
                <a:gd name="connsiteY6679" fmla="*/ 264319 h 514350"/>
                <a:gd name="connsiteX6680" fmla="*/ 1073944 w 6400800"/>
                <a:gd name="connsiteY6680" fmla="*/ 256699 h 514350"/>
                <a:gd name="connsiteX6681" fmla="*/ 1074896 w 6400800"/>
                <a:gd name="connsiteY6681" fmla="*/ 256699 h 514350"/>
                <a:gd name="connsiteX6682" fmla="*/ 1075849 w 6400800"/>
                <a:gd name="connsiteY6682" fmla="*/ 256699 h 514350"/>
                <a:gd name="connsiteX6683" fmla="*/ 1077754 w 6400800"/>
                <a:gd name="connsiteY6683" fmla="*/ 262414 h 514350"/>
                <a:gd name="connsiteX6684" fmla="*/ 1045369 w 6400800"/>
                <a:gd name="connsiteY6684" fmla="*/ 175736 h 514350"/>
                <a:gd name="connsiteX6685" fmla="*/ 1054894 w 6400800"/>
                <a:gd name="connsiteY6685" fmla="*/ 153829 h 514350"/>
                <a:gd name="connsiteX6686" fmla="*/ 1055846 w 6400800"/>
                <a:gd name="connsiteY6686" fmla="*/ 155734 h 514350"/>
                <a:gd name="connsiteX6687" fmla="*/ 1059656 w 6400800"/>
                <a:gd name="connsiteY6687" fmla="*/ 171926 h 514350"/>
                <a:gd name="connsiteX6688" fmla="*/ 1064419 w 6400800"/>
                <a:gd name="connsiteY6688" fmla="*/ 193834 h 514350"/>
                <a:gd name="connsiteX6689" fmla="*/ 1069181 w 6400800"/>
                <a:gd name="connsiteY6689" fmla="*/ 215741 h 514350"/>
                <a:gd name="connsiteX6690" fmla="*/ 1076801 w 6400800"/>
                <a:gd name="connsiteY6690" fmla="*/ 253841 h 514350"/>
                <a:gd name="connsiteX6691" fmla="*/ 1074896 w 6400800"/>
                <a:gd name="connsiteY6691" fmla="*/ 252889 h 514350"/>
                <a:gd name="connsiteX6692" fmla="*/ 1067276 w 6400800"/>
                <a:gd name="connsiteY6692" fmla="*/ 216694 h 514350"/>
                <a:gd name="connsiteX6693" fmla="*/ 1068229 w 6400800"/>
                <a:gd name="connsiteY6693" fmla="*/ 257651 h 514350"/>
                <a:gd name="connsiteX6694" fmla="*/ 1067276 w 6400800"/>
                <a:gd name="connsiteY6694" fmla="*/ 259556 h 514350"/>
                <a:gd name="connsiteX6695" fmla="*/ 1065371 w 6400800"/>
                <a:gd name="connsiteY6695" fmla="*/ 252889 h 514350"/>
                <a:gd name="connsiteX6696" fmla="*/ 1066324 w 6400800"/>
                <a:gd name="connsiteY6696" fmla="*/ 261461 h 514350"/>
                <a:gd name="connsiteX6697" fmla="*/ 1055846 w 6400800"/>
                <a:gd name="connsiteY6697" fmla="*/ 278606 h 514350"/>
                <a:gd name="connsiteX6698" fmla="*/ 1054894 w 6400800"/>
                <a:gd name="connsiteY6698" fmla="*/ 280511 h 514350"/>
                <a:gd name="connsiteX6699" fmla="*/ 1053941 w 6400800"/>
                <a:gd name="connsiteY6699" fmla="*/ 277654 h 514350"/>
                <a:gd name="connsiteX6700" fmla="*/ 1043464 w 6400800"/>
                <a:gd name="connsiteY6700" fmla="*/ 245269 h 514350"/>
                <a:gd name="connsiteX6701" fmla="*/ 1035844 w 6400800"/>
                <a:gd name="connsiteY6701" fmla="*/ 220504 h 514350"/>
                <a:gd name="connsiteX6702" fmla="*/ 1032034 w 6400800"/>
                <a:gd name="connsiteY6702" fmla="*/ 209074 h 514350"/>
                <a:gd name="connsiteX6703" fmla="*/ 1045369 w 6400800"/>
                <a:gd name="connsiteY6703" fmla="*/ 175736 h 514350"/>
                <a:gd name="connsiteX6704" fmla="*/ 1019651 w 6400800"/>
                <a:gd name="connsiteY6704" fmla="*/ 267176 h 514350"/>
                <a:gd name="connsiteX6705" fmla="*/ 1023461 w 6400800"/>
                <a:gd name="connsiteY6705" fmla="*/ 221456 h 514350"/>
                <a:gd name="connsiteX6706" fmla="*/ 1024414 w 6400800"/>
                <a:gd name="connsiteY6706" fmla="*/ 218599 h 514350"/>
                <a:gd name="connsiteX6707" fmla="*/ 1032034 w 6400800"/>
                <a:gd name="connsiteY6707" fmla="*/ 253841 h 514350"/>
                <a:gd name="connsiteX6708" fmla="*/ 1038701 w 6400800"/>
                <a:gd name="connsiteY6708" fmla="*/ 283369 h 514350"/>
                <a:gd name="connsiteX6709" fmla="*/ 1037749 w 6400800"/>
                <a:gd name="connsiteY6709" fmla="*/ 284321 h 514350"/>
                <a:gd name="connsiteX6710" fmla="*/ 1031081 w 6400800"/>
                <a:gd name="connsiteY6710" fmla="*/ 294799 h 514350"/>
                <a:gd name="connsiteX6711" fmla="*/ 1025366 w 6400800"/>
                <a:gd name="connsiteY6711" fmla="*/ 306229 h 514350"/>
                <a:gd name="connsiteX6712" fmla="*/ 1023461 w 6400800"/>
                <a:gd name="connsiteY6712" fmla="*/ 284321 h 514350"/>
                <a:gd name="connsiteX6713" fmla="*/ 1022509 w 6400800"/>
                <a:gd name="connsiteY6713" fmla="*/ 269081 h 514350"/>
                <a:gd name="connsiteX6714" fmla="*/ 1019651 w 6400800"/>
                <a:gd name="connsiteY6714" fmla="*/ 284321 h 514350"/>
                <a:gd name="connsiteX6715" fmla="*/ 1015841 w 6400800"/>
                <a:gd name="connsiteY6715" fmla="*/ 314801 h 514350"/>
                <a:gd name="connsiteX6716" fmla="*/ 1015841 w 6400800"/>
                <a:gd name="connsiteY6716" fmla="*/ 315754 h 514350"/>
                <a:gd name="connsiteX6717" fmla="*/ 1015841 w 6400800"/>
                <a:gd name="connsiteY6717" fmla="*/ 315754 h 514350"/>
                <a:gd name="connsiteX6718" fmla="*/ 1022509 w 6400800"/>
                <a:gd name="connsiteY6718" fmla="*/ 251936 h 514350"/>
                <a:gd name="connsiteX6719" fmla="*/ 1019651 w 6400800"/>
                <a:gd name="connsiteY6719" fmla="*/ 267176 h 514350"/>
                <a:gd name="connsiteX6720" fmla="*/ 1011079 w 6400800"/>
                <a:gd name="connsiteY6720" fmla="*/ 364331 h 514350"/>
                <a:gd name="connsiteX6721" fmla="*/ 1012031 w 6400800"/>
                <a:gd name="connsiteY6721" fmla="*/ 355759 h 514350"/>
                <a:gd name="connsiteX6722" fmla="*/ 1013936 w 6400800"/>
                <a:gd name="connsiteY6722" fmla="*/ 342424 h 514350"/>
                <a:gd name="connsiteX6723" fmla="*/ 1013936 w 6400800"/>
                <a:gd name="connsiteY6723" fmla="*/ 342424 h 514350"/>
                <a:gd name="connsiteX6724" fmla="*/ 1012031 w 6400800"/>
                <a:gd name="connsiteY6724" fmla="*/ 364331 h 514350"/>
                <a:gd name="connsiteX6725" fmla="*/ 1011079 w 6400800"/>
                <a:gd name="connsiteY6725" fmla="*/ 366236 h 514350"/>
                <a:gd name="connsiteX6726" fmla="*/ 1011079 w 6400800"/>
                <a:gd name="connsiteY6726" fmla="*/ 366236 h 514350"/>
                <a:gd name="connsiteX6727" fmla="*/ 1011079 w 6400800"/>
                <a:gd name="connsiteY6727" fmla="*/ 364331 h 514350"/>
                <a:gd name="connsiteX6728" fmla="*/ 1004411 w 6400800"/>
                <a:gd name="connsiteY6728" fmla="*/ 257651 h 514350"/>
                <a:gd name="connsiteX6729" fmla="*/ 1001554 w 6400800"/>
                <a:gd name="connsiteY6729" fmla="*/ 281464 h 514350"/>
                <a:gd name="connsiteX6730" fmla="*/ 996791 w 6400800"/>
                <a:gd name="connsiteY6730" fmla="*/ 271939 h 514350"/>
                <a:gd name="connsiteX6731" fmla="*/ 1004411 w 6400800"/>
                <a:gd name="connsiteY6731" fmla="*/ 257651 h 514350"/>
                <a:gd name="connsiteX6732" fmla="*/ 991076 w 6400800"/>
                <a:gd name="connsiteY6732" fmla="*/ 283369 h 514350"/>
                <a:gd name="connsiteX6733" fmla="*/ 995839 w 6400800"/>
                <a:gd name="connsiteY6733" fmla="*/ 273844 h 514350"/>
                <a:gd name="connsiteX6734" fmla="*/ 999649 w 6400800"/>
                <a:gd name="connsiteY6734" fmla="*/ 291941 h 514350"/>
                <a:gd name="connsiteX6735" fmla="*/ 995839 w 6400800"/>
                <a:gd name="connsiteY6735" fmla="*/ 326231 h 514350"/>
                <a:gd name="connsiteX6736" fmla="*/ 993934 w 6400800"/>
                <a:gd name="connsiteY6736" fmla="*/ 330994 h 514350"/>
                <a:gd name="connsiteX6737" fmla="*/ 992981 w 6400800"/>
                <a:gd name="connsiteY6737" fmla="*/ 320516 h 514350"/>
                <a:gd name="connsiteX6738" fmla="*/ 991076 w 6400800"/>
                <a:gd name="connsiteY6738" fmla="*/ 338614 h 514350"/>
                <a:gd name="connsiteX6739" fmla="*/ 990124 w 6400800"/>
                <a:gd name="connsiteY6739" fmla="*/ 341471 h 514350"/>
                <a:gd name="connsiteX6740" fmla="*/ 981551 w 6400800"/>
                <a:gd name="connsiteY6740" fmla="*/ 365284 h 514350"/>
                <a:gd name="connsiteX6741" fmla="*/ 980599 w 6400800"/>
                <a:gd name="connsiteY6741" fmla="*/ 363379 h 514350"/>
                <a:gd name="connsiteX6742" fmla="*/ 977741 w 6400800"/>
                <a:gd name="connsiteY6742" fmla="*/ 331946 h 514350"/>
                <a:gd name="connsiteX6743" fmla="*/ 975836 w 6400800"/>
                <a:gd name="connsiteY6743" fmla="*/ 311944 h 514350"/>
                <a:gd name="connsiteX6744" fmla="*/ 991076 w 6400800"/>
                <a:gd name="connsiteY6744" fmla="*/ 283369 h 514350"/>
                <a:gd name="connsiteX6745" fmla="*/ 960596 w 6400800"/>
                <a:gd name="connsiteY6745" fmla="*/ 298609 h 514350"/>
                <a:gd name="connsiteX6746" fmla="*/ 968216 w 6400800"/>
                <a:gd name="connsiteY6746" fmla="*/ 280511 h 514350"/>
                <a:gd name="connsiteX6747" fmla="*/ 967264 w 6400800"/>
                <a:gd name="connsiteY6747" fmla="*/ 294799 h 514350"/>
                <a:gd name="connsiteX6748" fmla="*/ 961549 w 6400800"/>
                <a:gd name="connsiteY6748" fmla="*/ 304324 h 514350"/>
                <a:gd name="connsiteX6749" fmla="*/ 961549 w 6400800"/>
                <a:gd name="connsiteY6749" fmla="*/ 303371 h 514350"/>
                <a:gd name="connsiteX6750" fmla="*/ 960596 w 6400800"/>
                <a:gd name="connsiteY6750" fmla="*/ 301466 h 514350"/>
                <a:gd name="connsiteX6751" fmla="*/ 960596 w 6400800"/>
                <a:gd name="connsiteY6751" fmla="*/ 298609 h 514350"/>
                <a:gd name="connsiteX6752" fmla="*/ 939641 w 6400800"/>
                <a:gd name="connsiteY6752" fmla="*/ 258604 h 514350"/>
                <a:gd name="connsiteX6753" fmla="*/ 939641 w 6400800"/>
                <a:gd name="connsiteY6753" fmla="*/ 258604 h 514350"/>
                <a:gd name="connsiteX6754" fmla="*/ 943451 w 6400800"/>
                <a:gd name="connsiteY6754" fmla="*/ 246221 h 514350"/>
                <a:gd name="connsiteX6755" fmla="*/ 943451 w 6400800"/>
                <a:gd name="connsiteY6755" fmla="*/ 251936 h 514350"/>
                <a:gd name="connsiteX6756" fmla="*/ 939641 w 6400800"/>
                <a:gd name="connsiteY6756" fmla="*/ 258604 h 514350"/>
                <a:gd name="connsiteX6757" fmla="*/ 939641 w 6400800"/>
                <a:gd name="connsiteY6757" fmla="*/ 258604 h 514350"/>
                <a:gd name="connsiteX6758" fmla="*/ 944404 w 6400800"/>
                <a:gd name="connsiteY6758" fmla="*/ 280511 h 514350"/>
                <a:gd name="connsiteX6759" fmla="*/ 943451 w 6400800"/>
                <a:gd name="connsiteY6759" fmla="*/ 273844 h 514350"/>
                <a:gd name="connsiteX6760" fmla="*/ 944404 w 6400800"/>
                <a:gd name="connsiteY6760" fmla="*/ 270986 h 514350"/>
                <a:gd name="connsiteX6761" fmla="*/ 944404 w 6400800"/>
                <a:gd name="connsiteY6761" fmla="*/ 271939 h 514350"/>
                <a:gd name="connsiteX6762" fmla="*/ 944404 w 6400800"/>
                <a:gd name="connsiteY6762" fmla="*/ 275749 h 514350"/>
                <a:gd name="connsiteX6763" fmla="*/ 944404 w 6400800"/>
                <a:gd name="connsiteY6763" fmla="*/ 280511 h 514350"/>
                <a:gd name="connsiteX6764" fmla="*/ 944404 w 6400800"/>
                <a:gd name="connsiteY6764" fmla="*/ 270986 h 514350"/>
                <a:gd name="connsiteX6765" fmla="*/ 944404 w 6400800"/>
                <a:gd name="connsiteY6765" fmla="*/ 270986 h 514350"/>
                <a:gd name="connsiteX6766" fmla="*/ 944404 w 6400800"/>
                <a:gd name="connsiteY6766" fmla="*/ 270986 h 514350"/>
                <a:gd name="connsiteX6767" fmla="*/ 944404 w 6400800"/>
                <a:gd name="connsiteY6767" fmla="*/ 270986 h 514350"/>
                <a:gd name="connsiteX6768" fmla="*/ 933926 w 6400800"/>
                <a:gd name="connsiteY6768" fmla="*/ 227171 h 514350"/>
                <a:gd name="connsiteX6769" fmla="*/ 958691 w 6400800"/>
                <a:gd name="connsiteY6769" fmla="*/ 138589 h 514350"/>
                <a:gd name="connsiteX6770" fmla="*/ 958691 w 6400800"/>
                <a:gd name="connsiteY6770" fmla="*/ 146209 h 514350"/>
                <a:gd name="connsiteX6771" fmla="*/ 953929 w 6400800"/>
                <a:gd name="connsiteY6771" fmla="*/ 203359 h 514350"/>
                <a:gd name="connsiteX6772" fmla="*/ 950119 w 6400800"/>
                <a:gd name="connsiteY6772" fmla="*/ 242411 h 514350"/>
                <a:gd name="connsiteX6773" fmla="*/ 948214 w 6400800"/>
                <a:gd name="connsiteY6773" fmla="*/ 246221 h 514350"/>
                <a:gd name="connsiteX6774" fmla="*/ 947261 w 6400800"/>
                <a:gd name="connsiteY6774" fmla="*/ 240506 h 514350"/>
                <a:gd name="connsiteX6775" fmla="*/ 949166 w 6400800"/>
                <a:gd name="connsiteY6775" fmla="*/ 233839 h 514350"/>
                <a:gd name="connsiteX6776" fmla="*/ 946309 w 6400800"/>
                <a:gd name="connsiteY6776" fmla="*/ 238601 h 514350"/>
                <a:gd name="connsiteX6777" fmla="*/ 944404 w 6400800"/>
                <a:gd name="connsiteY6777" fmla="*/ 230029 h 514350"/>
                <a:gd name="connsiteX6778" fmla="*/ 944404 w 6400800"/>
                <a:gd name="connsiteY6778" fmla="*/ 241459 h 514350"/>
                <a:gd name="connsiteX6779" fmla="*/ 939641 w 6400800"/>
                <a:gd name="connsiteY6779" fmla="*/ 251936 h 514350"/>
                <a:gd name="connsiteX6780" fmla="*/ 938689 w 6400800"/>
                <a:gd name="connsiteY6780" fmla="*/ 248126 h 514350"/>
                <a:gd name="connsiteX6781" fmla="*/ 936784 w 6400800"/>
                <a:gd name="connsiteY6781" fmla="*/ 241459 h 514350"/>
                <a:gd name="connsiteX6782" fmla="*/ 943451 w 6400800"/>
                <a:gd name="connsiteY6782" fmla="*/ 217646 h 514350"/>
                <a:gd name="connsiteX6783" fmla="*/ 934879 w 6400800"/>
                <a:gd name="connsiteY6783" fmla="*/ 235744 h 514350"/>
                <a:gd name="connsiteX6784" fmla="*/ 932974 w 6400800"/>
                <a:gd name="connsiteY6784" fmla="*/ 230029 h 514350"/>
                <a:gd name="connsiteX6785" fmla="*/ 933926 w 6400800"/>
                <a:gd name="connsiteY6785" fmla="*/ 227171 h 514350"/>
                <a:gd name="connsiteX6786" fmla="*/ 921544 w 6400800"/>
                <a:gd name="connsiteY6786" fmla="*/ 452914 h 514350"/>
                <a:gd name="connsiteX6787" fmla="*/ 920591 w 6400800"/>
                <a:gd name="connsiteY6787" fmla="*/ 451961 h 514350"/>
                <a:gd name="connsiteX6788" fmla="*/ 919639 w 6400800"/>
                <a:gd name="connsiteY6788" fmla="*/ 438626 h 514350"/>
                <a:gd name="connsiteX6789" fmla="*/ 921544 w 6400800"/>
                <a:gd name="connsiteY6789" fmla="*/ 452914 h 514350"/>
                <a:gd name="connsiteX6790" fmla="*/ 912019 w 6400800"/>
                <a:gd name="connsiteY6790" fmla="*/ 210979 h 514350"/>
                <a:gd name="connsiteX6791" fmla="*/ 915829 w 6400800"/>
                <a:gd name="connsiteY6791" fmla="*/ 227171 h 514350"/>
                <a:gd name="connsiteX6792" fmla="*/ 914876 w 6400800"/>
                <a:gd name="connsiteY6792" fmla="*/ 230029 h 514350"/>
                <a:gd name="connsiteX6793" fmla="*/ 912971 w 6400800"/>
                <a:gd name="connsiteY6793" fmla="*/ 236696 h 514350"/>
                <a:gd name="connsiteX6794" fmla="*/ 912019 w 6400800"/>
                <a:gd name="connsiteY6794" fmla="*/ 232886 h 514350"/>
                <a:gd name="connsiteX6795" fmla="*/ 912019 w 6400800"/>
                <a:gd name="connsiteY6795" fmla="*/ 228124 h 514350"/>
                <a:gd name="connsiteX6796" fmla="*/ 911066 w 6400800"/>
                <a:gd name="connsiteY6796" fmla="*/ 210979 h 514350"/>
                <a:gd name="connsiteX6797" fmla="*/ 911066 w 6400800"/>
                <a:gd name="connsiteY6797" fmla="*/ 204311 h 514350"/>
                <a:gd name="connsiteX6798" fmla="*/ 912019 w 6400800"/>
                <a:gd name="connsiteY6798" fmla="*/ 210979 h 514350"/>
                <a:gd name="connsiteX6799" fmla="*/ 833914 w 6400800"/>
                <a:gd name="connsiteY6799" fmla="*/ 333851 h 514350"/>
                <a:gd name="connsiteX6800" fmla="*/ 834866 w 6400800"/>
                <a:gd name="connsiteY6800" fmla="*/ 331946 h 514350"/>
                <a:gd name="connsiteX6801" fmla="*/ 834866 w 6400800"/>
                <a:gd name="connsiteY6801" fmla="*/ 337661 h 514350"/>
                <a:gd name="connsiteX6802" fmla="*/ 833914 w 6400800"/>
                <a:gd name="connsiteY6802" fmla="*/ 333851 h 514350"/>
                <a:gd name="connsiteX6803" fmla="*/ 847249 w 6400800"/>
                <a:gd name="connsiteY6803" fmla="*/ 304324 h 514350"/>
                <a:gd name="connsiteX6804" fmla="*/ 846296 w 6400800"/>
                <a:gd name="connsiteY6804" fmla="*/ 301466 h 514350"/>
                <a:gd name="connsiteX6805" fmla="*/ 846296 w 6400800"/>
                <a:gd name="connsiteY6805" fmla="*/ 299561 h 514350"/>
                <a:gd name="connsiteX6806" fmla="*/ 851059 w 6400800"/>
                <a:gd name="connsiteY6806" fmla="*/ 286226 h 514350"/>
                <a:gd name="connsiteX6807" fmla="*/ 847249 w 6400800"/>
                <a:gd name="connsiteY6807" fmla="*/ 304324 h 514350"/>
                <a:gd name="connsiteX6808" fmla="*/ 880586 w 6400800"/>
                <a:gd name="connsiteY6808" fmla="*/ 300514 h 514350"/>
                <a:gd name="connsiteX6809" fmla="*/ 876776 w 6400800"/>
                <a:gd name="connsiteY6809" fmla="*/ 319564 h 514350"/>
                <a:gd name="connsiteX6810" fmla="*/ 872966 w 6400800"/>
                <a:gd name="connsiteY6810" fmla="*/ 343376 h 514350"/>
                <a:gd name="connsiteX6811" fmla="*/ 869156 w 6400800"/>
                <a:gd name="connsiteY6811" fmla="*/ 350996 h 514350"/>
                <a:gd name="connsiteX6812" fmla="*/ 868204 w 6400800"/>
                <a:gd name="connsiteY6812" fmla="*/ 349091 h 514350"/>
                <a:gd name="connsiteX6813" fmla="*/ 867251 w 6400800"/>
                <a:gd name="connsiteY6813" fmla="*/ 348139 h 514350"/>
                <a:gd name="connsiteX6814" fmla="*/ 867251 w 6400800"/>
                <a:gd name="connsiteY6814" fmla="*/ 335756 h 514350"/>
                <a:gd name="connsiteX6815" fmla="*/ 866299 w 6400800"/>
                <a:gd name="connsiteY6815" fmla="*/ 301466 h 514350"/>
                <a:gd name="connsiteX6816" fmla="*/ 863441 w 6400800"/>
                <a:gd name="connsiteY6816" fmla="*/ 272891 h 514350"/>
                <a:gd name="connsiteX6817" fmla="*/ 861536 w 6400800"/>
                <a:gd name="connsiteY6817" fmla="*/ 257651 h 514350"/>
                <a:gd name="connsiteX6818" fmla="*/ 862489 w 6400800"/>
                <a:gd name="connsiteY6818" fmla="*/ 255746 h 514350"/>
                <a:gd name="connsiteX6819" fmla="*/ 862489 w 6400800"/>
                <a:gd name="connsiteY6819" fmla="*/ 255746 h 514350"/>
                <a:gd name="connsiteX6820" fmla="*/ 876776 w 6400800"/>
                <a:gd name="connsiteY6820" fmla="*/ 286226 h 514350"/>
                <a:gd name="connsiteX6821" fmla="*/ 881539 w 6400800"/>
                <a:gd name="connsiteY6821" fmla="*/ 296704 h 514350"/>
                <a:gd name="connsiteX6822" fmla="*/ 880586 w 6400800"/>
                <a:gd name="connsiteY6822" fmla="*/ 300514 h 514350"/>
                <a:gd name="connsiteX6823" fmla="*/ 885349 w 6400800"/>
                <a:gd name="connsiteY6823" fmla="*/ 318611 h 514350"/>
                <a:gd name="connsiteX6824" fmla="*/ 884396 w 6400800"/>
                <a:gd name="connsiteY6824" fmla="*/ 319564 h 514350"/>
                <a:gd name="connsiteX6825" fmla="*/ 883444 w 6400800"/>
                <a:gd name="connsiteY6825" fmla="*/ 320516 h 514350"/>
                <a:gd name="connsiteX6826" fmla="*/ 884396 w 6400800"/>
                <a:gd name="connsiteY6826" fmla="*/ 303371 h 514350"/>
                <a:gd name="connsiteX6827" fmla="*/ 887254 w 6400800"/>
                <a:gd name="connsiteY6827" fmla="*/ 310039 h 514350"/>
                <a:gd name="connsiteX6828" fmla="*/ 885349 w 6400800"/>
                <a:gd name="connsiteY6828" fmla="*/ 318611 h 514350"/>
                <a:gd name="connsiteX6829" fmla="*/ 900589 w 6400800"/>
                <a:gd name="connsiteY6829" fmla="*/ 246221 h 514350"/>
                <a:gd name="connsiteX6830" fmla="*/ 900589 w 6400800"/>
                <a:gd name="connsiteY6830" fmla="*/ 246221 h 514350"/>
                <a:gd name="connsiteX6831" fmla="*/ 898684 w 6400800"/>
                <a:gd name="connsiteY6831" fmla="*/ 234791 h 514350"/>
                <a:gd name="connsiteX6832" fmla="*/ 897731 w 6400800"/>
                <a:gd name="connsiteY6832" fmla="*/ 252889 h 514350"/>
                <a:gd name="connsiteX6833" fmla="*/ 897731 w 6400800"/>
                <a:gd name="connsiteY6833" fmla="*/ 253841 h 514350"/>
                <a:gd name="connsiteX6834" fmla="*/ 894874 w 6400800"/>
                <a:gd name="connsiteY6834" fmla="*/ 250031 h 514350"/>
                <a:gd name="connsiteX6835" fmla="*/ 897731 w 6400800"/>
                <a:gd name="connsiteY6835" fmla="*/ 254794 h 514350"/>
                <a:gd name="connsiteX6836" fmla="*/ 897731 w 6400800"/>
                <a:gd name="connsiteY6836" fmla="*/ 257651 h 514350"/>
                <a:gd name="connsiteX6837" fmla="*/ 896779 w 6400800"/>
                <a:gd name="connsiteY6837" fmla="*/ 264319 h 514350"/>
                <a:gd name="connsiteX6838" fmla="*/ 896779 w 6400800"/>
                <a:gd name="connsiteY6838" fmla="*/ 264319 h 514350"/>
                <a:gd name="connsiteX6839" fmla="*/ 896779 w 6400800"/>
                <a:gd name="connsiteY6839" fmla="*/ 264319 h 514350"/>
                <a:gd name="connsiteX6840" fmla="*/ 896779 w 6400800"/>
                <a:gd name="connsiteY6840" fmla="*/ 265271 h 514350"/>
                <a:gd name="connsiteX6841" fmla="*/ 896779 w 6400800"/>
                <a:gd name="connsiteY6841" fmla="*/ 270986 h 514350"/>
                <a:gd name="connsiteX6842" fmla="*/ 896779 w 6400800"/>
                <a:gd name="connsiteY6842" fmla="*/ 272891 h 514350"/>
                <a:gd name="connsiteX6843" fmla="*/ 895826 w 6400800"/>
                <a:gd name="connsiteY6843" fmla="*/ 285274 h 514350"/>
                <a:gd name="connsiteX6844" fmla="*/ 895826 w 6400800"/>
                <a:gd name="connsiteY6844" fmla="*/ 287179 h 514350"/>
                <a:gd name="connsiteX6845" fmla="*/ 891064 w 6400800"/>
                <a:gd name="connsiteY6845" fmla="*/ 279559 h 514350"/>
                <a:gd name="connsiteX6846" fmla="*/ 873919 w 6400800"/>
                <a:gd name="connsiteY6846" fmla="*/ 250984 h 514350"/>
                <a:gd name="connsiteX6847" fmla="*/ 869156 w 6400800"/>
                <a:gd name="connsiteY6847" fmla="*/ 243364 h 514350"/>
                <a:gd name="connsiteX6848" fmla="*/ 869156 w 6400800"/>
                <a:gd name="connsiteY6848" fmla="*/ 242411 h 514350"/>
                <a:gd name="connsiteX6849" fmla="*/ 878681 w 6400800"/>
                <a:gd name="connsiteY6849" fmla="*/ 215741 h 514350"/>
                <a:gd name="connsiteX6850" fmla="*/ 887254 w 6400800"/>
                <a:gd name="connsiteY6850" fmla="*/ 200501 h 514350"/>
                <a:gd name="connsiteX6851" fmla="*/ 895826 w 6400800"/>
                <a:gd name="connsiteY6851" fmla="*/ 223361 h 514350"/>
                <a:gd name="connsiteX6852" fmla="*/ 901541 w 6400800"/>
                <a:gd name="connsiteY6852" fmla="*/ 240506 h 514350"/>
                <a:gd name="connsiteX6853" fmla="*/ 900589 w 6400800"/>
                <a:gd name="connsiteY6853" fmla="*/ 246221 h 514350"/>
                <a:gd name="connsiteX6854" fmla="*/ 891064 w 6400800"/>
                <a:gd name="connsiteY6854" fmla="*/ 190976 h 514350"/>
                <a:gd name="connsiteX6855" fmla="*/ 892969 w 6400800"/>
                <a:gd name="connsiteY6855" fmla="*/ 187166 h 514350"/>
                <a:gd name="connsiteX6856" fmla="*/ 896779 w 6400800"/>
                <a:gd name="connsiteY6856" fmla="*/ 202406 h 514350"/>
                <a:gd name="connsiteX6857" fmla="*/ 891064 w 6400800"/>
                <a:gd name="connsiteY6857" fmla="*/ 190976 h 514350"/>
                <a:gd name="connsiteX6858" fmla="*/ 904399 w 6400800"/>
                <a:gd name="connsiteY6858" fmla="*/ 181451 h 514350"/>
                <a:gd name="connsiteX6859" fmla="*/ 904399 w 6400800"/>
                <a:gd name="connsiteY6859" fmla="*/ 183356 h 514350"/>
                <a:gd name="connsiteX6860" fmla="*/ 903446 w 6400800"/>
                <a:gd name="connsiteY6860" fmla="*/ 210979 h 514350"/>
                <a:gd name="connsiteX6861" fmla="*/ 903446 w 6400800"/>
                <a:gd name="connsiteY6861" fmla="*/ 210026 h 514350"/>
                <a:gd name="connsiteX6862" fmla="*/ 894874 w 6400800"/>
                <a:gd name="connsiteY6862" fmla="*/ 188119 h 514350"/>
                <a:gd name="connsiteX6863" fmla="*/ 903446 w 6400800"/>
                <a:gd name="connsiteY6863" fmla="*/ 173831 h 514350"/>
                <a:gd name="connsiteX6864" fmla="*/ 904399 w 6400800"/>
                <a:gd name="connsiteY6864" fmla="*/ 181451 h 514350"/>
                <a:gd name="connsiteX6865" fmla="*/ 888206 w 6400800"/>
                <a:gd name="connsiteY6865" fmla="*/ 137636 h 514350"/>
                <a:gd name="connsiteX6866" fmla="*/ 890111 w 6400800"/>
                <a:gd name="connsiteY6866" fmla="*/ 132874 h 514350"/>
                <a:gd name="connsiteX6867" fmla="*/ 898684 w 6400800"/>
                <a:gd name="connsiteY6867" fmla="*/ 161449 h 514350"/>
                <a:gd name="connsiteX6868" fmla="*/ 893921 w 6400800"/>
                <a:gd name="connsiteY6868" fmla="*/ 168116 h 514350"/>
                <a:gd name="connsiteX6869" fmla="*/ 885349 w 6400800"/>
                <a:gd name="connsiteY6869" fmla="*/ 180499 h 514350"/>
                <a:gd name="connsiteX6870" fmla="*/ 874871 w 6400800"/>
                <a:gd name="connsiteY6870" fmla="*/ 163354 h 514350"/>
                <a:gd name="connsiteX6871" fmla="*/ 888206 w 6400800"/>
                <a:gd name="connsiteY6871" fmla="*/ 137636 h 514350"/>
                <a:gd name="connsiteX6872" fmla="*/ 872966 w 6400800"/>
                <a:gd name="connsiteY6872" fmla="*/ 169069 h 514350"/>
                <a:gd name="connsiteX6873" fmla="*/ 881539 w 6400800"/>
                <a:gd name="connsiteY6873" fmla="*/ 188119 h 514350"/>
                <a:gd name="connsiteX6874" fmla="*/ 878681 w 6400800"/>
                <a:gd name="connsiteY6874" fmla="*/ 191929 h 514350"/>
                <a:gd name="connsiteX6875" fmla="*/ 856774 w 6400800"/>
                <a:gd name="connsiteY6875" fmla="*/ 226219 h 514350"/>
                <a:gd name="connsiteX6876" fmla="*/ 851059 w 6400800"/>
                <a:gd name="connsiteY6876" fmla="*/ 217646 h 514350"/>
                <a:gd name="connsiteX6877" fmla="*/ 872966 w 6400800"/>
                <a:gd name="connsiteY6877" fmla="*/ 169069 h 514350"/>
                <a:gd name="connsiteX6878" fmla="*/ 847249 w 6400800"/>
                <a:gd name="connsiteY6878" fmla="*/ 225266 h 514350"/>
                <a:gd name="connsiteX6879" fmla="*/ 848201 w 6400800"/>
                <a:gd name="connsiteY6879" fmla="*/ 223361 h 514350"/>
                <a:gd name="connsiteX6880" fmla="*/ 852011 w 6400800"/>
                <a:gd name="connsiteY6880" fmla="*/ 232886 h 514350"/>
                <a:gd name="connsiteX6881" fmla="*/ 845344 w 6400800"/>
                <a:gd name="connsiteY6881" fmla="*/ 243364 h 514350"/>
                <a:gd name="connsiteX6882" fmla="*/ 837724 w 6400800"/>
                <a:gd name="connsiteY6882" fmla="*/ 256699 h 514350"/>
                <a:gd name="connsiteX6883" fmla="*/ 836771 w 6400800"/>
                <a:gd name="connsiteY6883" fmla="*/ 250984 h 514350"/>
                <a:gd name="connsiteX6884" fmla="*/ 847249 w 6400800"/>
                <a:gd name="connsiteY6884" fmla="*/ 225266 h 514350"/>
                <a:gd name="connsiteX6885" fmla="*/ 835819 w 6400800"/>
                <a:gd name="connsiteY6885" fmla="*/ 195739 h 514350"/>
                <a:gd name="connsiteX6886" fmla="*/ 835819 w 6400800"/>
                <a:gd name="connsiteY6886" fmla="*/ 195739 h 514350"/>
                <a:gd name="connsiteX6887" fmla="*/ 840581 w 6400800"/>
                <a:gd name="connsiteY6887" fmla="*/ 206216 h 514350"/>
                <a:gd name="connsiteX6888" fmla="*/ 833914 w 6400800"/>
                <a:gd name="connsiteY6888" fmla="*/ 219551 h 514350"/>
                <a:gd name="connsiteX6889" fmla="*/ 832961 w 6400800"/>
                <a:gd name="connsiteY6889" fmla="*/ 221456 h 514350"/>
                <a:gd name="connsiteX6890" fmla="*/ 835819 w 6400800"/>
                <a:gd name="connsiteY6890" fmla="*/ 195739 h 514350"/>
                <a:gd name="connsiteX6891" fmla="*/ 826294 w 6400800"/>
                <a:gd name="connsiteY6891" fmla="*/ 274796 h 514350"/>
                <a:gd name="connsiteX6892" fmla="*/ 828199 w 6400800"/>
                <a:gd name="connsiteY6892" fmla="*/ 270986 h 514350"/>
                <a:gd name="connsiteX6893" fmla="*/ 828199 w 6400800"/>
                <a:gd name="connsiteY6893" fmla="*/ 272891 h 514350"/>
                <a:gd name="connsiteX6894" fmla="*/ 826294 w 6400800"/>
                <a:gd name="connsiteY6894" fmla="*/ 276701 h 514350"/>
                <a:gd name="connsiteX6895" fmla="*/ 826294 w 6400800"/>
                <a:gd name="connsiteY6895" fmla="*/ 274796 h 514350"/>
                <a:gd name="connsiteX6896" fmla="*/ 812006 w 6400800"/>
                <a:gd name="connsiteY6896" fmla="*/ 448151 h 514350"/>
                <a:gd name="connsiteX6897" fmla="*/ 812006 w 6400800"/>
                <a:gd name="connsiteY6897" fmla="*/ 448151 h 514350"/>
                <a:gd name="connsiteX6898" fmla="*/ 812006 w 6400800"/>
                <a:gd name="connsiteY6898" fmla="*/ 448151 h 514350"/>
                <a:gd name="connsiteX6899" fmla="*/ 812006 w 6400800"/>
                <a:gd name="connsiteY6899" fmla="*/ 448151 h 514350"/>
                <a:gd name="connsiteX6900" fmla="*/ 785336 w 6400800"/>
                <a:gd name="connsiteY6900" fmla="*/ 330041 h 514350"/>
                <a:gd name="connsiteX6901" fmla="*/ 782479 w 6400800"/>
                <a:gd name="connsiteY6901" fmla="*/ 325279 h 514350"/>
                <a:gd name="connsiteX6902" fmla="*/ 782479 w 6400800"/>
                <a:gd name="connsiteY6902" fmla="*/ 315754 h 514350"/>
                <a:gd name="connsiteX6903" fmla="*/ 786289 w 6400800"/>
                <a:gd name="connsiteY6903" fmla="*/ 326231 h 514350"/>
                <a:gd name="connsiteX6904" fmla="*/ 785336 w 6400800"/>
                <a:gd name="connsiteY6904" fmla="*/ 330041 h 514350"/>
                <a:gd name="connsiteX6905" fmla="*/ 797719 w 6400800"/>
                <a:gd name="connsiteY6905" fmla="*/ 271939 h 514350"/>
                <a:gd name="connsiteX6906" fmla="*/ 803434 w 6400800"/>
                <a:gd name="connsiteY6906" fmla="*/ 286226 h 514350"/>
                <a:gd name="connsiteX6907" fmla="*/ 802481 w 6400800"/>
                <a:gd name="connsiteY6907" fmla="*/ 288131 h 514350"/>
                <a:gd name="connsiteX6908" fmla="*/ 792956 w 6400800"/>
                <a:gd name="connsiteY6908" fmla="*/ 310039 h 514350"/>
                <a:gd name="connsiteX6909" fmla="*/ 792956 w 6400800"/>
                <a:gd name="connsiteY6909" fmla="*/ 309086 h 514350"/>
                <a:gd name="connsiteX6910" fmla="*/ 787241 w 6400800"/>
                <a:gd name="connsiteY6910" fmla="*/ 296704 h 514350"/>
                <a:gd name="connsiteX6911" fmla="*/ 795814 w 6400800"/>
                <a:gd name="connsiteY6911" fmla="*/ 266224 h 514350"/>
                <a:gd name="connsiteX6912" fmla="*/ 797719 w 6400800"/>
                <a:gd name="connsiteY6912" fmla="*/ 271939 h 514350"/>
                <a:gd name="connsiteX6913" fmla="*/ 790099 w 6400800"/>
                <a:gd name="connsiteY6913" fmla="*/ 253841 h 514350"/>
                <a:gd name="connsiteX6914" fmla="*/ 793909 w 6400800"/>
                <a:gd name="connsiteY6914" fmla="*/ 261461 h 514350"/>
                <a:gd name="connsiteX6915" fmla="*/ 793909 w 6400800"/>
                <a:gd name="connsiteY6915" fmla="*/ 262414 h 514350"/>
                <a:gd name="connsiteX6916" fmla="*/ 784384 w 6400800"/>
                <a:gd name="connsiteY6916" fmla="*/ 286226 h 514350"/>
                <a:gd name="connsiteX6917" fmla="*/ 785336 w 6400800"/>
                <a:gd name="connsiteY6917" fmla="*/ 273844 h 514350"/>
                <a:gd name="connsiteX6918" fmla="*/ 790099 w 6400800"/>
                <a:gd name="connsiteY6918" fmla="*/ 253841 h 514350"/>
                <a:gd name="connsiteX6919" fmla="*/ 773906 w 6400800"/>
                <a:gd name="connsiteY6919" fmla="*/ 236696 h 514350"/>
                <a:gd name="connsiteX6920" fmla="*/ 776764 w 6400800"/>
                <a:gd name="connsiteY6920" fmla="*/ 213836 h 514350"/>
                <a:gd name="connsiteX6921" fmla="*/ 783431 w 6400800"/>
                <a:gd name="connsiteY6921" fmla="*/ 229076 h 514350"/>
                <a:gd name="connsiteX6922" fmla="*/ 780574 w 6400800"/>
                <a:gd name="connsiteY6922" fmla="*/ 235744 h 514350"/>
                <a:gd name="connsiteX6923" fmla="*/ 777716 w 6400800"/>
                <a:gd name="connsiteY6923" fmla="*/ 231934 h 514350"/>
                <a:gd name="connsiteX6924" fmla="*/ 780574 w 6400800"/>
                <a:gd name="connsiteY6924" fmla="*/ 236696 h 514350"/>
                <a:gd name="connsiteX6925" fmla="*/ 773906 w 6400800"/>
                <a:gd name="connsiteY6925" fmla="*/ 255746 h 514350"/>
                <a:gd name="connsiteX6926" fmla="*/ 773906 w 6400800"/>
                <a:gd name="connsiteY6926" fmla="*/ 236696 h 514350"/>
                <a:gd name="connsiteX6927" fmla="*/ 724376 w 6400800"/>
                <a:gd name="connsiteY6927" fmla="*/ 219551 h 514350"/>
                <a:gd name="connsiteX6928" fmla="*/ 726281 w 6400800"/>
                <a:gd name="connsiteY6928" fmla="*/ 203359 h 514350"/>
                <a:gd name="connsiteX6929" fmla="*/ 726281 w 6400800"/>
                <a:gd name="connsiteY6929" fmla="*/ 229076 h 514350"/>
                <a:gd name="connsiteX6930" fmla="*/ 723424 w 6400800"/>
                <a:gd name="connsiteY6930" fmla="*/ 223361 h 514350"/>
                <a:gd name="connsiteX6931" fmla="*/ 724376 w 6400800"/>
                <a:gd name="connsiteY6931" fmla="*/ 219551 h 514350"/>
                <a:gd name="connsiteX6932" fmla="*/ 723424 w 6400800"/>
                <a:gd name="connsiteY6932" fmla="*/ 224314 h 514350"/>
                <a:gd name="connsiteX6933" fmla="*/ 724376 w 6400800"/>
                <a:gd name="connsiteY6933" fmla="*/ 235744 h 514350"/>
                <a:gd name="connsiteX6934" fmla="*/ 726281 w 6400800"/>
                <a:gd name="connsiteY6934" fmla="*/ 250984 h 514350"/>
                <a:gd name="connsiteX6935" fmla="*/ 726281 w 6400800"/>
                <a:gd name="connsiteY6935" fmla="*/ 251936 h 514350"/>
                <a:gd name="connsiteX6936" fmla="*/ 727234 w 6400800"/>
                <a:gd name="connsiteY6936" fmla="*/ 276701 h 514350"/>
                <a:gd name="connsiteX6937" fmla="*/ 727234 w 6400800"/>
                <a:gd name="connsiteY6937" fmla="*/ 288131 h 514350"/>
                <a:gd name="connsiteX6938" fmla="*/ 725329 w 6400800"/>
                <a:gd name="connsiteY6938" fmla="*/ 284321 h 514350"/>
                <a:gd name="connsiteX6939" fmla="*/ 717709 w 6400800"/>
                <a:gd name="connsiteY6939" fmla="*/ 260509 h 514350"/>
                <a:gd name="connsiteX6940" fmla="*/ 723424 w 6400800"/>
                <a:gd name="connsiteY6940" fmla="*/ 224314 h 514350"/>
                <a:gd name="connsiteX6941" fmla="*/ 710089 w 6400800"/>
                <a:gd name="connsiteY6941" fmla="*/ 308134 h 514350"/>
                <a:gd name="connsiteX6942" fmla="*/ 711041 w 6400800"/>
                <a:gd name="connsiteY6942" fmla="*/ 320516 h 514350"/>
                <a:gd name="connsiteX6943" fmla="*/ 717709 w 6400800"/>
                <a:gd name="connsiteY6943" fmla="*/ 373856 h 514350"/>
                <a:gd name="connsiteX6944" fmla="*/ 711041 w 6400800"/>
                <a:gd name="connsiteY6944" fmla="*/ 389096 h 514350"/>
                <a:gd name="connsiteX6945" fmla="*/ 709136 w 6400800"/>
                <a:gd name="connsiteY6945" fmla="*/ 383381 h 514350"/>
                <a:gd name="connsiteX6946" fmla="*/ 711041 w 6400800"/>
                <a:gd name="connsiteY6946" fmla="*/ 372904 h 514350"/>
                <a:gd name="connsiteX6947" fmla="*/ 713899 w 6400800"/>
                <a:gd name="connsiteY6947" fmla="*/ 352901 h 514350"/>
                <a:gd name="connsiteX6948" fmla="*/ 707231 w 6400800"/>
                <a:gd name="connsiteY6948" fmla="*/ 372904 h 514350"/>
                <a:gd name="connsiteX6949" fmla="*/ 706279 w 6400800"/>
                <a:gd name="connsiteY6949" fmla="*/ 374809 h 514350"/>
                <a:gd name="connsiteX6950" fmla="*/ 701516 w 6400800"/>
                <a:gd name="connsiteY6950" fmla="*/ 357664 h 514350"/>
                <a:gd name="connsiteX6951" fmla="*/ 701516 w 6400800"/>
                <a:gd name="connsiteY6951" fmla="*/ 357664 h 514350"/>
                <a:gd name="connsiteX6952" fmla="*/ 710089 w 6400800"/>
                <a:gd name="connsiteY6952" fmla="*/ 308134 h 514350"/>
                <a:gd name="connsiteX6953" fmla="*/ 676751 w 6400800"/>
                <a:gd name="connsiteY6953" fmla="*/ 253841 h 514350"/>
                <a:gd name="connsiteX6954" fmla="*/ 676751 w 6400800"/>
                <a:gd name="connsiteY6954" fmla="*/ 246221 h 514350"/>
                <a:gd name="connsiteX6955" fmla="*/ 679609 w 6400800"/>
                <a:gd name="connsiteY6955" fmla="*/ 220504 h 514350"/>
                <a:gd name="connsiteX6956" fmla="*/ 682466 w 6400800"/>
                <a:gd name="connsiteY6956" fmla="*/ 181451 h 514350"/>
                <a:gd name="connsiteX6957" fmla="*/ 682466 w 6400800"/>
                <a:gd name="connsiteY6957" fmla="*/ 178594 h 514350"/>
                <a:gd name="connsiteX6958" fmla="*/ 696754 w 6400800"/>
                <a:gd name="connsiteY6958" fmla="*/ 231934 h 514350"/>
                <a:gd name="connsiteX6959" fmla="*/ 705326 w 6400800"/>
                <a:gd name="connsiteY6959" fmla="*/ 267176 h 514350"/>
                <a:gd name="connsiteX6960" fmla="*/ 703421 w 6400800"/>
                <a:gd name="connsiteY6960" fmla="*/ 273844 h 514350"/>
                <a:gd name="connsiteX6961" fmla="*/ 694849 w 6400800"/>
                <a:gd name="connsiteY6961" fmla="*/ 307181 h 514350"/>
                <a:gd name="connsiteX6962" fmla="*/ 692944 w 6400800"/>
                <a:gd name="connsiteY6962" fmla="*/ 313849 h 514350"/>
                <a:gd name="connsiteX6963" fmla="*/ 690086 w 6400800"/>
                <a:gd name="connsiteY6963" fmla="*/ 322421 h 514350"/>
                <a:gd name="connsiteX6964" fmla="*/ 673894 w 6400800"/>
                <a:gd name="connsiteY6964" fmla="*/ 274796 h 514350"/>
                <a:gd name="connsiteX6965" fmla="*/ 676751 w 6400800"/>
                <a:gd name="connsiteY6965" fmla="*/ 253841 h 514350"/>
                <a:gd name="connsiteX6966" fmla="*/ 668179 w 6400800"/>
                <a:gd name="connsiteY6966" fmla="*/ 331946 h 514350"/>
                <a:gd name="connsiteX6967" fmla="*/ 668179 w 6400800"/>
                <a:gd name="connsiteY6967" fmla="*/ 330041 h 514350"/>
                <a:gd name="connsiteX6968" fmla="*/ 669131 w 6400800"/>
                <a:gd name="connsiteY6968" fmla="*/ 334804 h 514350"/>
                <a:gd name="connsiteX6969" fmla="*/ 671989 w 6400800"/>
                <a:gd name="connsiteY6969" fmla="*/ 346234 h 514350"/>
                <a:gd name="connsiteX6970" fmla="*/ 674846 w 6400800"/>
                <a:gd name="connsiteY6970" fmla="*/ 359569 h 514350"/>
                <a:gd name="connsiteX6971" fmla="*/ 676751 w 6400800"/>
                <a:gd name="connsiteY6971" fmla="*/ 370999 h 514350"/>
                <a:gd name="connsiteX6972" fmla="*/ 675799 w 6400800"/>
                <a:gd name="connsiteY6972" fmla="*/ 373856 h 514350"/>
                <a:gd name="connsiteX6973" fmla="*/ 674846 w 6400800"/>
                <a:gd name="connsiteY6973" fmla="*/ 377666 h 514350"/>
                <a:gd name="connsiteX6974" fmla="*/ 670084 w 6400800"/>
                <a:gd name="connsiteY6974" fmla="*/ 368141 h 514350"/>
                <a:gd name="connsiteX6975" fmla="*/ 664369 w 6400800"/>
                <a:gd name="connsiteY6975" fmla="*/ 358616 h 514350"/>
                <a:gd name="connsiteX6976" fmla="*/ 668179 w 6400800"/>
                <a:gd name="connsiteY6976" fmla="*/ 331946 h 514350"/>
                <a:gd name="connsiteX6977" fmla="*/ 656749 w 6400800"/>
                <a:gd name="connsiteY6977" fmla="*/ 266224 h 514350"/>
                <a:gd name="connsiteX6978" fmla="*/ 656749 w 6400800"/>
                <a:gd name="connsiteY6978" fmla="*/ 267176 h 514350"/>
                <a:gd name="connsiteX6979" fmla="*/ 656749 w 6400800"/>
                <a:gd name="connsiteY6979" fmla="*/ 269081 h 514350"/>
                <a:gd name="connsiteX6980" fmla="*/ 656749 w 6400800"/>
                <a:gd name="connsiteY6980" fmla="*/ 266224 h 514350"/>
                <a:gd name="connsiteX6981" fmla="*/ 608171 w 6400800"/>
                <a:gd name="connsiteY6981" fmla="*/ 318611 h 514350"/>
                <a:gd name="connsiteX6982" fmla="*/ 611981 w 6400800"/>
                <a:gd name="connsiteY6982" fmla="*/ 279559 h 514350"/>
                <a:gd name="connsiteX6983" fmla="*/ 613886 w 6400800"/>
                <a:gd name="connsiteY6983" fmla="*/ 288131 h 514350"/>
                <a:gd name="connsiteX6984" fmla="*/ 615791 w 6400800"/>
                <a:gd name="connsiteY6984" fmla="*/ 327184 h 514350"/>
                <a:gd name="connsiteX6985" fmla="*/ 615791 w 6400800"/>
                <a:gd name="connsiteY6985" fmla="*/ 331946 h 514350"/>
                <a:gd name="connsiteX6986" fmla="*/ 615791 w 6400800"/>
                <a:gd name="connsiteY6986" fmla="*/ 337661 h 514350"/>
                <a:gd name="connsiteX6987" fmla="*/ 613886 w 6400800"/>
                <a:gd name="connsiteY6987" fmla="*/ 333851 h 514350"/>
                <a:gd name="connsiteX6988" fmla="*/ 607219 w 6400800"/>
                <a:gd name="connsiteY6988" fmla="*/ 321469 h 514350"/>
                <a:gd name="connsiteX6989" fmla="*/ 608171 w 6400800"/>
                <a:gd name="connsiteY6989" fmla="*/ 318611 h 514350"/>
                <a:gd name="connsiteX6990" fmla="*/ 606266 w 6400800"/>
                <a:gd name="connsiteY6990" fmla="*/ 341471 h 514350"/>
                <a:gd name="connsiteX6991" fmla="*/ 615791 w 6400800"/>
                <a:gd name="connsiteY6991" fmla="*/ 364331 h 514350"/>
                <a:gd name="connsiteX6992" fmla="*/ 615791 w 6400800"/>
                <a:gd name="connsiteY6992" fmla="*/ 365284 h 514350"/>
                <a:gd name="connsiteX6993" fmla="*/ 611029 w 6400800"/>
                <a:gd name="connsiteY6993" fmla="*/ 375761 h 514350"/>
                <a:gd name="connsiteX6994" fmla="*/ 608171 w 6400800"/>
                <a:gd name="connsiteY6994" fmla="*/ 363379 h 514350"/>
                <a:gd name="connsiteX6995" fmla="*/ 605314 w 6400800"/>
                <a:gd name="connsiteY6995" fmla="*/ 350996 h 514350"/>
                <a:gd name="connsiteX6996" fmla="*/ 606266 w 6400800"/>
                <a:gd name="connsiteY6996" fmla="*/ 341471 h 514350"/>
                <a:gd name="connsiteX6997" fmla="*/ 606266 w 6400800"/>
                <a:gd name="connsiteY6997" fmla="*/ 424339 h 514350"/>
                <a:gd name="connsiteX6998" fmla="*/ 609124 w 6400800"/>
                <a:gd name="connsiteY6998" fmla="*/ 433864 h 514350"/>
                <a:gd name="connsiteX6999" fmla="*/ 607219 w 6400800"/>
                <a:gd name="connsiteY6999" fmla="*/ 436721 h 514350"/>
                <a:gd name="connsiteX7000" fmla="*/ 601504 w 6400800"/>
                <a:gd name="connsiteY7000" fmla="*/ 435769 h 514350"/>
                <a:gd name="connsiteX7001" fmla="*/ 606266 w 6400800"/>
                <a:gd name="connsiteY7001" fmla="*/ 424339 h 514350"/>
                <a:gd name="connsiteX7002" fmla="*/ 599599 w 6400800"/>
                <a:gd name="connsiteY7002" fmla="*/ 401479 h 514350"/>
                <a:gd name="connsiteX7003" fmla="*/ 599599 w 6400800"/>
                <a:gd name="connsiteY7003" fmla="*/ 401479 h 514350"/>
                <a:gd name="connsiteX7004" fmla="*/ 599599 w 6400800"/>
                <a:gd name="connsiteY7004" fmla="*/ 403384 h 514350"/>
                <a:gd name="connsiteX7005" fmla="*/ 599599 w 6400800"/>
                <a:gd name="connsiteY7005" fmla="*/ 401479 h 514350"/>
                <a:gd name="connsiteX7006" fmla="*/ 587216 w 6400800"/>
                <a:gd name="connsiteY7006" fmla="*/ 300514 h 514350"/>
                <a:gd name="connsiteX7007" fmla="*/ 591979 w 6400800"/>
                <a:gd name="connsiteY7007" fmla="*/ 310039 h 514350"/>
                <a:gd name="connsiteX7008" fmla="*/ 591026 w 6400800"/>
                <a:gd name="connsiteY7008" fmla="*/ 316706 h 514350"/>
                <a:gd name="connsiteX7009" fmla="*/ 591026 w 6400800"/>
                <a:gd name="connsiteY7009" fmla="*/ 316706 h 514350"/>
                <a:gd name="connsiteX7010" fmla="*/ 590074 w 6400800"/>
                <a:gd name="connsiteY7010" fmla="*/ 319564 h 514350"/>
                <a:gd name="connsiteX7011" fmla="*/ 587216 w 6400800"/>
                <a:gd name="connsiteY7011" fmla="*/ 311944 h 514350"/>
                <a:gd name="connsiteX7012" fmla="*/ 586264 w 6400800"/>
                <a:gd name="connsiteY7012" fmla="*/ 299561 h 514350"/>
                <a:gd name="connsiteX7013" fmla="*/ 587216 w 6400800"/>
                <a:gd name="connsiteY7013" fmla="*/ 300514 h 514350"/>
                <a:gd name="connsiteX7014" fmla="*/ 553879 w 6400800"/>
                <a:gd name="connsiteY7014" fmla="*/ 257651 h 514350"/>
                <a:gd name="connsiteX7015" fmla="*/ 555784 w 6400800"/>
                <a:gd name="connsiteY7015" fmla="*/ 233839 h 514350"/>
                <a:gd name="connsiteX7016" fmla="*/ 558641 w 6400800"/>
                <a:gd name="connsiteY7016" fmla="*/ 249079 h 514350"/>
                <a:gd name="connsiteX7017" fmla="*/ 556736 w 6400800"/>
                <a:gd name="connsiteY7017" fmla="*/ 247174 h 514350"/>
                <a:gd name="connsiteX7018" fmla="*/ 558641 w 6400800"/>
                <a:gd name="connsiteY7018" fmla="*/ 250984 h 514350"/>
                <a:gd name="connsiteX7019" fmla="*/ 570071 w 6400800"/>
                <a:gd name="connsiteY7019" fmla="*/ 297656 h 514350"/>
                <a:gd name="connsiteX7020" fmla="*/ 571976 w 6400800"/>
                <a:gd name="connsiteY7020" fmla="*/ 303371 h 514350"/>
                <a:gd name="connsiteX7021" fmla="*/ 569119 w 6400800"/>
                <a:gd name="connsiteY7021" fmla="*/ 312896 h 514350"/>
                <a:gd name="connsiteX7022" fmla="*/ 564356 w 6400800"/>
                <a:gd name="connsiteY7022" fmla="*/ 295751 h 514350"/>
                <a:gd name="connsiteX7023" fmla="*/ 553879 w 6400800"/>
                <a:gd name="connsiteY7023" fmla="*/ 266224 h 514350"/>
                <a:gd name="connsiteX7024" fmla="*/ 553879 w 6400800"/>
                <a:gd name="connsiteY7024" fmla="*/ 257651 h 514350"/>
                <a:gd name="connsiteX7025" fmla="*/ 551974 w 6400800"/>
                <a:gd name="connsiteY7025" fmla="*/ 295751 h 514350"/>
                <a:gd name="connsiteX7026" fmla="*/ 551974 w 6400800"/>
                <a:gd name="connsiteY7026" fmla="*/ 295751 h 514350"/>
                <a:gd name="connsiteX7027" fmla="*/ 552926 w 6400800"/>
                <a:gd name="connsiteY7027" fmla="*/ 298609 h 514350"/>
                <a:gd name="connsiteX7028" fmla="*/ 556736 w 6400800"/>
                <a:gd name="connsiteY7028" fmla="*/ 317659 h 514350"/>
                <a:gd name="connsiteX7029" fmla="*/ 557689 w 6400800"/>
                <a:gd name="connsiteY7029" fmla="*/ 321469 h 514350"/>
                <a:gd name="connsiteX7030" fmla="*/ 557689 w 6400800"/>
                <a:gd name="connsiteY7030" fmla="*/ 322421 h 514350"/>
                <a:gd name="connsiteX7031" fmla="*/ 557689 w 6400800"/>
                <a:gd name="connsiteY7031" fmla="*/ 326231 h 514350"/>
                <a:gd name="connsiteX7032" fmla="*/ 552926 w 6400800"/>
                <a:gd name="connsiteY7032" fmla="*/ 306229 h 514350"/>
                <a:gd name="connsiteX7033" fmla="*/ 551974 w 6400800"/>
                <a:gd name="connsiteY7033" fmla="*/ 295751 h 514350"/>
                <a:gd name="connsiteX7034" fmla="*/ 529114 w 6400800"/>
                <a:gd name="connsiteY7034" fmla="*/ 290036 h 514350"/>
                <a:gd name="connsiteX7035" fmla="*/ 529114 w 6400800"/>
                <a:gd name="connsiteY7035" fmla="*/ 290036 h 514350"/>
                <a:gd name="connsiteX7036" fmla="*/ 529114 w 6400800"/>
                <a:gd name="connsiteY7036" fmla="*/ 290036 h 514350"/>
                <a:gd name="connsiteX7037" fmla="*/ 529114 w 6400800"/>
                <a:gd name="connsiteY7037" fmla="*/ 290036 h 514350"/>
                <a:gd name="connsiteX7038" fmla="*/ 522446 w 6400800"/>
                <a:gd name="connsiteY7038" fmla="*/ 336709 h 514350"/>
                <a:gd name="connsiteX7039" fmla="*/ 523399 w 6400800"/>
                <a:gd name="connsiteY7039" fmla="*/ 329089 h 514350"/>
                <a:gd name="connsiteX7040" fmla="*/ 526256 w 6400800"/>
                <a:gd name="connsiteY7040" fmla="*/ 336709 h 514350"/>
                <a:gd name="connsiteX7041" fmla="*/ 531019 w 6400800"/>
                <a:gd name="connsiteY7041" fmla="*/ 350996 h 514350"/>
                <a:gd name="connsiteX7042" fmla="*/ 531971 w 6400800"/>
                <a:gd name="connsiteY7042" fmla="*/ 374809 h 514350"/>
                <a:gd name="connsiteX7043" fmla="*/ 533876 w 6400800"/>
                <a:gd name="connsiteY7043" fmla="*/ 403384 h 514350"/>
                <a:gd name="connsiteX7044" fmla="*/ 528161 w 6400800"/>
                <a:gd name="connsiteY7044" fmla="*/ 394811 h 514350"/>
                <a:gd name="connsiteX7045" fmla="*/ 532924 w 6400800"/>
                <a:gd name="connsiteY7045" fmla="*/ 410051 h 514350"/>
                <a:gd name="connsiteX7046" fmla="*/ 534829 w 6400800"/>
                <a:gd name="connsiteY7046" fmla="*/ 417671 h 514350"/>
                <a:gd name="connsiteX7047" fmla="*/ 535781 w 6400800"/>
                <a:gd name="connsiteY7047" fmla="*/ 430054 h 514350"/>
                <a:gd name="connsiteX7048" fmla="*/ 523399 w 6400800"/>
                <a:gd name="connsiteY7048" fmla="*/ 428149 h 514350"/>
                <a:gd name="connsiteX7049" fmla="*/ 522446 w 6400800"/>
                <a:gd name="connsiteY7049" fmla="*/ 427196 h 514350"/>
                <a:gd name="connsiteX7050" fmla="*/ 522446 w 6400800"/>
                <a:gd name="connsiteY7050" fmla="*/ 423386 h 514350"/>
                <a:gd name="connsiteX7051" fmla="*/ 527209 w 6400800"/>
                <a:gd name="connsiteY7051" fmla="*/ 410051 h 514350"/>
                <a:gd name="connsiteX7052" fmla="*/ 522446 w 6400800"/>
                <a:gd name="connsiteY7052" fmla="*/ 418624 h 514350"/>
                <a:gd name="connsiteX7053" fmla="*/ 521494 w 6400800"/>
                <a:gd name="connsiteY7053" fmla="*/ 405289 h 514350"/>
                <a:gd name="connsiteX7054" fmla="*/ 517684 w 6400800"/>
                <a:gd name="connsiteY7054" fmla="*/ 369094 h 514350"/>
                <a:gd name="connsiteX7055" fmla="*/ 522446 w 6400800"/>
                <a:gd name="connsiteY7055" fmla="*/ 336709 h 514350"/>
                <a:gd name="connsiteX7056" fmla="*/ 512921 w 6400800"/>
                <a:gd name="connsiteY7056" fmla="*/ 271939 h 514350"/>
                <a:gd name="connsiteX7057" fmla="*/ 509111 w 6400800"/>
                <a:gd name="connsiteY7057" fmla="*/ 287179 h 514350"/>
                <a:gd name="connsiteX7058" fmla="*/ 509111 w 6400800"/>
                <a:gd name="connsiteY7058" fmla="*/ 288131 h 514350"/>
                <a:gd name="connsiteX7059" fmla="*/ 507206 w 6400800"/>
                <a:gd name="connsiteY7059" fmla="*/ 275749 h 514350"/>
                <a:gd name="connsiteX7060" fmla="*/ 508159 w 6400800"/>
                <a:gd name="connsiteY7060" fmla="*/ 262414 h 514350"/>
                <a:gd name="connsiteX7061" fmla="*/ 509111 w 6400800"/>
                <a:gd name="connsiteY7061" fmla="*/ 262414 h 514350"/>
                <a:gd name="connsiteX7062" fmla="*/ 512921 w 6400800"/>
                <a:gd name="connsiteY7062" fmla="*/ 271939 h 514350"/>
                <a:gd name="connsiteX7063" fmla="*/ 497681 w 6400800"/>
                <a:gd name="connsiteY7063" fmla="*/ 207169 h 514350"/>
                <a:gd name="connsiteX7064" fmla="*/ 506254 w 6400800"/>
                <a:gd name="connsiteY7064" fmla="*/ 245269 h 514350"/>
                <a:gd name="connsiteX7065" fmla="*/ 509111 w 6400800"/>
                <a:gd name="connsiteY7065" fmla="*/ 256699 h 514350"/>
                <a:gd name="connsiteX7066" fmla="*/ 506254 w 6400800"/>
                <a:gd name="connsiteY7066" fmla="*/ 256699 h 514350"/>
                <a:gd name="connsiteX7067" fmla="*/ 505301 w 6400800"/>
                <a:gd name="connsiteY7067" fmla="*/ 256699 h 514350"/>
                <a:gd name="connsiteX7068" fmla="*/ 505301 w 6400800"/>
                <a:gd name="connsiteY7068" fmla="*/ 256699 h 514350"/>
                <a:gd name="connsiteX7069" fmla="*/ 497681 w 6400800"/>
                <a:gd name="connsiteY7069" fmla="*/ 207169 h 514350"/>
                <a:gd name="connsiteX7070" fmla="*/ 497681 w 6400800"/>
                <a:gd name="connsiteY7070" fmla="*/ 207169 h 514350"/>
                <a:gd name="connsiteX7071" fmla="*/ 487204 w 6400800"/>
                <a:gd name="connsiteY7071" fmla="*/ 419576 h 514350"/>
                <a:gd name="connsiteX7072" fmla="*/ 486251 w 6400800"/>
                <a:gd name="connsiteY7072" fmla="*/ 422434 h 514350"/>
                <a:gd name="connsiteX7073" fmla="*/ 483394 w 6400800"/>
                <a:gd name="connsiteY7073" fmla="*/ 422434 h 514350"/>
                <a:gd name="connsiteX7074" fmla="*/ 483394 w 6400800"/>
                <a:gd name="connsiteY7074" fmla="*/ 418624 h 514350"/>
                <a:gd name="connsiteX7075" fmla="*/ 481489 w 6400800"/>
                <a:gd name="connsiteY7075" fmla="*/ 401479 h 514350"/>
                <a:gd name="connsiteX7076" fmla="*/ 487204 w 6400800"/>
                <a:gd name="connsiteY7076" fmla="*/ 419576 h 514350"/>
                <a:gd name="connsiteX7077" fmla="*/ 437674 w 6400800"/>
                <a:gd name="connsiteY7077" fmla="*/ 390049 h 514350"/>
                <a:gd name="connsiteX7078" fmla="*/ 437674 w 6400800"/>
                <a:gd name="connsiteY7078" fmla="*/ 390049 h 514350"/>
                <a:gd name="connsiteX7079" fmla="*/ 437674 w 6400800"/>
                <a:gd name="connsiteY7079" fmla="*/ 388144 h 514350"/>
                <a:gd name="connsiteX7080" fmla="*/ 437674 w 6400800"/>
                <a:gd name="connsiteY7080" fmla="*/ 388144 h 514350"/>
                <a:gd name="connsiteX7081" fmla="*/ 437674 w 6400800"/>
                <a:gd name="connsiteY7081" fmla="*/ 390049 h 514350"/>
                <a:gd name="connsiteX7082" fmla="*/ 437674 w 6400800"/>
                <a:gd name="connsiteY7082" fmla="*/ 390049 h 514350"/>
                <a:gd name="connsiteX7083" fmla="*/ 448151 w 6400800"/>
                <a:gd name="connsiteY7083" fmla="*/ 362426 h 514350"/>
                <a:gd name="connsiteX7084" fmla="*/ 446246 w 6400800"/>
                <a:gd name="connsiteY7084" fmla="*/ 356711 h 514350"/>
                <a:gd name="connsiteX7085" fmla="*/ 449104 w 6400800"/>
                <a:gd name="connsiteY7085" fmla="*/ 347186 h 514350"/>
                <a:gd name="connsiteX7086" fmla="*/ 448151 w 6400800"/>
                <a:gd name="connsiteY7086" fmla="*/ 362426 h 514350"/>
                <a:gd name="connsiteX7087" fmla="*/ 436721 w 6400800"/>
                <a:gd name="connsiteY7087" fmla="*/ 227171 h 514350"/>
                <a:gd name="connsiteX7088" fmla="*/ 440531 w 6400800"/>
                <a:gd name="connsiteY7088" fmla="*/ 246221 h 514350"/>
                <a:gd name="connsiteX7089" fmla="*/ 434816 w 6400800"/>
                <a:gd name="connsiteY7089" fmla="*/ 234791 h 514350"/>
                <a:gd name="connsiteX7090" fmla="*/ 436721 w 6400800"/>
                <a:gd name="connsiteY7090" fmla="*/ 227171 h 514350"/>
                <a:gd name="connsiteX7091" fmla="*/ 428149 w 6400800"/>
                <a:gd name="connsiteY7091" fmla="*/ 280511 h 514350"/>
                <a:gd name="connsiteX7092" fmla="*/ 431959 w 6400800"/>
                <a:gd name="connsiteY7092" fmla="*/ 253841 h 514350"/>
                <a:gd name="connsiteX7093" fmla="*/ 432911 w 6400800"/>
                <a:gd name="connsiteY7093" fmla="*/ 258604 h 514350"/>
                <a:gd name="connsiteX7094" fmla="*/ 438626 w 6400800"/>
                <a:gd name="connsiteY7094" fmla="*/ 284321 h 514350"/>
                <a:gd name="connsiteX7095" fmla="*/ 439579 w 6400800"/>
                <a:gd name="connsiteY7095" fmla="*/ 290036 h 514350"/>
                <a:gd name="connsiteX7096" fmla="*/ 432911 w 6400800"/>
                <a:gd name="connsiteY7096" fmla="*/ 281464 h 514350"/>
                <a:gd name="connsiteX7097" fmla="*/ 439579 w 6400800"/>
                <a:gd name="connsiteY7097" fmla="*/ 295751 h 514350"/>
                <a:gd name="connsiteX7098" fmla="*/ 441484 w 6400800"/>
                <a:gd name="connsiteY7098" fmla="*/ 299561 h 514350"/>
                <a:gd name="connsiteX7099" fmla="*/ 443389 w 6400800"/>
                <a:gd name="connsiteY7099" fmla="*/ 312896 h 514350"/>
                <a:gd name="connsiteX7100" fmla="*/ 446246 w 6400800"/>
                <a:gd name="connsiteY7100" fmla="*/ 328136 h 514350"/>
                <a:gd name="connsiteX7101" fmla="*/ 447199 w 6400800"/>
                <a:gd name="connsiteY7101" fmla="*/ 335756 h 514350"/>
                <a:gd name="connsiteX7102" fmla="*/ 445294 w 6400800"/>
                <a:gd name="connsiteY7102" fmla="*/ 341471 h 514350"/>
                <a:gd name="connsiteX7103" fmla="*/ 442436 w 6400800"/>
                <a:gd name="connsiteY7103" fmla="*/ 349091 h 514350"/>
                <a:gd name="connsiteX7104" fmla="*/ 434816 w 6400800"/>
                <a:gd name="connsiteY7104" fmla="*/ 331946 h 514350"/>
                <a:gd name="connsiteX7105" fmla="*/ 434816 w 6400800"/>
                <a:gd name="connsiteY7105" fmla="*/ 317659 h 514350"/>
                <a:gd name="connsiteX7106" fmla="*/ 432911 w 6400800"/>
                <a:gd name="connsiteY7106" fmla="*/ 328136 h 514350"/>
                <a:gd name="connsiteX7107" fmla="*/ 423386 w 6400800"/>
                <a:gd name="connsiteY7107" fmla="*/ 303371 h 514350"/>
                <a:gd name="connsiteX7108" fmla="*/ 428149 w 6400800"/>
                <a:gd name="connsiteY7108" fmla="*/ 280511 h 514350"/>
                <a:gd name="connsiteX7109" fmla="*/ 418624 w 6400800"/>
                <a:gd name="connsiteY7109" fmla="*/ 345281 h 514350"/>
                <a:gd name="connsiteX7110" fmla="*/ 422434 w 6400800"/>
                <a:gd name="connsiteY7110" fmla="*/ 322421 h 514350"/>
                <a:gd name="connsiteX7111" fmla="*/ 427196 w 6400800"/>
                <a:gd name="connsiteY7111" fmla="*/ 339566 h 514350"/>
                <a:gd name="connsiteX7112" fmla="*/ 430054 w 6400800"/>
                <a:gd name="connsiteY7112" fmla="*/ 350996 h 514350"/>
                <a:gd name="connsiteX7113" fmla="*/ 428149 w 6400800"/>
                <a:gd name="connsiteY7113" fmla="*/ 362426 h 514350"/>
                <a:gd name="connsiteX7114" fmla="*/ 426244 w 6400800"/>
                <a:gd name="connsiteY7114" fmla="*/ 356711 h 514350"/>
                <a:gd name="connsiteX7115" fmla="*/ 420529 w 6400800"/>
                <a:gd name="connsiteY7115" fmla="*/ 344329 h 514350"/>
                <a:gd name="connsiteX7116" fmla="*/ 422434 w 6400800"/>
                <a:gd name="connsiteY7116" fmla="*/ 357664 h 514350"/>
                <a:gd name="connsiteX7117" fmla="*/ 424339 w 6400800"/>
                <a:gd name="connsiteY7117" fmla="*/ 372904 h 514350"/>
                <a:gd name="connsiteX7118" fmla="*/ 425291 w 6400800"/>
                <a:gd name="connsiteY7118" fmla="*/ 377666 h 514350"/>
                <a:gd name="connsiteX7119" fmla="*/ 424339 w 6400800"/>
                <a:gd name="connsiteY7119" fmla="*/ 375761 h 514350"/>
                <a:gd name="connsiteX7120" fmla="*/ 424339 w 6400800"/>
                <a:gd name="connsiteY7120" fmla="*/ 374809 h 514350"/>
                <a:gd name="connsiteX7121" fmla="*/ 418624 w 6400800"/>
                <a:gd name="connsiteY7121" fmla="*/ 351949 h 514350"/>
                <a:gd name="connsiteX7122" fmla="*/ 418624 w 6400800"/>
                <a:gd name="connsiteY7122" fmla="*/ 345281 h 514350"/>
                <a:gd name="connsiteX7123" fmla="*/ 406241 w 6400800"/>
                <a:gd name="connsiteY7123" fmla="*/ 261461 h 514350"/>
                <a:gd name="connsiteX7124" fmla="*/ 411956 w 6400800"/>
                <a:gd name="connsiteY7124" fmla="*/ 285274 h 514350"/>
                <a:gd name="connsiteX7125" fmla="*/ 407194 w 6400800"/>
                <a:gd name="connsiteY7125" fmla="*/ 310039 h 514350"/>
                <a:gd name="connsiteX7126" fmla="*/ 405289 w 6400800"/>
                <a:gd name="connsiteY7126" fmla="*/ 302419 h 514350"/>
                <a:gd name="connsiteX7127" fmla="*/ 406241 w 6400800"/>
                <a:gd name="connsiteY7127" fmla="*/ 261461 h 514350"/>
                <a:gd name="connsiteX7128" fmla="*/ 382429 w 6400800"/>
                <a:gd name="connsiteY7128" fmla="*/ 290036 h 514350"/>
                <a:gd name="connsiteX7129" fmla="*/ 381476 w 6400800"/>
                <a:gd name="connsiteY7129" fmla="*/ 293846 h 514350"/>
                <a:gd name="connsiteX7130" fmla="*/ 381476 w 6400800"/>
                <a:gd name="connsiteY7130" fmla="*/ 285274 h 514350"/>
                <a:gd name="connsiteX7131" fmla="*/ 382429 w 6400800"/>
                <a:gd name="connsiteY7131" fmla="*/ 290036 h 514350"/>
                <a:gd name="connsiteX7132" fmla="*/ 361474 w 6400800"/>
                <a:gd name="connsiteY7132" fmla="*/ 394811 h 514350"/>
                <a:gd name="connsiteX7133" fmla="*/ 361474 w 6400800"/>
                <a:gd name="connsiteY7133" fmla="*/ 404336 h 514350"/>
                <a:gd name="connsiteX7134" fmla="*/ 361474 w 6400800"/>
                <a:gd name="connsiteY7134" fmla="*/ 407194 h 514350"/>
                <a:gd name="connsiteX7135" fmla="*/ 354806 w 6400800"/>
                <a:gd name="connsiteY7135" fmla="*/ 383381 h 514350"/>
                <a:gd name="connsiteX7136" fmla="*/ 354806 w 6400800"/>
                <a:gd name="connsiteY7136" fmla="*/ 382429 h 514350"/>
                <a:gd name="connsiteX7137" fmla="*/ 352901 w 6400800"/>
                <a:gd name="connsiteY7137" fmla="*/ 373856 h 514350"/>
                <a:gd name="connsiteX7138" fmla="*/ 361474 w 6400800"/>
                <a:gd name="connsiteY7138" fmla="*/ 394811 h 514350"/>
                <a:gd name="connsiteX7139" fmla="*/ 347186 w 6400800"/>
                <a:gd name="connsiteY7139" fmla="*/ 307181 h 514350"/>
                <a:gd name="connsiteX7140" fmla="*/ 349091 w 6400800"/>
                <a:gd name="connsiteY7140" fmla="*/ 311944 h 514350"/>
                <a:gd name="connsiteX7141" fmla="*/ 347186 w 6400800"/>
                <a:gd name="connsiteY7141" fmla="*/ 309086 h 514350"/>
                <a:gd name="connsiteX7142" fmla="*/ 347186 w 6400800"/>
                <a:gd name="connsiteY7142" fmla="*/ 307181 h 514350"/>
                <a:gd name="connsiteX7143" fmla="*/ 347186 w 6400800"/>
                <a:gd name="connsiteY7143" fmla="*/ 429101 h 514350"/>
                <a:gd name="connsiteX7144" fmla="*/ 348139 w 6400800"/>
                <a:gd name="connsiteY7144" fmla="*/ 432911 h 514350"/>
                <a:gd name="connsiteX7145" fmla="*/ 346234 w 6400800"/>
                <a:gd name="connsiteY7145" fmla="*/ 432911 h 514350"/>
                <a:gd name="connsiteX7146" fmla="*/ 347186 w 6400800"/>
                <a:gd name="connsiteY7146" fmla="*/ 429101 h 514350"/>
                <a:gd name="connsiteX7147" fmla="*/ 310991 w 6400800"/>
                <a:gd name="connsiteY7147" fmla="*/ 439579 h 514350"/>
                <a:gd name="connsiteX7148" fmla="*/ 311944 w 6400800"/>
                <a:gd name="connsiteY7148" fmla="*/ 424339 h 514350"/>
                <a:gd name="connsiteX7149" fmla="*/ 317659 w 6400800"/>
                <a:gd name="connsiteY7149" fmla="*/ 438626 h 514350"/>
                <a:gd name="connsiteX7150" fmla="*/ 310991 w 6400800"/>
                <a:gd name="connsiteY7150" fmla="*/ 439579 h 514350"/>
                <a:gd name="connsiteX7151" fmla="*/ 302419 w 6400800"/>
                <a:gd name="connsiteY7151" fmla="*/ 230981 h 514350"/>
                <a:gd name="connsiteX7152" fmla="*/ 304324 w 6400800"/>
                <a:gd name="connsiteY7152" fmla="*/ 237649 h 514350"/>
                <a:gd name="connsiteX7153" fmla="*/ 307181 w 6400800"/>
                <a:gd name="connsiteY7153" fmla="*/ 252889 h 514350"/>
                <a:gd name="connsiteX7154" fmla="*/ 300514 w 6400800"/>
                <a:gd name="connsiteY7154" fmla="*/ 244316 h 514350"/>
                <a:gd name="connsiteX7155" fmla="*/ 302419 w 6400800"/>
                <a:gd name="connsiteY7155" fmla="*/ 230981 h 514350"/>
                <a:gd name="connsiteX7156" fmla="*/ 295751 w 6400800"/>
                <a:gd name="connsiteY7156" fmla="*/ 269081 h 514350"/>
                <a:gd name="connsiteX7157" fmla="*/ 297656 w 6400800"/>
                <a:gd name="connsiteY7157" fmla="*/ 262414 h 514350"/>
                <a:gd name="connsiteX7158" fmla="*/ 295751 w 6400800"/>
                <a:gd name="connsiteY7158" fmla="*/ 265271 h 514350"/>
                <a:gd name="connsiteX7159" fmla="*/ 297656 w 6400800"/>
                <a:gd name="connsiteY7159" fmla="*/ 251936 h 514350"/>
                <a:gd name="connsiteX7160" fmla="*/ 299561 w 6400800"/>
                <a:gd name="connsiteY7160" fmla="*/ 243364 h 514350"/>
                <a:gd name="connsiteX7161" fmla="*/ 301466 w 6400800"/>
                <a:gd name="connsiteY7161" fmla="*/ 247174 h 514350"/>
                <a:gd name="connsiteX7162" fmla="*/ 310039 w 6400800"/>
                <a:gd name="connsiteY7162" fmla="*/ 270986 h 514350"/>
                <a:gd name="connsiteX7163" fmla="*/ 319564 w 6400800"/>
                <a:gd name="connsiteY7163" fmla="*/ 312896 h 514350"/>
                <a:gd name="connsiteX7164" fmla="*/ 330041 w 6400800"/>
                <a:gd name="connsiteY7164" fmla="*/ 358616 h 514350"/>
                <a:gd name="connsiteX7165" fmla="*/ 330041 w 6400800"/>
                <a:gd name="connsiteY7165" fmla="*/ 362426 h 514350"/>
                <a:gd name="connsiteX7166" fmla="*/ 327184 w 6400800"/>
                <a:gd name="connsiteY7166" fmla="*/ 404336 h 514350"/>
                <a:gd name="connsiteX7167" fmla="*/ 327184 w 6400800"/>
                <a:gd name="connsiteY7167" fmla="*/ 404336 h 514350"/>
                <a:gd name="connsiteX7168" fmla="*/ 321469 w 6400800"/>
                <a:gd name="connsiteY7168" fmla="*/ 392906 h 514350"/>
                <a:gd name="connsiteX7169" fmla="*/ 310991 w 6400800"/>
                <a:gd name="connsiteY7169" fmla="*/ 362426 h 514350"/>
                <a:gd name="connsiteX7170" fmla="*/ 296704 w 6400800"/>
                <a:gd name="connsiteY7170" fmla="*/ 318611 h 514350"/>
                <a:gd name="connsiteX7171" fmla="*/ 291941 w 6400800"/>
                <a:gd name="connsiteY7171" fmla="*/ 302419 h 514350"/>
                <a:gd name="connsiteX7172" fmla="*/ 295751 w 6400800"/>
                <a:gd name="connsiteY7172" fmla="*/ 269081 h 514350"/>
                <a:gd name="connsiteX7173" fmla="*/ 283369 w 6400800"/>
                <a:gd name="connsiteY7173" fmla="*/ 378619 h 514350"/>
                <a:gd name="connsiteX7174" fmla="*/ 284321 w 6400800"/>
                <a:gd name="connsiteY7174" fmla="*/ 365284 h 514350"/>
                <a:gd name="connsiteX7175" fmla="*/ 285274 w 6400800"/>
                <a:gd name="connsiteY7175" fmla="*/ 363379 h 514350"/>
                <a:gd name="connsiteX7176" fmla="*/ 295751 w 6400800"/>
                <a:gd name="connsiteY7176" fmla="*/ 387191 h 514350"/>
                <a:gd name="connsiteX7177" fmla="*/ 302419 w 6400800"/>
                <a:gd name="connsiteY7177" fmla="*/ 400526 h 514350"/>
                <a:gd name="connsiteX7178" fmla="*/ 303371 w 6400800"/>
                <a:gd name="connsiteY7178" fmla="*/ 404336 h 514350"/>
                <a:gd name="connsiteX7179" fmla="*/ 301466 w 6400800"/>
                <a:gd name="connsiteY7179" fmla="*/ 412909 h 514350"/>
                <a:gd name="connsiteX7180" fmla="*/ 295751 w 6400800"/>
                <a:gd name="connsiteY7180" fmla="*/ 442436 h 514350"/>
                <a:gd name="connsiteX7181" fmla="*/ 283369 w 6400800"/>
                <a:gd name="connsiteY7181" fmla="*/ 444341 h 514350"/>
                <a:gd name="connsiteX7182" fmla="*/ 281464 w 6400800"/>
                <a:gd name="connsiteY7182" fmla="*/ 435769 h 514350"/>
                <a:gd name="connsiteX7183" fmla="*/ 281464 w 6400800"/>
                <a:gd name="connsiteY7183" fmla="*/ 407194 h 514350"/>
                <a:gd name="connsiteX7184" fmla="*/ 283369 w 6400800"/>
                <a:gd name="connsiteY7184" fmla="*/ 378619 h 514350"/>
                <a:gd name="connsiteX7185" fmla="*/ 237649 w 6400800"/>
                <a:gd name="connsiteY7185" fmla="*/ 415766 h 514350"/>
                <a:gd name="connsiteX7186" fmla="*/ 228124 w 6400800"/>
                <a:gd name="connsiteY7186" fmla="*/ 395764 h 514350"/>
                <a:gd name="connsiteX7187" fmla="*/ 229076 w 6400800"/>
                <a:gd name="connsiteY7187" fmla="*/ 383381 h 514350"/>
                <a:gd name="connsiteX7188" fmla="*/ 239554 w 6400800"/>
                <a:gd name="connsiteY7188" fmla="*/ 406241 h 514350"/>
                <a:gd name="connsiteX7189" fmla="*/ 237649 w 6400800"/>
                <a:gd name="connsiteY7189" fmla="*/ 415766 h 514350"/>
                <a:gd name="connsiteX7190" fmla="*/ 247174 w 6400800"/>
                <a:gd name="connsiteY7190" fmla="*/ 431006 h 514350"/>
                <a:gd name="connsiteX7191" fmla="*/ 248126 w 6400800"/>
                <a:gd name="connsiteY7191" fmla="*/ 425291 h 514350"/>
                <a:gd name="connsiteX7192" fmla="*/ 248126 w 6400800"/>
                <a:gd name="connsiteY7192" fmla="*/ 425291 h 514350"/>
                <a:gd name="connsiteX7193" fmla="*/ 247174 w 6400800"/>
                <a:gd name="connsiteY7193" fmla="*/ 431006 h 514350"/>
                <a:gd name="connsiteX7194" fmla="*/ 264319 w 6400800"/>
                <a:gd name="connsiteY7194" fmla="*/ 204311 h 514350"/>
                <a:gd name="connsiteX7195" fmla="*/ 270986 w 6400800"/>
                <a:gd name="connsiteY7195" fmla="*/ 185261 h 514350"/>
                <a:gd name="connsiteX7196" fmla="*/ 267176 w 6400800"/>
                <a:gd name="connsiteY7196" fmla="*/ 214789 h 514350"/>
                <a:gd name="connsiteX7197" fmla="*/ 266224 w 6400800"/>
                <a:gd name="connsiteY7197" fmla="*/ 210026 h 514350"/>
                <a:gd name="connsiteX7198" fmla="*/ 264319 w 6400800"/>
                <a:gd name="connsiteY7198" fmla="*/ 204311 h 514350"/>
                <a:gd name="connsiteX7199" fmla="*/ 264319 w 6400800"/>
                <a:gd name="connsiteY7199" fmla="*/ 204311 h 514350"/>
                <a:gd name="connsiteX7200" fmla="*/ 254794 w 6400800"/>
                <a:gd name="connsiteY7200" fmla="*/ 235744 h 514350"/>
                <a:gd name="connsiteX7201" fmla="*/ 258604 w 6400800"/>
                <a:gd name="connsiteY7201" fmla="*/ 220504 h 514350"/>
                <a:gd name="connsiteX7202" fmla="*/ 261461 w 6400800"/>
                <a:gd name="connsiteY7202" fmla="*/ 242411 h 514350"/>
                <a:gd name="connsiteX7203" fmla="*/ 262414 w 6400800"/>
                <a:gd name="connsiteY7203" fmla="*/ 245269 h 514350"/>
                <a:gd name="connsiteX7204" fmla="*/ 260509 w 6400800"/>
                <a:gd name="connsiteY7204" fmla="*/ 270034 h 514350"/>
                <a:gd name="connsiteX7205" fmla="*/ 257651 w 6400800"/>
                <a:gd name="connsiteY7205" fmla="*/ 264319 h 514350"/>
                <a:gd name="connsiteX7206" fmla="*/ 250984 w 6400800"/>
                <a:gd name="connsiteY7206" fmla="*/ 249079 h 514350"/>
                <a:gd name="connsiteX7207" fmla="*/ 254794 w 6400800"/>
                <a:gd name="connsiteY7207" fmla="*/ 235744 h 514350"/>
                <a:gd name="connsiteX7208" fmla="*/ 245269 w 6400800"/>
                <a:gd name="connsiteY7208" fmla="*/ 276701 h 514350"/>
                <a:gd name="connsiteX7209" fmla="*/ 249079 w 6400800"/>
                <a:gd name="connsiteY7209" fmla="*/ 260509 h 514350"/>
                <a:gd name="connsiteX7210" fmla="*/ 250984 w 6400800"/>
                <a:gd name="connsiteY7210" fmla="*/ 268129 h 514350"/>
                <a:gd name="connsiteX7211" fmla="*/ 258604 w 6400800"/>
                <a:gd name="connsiteY7211" fmla="*/ 292894 h 514350"/>
                <a:gd name="connsiteX7212" fmla="*/ 259556 w 6400800"/>
                <a:gd name="connsiteY7212" fmla="*/ 294799 h 514350"/>
                <a:gd name="connsiteX7213" fmla="*/ 259556 w 6400800"/>
                <a:gd name="connsiteY7213" fmla="*/ 297656 h 514350"/>
                <a:gd name="connsiteX7214" fmla="*/ 257651 w 6400800"/>
                <a:gd name="connsiteY7214" fmla="*/ 333851 h 514350"/>
                <a:gd name="connsiteX7215" fmla="*/ 250984 w 6400800"/>
                <a:gd name="connsiteY7215" fmla="*/ 309086 h 514350"/>
                <a:gd name="connsiteX7216" fmla="*/ 253841 w 6400800"/>
                <a:gd name="connsiteY7216" fmla="*/ 301466 h 514350"/>
                <a:gd name="connsiteX7217" fmla="*/ 250984 w 6400800"/>
                <a:gd name="connsiteY7217" fmla="*/ 307181 h 514350"/>
                <a:gd name="connsiteX7218" fmla="*/ 244316 w 6400800"/>
                <a:gd name="connsiteY7218" fmla="*/ 284321 h 514350"/>
                <a:gd name="connsiteX7219" fmla="*/ 245269 w 6400800"/>
                <a:gd name="connsiteY7219" fmla="*/ 276701 h 514350"/>
                <a:gd name="connsiteX7220" fmla="*/ 236696 w 6400800"/>
                <a:gd name="connsiteY7220" fmla="*/ 325279 h 514350"/>
                <a:gd name="connsiteX7221" fmla="*/ 237649 w 6400800"/>
                <a:gd name="connsiteY7221" fmla="*/ 322421 h 514350"/>
                <a:gd name="connsiteX7222" fmla="*/ 238601 w 6400800"/>
                <a:gd name="connsiteY7222" fmla="*/ 329089 h 514350"/>
                <a:gd name="connsiteX7223" fmla="*/ 235744 w 6400800"/>
                <a:gd name="connsiteY7223" fmla="*/ 335756 h 514350"/>
                <a:gd name="connsiteX7224" fmla="*/ 236696 w 6400800"/>
                <a:gd name="connsiteY7224" fmla="*/ 325279 h 514350"/>
                <a:gd name="connsiteX7225" fmla="*/ 234791 w 6400800"/>
                <a:gd name="connsiteY7225" fmla="*/ 353854 h 514350"/>
                <a:gd name="connsiteX7226" fmla="*/ 240506 w 6400800"/>
                <a:gd name="connsiteY7226" fmla="*/ 337661 h 514350"/>
                <a:gd name="connsiteX7227" fmla="*/ 241459 w 6400800"/>
                <a:gd name="connsiteY7227" fmla="*/ 342424 h 514350"/>
                <a:gd name="connsiteX7228" fmla="*/ 248126 w 6400800"/>
                <a:gd name="connsiteY7228" fmla="*/ 372904 h 514350"/>
                <a:gd name="connsiteX7229" fmla="*/ 247174 w 6400800"/>
                <a:gd name="connsiteY7229" fmla="*/ 378619 h 514350"/>
                <a:gd name="connsiteX7230" fmla="*/ 242411 w 6400800"/>
                <a:gd name="connsiteY7230" fmla="*/ 369094 h 514350"/>
                <a:gd name="connsiteX7231" fmla="*/ 234791 w 6400800"/>
                <a:gd name="connsiteY7231" fmla="*/ 353854 h 514350"/>
                <a:gd name="connsiteX7232" fmla="*/ 234791 w 6400800"/>
                <a:gd name="connsiteY7232" fmla="*/ 353854 h 514350"/>
                <a:gd name="connsiteX7233" fmla="*/ 222409 w 6400800"/>
                <a:gd name="connsiteY7233" fmla="*/ 297656 h 514350"/>
                <a:gd name="connsiteX7234" fmla="*/ 227171 w 6400800"/>
                <a:gd name="connsiteY7234" fmla="*/ 278606 h 514350"/>
                <a:gd name="connsiteX7235" fmla="*/ 228124 w 6400800"/>
                <a:gd name="connsiteY7235" fmla="*/ 284321 h 514350"/>
                <a:gd name="connsiteX7236" fmla="*/ 230029 w 6400800"/>
                <a:gd name="connsiteY7236" fmla="*/ 290989 h 514350"/>
                <a:gd name="connsiteX7237" fmla="*/ 222409 w 6400800"/>
                <a:gd name="connsiteY7237" fmla="*/ 324326 h 514350"/>
                <a:gd name="connsiteX7238" fmla="*/ 221456 w 6400800"/>
                <a:gd name="connsiteY7238" fmla="*/ 330041 h 514350"/>
                <a:gd name="connsiteX7239" fmla="*/ 220504 w 6400800"/>
                <a:gd name="connsiteY7239" fmla="*/ 329089 h 514350"/>
                <a:gd name="connsiteX7240" fmla="*/ 218599 w 6400800"/>
                <a:gd name="connsiteY7240" fmla="*/ 312896 h 514350"/>
                <a:gd name="connsiteX7241" fmla="*/ 222409 w 6400800"/>
                <a:gd name="connsiteY7241" fmla="*/ 297656 h 514350"/>
                <a:gd name="connsiteX7242" fmla="*/ 169069 w 6400800"/>
                <a:gd name="connsiteY7242" fmla="*/ 411956 h 514350"/>
                <a:gd name="connsiteX7243" fmla="*/ 169069 w 6400800"/>
                <a:gd name="connsiteY7243" fmla="*/ 412909 h 514350"/>
                <a:gd name="connsiteX7244" fmla="*/ 165259 w 6400800"/>
                <a:gd name="connsiteY7244" fmla="*/ 396716 h 514350"/>
                <a:gd name="connsiteX7245" fmla="*/ 164306 w 6400800"/>
                <a:gd name="connsiteY7245" fmla="*/ 375761 h 514350"/>
                <a:gd name="connsiteX7246" fmla="*/ 161449 w 6400800"/>
                <a:gd name="connsiteY7246" fmla="*/ 345281 h 514350"/>
                <a:gd name="connsiteX7247" fmla="*/ 158591 w 6400800"/>
                <a:gd name="connsiteY7247" fmla="*/ 321469 h 514350"/>
                <a:gd name="connsiteX7248" fmla="*/ 159544 w 6400800"/>
                <a:gd name="connsiteY7248" fmla="*/ 323374 h 514350"/>
                <a:gd name="connsiteX7249" fmla="*/ 162401 w 6400800"/>
                <a:gd name="connsiteY7249" fmla="*/ 328136 h 514350"/>
                <a:gd name="connsiteX7250" fmla="*/ 167164 w 6400800"/>
                <a:gd name="connsiteY7250" fmla="*/ 376714 h 514350"/>
                <a:gd name="connsiteX7251" fmla="*/ 170021 w 6400800"/>
                <a:gd name="connsiteY7251" fmla="*/ 402431 h 514350"/>
                <a:gd name="connsiteX7252" fmla="*/ 169069 w 6400800"/>
                <a:gd name="connsiteY7252" fmla="*/ 411956 h 514350"/>
                <a:gd name="connsiteX7253" fmla="*/ 209074 w 6400800"/>
                <a:gd name="connsiteY7253" fmla="*/ 350044 h 514350"/>
                <a:gd name="connsiteX7254" fmla="*/ 209074 w 6400800"/>
                <a:gd name="connsiteY7254" fmla="*/ 359569 h 514350"/>
                <a:gd name="connsiteX7255" fmla="*/ 207169 w 6400800"/>
                <a:gd name="connsiteY7255" fmla="*/ 356711 h 514350"/>
                <a:gd name="connsiteX7256" fmla="*/ 209074 w 6400800"/>
                <a:gd name="connsiteY7256" fmla="*/ 350044 h 514350"/>
                <a:gd name="connsiteX7257" fmla="*/ 170974 w 6400800"/>
                <a:gd name="connsiteY7257" fmla="*/ 259556 h 514350"/>
                <a:gd name="connsiteX7258" fmla="*/ 178594 w 6400800"/>
                <a:gd name="connsiteY7258" fmla="*/ 274796 h 514350"/>
                <a:gd name="connsiteX7259" fmla="*/ 187166 w 6400800"/>
                <a:gd name="connsiteY7259" fmla="*/ 291941 h 514350"/>
                <a:gd name="connsiteX7260" fmla="*/ 205264 w 6400800"/>
                <a:gd name="connsiteY7260" fmla="*/ 330041 h 514350"/>
                <a:gd name="connsiteX7261" fmla="*/ 200501 w 6400800"/>
                <a:gd name="connsiteY7261" fmla="*/ 343376 h 514350"/>
                <a:gd name="connsiteX7262" fmla="*/ 199549 w 6400800"/>
                <a:gd name="connsiteY7262" fmla="*/ 342424 h 514350"/>
                <a:gd name="connsiteX7263" fmla="*/ 180499 w 6400800"/>
                <a:gd name="connsiteY7263" fmla="*/ 310039 h 514350"/>
                <a:gd name="connsiteX7264" fmla="*/ 176689 w 6400800"/>
                <a:gd name="connsiteY7264" fmla="*/ 296704 h 514350"/>
                <a:gd name="connsiteX7265" fmla="*/ 176689 w 6400800"/>
                <a:gd name="connsiteY7265" fmla="*/ 305276 h 514350"/>
                <a:gd name="connsiteX7266" fmla="*/ 172879 w 6400800"/>
                <a:gd name="connsiteY7266" fmla="*/ 299561 h 514350"/>
                <a:gd name="connsiteX7267" fmla="*/ 171926 w 6400800"/>
                <a:gd name="connsiteY7267" fmla="*/ 298609 h 514350"/>
                <a:gd name="connsiteX7268" fmla="*/ 168116 w 6400800"/>
                <a:gd name="connsiteY7268" fmla="*/ 279559 h 514350"/>
                <a:gd name="connsiteX7269" fmla="*/ 158591 w 6400800"/>
                <a:gd name="connsiteY7269" fmla="*/ 235744 h 514350"/>
                <a:gd name="connsiteX7270" fmla="*/ 170974 w 6400800"/>
                <a:gd name="connsiteY7270" fmla="*/ 259556 h 514350"/>
                <a:gd name="connsiteX7271" fmla="*/ 161449 w 6400800"/>
                <a:gd name="connsiteY7271" fmla="*/ 307181 h 514350"/>
                <a:gd name="connsiteX7272" fmla="*/ 156686 w 6400800"/>
                <a:gd name="connsiteY7272" fmla="*/ 301466 h 514350"/>
                <a:gd name="connsiteX7273" fmla="*/ 155734 w 6400800"/>
                <a:gd name="connsiteY7273" fmla="*/ 297656 h 514350"/>
                <a:gd name="connsiteX7274" fmla="*/ 161449 w 6400800"/>
                <a:gd name="connsiteY7274" fmla="*/ 307181 h 514350"/>
                <a:gd name="connsiteX7275" fmla="*/ 130969 w 6400800"/>
                <a:gd name="connsiteY7275" fmla="*/ 280511 h 514350"/>
                <a:gd name="connsiteX7276" fmla="*/ 133826 w 6400800"/>
                <a:gd name="connsiteY7276" fmla="*/ 284321 h 514350"/>
                <a:gd name="connsiteX7277" fmla="*/ 145256 w 6400800"/>
                <a:gd name="connsiteY7277" fmla="*/ 301466 h 514350"/>
                <a:gd name="connsiteX7278" fmla="*/ 150971 w 6400800"/>
                <a:gd name="connsiteY7278" fmla="*/ 310039 h 514350"/>
                <a:gd name="connsiteX7279" fmla="*/ 150019 w 6400800"/>
                <a:gd name="connsiteY7279" fmla="*/ 341471 h 514350"/>
                <a:gd name="connsiteX7280" fmla="*/ 149066 w 6400800"/>
                <a:gd name="connsiteY7280" fmla="*/ 339566 h 514350"/>
                <a:gd name="connsiteX7281" fmla="*/ 145256 w 6400800"/>
                <a:gd name="connsiteY7281" fmla="*/ 328136 h 514350"/>
                <a:gd name="connsiteX7282" fmla="*/ 140494 w 6400800"/>
                <a:gd name="connsiteY7282" fmla="*/ 317659 h 514350"/>
                <a:gd name="connsiteX7283" fmla="*/ 132874 w 6400800"/>
                <a:gd name="connsiteY7283" fmla="*/ 301466 h 514350"/>
                <a:gd name="connsiteX7284" fmla="*/ 127159 w 6400800"/>
                <a:gd name="connsiteY7284" fmla="*/ 290989 h 514350"/>
                <a:gd name="connsiteX7285" fmla="*/ 130969 w 6400800"/>
                <a:gd name="connsiteY7285" fmla="*/ 280511 h 514350"/>
                <a:gd name="connsiteX7286" fmla="*/ 121444 w 6400800"/>
                <a:gd name="connsiteY7286" fmla="*/ 318611 h 514350"/>
                <a:gd name="connsiteX7287" fmla="*/ 127159 w 6400800"/>
                <a:gd name="connsiteY7287" fmla="*/ 294799 h 514350"/>
                <a:gd name="connsiteX7288" fmla="*/ 127159 w 6400800"/>
                <a:gd name="connsiteY7288" fmla="*/ 293846 h 514350"/>
                <a:gd name="connsiteX7289" fmla="*/ 129064 w 6400800"/>
                <a:gd name="connsiteY7289" fmla="*/ 303371 h 514350"/>
                <a:gd name="connsiteX7290" fmla="*/ 133826 w 6400800"/>
                <a:gd name="connsiteY7290" fmla="*/ 320516 h 514350"/>
                <a:gd name="connsiteX7291" fmla="*/ 138589 w 6400800"/>
                <a:gd name="connsiteY7291" fmla="*/ 342424 h 514350"/>
                <a:gd name="connsiteX7292" fmla="*/ 143351 w 6400800"/>
                <a:gd name="connsiteY7292" fmla="*/ 369094 h 514350"/>
                <a:gd name="connsiteX7293" fmla="*/ 148114 w 6400800"/>
                <a:gd name="connsiteY7293" fmla="*/ 398621 h 514350"/>
                <a:gd name="connsiteX7294" fmla="*/ 149066 w 6400800"/>
                <a:gd name="connsiteY7294" fmla="*/ 403384 h 514350"/>
                <a:gd name="connsiteX7295" fmla="*/ 149066 w 6400800"/>
                <a:gd name="connsiteY7295" fmla="*/ 411004 h 514350"/>
                <a:gd name="connsiteX7296" fmla="*/ 149066 w 6400800"/>
                <a:gd name="connsiteY7296" fmla="*/ 416719 h 514350"/>
                <a:gd name="connsiteX7297" fmla="*/ 138589 w 6400800"/>
                <a:gd name="connsiteY7297" fmla="*/ 388144 h 514350"/>
                <a:gd name="connsiteX7298" fmla="*/ 129064 w 6400800"/>
                <a:gd name="connsiteY7298" fmla="*/ 363379 h 514350"/>
                <a:gd name="connsiteX7299" fmla="*/ 131921 w 6400800"/>
                <a:gd name="connsiteY7299" fmla="*/ 358616 h 514350"/>
                <a:gd name="connsiteX7300" fmla="*/ 129064 w 6400800"/>
                <a:gd name="connsiteY7300" fmla="*/ 361474 h 514350"/>
                <a:gd name="connsiteX7301" fmla="*/ 124301 w 6400800"/>
                <a:gd name="connsiteY7301" fmla="*/ 350044 h 514350"/>
                <a:gd name="connsiteX7302" fmla="*/ 125254 w 6400800"/>
                <a:gd name="connsiteY7302" fmla="*/ 344329 h 514350"/>
                <a:gd name="connsiteX7303" fmla="*/ 129064 w 6400800"/>
                <a:gd name="connsiteY7303" fmla="*/ 328136 h 514350"/>
                <a:gd name="connsiteX7304" fmla="*/ 121444 w 6400800"/>
                <a:gd name="connsiteY7304" fmla="*/ 343376 h 514350"/>
                <a:gd name="connsiteX7305" fmla="*/ 121444 w 6400800"/>
                <a:gd name="connsiteY7305" fmla="*/ 343376 h 514350"/>
                <a:gd name="connsiteX7306" fmla="*/ 120491 w 6400800"/>
                <a:gd name="connsiteY7306" fmla="*/ 341471 h 514350"/>
                <a:gd name="connsiteX7307" fmla="*/ 117634 w 6400800"/>
                <a:gd name="connsiteY7307" fmla="*/ 334804 h 514350"/>
                <a:gd name="connsiteX7308" fmla="*/ 121444 w 6400800"/>
                <a:gd name="connsiteY7308" fmla="*/ 318611 h 514350"/>
                <a:gd name="connsiteX7309" fmla="*/ 116681 w 6400800"/>
                <a:gd name="connsiteY7309" fmla="*/ 393859 h 514350"/>
                <a:gd name="connsiteX7310" fmla="*/ 127159 w 6400800"/>
                <a:gd name="connsiteY7310" fmla="*/ 419576 h 514350"/>
                <a:gd name="connsiteX7311" fmla="*/ 113824 w 6400800"/>
                <a:gd name="connsiteY7311" fmla="*/ 414814 h 514350"/>
                <a:gd name="connsiteX7312" fmla="*/ 116681 w 6400800"/>
                <a:gd name="connsiteY7312" fmla="*/ 393859 h 514350"/>
                <a:gd name="connsiteX7313" fmla="*/ 91916 w 6400800"/>
                <a:gd name="connsiteY7313" fmla="*/ 341471 h 514350"/>
                <a:gd name="connsiteX7314" fmla="*/ 92869 w 6400800"/>
                <a:gd name="connsiteY7314" fmla="*/ 335756 h 514350"/>
                <a:gd name="connsiteX7315" fmla="*/ 94774 w 6400800"/>
                <a:gd name="connsiteY7315" fmla="*/ 340519 h 514350"/>
                <a:gd name="connsiteX7316" fmla="*/ 102394 w 6400800"/>
                <a:gd name="connsiteY7316" fmla="*/ 358616 h 514350"/>
                <a:gd name="connsiteX7317" fmla="*/ 96679 w 6400800"/>
                <a:gd name="connsiteY7317" fmla="*/ 384334 h 514350"/>
                <a:gd name="connsiteX7318" fmla="*/ 94774 w 6400800"/>
                <a:gd name="connsiteY7318" fmla="*/ 399574 h 514350"/>
                <a:gd name="connsiteX7319" fmla="*/ 93821 w 6400800"/>
                <a:gd name="connsiteY7319" fmla="*/ 400526 h 514350"/>
                <a:gd name="connsiteX7320" fmla="*/ 90964 w 6400800"/>
                <a:gd name="connsiteY7320" fmla="*/ 404336 h 514350"/>
                <a:gd name="connsiteX7321" fmla="*/ 88106 w 6400800"/>
                <a:gd name="connsiteY7321" fmla="*/ 382429 h 514350"/>
                <a:gd name="connsiteX7322" fmla="*/ 85249 w 6400800"/>
                <a:gd name="connsiteY7322" fmla="*/ 365284 h 514350"/>
                <a:gd name="connsiteX7323" fmla="*/ 91916 w 6400800"/>
                <a:gd name="connsiteY7323" fmla="*/ 341471 h 514350"/>
                <a:gd name="connsiteX7324" fmla="*/ 72866 w 6400800"/>
                <a:gd name="connsiteY7324" fmla="*/ 407194 h 514350"/>
                <a:gd name="connsiteX7325" fmla="*/ 72866 w 6400800"/>
                <a:gd name="connsiteY7325" fmla="*/ 409099 h 514350"/>
                <a:gd name="connsiteX7326" fmla="*/ 71914 w 6400800"/>
                <a:gd name="connsiteY7326" fmla="*/ 409099 h 514350"/>
                <a:gd name="connsiteX7327" fmla="*/ 72866 w 6400800"/>
                <a:gd name="connsiteY7327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</a:cxnLst>
              <a:rect l="l" t="t" r="r" b="b"/>
              <a:pathLst>
                <a:path w="6400800" h="514350">
                  <a:moveTo>
                    <a:pt x="7144" y="511016"/>
                  </a:moveTo>
                  <a:lnTo>
                    <a:pt x="6354604" y="511016"/>
                  </a:lnTo>
                  <a:lnTo>
                    <a:pt x="6354604" y="409099"/>
                  </a:lnTo>
                  <a:cubicBezTo>
                    <a:pt x="6346031" y="411004"/>
                    <a:pt x="6337459" y="413861"/>
                    <a:pt x="6327934" y="415766"/>
                  </a:cubicBezTo>
                  <a:cubicBezTo>
                    <a:pt x="6327934" y="411956"/>
                    <a:pt x="6327934" y="408146"/>
                    <a:pt x="6327934" y="404336"/>
                  </a:cubicBezTo>
                  <a:cubicBezTo>
                    <a:pt x="6328887" y="396716"/>
                    <a:pt x="6327934" y="389096"/>
                    <a:pt x="6328887" y="383381"/>
                  </a:cubicBezTo>
                  <a:cubicBezTo>
                    <a:pt x="6329839" y="371951"/>
                    <a:pt x="6329839" y="365284"/>
                    <a:pt x="6329839" y="365284"/>
                  </a:cubicBezTo>
                  <a:cubicBezTo>
                    <a:pt x="6329839" y="365284"/>
                    <a:pt x="6327934" y="371951"/>
                    <a:pt x="6324124" y="383381"/>
                  </a:cubicBezTo>
                  <a:cubicBezTo>
                    <a:pt x="6322219" y="389096"/>
                    <a:pt x="6321267" y="395764"/>
                    <a:pt x="6319362" y="404336"/>
                  </a:cubicBezTo>
                  <a:cubicBezTo>
                    <a:pt x="6318409" y="409099"/>
                    <a:pt x="6317456" y="413861"/>
                    <a:pt x="6316504" y="419576"/>
                  </a:cubicBezTo>
                  <a:cubicBezTo>
                    <a:pt x="6311742" y="420529"/>
                    <a:pt x="6306979" y="421481"/>
                    <a:pt x="6303169" y="423386"/>
                  </a:cubicBezTo>
                  <a:cubicBezTo>
                    <a:pt x="6303169" y="416719"/>
                    <a:pt x="6303169" y="411004"/>
                    <a:pt x="6304121" y="405289"/>
                  </a:cubicBezTo>
                  <a:cubicBezTo>
                    <a:pt x="6308884" y="390049"/>
                    <a:pt x="6314599" y="373856"/>
                    <a:pt x="6319362" y="358616"/>
                  </a:cubicBezTo>
                  <a:cubicBezTo>
                    <a:pt x="6320314" y="355759"/>
                    <a:pt x="6321267" y="352901"/>
                    <a:pt x="6322219" y="349091"/>
                  </a:cubicBezTo>
                  <a:cubicBezTo>
                    <a:pt x="6326029" y="336709"/>
                    <a:pt x="6330792" y="325279"/>
                    <a:pt x="6334601" y="312896"/>
                  </a:cubicBezTo>
                  <a:cubicBezTo>
                    <a:pt x="6340317" y="297656"/>
                    <a:pt x="6345079" y="283369"/>
                    <a:pt x="6349842" y="269081"/>
                  </a:cubicBezTo>
                  <a:cubicBezTo>
                    <a:pt x="6354604" y="254794"/>
                    <a:pt x="6359367" y="240506"/>
                    <a:pt x="6363176" y="228124"/>
                  </a:cubicBezTo>
                  <a:cubicBezTo>
                    <a:pt x="6367939" y="214789"/>
                    <a:pt x="6371749" y="202406"/>
                    <a:pt x="6375559" y="190976"/>
                  </a:cubicBezTo>
                  <a:cubicBezTo>
                    <a:pt x="6383179" y="168116"/>
                    <a:pt x="6388894" y="149066"/>
                    <a:pt x="6393656" y="134779"/>
                  </a:cubicBezTo>
                  <a:cubicBezTo>
                    <a:pt x="6397467" y="121444"/>
                    <a:pt x="6400324" y="113824"/>
                    <a:pt x="6400324" y="113824"/>
                  </a:cubicBezTo>
                  <a:cubicBezTo>
                    <a:pt x="6400324" y="113824"/>
                    <a:pt x="6396514" y="121444"/>
                    <a:pt x="6389846" y="133826"/>
                  </a:cubicBezTo>
                  <a:cubicBezTo>
                    <a:pt x="6386989" y="139541"/>
                    <a:pt x="6384131" y="146209"/>
                    <a:pt x="6380321" y="153829"/>
                  </a:cubicBezTo>
                  <a:cubicBezTo>
                    <a:pt x="6385084" y="136684"/>
                    <a:pt x="6389846" y="121444"/>
                    <a:pt x="6392704" y="110966"/>
                  </a:cubicBezTo>
                  <a:cubicBezTo>
                    <a:pt x="6396514" y="95726"/>
                    <a:pt x="6399371" y="87154"/>
                    <a:pt x="6399371" y="87154"/>
                  </a:cubicBezTo>
                  <a:cubicBezTo>
                    <a:pt x="6399371" y="87154"/>
                    <a:pt x="6395562" y="95726"/>
                    <a:pt x="6388894" y="109061"/>
                  </a:cubicBezTo>
                  <a:cubicBezTo>
                    <a:pt x="6386037" y="115729"/>
                    <a:pt x="6382226" y="125254"/>
                    <a:pt x="6377464" y="134779"/>
                  </a:cubicBezTo>
                  <a:cubicBezTo>
                    <a:pt x="6372701" y="144304"/>
                    <a:pt x="6367939" y="155734"/>
                    <a:pt x="6364129" y="168116"/>
                  </a:cubicBezTo>
                  <a:cubicBezTo>
                    <a:pt x="6354604" y="192881"/>
                    <a:pt x="6343174" y="222409"/>
                    <a:pt x="6332696" y="253841"/>
                  </a:cubicBezTo>
                  <a:cubicBezTo>
                    <a:pt x="6326981" y="270034"/>
                    <a:pt x="6321267" y="286226"/>
                    <a:pt x="6316504" y="302419"/>
                  </a:cubicBezTo>
                  <a:cubicBezTo>
                    <a:pt x="6315551" y="304324"/>
                    <a:pt x="6315551" y="306229"/>
                    <a:pt x="6314599" y="308134"/>
                  </a:cubicBezTo>
                  <a:cubicBezTo>
                    <a:pt x="6315551" y="300514"/>
                    <a:pt x="6316504" y="293846"/>
                    <a:pt x="6317456" y="287179"/>
                  </a:cubicBezTo>
                  <a:cubicBezTo>
                    <a:pt x="6318409" y="279559"/>
                    <a:pt x="6319362" y="272891"/>
                    <a:pt x="6319362" y="267176"/>
                  </a:cubicBezTo>
                  <a:cubicBezTo>
                    <a:pt x="6320314" y="256699"/>
                    <a:pt x="6320314" y="250031"/>
                    <a:pt x="6320314" y="250031"/>
                  </a:cubicBezTo>
                  <a:cubicBezTo>
                    <a:pt x="6320314" y="250031"/>
                    <a:pt x="6318409" y="255746"/>
                    <a:pt x="6314599" y="266224"/>
                  </a:cubicBezTo>
                  <a:cubicBezTo>
                    <a:pt x="6311742" y="276701"/>
                    <a:pt x="6306979" y="291941"/>
                    <a:pt x="6302217" y="310039"/>
                  </a:cubicBezTo>
                  <a:cubicBezTo>
                    <a:pt x="6299359" y="318611"/>
                    <a:pt x="6296501" y="329089"/>
                    <a:pt x="6293644" y="339566"/>
                  </a:cubicBezTo>
                  <a:cubicBezTo>
                    <a:pt x="6291739" y="347186"/>
                    <a:pt x="6288881" y="354806"/>
                    <a:pt x="6286976" y="362426"/>
                  </a:cubicBezTo>
                  <a:cubicBezTo>
                    <a:pt x="6286024" y="352901"/>
                    <a:pt x="6285071" y="343376"/>
                    <a:pt x="6284119" y="335756"/>
                  </a:cubicBezTo>
                  <a:cubicBezTo>
                    <a:pt x="6286024" y="330041"/>
                    <a:pt x="6286976" y="324326"/>
                    <a:pt x="6288881" y="318611"/>
                  </a:cubicBezTo>
                  <a:cubicBezTo>
                    <a:pt x="6293644" y="303371"/>
                    <a:pt x="6298406" y="289084"/>
                    <a:pt x="6302217" y="274796"/>
                  </a:cubicBezTo>
                  <a:cubicBezTo>
                    <a:pt x="6304121" y="268129"/>
                    <a:pt x="6306026" y="261461"/>
                    <a:pt x="6307931" y="255746"/>
                  </a:cubicBezTo>
                  <a:cubicBezTo>
                    <a:pt x="6309837" y="250031"/>
                    <a:pt x="6311742" y="244316"/>
                    <a:pt x="6313646" y="238601"/>
                  </a:cubicBezTo>
                  <a:cubicBezTo>
                    <a:pt x="6317456" y="228124"/>
                    <a:pt x="6320314" y="218599"/>
                    <a:pt x="6323171" y="210026"/>
                  </a:cubicBezTo>
                  <a:cubicBezTo>
                    <a:pt x="6327934" y="193834"/>
                    <a:pt x="6330792" y="185261"/>
                    <a:pt x="6330792" y="185261"/>
                  </a:cubicBezTo>
                  <a:cubicBezTo>
                    <a:pt x="6330792" y="185261"/>
                    <a:pt x="6326981" y="193834"/>
                    <a:pt x="6319362" y="208121"/>
                  </a:cubicBezTo>
                  <a:cubicBezTo>
                    <a:pt x="6315551" y="215741"/>
                    <a:pt x="6311742" y="224314"/>
                    <a:pt x="6306026" y="234791"/>
                  </a:cubicBezTo>
                  <a:cubicBezTo>
                    <a:pt x="6303169" y="239554"/>
                    <a:pt x="6301264" y="245269"/>
                    <a:pt x="6298406" y="250984"/>
                  </a:cubicBezTo>
                  <a:cubicBezTo>
                    <a:pt x="6295549" y="256699"/>
                    <a:pt x="6293644" y="263366"/>
                    <a:pt x="6290787" y="270034"/>
                  </a:cubicBezTo>
                  <a:cubicBezTo>
                    <a:pt x="6286976" y="279559"/>
                    <a:pt x="6282214" y="290036"/>
                    <a:pt x="6278404" y="301466"/>
                  </a:cubicBezTo>
                  <a:cubicBezTo>
                    <a:pt x="6277451" y="295751"/>
                    <a:pt x="6277451" y="292894"/>
                    <a:pt x="6277451" y="292894"/>
                  </a:cubicBezTo>
                  <a:cubicBezTo>
                    <a:pt x="6277451" y="292894"/>
                    <a:pt x="6277451" y="297656"/>
                    <a:pt x="6276499" y="306229"/>
                  </a:cubicBezTo>
                  <a:cubicBezTo>
                    <a:pt x="6275546" y="308134"/>
                    <a:pt x="6274594" y="310991"/>
                    <a:pt x="6273642" y="312896"/>
                  </a:cubicBezTo>
                  <a:cubicBezTo>
                    <a:pt x="6272689" y="315754"/>
                    <a:pt x="6271737" y="319564"/>
                    <a:pt x="6269831" y="322421"/>
                  </a:cubicBezTo>
                  <a:cubicBezTo>
                    <a:pt x="6270784" y="314801"/>
                    <a:pt x="6272689" y="308134"/>
                    <a:pt x="6273642" y="300514"/>
                  </a:cubicBezTo>
                  <a:cubicBezTo>
                    <a:pt x="6277451" y="283369"/>
                    <a:pt x="6280309" y="267176"/>
                    <a:pt x="6283167" y="252889"/>
                  </a:cubicBezTo>
                  <a:cubicBezTo>
                    <a:pt x="6285071" y="245269"/>
                    <a:pt x="6286024" y="238601"/>
                    <a:pt x="6287929" y="231934"/>
                  </a:cubicBezTo>
                  <a:cubicBezTo>
                    <a:pt x="6289834" y="225266"/>
                    <a:pt x="6290787" y="218599"/>
                    <a:pt x="6292692" y="212884"/>
                  </a:cubicBezTo>
                  <a:cubicBezTo>
                    <a:pt x="6295549" y="200501"/>
                    <a:pt x="6298406" y="190024"/>
                    <a:pt x="6300312" y="181451"/>
                  </a:cubicBezTo>
                  <a:cubicBezTo>
                    <a:pt x="6304121" y="164306"/>
                    <a:pt x="6306026" y="153829"/>
                    <a:pt x="6306026" y="153829"/>
                  </a:cubicBezTo>
                  <a:cubicBezTo>
                    <a:pt x="6306026" y="153829"/>
                    <a:pt x="6302217" y="163354"/>
                    <a:pt x="6296501" y="180499"/>
                  </a:cubicBezTo>
                  <a:cubicBezTo>
                    <a:pt x="6293644" y="189071"/>
                    <a:pt x="6289834" y="199549"/>
                    <a:pt x="6286024" y="210979"/>
                  </a:cubicBezTo>
                  <a:cubicBezTo>
                    <a:pt x="6284119" y="216694"/>
                    <a:pt x="6282214" y="223361"/>
                    <a:pt x="6279356" y="230029"/>
                  </a:cubicBezTo>
                  <a:cubicBezTo>
                    <a:pt x="6277451" y="236696"/>
                    <a:pt x="6275546" y="243364"/>
                    <a:pt x="6273642" y="250984"/>
                  </a:cubicBezTo>
                  <a:cubicBezTo>
                    <a:pt x="6269831" y="265271"/>
                    <a:pt x="6265069" y="281464"/>
                    <a:pt x="6260306" y="298609"/>
                  </a:cubicBezTo>
                  <a:cubicBezTo>
                    <a:pt x="6255544" y="315754"/>
                    <a:pt x="6251734" y="333851"/>
                    <a:pt x="6246971" y="351949"/>
                  </a:cubicBezTo>
                  <a:cubicBezTo>
                    <a:pt x="6244114" y="366236"/>
                    <a:pt x="6240304" y="381476"/>
                    <a:pt x="6236494" y="396716"/>
                  </a:cubicBezTo>
                  <a:cubicBezTo>
                    <a:pt x="6236494" y="395764"/>
                    <a:pt x="6235542" y="395764"/>
                    <a:pt x="6235542" y="394811"/>
                  </a:cubicBezTo>
                  <a:cubicBezTo>
                    <a:pt x="6235542" y="379571"/>
                    <a:pt x="6234589" y="370046"/>
                    <a:pt x="6234589" y="370046"/>
                  </a:cubicBezTo>
                  <a:cubicBezTo>
                    <a:pt x="6234589" y="370046"/>
                    <a:pt x="6233637" y="376714"/>
                    <a:pt x="6230779" y="389096"/>
                  </a:cubicBezTo>
                  <a:cubicBezTo>
                    <a:pt x="6229826" y="387191"/>
                    <a:pt x="6228874" y="386239"/>
                    <a:pt x="6227921" y="384334"/>
                  </a:cubicBezTo>
                  <a:cubicBezTo>
                    <a:pt x="6224112" y="378619"/>
                    <a:pt x="6220301" y="372904"/>
                    <a:pt x="6216492" y="367189"/>
                  </a:cubicBezTo>
                  <a:cubicBezTo>
                    <a:pt x="6218396" y="360521"/>
                    <a:pt x="6220301" y="354806"/>
                    <a:pt x="6223159" y="348139"/>
                  </a:cubicBezTo>
                  <a:cubicBezTo>
                    <a:pt x="6227921" y="334804"/>
                    <a:pt x="6232684" y="322421"/>
                    <a:pt x="6236494" y="310991"/>
                  </a:cubicBezTo>
                  <a:cubicBezTo>
                    <a:pt x="6240304" y="299561"/>
                    <a:pt x="6244114" y="289084"/>
                    <a:pt x="6247924" y="279559"/>
                  </a:cubicBezTo>
                  <a:cubicBezTo>
                    <a:pt x="6251734" y="270034"/>
                    <a:pt x="6254592" y="262414"/>
                    <a:pt x="6256496" y="254794"/>
                  </a:cubicBezTo>
                  <a:cubicBezTo>
                    <a:pt x="6261259" y="241459"/>
                    <a:pt x="6264117" y="233839"/>
                    <a:pt x="6264117" y="233839"/>
                  </a:cubicBezTo>
                  <a:cubicBezTo>
                    <a:pt x="6264117" y="233839"/>
                    <a:pt x="6260306" y="241459"/>
                    <a:pt x="6252687" y="253841"/>
                  </a:cubicBezTo>
                  <a:cubicBezTo>
                    <a:pt x="6248876" y="260509"/>
                    <a:pt x="6245067" y="268129"/>
                    <a:pt x="6240304" y="276701"/>
                  </a:cubicBezTo>
                  <a:cubicBezTo>
                    <a:pt x="6235542" y="285274"/>
                    <a:pt x="6230779" y="295751"/>
                    <a:pt x="6225064" y="307181"/>
                  </a:cubicBezTo>
                  <a:cubicBezTo>
                    <a:pt x="6220301" y="318611"/>
                    <a:pt x="6214587" y="330994"/>
                    <a:pt x="6208871" y="343376"/>
                  </a:cubicBezTo>
                  <a:cubicBezTo>
                    <a:pt x="6207919" y="346234"/>
                    <a:pt x="6206014" y="349091"/>
                    <a:pt x="6205062" y="351949"/>
                  </a:cubicBezTo>
                  <a:cubicBezTo>
                    <a:pt x="6205062" y="351949"/>
                    <a:pt x="6204109" y="350996"/>
                    <a:pt x="6204109" y="350996"/>
                  </a:cubicBezTo>
                  <a:cubicBezTo>
                    <a:pt x="6206967" y="340519"/>
                    <a:pt x="6208871" y="330041"/>
                    <a:pt x="6210776" y="320516"/>
                  </a:cubicBezTo>
                  <a:cubicBezTo>
                    <a:pt x="6214587" y="298609"/>
                    <a:pt x="6219349" y="280511"/>
                    <a:pt x="6222206" y="268129"/>
                  </a:cubicBezTo>
                  <a:cubicBezTo>
                    <a:pt x="6225064" y="255746"/>
                    <a:pt x="6226017" y="248126"/>
                    <a:pt x="6226017" y="248126"/>
                  </a:cubicBezTo>
                  <a:cubicBezTo>
                    <a:pt x="6226017" y="248126"/>
                    <a:pt x="6223159" y="254794"/>
                    <a:pt x="6218396" y="267176"/>
                  </a:cubicBezTo>
                  <a:cubicBezTo>
                    <a:pt x="6216492" y="272891"/>
                    <a:pt x="6213634" y="280511"/>
                    <a:pt x="6209824" y="289084"/>
                  </a:cubicBezTo>
                  <a:cubicBezTo>
                    <a:pt x="6206967" y="297656"/>
                    <a:pt x="6203156" y="307181"/>
                    <a:pt x="6199346" y="317659"/>
                  </a:cubicBezTo>
                  <a:cubicBezTo>
                    <a:pt x="6197442" y="323374"/>
                    <a:pt x="6195537" y="330041"/>
                    <a:pt x="6193631" y="335756"/>
                  </a:cubicBezTo>
                  <a:cubicBezTo>
                    <a:pt x="6190774" y="330994"/>
                    <a:pt x="6186964" y="326231"/>
                    <a:pt x="6184106" y="322421"/>
                  </a:cubicBezTo>
                  <a:cubicBezTo>
                    <a:pt x="6183154" y="321469"/>
                    <a:pt x="6182201" y="320516"/>
                    <a:pt x="6181249" y="318611"/>
                  </a:cubicBezTo>
                  <a:cubicBezTo>
                    <a:pt x="6182201" y="312896"/>
                    <a:pt x="6183154" y="307181"/>
                    <a:pt x="6184106" y="302419"/>
                  </a:cubicBezTo>
                  <a:cubicBezTo>
                    <a:pt x="6186012" y="291941"/>
                    <a:pt x="6186964" y="282416"/>
                    <a:pt x="6189821" y="274796"/>
                  </a:cubicBezTo>
                  <a:cubicBezTo>
                    <a:pt x="6193631" y="259556"/>
                    <a:pt x="6195537" y="250984"/>
                    <a:pt x="6195537" y="250984"/>
                  </a:cubicBezTo>
                  <a:cubicBezTo>
                    <a:pt x="6195537" y="250984"/>
                    <a:pt x="6191726" y="259556"/>
                    <a:pt x="6186012" y="273844"/>
                  </a:cubicBezTo>
                  <a:cubicBezTo>
                    <a:pt x="6183154" y="280511"/>
                    <a:pt x="6180296" y="290036"/>
                    <a:pt x="6176487" y="300514"/>
                  </a:cubicBezTo>
                  <a:cubicBezTo>
                    <a:pt x="6175534" y="303371"/>
                    <a:pt x="6174581" y="306229"/>
                    <a:pt x="6173629" y="309086"/>
                  </a:cubicBezTo>
                  <a:cubicBezTo>
                    <a:pt x="6173629" y="309086"/>
                    <a:pt x="6172676" y="308134"/>
                    <a:pt x="6172676" y="308134"/>
                  </a:cubicBezTo>
                  <a:cubicBezTo>
                    <a:pt x="6173629" y="303371"/>
                    <a:pt x="6174581" y="298609"/>
                    <a:pt x="6174581" y="294799"/>
                  </a:cubicBezTo>
                  <a:cubicBezTo>
                    <a:pt x="6176487" y="283369"/>
                    <a:pt x="6178392" y="272891"/>
                    <a:pt x="6180296" y="263366"/>
                  </a:cubicBezTo>
                  <a:cubicBezTo>
                    <a:pt x="6182201" y="253841"/>
                    <a:pt x="6184106" y="244316"/>
                    <a:pt x="6185059" y="236696"/>
                  </a:cubicBezTo>
                  <a:cubicBezTo>
                    <a:pt x="6186964" y="229076"/>
                    <a:pt x="6187917" y="221456"/>
                    <a:pt x="6188869" y="215741"/>
                  </a:cubicBezTo>
                  <a:cubicBezTo>
                    <a:pt x="6190774" y="204311"/>
                    <a:pt x="6192679" y="197644"/>
                    <a:pt x="6192679" y="197644"/>
                  </a:cubicBezTo>
                  <a:cubicBezTo>
                    <a:pt x="6192679" y="197644"/>
                    <a:pt x="6189821" y="203359"/>
                    <a:pt x="6185059" y="214789"/>
                  </a:cubicBezTo>
                  <a:cubicBezTo>
                    <a:pt x="6180296" y="225266"/>
                    <a:pt x="6174581" y="241459"/>
                    <a:pt x="6168867" y="260509"/>
                  </a:cubicBezTo>
                  <a:cubicBezTo>
                    <a:pt x="6166962" y="267176"/>
                    <a:pt x="6165056" y="273844"/>
                    <a:pt x="6163151" y="280511"/>
                  </a:cubicBezTo>
                  <a:cubicBezTo>
                    <a:pt x="6161246" y="270034"/>
                    <a:pt x="6160294" y="261461"/>
                    <a:pt x="6159342" y="253841"/>
                  </a:cubicBezTo>
                  <a:cubicBezTo>
                    <a:pt x="6156484" y="235744"/>
                    <a:pt x="6154579" y="225266"/>
                    <a:pt x="6154579" y="225266"/>
                  </a:cubicBezTo>
                  <a:cubicBezTo>
                    <a:pt x="6154579" y="225266"/>
                    <a:pt x="6155531" y="248126"/>
                    <a:pt x="6156484" y="285274"/>
                  </a:cubicBezTo>
                  <a:cubicBezTo>
                    <a:pt x="6151721" y="278606"/>
                    <a:pt x="6146959" y="272891"/>
                    <a:pt x="6143149" y="268129"/>
                  </a:cubicBezTo>
                  <a:cubicBezTo>
                    <a:pt x="6143149" y="268129"/>
                    <a:pt x="6143149" y="267176"/>
                    <a:pt x="6143149" y="267176"/>
                  </a:cubicBezTo>
                  <a:cubicBezTo>
                    <a:pt x="6144101" y="263366"/>
                    <a:pt x="6145054" y="259556"/>
                    <a:pt x="6146006" y="256699"/>
                  </a:cubicBezTo>
                  <a:cubicBezTo>
                    <a:pt x="6156484" y="210026"/>
                    <a:pt x="6161246" y="178594"/>
                    <a:pt x="6161246" y="178594"/>
                  </a:cubicBezTo>
                  <a:cubicBezTo>
                    <a:pt x="6161246" y="178594"/>
                    <a:pt x="6158389" y="186214"/>
                    <a:pt x="6152674" y="200501"/>
                  </a:cubicBezTo>
                  <a:cubicBezTo>
                    <a:pt x="6152674" y="199549"/>
                    <a:pt x="6152674" y="198596"/>
                    <a:pt x="6152674" y="197644"/>
                  </a:cubicBezTo>
                  <a:cubicBezTo>
                    <a:pt x="6154579" y="188119"/>
                    <a:pt x="6155531" y="179546"/>
                    <a:pt x="6156484" y="172879"/>
                  </a:cubicBezTo>
                  <a:cubicBezTo>
                    <a:pt x="6158389" y="158591"/>
                    <a:pt x="6160294" y="150971"/>
                    <a:pt x="6160294" y="150971"/>
                  </a:cubicBezTo>
                  <a:cubicBezTo>
                    <a:pt x="6160294" y="150971"/>
                    <a:pt x="6157437" y="158591"/>
                    <a:pt x="6152674" y="171926"/>
                  </a:cubicBezTo>
                  <a:cubicBezTo>
                    <a:pt x="6150769" y="178594"/>
                    <a:pt x="6147912" y="187166"/>
                    <a:pt x="6145054" y="196691"/>
                  </a:cubicBezTo>
                  <a:cubicBezTo>
                    <a:pt x="6143149" y="204311"/>
                    <a:pt x="6140292" y="211931"/>
                    <a:pt x="6138387" y="220504"/>
                  </a:cubicBezTo>
                  <a:cubicBezTo>
                    <a:pt x="6136481" y="209074"/>
                    <a:pt x="6135529" y="202406"/>
                    <a:pt x="6135529" y="202406"/>
                  </a:cubicBezTo>
                  <a:cubicBezTo>
                    <a:pt x="6135529" y="202406"/>
                    <a:pt x="6135529" y="209074"/>
                    <a:pt x="6134576" y="221456"/>
                  </a:cubicBezTo>
                  <a:cubicBezTo>
                    <a:pt x="6134576" y="227171"/>
                    <a:pt x="6132671" y="234791"/>
                    <a:pt x="6132671" y="242411"/>
                  </a:cubicBezTo>
                  <a:cubicBezTo>
                    <a:pt x="6132671" y="244316"/>
                    <a:pt x="6131719" y="246221"/>
                    <a:pt x="6131719" y="249079"/>
                  </a:cubicBezTo>
                  <a:cubicBezTo>
                    <a:pt x="6131719" y="250984"/>
                    <a:pt x="6130767" y="251936"/>
                    <a:pt x="6130767" y="253841"/>
                  </a:cubicBezTo>
                  <a:cubicBezTo>
                    <a:pt x="6129814" y="252889"/>
                    <a:pt x="6129814" y="251936"/>
                    <a:pt x="6129814" y="251936"/>
                  </a:cubicBezTo>
                  <a:cubicBezTo>
                    <a:pt x="6129814" y="251936"/>
                    <a:pt x="6129814" y="252889"/>
                    <a:pt x="6130767" y="254794"/>
                  </a:cubicBezTo>
                  <a:cubicBezTo>
                    <a:pt x="6130767" y="256699"/>
                    <a:pt x="6129814" y="258604"/>
                    <a:pt x="6129814" y="261461"/>
                  </a:cubicBezTo>
                  <a:cubicBezTo>
                    <a:pt x="6129814" y="250031"/>
                    <a:pt x="6129814" y="243364"/>
                    <a:pt x="6129814" y="243364"/>
                  </a:cubicBezTo>
                  <a:cubicBezTo>
                    <a:pt x="6129814" y="243364"/>
                    <a:pt x="6127909" y="254794"/>
                    <a:pt x="6126004" y="274796"/>
                  </a:cubicBezTo>
                  <a:cubicBezTo>
                    <a:pt x="6126004" y="276701"/>
                    <a:pt x="6126004" y="279559"/>
                    <a:pt x="6125051" y="281464"/>
                  </a:cubicBezTo>
                  <a:cubicBezTo>
                    <a:pt x="6124099" y="275749"/>
                    <a:pt x="6123146" y="270986"/>
                    <a:pt x="6122194" y="267176"/>
                  </a:cubicBezTo>
                  <a:cubicBezTo>
                    <a:pt x="6119337" y="251936"/>
                    <a:pt x="6117431" y="243364"/>
                    <a:pt x="6117431" y="243364"/>
                  </a:cubicBezTo>
                  <a:cubicBezTo>
                    <a:pt x="6117431" y="243364"/>
                    <a:pt x="6117431" y="251936"/>
                    <a:pt x="6118384" y="267176"/>
                  </a:cubicBezTo>
                  <a:cubicBezTo>
                    <a:pt x="6118384" y="275749"/>
                    <a:pt x="6119337" y="287179"/>
                    <a:pt x="6119337" y="300514"/>
                  </a:cubicBezTo>
                  <a:cubicBezTo>
                    <a:pt x="6117431" y="306229"/>
                    <a:pt x="6115526" y="311944"/>
                    <a:pt x="6114574" y="317659"/>
                  </a:cubicBezTo>
                  <a:cubicBezTo>
                    <a:pt x="6114574" y="313849"/>
                    <a:pt x="6114574" y="310991"/>
                    <a:pt x="6114574" y="307181"/>
                  </a:cubicBezTo>
                  <a:cubicBezTo>
                    <a:pt x="6113621" y="299561"/>
                    <a:pt x="6113621" y="292894"/>
                    <a:pt x="6112669" y="286226"/>
                  </a:cubicBezTo>
                  <a:cubicBezTo>
                    <a:pt x="6111717" y="279559"/>
                    <a:pt x="6110764" y="274796"/>
                    <a:pt x="6109812" y="270986"/>
                  </a:cubicBezTo>
                  <a:cubicBezTo>
                    <a:pt x="6106954" y="262414"/>
                    <a:pt x="6105049" y="258604"/>
                    <a:pt x="6105049" y="258604"/>
                  </a:cubicBezTo>
                  <a:cubicBezTo>
                    <a:pt x="6105049" y="258604"/>
                    <a:pt x="6105049" y="263366"/>
                    <a:pt x="6106001" y="272891"/>
                  </a:cubicBezTo>
                  <a:cubicBezTo>
                    <a:pt x="6106001" y="275749"/>
                    <a:pt x="6106001" y="278606"/>
                    <a:pt x="6106001" y="282416"/>
                  </a:cubicBezTo>
                  <a:cubicBezTo>
                    <a:pt x="6105049" y="279559"/>
                    <a:pt x="6105049" y="276701"/>
                    <a:pt x="6104096" y="273844"/>
                  </a:cubicBezTo>
                  <a:cubicBezTo>
                    <a:pt x="6103144" y="271939"/>
                    <a:pt x="6103144" y="270034"/>
                    <a:pt x="6102192" y="268129"/>
                  </a:cubicBezTo>
                  <a:cubicBezTo>
                    <a:pt x="6102192" y="263366"/>
                    <a:pt x="6101239" y="258604"/>
                    <a:pt x="6101239" y="253841"/>
                  </a:cubicBezTo>
                  <a:cubicBezTo>
                    <a:pt x="6102192" y="251936"/>
                    <a:pt x="6102192" y="249079"/>
                    <a:pt x="6103144" y="247174"/>
                  </a:cubicBezTo>
                  <a:cubicBezTo>
                    <a:pt x="6105049" y="238601"/>
                    <a:pt x="6106954" y="230981"/>
                    <a:pt x="6107906" y="225266"/>
                  </a:cubicBezTo>
                  <a:cubicBezTo>
                    <a:pt x="6110764" y="212884"/>
                    <a:pt x="6111717" y="205264"/>
                    <a:pt x="6111717" y="205264"/>
                  </a:cubicBezTo>
                  <a:cubicBezTo>
                    <a:pt x="6111717" y="205264"/>
                    <a:pt x="6108859" y="211931"/>
                    <a:pt x="6104096" y="223361"/>
                  </a:cubicBezTo>
                  <a:cubicBezTo>
                    <a:pt x="6103144" y="227171"/>
                    <a:pt x="6101239" y="230981"/>
                    <a:pt x="6099334" y="234791"/>
                  </a:cubicBezTo>
                  <a:cubicBezTo>
                    <a:pt x="6098381" y="220504"/>
                    <a:pt x="6097429" y="210026"/>
                    <a:pt x="6096476" y="206216"/>
                  </a:cubicBezTo>
                  <a:cubicBezTo>
                    <a:pt x="6096476" y="204311"/>
                    <a:pt x="6097429" y="201454"/>
                    <a:pt x="6097429" y="199549"/>
                  </a:cubicBezTo>
                  <a:cubicBezTo>
                    <a:pt x="6099334" y="191929"/>
                    <a:pt x="6100287" y="184309"/>
                    <a:pt x="6101239" y="177641"/>
                  </a:cubicBezTo>
                  <a:cubicBezTo>
                    <a:pt x="6102192" y="170974"/>
                    <a:pt x="6103144" y="163354"/>
                    <a:pt x="6104096" y="157639"/>
                  </a:cubicBezTo>
                  <a:cubicBezTo>
                    <a:pt x="6106001" y="145256"/>
                    <a:pt x="6106954" y="133826"/>
                    <a:pt x="6107906" y="124301"/>
                  </a:cubicBezTo>
                  <a:cubicBezTo>
                    <a:pt x="6109812" y="106204"/>
                    <a:pt x="6110764" y="95726"/>
                    <a:pt x="6110764" y="95726"/>
                  </a:cubicBezTo>
                  <a:cubicBezTo>
                    <a:pt x="6110764" y="95726"/>
                    <a:pt x="6107906" y="106204"/>
                    <a:pt x="6104096" y="124301"/>
                  </a:cubicBezTo>
                  <a:cubicBezTo>
                    <a:pt x="6102192" y="132874"/>
                    <a:pt x="6099334" y="144304"/>
                    <a:pt x="6096476" y="156686"/>
                  </a:cubicBezTo>
                  <a:cubicBezTo>
                    <a:pt x="6095524" y="163354"/>
                    <a:pt x="6093619" y="170021"/>
                    <a:pt x="6091714" y="176689"/>
                  </a:cubicBezTo>
                  <a:cubicBezTo>
                    <a:pt x="6089809" y="183356"/>
                    <a:pt x="6087904" y="190976"/>
                    <a:pt x="6085999" y="198596"/>
                  </a:cubicBezTo>
                  <a:cubicBezTo>
                    <a:pt x="6085046" y="203359"/>
                    <a:pt x="6083142" y="209074"/>
                    <a:pt x="6081237" y="214789"/>
                  </a:cubicBezTo>
                  <a:cubicBezTo>
                    <a:pt x="6077426" y="206216"/>
                    <a:pt x="6074569" y="201454"/>
                    <a:pt x="6074569" y="201454"/>
                  </a:cubicBezTo>
                  <a:cubicBezTo>
                    <a:pt x="6074569" y="201454"/>
                    <a:pt x="6076474" y="208121"/>
                    <a:pt x="6079331" y="219551"/>
                  </a:cubicBezTo>
                  <a:cubicBezTo>
                    <a:pt x="6078379" y="222409"/>
                    <a:pt x="6076474" y="225266"/>
                    <a:pt x="6073617" y="230029"/>
                  </a:cubicBezTo>
                  <a:cubicBezTo>
                    <a:pt x="6072664" y="231934"/>
                    <a:pt x="6071712" y="234791"/>
                    <a:pt x="6069806" y="237649"/>
                  </a:cubicBezTo>
                  <a:cubicBezTo>
                    <a:pt x="6069806" y="233839"/>
                    <a:pt x="6069806" y="230981"/>
                    <a:pt x="6069806" y="228124"/>
                  </a:cubicBezTo>
                  <a:cubicBezTo>
                    <a:pt x="6069806" y="213836"/>
                    <a:pt x="6069806" y="205264"/>
                    <a:pt x="6069806" y="205264"/>
                  </a:cubicBezTo>
                  <a:cubicBezTo>
                    <a:pt x="6069806" y="205264"/>
                    <a:pt x="6067901" y="213836"/>
                    <a:pt x="6065996" y="228124"/>
                  </a:cubicBezTo>
                  <a:cubicBezTo>
                    <a:pt x="6065044" y="235744"/>
                    <a:pt x="6063139" y="243364"/>
                    <a:pt x="6061234" y="253841"/>
                  </a:cubicBezTo>
                  <a:cubicBezTo>
                    <a:pt x="6060281" y="256699"/>
                    <a:pt x="6060281" y="259556"/>
                    <a:pt x="6059329" y="263366"/>
                  </a:cubicBezTo>
                  <a:cubicBezTo>
                    <a:pt x="6058376" y="265271"/>
                    <a:pt x="6058376" y="267176"/>
                    <a:pt x="6057424" y="268129"/>
                  </a:cubicBezTo>
                  <a:cubicBezTo>
                    <a:pt x="6054567" y="275749"/>
                    <a:pt x="6051709" y="285274"/>
                    <a:pt x="6048851" y="294799"/>
                  </a:cubicBezTo>
                  <a:cubicBezTo>
                    <a:pt x="6045994" y="304324"/>
                    <a:pt x="6044089" y="313849"/>
                    <a:pt x="6041231" y="324326"/>
                  </a:cubicBezTo>
                  <a:cubicBezTo>
                    <a:pt x="6041231" y="324326"/>
                    <a:pt x="6041231" y="325279"/>
                    <a:pt x="6041231" y="325279"/>
                  </a:cubicBezTo>
                  <a:cubicBezTo>
                    <a:pt x="6038374" y="318611"/>
                    <a:pt x="6036469" y="311944"/>
                    <a:pt x="6033612" y="306229"/>
                  </a:cubicBezTo>
                  <a:cubicBezTo>
                    <a:pt x="6032659" y="303371"/>
                    <a:pt x="6030754" y="299561"/>
                    <a:pt x="6029801" y="296704"/>
                  </a:cubicBezTo>
                  <a:cubicBezTo>
                    <a:pt x="6029801" y="296704"/>
                    <a:pt x="6029801" y="295751"/>
                    <a:pt x="6029801" y="295751"/>
                  </a:cubicBezTo>
                  <a:cubicBezTo>
                    <a:pt x="6030754" y="290036"/>
                    <a:pt x="6031706" y="285274"/>
                    <a:pt x="6031706" y="281464"/>
                  </a:cubicBezTo>
                  <a:cubicBezTo>
                    <a:pt x="6032659" y="272891"/>
                    <a:pt x="6033612" y="269081"/>
                    <a:pt x="6033612" y="269081"/>
                  </a:cubicBezTo>
                  <a:cubicBezTo>
                    <a:pt x="6033612" y="269081"/>
                    <a:pt x="6031706" y="272891"/>
                    <a:pt x="6027896" y="280511"/>
                  </a:cubicBezTo>
                  <a:cubicBezTo>
                    <a:pt x="6026944" y="282416"/>
                    <a:pt x="6025992" y="284321"/>
                    <a:pt x="6025039" y="286226"/>
                  </a:cubicBezTo>
                  <a:cubicBezTo>
                    <a:pt x="6023134" y="281464"/>
                    <a:pt x="6021229" y="276701"/>
                    <a:pt x="6020276" y="272891"/>
                  </a:cubicBezTo>
                  <a:cubicBezTo>
                    <a:pt x="6013609" y="254794"/>
                    <a:pt x="6008846" y="244316"/>
                    <a:pt x="6008846" y="244316"/>
                  </a:cubicBezTo>
                  <a:cubicBezTo>
                    <a:pt x="6008846" y="244316"/>
                    <a:pt x="6011704" y="254794"/>
                    <a:pt x="6016467" y="273844"/>
                  </a:cubicBezTo>
                  <a:cubicBezTo>
                    <a:pt x="6018371" y="279559"/>
                    <a:pt x="6020276" y="286226"/>
                    <a:pt x="6022181" y="293846"/>
                  </a:cubicBezTo>
                  <a:cubicBezTo>
                    <a:pt x="6021229" y="296704"/>
                    <a:pt x="6020276" y="299561"/>
                    <a:pt x="6019324" y="302419"/>
                  </a:cubicBezTo>
                  <a:cubicBezTo>
                    <a:pt x="6018371" y="305276"/>
                    <a:pt x="6017419" y="309086"/>
                    <a:pt x="6016467" y="311944"/>
                  </a:cubicBezTo>
                  <a:cubicBezTo>
                    <a:pt x="6014562" y="318611"/>
                    <a:pt x="6012656" y="326231"/>
                    <a:pt x="6010751" y="333851"/>
                  </a:cubicBezTo>
                  <a:cubicBezTo>
                    <a:pt x="6010751" y="333851"/>
                    <a:pt x="6010751" y="334804"/>
                    <a:pt x="6010751" y="334804"/>
                  </a:cubicBezTo>
                  <a:cubicBezTo>
                    <a:pt x="6007894" y="330041"/>
                    <a:pt x="6005989" y="325279"/>
                    <a:pt x="6003131" y="320516"/>
                  </a:cubicBezTo>
                  <a:cubicBezTo>
                    <a:pt x="6001226" y="316706"/>
                    <a:pt x="5999321" y="312896"/>
                    <a:pt x="5996464" y="308134"/>
                  </a:cubicBezTo>
                  <a:cubicBezTo>
                    <a:pt x="5997417" y="306229"/>
                    <a:pt x="5998369" y="304324"/>
                    <a:pt x="5999321" y="302419"/>
                  </a:cubicBezTo>
                  <a:cubicBezTo>
                    <a:pt x="6002179" y="294799"/>
                    <a:pt x="6005037" y="289084"/>
                    <a:pt x="6007894" y="283369"/>
                  </a:cubicBezTo>
                  <a:cubicBezTo>
                    <a:pt x="6012656" y="272891"/>
                    <a:pt x="6014562" y="267176"/>
                    <a:pt x="6014562" y="267176"/>
                  </a:cubicBezTo>
                  <a:cubicBezTo>
                    <a:pt x="6014562" y="267176"/>
                    <a:pt x="6010751" y="272891"/>
                    <a:pt x="6004084" y="281464"/>
                  </a:cubicBezTo>
                  <a:cubicBezTo>
                    <a:pt x="6001226" y="286226"/>
                    <a:pt x="5997417" y="291941"/>
                    <a:pt x="5993606" y="297656"/>
                  </a:cubicBezTo>
                  <a:cubicBezTo>
                    <a:pt x="5992654" y="289084"/>
                    <a:pt x="5990749" y="281464"/>
                    <a:pt x="5989796" y="273844"/>
                  </a:cubicBezTo>
                  <a:cubicBezTo>
                    <a:pt x="5990749" y="266224"/>
                    <a:pt x="5990749" y="258604"/>
                    <a:pt x="5991701" y="250984"/>
                  </a:cubicBezTo>
                  <a:cubicBezTo>
                    <a:pt x="5992654" y="235744"/>
                    <a:pt x="5995512" y="223361"/>
                    <a:pt x="5997417" y="212884"/>
                  </a:cubicBezTo>
                  <a:cubicBezTo>
                    <a:pt x="6001226" y="191929"/>
                    <a:pt x="6003131" y="179546"/>
                    <a:pt x="6003131" y="179546"/>
                  </a:cubicBezTo>
                  <a:cubicBezTo>
                    <a:pt x="6003131" y="179546"/>
                    <a:pt x="5999321" y="190976"/>
                    <a:pt x="5993606" y="211931"/>
                  </a:cubicBezTo>
                  <a:cubicBezTo>
                    <a:pt x="5990749" y="222409"/>
                    <a:pt x="5986939" y="233839"/>
                    <a:pt x="5985034" y="248126"/>
                  </a:cubicBezTo>
                  <a:cubicBezTo>
                    <a:pt x="5981224" y="233839"/>
                    <a:pt x="5978367" y="219551"/>
                    <a:pt x="5974556" y="206216"/>
                  </a:cubicBezTo>
                  <a:cubicBezTo>
                    <a:pt x="5974556" y="206216"/>
                    <a:pt x="5974556" y="206216"/>
                    <a:pt x="5974556" y="206216"/>
                  </a:cubicBezTo>
                  <a:cubicBezTo>
                    <a:pt x="5975509" y="195739"/>
                    <a:pt x="5976462" y="186214"/>
                    <a:pt x="5977414" y="178594"/>
                  </a:cubicBezTo>
                  <a:cubicBezTo>
                    <a:pt x="5978367" y="163354"/>
                    <a:pt x="5979319" y="153829"/>
                    <a:pt x="5979319" y="153829"/>
                  </a:cubicBezTo>
                  <a:cubicBezTo>
                    <a:pt x="5979319" y="153829"/>
                    <a:pt x="5977414" y="162401"/>
                    <a:pt x="5973604" y="177641"/>
                  </a:cubicBezTo>
                  <a:cubicBezTo>
                    <a:pt x="5972651" y="181451"/>
                    <a:pt x="5971699" y="186214"/>
                    <a:pt x="5969794" y="191929"/>
                  </a:cubicBezTo>
                  <a:cubicBezTo>
                    <a:pt x="5965984" y="180499"/>
                    <a:pt x="5963126" y="170021"/>
                    <a:pt x="5959317" y="160496"/>
                  </a:cubicBezTo>
                  <a:cubicBezTo>
                    <a:pt x="5954554" y="148114"/>
                    <a:pt x="5950744" y="137636"/>
                    <a:pt x="5946934" y="130016"/>
                  </a:cubicBezTo>
                  <a:cubicBezTo>
                    <a:pt x="5939314" y="112871"/>
                    <a:pt x="5934551" y="104299"/>
                    <a:pt x="5934551" y="104299"/>
                  </a:cubicBezTo>
                  <a:cubicBezTo>
                    <a:pt x="5934551" y="104299"/>
                    <a:pt x="5937409" y="113824"/>
                    <a:pt x="5943124" y="131921"/>
                  </a:cubicBezTo>
                  <a:cubicBezTo>
                    <a:pt x="5945981" y="140494"/>
                    <a:pt x="5948839" y="150971"/>
                    <a:pt x="5951696" y="163354"/>
                  </a:cubicBezTo>
                  <a:cubicBezTo>
                    <a:pt x="5955506" y="175736"/>
                    <a:pt x="5957412" y="189071"/>
                    <a:pt x="5961221" y="204311"/>
                  </a:cubicBezTo>
                  <a:cubicBezTo>
                    <a:pt x="5962174" y="208121"/>
                    <a:pt x="5963126" y="212884"/>
                    <a:pt x="5964079" y="216694"/>
                  </a:cubicBezTo>
                  <a:cubicBezTo>
                    <a:pt x="5964079" y="218599"/>
                    <a:pt x="5963126" y="220504"/>
                    <a:pt x="5962174" y="222409"/>
                  </a:cubicBezTo>
                  <a:cubicBezTo>
                    <a:pt x="5961221" y="226219"/>
                    <a:pt x="5959317" y="230981"/>
                    <a:pt x="5958364" y="235744"/>
                  </a:cubicBezTo>
                  <a:cubicBezTo>
                    <a:pt x="5957412" y="234791"/>
                    <a:pt x="5957412" y="233839"/>
                    <a:pt x="5956459" y="232886"/>
                  </a:cubicBezTo>
                  <a:cubicBezTo>
                    <a:pt x="5956459" y="231934"/>
                    <a:pt x="5956459" y="231934"/>
                    <a:pt x="5956459" y="231934"/>
                  </a:cubicBezTo>
                  <a:cubicBezTo>
                    <a:pt x="5956459" y="231934"/>
                    <a:pt x="5956459" y="231934"/>
                    <a:pt x="5956459" y="232886"/>
                  </a:cubicBezTo>
                  <a:cubicBezTo>
                    <a:pt x="5948839" y="219551"/>
                    <a:pt x="5943124" y="208121"/>
                    <a:pt x="5938362" y="199549"/>
                  </a:cubicBezTo>
                  <a:cubicBezTo>
                    <a:pt x="5931694" y="187166"/>
                    <a:pt x="5927884" y="180499"/>
                    <a:pt x="5927884" y="180499"/>
                  </a:cubicBezTo>
                  <a:cubicBezTo>
                    <a:pt x="5927884" y="180499"/>
                    <a:pt x="5937409" y="209074"/>
                    <a:pt x="5953601" y="250984"/>
                  </a:cubicBezTo>
                  <a:cubicBezTo>
                    <a:pt x="5953601" y="252889"/>
                    <a:pt x="5952649" y="253841"/>
                    <a:pt x="5952649" y="255746"/>
                  </a:cubicBezTo>
                  <a:cubicBezTo>
                    <a:pt x="5949792" y="264319"/>
                    <a:pt x="5947887" y="272891"/>
                    <a:pt x="5945029" y="282416"/>
                  </a:cubicBezTo>
                  <a:cubicBezTo>
                    <a:pt x="5945029" y="283369"/>
                    <a:pt x="5944076" y="284321"/>
                    <a:pt x="5944076" y="285274"/>
                  </a:cubicBezTo>
                  <a:cubicBezTo>
                    <a:pt x="5943124" y="280511"/>
                    <a:pt x="5941219" y="275749"/>
                    <a:pt x="5940267" y="271939"/>
                  </a:cubicBezTo>
                  <a:cubicBezTo>
                    <a:pt x="5936456" y="259556"/>
                    <a:pt x="5932646" y="247174"/>
                    <a:pt x="5928837" y="237649"/>
                  </a:cubicBezTo>
                  <a:cubicBezTo>
                    <a:pt x="5925979" y="230981"/>
                    <a:pt x="5924074" y="225266"/>
                    <a:pt x="5922169" y="220504"/>
                  </a:cubicBezTo>
                  <a:cubicBezTo>
                    <a:pt x="5923121" y="217646"/>
                    <a:pt x="5923121" y="216694"/>
                    <a:pt x="5923121" y="216694"/>
                  </a:cubicBezTo>
                  <a:cubicBezTo>
                    <a:pt x="5923121" y="216694"/>
                    <a:pt x="5922169" y="217646"/>
                    <a:pt x="5921217" y="219551"/>
                  </a:cubicBezTo>
                  <a:cubicBezTo>
                    <a:pt x="5920264" y="216694"/>
                    <a:pt x="5919312" y="213836"/>
                    <a:pt x="5917406" y="211931"/>
                  </a:cubicBezTo>
                  <a:cubicBezTo>
                    <a:pt x="5913596" y="204311"/>
                    <a:pt x="5910739" y="198596"/>
                    <a:pt x="5908834" y="194786"/>
                  </a:cubicBezTo>
                  <a:cubicBezTo>
                    <a:pt x="5908834" y="190976"/>
                    <a:pt x="5907881" y="187166"/>
                    <a:pt x="5907881" y="183356"/>
                  </a:cubicBezTo>
                  <a:cubicBezTo>
                    <a:pt x="5905976" y="168116"/>
                    <a:pt x="5905024" y="159544"/>
                    <a:pt x="5905024" y="159544"/>
                  </a:cubicBezTo>
                  <a:cubicBezTo>
                    <a:pt x="5905024" y="159544"/>
                    <a:pt x="5904071" y="168116"/>
                    <a:pt x="5904071" y="184309"/>
                  </a:cubicBezTo>
                  <a:cubicBezTo>
                    <a:pt x="5904071" y="191929"/>
                    <a:pt x="5903119" y="201454"/>
                    <a:pt x="5903119" y="211931"/>
                  </a:cubicBezTo>
                  <a:cubicBezTo>
                    <a:pt x="5903119" y="217646"/>
                    <a:pt x="5903119" y="223361"/>
                    <a:pt x="5902167" y="229076"/>
                  </a:cubicBezTo>
                  <a:cubicBezTo>
                    <a:pt x="5902167" y="234791"/>
                    <a:pt x="5902167" y="241459"/>
                    <a:pt x="5902167" y="248126"/>
                  </a:cubicBezTo>
                  <a:cubicBezTo>
                    <a:pt x="5902167" y="254794"/>
                    <a:pt x="5902167" y="262414"/>
                    <a:pt x="5903119" y="270034"/>
                  </a:cubicBezTo>
                  <a:cubicBezTo>
                    <a:pt x="5902167" y="274796"/>
                    <a:pt x="5901214" y="279559"/>
                    <a:pt x="5900262" y="285274"/>
                  </a:cubicBezTo>
                  <a:cubicBezTo>
                    <a:pt x="5900262" y="284321"/>
                    <a:pt x="5900262" y="283369"/>
                    <a:pt x="5899309" y="282416"/>
                  </a:cubicBezTo>
                  <a:cubicBezTo>
                    <a:pt x="5897404" y="274796"/>
                    <a:pt x="5896451" y="268129"/>
                    <a:pt x="5895499" y="263366"/>
                  </a:cubicBezTo>
                  <a:cubicBezTo>
                    <a:pt x="5893594" y="255746"/>
                    <a:pt x="5892642" y="250031"/>
                    <a:pt x="5891689" y="248126"/>
                  </a:cubicBezTo>
                  <a:cubicBezTo>
                    <a:pt x="5891689" y="246221"/>
                    <a:pt x="5891689" y="245269"/>
                    <a:pt x="5891689" y="245269"/>
                  </a:cubicBezTo>
                  <a:cubicBezTo>
                    <a:pt x="5891689" y="245269"/>
                    <a:pt x="5891689" y="246221"/>
                    <a:pt x="5890737" y="247174"/>
                  </a:cubicBezTo>
                  <a:cubicBezTo>
                    <a:pt x="5890737" y="247174"/>
                    <a:pt x="5890737" y="247174"/>
                    <a:pt x="5890737" y="247174"/>
                  </a:cubicBezTo>
                  <a:cubicBezTo>
                    <a:pt x="5890737" y="247174"/>
                    <a:pt x="5890737" y="247174"/>
                    <a:pt x="5890737" y="248126"/>
                  </a:cubicBezTo>
                  <a:cubicBezTo>
                    <a:pt x="5889784" y="251936"/>
                    <a:pt x="5885974" y="261461"/>
                    <a:pt x="5881212" y="275749"/>
                  </a:cubicBezTo>
                  <a:cubicBezTo>
                    <a:pt x="5880259" y="270986"/>
                    <a:pt x="5879306" y="266224"/>
                    <a:pt x="5878354" y="262414"/>
                  </a:cubicBezTo>
                  <a:cubicBezTo>
                    <a:pt x="5875496" y="248126"/>
                    <a:pt x="5874544" y="240506"/>
                    <a:pt x="5874544" y="240506"/>
                  </a:cubicBezTo>
                  <a:cubicBezTo>
                    <a:pt x="5874544" y="240506"/>
                    <a:pt x="5874544" y="248126"/>
                    <a:pt x="5874544" y="262414"/>
                  </a:cubicBezTo>
                  <a:cubicBezTo>
                    <a:pt x="5874544" y="270034"/>
                    <a:pt x="5875496" y="279559"/>
                    <a:pt x="5875496" y="290989"/>
                  </a:cubicBezTo>
                  <a:cubicBezTo>
                    <a:pt x="5874544" y="293846"/>
                    <a:pt x="5873592" y="295751"/>
                    <a:pt x="5873592" y="298609"/>
                  </a:cubicBezTo>
                  <a:cubicBezTo>
                    <a:pt x="5872639" y="290036"/>
                    <a:pt x="5872639" y="280511"/>
                    <a:pt x="5870734" y="271939"/>
                  </a:cubicBezTo>
                  <a:cubicBezTo>
                    <a:pt x="5869781" y="278606"/>
                    <a:pt x="5868829" y="286226"/>
                    <a:pt x="5867876" y="292894"/>
                  </a:cubicBezTo>
                  <a:cubicBezTo>
                    <a:pt x="5867876" y="285274"/>
                    <a:pt x="5867876" y="276701"/>
                    <a:pt x="5866924" y="269081"/>
                  </a:cubicBezTo>
                  <a:cubicBezTo>
                    <a:pt x="5866924" y="260509"/>
                    <a:pt x="5865971" y="251936"/>
                    <a:pt x="5865971" y="243364"/>
                  </a:cubicBezTo>
                  <a:cubicBezTo>
                    <a:pt x="5870734" y="231934"/>
                    <a:pt x="5873592" y="225266"/>
                    <a:pt x="5873592" y="225266"/>
                  </a:cubicBezTo>
                  <a:cubicBezTo>
                    <a:pt x="5873592" y="225266"/>
                    <a:pt x="5870734" y="230029"/>
                    <a:pt x="5865971" y="237649"/>
                  </a:cubicBezTo>
                  <a:cubicBezTo>
                    <a:pt x="5865971" y="234791"/>
                    <a:pt x="5865971" y="232886"/>
                    <a:pt x="5865971" y="230029"/>
                  </a:cubicBezTo>
                  <a:cubicBezTo>
                    <a:pt x="5865971" y="217646"/>
                    <a:pt x="5865019" y="205264"/>
                    <a:pt x="5865019" y="194786"/>
                  </a:cubicBezTo>
                  <a:cubicBezTo>
                    <a:pt x="5864067" y="172879"/>
                    <a:pt x="5863114" y="154781"/>
                    <a:pt x="5863114" y="141446"/>
                  </a:cubicBezTo>
                  <a:cubicBezTo>
                    <a:pt x="5862162" y="128111"/>
                    <a:pt x="5862162" y="121444"/>
                    <a:pt x="5862162" y="121444"/>
                  </a:cubicBezTo>
                  <a:cubicBezTo>
                    <a:pt x="5862162" y="121444"/>
                    <a:pt x="5861209" y="129064"/>
                    <a:pt x="5859304" y="141446"/>
                  </a:cubicBezTo>
                  <a:cubicBezTo>
                    <a:pt x="5858351" y="147161"/>
                    <a:pt x="5857399" y="153829"/>
                    <a:pt x="5856446" y="161449"/>
                  </a:cubicBezTo>
                  <a:cubicBezTo>
                    <a:pt x="5855494" y="145256"/>
                    <a:pt x="5854542" y="130969"/>
                    <a:pt x="5853589" y="120491"/>
                  </a:cubicBezTo>
                  <a:cubicBezTo>
                    <a:pt x="5852637" y="106204"/>
                    <a:pt x="5851684" y="98584"/>
                    <a:pt x="5851684" y="98584"/>
                  </a:cubicBezTo>
                  <a:cubicBezTo>
                    <a:pt x="5851684" y="98584"/>
                    <a:pt x="5850731" y="106204"/>
                    <a:pt x="5849779" y="120491"/>
                  </a:cubicBezTo>
                  <a:cubicBezTo>
                    <a:pt x="5848826" y="127159"/>
                    <a:pt x="5848826" y="135731"/>
                    <a:pt x="5847874" y="146209"/>
                  </a:cubicBezTo>
                  <a:cubicBezTo>
                    <a:pt x="5846921" y="155734"/>
                    <a:pt x="5846921" y="167164"/>
                    <a:pt x="5846921" y="179546"/>
                  </a:cubicBezTo>
                  <a:cubicBezTo>
                    <a:pt x="5845969" y="203359"/>
                    <a:pt x="5845969" y="231934"/>
                    <a:pt x="5846921" y="262414"/>
                  </a:cubicBezTo>
                  <a:cubicBezTo>
                    <a:pt x="5846921" y="264319"/>
                    <a:pt x="5846921" y="267176"/>
                    <a:pt x="5846921" y="269081"/>
                  </a:cubicBezTo>
                  <a:cubicBezTo>
                    <a:pt x="5845969" y="270986"/>
                    <a:pt x="5844064" y="272891"/>
                    <a:pt x="5843112" y="274796"/>
                  </a:cubicBezTo>
                  <a:cubicBezTo>
                    <a:pt x="5842159" y="270034"/>
                    <a:pt x="5841206" y="265271"/>
                    <a:pt x="5840254" y="261461"/>
                  </a:cubicBezTo>
                  <a:cubicBezTo>
                    <a:pt x="5840254" y="254794"/>
                    <a:pt x="5840254" y="248126"/>
                    <a:pt x="5841206" y="242411"/>
                  </a:cubicBezTo>
                  <a:cubicBezTo>
                    <a:pt x="5841206" y="230029"/>
                    <a:pt x="5841206" y="223361"/>
                    <a:pt x="5841206" y="223361"/>
                  </a:cubicBezTo>
                  <a:cubicBezTo>
                    <a:pt x="5841206" y="223361"/>
                    <a:pt x="5839301" y="230029"/>
                    <a:pt x="5837396" y="242411"/>
                  </a:cubicBezTo>
                  <a:cubicBezTo>
                    <a:pt x="5837396" y="243364"/>
                    <a:pt x="5837396" y="244316"/>
                    <a:pt x="5836444" y="245269"/>
                  </a:cubicBezTo>
                  <a:cubicBezTo>
                    <a:pt x="5833587" y="233839"/>
                    <a:pt x="5831681" y="224314"/>
                    <a:pt x="5829776" y="215741"/>
                  </a:cubicBezTo>
                  <a:cubicBezTo>
                    <a:pt x="5825967" y="198596"/>
                    <a:pt x="5824062" y="189071"/>
                    <a:pt x="5824062" y="189071"/>
                  </a:cubicBezTo>
                  <a:cubicBezTo>
                    <a:pt x="5824062" y="189071"/>
                    <a:pt x="5825014" y="198596"/>
                    <a:pt x="5825967" y="215741"/>
                  </a:cubicBezTo>
                  <a:cubicBezTo>
                    <a:pt x="5826919" y="224314"/>
                    <a:pt x="5827871" y="234791"/>
                    <a:pt x="5828824" y="246221"/>
                  </a:cubicBezTo>
                  <a:cubicBezTo>
                    <a:pt x="5829776" y="252889"/>
                    <a:pt x="5830729" y="260509"/>
                    <a:pt x="5831681" y="268129"/>
                  </a:cubicBezTo>
                  <a:cubicBezTo>
                    <a:pt x="5830729" y="270034"/>
                    <a:pt x="5828824" y="272891"/>
                    <a:pt x="5826919" y="276701"/>
                  </a:cubicBezTo>
                  <a:cubicBezTo>
                    <a:pt x="5826919" y="274796"/>
                    <a:pt x="5825967" y="272891"/>
                    <a:pt x="5825967" y="270986"/>
                  </a:cubicBezTo>
                  <a:cubicBezTo>
                    <a:pt x="5825014" y="263366"/>
                    <a:pt x="5823109" y="255746"/>
                    <a:pt x="5822156" y="250031"/>
                  </a:cubicBezTo>
                  <a:cubicBezTo>
                    <a:pt x="5820251" y="238601"/>
                    <a:pt x="5818346" y="231934"/>
                    <a:pt x="5818346" y="231934"/>
                  </a:cubicBezTo>
                  <a:cubicBezTo>
                    <a:pt x="5818346" y="231934"/>
                    <a:pt x="5818346" y="238601"/>
                    <a:pt x="5818346" y="250031"/>
                  </a:cubicBezTo>
                  <a:cubicBezTo>
                    <a:pt x="5818346" y="255746"/>
                    <a:pt x="5818346" y="262414"/>
                    <a:pt x="5818346" y="270986"/>
                  </a:cubicBezTo>
                  <a:cubicBezTo>
                    <a:pt x="5816442" y="267176"/>
                    <a:pt x="5814537" y="264319"/>
                    <a:pt x="5812631" y="262414"/>
                  </a:cubicBezTo>
                  <a:lnTo>
                    <a:pt x="5812631" y="246221"/>
                  </a:lnTo>
                  <a:lnTo>
                    <a:pt x="5814537" y="220504"/>
                  </a:lnTo>
                  <a:cubicBezTo>
                    <a:pt x="5815489" y="220504"/>
                    <a:pt x="5815489" y="220504"/>
                    <a:pt x="5816442" y="221456"/>
                  </a:cubicBezTo>
                  <a:cubicBezTo>
                    <a:pt x="5817394" y="222409"/>
                    <a:pt x="5818346" y="222409"/>
                    <a:pt x="5819299" y="224314"/>
                  </a:cubicBezTo>
                  <a:cubicBezTo>
                    <a:pt x="5821204" y="226219"/>
                    <a:pt x="5821204" y="229076"/>
                    <a:pt x="5822156" y="231934"/>
                  </a:cubicBezTo>
                  <a:cubicBezTo>
                    <a:pt x="5822156" y="229076"/>
                    <a:pt x="5822156" y="226219"/>
                    <a:pt x="5821204" y="223361"/>
                  </a:cubicBezTo>
                  <a:cubicBezTo>
                    <a:pt x="5820251" y="222409"/>
                    <a:pt x="5819299" y="220504"/>
                    <a:pt x="5818346" y="219551"/>
                  </a:cubicBezTo>
                  <a:cubicBezTo>
                    <a:pt x="5817394" y="218599"/>
                    <a:pt x="5815489" y="217646"/>
                    <a:pt x="5813584" y="217646"/>
                  </a:cubicBezTo>
                  <a:lnTo>
                    <a:pt x="5811679" y="217646"/>
                  </a:lnTo>
                  <a:lnTo>
                    <a:pt x="5811679" y="219551"/>
                  </a:lnTo>
                  <a:cubicBezTo>
                    <a:pt x="5809774" y="228124"/>
                    <a:pt x="5806917" y="237649"/>
                    <a:pt x="5805012" y="246221"/>
                  </a:cubicBezTo>
                  <a:cubicBezTo>
                    <a:pt x="5804059" y="250031"/>
                    <a:pt x="5804059" y="252889"/>
                    <a:pt x="5803106" y="256699"/>
                  </a:cubicBezTo>
                  <a:cubicBezTo>
                    <a:pt x="5801201" y="258604"/>
                    <a:pt x="5799296" y="261461"/>
                    <a:pt x="5796439" y="264319"/>
                  </a:cubicBezTo>
                  <a:cubicBezTo>
                    <a:pt x="5796439" y="259556"/>
                    <a:pt x="5795487" y="256699"/>
                    <a:pt x="5795487" y="253841"/>
                  </a:cubicBezTo>
                  <a:cubicBezTo>
                    <a:pt x="5794534" y="250031"/>
                    <a:pt x="5794534" y="248126"/>
                    <a:pt x="5794534" y="248126"/>
                  </a:cubicBezTo>
                  <a:cubicBezTo>
                    <a:pt x="5794534" y="248126"/>
                    <a:pt x="5794534" y="250031"/>
                    <a:pt x="5794534" y="253841"/>
                  </a:cubicBezTo>
                  <a:cubicBezTo>
                    <a:pt x="5794534" y="257651"/>
                    <a:pt x="5794534" y="262414"/>
                    <a:pt x="5793581" y="268129"/>
                  </a:cubicBezTo>
                  <a:cubicBezTo>
                    <a:pt x="5792629" y="269081"/>
                    <a:pt x="5792629" y="269081"/>
                    <a:pt x="5791676" y="270034"/>
                  </a:cubicBezTo>
                  <a:cubicBezTo>
                    <a:pt x="5791676" y="270034"/>
                    <a:pt x="5791676" y="270034"/>
                    <a:pt x="5791676" y="270034"/>
                  </a:cubicBezTo>
                  <a:lnTo>
                    <a:pt x="5787867" y="239554"/>
                  </a:lnTo>
                  <a:cubicBezTo>
                    <a:pt x="5791676" y="229076"/>
                    <a:pt x="5793581" y="224314"/>
                    <a:pt x="5793581" y="224314"/>
                  </a:cubicBezTo>
                  <a:cubicBezTo>
                    <a:pt x="5793581" y="224314"/>
                    <a:pt x="5791676" y="228124"/>
                    <a:pt x="5786914" y="234791"/>
                  </a:cubicBezTo>
                  <a:lnTo>
                    <a:pt x="5785009" y="205264"/>
                  </a:lnTo>
                  <a:cubicBezTo>
                    <a:pt x="5788819" y="197644"/>
                    <a:pt x="5791676" y="190024"/>
                    <a:pt x="5795487" y="183356"/>
                  </a:cubicBezTo>
                  <a:cubicBezTo>
                    <a:pt x="5795487" y="183356"/>
                    <a:pt x="5795487" y="184309"/>
                    <a:pt x="5795487" y="184309"/>
                  </a:cubicBezTo>
                  <a:cubicBezTo>
                    <a:pt x="5795487" y="184309"/>
                    <a:pt x="5795487" y="183356"/>
                    <a:pt x="5795487" y="183356"/>
                  </a:cubicBezTo>
                  <a:cubicBezTo>
                    <a:pt x="5796439" y="181451"/>
                    <a:pt x="5797392" y="179546"/>
                    <a:pt x="5797392" y="178594"/>
                  </a:cubicBezTo>
                  <a:cubicBezTo>
                    <a:pt x="5803106" y="165259"/>
                    <a:pt x="5808821" y="153829"/>
                    <a:pt x="5812631" y="145256"/>
                  </a:cubicBezTo>
                  <a:cubicBezTo>
                    <a:pt x="5821204" y="126206"/>
                    <a:pt x="5825967" y="115729"/>
                    <a:pt x="5825967" y="115729"/>
                  </a:cubicBezTo>
                  <a:cubicBezTo>
                    <a:pt x="5825967" y="115729"/>
                    <a:pt x="5820251" y="125254"/>
                    <a:pt x="5809774" y="143351"/>
                  </a:cubicBezTo>
                  <a:cubicBezTo>
                    <a:pt x="5805012" y="151924"/>
                    <a:pt x="5798344" y="162401"/>
                    <a:pt x="5791676" y="173831"/>
                  </a:cubicBezTo>
                  <a:cubicBezTo>
                    <a:pt x="5790724" y="172879"/>
                    <a:pt x="5789771" y="171926"/>
                    <a:pt x="5788819" y="170974"/>
                  </a:cubicBezTo>
                  <a:cubicBezTo>
                    <a:pt x="5786914" y="170021"/>
                    <a:pt x="5785009" y="169069"/>
                    <a:pt x="5783104" y="169069"/>
                  </a:cubicBezTo>
                  <a:lnTo>
                    <a:pt x="5781199" y="169069"/>
                  </a:lnTo>
                  <a:lnTo>
                    <a:pt x="5781199" y="170974"/>
                  </a:lnTo>
                  <a:lnTo>
                    <a:pt x="5777389" y="197644"/>
                  </a:lnTo>
                  <a:cubicBezTo>
                    <a:pt x="5774531" y="204311"/>
                    <a:pt x="5770721" y="210026"/>
                    <a:pt x="5766912" y="217646"/>
                  </a:cubicBezTo>
                  <a:cubicBezTo>
                    <a:pt x="5762149" y="226219"/>
                    <a:pt x="5757387" y="234791"/>
                    <a:pt x="5752624" y="244316"/>
                  </a:cubicBezTo>
                  <a:cubicBezTo>
                    <a:pt x="5752624" y="240506"/>
                    <a:pt x="5751671" y="236696"/>
                    <a:pt x="5751671" y="233839"/>
                  </a:cubicBezTo>
                  <a:cubicBezTo>
                    <a:pt x="5750719" y="228124"/>
                    <a:pt x="5749767" y="222409"/>
                    <a:pt x="5749767" y="216694"/>
                  </a:cubicBezTo>
                  <a:cubicBezTo>
                    <a:pt x="5754529" y="199549"/>
                    <a:pt x="5757387" y="190024"/>
                    <a:pt x="5757387" y="190024"/>
                  </a:cubicBezTo>
                  <a:cubicBezTo>
                    <a:pt x="5757387" y="190024"/>
                    <a:pt x="5754529" y="197644"/>
                    <a:pt x="5749767" y="210979"/>
                  </a:cubicBezTo>
                  <a:cubicBezTo>
                    <a:pt x="5749767" y="209074"/>
                    <a:pt x="5748814" y="206216"/>
                    <a:pt x="5748814" y="204311"/>
                  </a:cubicBezTo>
                  <a:cubicBezTo>
                    <a:pt x="5746909" y="188119"/>
                    <a:pt x="5745004" y="178594"/>
                    <a:pt x="5745004" y="178594"/>
                  </a:cubicBezTo>
                  <a:cubicBezTo>
                    <a:pt x="5745004" y="178594"/>
                    <a:pt x="5745004" y="188119"/>
                    <a:pt x="5745004" y="204311"/>
                  </a:cubicBezTo>
                  <a:cubicBezTo>
                    <a:pt x="5745004" y="210026"/>
                    <a:pt x="5745004" y="215741"/>
                    <a:pt x="5745004" y="222409"/>
                  </a:cubicBezTo>
                  <a:cubicBezTo>
                    <a:pt x="5745004" y="223361"/>
                    <a:pt x="5744051" y="224314"/>
                    <a:pt x="5744051" y="225266"/>
                  </a:cubicBezTo>
                  <a:cubicBezTo>
                    <a:pt x="5740242" y="234791"/>
                    <a:pt x="5736431" y="247174"/>
                    <a:pt x="5731669" y="259556"/>
                  </a:cubicBezTo>
                  <a:cubicBezTo>
                    <a:pt x="5731669" y="259556"/>
                    <a:pt x="5731669" y="258604"/>
                    <a:pt x="5731669" y="258604"/>
                  </a:cubicBezTo>
                  <a:cubicBezTo>
                    <a:pt x="5733574" y="245269"/>
                    <a:pt x="5734526" y="238601"/>
                    <a:pt x="5734526" y="238601"/>
                  </a:cubicBezTo>
                  <a:cubicBezTo>
                    <a:pt x="5734526" y="238601"/>
                    <a:pt x="5732621" y="246221"/>
                    <a:pt x="5727859" y="258604"/>
                  </a:cubicBezTo>
                  <a:cubicBezTo>
                    <a:pt x="5726906" y="260509"/>
                    <a:pt x="5726906" y="262414"/>
                    <a:pt x="5725954" y="264319"/>
                  </a:cubicBezTo>
                  <a:cubicBezTo>
                    <a:pt x="5725954" y="264319"/>
                    <a:pt x="5725954" y="263366"/>
                    <a:pt x="5725954" y="263366"/>
                  </a:cubicBezTo>
                  <a:cubicBezTo>
                    <a:pt x="5725954" y="263366"/>
                    <a:pt x="5725954" y="262414"/>
                    <a:pt x="5725954" y="262414"/>
                  </a:cubicBezTo>
                  <a:cubicBezTo>
                    <a:pt x="5725954" y="260509"/>
                    <a:pt x="5726906" y="258604"/>
                    <a:pt x="5726906" y="256699"/>
                  </a:cubicBezTo>
                  <a:cubicBezTo>
                    <a:pt x="5727859" y="251936"/>
                    <a:pt x="5728812" y="247174"/>
                    <a:pt x="5729764" y="242411"/>
                  </a:cubicBezTo>
                  <a:cubicBezTo>
                    <a:pt x="5730717" y="237649"/>
                    <a:pt x="5731669" y="233839"/>
                    <a:pt x="5732621" y="230029"/>
                  </a:cubicBezTo>
                  <a:cubicBezTo>
                    <a:pt x="5734526" y="222409"/>
                    <a:pt x="5736431" y="215741"/>
                    <a:pt x="5737384" y="210026"/>
                  </a:cubicBezTo>
                  <a:cubicBezTo>
                    <a:pt x="5740242" y="198596"/>
                    <a:pt x="5741194" y="191929"/>
                    <a:pt x="5741194" y="191929"/>
                  </a:cubicBezTo>
                  <a:cubicBezTo>
                    <a:pt x="5741194" y="191929"/>
                    <a:pt x="5740242" y="193834"/>
                    <a:pt x="5739289" y="196691"/>
                  </a:cubicBezTo>
                  <a:cubicBezTo>
                    <a:pt x="5740242" y="192881"/>
                    <a:pt x="5740242" y="190024"/>
                    <a:pt x="5740242" y="190024"/>
                  </a:cubicBezTo>
                  <a:cubicBezTo>
                    <a:pt x="5740242" y="190024"/>
                    <a:pt x="5737384" y="197644"/>
                    <a:pt x="5731669" y="211931"/>
                  </a:cubicBezTo>
                  <a:cubicBezTo>
                    <a:pt x="5730717" y="215741"/>
                    <a:pt x="5728812" y="219551"/>
                    <a:pt x="5726906" y="224314"/>
                  </a:cubicBezTo>
                  <a:cubicBezTo>
                    <a:pt x="5725954" y="225266"/>
                    <a:pt x="5725954" y="227171"/>
                    <a:pt x="5725001" y="228124"/>
                  </a:cubicBezTo>
                  <a:cubicBezTo>
                    <a:pt x="5723096" y="231934"/>
                    <a:pt x="5722144" y="235744"/>
                    <a:pt x="5720239" y="240506"/>
                  </a:cubicBezTo>
                  <a:cubicBezTo>
                    <a:pt x="5719287" y="243364"/>
                    <a:pt x="5718334" y="246221"/>
                    <a:pt x="5717381" y="250031"/>
                  </a:cubicBezTo>
                  <a:cubicBezTo>
                    <a:pt x="5716429" y="251936"/>
                    <a:pt x="5716429" y="252889"/>
                    <a:pt x="5715476" y="254794"/>
                  </a:cubicBezTo>
                  <a:cubicBezTo>
                    <a:pt x="5713571" y="260509"/>
                    <a:pt x="5711667" y="266224"/>
                    <a:pt x="5709762" y="272891"/>
                  </a:cubicBezTo>
                  <a:cubicBezTo>
                    <a:pt x="5707856" y="278606"/>
                    <a:pt x="5705951" y="284321"/>
                    <a:pt x="5704046" y="290989"/>
                  </a:cubicBezTo>
                  <a:cubicBezTo>
                    <a:pt x="5701189" y="285274"/>
                    <a:pt x="5699284" y="280511"/>
                    <a:pt x="5696426" y="275749"/>
                  </a:cubicBezTo>
                  <a:cubicBezTo>
                    <a:pt x="5695474" y="271939"/>
                    <a:pt x="5695474" y="269081"/>
                    <a:pt x="5695474" y="269081"/>
                  </a:cubicBezTo>
                  <a:cubicBezTo>
                    <a:pt x="5695474" y="269081"/>
                    <a:pt x="5695474" y="270034"/>
                    <a:pt x="5695474" y="272891"/>
                  </a:cubicBezTo>
                  <a:cubicBezTo>
                    <a:pt x="5692617" y="268129"/>
                    <a:pt x="5690712" y="263366"/>
                    <a:pt x="5688806" y="259556"/>
                  </a:cubicBezTo>
                  <a:cubicBezTo>
                    <a:pt x="5683092" y="249079"/>
                    <a:pt x="5680234" y="243364"/>
                    <a:pt x="5680234" y="243364"/>
                  </a:cubicBezTo>
                  <a:cubicBezTo>
                    <a:pt x="5680234" y="243364"/>
                    <a:pt x="5682139" y="250031"/>
                    <a:pt x="5684996" y="260509"/>
                  </a:cubicBezTo>
                  <a:cubicBezTo>
                    <a:pt x="5687854" y="269081"/>
                    <a:pt x="5690712" y="279559"/>
                    <a:pt x="5694521" y="292894"/>
                  </a:cubicBezTo>
                  <a:cubicBezTo>
                    <a:pt x="5694521" y="297656"/>
                    <a:pt x="5694521" y="302419"/>
                    <a:pt x="5694521" y="309086"/>
                  </a:cubicBezTo>
                  <a:cubicBezTo>
                    <a:pt x="5694521" y="313849"/>
                    <a:pt x="5694521" y="318611"/>
                    <a:pt x="5694521" y="323374"/>
                  </a:cubicBezTo>
                  <a:cubicBezTo>
                    <a:pt x="5693569" y="326231"/>
                    <a:pt x="5692617" y="329089"/>
                    <a:pt x="5691664" y="331946"/>
                  </a:cubicBezTo>
                  <a:cubicBezTo>
                    <a:pt x="5690712" y="330994"/>
                    <a:pt x="5690712" y="330041"/>
                    <a:pt x="5689759" y="329089"/>
                  </a:cubicBezTo>
                  <a:lnTo>
                    <a:pt x="5689759" y="320516"/>
                  </a:lnTo>
                  <a:cubicBezTo>
                    <a:pt x="5688806" y="309086"/>
                    <a:pt x="5688806" y="297656"/>
                    <a:pt x="5687854" y="286226"/>
                  </a:cubicBezTo>
                  <a:cubicBezTo>
                    <a:pt x="5686901" y="297656"/>
                    <a:pt x="5685949" y="308134"/>
                    <a:pt x="5684996" y="319564"/>
                  </a:cubicBezTo>
                  <a:cubicBezTo>
                    <a:pt x="5684044" y="317659"/>
                    <a:pt x="5683092" y="315754"/>
                    <a:pt x="5681187" y="312896"/>
                  </a:cubicBezTo>
                  <a:cubicBezTo>
                    <a:pt x="5679281" y="299561"/>
                    <a:pt x="5677376" y="286226"/>
                    <a:pt x="5675471" y="273844"/>
                  </a:cubicBezTo>
                  <a:cubicBezTo>
                    <a:pt x="5674519" y="267176"/>
                    <a:pt x="5673567" y="260509"/>
                    <a:pt x="5672614" y="253841"/>
                  </a:cubicBezTo>
                  <a:cubicBezTo>
                    <a:pt x="5671662" y="247174"/>
                    <a:pt x="5671662" y="241459"/>
                    <a:pt x="5670709" y="235744"/>
                  </a:cubicBezTo>
                  <a:cubicBezTo>
                    <a:pt x="5669756" y="224314"/>
                    <a:pt x="5668804" y="214789"/>
                    <a:pt x="5667851" y="207169"/>
                  </a:cubicBezTo>
                  <a:cubicBezTo>
                    <a:pt x="5666899" y="198596"/>
                    <a:pt x="5665946" y="192881"/>
                    <a:pt x="5665946" y="188119"/>
                  </a:cubicBezTo>
                  <a:cubicBezTo>
                    <a:pt x="5666899" y="185261"/>
                    <a:pt x="5666899" y="183356"/>
                    <a:pt x="5666899" y="183356"/>
                  </a:cubicBezTo>
                  <a:cubicBezTo>
                    <a:pt x="5666899" y="183356"/>
                    <a:pt x="5665946" y="184309"/>
                    <a:pt x="5665946" y="186214"/>
                  </a:cubicBezTo>
                  <a:cubicBezTo>
                    <a:pt x="5665946" y="183356"/>
                    <a:pt x="5664994" y="181451"/>
                    <a:pt x="5664994" y="181451"/>
                  </a:cubicBezTo>
                  <a:cubicBezTo>
                    <a:pt x="5664994" y="181451"/>
                    <a:pt x="5664994" y="184309"/>
                    <a:pt x="5664994" y="188119"/>
                  </a:cubicBezTo>
                  <a:cubicBezTo>
                    <a:pt x="5663089" y="192881"/>
                    <a:pt x="5659279" y="201454"/>
                    <a:pt x="5654517" y="211931"/>
                  </a:cubicBezTo>
                  <a:cubicBezTo>
                    <a:pt x="5654517" y="210026"/>
                    <a:pt x="5654517" y="207169"/>
                    <a:pt x="5653564" y="205264"/>
                  </a:cubicBezTo>
                  <a:cubicBezTo>
                    <a:pt x="5652612" y="199549"/>
                    <a:pt x="5652612" y="193834"/>
                    <a:pt x="5652612" y="189071"/>
                  </a:cubicBezTo>
                  <a:cubicBezTo>
                    <a:pt x="5655469" y="183356"/>
                    <a:pt x="5657374" y="179546"/>
                    <a:pt x="5657374" y="179546"/>
                  </a:cubicBezTo>
                  <a:cubicBezTo>
                    <a:pt x="5657374" y="179546"/>
                    <a:pt x="5655469" y="182404"/>
                    <a:pt x="5652612" y="187166"/>
                  </a:cubicBezTo>
                  <a:cubicBezTo>
                    <a:pt x="5652612" y="186214"/>
                    <a:pt x="5652612" y="186214"/>
                    <a:pt x="5652612" y="185261"/>
                  </a:cubicBezTo>
                  <a:cubicBezTo>
                    <a:pt x="5651659" y="173831"/>
                    <a:pt x="5651659" y="167164"/>
                    <a:pt x="5651659" y="167164"/>
                  </a:cubicBezTo>
                  <a:cubicBezTo>
                    <a:pt x="5651659" y="167164"/>
                    <a:pt x="5650706" y="171926"/>
                    <a:pt x="5649754" y="179546"/>
                  </a:cubicBezTo>
                  <a:cubicBezTo>
                    <a:pt x="5649754" y="179546"/>
                    <a:pt x="5649754" y="178594"/>
                    <a:pt x="5649754" y="178594"/>
                  </a:cubicBezTo>
                  <a:cubicBezTo>
                    <a:pt x="5648801" y="171926"/>
                    <a:pt x="5648801" y="166211"/>
                    <a:pt x="5647849" y="159544"/>
                  </a:cubicBezTo>
                  <a:cubicBezTo>
                    <a:pt x="5647849" y="153829"/>
                    <a:pt x="5646896" y="148114"/>
                    <a:pt x="5646896" y="142399"/>
                  </a:cubicBezTo>
                  <a:cubicBezTo>
                    <a:pt x="5645944" y="131921"/>
                    <a:pt x="5644992" y="122396"/>
                    <a:pt x="5645944" y="114776"/>
                  </a:cubicBezTo>
                  <a:cubicBezTo>
                    <a:pt x="5645944" y="99536"/>
                    <a:pt x="5644992" y="90011"/>
                    <a:pt x="5644992" y="90011"/>
                  </a:cubicBezTo>
                  <a:cubicBezTo>
                    <a:pt x="5644992" y="90011"/>
                    <a:pt x="5644039" y="98584"/>
                    <a:pt x="5641181" y="113824"/>
                  </a:cubicBezTo>
                  <a:cubicBezTo>
                    <a:pt x="5640229" y="121444"/>
                    <a:pt x="5639276" y="130969"/>
                    <a:pt x="5639276" y="141446"/>
                  </a:cubicBezTo>
                  <a:cubicBezTo>
                    <a:pt x="5639276" y="147161"/>
                    <a:pt x="5638324" y="152876"/>
                    <a:pt x="5638324" y="158591"/>
                  </a:cubicBezTo>
                  <a:cubicBezTo>
                    <a:pt x="5638324" y="164306"/>
                    <a:pt x="5638324" y="170974"/>
                    <a:pt x="5638324" y="177641"/>
                  </a:cubicBezTo>
                  <a:cubicBezTo>
                    <a:pt x="5638324" y="186214"/>
                    <a:pt x="5638324" y="195739"/>
                    <a:pt x="5639276" y="205264"/>
                  </a:cubicBezTo>
                  <a:cubicBezTo>
                    <a:pt x="5638324" y="206216"/>
                    <a:pt x="5638324" y="207169"/>
                    <a:pt x="5637371" y="208121"/>
                  </a:cubicBezTo>
                  <a:cubicBezTo>
                    <a:pt x="5637371" y="208121"/>
                    <a:pt x="5636419" y="209074"/>
                    <a:pt x="5636419" y="209074"/>
                  </a:cubicBezTo>
                  <a:cubicBezTo>
                    <a:pt x="5636419" y="208121"/>
                    <a:pt x="5636419" y="208121"/>
                    <a:pt x="5636419" y="208121"/>
                  </a:cubicBezTo>
                  <a:cubicBezTo>
                    <a:pt x="5636419" y="208121"/>
                    <a:pt x="5636419" y="208121"/>
                    <a:pt x="5636419" y="209074"/>
                  </a:cubicBezTo>
                  <a:cubicBezTo>
                    <a:pt x="5635467" y="210979"/>
                    <a:pt x="5633562" y="212884"/>
                    <a:pt x="5631656" y="215741"/>
                  </a:cubicBezTo>
                  <a:cubicBezTo>
                    <a:pt x="5628799" y="201454"/>
                    <a:pt x="5626894" y="192881"/>
                    <a:pt x="5626894" y="192881"/>
                  </a:cubicBezTo>
                  <a:cubicBezTo>
                    <a:pt x="5626894" y="192881"/>
                    <a:pt x="5626894" y="204311"/>
                    <a:pt x="5626894" y="222409"/>
                  </a:cubicBezTo>
                  <a:cubicBezTo>
                    <a:pt x="5626894" y="222409"/>
                    <a:pt x="5626894" y="222409"/>
                    <a:pt x="5626894" y="223361"/>
                  </a:cubicBezTo>
                  <a:cubicBezTo>
                    <a:pt x="5624037" y="219551"/>
                    <a:pt x="5621179" y="215741"/>
                    <a:pt x="5618321" y="211931"/>
                  </a:cubicBezTo>
                  <a:cubicBezTo>
                    <a:pt x="5608796" y="199549"/>
                    <a:pt x="5601176" y="189071"/>
                    <a:pt x="5593556" y="181451"/>
                  </a:cubicBezTo>
                  <a:cubicBezTo>
                    <a:pt x="5579269" y="165259"/>
                    <a:pt x="5570696" y="155734"/>
                    <a:pt x="5570696" y="155734"/>
                  </a:cubicBezTo>
                  <a:cubicBezTo>
                    <a:pt x="5570696" y="155734"/>
                    <a:pt x="5577364" y="166211"/>
                    <a:pt x="5590699" y="184309"/>
                  </a:cubicBezTo>
                  <a:cubicBezTo>
                    <a:pt x="5597367" y="192881"/>
                    <a:pt x="5604034" y="204311"/>
                    <a:pt x="5612606" y="217646"/>
                  </a:cubicBezTo>
                  <a:cubicBezTo>
                    <a:pt x="5613559" y="219551"/>
                    <a:pt x="5614512" y="221456"/>
                    <a:pt x="5616417" y="223361"/>
                  </a:cubicBezTo>
                  <a:cubicBezTo>
                    <a:pt x="5617369" y="226219"/>
                    <a:pt x="5618321" y="230029"/>
                    <a:pt x="5620226" y="233839"/>
                  </a:cubicBezTo>
                  <a:cubicBezTo>
                    <a:pt x="5620226" y="233839"/>
                    <a:pt x="5620226" y="233839"/>
                    <a:pt x="5620226" y="234791"/>
                  </a:cubicBezTo>
                  <a:cubicBezTo>
                    <a:pt x="5619274" y="236696"/>
                    <a:pt x="5618321" y="238601"/>
                    <a:pt x="5616417" y="241459"/>
                  </a:cubicBezTo>
                  <a:cubicBezTo>
                    <a:pt x="5616417" y="241459"/>
                    <a:pt x="5616417" y="240506"/>
                    <a:pt x="5616417" y="240506"/>
                  </a:cubicBezTo>
                  <a:cubicBezTo>
                    <a:pt x="5616417" y="240506"/>
                    <a:pt x="5616417" y="240506"/>
                    <a:pt x="5616417" y="241459"/>
                  </a:cubicBezTo>
                  <a:cubicBezTo>
                    <a:pt x="5615464" y="242411"/>
                    <a:pt x="5614512" y="244316"/>
                    <a:pt x="5614512" y="245269"/>
                  </a:cubicBezTo>
                  <a:cubicBezTo>
                    <a:pt x="5608796" y="255746"/>
                    <a:pt x="5602129" y="267176"/>
                    <a:pt x="5594509" y="280511"/>
                  </a:cubicBezTo>
                  <a:cubicBezTo>
                    <a:pt x="5594509" y="278606"/>
                    <a:pt x="5594509" y="277654"/>
                    <a:pt x="5594509" y="275749"/>
                  </a:cubicBezTo>
                  <a:cubicBezTo>
                    <a:pt x="5594509" y="272891"/>
                    <a:pt x="5594509" y="270986"/>
                    <a:pt x="5594509" y="268129"/>
                  </a:cubicBezTo>
                  <a:cubicBezTo>
                    <a:pt x="5595462" y="260509"/>
                    <a:pt x="5596414" y="256699"/>
                    <a:pt x="5596414" y="256699"/>
                  </a:cubicBezTo>
                  <a:cubicBezTo>
                    <a:pt x="5596414" y="256699"/>
                    <a:pt x="5595462" y="258604"/>
                    <a:pt x="5594509" y="263366"/>
                  </a:cubicBezTo>
                  <a:cubicBezTo>
                    <a:pt x="5594509" y="263366"/>
                    <a:pt x="5594509" y="262414"/>
                    <a:pt x="5594509" y="262414"/>
                  </a:cubicBezTo>
                  <a:cubicBezTo>
                    <a:pt x="5593556" y="257651"/>
                    <a:pt x="5593556" y="253841"/>
                    <a:pt x="5592604" y="250031"/>
                  </a:cubicBezTo>
                  <a:cubicBezTo>
                    <a:pt x="5591651" y="243364"/>
                    <a:pt x="5590699" y="238601"/>
                    <a:pt x="5590699" y="232886"/>
                  </a:cubicBezTo>
                  <a:cubicBezTo>
                    <a:pt x="5594509" y="223361"/>
                    <a:pt x="5596414" y="217646"/>
                    <a:pt x="5596414" y="217646"/>
                  </a:cubicBezTo>
                  <a:cubicBezTo>
                    <a:pt x="5596414" y="217646"/>
                    <a:pt x="5593556" y="221456"/>
                    <a:pt x="5589746" y="230029"/>
                  </a:cubicBezTo>
                  <a:cubicBezTo>
                    <a:pt x="5589746" y="230029"/>
                    <a:pt x="5589746" y="230029"/>
                    <a:pt x="5589746" y="230029"/>
                  </a:cubicBezTo>
                  <a:cubicBezTo>
                    <a:pt x="5587842" y="218599"/>
                    <a:pt x="5586889" y="211931"/>
                    <a:pt x="5586889" y="211931"/>
                  </a:cubicBezTo>
                  <a:cubicBezTo>
                    <a:pt x="5586889" y="211931"/>
                    <a:pt x="5585937" y="218599"/>
                    <a:pt x="5585937" y="230029"/>
                  </a:cubicBezTo>
                  <a:cubicBezTo>
                    <a:pt x="5585937" y="230029"/>
                    <a:pt x="5585937" y="230981"/>
                    <a:pt x="5585937" y="230981"/>
                  </a:cubicBezTo>
                  <a:cubicBezTo>
                    <a:pt x="5584984" y="225266"/>
                    <a:pt x="5584031" y="219551"/>
                    <a:pt x="5583079" y="213836"/>
                  </a:cubicBezTo>
                  <a:cubicBezTo>
                    <a:pt x="5583079" y="223361"/>
                    <a:pt x="5583079" y="232886"/>
                    <a:pt x="5583079" y="242411"/>
                  </a:cubicBezTo>
                  <a:cubicBezTo>
                    <a:pt x="5582126" y="243364"/>
                    <a:pt x="5582126" y="245269"/>
                    <a:pt x="5581174" y="246221"/>
                  </a:cubicBezTo>
                  <a:cubicBezTo>
                    <a:pt x="5580221" y="247174"/>
                    <a:pt x="5579269" y="249079"/>
                    <a:pt x="5579269" y="250031"/>
                  </a:cubicBezTo>
                  <a:cubicBezTo>
                    <a:pt x="5576412" y="235744"/>
                    <a:pt x="5574506" y="221456"/>
                    <a:pt x="5571649" y="209074"/>
                  </a:cubicBezTo>
                  <a:cubicBezTo>
                    <a:pt x="5570696" y="202406"/>
                    <a:pt x="5568792" y="194786"/>
                    <a:pt x="5567839" y="189071"/>
                  </a:cubicBezTo>
                  <a:cubicBezTo>
                    <a:pt x="5565934" y="182404"/>
                    <a:pt x="5564981" y="176689"/>
                    <a:pt x="5563076" y="170974"/>
                  </a:cubicBezTo>
                  <a:cubicBezTo>
                    <a:pt x="5560219" y="159544"/>
                    <a:pt x="5557362" y="150019"/>
                    <a:pt x="5555456" y="141446"/>
                  </a:cubicBezTo>
                  <a:cubicBezTo>
                    <a:pt x="5550694" y="125254"/>
                    <a:pt x="5548789" y="115729"/>
                    <a:pt x="5548789" y="115729"/>
                  </a:cubicBezTo>
                  <a:cubicBezTo>
                    <a:pt x="5548789" y="115729"/>
                    <a:pt x="5549742" y="125254"/>
                    <a:pt x="5551646" y="142399"/>
                  </a:cubicBezTo>
                  <a:cubicBezTo>
                    <a:pt x="5552599" y="150971"/>
                    <a:pt x="5554504" y="160496"/>
                    <a:pt x="5555456" y="172879"/>
                  </a:cubicBezTo>
                  <a:cubicBezTo>
                    <a:pt x="5556409" y="178594"/>
                    <a:pt x="5557362" y="185261"/>
                    <a:pt x="5558314" y="190976"/>
                  </a:cubicBezTo>
                  <a:cubicBezTo>
                    <a:pt x="5559267" y="197644"/>
                    <a:pt x="5559267" y="204311"/>
                    <a:pt x="5560219" y="211931"/>
                  </a:cubicBezTo>
                  <a:cubicBezTo>
                    <a:pt x="5561171" y="226219"/>
                    <a:pt x="5563076" y="241459"/>
                    <a:pt x="5564981" y="257651"/>
                  </a:cubicBezTo>
                  <a:cubicBezTo>
                    <a:pt x="5565934" y="263366"/>
                    <a:pt x="5565934" y="269081"/>
                    <a:pt x="5565934" y="274796"/>
                  </a:cubicBezTo>
                  <a:cubicBezTo>
                    <a:pt x="5564981" y="275749"/>
                    <a:pt x="5564981" y="277654"/>
                    <a:pt x="5564029" y="278606"/>
                  </a:cubicBezTo>
                  <a:cubicBezTo>
                    <a:pt x="5563076" y="280511"/>
                    <a:pt x="5562124" y="282416"/>
                    <a:pt x="5561171" y="284321"/>
                  </a:cubicBezTo>
                  <a:cubicBezTo>
                    <a:pt x="5557362" y="277654"/>
                    <a:pt x="5553551" y="270034"/>
                    <a:pt x="5549742" y="264319"/>
                  </a:cubicBezTo>
                  <a:cubicBezTo>
                    <a:pt x="5549742" y="263366"/>
                    <a:pt x="5548789" y="262414"/>
                    <a:pt x="5548789" y="261461"/>
                  </a:cubicBezTo>
                  <a:cubicBezTo>
                    <a:pt x="5546884" y="255746"/>
                    <a:pt x="5545931" y="250984"/>
                    <a:pt x="5544026" y="247174"/>
                  </a:cubicBezTo>
                  <a:cubicBezTo>
                    <a:pt x="5545931" y="234791"/>
                    <a:pt x="5547837" y="228124"/>
                    <a:pt x="5547837" y="228124"/>
                  </a:cubicBezTo>
                  <a:cubicBezTo>
                    <a:pt x="5547837" y="228124"/>
                    <a:pt x="5545931" y="232886"/>
                    <a:pt x="5542121" y="241459"/>
                  </a:cubicBezTo>
                  <a:cubicBezTo>
                    <a:pt x="5542121" y="240506"/>
                    <a:pt x="5541169" y="239554"/>
                    <a:pt x="5541169" y="238601"/>
                  </a:cubicBezTo>
                  <a:cubicBezTo>
                    <a:pt x="5540217" y="235744"/>
                    <a:pt x="5539264" y="232886"/>
                    <a:pt x="5538312" y="230029"/>
                  </a:cubicBezTo>
                  <a:cubicBezTo>
                    <a:pt x="5546884" y="192881"/>
                    <a:pt x="5551646" y="167164"/>
                    <a:pt x="5551646" y="167164"/>
                  </a:cubicBezTo>
                  <a:cubicBezTo>
                    <a:pt x="5551646" y="167164"/>
                    <a:pt x="5542121" y="190024"/>
                    <a:pt x="5528787" y="225266"/>
                  </a:cubicBezTo>
                  <a:cubicBezTo>
                    <a:pt x="5526881" y="221456"/>
                    <a:pt x="5524976" y="219551"/>
                    <a:pt x="5524976" y="217646"/>
                  </a:cubicBezTo>
                  <a:cubicBezTo>
                    <a:pt x="5524024" y="213836"/>
                    <a:pt x="5524024" y="210026"/>
                    <a:pt x="5524024" y="207169"/>
                  </a:cubicBezTo>
                  <a:cubicBezTo>
                    <a:pt x="5522119" y="192881"/>
                    <a:pt x="5521167" y="185261"/>
                    <a:pt x="5521167" y="185261"/>
                  </a:cubicBezTo>
                  <a:cubicBezTo>
                    <a:pt x="5521167" y="185261"/>
                    <a:pt x="5521167" y="192881"/>
                    <a:pt x="5520214" y="207169"/>
                  </a:cubicBezTo>
                  <a:cubicBezTo>
                    <a:pt x="5520214" y="213836"/>
                    <a:pt x="5520214" y="222409"/>
                    <a:pt x="5520214" y="232886"/>
                  </a:cubicBezTo>
                  <a:cubicBezTo>
                    <a:pt x="5520214" y="237649"/>
                    <a:pt x="5520214" y="243364"/>
                    <a:pt x="5520214" y="248126"/>
                  </a:cubicBezTo>
                  <a:cubicBezTo>
                    <a:pt x="5520214" y="249079"/>
                    <a:pt x="5520214" y="250031"/>
                    <a:pt x="5520214" y="250984"/>
                  </a:cubicBezTo>
                  <a:cubicBezTo>
                    <a:pt x="5515451" y="264319"/>
                    <a:pt x="5510689" y="277654"/>
                    <a:pt x="5505926" y="291941"/>
                  </a:cubicBezTo>
                  <a:cubicBezTo>
                    <a:pt x="5504974" y="294799"/>
                    <a:pt x="5504021" y="297656"/>
                    <a:pt x="5503069" y="300514"/>
                  </a:cubicBezTo>
                  <a:cubicBezTo>
                    <a:pt x="5501164" y="297656"/>
                    <a:pt x="5500212" y="293846"/>
                    <a:pt x="5498306" y="290989"/>
                  </a:cubicBezTo>
                  <a:cubicBezTo>
                    <a:pt x="5498306" y="289084"/>
                    <a:pt x="5498306" y="287179"/>
                    <a:pt x="5498306" y="285274"/>
                  </a:cubicBezTo>
                  <a:cubicBezTo>
                    <a:pt x="5499259" y="274796"/>
                    <a:pt x="5499259" y="269081"/>
                    <a:pt x="5499259" y="269081"/>
                  </a:cubicBezTo>
                  <a:cubicBezTo>
                    <a:pt x="5499259" y="269081"/>
                    <a:pt x="5497354" y="274796"/>
                    <a:pt x="5494496" y="284321"/>
                  </a:cubicBezTo>
                  <a:cubicBezTo>
                    <a:pt x="5489734" y="273844"/>
                    <a:pt x="5484971" y="265271"/>
                    <a:pt x="5481162" y="257651"/>
                  </a:cubicBezTo>
                  <a:cubicBezTo>
                    <a:pt x="5482114" y="255746"/>
                    <a:pt x="5482114" y="253841"/>
                    <a:pt x="5483067" y="251936"/>
                  </a:cubicBezTo>
                  <a:cubicBezTo>
                    <a:pt x="5486876" y="241459"/>
                    <a:pt x="5489734" y="231934"/>
                    <a:pt x="5492592" y="224314"/>
                  </a:cubicBezTo>
                  <a:cubicBezTo>
                    <a:pt x="5497354" y="209074"/>
                    <a:pt x="5500212" y="200501"/>
                    <a:pt x="5500212" y="200501"/>
                  </a:cubicBezTo>
                  <a:cubicBezTo>
                    <a:pt x="5500212" y="200501"/>
                    <a:pt x="5498306" y="205264"/>
                    <a:pt x="5493544" y="212884"/>
                  </a:cubicBezTo>
                  <a:cubicBezTo>
                    <a:pt x="5496401" y="203359"/>
                    <a:pt x="5500212" y="194786"/>
                    <a:pt x="5502117" y="188119"/>
                  </a:cubicBezTo>
                  <a:cubicBezTo>
                    <a:pt x="5507831" y="170974"/>
                    <a:pt x="5511642" y="160496"/>
                    <a:pt x="5511642" y="160496"/>
                  </a:cubicBezTo>
                  <a:cubicBezTo>
                    <a:pt x="5511642" y="160496"/>
                    <a:pt x="5506879" y="170021"/>
                    <a:pt x="5498306" y="186214"/>
                  </a:cubicBezTo>
                  <a:cubicBezTo>
                    <a:pt x="5494496" y="194786"/>
                    <a:pt x="5489734" y="204311"/>
                    <a:pt x="5484019" y="215741"/>
                  </a:cubicBezTo>
                  <a:cubicBezTo>
                    <a:pt x="5481162" y="221456"/>
                    <a:pt x="5478304" y="227171"/>
                    <a:pt x="5475446" y="233839"/>
                  </a:cubicBezTo>
                  <a:cubicBezTo>
                    <a:pt x="5474494" y="236696"/>
                    <a:pt x="5473542" y="238601"/>
                    <a:pt x="5472589" y="241459"/>
                  </a:cubicBezTo>
                  <a:cubicBezTo>
                    <a:pt x="5465921" y="228124"/>
                    <a:pt x="5461159" y="221456"/>
                    <a:pt x="5461159" y="221456"/>
                  </a:cubicBezTo>
                  <a:cubicBezTo>
                    <a:pt x="5461159" y="221456"/>
                    <a:pt x="5464017" y="231934"/>
                    <a:pt x="5469731" y="248126"/>
                  </a:cubicBezTo>
                  <a:cubicBezTo>
                    <a:pt x="5468779" y="250031"/>
                    <a:pt x="5467826" y="252889"/>
                    <a:pt x="5466874" y="254794"/>
                  </a:cubicBezTo>
                  <a:cubicBezTo>
                    <a:pt x="5466874" y="255746"/>
                    <a:pt x="5465921" y="256699"/>
                    <a:pt x="5465921" y="257651"/>
                  </a:cubicBezTo>
                  <a:cubicBezTo>
                    <a:pt x="5465921" y="257651"/>
                    <a:pt x="5464969" y="256699"/>
                    <a:pt x="5464969" y="256699"/>
                  </a:cubicBezTo>
                  <a:cubicBezTo>
                    <a:pt x="5461159" y="252889"/>
                    <a:pt x="5458301" y="249079"/>
                    <a:pt x="5455444" y="246221"/>
                  </a:cubicBezTo>
                  <a:cubicBezTo>
                    <a:pt x="5454492" y="240506"/>
                    <a:pt x="5453539" y="234791"/>
                    <a:pt x="5452587" y="230029"/>
                  </a:cubicBezTo>
                  <a:cubicBezTo>
                    <a:pt x="5451634" y="224314"/>
                    <a:pt x="5449729" y="219551"/>
                    <a:pt x="5448776" y="214789"/>
                  </a:cubicBezTo>
                  <a:cubicBezTo>
                    <a:pt x="5445919" y="205264"/>
                    <a:pt x="5444014" y="196691"/>
                    <a:pt x="5442109" y="190024"/>
                  </a:cubicBezTo>
                  <a:cubicBezTo>
                    <a:pt x="5442109" y="190024"/>
                    <a:pt x="5442109" y="190024"/>
                    <a:pt x="5442109" y="190024"/>
                  </a:cubicBezTo>
                  <a:cubicBezTo>
                    <a:pt x="5442109" y="184309"/>
                    <a:pt x="5442109" y="180499"/>
                    <a:pt x="5442109" y="180499"/>
                  </a:cubicBezTo>
                  <a:cubicBezTo>
                    <a:pt x="5442109" y="180499"/>
                    <a:pt x="5442109" y="182404"/>
                    <a:pt x="5441156" y="186214"/>
                  </a:cubicBezTo>
                  <a:cubicBezTo>
                    <a:pt x="5438299" y="174784"/>
                    <a:pt x="5436394" y="169069"/>
                    <a:pt x="5436394" y="169069"/>
                  </a:cubicBezTo>
                  <a:cubicBezTo>
                    <a:pt x="5436394" y="169069"/>
                    <a:pt x="5437346" y="176689"/>
                    <a:pt x="5438299" y="190976"/>
                  </a:cubicBezTo>
                  <a:cubicBezTo>
                    <a:pt x="5438299" y="192881"/>
                    <a:pt x="5438299" y="193834"/>
                    <a:pt x="5439251" y="195739"/>
                  </a:cubicBezTo>
                  <a:cubicBezTo>
                    <a:pt x="5437346" y="203359"/>
                    <a:pt x="5435442" y="212884"/>
                    <a:pt x="5433537" y="225266"/>
                  </a:cubicBezTo>
                  <a:cubicBezTo>
                    <a:pt x="5430679" y="223361"/>
                    <a:pt x="5429726" y="221456"/>
                    <a:pt x="5429726" y="221456"/>
                  </a:cubicBezTo>
                  <a:cubicBezTo>
                    <a:pt x="5429726" y="221456"/>
                    <a:pt x="5430679" y="223361"/>
                    <a:pt x="5433537" y="225266"/>
                  </a:cubicBezTo>
                  <a:cubicBezTo>
                    <a:pt x="5432584" y="230029"/>
                    <a:pt x="5431631" y="235744"/>
                    <a:pt x="5430679" y="240506"/>
                  </a:cubicBezTo>
                  <a:cubicBezTo>
                    <a:pt x="5429726" y="232886"/>
                    <a:pt x="5428774" y="228124"/>
                    <a:pt x="5428774" y="228124"/>
                  </a:cubicBezTo>
                  <a:cubicBezTo>
                    <a:pt x="5428774" y="228124"/>
                    <a:pt x="5428774" y="232886"/>
                    <a:pt x="5428774" y="242411"/>
                  </a:cubicBezTo>
                  <a:cubicBezTo>
                    <a:pt x="5426869" y="234791"/>
                    <a:pt x="5425917" y="228124"/>
                    <a:pt x="5424012" y="222409"/>
                  </a:cubicBezTo>
                  <a:cubicBezTo>
                    <a:pt x="5421154" y="208121"/>
                    <a:pt x="5419249" y="200501"/>
                    <a:pt x="5419249" y="200501"/>
                  </a:cubicBezTo>
                  <a:cubicBezTo>
                    <a:pt x="5419249" y="200501"/>
                    <a:pt x="5419249" y="209074"/>
                    <a:pt x="5420201" y="223361"/>
                  </a:cubicBezTo>
                  <a:cubicBezTo>
                    <a:pt x="5421154" y="235744"/>
                    <a:pt x="5422106" y="253841"/>
                    <a:pt x="5424964" y="274796"/>
                  </a:cubicBezTo>
                  <a:cubicBezTo>
                    <a:pt x="5424012" y="282416"/>
                    <a:pt x="5422106" y="290989"/>
                    <a:pt x="5420201" y="299561"/>
                  </a:cubicBezTo>
                  <a:cubicBezTo>
                    <a:pt x="5419249" y="301466"/>
                    <a:pt x="5419249" y="303371"/>
                    <a:pt x="5418296" y="305276"/>
                  </a:cubicBezTo>
                  <a:cubicBezTo>
                    <a:pt x="5417344" y="302419"/>
                    <a:pt x="5416392" y="300514"/>
                    <a:pt x="5415439" y="298609"/>
                  </a:cubicBezTo>
                  <a:cubicBezTo>
                    <a:pt x="5416392" y="294799"/>
                    <a:pt x="5417344" y="291941"/>
                    <a:pt x="5417344" y="291941"/>
                  </a:cubicBezTo>
                  <a:cubicBezTo>
                    <a:pt x="5417344" y="291941"/>
                    <a:pt x="5416392" y="293846"/>
                    <a:pt x="5414487" y="296704"/>
                  </a:cubicBezTo>
                  <a:cubicBezTo>
                    <a:pt x="5414487" y="296704"/>
                    <a:pt x="5414487" y="295751"/>
                    <a:pt x="5414487" y="295751"/>
                  </a:cubicBezTo>
                  <a:cubicBezTo>
                    <a:pt x="5413534" y="292894"/>
                    <a:pt x="5412581" y="290036"/>
                    <a:pt x="5411629" y="287179"/>
                  </a:cubicBezTo>
                  <a:cubicBezTo>
                    <a:pt x="5413534" y="274796"/>
                    <a:pt x="5414487" y="268129"/>
                    <a:pt x="5414487" y="268129"/>
                  </a:cubicBezTo>
                  <a:cubicBezTo>
                    <a:pt x="5414487" y="268129"/>
                    <a:pt x="5412581" y="272891"/>
                    <a:pt x="5409724" y="282416"/>
                  </a:cubicBezTo>
                  <a:cubicBezTo>
                    <a:pt x="5407819" y="276701"/>
                    <a:pt x="5405914" y="271939"/>
                    <a:pt x="5404009" y="267176"/>
                  </a:cubicBezTo>
                  <a:cubicBezTo>
                    <a:pt x="5402104" y="262414"/>
                    <a:pt x="5401151" y="258604"/>
                    <a:pt x="5399246" y="253841"/>
                  </a:cubicBezTo>
                  <a:cubicBezTo>
                    <a:pt x="5400199" y="240506"/>
                    <a:pt x="5400199" y="232886"/>
                    <a:pt x="5400199" y="232886"/>
                  </a:cubicBezTo>
                  <a:cubicBezTo>
                    <a:pt x="5400199" y="232886"/>
                    <a:pt x="5399246" y="237649"/>
                    <a:pt x="5396389" y="247174"/>
                  </a:cubicBezTo>
                  <a:cubicBezTo>
                    <a:pt x="5396389" y="246221"/>
                    <a:pt x="5395437" y="245269"/>
                    <a:pt x="5395437" y="244316"/>
                  </a:cubicBezTo>
                  <a:cubicBezTo>
                    <a:pt x="5390674" y="231934"/>
                    <a:pt x="5387817" y="224314"/>
                    <a:pt x="5387817" y="224314"/>
                  </a:cubicBezTo>
                  <a:cubicBezTo>
                    <a:pt x="5387817" y="224314"/>
                    <a:pt x="5388769" y="231934"/>
                    <a:pt x="5391626" y="245269"/>
                  </a:cubicBezTo>
                  <a:cubicBezTo>
                    <a:pt x="5392579" y="249079"/>
                    <a:pt x="5393531" y="252889"/>
                    <a:pt x="5394484" y="257651"/>
                  </a:cubicBezTo>
                  <a:cubicBezTo>
                    <a:pt x="5391626" y="269081"/>
                    <a:pt x="5388769" y="283369"/>
                    <a:pt x="5384959" y="300514"/>
                  </a:cubicBezTo>
                  <a:cubicBezTo>
                    <a:pt x="5384959" y="299561"/>
                    <a:pt x="5384959" y="298609"/>
                    <a:pt x="5384006" y="297656"/>
                  </a:cubicBezTo>
                  <a:cubicBezTo>
                    <a:pt x="5383054" y="288131"/>
                    <a:pt x="5382101" y="283369"/>
                    <a:pt x="5382101" y="283369"/>
                  </a:cubicBezTo>
                  <a:cubicBezTo>
                    <a:pt x="5382101" y="283369"/>
                    <a:pt x="5382101" y="284321"/>
                    <a:pt x="5382101" y="287179"/>
                  </a:cubicBezTo>
                  <a:cubicBezTo>
                    <a:pt x="5381149" y="283369"/>
                    <a:pt x="5380196" y="280511"/>
                    <a:pt x="5380196" y="276701"/>
                  </a:cubicBezTo>
                  <a:cubicBezTo>
                    <a:pt x="5380196" y="275749"/>
                    <a:pt x="5379244" y="273844"/>
                    <a:pt x="5379244" y="272891"/>
                  </a:cubicBezTo>
                  <a:cubicBezTo>
                    <a:pt x="5380196" y="270986"/>
                    <a:pt x="5380196" y="269081"/>
                    <a:pt x="5380196" y="269081"/>
                  </a:cubicBezTo>
                  <a:cubicBezTo>
                    <a:pt x="5380196" y="269081"/>
                    <a:pt x="5380196" y="270034"/>
                    <a:pt x="5379244" y="271939"/>
                  </a:cubicBezTo>
                  <a:cubicBezTo>
                    <a:pt x="5376387" y="260509"/>
                    <a:pt x="5374481" y="250984"/>
                    <a:pt x="5372576" y="241459"/>
                  </a:cubicBezTo>
                  <a:cubicBezTo>
                    <a:pt x="5372576" y="238601"/>
                    <a:pt x="5372576" y="235744"/>
                    <a:pt x="5373529" y="232886"/>
                  </a:cubicBezTo>
                  <a:cubicBezTo>
                    <a:pt x="5374481" y="217646"/>
                    <a:pt x="5376387" y="203359"/>
                    <a:pt x="5378292" y="190024"/>
                  </a:cubicBezTo>
                  <a:cubicBezTo>
                    <a:pt x="5379244" y="176689"/>
                    <a:pt x="5382101" y="165259"/>
                    <a:pt x="5384006" y="153829"/>
                  </a:cubicBezTo>
                  <a:cubicBezTo>
                    <a:pt x="5384959" y="148114"/>
                    <a:pt x="5385912" y="143351"/>
                    <a:pt x="5386864" y="138589"/>
                  </a:cubicBezTo>
                  <a:cubicBezTo>
                    <a:pt x="5387817" y="133826"/>
                    <a:pt x="5388769" y="130016"/>
                    <a:pt x="5389721" y="126206"/>
                  </a:cubicBezTo>
                  <a:cubicBezTo>
                    <a:pt x="5392579" y="110966"/>
                    <a:pt x="5394484" y="102394"/>
                    <a:pt x="5394484" y="102394"/>
                  </a:cubicBezTo>
                  <a:cubicBezTo>
                    <a:pt x="5394484" y="102394"/>
                    <a:pt x="5391626" y="110966"/>
                    <a:pt x="5385912" y="125254"/>
                  </a:cubicBezTo>
                  <a:cubicBezTo>
                    <a:pt x="5384959" y="129064"/>
                    <a:pt x="5383054" y="132874"/>
                    <a:pt x="5381149" y="137636"/>
                  </a:cubicBezTo>
                  <a:cubicBezTo>
                    <a:pt x="5379244" y="142399"/>
                    <a:pt x="5378292" y="147161"/>
                    <a:pt x="5376387" y="151924"/>
                  </a:cubicBezTo>
                  <a:cubicBezTo>
                    <a:pt x="5373529" y="162401"/>
                    <a:pt x="5369719" y="174784"/>
                    <a:pt x="5366862" y="188119"/>
                  </a:cubicBezTo>
                  <a:cubicBezTo>
                    <a:pt x="5365909" y="193834"/>
                    <a:pt x="5364004" y="199549"/>
                    <a:pt x="5363051" y="205264"/>
                  </a:cubicBezTo>
                  <a:cubicBezTo>
                    <a:pt x="5361146" y="199549"/>
                    <a:pt x="5360194" y="196691"/>
                    <a:pt x="5360194" y="196691"/>
                  </a:cubicBezTo>
                  <a:cubicBezTo>
                    <a:pt x="5360194" y="196691"/>
                    <a:pt x="5361146" y="201454"/>
                    <a:pt x="5361146" y="210979"/>
                  </a:cubicBezTo>
                  <a:cubicBezTo>
                    <a:pt x="5360194" y="217646"/>
                    <a:pt x="5358289" y="224314"/>
                    <a:pt x="5357337" y="230981"/>
                  </a:cubicBezTo>
                  <a:cubicBezTo>
                    <a:pt x="5356384" y="235744"/>
                    <a:pt x="5355431" y="240506"/>
                    <a:pt x="5355431" y="245269"/>
                  </a:cubicBezTo>
                  <a:cubicBezTo>
                    <a:pt x="5355431" y="241459"/>
                    <a:pt x="5354479" y="238601"/>
                    <a:pt x="5354479" y="235744"/>
                  </a:cubicBezTo>
                  <a:cubicBezTo>
                    <a:pt x="5354479" y="233839"/>
                    <a:pt x="5354479" y="231934"/>
                    <a:pt x="5354479" y="230029"/>
                  </a:cubicBezTo>
                  <a:cubicBezTo>
                    <a:pt x="5355431" y="217646"/>
                    <a:pt x="5355431" y="210979"/>
                    <a:pt x="5355431" y="210979"/>
                  </a:cubicBezTo>
                  <a:cubicBezTo>
                    <a:pt x="5355431" y="210979"/>
                    <a:pt x="5354479" y="214789"/>
                    <a:pt x="5352574" y="222409"/>
                  </a:cubicBezTo>
                  <a:cubicBezTo>
                    <a:pt x="5350669" y="210026"/>
                    <a:pt x="5348764" y="199549"/>
                    <a:pt x="5347812" y="190024"/>
                  </a:cubicBezTo>
                  <a:cubicBezTo>
                    <a:pt x="5347812" y="186214"/>
                    <a:pt x="5347812" y="182404"/>
                    <a:pt x="5347812" y="179546"/>
                  </a:cubicBezTo>
                  <a:cubicBezTo>
                    <a:pt x="5347812" y="167164"/>
                    <a:pt x="5347812" y="160496"/>
                    <a:pt x="5347812" y="160496"/>
                  </a:cubicBezTo>
                  <a:cubicBezTo>
                    <a:pt x="5347812" y="160496"/>
                    <a:pt x="5346859" y="165259"/>
                    <a:pt x="5344954" y="173831"/>
                  </a:cubicBezTo>
                  <a:cubicBezTo>
                    <a:pt x="5342096" y="158591"/>
                    <a:pt x="5341144" y="150019"/>
                    <a:pt x="5341144" y="150019"/>
                  </a:cubicBezTo>
                  <a:cubicBezTo>
                    <a:pt x="5341144" y="150019"/>
                    <a:pt x="5341144" y="160496"/>
                    <a:pt x="5342096" y="177641"/>
                  </a:cubicBezTo>
                  <a:cubicBezTo>
                    <a:pt x="5342096" y="180499"/>
                    <a:pt x="5342096" y="184309"/>
                    <a:pt x="5342096" y="187166"/>
                  </a:cubicBezTo>
                  <a:cubicBezTo>
                    <a:pt x="5341144" y="190976"/>
                    <a:pt x="5341144" y="195739"/>
                    <a:pt x="5340192" y="200501"/>
                  </a:cubicBezTo>
                  <a:cubicBezTo>
                    <a:pt x="5339239" y="209074"/>
                    <a:pt x="5337334" y="218599"/>
                    <a:pt x="5337334" y="229076"/>
                  </a:cubicBezTo>
                  <a:cubicBezTo>
                    <a:pt x="5337334" y="239554"/>
                    <a:pt x="5336381" y="250984"/>
                    <a:pt x="5336381" y="263366"/>
                  </a:cubicBezTo>
                  <a:cubicBezTo>
                    <a:pt x="5336381" y="269081"/>
                    <a:pt x="5336381" y="275749"/>
                    <a:pt x="5336381" y="282416"/>
                  </a:cubicBezTo>
                  <a:cubicBezTo>
                    <a:pt x="5336381" y="282416"/>
                    <a:pt x="5336381" y="282416"/>
                    <a:pt x="5336381" y="282416"/>
                  </a:cubicBezTo>
                  <a:cubicBezTo>
                    <a:pt x="5335429" y="286226"/>
                    <a:pt x="5334476" y="290036"/>
                    <a:pt x="5333524" y="293846"/>
                  </a:cubicBezTo>
                  <a:cubicBezTo>
                    <a:pt x="5333524" y="292894"/>
                    <a:pt x="5332571" y="291941"/>
                    <a:pt x="5332571" y="291941"/>
                  </a:cubicBezTo>
                  <a:cubicBezTo>
                    <a:pt x="5330667" y="287179"/>
                    <a:pt x="5329714" y="282416"/>
                    <a:pt x="5327809" y="278606"/>
                  </a:cubicBezTo>
                  <a:cubicBezTo>
                    <a:pt x="5323999" y="269081"/>
                    <a:pt x="5321142" y="259556"/>
                    <a:pt x="5319237" y="252889"/>
                  </a:cubicBezTo>
                  <a:cubicBezTo>
                    <a:pt x="5313521" y="238601"/>
                    <a:pt x="5310664" y="230029"/>
                    <a:pt x="5310664" y="230029"/>
                  </a:cubicBezTo>
                  <a:cubicBezTo>
                    <a:pt x="5310664" y="230029"/>
                    <a:pt x="5312569" y="238601"/>
                    <a:pt x="5315426" y="253841"/>
                  </a:cubicBezTo>
                  <a:cubicBezTo>
                    <a:pt x="5316379" y="257651"/>
                    <a:pt x="5317331" y="262414"/>
                    <a:pt x="5318284" y="267176"/>
                  </a:cubicBezTo>
                  <a:cubicBezTo>
                    <a:pt x="5316379" y="264319"/>
                    <a:pt x="5315426" y="263366"/>
                    <a:pt x="5315426" y="263366"/>
                  </a:cubicBezTo>
                  <a:cubicBezTo>
                    <a:pt x="5315426" y="263366"/>
                    <a:pt x="5317331" y="268129"/>
                    <a:pt x="5320189" y="276701"/>
                  </a:cubicBezTo>
                  <a:cubicBezTo>
                    <a:pt x="5320189" y="278606"/>
                    <a:pt x="5321142" y="279559"/>
                    <a:pt x="5321142" y="281464"/>
                  </a:cubicBezTo>
                  <a:cubicBezTo>
                    <a:pt x="5322094" y="286226"/>
                    <a:pt x="5323046" y="291941"/>
                    <a:pt x="5324951" y="297656"/>
                  </a:cubicBezTo>
                  <a:cubicBezTo>
                    <a:pt x="5325904" y="300514"/>
                    <a:pt x="5326856" y="303371"/>
                    <a:pt x="5326856" y="306229"/>
                  </a:cubicBezTo>
                  <a:cubicBezTo>
                    <a:pt x="5323999" y="310991"/>
                    <a:pt x="5320189" y="316706"/>
                    <a:pt x="5316379" y="322421"/>
                  </a:cubicBezTo>
                  <a:cubicBezTo>
                    <a:pt x="5313521" y="327184"/>
                    <a:pt x="5309712" y="332899"/>
                    <a:pt x="5306854" y="338614"/>
                  </a:cubicBezTo>
                  <a:cubicBezTo>
                    <a:pt x="5303996" y="343376"/>
                    <a:pt x="5301139" y="349091"/>
                    <a:pt x="5298281" y="354806"/>
                  </a:cubicBezTo>
                  <a:cubicBezTo>
                    <a:pt x="5298281" y="350996"/>
                    <a:pt x="5298281" y="347186"/>
                    <a:pt x="5298281" y="344329"/>
                  </a:cubicBezTo>
                  <a:cubicBezTo>
                    <a:pt x="5299234" y="334804"/>
                    <a:pt x="5300187" y="326231"/>
                    <a:pt x="5301139" y="318611"/>
                  </a:cubicBezTo>
                  <a:cubicBezTo>
                    <a:pt x="5303044" y="308134"/>
                    <a:pt x="5303996" y="299561"/>
                    <a:pt x="5305901" y="291941"/>
                  </a:cubicBezTo>
                  <a:cubicBezTo>
                    <a:pt x="5309712" y="276701"/>
                    <a:pt x="5311617" y="269081"/>
                    <a:pt x="5311617" y="269081"/>
                  </a:cubicBezTo>
                  <a:cubicBezTo>
                    <a:pt x="5311617" y="269081"/>
                    <a:pt x="5307806" y="276701"/>
                    <a:pt x="5302092" y="290989"/>
                  </a:cubicBezTo>
                  <a:cubicBezTo>
                    <a:pt x="5301139" y="293846"/>
                    <a:pt x="5300187" y="295751"/>
                    <a:pt x="5299234" y="298609"/>
                  </a:cubicBezTo>
                  <a:cubicBezTo>
                    <a:pt x="5299234" y="276701"/>
                    <a:pt x="5299234" y="263366"/>
                    <a:pt x="5299234" y="263366"/>
                  </a:cubicBezTo>
                  <a:cubicBezTo>
                    <a:pt x="5299234" y="263366"/>
                    <a:pt x="5295424" y="284321"/>
                    <a:pt x="5290662" y="317659"/>
                  </a:cubicBezTo>
                  <a:cubicBezTo>
                    <a:pt x="5290662" y="315754"/>
                    <a:pt x="5289709" y="314801"/>
                    <a:pt x="5289709" y="312896"/>
                  </a:cubicBezTo>
                  <a:cubicBezTo>
                    <a:pt x="5287804" y="306229"/>
                    <a:pt x="5286851" y="300514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3994" y="291941"/>
                    <a:pt x="5283042" y="288131"/>
                    <a:pt x="5282089" y="284321"/>
                  </a:cubicBezTo>
                  <a:cubicBezTo>
                    <a:pt x="5282089" y="283369"/>
                    <a:pt x="5282089" y="283369"/>
                    <a:pt x="5281137" y="282416"/>
                  </a:cubicBezTo>
                  <a:cubicBezTo>
                    <a:pt x="5285899" y="264319"/>
                    <a:pt x="5288756" y="252889"/>
                    <a:pt x="5288756" y="252889"/>
                  </a:cubicBezTo>
                  <a:cubicBezTo>
                    <a:pt x="5288756" y="252889"/>
                    <a:pt x="5284946" y="260509"/>
                    <a:pt x="5279231" y="273844"/>
                  </a:cubicBezTo>
                  <a:cubicBezTo>
                    <a:pt x="5278279" y="269081"/>
                    <a:pt x="5276374" y="265271"/>
                    <a:pt x="5275421" y="262414"/>
                  </a:cubicBezTo>
                  <a:cubicBezTo>
                    <a:pt x="5270659" y="250031"/>
                    <a:pt x="5268754" y="243364"/>
                    <a:pt x="5268754" y="243364"/>
                  </a:cubicBezTo>
                  <a:cubicBezTo>
                    <a:pt x="5268754" y="243364"/>
                    <a:pt x="5269706" y="250031"/>
                    <a:pt x="5271612" y="262414"/>
                  </a:cubicBezTo>
                  <a:cubicBezTo>
                    <a:pt x="5272564" y="268129"/>
                    <a:pt x="5273517" y="275749"/>
                    <a:pt x="5274469" y="283369"/>
                  </a:cubicBezTo>
                  <a:cubicBezTo>
                    <a:pt x="5270659" y="290989"/>
                    <a:pt x="5266849" y="300514"/>
                    <a:pt x="5263039" y="310039"/>
                  </a:cubicBezTo>
                  <a:cubicBezTo>
                    <a:pt x="5263039" y="305276"/>
                    <a:pt x="5263039" y="302419"/>
                    <a:pt x="5263039" y="302419"/>
                  </a:cubicBezTo>
                  <a:cubicBezTo>
                    <a:pt x="5263039" y="302419"/>
                    <a:pt x="5262087" y="305276"/>
                    <a:pt x="5260181" y="310039"/>
                  </a:cubicBezTo>
                  <a:cubicBezTo>
                    <a:pt x="5260181" y="310039"/>
                    <a:pt x="5260181" y="309086"/>
                    <a:pt x="5260181" y="309086"/>
                  </a:cubicBezTo>
                  <a:cubicBezTo>
                    <a:pt x="5260181" y="306229"/>
                    <a:pt x="5260181" y="303371"/>
                    <a:pt x="5261134" y="301466"/>
                  </a:cubicBezTo>
                  <a:cubicBezTo>
                    <a:pt x="5261134" y="294799"/>
                    <a:pt x="5262087" y="289084"/>
                    <a:pt x="5262087" y="284321"/>
                  </a:cubicBezTo>
                  <a:cubicBezTo>
                    <a:pt x="5263039" y="274796"/>
                    <a:pt x="5263039" y="269081"/>
                    <a:pt x="5263039" y="269081"/>
                  </a:cubicBezTo>
                  <a:cubicBezTo>
                    <a:pt x="5263039" y="269081"/>
                    <a:pt x="5261134" y="273844"/>
                    <a:pt x="5258276" y="283369"/>
                  </a:cubicBezTo>
                  <a:cubicBezTo>
                    <a:pt x="5258276" y="284321"/>
                    <a:pt x="5257324" y="286226"/>
                    <a:pt x="5257324" y="287179"/>
                  </a:cubicBezTo>
                  <a:cubicBezTo>
                    <a:pt x="5256371" y="282416"/>
                    <a:pt x="5256371" y="277654"/>
                    <a:pt x="5255419" y="273844"/>
                  </a:cubicBezTo>
                  <a:cubicBezTo>
                    <a:pt x="5255419" y="272891"/>
                    <a:pt x="5255419" y="271939"/>
                    <a:pt x="5255419" y="271939"/>
                  </a:cubicBezTo>
                  <a:cubicBezTo>
                    <a:pt x="5255419" y="271939"/>
                    <a:pt x="5255419" y="271939"/>
                    <a:pt x="5255419" y="270986"/>
                  </a:cubicBezTo>
                  <a:cubicBezTo>
                    <a:pt x="5256371" y="268129"/>
                    <a:pt x="5256371" y="266224"/>
                    <a:pt x="5256371" y="266224"/>
                  </a:cubicBezTo>
                  <a:cubicBezTo>
                    <a:pt x="5256371" y="266224"/>
                    <a:pt x="5256371" y="267176"/>
                    <a:pt x="5255419" y="268129"/>
                  </a:cubicBezTo>
                  <a:cubicBezTo>
                    <a:pt x="5256371" y="255746"/>
                    <a:pt x="5257324" y="244316"/>
                    <a:pt x="5258276" y="232886"/>
                  </a:cubicBezTo>
                  <a:cubicBezTo>
                    <a:pt x="5262087" y="188119"/>
                    <a:pt x="5263039" y="158591"/>
                    <a:pt x="5263039" y="158591"/>
                  </a:cubicBezTo>
                  <a:cubicBezTo>
                    <a:pt x="5263039" y="158591"/>
                    <a:pt x="5258276" y="175736"/>
                    <a:pt x="5252562" y="204311"/>
                  </a:cubicBezTo>
                  <a:cubicBezTo>
                    <a:pt x="5253514" y="193834"/>
                    <a:pt x="5254467" y="183356"/>
                    <a:pt x="5255419" y="173831"/>
                  </a:cubicBezTo>
                  <a:cubicBezTo>
                    <a:pt x="5256371" y="160496"/>
                    <a:pt x="5257324" y="150019"/>
                    <a:pt x="5258276" y="140494"/>
                  </a:cubicBezTo>
                  <a:cubicBezTo>
                    <a:pt x="5260181" y="121444"/>
                    <a:pt x="5260181" y="110966"/>
                    <a:pt x="5260181" y="110966"/>
                  </a:cubicBezTo>
                  <a:cubicBezTo>
                    <a:pt x="5260181" y="110966"/>
                    <a:pt x="5257324" y="121444"/>
                    <a:pt x="5254467" y="139541"/>
                  </a:cubicBezTo>
                  <a:cubicBezTo>
                    <a:pt x="5252562" y="149066"/>
                    <a:pt x="5250656" y="159544"/>
                    <a:pt x="5247799" y="172879"/>
                  </a:cubicBezTo>
                  <a:cubicBezTo>
                    <a:pt x="5246846" y="179546"/>
                    <a:pt x="5244942" y="186214"/>
                    <a:pt x="5243989" y="192881"/>
                  </a:cubicBezTo>
                  <a:cubicBezTo>
                    <a:pt x="5243989" y="195739"/>
                    <a:pt x="5243037" y="198596"/>
                    <a:pt x="5243037" y="201454"/>
                  </a:cubicBezTo>
                  <a:cubicBezTo>
                    <a:pt x="5242084" y="197644"/>
                    <a:pt x="5241131" y="194786"/>
                    <a:pt x="5241131" y="194786"/>
                  </a:cubicBezTo>
                  <a:cubicBezTo>
                    <a:pt x="5241131" y="194786"/>
                    <a:pt x="5241131" y="199549"/>
                    <a:pt x="5241131" y="209074"/>
                  </a:cubicBezTo>
                  <a:cubicBezTo>
                    <a:pt x="5241131" y="210979"/>
                    <a:pt x="5240179" y="213836"/>
                    <a:pt x="5240179" y="215741"/>
                  </a:cubicBezTo>
                  <a:cubicBezTo>
                    <a:pt x="5239226" y="225266"/>
                    <a:pt x="5237321" y="235744"/>
                    <a:pt x="5235417" y="246221"/>
                  </a:cubicBezTo>
                  <a:cubicBezTo>
                    <a:pt x="5234464" y="248126"/>
                    <a:pt x="5232559" y="250984"/>
                    <a:pt x="5230654" y="252889"/>
                  </a:cubicBezTo>
                  <a:cubicBezTo>
                    <a:pt x="5227796" y="256699"/>
                    <a:pt x="5225892" y="261461"/>
                    <a:pt x="5222081" y="266224"/>
                  </a:cubicBezTo>
                  <a:cubicBezTo>
                    <a:pt x="5220176" y="270034"/>
                    <a:pt x="5217319" y="274796"/>
                    <a:pt x="5215414" y="279559"/>
                  </a:cubicBezTo>
                  <a:cubicBezTo>
                    <a:pt x="5215414" y="279559"/>
                    <a:pt x="5215414" y="279559"/>
                    <a:pt x="5215414" y="278606"/>
                  </a:cubicBezTo>
                  <a:cubicBezTo>
                    <a:pt x="5216367" y="276701"/>
                    <a:pt x="5216367" y="275749"/>
                    <a:pt x="5216367" y="275749"/>
                  </a:cubicBezTo>
                  <a:cubicBezTo>
                    <a:pt x="5216367" y="275749"/>
                    <a:pt x="5216367" y="276701"/>
                    <a:pt x="5215414" y="277654"/>
                  </a:cubicBezTo>
                  <a:cubicBezTo>
                    <a:pt x="5213509" y="267176"/>
                    <a:pt x="5212556" y="257651"/>
                    <a:pt x="5211604" y="249079"/>
                  </a:cubicBezTo>
                  <a:cubicBezTo>
                    <a:pt x="5210651" y="239554"/>
                    <a:pt x="5209699" y="230981"/>
                    <a:pt x="5208746" y="224314"/>
                  </a:cubicBezTo>
                  <a:cubicBezTo>
                    <a:pt x="5206842" y="210979"/>
                    <a:pt x="5205889" y="202406"/>
                    <a:pt x="5205889" y="202406"/>
                  </a:cubicBezTo>
                  <a:cubicBezTo>
                    <a:pt x="5205889" y="202406"/>
                    <a:pt x="5205889" y="210026"/>
                    <a:pt x="5204937" y="224314"/>
                  </a:cubicBezTo>
                  <a:cubicBezTo>
                    <a:pt x="5204937" y="230981"/>
                    <a:pt x="5204937" y="239554"/>
                    <a:pt x="5204937" y="249079"/>
                  </a:cubicBezTo>
                  <a:cubicBezTo>
                    <a:pt x="5204937" y="253841"/>
                    <a:pt x="5204937" y="258604"/>
                    <a:pt x="5204937" y="264319"/>
                  </a:cubicBezTo>
                  <a:cubicBezTo>
                    <a:pt x="5204937" y="270034"/>
                    <a:pt x="5204937" y="275749"/>
                    <a:pt x="5205889" y="281464"/>
                  </a:cubicBezTo>
                  <a:cubicBezTo>
                    <a:pt x="5205889" y="284321"/>
                    <a:pt x="5205889" y="286226"/>
                    <a:pt x="5205889" y="289084"/>
                  </a:cubicBezTo>
                  <a:cubicBezTo>
                    <a:pt x="5204937" y="287179"/>
                    <a:pt x="5203984" y="286226"/>
                    <a:pt x="5203984" y="286226"/>
                  </a:cubicBezTo>
                  <a:cubicBezTo>
                    <a:pt x="5203984" y="286226"/>
                    <a:pt x="5204937" y="288131"/>
                    <a:pt x="5205889" y="290989"/>
                  </a:cubicBezTo>
                  <a:cubicBezTo>
                    <a:pt x="5205889" y="290989"/>
                    <a:pt x="5205889" y="290989"/>
                    <a:pt x="5205889" y="291941"/>
                  </a:cubicBezTo>
                  <a:cubicBezTo>
                    <a:pt x="5204937" y="290036"/>
                    <a:pt x="5203984" y="289084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1126" y="281464"/>
                    <a:pt x="5199221" y="278606"/>
                    <a:pt x="5199221" y="278606"/>
                  </a:cubicBezTo>
                  <a:cubicBezTo>
                    <a:pt x="5199221" y="278606"/>
                    <a:pt x="5200174" y="283369"/>
                    <a:pt x="5202079" y="290989"/>
                  </a:cubicBezTo>
                  <a:cubicBezTo>
                    <a:pt x="5201126" y="292894"/>
                    <a:pt x="5200174" y="295751"/>
                    <a:pt x="5198269" y="300514"/>
                  </a:cubicBezTo>
                  <a:cubicBezTo>
                    <a:pt x="5197317" y="298609"/>
                    <a:pt x="5196364" y="297656"/>
                    <a:pt x="5195412" y="295751"/>
                  </a:cubicBezTo>
                  <a:cubicBezTo>
                    <a:pt x="5193506" y="284321"/>
                    <a:pt x="5192554" y="273844"/>
                    <a:pt x="5191601" y="263366"/>
                  </a:cubicBezTo>
                  <a:cubicBezTo>
                    <a:pt x="5187792" y="232886"/>
                    <a:pt x="5185887" y="208121"/>
                    <a:pt x="5184934" y="190024"/>
                  </a:cubicBezTo>
                  <a:cubicBezTo>
                    <a:pt x="5183981" y="181451"/>
                    <a:pt x="5183981" y="173831"/>
                    <a:pt x="5183981" y="169069"/>
                  </a:cubicBezTo>
                  <a:cubicBezTo>
                    <a:pt x="5183981" y="164306"/>
                    <a:pt x="5183981" y="161449"/>
                    <a:pt x="5183981" y="161449"/>
                  </a:cubicBezTo>
                  <a:cubicBezTo>
                    <a:pt x="5183981" y="161449"/>
                    <a:pt x="5183981" y="164306"/>
                    <a:pt x="5183029" y="169069"/>
                  </a:cubicBezTo>
                  <a:cubicBezTo>
                    <a:pt x="5182076" y="173831"/>
                    <a:pt x="5182076" y="180499"/>
                    <a:pt x="5181124" y="190024"/>
                  </a:cubicBezTo>
                  <a:cubicBezTo>
                    <a:pt x="5181124" y="196691"/>
                    <a:pt x="5180171" y="204311"/>
                    <a:pt x="5180171" y="211931"/>
                  </a:cubicBezTo>
                  <a:cubicBezTo>
                    <a:pt x="5179219" y="212884"/>
                    <a:pt x="5178267" y="213836"/>
                    <a:pt x="5177314" y="215741"/>
                  </a:cubicBezTo>
                  <a:cubicBezTo>
                    <a:pt x="5174456" y="219551"/>
                    <a:pt x="5170646" y="224314"/>
                    <a:pt x="5165884" y="231934"/>
                  </a:cubicBezTo>
                  <a:cubicBezTo>
                    <a:pt x="5164931" y="232886"/>
                    <a:pt x="5163979" y="234791"/>
                    <a:pt x="5163979" y="235744"/>
                  </a:cubicBezTo>
                  <a:cubicBezTo>
                    <a:pt x="5163026" y="233839"/>
                    <a:pt x="5162074" y="231934"/>
                    <a:pt x="5161121" y="230029"/>
                  </a:cubicBezTo>
                  <a:cubicBezTo>
                    <a:pt x="5161121" y="230029"/>
                    <a:pt x="5161121" y="229076"/>
                    <a:pt x="5161121" y="229076"/>
                  </a:cubicBezTo>
                  <a:cubicBezTo>
                    <a:pt x="5162074" y="222409"/>
                    <a:pt x="5162074" y="217646"/>
                    <a:pt x="5163026" y="213836"/>
                  </a:cubicBezTo>
                  <a:cubicBezTo>
                    <a:pt x="5163979" y="210026"/>
                    <a:pt x="5163979" y="208121"/>
                    <a:pt x="5163979" y="208121"/>
                  </a:cubicBezTo>
                  <a:cubicBezTo>
                    <a:pt x="5163979" y="208121"/>
                    <a:pt x="5161121" y="213836"/>
                    <a:pt x="5158264" y="224314"/>
                  </a:cubicBezTo>
                  <a:cubicBezTo>
                    <a:pt x="5157312" y="222409"/>
                    <a:pt x="5156359" y="221456"/>
                    <a:pt x="5156359" y="220504"/>
                  </a:cubicBezTo>
                  <a:cubicBezTo>
                    <a:pt x="5152549" y="213836"/>
                    <a:pt x="5149692" y="208121"/>
                    <a:pt x="5147787" y="205264"/>
                  </a:cubicBezTo>
                  <a:cubicBezTo>
                    <a:pt x="5146834" y="195739"/>
                    <a:pt x="5145881" y="186214"/>
                    <a:pt x="5144929" y="178594"/>
                  </a:cubicBezTo>
                  <a:cubicBezTo>
                    <a:pt x="5143024" y="159544"/>
                    <a:pt x="5141119" y="149066"/>
                    <a:pt x="5141119" y="149066"/>
                  </a:cubicBezTo>
                  <a:cubicBezTo>
                    <a:pt x="5141119" y="149066"/>
                    <a:pt x="5141119" y="159544"/>
                    <a:pt x="5141119" y="178594"/>
                  </a:cubicBezTo>
                  <a:cubicBezTo>
                    <a:pt x="5141119" y="197644"/>
                    <a:pt x="5141119" y="224314"/>
                    <a:pt x="5141119" y="255746"/>
                  </a:cubicBezTo>
                  <a:cubicBezTo>
                    <a:pt x="5141119" y="256699"/>
                    <a:pt x="5141119" y="257651"/>
                    <a:pt x="5141119" y="258604"/>
                  </a:cubicBezTo>
                  <a:cubicBezTo>
                    <a:pt x="5140167" y="259556"/>
                    <a:pt x="5140167" y="259556"/>
                    <a:pt x="5139214" y="260509"/>
                  </a:cubicBezTo>
                  <a:cubicBezTo>
                    <a:pt x="5138262" y="261461"/>
                    <a:pt x="5136356" y="263366"/>
                    <a:pt x="5134451" y="265271"/>
                  </a:cubicBezTo>
                  <a:cubicBezTo>
                    <a:pt x="5131594" y="216694"/>
                    <a:pt x="5128737" y="184309"/>
                    <a:pt x="5128737" y="184309"/>
                  </a:cubicBezTo>
                  <a:cubicBezTo>
                    <a:pt x="5128737" y="184309"/>
                    <a:pt x="5126831" y="204311"/>
                    <a:pt x="5124926" y="236696"/>
                  </a:cubicBezTo>
                  <a:cubicBezTo>
                    <a:pt x="5121117" y="225266"/>
                    <a:pt x="5119212" y="219551"/>
                    <a:pt x="5119212" y="219551"/>
                  </a:cubicBezTo>
                  <a:cubicBezTo>
                    <a:pt x="5119212" y="219551"/>
                    <a:pt x="5121117" y="230029"/>
                    <a:pt x="5123974" y="249079"/>
                  </a:cubicBezTo>
                  <a:cubicBezTo>
                    <a:pt x="5123974" y="251936"/>
                    <a:pt x="5123974" y="255746"/>
                    <a:pt x="5123021" y="258604"/>
                  </a:cubicBezTo>
                  <a:cubicBezTo>
                    <a:pt x="5122069" y="263366"/>
                    <a:pt x="5121117" y="270034"/>
                    <a:pt x="5120164" y="279559"/>
                  </a:cubicBezTo>
                  <a:cubicBezTo>
                    <a:pt x="5119212" y="281464"/>
                    <a:pt x="5117306" y="283369"/>
                    <a:pt x="5116354" y="285274"/>
                  </a:cubicBezTo>
                  <a:cubicBezTo>
                    <a:pt x="5113496" y="289084"/>
                    <a:pt x="5109687" y="293846"/>
                    <a:pt x="5106829" y="298609"/>
                  </a:cubicBezTo>
                  <a:cubicBezTo>
                    <a:pt x="5105876" y="299561"/>
                    <a:pt x="5104924" y="301466"/>
                    <a:pt x="5103971" y="303371"/>
                  </a:cubicBezTo>
                  <a:cubicBezTo>
                    <a:pt x="5097304" y="287179"/>
                    <a:pt x="5090637" y="272891"/>
                    <a:pt x="5085874" y="261461"/>
                  </a:cubicBezTo>
                  <a:cubicBezTo>
                    <a:pt x="5085874" y="261461"/>
                    <a:pt x="5085874" y="261461"/>
                    <a:pt x="5086826" y="261461"/>
                  </a:cubicBezTo>
                  <a:cubicBezTo>
                    <a:pt x="5089684" y="260509"/>
                    <a:pt x="5091589" y="260509"/>
                    <a:pt x="5091589" y="260509"/>
                  </a:cubicBezTo>
                  <a:cubicBezTo>
                    <a:pt x="5091589" y="260509"/>
                    <a:pt x="5089684" y="260509"/>
                    <a:pt x="5086826" y="260509"/>
                  </a:cubicBezTo>
                  <a:cubicBezTo>
                    <a:pt x="5086826" y="260509"/>
                    <a:pt x="5085874" y="260509"/>
                    <a:pt x="5085874" y="260509"/>
                  </a:cubicBezTo>
                  <a:cubicBezTo>
                    <a:pt x="5078254" y="243364"/>
                    <a:pt x="5073492" y="232886"/>
                    <a:pt x="5071587" y="230029"/>
                  </a:cubicBezTo>
                  <a:cubicBezTo>
                    <a:pt x="5071587" y="225266"/>
                    <a:pt x="5071587" y="222409"/>
                    <a:pt x="5071587" y="222409"/>
                  </a:cubicBezTo>
                  <a:cubicBezTo>
                    <a:pt x="5071587" y="222409"/>
                    <a:pt x="5070634" y="224314"/>
                    <a:pt x="5069681" y="227171"/>
                  </a:cubicBezTo>
                  <a:cubicBezTo>
                    <a:pt x="5066824" y="214789"/>
                    <a:pt x="5063967" y="203359"/>
                    <a:pt x="5062062" y="192881"/>
                  </a:cubicBezTo>
                  <a:cubicBezTo>
                    <a:pt x="5061109" y="186214"/>
                    <a:pt x="5059204" y="180499"/>
                    <a:pt x="5058251" y="174784"/>
                  </a:cubicBezTo>
                  <a:cubicBezTo>
                    <a:pt x="5057299" y="169069"/>
                    <a:pt x="5056346" y="164306"/>
                    <a:pt x="5055394" y="159544"/>
                  </a:cubicBezTo>
                  <a:cubicBezTo>
                    <a:pt x="5051584" y="140494"/>
                    <a:pt x="5049679" y="130016"/>
                    <a:pt x="5049679" y="130016"/>
                  </a:cubicBezTo>
                  <a:cubicBezTo>
                    <a:pt x="5049679" y="130016"/>
                    <a:pt x="5050631" y="140494"/>
                    <a:pt x="5050631" y="159544"/>
                  </a:cubicBezTo>
                  <a:cubicBezTo>
                    <a:pt x="5050631" y="164306"/>
                    <a:pt x="5051584" y="169069"/>
                    <a:pt x="5051584" y="174784"/>
                  </a:cubicBezTo>
                  <a:cubicBezTo>
                    <a:pt x="5052537" y="180499"/>
                    <a:pt x="5052537" y="186214"/>
                    <a:pt x="5053489" y="192881"/>
                  </a:cubicBezTo>
                  <a:cubicBezTo>
                    <a:pt x="5055394" y="206216"/>
                    <a:pt x="5056346" y="220504"/>
                    <a:pt x="5059204" y="236696"/>
                  </a:cubicBezTo>
                  <a:cubicBezTo>
                    <a:pt x="5060156" y="240506"/>
                    <a:pt x="5061109" y="245269"/>
                    <a:pt x="5061109" y="249079"/>
                  </a:cubicBezTo>
                  <a:cubicBezTo>
                    <a:pt x="5059204" y="254794"/>
                    <a:pt x="5057299" y="262414"/>
                    <a:pt x="5055394" y="270034"/>
                  </a:cubicBezTo>
                  <a:cubicBezTo>
                    <a:pt x="5054442" y="270986"/>
                    <a:pt x="5053489" y="270986"/>
                    <a:pt x="5052537" y="271939"/>
                  </a:cubicBezTo>
                  <a:cubicBezTo>
                    <a:pt x="5052537" y="271939"/>
                    <a:pt x="5052537" y="271939"/>
                    <a:pt x="5052537" y="271939"/>
                  </a:cubicBezTo>
                  <a:cubicBezTo>
                    <a:pt x="5051584" y="269081"/>
                    <a:pt x="5051584" y="267176"/>
                    <a:pt x="5051584" y="267176"/>
                  </a:cubicBezTo>
                  <a:cubicBezTo>
                    <a:pt x="5051584" y="267176"/>
                    <a:pt x="5051584" y="268129"/>
                    <a:pt x="5051584" y="269081"/>
                  </a:cubicBezTo>
                  <a:cubicBezTo>
                    <a:pt x="5050631" y="266224"/>
                    <a:pt x="5049679" y="264319"/>
                    <a:pt x="5048726" y="261461"/>
                  </a:cubicBezTo>
                  <a:cubicBezTo>
                    <a:pt x="5048726" y="261461"/>
                    <a:pt x="5048726" y="261461"/>
                    <a:pt x="5048726" y="261461"/>
                  </a:cubicBezTo>
                  <a:cubicBezTo>
                    <a:pt x="5049679" y="255746"/>
                    <a:pt x="5050631" y="252889"/>
                    <a:pt x="5050631" y="252889"/>
                  </a:cubicBezTo>
                  <a:cubicBezTo>
                    <a:pt x="5050631" y="252889"/>
                    <a:pt x="5049679" y="254794"/>
                    <a:pt x="5047774" y="259556"/>
                  </a:cubicBezTo>
                  <a:cubicBezTo>
                    <a:pt x="5043964" y="250984"/>
                    <a:pt x="5041106" y="243364"/>
                    <a:pt x="5039201" y="236696"/>
                  </a:cubicBezTo>
                  <a:cubicBezTo>
                    <a:pt x="5034439" y="222409"/>
                    <a:pt x="5031581" y="214789"/>
                    <a:pt x="5031581" y="214789"/>
                  </a:cubicBezTo>
                  <a:cubicBezTo>
                    <a:pt x="5031581" y="214789"/>
                    <a:pt x="5033487" y="223361"/>
                    <a:pt x="5035392" y="237649"/>
                  </a:cubicBezTo>
                  <a:cubicBezTo>
                    <a:pt x="5036344" y="243364"/>
                    <a:pt x="5037296" y="249079"/>
                    <a:pt x="5039201" y="256699"/>
                  </a:cubicBezTo>
                  <a:cubicBezTo>
                    <a:pt x="5038249" y="258604"/>
                    <a:pt x="5036344" y="261461"/>
                    <a:pt x="5034439" y="265271"/>
                  </a:cubicBezTo>
                  <a:cubicBezTo>
                    <a:pt x="5034439" y="264319"/>
                    <a:pt x="5034439" y="263366"/>
                    <a:pt x="5034439" y="262414"/>
                  </a:cubicBezTo>
                  <a:cubicBezTo>
                    <a:pt x="5033487" y="253841"/>
                    <a:pt x="5031581" y="247174"/>
                    <a:pt x="5030629" y="241459"/>
                  </a:cubicBezTo>
                  <a:cubicBezTo>
                    <a:pt x="5028724" y="230029"/>
                    <a:pt x="5026819" y="223361"/>
                    <a:pt x="5026819" y="223361"/>
                  </a:cubicBezTo>
                  <a:cubicBezTo>
                    <a:pt x="5026819" y="223361"/>
                    <a:pt x="5026819" y="230029"/>
                    <a:pt x="5025867" y="242411"/>
                  </a:cubicBezTo>
                  <a:cubicBezTo>
                    <a:pt x="5025867" y="248126"/>
                    <a:pt x="5025867" y="255746"/>
                    <a:pt x="5025867" y="263366"/>
                  </a:cubicBezTo>
                  <a:cubicBezTo>
                    <a:pt x="5025867" y="267176"/>
                    <a:pt x="5025867" y="271939"/>
                    <a:pt x="5025867" y="276701"/>
                  </a:cubicBezTo>
                  <a:cubicBezTo>
                    <a:pt x="5025867" y="277654"/>
                    <a:pt x="5025867" y="279559"/>
                    <a:pt x="5025867" y="281464"/>
                  </a:cubicBezTo>
                  <a:cubicBezTo>
                    <a:pt x="5020151" y="274796"/>
                    <a:pt x="5015389" y="268129"/>
                    <a:pt x="5010626" y="263366"/>
                  </a:cubicBezTo>
                  <a:cubicBezTo>
                    <a:pt x="5003006" y="255746"/>
                    <a:pt x="4998244" y="250984"/>
                    <a:pt x="4995387" y="248126"/>
                  </a:cubicBezTo>
                  <a:cubicBezTo>
                    <a:pt x="4996339" y="245269"/>
                    <a:pt x="4997292" y="243364"/>
                    <a:pt x="4997292" y="243364"/>
                  </a:cubicBezTo>
                  <a:cubicBezTo>
                    <a:pt x="4997292" y="243364"/>
                    <a:pt x="4996339" y="245269"/>
                    <a:pt x="4994434" y="248126"/>
                  </a:cubicBezTo>
                  <a:cubicBezTo>
                    <a:pt x="4993481" y="247174"/>
                    <a:pt x="4992529" y="246221"/>
                    <a:pt x="4992529" y="246221"/>
                  </a:cubicBezTo>
                  <a:cubicBezTo>
                    <a:pt x="4994434" y="211931"/>
                    <a:pt x="4994434" y="190024"/>
                    <a:pt x="4994434" y="190024"/>
                  </a:cubicBezTo>
                  <a:cubicBezTo>
                    <a:pt x="4994434" y="190024"/>
                    <a:pt x="4988719" y="210026"/>
                    <a:pt x="4983004" y="240506"/>
                  </a:cubicBezTo>
                  <a:cubicBezTo>
                    <a:pt x="4982051" y="239554"/>
                    <a:pt x="4981099" y="238601"/>
                    <a:pt x="4981099" y="238601"/>
                  </a:cubicBezTo>
                  <a:cubicBezTo>
                    <a:pt x="4967764" y="226219"/>
                    <a:pt x="4959192" y="219551"/>
                    <a:pt x="4959192" y="219551"/>
                  </a:cubicBezTo>
                  <a:cubicBezTo>
                    <a:pt x="4959192" y="219551"/>
                    <a:pt x="4965859" y="227171"/>
                    <a:pt x="4978242" y="241459"/>
                  </a:cubicBezTo>
                  <a:cubicBezTo>
                    <a:pt x="4979194" y="243364"/>
                    <a:pt x="4981099" y="244316"/>
                    <a:pt x="4982051" y="246221"/>
                  </a:cubicBezTo>
                  <a:cubicBezTo>
                    <a:pt x="4982051" y="247174"/>
                    <a:pt x="4982051" y="248126"/>
                    <a:pt x="4982051" y="248126"/>
                  </a:cubicBezTo>
                  <a:cubicBezTo>
                    <a:pt x="4980146" y="257651"/>
                    <a:pt x="4978242" y="268129"/>
                    <a:pt x="4976337" y="279559"/>
                  </a:cubicBezTo>
                  <a:cubicBezTo>
                    <a:pt x="4974431" y="283369"/>
                    <a:pt x="4971574" y="287179"/>
                    <a:pt x="4969669" y="290989"/>
                  </a:cubicBezTo>
                  <a:cubicBezTo>
                    <a:pt x="4965859" y="281464"/>
                    <a:pt x="4963001" y="272891"/>
                    <a:pt x="4960144" y="265271"/>
                  </a:cubicBezTo>
                  <a:cubicBezTo>
                    <a:pt x="4960144" y="265271"/>
                    <a:pt x="4960144" y="264319"/>
                    <a:pt x="4960144" y="264319"/>
                  </a:cubicBezTo>
                  <a:cubicBezTo>
                    <a:pt x="4960144" y="253841"/>
                    <a:pt x="4960144" y="245269"/>
                    <a:pt x="4959192" y="237649"/>
                  </a:cubicBezTo>
                  <a:cubicBezTo>
                    <a:pt x="4958239" y="223361"/>
                    <a:pt x="4958239" y="215741"/>
                    <a:pt x="4958239" y="214789"/>
                  </a:cubicBezTo>
                  <a:cubicBezTo>
                    <a:pt x="4963001" y="194786"/>
                    <a:pt x="4965859" y="177641"/>
                    <a:pt x="4968717" y="164306"/>
                  </a:cubicBezTo>
                  <a:cubicBezTo>
                    <a:pt x="4972526" y="145256"/>
                    <a:pt x="4974431" y="134779"/>
                    <a:pt x="4974431" y="134779"/>
                  </a:cubicBezTo>
                  <a:cubicBezTo>
                    <a:pt x="4974431" y="134779"/>
                    <a:pt x="4970621" y="145256"/>
                    <a:pt x="4964906" y="163354"/>
                  </a:cubicBezTo>
                  <a:cubicBezTo>
                    <a:pt x="4962049" y="171926"/>
                    <a:pt x="4959192" y="181451"/>
                    <a:pt x="4955381" y="191929"/>
                  </a:cubicBezTo>
                  <a:cubicBezTo>
                    <a:pt x="4955381" y="182404"/>
                    <a:pt x="4955381" y="176689"/>
                    <a:pt x="4955381" y="176689"/>
                  </a:cubicBezTo>
                  <a:cubicBezTo>
                    <a:pt x="4955381" y="176689"/>
                    <a:pt x="4954429" y="186214"/>
                    <a:pt x="4952524" y="202406"/>
                  </a:cubicBezTo>
                  <a:cubicBezTo>
                    <a:pt x="4952524" y="202406"/>
                    <a:pt x="4952524" y="203359"/>
                    <a:pt x="4952524" y="203359"/>
                  </a:cubicBezTo>
                  <a:cubicBezTo>
                    <a:pt x="4949667" y="210979"/>
                    <a:pt x="4947762" y="218599"/>
                    <a:pt x="4944904" y="227171"/>
                  </a:cubicBezTo>
                  <a:cubicBezTo>
                    <a:pt x="4944904" y="227171"/>
                    <a:pt x="4944904" y="226219"/>
                    <a:pt x="4944904" y="226219"/>
                  </a:cubicBezTo>
                  <a:cubicBezTo>
                    <a:pt x="4939189" y="209074"/>
                    <a:pt x="4936331" y="199549"/>
                    <a:pt x="4936331" y="199549"/>
                  </a:cubicBezTo>
                  <a:cubicBezTo>
                    <a:pt x="4936331" y="199549"/>
                    <a:pt x="4938237" y="213836"/>
                    <a:pt x="4942046" y="236696"/>
                  </a:cubicBezTo>
                  <a:cubicBezTo>
                    <a:pt x="4942046" y="237649"/>
                    <a:pt x="4941094" y="238601"/>
                    <a:pt x="4941094" y="239554"/>
                  </a:cubicBezTo>
                  <a:cubicBezTo>
                    <a:pt x="4935379" y="255746"/>
                    <a:pt x="4929664" y="273844"/>
                    <a:pt x="4922996" y="292894"/>
                  </a:cubicBezTo>
                  <a:cubicBezTo>
                    <a:pt x="4922996" y="291941"/>
                    <a:pt x="4922996" y="290036"/>
                    <a:pt x="4922996" y="289084"/>
                  </a:cubicBezTo>
                  <a:cubicBezTo>
                    <a:pt x="4921092" y="275749"/>
                    <a:pt x="4920139" y="269081"/>
                    <a:pt x="4920139" y="269081"/>
                  </a:cubicBezTo>
                  <a:cubicBezTo>
                    <a:pt x="4920139" y="269081"/>
                    <a:pt x="4919187" y="276701"/>
                    <a:pt x="4919187" y="290036"/>
                  </a:cubicBezTo>
                  <a:cubicBezTo>
                    <a:pt x="4919187" y="291941"/>
                    <a:pt x="4919187" y="293846"/>
                    <a:pt x="4919187" y="296704"/>
                  </a:cubicBezTo>
                  <a:cubicBezTo>
                    <a:pt x="4918234" y="293846"/>
                    <a:pt x="4918234" y="290989"/>
                    <a:pt x="4917281" y="289084"/>
                  </a:cubicBezTo>
                  <a:cubicBezTo>
                    <a:pt x="4915376" y="279559"/>
                    <a:pt x="4913471" y="271939"/>
                    <a:pt x="4911567" y="266224"/>
                  </a:cubicBezTo>
                  <a:cubicBezTo>
                    <a:pt x="4907756" y="253841"/>
                    <a:pt x="4904899" y="246221"/>
                    <a:pt x="4904899" y="246221"/>
                  </a:cubicBezTo>
                  <a:cubicBezTo>
                    <a:pt x="4904899" y="246221"/>
                    <a:pt x="4905851" y="253841"/>
                    <a:pt x="4907756" y="267176"/>
                  </a:cubicBezTo>
                  <a:cubicBezTo>
                    <a:pt x="4908709" y="273844"/>
                    <a:pt x="4908709" y="281464"/>
                    <a:pt x="4909662" y="290989"/>
                  </a:cubicBezTo>
                  <a:cubicBezTo>
                    <a:pt x="4910614" y="299561"/>
                    <a:pt x="4910614" y="310039"/>
                    <a:pt x="4911567" y="321469"/>
                  </a:cubicBezTo>
                  <a:cubicBezTo>
                    <a:pt x="4910614" y="323374"/>
                    <a:pt x="4909662" y="325279"/>
                    <a:pt x="4908709" y="327184"/>
                  </a:cubicBezTo>
                  <a:cubicBezTo>
                    <a:pt x="4906804" y="322421"/>
                    <a:pt x="4903946" y="317659"/>
                    <a:pt x="4902042" y="313849"/>
                  </a:cubicBezTo>
                  <a:cubicBezTo>
                    <a:pt x="4899184" y="308134"/>
                    <a:pt x="4896326" y="302419"/>
                    <a:pt x="4894421" y="298609"/>
                  </a:cubicBezTo>
                  <a:cubicBezTo>
                    <a:pt x="4893469" y="290036"/>
                    <a:pt x="4892517" y="285274"/>
                    <a:pt x="4892517" y="285274"/>
                  </a:cubicBezTo>
                  <a:cubicBezTo>
                    <a:pt x="4892517" y="285274"/>
                    <a:pt x="4892517" y="288131"/>
                    <a:pt x="4891564" y="293846"/>
                  </a:cubicBezTo>
                  <a:cubicBezTo>
                    <a:pt x="4889659" y="290989"/>
                    <a:pt x="4888706" y="289084"/>
                    <a:pt x="4888706" y="289084"/>
                  </a:cubicBezTo>
                  <a:cubicBezTo>
                    <a:pt x="4888706" y="289084"/>
                    <a:pt x="4889659" y="291941"/>
                    <a:pt x="4891564" y="295751"/>
                  </a:cubicBezTo>
                  <a:cubicBezTo>
                    <a:pt x="4890612" y="306229"/>
                    <a:pt x="4888706" y="324326"/>
                    <a:pt x="4887754" y="348139"/>
                  </a:cubicBezTo>
                  <a:cubicBezTo>
                    <a:pt x="4887754" y="350996"/>
                    <a:pt x="4887754" y="354806"/>
                    <a:pt x="4887754" y="357664"/>
                  </a:cubicBezTo>
                  <a:cubicBezTo>
                    <a:pt x="4885849" y="354806"/>
                    <a:pt x="4883944" y="352901"/>
                    <a:pt x="4882991" y="350996"/>
                  </a:cubicBezTo>
                  <a:cubicBezTo>
                    <a:pt x="4882991" y="347186"/>
                    <a:pt x="4882039" y="343376"/>
                    <a:pt x="4882039" y="338614"/>
                  </a:cubicBezTo>
                  <a:cubicBezTo>
                    <a:pt x="4882039" y="338614"/>
                    <a:pt x="4882039" y="337661"/>
                    <a:pt x="4882039" y="337661"/>
                  </a:cubicBezTo>
                  <a:cubicBezTo>
                    <a:pt x="4882991" y="333851"/>
                    <a:pt x="4882991" y="330041"/>
                    <a:pt x="4883944" y="327184"/>
                  </a:cubicBezTo>
                  <a:cubicBezTo>
                    <a:pt x="4884896" y="324326"/>
                    <a:pt x="4884896" y="321469"/>
                    <a:pt x="4885849" y="319564"/>
                  </a:cubicBezTo>
                  <a:cubicBezTo>
                    <a:pt x="4886801" y="315754"/>
                    <a:pt x="4887754" y="312896"/>
                    <a:pt x="4887754" y="312896"/>
                  </a:cubicBezTo>
                  <a:cubicBezTo>
                    <a:pt x="4887754" y="312896"/>
                    <a:pt x="4886801" y="314801"/>
                    <a:pt x="4884896" y="318611"/>
                  </a:cubicBezTo>
                  <a:cubicBezTo>
                    <a:pt x="4883944" y="320516"/>
                    <a:pt x="4882991" y="323374"/>
                    <a:pt x="4882039" y="326231"/>
                  </a:cubicBezTo>
                  <a:cubicBezTo>
                    <a:pt x="4882039" y="327184"/>
                    <a:pt x="4882039" y="327184"/>
                    <a:pt x="4882039" y="328136"/>
                  </a:cubicBezTo>
                  <a:cubicBezTo>
                    <a:pt x="4882039" y="327184"/>
                    <a:pt x="4882039" y="326231"/>
                    <a:pt x="4882039" y="326231"/>
                  </a:cubicBezTo>
                  <a:cubicBezTo>
                    <a:pt x="4880134" y="312896"/>
                    <a:pt x="4878229" y="300514"/>
                    <a:pt x="4877276" y="288131"/>
                  </a:cubicBezTo>
                  <a:cubicBezTo>
                    <a:pt x="4876324" y="279559"/>
                    <a:pt x="4874419" y="270986"/>
                    <a:pt x="4873466" y="263366"/>
                  </a:cubicBezTo>
                  <a:cubicBezTo>
                    <a:pt x="4875372" y="253841"/>
                    <a:pt x="4876324" y="245269"/>
                    <a:pt x="4878229" y="238601"/>
                  </a:cubicBezTo>
                  <a:cubicBezTo>
                    <a:pt x="4881087" y="221456"/>
                    <a:pt x="4882039" y="211931"/>
                    <a:pt x="4882039" y="211931"/>
                  </a:cubicBezTo>
                  <a:cubicBezTo>
                    <a:pt x="4882039" y="211931"/>
                    <a:pt x="4879181" y="221456"/>
                    <a:pt x="4874419" y="237649"/>
                  </a:cubicBezTo>
                  <a:cubicBezTo>
                    <a:pt x="4873466" y="241459"/>
                    <a:pt x="4872514" y="245269"/>
                    <a:pt x="4870609" y="249079"/>
                  </a:cubicBezTo>
                  <a:cubicBezTo>
                    <a:pt x="4869656" y="242411"/>
                    <a:pt x="4867751" y="236696"/>
                    <a:pt x="4866799" y="231934"/>
                  </a:cubicBezTo>
                  <a:cubicBezTo>
                    <a:pt x="4863941" y="218599"/>
                    <a:pt x="4862037" y="210979"/>
                    <a:pt x="4862037" y="210979"/>
                  </a:cubicBezTo>
                  <a:cubicBezTo>
                    <a:pt x="4862037" y="210979"/>
                    <a:pt x="4862037" y="218599"/>
                    <a:pt x="4862989" y="232886"/>
                  </a:cubicBezTo>
                  <a:cubicBezTo>
                    <a:pt x="4862989" y="237649"/>
                    <a:pt x="4863941" y="242411"/>
                    <a:pt x="4863941" y="248126"/>
                  </a:cubicBezTo>
                  <a:cubicBezTo>
                    <a:pt x="4863941" y="250984"/>
                    <a:pt x="4863941" y="255746"/>
                    <a:pt x="4863941" y="261461"/>
                  </a:cubicBezTo>
                  <a:cubicBezTo>
                    <a:pt x="4862989" y="262414"/>
                    <a:pt x="4862037" y="263366"/>
                    <a:pt x="4860131" y="264319"/>
                  </a:cubicBezTo>
                  <a:cubicBezTo>
                    <a:pt x="4856322" y="268129"/>
                    <a:pt x="4850606" y="272891"/>
                    <a:pt x="4843939" y="281464"/>
                  </a:cubicBezTo>
                  <a:cubicBezTo>
                    <a:pt x="4842987" y="277654"/>
                    <a:pt x="4842034" y="273844"/>
                    <a:pt x="4841081" y="270986"/>
                  </a:cubicBezTo>
                  <a:cubicBezTo>
                    <a:pt x="4842034" y="268129"/>
                    <a:pt x="4842987" y="266224"/>
                    <a:pt x="4842987" y="266224"/>
                  </a:cubicBezTo>
                  <a:cubicBezTo>
                    <a:pt x="4842987" y="266224"/>
                    <a:pt x="4842034" y="267176"/>
                    <a:pt x="4841081" y="269081"/>
                  </a:cubicBezTo>
                  <a:cubicBezTo>
                    <a:pt x="4840129" y="265271"/>
                    <a:pt x="4840129" y="262414"/>
                    <a:pt x="4840129" y="262414"/>
                  </a:cubicBezTo>
                  <a:cubicBezTo>
                    <a:pt x="4840129" y="262414"/>
                    <a:pt x="4840129" y="265271"/>
                    <a:pt x="4840129" y="270034"/>
                  </a:cubicBezTo>
                  <a:cubicBezTo>
                    <a:pt x="4838224" y="271939"/>
                    <a:pt x="4836319" y="274796"/>
                    <a:pt x="4833462" y="278606"/>
                  </a:cubicBezTo>
                  <a:cubicBezTo>
                    <a:pt x="4830604" y="283369"/>
                    <a:pt x="4826794" y="288131"/>
                    <a:pt x="4822984" y="294799"/>
                  </a:cubicBezTo>
                  <a:cubicBezTo>
                    <a:pt x="4821079" y="297656"/>
                    <a:pt x="4819174" y="301466"/>
                    <a:pt x="4816316" y="304324"/>
                  </a:cubicBezTo>
                  <a:cubicBezTo>
                    <a:pt x="4814412" y="308134"/>
                    <a:pt x="4812506" y="311944"/>
                    <a:pt x="4809649" y="315754"/>
                  </a:cubicBezTo>
                  <a:cubicBezTo>
                    <a:pt x="4809649" y="316706"/>
                    <a:pt x="4808697" y="317659"/>
                    <a:pt x="4807744" y="318611"/>
                  </a:cubicBezTo>
                  <a:cubicBezTo>
                    <a:pt x="4807744" y="309086"/>
                    <a:pt x="4807744" y="304324"/>
                    <a:pt x="4807744" y="304324"/>
                  </a:cubicBezTo>
                  <a:cubicBezTo>
                    <a:pt x="4807744" y="304324"/>
                    <a:pt x="4805839" y="312896"/>
                    <a:pt x="4803934" y="327184"/>
                  </a:cubicBezTo>
                  <a:cubicBezTo>
                    <a:pt x="4801076" y="331946"/>
                    <a:pt x="4798219" y="336709"/>
                    <a:pt x="4795362" y="342424"/>
                  </a:cubicBezTo>
                  <a:cubicBezTo>
                    <a:pt x="4795362" y="335756"/>
                    <a:pt x="4795362" y="330041"/>
                    <a:pt x="4795362" y="324326"/>
                  </a:cubicBezTo>
                  <a:cubicBezTo>
                    <a:pt x="4795362" y="319564"/>
                    <a:pt x="4795362" y="315754"/>
                    <a:pt x="4795362" y="311944"/>
                  </a:cubicBezTo>
                  <a:cubicBezTo>
                    <a:pt x="4796314" y="308134"/>
                    <a:pt x="4796314" y="305276"/>
                    <a:pt x="4796314" y="302419"/>
                  </a:cubicBezTo>
                  <a:cubicBezTo>
                    <a:pt x="4796314" y="300514"/>
                    <a:pt x="4796314" y="299561"/>
                    <a:pt x="4797266" y="297656"/>
                  </a:cubicBezTo>
                  <a:cubicBezTo>
                    <a:pt x="4799172" y="286226"/>
                    <a:pt x="4802029" y="274796"/>
                    <a:pt x="4803934" y="264319"/>
                  </a:cubicBezTo>
                  <a:cubicBezTo>
                    <a:pt x="4811554" y="221456"/>
                    <a:pt x="4815364" y="192881"/>
                    <a:pt x="4815364" y="192881"/>
                  </a:cubicBezTo>
                  <a:cubicBezTo>
                    <a:pt x="4815364" y="192881"/>
                    <a:pt x="4804887" y="220504"/>
                    <a:pt x="4792504" y="262414"/>
                  </a:cubicBezTo>
                  <a:cubicBezTo>
                    <a:pt x="4791551" y="264319"/>
                    <a:pt x="4791551" y="266224"/>
                    <a:pt x="4790599" y="268129"/>
                  </a:cubicBezTo>
                  <a:cubicBezTo>
                    <a:pt x="4788694" y="256699"/>
                    <a:pt x="4788694" y="250031"/>
                    <a:pt x="4788694" y="250031"/>
                  </a:cubicBezTo>
                  <a:cubicBezTo>
                    <a:pt x="4788694" y="250031"/>
                    <a:pt x="4788694" y="257651"/>
                    <a:pt x="4787741" y="270986"/>
                  </a:cubicBezTo>
                  <a:cubicBezTo>
                    <a:pt x="4787741" y="273844"/>
                    <a:pt x="4787741" y="277654"/>
                    <a:pt x="4787741" y="281464"/>
                  </a:cubicBezTo>
                  <a:cubicBezTo>
                    <a:pt x="4785837" y="287179"/>
                    <a:pt x="4783931" y="292894"/>
                    <a:pt x="4782979" y="299561"/>
                  </a:cubicBezTo>
                  <a:cubicBezTo>
                    <a:pt x="4782979" y="297656"/>
                    <a:pt x="4782979" y="295751"/>
                    <a:pt x="4782979" y="293846"/>
                  </a:cubicBezTo>
                  <a:cubicBezTo>
                    <a:pt x="4783931" y="282416"/>
                    <a:pt x="4783931" y="271939"/>
                    <a:pt x="4784884" y="263366"/>
                  </a:cubicBezTo>
                  <a:cubicBezTo>
                    <a:pt x="4785837" y="253841"/>
                    <a:pt x="4785837" y="246221"/>
                    <a:pt x="4786789" y="239554"/>
                  </a:cubicBezTo>
                  <a:cubicBezTo>
                    <a:pt x="4788694" y="226219"/>
                    <a:pt x="4789647" y="218599"/>
                    <a:pt x="4789647" y="218599"/>
                  </a:cubicBezTo>
                  <a:cubicBezTo>
                    <a:pt x="4789647" y="218599"/>
                    <a:pt x="4787741" y="226219"/>
                    <a:pt x="4782979" y="238601"/>
                  </a:cubicBezTo>
                  <a:cubicBezTo>
                    <a:pt x="4781074" y="245269"/>
                    <a:pt x="4779169" y="252889"/>
                    <a:pt x="4777264" y="262414"/>
                  </a:cubicBezTo>
                  <a:cubicBezTo>
                    <a:pt x="4776312" y="264319"/>
                    <a:pt x="4776312" y="266224"/>
                    <a:pt x="4776312" y="269081"/>
                  </a:cubicBezTo>
                  <a:cubicBezTo>
                    <a:pt x="4774406" y="257651"/>
                    <a:pt x="4773454" y="251936"/>
                    <a:pt x="4773454" y="251936"/>
                  </a:cubicBezTo>
                  <a:cubicBezTo>
                    <a:pt x="4773454" y="251936"/>
                    <a:pt x="4773454" y="264319"/>
                    <a:pt x="4773454" y="284321"/>
                  </a:cubicBezTo>
                  <a:cubicBezTo>
                    <a:pt x="4772501" y="287179"/>
                    <a:pt x="4772501" y="290989"/>
                    <a:pt x="4771549" y="293846"/>
                  </a:cubicBezTo>
                  <a:cubicBezTo>
                    <a:pt x="4771549" y="294799"/>
                    <a:pt x="4771549" y="294799"/>
                    <a:pt x="4771549" y="295751"/>
                  </a:cubicBezTo>
                  <a:cubicBezTo>
                    <a:pt x="4769644" y="273844"/>
                    <a:pt x="4767739" y="260509"/>
                    <a:pt x="4767739" y="260509"/>
                  </a:cubicBezTo>
                  <a:cubicBezTo>
                    <a:pt x="4767739" y="260509"/>
                    <a:pt x="4765834" y="274796"/>
                    <a:pt x="4764881" y="297656"/>
                  </a:cubicBezTo>
                  <a:cubicBezTo>
                    <a:pt x="4762024" y="290036"/>
                    <a:pt x="4758214" y="283369"/>
                    <a:pt x="4755356" y="276701"/>
                  </a:cubicBezTo>
                  <a:cubicBezTo>
                    <a:pt x="4753451" y="273844"/>
                    <a:pt x="4752499" y="271939"/>
                    <a:pt x="4750594" y="270034"/>
                  </a:cubicBezTo>
                  <a:cubicBezTo>
                    <a:pt x="4753451" y="260509"/>
                    <a:pt x="4755356" y="251936"/>
                    <a:pt x="4758214" y="243364"/>
                  </a:cubicBezTo>
                  <a:cubicBezTo>
                    <a:pt x="4767739" y="209074"/>
                    <a:pt x="4774406" y="180499"/>
                    <a:pt x="4780122" y="161449"/>
                  </a:cubicBezTo>
                  <a:cubicBezTo>
                    <a:pt x="4784884" y="141446"/>
                    <a:pt x="4787741" y="130016"/>
                    <a:pt x="4787741" y="130016"/>
                  </a:cubicBezTo>
                  <a:cubicBezTo>
                    <a:pt x="4787741" y="130016"/>
                    <a:pt x="4782979" y="140494"/>
                    <a:pt x="4776312" y="160496"/>
                  </a:cubicBezTo>
                  <a:cubicBezTo>
                    <a:pt x="4769644" y="179546"/>
                    <a:pt x="4759166" y="207169"/>
                    <a:pt x="4747737" y="240506"/>
                  </a:cubicBezTo>
                  <a:cubicBezTo>
                    <a:pt x="4745831" y="246221"/>
                    <a:pt x="4743926" y="251936"/>
                    <a:pt x="4742022" y="257651"/>
                  </a:cubicBezTo>
                  <a:cubicBezTo>
                    <a:pt x="4742022" y="257651"/>
                    <a:pt x="4742022" y="257651"/>
                    <a:pt x="4742022" y="257651"/>
                  </a:cubicBezTo>
                  <a:cubicBezTo>
                    <a:pt x="4737259" y="251936"/>
                    <a:pt x="4732497" y="248126"/>
                    <a:pt x="4727734" y="244316"/>
                  </a:cubicBezTo>
                  <a:cubicBezTo>
                    <a:pt x="4725829" y="242411"/>
                    <a:pt x="4722972" y="241459"/>
                    <a:pt x="4721066" y="240506"/>
                  </a:cubicBezTo>
                  <a:cubicBezTo>
                    <a:pt x="4719162" y="239554"/>
                    <a:pt x="4717256" y="238601"/>
                    <a:pt x="4716304" y="238601"/>
                  </a:cubicBezTo>
                  <a:cubicBezTo>
                    <a:pt x="4713447" y="237649"/>
                    <a:pt x="4712494" y="237649"/>
                    <a:pt x="4712494" y="237649"/>
                  </a:cubicBezTo>
                  <a:cubicBezTo>
                    <a:pt x="4712494" y="237649"/>
                    <a:pt x="4713447" y="238601"/>
                    <a:pt x="4716304" y="239554"/>
                  </a:cubicBezTo>
                  <a:cubicBezTo>
                    <a:pt x="4719162" y="240506"/>
                    <a:pt x="4722019" y="243364"/>
                    <a:pt x="4725829" y="246221"/>
                  </a:cubicBezTo>
                  <a:cubicBezTo>
                    <a:pt x="4729639" y="250031"/>
                    <a:pt x="4733449" y="254794"/>
                    <a:pt x="4736306" y="260509"/>
                  </a:cubicBezTo>
                  <a:cubicBezTo>
                    <a:pt x="4737259" y="262414"/>
                    <a:pt x="4738212" y="264319"/>
                    <a:pt x="4739164" y="266224"/>
                  </a:cubicBezTo>
                  <a:cubicBezTo>
                    <a:pt x="4736306" y="274796"/>
                    <a:pt x="4732497" y="284321"/>
                    <a:pt x="4729639" y="293846"/>
                  </a:cubicBezTo>
                  <a:cubicBezTo>
                    <a:pt x="4729639" y="294799"/>
                    <a:pt x="4729639" y="294799"/>
                    <a:pt x="4728687" y="295751"/>
                  </a:cubicBezTo>
                  <a:cubicBezTo>
                    <a:pt x="4728687" y="295751"/>
                    <a:pt x="4728687" y="295751"/>
                    <a:pt x="4728687" y="294799"/>
                  </a:cubicBezTo>
                  <a:cubicBezTo>
                    <a:pt x="4728687" y="291941"/>
                    <a:pt x="4728687" y="290989"/>
                    <a:pt x="4728687" y="290989"/>
                  </a:cubicBezTo>
                  <a:cubicBezTo>
                    <a:pt x="4728687" y="290989"/>
                    <a:pt x="4728687" y="291941"/>
                    <a:pt x="4727734" y="293846"/>
                  </a:cubicBezTo>
                  <a:cubicBezTo>
                    <a:pt x="4723924" y="285274"/>
                    <a:pt x="4720114" y="277654"/>
                    <a:pt x="4717256" y="270986"/>
                  </a:cubicBezTo>
                  <a:cubicBezTo>
                    <a:pt x="4716304" y="269081"/>
                    <a:pt x="4715351" y="267176"/>
                    <a:pt x="4714399" y="265271"/>
                  </a:cubicBezTo>
                  <a:cubicBezTo>
                    <a:pt x="4715351" y="257651"/>
                    <a:pt x="4716304" y="252889"/>
                    <a:pt x="4716304" y="252889"/>
                  </a:cubicBezTo>
                  <a:cubicBezTo>
                    <a:pt x="4716304" y="252889"/>
                    <a:pt x="4715351" y="256699"/>
                    <a:pt x="4713447" y="262414"/>
                  </a:cubicBezTo>
                  <a:cubicBezTo>
                    <a:pt x="4708684" y="252889"/>
                    <a:pt x="4706779" y="248126"/>
                    <a:pt x="4706779" y="248126"/>
                  </a:cubicBezTo>
                  <a:cubicBezTo>
                    <a:pt x="4706779" y="248126"/>
                    <a:pt x="4708684" y="254794"/>
                    <a:pt x="4712494" y="267176"/>
                  </a:cubicBezTo>
                  <a:cubicBezTo>
                    <a:pt x="4711541" y="270034"/>
                    <a:pt x="4710589" y="273844"/>
                    <a:pt x="4708684" y="277654"/>
                  </a:cubicBezTo>
                  <a:cubicBezTo>
                    <a:pt x="4700112" y="251936"/>
                    <a:pt x="4694397" y="236696"/>
                    <a:pt x="4694397" y="236696"/>
                  </a:cubicBezTo>
                  <a:cubicBezTo>
                    <a:pt x="4694397" y="236696"/>
                    <a:pt x="4697254" y="258604"/>
                    <a:pt x="4702969" y="293846"/>
                  </a:cubicBezTo>
                  <a:cubicBezTo>
                    <a:pt x="4700112" y="304324"/>
                    <a:pt x="4696301" y="317659"/>
                    <a:pt x="4691539" y="331946"/>
                  </a:cubicBezTo>
                  <a:cubicBezTo>
                    <a:pt x="4691539" y="330994"/>
                    <a:pt x="4690587" y="330041"/>
                    <a:pt x="4690587" y="329089"/>
                  </a:cubicBezTo>
                  <a:cubicBezTo>
                    <a:pt x="4685824" y="319564"/>
                    <a:pt x="4682966" y="313849"/>
                    <a:pt x="4682966" y="313849"/>
                  </a:cubicBezTo>
                  <a:cubicBezTo>
                    <a:pt x="4682966" y="313849"/>
                    <a:pt x="4683919" y="316706"/>
                    <a:pt x="4684872" y="322421"/>
                  </a:cubicBezTo>
                  <a:cubicBezTo>
                    <a:pt x="4684872" y="322421"/>
                    <a:pt x="4684872" y="322421"/>
                    <a:pt x="4684872" y="322421"/>
                  </a:cubicBezTo>
                  <a:cubicBezTo>
                    <a:pt x="4676299" y="310991"/>
                    <a:pt x="4671537" y="304324"/>
                    <a:pt x="4671537" y="304324"/>
                  </a:cubicBezTo>
                  <a:cubicBezTo>
                    <a:pt x="4671537" y="304324"/>
                    <a:pt x="4675347" y="311944"/>
                    <a:pt x="4682014" y="324326"/>
                  </a:cubicBezTo>
                  <a:cubicBezTo>
                    <a:pt x="4683919" y="328136"/>
                    <a:pt x="4686776" y="332899"/>
                    <a:pt x="4688681" y="337661"/>
                  </a:cubicBezTo>
                  <a:cubicBezTo>
                    <a:pt x="4688681" y="338614"/>
                    <a:pt x="4688681" y="339566"/>
                    <a:pt x="4689634" y="340519"/>
                  </a:cubicBezTo>
                  <a:cubicBezTo>
                    <a:pt x="4687729" y="349091"/>
                    <a:pt x="4684872" y="356711"/>
                    <a:pt x="4682966" y="366236"/>
                  </a:cubicBezTo>
                  <a:cubicBezTo>
                    <a:pt x="4681062" y="364331"/>
                    <a:pt x="4680109" y="361474"/>
                    <a:pt x="4678204" y="359569"/>
                  </a:cubicBezTo>
                  <a:cubicBezTo>
                    <a:pt x="4675347" y="355759"/>
                    <a:pt x="4671537" y="351949"/>
                    <a:pt x="4669631" y="349091"/>
                  </a:cubicBezTo>
                  <a:cubicBezTo>
                    <a:pt x="4669631" y="349091"/>
                    <a:pt x="4669631" y="349091"/>
                    <a:pt x="4668679" y="348139"/>
                  </a:cubicBezTo>
                  <a:cubicBezTo>
                    <a:pt x="4669631" y="341471"/>
                    <a:pt x="4669631" y="335756"/>
                    <a:pt x="4669631" y="330994"/>
                  </a:cubicBezTo>
                  <a:cubicBezTo>
                    <a:pt x="4670584" y="318611"/>
                    <a:pt x="4669631" y="310991"/>
                    <a:pt x="4669631" y="310991"/>
                  </a:cubicBezTo>
                  <a:cubicBezTo>
                    <a:pt x="4669631" y="310991"/>
                    <a:pt x="4669631" y="311944"/>
                    <a:pt x="4669631" y="313849"/>
                  </a:cubicBezTo>
                  <a:cubicBezTo>
                    <a:pt x="4669631" y="310039"/>
                    <a:pt x="4670584" y="305276"/>
                    <a:pt x="4670584" y="301466"/>
                  </a:cubicBezTo>
                  <a:cubicBezTo>
                    <a:pt x="4670584" y="296704"/>
                    <a:pt x="4670584" y="291941"/>
                    <a:pt x="4670584" y="287179"/>
                  </a:cubicBezTo>
                  <a:cubicBezTo>
                    <a:pt x="4672489" y="282416"/>
                    <a:pt x="4673441" y="278606"/>
                    <a:pt x="4675347" y="274796"/>
                  </a:cubicBezTo>
                  <a:cubicBezTo>
                    <a:pt x="4683919" y="259556"/>
                    <a:pt x="4689634" y="250984"/>
                    <a:pt x="4689634" y="250984"/>
                  </a:cubicBezTo>
                  <a:cubicBezTo>
                    <a:pt x="4689634" y="250984"/>
                    <a:pt x="4686776" y="254794"/>
                    <a:pt x="4681062" y="262414"/>
                  </a:cubicBezTo>
                  <a:cubicBezTo>
                    <a:pt x="4684872" y="252889"/>
                    <a:pt x="4686776" y="248126"/>
                    <a:pt x="4686776" y="248126"/>
                  </a:cubicBezTo>
                  <a:cubicBezTo>
                    <a:pt x="4686776" y="248126"/>
                    <a:pt x="4682966" y="254794"/>
                    <a:pt x="4675347" y="265271"/>
                  </a:cubicBezTo>
                  <a:cubicBezTo>
                    <a:pt x="4673441" y="267176"/>
                    <a:pt x="4672489" y="270034"/>
                    <a:pt x="4670584" y="272891"/>
                  </a:cubicBezTo>
                  <a:cubicBezTo>
                    <a:pt x="4670584" y="270986"/>
                    <a:pt x="4670584" y="270034"/>
                    <a:pt x="4670584" y="268129"/>
                  </a:cubicBezTo>
                  <a:cubicBezTo>
                    <a:pt x="4669631" y="261461"/>
                    <a:pt x="4669631" y="255746"/>
                    <a:pt x="4668679" y="250984"/>
                  </a:cubicBezTo>
                  <a:cubicBezTo>
                    <a:pt x="4668679" y="250031"/>
                    <a:pt x="4668679" y="248126"/>
                    <a:pt x="4669631" y="247174"/>
                  </a:cubicBezTo>
                  <a:cubicBezTo>
                    <a:pt x="4671537" y="230981"/>
                    <a:pt x="4671537" y="222409"/>
                    <a:pt x="4671537" y="222409"/>
                  </a:cubicBezTo>
                  <a:cubicBezTo>
                    <a:pt x="4671537" y="222409"/>
                    <a:pt x="4671537" y="224314"/>
                    <a:pt x="4670584" y="229076"/>
                  </a:cubicBezTo>
                  <a:cubicBezTo>
                    <a:pt x="4669631" y="231934"/>
                    <a:pt x="4668679" y="236696"/>
                    <a:pt x="4666774" y="242411"/>
                  </a:cubicBezTo>
                  <a:cubicBezTo>
                    <a:pt x="4666774" y="242411"/>
                    <a:pt x="4666774" y="242411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5822" y="235744"/>
                    <a:pt x="4663916" y="230981"/>
                    <a:pt x="4662012" y="228124"/>
                  </a:cubicBezTo>
                  <a:cubicBezTo>
                    <a:pt x="4661059" y="224314"/>
                    <a:pt x="4660106" y="222409"/>
                    <a:pt x="4660106" y="222409"/>
                  </a:cubicBezTo>
                  <a:cubicBezTo>
                    <a:pt x="4660106" y="222409"/>
                    <a:pt x="4660106" y="224314"/>
                    <a:pt x="4661059" y="228124"/>
                  </a:cubicBezTo>
                  <a:cubicBezTo>
                    <a:pt x="4662012" y="231934"/>
                    <a:pt x="4662964" y="237649"/>
                    <a:pt x="4662964" y="244316"/>
                  </a:cubicBezTo>
                  <a:cubicBezTo>
                    <a:pt x="4662964" y="245269"/>
                    <a:pt x="4662964" y="245269"/>
                    <a:pt x="4662964" y="246221"/>
                  </a:cubicBezTo>
                  <a:cubicBezTo>
                    <a:pt x="4662964" y="246221"/>
                    <a:pt x="4662964" y="246221"/>
                    <a:pt x="4662964" y="246221"/>
                  </a:cubicBezTo>
                  <a:cubicBezTo>
                    <a:pt x="4660106" y="250031"/>
                    <a:pt x="4657249" y="254794"/>
                    <a:pt x="4654391" y="262414"/>
                  </a:cubicBezTo>
                  <a:cubicBezTo>
                    <a:pt x="4653439" y="265271"/>
                    <a:pt x="4652487" y="268129"/>
                    <a:pt x="4650581" y="271939"/>
                  </a:cubicBezTo>
                  <a:cubicBezTo>
                    <a:pt x="4649629" y="267176"/>
                    <a:pt x="4647724" y="264319"/>
                    <a:pt x="4646772" y="261461"/>
                  </a:cubicBezTo>
                  <a:cubicBezTo>
                    <a:pt x="4646772" y="260509"/>
                    <a:pt x="4645819" y="259556"/>
                    <a:pt x="4645819" y="259556"/>
                  </a:cubicBezTo>
                  <a:cubicBezTo>
                    <a:pt x="4645819" y="257651"/>
                    <a:pt x="4646772" y="255746"/>
                    <a:pt x="4646772" y="253841"/>
                  </a:cubicBezTo>
                  <a:cubicBezTo>
                    <a:pt x="4648676" y="243364"/>
                    <a:pt x="4650581" y="234791"/>
                    <a:pt x="4653439" y="227171"/>
                  </a:cubicBezTo>
                  <a:cubicBezTo>
                    <a:pt x="4657249" y="212884"/>
                    <a:pt x="4660106" y="204311"/>
                    <a:pt x="4660106" y="204311"/>
                  </a:cubicBezTo>
                  <a:cubicBezTo>
                    <a:pt x="4660106" y="204311"/>
                    <a:pt x="4656297" y="211931"/>
                    <a:pt x="4650581" y="226219"/>
                  </a:cubicBezTo>
                  <a:cubicBezTo>
                    <a:pt x="4647724" y="232886"/>
                    <a:pt x="4643914" y="241459"/>
                    <a:pt x="4641056" y="251936"/>
                  </a:cubicBezTo>
                  <a:cubicBezTo>
                    <a:pt x="4639151" y="256699"/>
                    <a:pt x="4637247" y="261461"/>
                    <a:pt x="4636294" y="267176"/>
                  </a:cubicBezTo>
                  <a:cubicBezTo>
                    <a:pt x="4636294" y="264319"/>
                    <a:pt x="4636294" y="261461"/>
                    <a:pt x="4636294" y="259556"/>
                  </a:cubicBezTo>
                  <a:cubicBezTo>
                    <a:pt x="4636294" y="251936"/>
                    <a:pt x="4637247" y="246221"/>
                    <a:pt x="4638199" y="242411"/>
                  </a:cubicBezTo>
                  <a:cubicBezTo>
                    <a:pt x="4639151" y="238601"/>
                    <a:pt x="4639151" y="235744"/>
                    <a:pt x="4639151" y="235744"/>
                  </a:cubicBezTo>
                  <a:cubicBezTo>
                    <a:pt x="4639151" y="235744"/>
                    <a:pt x="4638199" y="237649"/>
                    <a:pt x="4637247" y="241459"/>
                  </a:cubicBezTo>
                  <a:cubicBezTo>
                    <a:pt x="4636294" y="245269"/>
                    <a:pt x="4633437" y="250984"/>
                    <a:pt x="4632484" y="258604"/>
                  </a:cubicBezTo>
                  <a:cubicBezTo>
                    <a:pt x="4632484" y="258604"/>
                    <a:pt x="4632484" y="258604"/>
                    <a:pt x="4632484" y="258604"/>
                  </a:cubicBezTo>
                  <a:cubicBezTo>
                    <a:pt x="4631531" y="255746"/>
                    <a:pt x="4631531" y="254794"/>
                    <a:pt x="4631531" y="254794"/>
                  </a:cubicBezTo>
                  <a:cubicBezTo>
                    <a:pt x="4631531" y="254794"/>
                    <a:pt x="4631531" y="256699"/>
                    <a:pt x="4632484" y="259556"/>
                  </a:cubicBezTo>
                  <a:cubicBezTo>
                    <a:pt x="4630579" y="267176"/>
                    <a:pt x="4629626" y="275749"/>
                    <a:pt x="4628674" y="285274"/>
                  </a:cubicBezTo>
                  <a:cubicBezTo>
                    <a:pt x="4628674" y="288131"/>
                    <a:pt x="4628674" y="290989"/>
                    <a:pt x="4628674" y="293846"/>
                  </a:cubicBezTo>
                  <a:cubicBezTo>
                    <a:pt x="4627722" y="296704"/>
                    <a:pt x="4626769" y="300514"/>
                    <a:pt x="4625816" y="303371"/>
                  </a:cubicBezTo>
                  <a:cubicBezTo>
                    <a:pt x="4619149" y="298609"/>
                    <a:pt x="4614387" y="295751"/>
                    <a:pt x="4610576" y="293846"/>
                  </a:cubicBezTo>
                  <a:cubicBezTo>
                    <a:pt x="4606766" y="291941"/>
                    <a:pt x="4604862" y="290989"/>
                    <a:pt x="4604862" y="290989"/>
                  </a:cubicBezTo>
                  <a:cubicBezTo>
                    <a:pt x="4604862" y="290989"/>
                    <a:pt x="4606766" y="291941"/>
                    <a:pt x="4610576" y="294799"/>
                  </a:cubicBezTo>
                  <a:cubicBezTo>
                    <a:pt x="4614387" y="296704"/>
                    <a:pt x="4619149" y="301466"/>
                    <a:pt x="4624864" y="307181"/>
                  </a:cubicBezTo>
                  <a:cubicBezTo>
                    <a:pt x="4624864" y="307181"/>
                    <a:pt x="4624864" y="307181"/>
                    <a:pt x="4625816" y="308134"/>
                  </a:cubicBezTo>
                  <a:cubicBezTo>
                    <a:pt x="4624864" y="313849"/>
                    <a:pt x="4622959" y="319564"/>
                    <a:pt x="4622006" y="325279"/>
                  </a:cubicBezTo>
                  <a:cubicBezTo>
                    <a:pt x="4621054" y="330994"/>
                    <a:pt x="4620101" y="337661"/>
                    <a:pt x="4619149" y="343376"/>
                  </a:cubicBezTo>
                  <a:cubicBezTo>
                    <a:pt x="4615339" y="330041"/>
                    <a:pt x="4611529" y="317659"/>
                    <a:pt x="4607719" y="306229"/>
                  </a:cubicBezTo>
                  <a:cubicBezTo>
                    <a:pt x="4605814" y="300514"/>
                    <a:pt x="4604862" y="295751"/>
                    <a:pt x="4602956" y="290989"/>
                  </a:cubicBezTo>
                  <a:cubicBezTo>
                    <a:pt x="4602004" y="282416"/>
                    <a:pt x="4601051" y="274796"/>
                    <a:pt x="4601051" y="269081"/>
                  </a:cubicBezTo>
                  <a:cubicBezTo>
                    <a:pt x="4599147" y="255746"/>
                    <a:pt x="4599147" y="248126"/>
                    <a:pt x="4599147" y="248126"/>
                  </a:cubicBezTo>
                  <a:cubicBezTo>
                    <a:pt x="4599147" y="248126"/>
                    <a:pt x="4598194" y="255746"/>
                    <a:pt x="4597241" y="269081"/>
                  </a:cubicBezTo>
                  <a:cubicBezTo>
                    <a:pt x="4597241" y="270034"/>
                    <a:pt x="4597241" y="270986"/>
                    <a:pt x="4597241" y="271939"/>
                  </a:cubicBezTo>
                  <a:cubicBezTo>
                    <a:pt x="4594384" y="263366"/>
                    <a:pt x="4591526" y="255746"/>
                    <a:pt x="4589622" y="250031"/>
                  </a:cubicBezTo>
                  <a:cubicBezTo>
                    <a:pt x="4589622" y="247174"/>
                    <a:pt x="4589622" y="244316"/>
                    <a:pt x="4589622" y="240506"/>
                  </a:cubicBezTo>
                  <a:cubicBezTo>
                    <a:pt x="4590574" y="225266"/>
                    <a:pt x="4590574" y="210979"/>
                    <a:pt x="4590574" y="197644"/>
                  </a:cubicBezTo>
                  <a:cubicBezTo>
                    <a:pt x="4591526" y="144304"/>
                    <a:pt x="4590574" y="109061"/>
                    <a:pt x="4590574" y="109061"/>
                  </a:cubicBezTo>
                  <a:cubicBezTo>
                    <a:pt x="4590574" y="109061"/>
                    <a:pt x="4584859" y="144304"/>
                    <a:pt x="4579144" y="197644"/>
                  </a:cubicBezTo>
                  <a:cubicBezTo>
                    <a:pt x="4578191" y="210979"/>
                    <a:pt x="4576287" y="225266"/>
                    <a:pt x="4574381" y="240506"/>
                  </a:cubicBezTo>
                  <a:cubicBezTo>
                    <a:pt x="4573429" y="245269"/>
                    <a:pt x="4573429" y="250984"/>
                    <a:pt x="4573429" y="256699"/>
                  </a:cubicBezTo>
                  <a:cubicBezTo>
                    <a:pt x="4573429" y="256699"/>
                    <a:pt x="4572476" y="257651"/>
                    <a:pt x="4572476" y="257651"/>
                  </a:cubicBezTo>
                  <a:cubicBezTo>
                    <a:pt x="4569619" y="259556"/>
                    <a:pt x="4566762" y="262414"/>
                    <a:pt x="4563904" y="265271"/>
                  </a:cubicBezTo>
                  <a:cubicBezTo>
                    <a:pt x="4563904" y="265271"/>
                    <a:pt x="4563904" y="264319"/>
                    <a:pt x="4563904" y="264319"/>
                  </a:cubicBezTo>
                  <a:cubicBezTo>
                    <a:pt x="4561999" y="261461"/>
                    <a:pt x="4560094" y="258604"/>
                    <a:pt x="4559141" y="255746"/>
                  </a:cubicBezTo>
                  <a:cubicBezTo>
                    <a:pt x="4559141" y="253841"/>
                    <a:pt x="4560094" y="250984"/>
                    <a:pt x="4560094" y="249079"/>
                  </a:cubicBezTo>
                  <a:cubicBezTo>
                    <a:pt x="4570572" y="195739"/>
                    <a:pt x="4576287" y="159544"/>
                    <a:pt x="4576287" y="159544"/>
                  </a:cubicBezTo>
                  <a:cubicBezTo>
                    <a:pt x="4576287" y="159544"/>
                    <a:pt x="4564856" y="192881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4316"/>
                    <a:pt x="4549616" y="245269"/>
                    <a:pt x="4549616" y="246221"/>
                  </a:cubicBezTo>
                  <a:cubicBezTo>
                    <a:pt x="4549616" y="247174"/>
                    <a:pt x="4549616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4854" y="261461"/>
                    <a:pt x="4540091" y="276701"/>
                    <a:pt x="4536281" y="292894"/>
                  </a:cubicBezTo>
                  <a:cubicBezTo>
                    <a:pt x="4534376" y="261461"/>
                    <a:pt x="4531519" y="241459"/>
                    <a:pt x="4531519" y="241459"/>
                  </a:cubicBezTo>
                  <a:cubicBezTo>
                    <a:pt x="4531519" y="241459"/>
                    <a:pt x="4527709" y="266224"/>
                    <a:pt x="4525804" y="303371"/>
                  </a:cubicBezTo>
                  <a:cubicBezTo>
                    <a:pt x="4525804" y="305276"/>
                    <a:pt x="4525804" y="307181"/>
                    <a:pt x="4525804" y="309086"/>
                  </a:cubicBezTo>
                  <a:cubicBezTo>
                    <a:pt x="4524851" y="308134"/>
                    <a:pt x="4524851" y="308134"/>
                    <a:pt x="4524851" y="308134"/>
                  </a:cubicBezTo>
                  <a:cubicBezTo>
                    <a:pt x="4524851" y="308134"/>
                    <a:pt x="4524851" y="309086"/>
                    <a:pt x="4525804" y="310039"/>
                  </a:cubicBezTo>
                  <a:cubicBezTo>
                    <a:pt x="4524851" y="317659"/>
                    <a:pt x="4524851" y="325279"/>
                    <a:pt x="4523899" y="333851"/>
                  </a:cubicBezTo>
                  <a:cubicBezTo>
                    <a:pt x="4523899" y="334804"/>
                    <a:pt x="4523899" y="336709"/>
                    <a:pt x="4523899" y="337661"/>
                  </a:cubicBezTo>
                  <a:cubicBezTo>
                    <a:pt x="4523899" y="338614"/>
                    <a:pt x="4523899" y="338614"/>
                    <a:pt x="4522947" y="339566"/>
                  </a:cubicBezTo>
                  <a:cubicBezTo>
                    <a:pt x="4521041" y="333851"/>
                    <a:pt x="4519137" y="328136"/>
                    <a:pt x="4517231" y="322421"/>
                  </a:cubicBezTo>
                  <a:cubicBezTo>
                    <a:pt x="4516279" y="314801"/>
                    <a:pt x="4515326" y="307181"/>
                    <a:pt x="4514374" y="301466"/>
                  </a:cubicBezTo>
                  <a:cubicBezTo>
                    <a:pt x="4515326" y="299561"/>
                    <a:pt x="4516279" y="298609"/>
                    <a:pt x="4517231" y="297656"/>
                  </a:cubicBezTo>
                  <a:cubicBezTo>
                    <a:pt x="4520089" y="293846"/>
                    <a:pt x="4521041" y="291941"/>
                    <a:pt x="4521041" y="291941"/>
                  </a:cubicBezTo>
                  <a:cubicBezTo>
                    <a:pt x="4521041" y="291941"/>
                    <a:pt x="4519137" y="293846"/>
                    <a:pt x="4516279" y="297656"/>
                  </a:cubicBezTo>
                  <a:cubicBezTo>
                    <a:pt x="4515326" y="298609"/>
                    <a:pt x="4515326" y="299561"/>
                    <a:pt x="4514374" y="300514"/>
                  </a:cubicBezTo>
                  <a:cubicBezTo>
                    <a:pt x="4514374" y="299561"/>
                    <a:pt x="4514374" y="299561"/>
                    <a:pt x="4514374" y="298609"/>
                  </a:cubicBezTo>
                  <a:cubicBezTo>
                    <a:pt x="4515326" y="296704"/>
                    <a:pt x="4516279" y="294799"/>
                    <a:pt x="4517231" y="293846"/>
                  </a:cubicBezTo>
                  <a:cubicBezTo>
                    <a:pt x="4519137" y="290036"/>
                    <a:pt x="4520089" y="288131"/>
                    <a:pt x="4520089" y="288131"/>
                  </a:cubicBezTo>
                  <a:cubicBezTo>
                    <a:pt x="4520089" y="288131"/>
                    <a:pt x="4519137" y="290036"/>
                    <a:pt x="4516279" y="292894"/>
                  </a:cubicBezTo>
                  <a:cubicBezTo>
                    <a:pt x="4515326" y="293846"/>
                    <a:pt x="4515326" y="294799"/>
                    <a:pt x="4514374" y="295751"/>
                  </a:cubicBezTo>
                  <a:cubicBezTo>
                    <a:pt x="4513422" y="290036"/>
                    <a:pt x="4512469" y="285274"/>
                    <a:pt x="4512469" y="281464"/>
                  </a:cubicBezTo>
                  <a:cubicBezTo>
                    <a:pt x="4511516" y="272891"/>
                    <a:pt x="4511516" y="268129"/>
                    <a:pt x="4511516" y="268129"/>
                  </a:cubicBezTo>
                  <a:cubicBezTo>
                    <a:pt x="4511516" y="268129"/>
                    <a:pt x="4511516" y="270034"/>
                    <a:pt x="4510564" y="272891"/>
                  </a:cubicBezTo>
                  <a:cubicBezTo>
                    <a:pt x="4508659" y="259556"/>
                    <a:pt x="4506754" y="250984"/>
                    <a:pt x="4506754" y="250984"/>
                  </a:cubicBezTo>
                  <a:cubicBezTo>
                    <a:pt x="4506754" y="250984"/>
                    <a:pt x="4506754" y="267176"/>
                    <a:pt x="4506754" y="292894"/>
                  </a:cubicBezTo>
                  <a:cubicBezTo>
                    <a:pt x="4504849" y="289084"/>
                    <a:pt x="4502944" y="285274"/>
                    <a:pt x="4501991" y="282416"/>
                  </a:cubicBezTo>
                  <a:cubicBezTo>
                    <a:pt x="4499134" y="276701"/>
                    <a:pt x="4496276" y="271939"/>
                    <a:pt x="4494372" y="267176"/>
                  </a:cubicBezTo>
                  <a:cubicBezTo>
                    <a:pt x="4491514" y="262414"/>
                    <a:pt x="4489609" y="258604"/>
                    <a:pt x="4486751" y="254794"/>
                  </a:cubicBezTo>
                  <a:cubicBezTo>
                    <a:pt x="4483894" y="250984"/>
                    <a:pt x="4481989" y="248126"/>
                    <a:pt x="4480084" y="245269"/>
                  </a:cubicBezTo>
                  <a:cubicBezTo>
                    <a:pt x="4478179" y="242411"/>
                    <a:pt x="4476274" y="240506"/>
                    <a:pt x="4474369" y="238601"/>
                  </a:cubicBezTo>
                  <a:cubicBezTo>
                    <a:pt x="4471512" y="235744"/>
                    <a:pt x="4470559" y="233839"/>
                    <a:pt x="4469606" y="233839"/>
                  </a:cubicBezTo>
                  <a:cubicBezTo>
                    <a:pt x="4470559" y="230981"/>
                    <a:pt x="4471512" y="228124"/>
                    <a:pt x="4471512" y="225266"/>
                  </a:cubicBezTo>
                  <a:cubicBezTo>
                    <a:pt x="4474369" y="214789"/>
                    <a:pt x="4476274" y="206216"/>
                    <a:pt x="4477226" y="198596"/>
                  </a:cubicBezTo>
                  <a:cubicBezTo>
                    <a:pt x="4480084" y="184309"/>
                    <a:pt x="4481037" y="175736"/>
                    <a:pt x="4481037" y="175736"/>
                  </a:cubicBezTo>
                  <a:cubicBezTo>
                    <a:pt x="4481037" y="175736"/>
                    <a:pt x="4478179" y="183356"/>
                    <a:pt x="4473416" y="197644"/>
                  </a:cubicBezTo>
                  <a:cubicBezTo>
                    <a:pt x="4471512" y="204311"/>
                    <a:pt x="4467701" y="212884"/>
                    <a:pt x="4463891" y="222409"/>
                  </a:cubicBezTo>
                  <a:cubicBezTo>
                    <a:pt x="4461034" y="229076"/>
                    <a:pt x="4458176" y="236696"/>
                    <a:pt x="4455319" y="244316"/>
                  </a:cubicBezTo>
                  <a:cubicBezTo>
                    <a:pt x="4454366" y="240506"/>
                    <a:pt x="4453414" y="237649"/>
                    <a:pt x="4453414" y="237649"/>
                  </a:cubicBezTo>
                  <a:cubicBezTo>
                    <a:pt x="4453414" y="237649"/>
                    <a:pt x="4453414" y="240506"/>
                    <a:pt x="4454366" y="247174"/>
                  </a:cubicBezTo>
                  <a:cubicBezTo>
                    <a:pt x="4453414" y="249079"/>
                    <a:pt x="4452462" y="251936"/>
                    <a:pt x="4451509" y="253841"/>
                  </a:cubicBezTo>
                  <a:cubicBezTo>
                    <a:pt x="4446747" y="265271"/>
                    <a:pt x="4441984" y="276701"/>
                    <a:pt x="4436269" y="289084"/>
                  </a:cubicBezTo>
                  <a:cubicBezTo>
                    <a:pt x="4436269" y="288131"/>
                    <a:pt x="4435316" y="288131"/>
                    <a:pt x="4435316" y="287179"/>
                  </a:cubicBezTo>
                  <a:cubicBezTo>
                    <a:pt x="4436269" y="283369"/>
                    <a:pt x="4437222" y="278606"/>
                    <a:pt x="4438174" y="274796"/>
                  </a:cubicBezTo>
                  <a:cubicBezTo>
                    <a:pt x="4440079" y="265271"/>
                    <a:pt x="4441984" y="255746"/>
                    <a:pt x="4444841" y="247174"/>
                  </a:cubicBezTo>
                  <a:cubicBezTo>
                    <a:pt x="4449604" y="229076"/>
                    <a:pt x="4452462" y="211931"/>
                    <a:pt x="4454366" y="195739"/>
                  </a:cubicBezTo>
                  <a:cubicBezTo>
                    <a:pt x="4457224" y="179546"/>
                    <a:pt x="4459129" y="165259"/>
                    <a:pt x="4460081" y="151924"/>
                  </a:cubicBezTo>
                  <a:cubicBezTo>
                    <a:pt x="4461034" y="145256"/>
                    <a:pt x="4461987" y="139541"/>
                    <a:pt x="4461987" y="133826"/>
                  </a:cubicBezTo>
                  <a:cubicBezTo>
                    <a:pt x="4461987" y="128111"/>
                    <a:pt x="4462939" y="123349"/>
                    <a:pt x="4462939" y="118586"/>
                  </a:cubicBezTo>
                  <a:cubicBezTo>
                    <a:pt x="4463891" y="99536"/>
                    <a:pt x="4463891" y="89059"/>
                    <a:pt x="4463891" y="89059"/>
                  </a:cubicBezTo>
                  <a:cubicBezTo>
                    <a:pt x="4463891" y="89059"/>
                    <a:pt x="4461987" y="99536"/>
                    <a:pt x="4458176" y="118586"/>
                  </a:cubicBezTo>
                  <a:cubicBezTo>
                    <a:pt x="4457224" y="123349"/>
                    <a:pt x="4456272" y="128111"/>
                    <a:pt x="4455319" y="133826"/>
                  </a:cubicBezTo>
                  <a:cubicBezTo>
                    <a:pt x="4454366" y="139541"/>
                    <a:pt x="4452462" y="145256"/>
                    <a:pt x="4451509" y="151924"/>
                  </a:cubicBezTo>
                  <a:cubicBezTo>
                    <a:pt x="4448651" y="164306"/>
                    <a:pt x="4445794" y="178594"/>
                    <a:pt x="4441984" y="194786"/>
                  </a:cubicBezTo>
                  <a:cubicBezTo>
                    <a:pt x="4438174" y="210026"/>
                    <a:pt x="4434364" y="227171"/>
                    <a:pt x="4428649" y="245269"/>
                  </a:cubicBezTo>
                  <a:cubicBezTo>
                    <a:pt x="4426744" y="252889"/>
                    <a:pt x="4423887" y="261461"/>
                    <a:pt x="4421981" y="269081"/>
                  </a:cubicBezTo>
                  <a:cubicBezTo>
                    <a:pt x="4419124" y="265271"/>
                    <a:pt x="4417219" y="261461"/>
                    <a:pt x="4414362" y="258604"/>
                  </a:cubicBezTo>
                  <a:cubicBezTo>
                    <a:pt x="4406741" y="247174"/>
                    <a:pt x="4400074" y="237649"/>
                    <a:pt x="4394359" y="230029"/>
                  </a:cubicBezTo>
                  <a:cubicBezTo>
                    <a:pt x="4391501" y="227171"/>
                    <a:pt x="4389597" y="224314"/>
                    <a:pt x="4387691" y="221456"/>
                  </a:cubicBezTo>
                  <a:cubicBezTo>
                    <a:pt x="4392454" y="195739"/>
                    <a:pt x="4395312" y="180499"/>
                    <a:pt x="4395312" y="180499"/>
                  </a:cubicBezTo>
                  <a:cubicBezTo>
                    <a:pt x="4395312" y="180499"/>
                    <a:pt x="4390549" y="193834"/>
                    <a:pt x="4382929" y="215741"/>
                  </a:cubicBezTo>
                  <a:cubicBezTo>
                    <a:pt x="4378166" y="209074"/>
                    <a:pt x="4375309" y="206216"/>
                    <a:pt x="4375309" y="206216"/>
                  </a:cubicBezTo>
                  <a:cubicBezTo>
                    <a:pt x="4375309" y="206216"/>
                    <a:pt x="4378166" y="210979"/>
                    <a:pt x="4381976" y="218599"/>
                  </a:cubicBezTo>
                  <a:cubicBezTo>
                    <a:pt x="4378166" y="230029"/>
                    <a:pt x="4374356" y="244316"/>
                    <a:pt x="4369594" y="259556"/>
                  </a:cubicBezTo>
                  <a:cubicBezTo>
                    <a:pt x="4368641" y="248126"/>
                    <a:pt x="4368641" y="241459"/>
                    <a:pt x="4368641" y="241459"/>
                  </a:cubicBezTo>
                  <a:cubicBezTo>
                    <a:pt x="4368641" y="241459"/>
                    <a:pt x="4367689" y="249079"/>
                    <a:pt x="4366737" y="263366"/>
                  </a:cubicBezTo>
                  <a:cubicBezTo>
                    <a:pt x="4366737" y="267176"/>
                    <a:pt x="4365784" y="270986"/>
                    <a:pt x="4365784" y="274796"/>
                  </a:cubicBezTo>
                  <a:cubicBezTo>
                    <a:pt x="4364831" y="277654"/>
                    <a:pt x="4363879" y="281464"/>
                    <a:pt x="4362926" y="285274"/>
                  </a:cubicBezTo>
                  <a:cubicBezTo>
                    <a:pt x="4362926" y="284321"/>
                    <a:pt x="4362926" y="283369"/>
                    <a:pt x="4362926" y="282416"/>
                  </a:cubicBezTo>
                  <a:cubicBezTo>
                    <a:pt x="4361974" y="269081"/>
                    <a:pt x="4361022" y="261461"/>
                    <a:pt x="4361022" y="261461"/>
                  </a:cubicBezTo>
                  <a:cubicBezTo>
                    <a:pt x="4361022" y="261461"/>
                    <a:pt x="4360069" y="269081"/>
                    <a:pt x="4359116" y="283369"/>
                  </a:cubicBezTo>
                  <a:cubicBezTo>
                    <a:pt x="4359116" y="285274"/>
                    <a:pt x="4359116" y="288131"/>
                    <a:pt x="4359116" y="290989"/>
                  </a:cubicBezTo>
                  <a:cubicBezTo>
                    <a:pt x="4358164" y="291941"/>
                    <a:pt x="4358164" y="293846"/>
                    <a:pt x="4357212" y="295751"/>
                  </a:cubicBezTo>
                  <a:cubicBezTo>
                    <a:pt x="4355306" y="291941"/>
                    <a:pt x="4353401" y="288131"/>
                    <a:pt x="4351497" y="284321"/>
                  </a:cubicBezTo>
                  <a:cubicBezTo>
                    <a:pt x="4351497" y="274796"/>
                    <a:pt x="4351497" y="266224"/>
                    <a:pt x="4351497" y="257651"/>
                  </a:cubicBezTo>
                  <a:cubicBezTo>
                    <a:pt x="4351497" y="250984"/>
                    <a:pt x="4351497" y="245269"/>
                    <a:pt x="4351497" y="238601"/>
                  </a:cubicBezTo>
                  <a:cubicBezTo>
                    <a:pt x="4351497" y="232886"/>
                    <a:pt x="4350544" y="227171"/>
                    <a:pt x="4349591" y="221456"/>
                  </a:cubicBezTo>
                  <a:cubicBezTo>
                    <a:pt x="4348639" y="210979"/>
                    <a:pt x="4346734" y="201454"/>
                    <a:pt x="4345781" y="194786"/>
                  </a:cubicBezTo>
                  <a:cubicBezTo>
                    <a:pt x="4343876" y="179546"/>
                    <a:pt x="4342924" y="170974"/>
                    <a:pt x="4342924" y="170974"/>
                  </a:cubicBezTo>
                  <a:cubicBezTo>
                    <a:pt x="4342924" y="170974"/>
                    <a:pt x="4342924" y="179546"/>
                    <a:pt x="4341972" y="194786"/>
                  </a:cubicBezTo>
                  <a:cubicBezTo>
                    <a:pt x="4341972" y="201454"/>
                    <a:pt x="4341972" y="209074"/>
                    <a:pt x="4341972" y="217646"/>
                  </a:cubicBezTo>
                  <a:cubicBezTo>
                    <a:pt x="4341019" y="210026"/>
                    <a:pt x="4340066" y="205264"/>
                    <a:pt x="4340066" y="205264"/>
                  </a:cubicBezTo>
                  <a:cubicBezTo>
                    <a:pt x="4340066" y="205264"/>
                    <a:pt x="4340066" y="212884"/>
                    <a:pt x="4339114" y="226219"/>
                  </a:cubicBezTo>
                  <a:cubicBezTo>
                    <a:pt x="4339114" y="232886"/>
                    <a:pt x="4339114" y="240506"/>
                    <a:pt x="4338162" y="250031"/>
                  </a:cubicBezTo>
                  <a:cubicBezTo>
                    <a:pt x="4338162" y="250984"/>
                    <a:pt x="4338162" y="251936"/>
                    <a:pt x="4338162" y="252889"/>
                  </a:cubicBezTo>
                  <a:cubicBezTo>
                    <a:pt x="4338162" y="251936"/>
                    <a:pt x="4337209" y="250984"/>
                    <a:pt x="4337209" y="250984"/>
                  </a:cubicBezTo>
                  <a:cubicBezTo>
                    <a:pt x="4330541" y="231934"/>
                    <a:pt x="4324826" y="213836"/>
                    <a:pt x="4318159" y="196691"/>
                  </a:cubicBezTo>
                  <a:cubicBezTo>
                    <a:pt x="4306729" y="163354"/>
                    <a:pt x="4296251" y="135731"/>
                    <a:pt x="4289584" y="116681"/>
                  </a:cubicBezTo>
                  <a:cubicBezTo>
                    <a:pt x="4282916" y="97631"/>
                    <a:pt x="4278154" y="86201"/>
                    <a:pt x="4278154" y="86201"/>
                  </a:cubicBezTo>
                  <a:cubicBezTo>
                    <a:pt x="4278154" y="86201"/>
                    <a:pt x="4281012" y="97631"/>
                    <a:pt x="4285774" y="117634"/>
                  </a:cubicBezTo>
                  <a:cubicBezTo>
                    <a:pt x="4291489" y="137636"/>
                    <a:pt x="4298156" y="166211"/>
                    <a:pt x="4307681" y="199549"/>
                  </a:cubicBezTo>
                  <a:cubicBezTo>
                    <a:pt x="4315301" y="228124"/>
                    <a:pt x="4324826" y="261461"/>
                    <a:pt x="4334351" y="295751"/>
                  </a:cubicBezTo>
                  <a:cubicBezTo>
                    <a:pt x="4334351" y="295751"/>
                    <a:pt x="4334351" y="296704"/>
                    <a:pt x="4334351" y="296704"/>
                  </a:cubicBezTo>
                  <a:cubicBezTo>
                    <a:pt x="4334351" y="295751"/>
                    <a:pt x="4334351" y="294799"/>
                    <a:pt x="4334351" y="294799"/>
                  </a:cubicBezTo>
                  <a:cubicBezTo>
                    <a:pt x="4334351" y="294799"/>
                    <a:pt x="4334351" y="296704"/>
                    <a:pt x="4334351" y="301466"/>
                  </a:cubicBezTo>
                  <a:cubicBezTo>
                    <a:pt x="4334351" y="306229"/>
                    <a:pt x="4333399" y="310991"/>
                    <a:pt x="4333399" y="315754"/>
                  </a:cubicBezTo>
                  <a:cubicBezTo>
                    <a:pt x="4332447" y="325279"/>
                    <a:pt x="4331494" y="334804"/>
                    <a:pt x="4329589" y="344329"/>
                  </a:cubicBezTo>
                  <a:cubicBezTo>
                    <a:pt x="4329589" y="344329"/>
                    <a:pt x="4328637" y="343376"/>
                    <a:pt x="4328637" y="343376"/>
                  </a:cubicBezTo>
                  <a:cubicBezTo>
                    <a:pt x="4327684" y="342424"/>
                    <a:pt x="4327684" y="341471"/>
                    <a:pt x="4326731" y="340519"/>
                  </a:cubicBezTo>
                  <a:cubicBezTo>
                    <a:pt x="4326731" y="338614"/>
                    <a:pt x="4325779" y="335756"/>
                    <a:pt x="4325779" y="333851"/>
                  </a:cubicBezTo>
                  <a:cubicBezTo>
                    <a:pt x="4321969" y="309086"/>
                    <a:pt x="4318159" y="286226"/>
                    <a:pt x="4315301" y="267176"/>
                  </a:cubicBezTo>
                  <a:cubicBezTo>
                    <a:pt x="4308634" y="228124"/>
                    <a:pt x="4301966" y="202406"/>
                    <a:pt x="4301966" y="202406"/>
                  </a:cubicBezTo>
                  <a:cubicBezTo>
                    <a:pt x="4301966" y="202406"/>
                    <a:pt x="4301966" y="229076"/>
                    <a:pt x="4303872" y="268129"/>
                  </a:cubicBezTo>
                  <a:cubicBezTo>
                    <a:pt x="4303872" y="270034"/>
                    <a:pt x="4303872" y="271939"/>
                    <a:pt x="4303872" y="274796"/>
                  </a:cubicBezTo>
                  <a:cubicBezTo>
                    <a:pt x="4302919" y="279559"/>
                    <a:pt x="4302919" y="284321"/>
                    <a:pt x="4301966" y="290036"/>
                  </a:cubicBezTo>
                  <a:cubicBezTo>
                    <a:pt x="4301966" y="292894"/>
                    <a:pt x="4301014" y="296704"/>
                    <a:pt x="4300062" y="300514"/>
                  </a:cubicBezTo>
                  <a:cubicBezTo>
                    <a:pt x="4296251" y="295751"/>
                    <a:pt x="4292441" y="290989"/>
                    <a:pt x="4288631" y="286226"/>
                  </a:cubicBezTo>
                  <a:cubicBezTo>
                    <a:pt x="4292441" y="292894"/>
                    <a:pt x="4295299" y="298609"/>
                    <a:pt x="4299109" y="305276"/>
                  </a:cubicBezTo>
                  <a:cubicBezTo>
                    <a:pt x="4298156" y="310991"/>
                    <a:pt x="4297204" y="316706"/>
                    <a:pt x="4296251" y="323374"/>
                  </a:cubicBezTo>
                  <a:cubicBezTo>
                    <a:pt x="4295299" y="330041"/>
                    <a:pt x="4293394" y="337661"/>
                    <a:pt x="4292441" y="346234"/>
                  </a:cubicBezTo>
                  <a:cubicBezTo>
                    <a:pt x="4291489" y="345281"/>
                    <a:pt x="4291489" y="344329"/>
                    <a:pt x="4290537" y="343376"/>
                  </a:cubicBezTo>
                  <a:cubicBezTo>
                    <a:pt x="4289584" y="330994"/>
                    <a:pt x="4289584" y="319564"/>
                    <a:pt x="4288631" y="308134"/>
                  </a:cubicBezTo>
                  <a:cubicBezTo>
                    <a:pt x="4285774" y="262414"/>
                    <a:pt x="4281964" y="231934"/>
                    <a:pt x="4281964" y="231934"/>
                  </a:cubicBezTo>
                  <a:cubicBezTo>
                    <a:pt x="4281964" y="231934"/>
                    <a:pt x="4279106" y="262414"/>
                    <a:pt x="4277201" y="309086"/>
                  </a:cubicBezTo>
                  <a:cubicBezTo>
                    <a:pt x="4277201" y="311944"/>
                    <a:pt x="4277201" y="315754"/>
                    <a:pt x="4277201" y="318611"/>
                  </a:cubicBezTo>
                  <a:cubicBezTo>
                    <a:pt x="4276249" y="315754"/>
                    <a:pt x="4274344" y="312896"/>
                    <a:pt x="4273391" y="310039"/>
                  </a:cubicBezTo>
                  <a:cubicBezTo>
                    <a:pt x="4273391" y="308134"/>
                    <a:pt x="4272439" y="305276"/>
                    <a:pt x="4272439" y="303371"/>
                  </a:cubicBezTo>
                  <a:cubicBezTo>
                    <a:pt x="4271487" y="292894"/>
                    <a:pt x="4271487" y="283369"/>
                    <a:pt x="4270534" y="273844"/>
                  </a:cubicBezTo>
                  <a:cubicBezTo>
                    <a:pt x="4270534" y="269081"/>
                    <a:pt x="4269581" y="265271"/>
                    <a:pt x="4269581" y="260509"/>
                  </a:cubicBezTo>
                  <a:cubicBezTo>
                    <a:pt x="4269581" y="258604"/>
                    <a:pt x="4269581" y="257651"/>
                    <a:pt x="4269581" y="255746"/>
                  </a:cubicBezTo>
                  <a:cubicBezTo>
                    <a:pt x="4269581" y="248126"/>
                    <a:pt x="4270534" y="241459"/>
                    <a:pt x="4270534" y="234791"/>
                  </a:cubicBezTo>
                  <a:cubicBezTo>
                    <a:pt x="4273391" y="187166"/>
                    <a:pt x="4273391" y="155734"/>
                    <a:pt x="4273391" y="155734"/>
                  </a:cubicBezTo>
                  <a:cubicBezTo>
                    <a:pt x="4273391" y="155734"/>
                    <a:pt x="4265772" y="187166"/>
                    <a:pt x="4259104" y="233839"/>
                  </a:cubicBezTo>
                  <a:cubicBezTo>
                    <a:pt x="4257199" y="245269"/>
                    <a:pt x="4255294" y="258604"/>
                    <a:pt x="4253389" y="271939"/>
                  </a:cubicBezTo>
                  <a:cubicBezTo>
                    <a:pt x="4253389" y="270986"/>
                    <a:pt x="4252437" y="270986"/>
                    <a:pt x="4252437" y="270034"/>
                  </a:cubicBezTo>
                  <a:cubicBezTo>
                    <a:pt x="4252437" y="267176"/>
                    <a:pt x="4253389" y="264319"/>
                    <a:pt x="4253389" y="262414"/>
                  </a:cubicBezTo>
                  <a:cubicBezTo>
                    <a:pt x="4255294" y="248126"/>
                    <a:pt x="4255294" y="240506"/>
                    <a:pt x="4255294" y="240506"/>
                  </a:cubicBezTo>
                  <a:cubicBezTo>
                    <a:pt x="4255294" y="240506"/>
                    <a:pt x="4253389" y="248126"/>
                    <a:pt x="4249579" y="262414"/>
                  </a:cubicBezTo>
                  <a:cubicBezTo>
                    <a:pt x="4249579" y="263366"/>
                    <a:pt x="4249579" y="264319"/>
                    <a:pt x="4248626" y="264319"/>
                  </a:cubicBezTo>
                  <a:cubicBezTo>
                    <a:pt x="4247674" y="263366"/>
                    <a:pt x="4247674" y="262414"/>
                    <a:pt x="4246722" y="261461"/>
                  </a:cubicBezTo>
                  <a:cubicBezTo>
                    <a:pt x="4245769" y="260509"/>
                    <a:pt x="4244816" y="259556"/>
                    <a:pt x="4244816" y="257651"/>
                  </a:cubicBezTo>
                  <a:cubicBezTo>
                    <a:pt x="4244816" y="253841"/>
                    <a:pt x="4244816" y="251936"/>
                    <a:pt x="4244816" y="251936"/>
                  </a:cubicBezTo>
                  <a:cubicBezTo>
                    <a:pt x="4244816" y="251936"/>
                    <a:pt x="4244816" y="253841"/>
                    <a:pt x="4243864" y="256699"/>
                  </a:cubicBezTo>
                  <a:cubicBezTo>
                    <a:pt x="4242912" y="254794"/>
                    <a:pt x="4241959" y="252889"/>
                    <a:pt x="4240054" y="251936"/>
                  </a:cubicBezTo>
                  <a:cubicBezTo>
                    <a:pt x="4236244" y="246221"/>
                    <a:pt x="4232434" y="240506"/>
                    <a:pt x="4229576" y="235744"/>
                  </a:cubicBezTo>
                  <a:cubicBezTo>
                    <a:pt x="4223862" y="227171"/>
                    <a:pt x="4220051" y="222409"/>
                    <a:pt x="4220051" y="222409"/>
                  </a:cubicBezTo>
                  <a:cubicBezTo>
                    <a:pt x="4220051" y="222409"/>
                    <a:pt x="4221956" y="228124"/>
                    <a:pt x="4226719" y="237649"/>
                  </a:cubicBezTo>
                  <a:cubicBezTo>
                    <a:pt x="4228624" y="242411"/>
                    <a:pt x="4231481" y="248126"/>
                    <a:pt x="4234339" y="254794"/>
                  </a:cubicBezTo>
                  <a:cubicBezTo>
                    <a:pt x="4235291" y="255746"/>
                    <a:pt x="4235291" y="257651"/>
                    <a:pt x="4236244" y="258604"/>
                  </a:cubicBezTo>
                  <a:cubicBezTo>
                    <a:pt x="4234339" y="256699"/>
                    <a:pt x="4233387" y="253841"/>
                    <a:pt x="4231481" y="251936"/>
                  </a:cubicBezTo>
                  <a:cubicBezTo>
                    <a:pt x="4227672" y="246221"/>
                    <a:pt x="4223862" y="242411"/>
                    <a:pt x="4220051" y="237649"/>
                  </a:cubicBezTo>
                  <a:cubicBezTo>
                    <a:pt x="4213384" y="229076"/>
                    <a:pt x="4206716" y="223361"/>
                    <a:pt x="4202906" y="219551"/>
                  </a:cubicBezTo>
                  <a:cubicBezTo>
                    <a:pt x="4199097" y="215741"/>
                    <a:pt x="4196239" y="213836"/>
                    <a:pt x="4196239" y="213836"/>
                  </a:cubicBezTo>
                  <a:cubicBezTo>
                    <a:pt x="4196239" y="213836"/>
                    <a:pt x="4198144" y="216694"/>
                    <a:pt x="4201954" y="220504"/>
                  </a:cubicBezTo>
                  <a:cubicBezTo>
                    <a:pt x="4205764" y="225266"/>
                    <a:pt x="4211479" y="230981"/>
                    <a:pt x="4216241" y="240506"/>
                  </a:cubicBezTo>
                  <a:cubicBezTo>
                    <a:pt x="4219099" y="245269"/>
                    <a:pt x="4222909" y="250031"/>
                    <a:pt x="4225766" y="255746"/>
                  </a:cubicBezTo>
                  <a:cubicBezTo>
                    <a:pt x="4228624" y="261461"/>
                    <a:pt x="4232434" y="267176"/>
                    <a:pt x="4235291" y="273844"/>
                  </a:cubicBezTo>
                  <a:cubicBezTo>
                    <a:pt x="4235291" y="273844"/>
                    <a:pt x="4235291" y="273844"/>
                    <a:pt x="4235291" y="274796"/>
                  </a:cubicBezTo>
                  <a:cubicBezTo>
                    <a:pt x="4235291" y="276701"/>
                    <a:pt x="4235291" y="279559"/>
                    <a:pt x="4235291" y="282416"/>
                  </a:cubicBezTo>
                  <a:cubicBezTo>
                    <a:pt x="4235291" y="282416"/>
                    <a:pt x="4234339" y="281464"/>
                    <a:pt x="4234339" y="281464"/>
                  </a:cubicBezTo>
                  <a:cubicBezTo>
                    <a:pt x="4231481" y="277654"/>
                    <a:pt x="4229576" y="276701"/>
                    <a:pt x="4229576" y="276701"/>
                  </a:cubicBezTo>
                  <a:cubicBezTo>
                    <a:pt x="4229576" y="276701"/>
                    <a:pt x="4231481" y="278606"/>
                    <a:pt x="4233387" y="282416"/>
                  </a:cubicBezTo>
                  <a:cubicBezTo>
                    <a:pt x="4233387" y="283369"/>
                    <a:pt x="4234339" y="283369"/>
                    <a:pt x="4235291" y="284321"/>
                  </a:cubicBezTo>
                  <a:cubicBezTo>
                    <a:pt x="4235291" y="284321"/>
                    <a:pt x="4235291" y="284321"/>
                    <a:pt x="4235291" y="285274"/>
                  </a:cubicBezTo>
                  <a:cubicBezTo>
                    <a:pt x="4233387" y="292894"/>
                    <a:pt x="4231481" y="301466"/>
                    <a:pt x="4229576" y="310039"/>
                  </a:cubicBezTo>
                  <a:cubicBezTo>
                    <a:pt x="4225766" y="301466"/>
                    <a:pt x="4222909" y="295751"/>
                    <a:pt x="4222909" y="295751"/>
                  </a:cubicBezTo>
                  <a:cubicBezTo>
                    <a:pt x="4222909" y="295751"/>
                    <a:pt x="4224814" y="303371"/>
                    <a:pt x="4228624" y="316706"/>
                  </a:cubicBezTo>
                  <a:cubicBezTo>
                    <a:pt x="4227672" y="319564"/>
                    <a:pt x="4227672" y="323374"/>
                    <a:pt x="4226719" y="327184"/>
                  </a:cubicBezTo>
                  <a:cubicBezTo>
                    <a:pt x="4225766" y="331946"/>
                    <a:pt x="4224814" y="336709"/>
                    <a:pt x="4223862" y="341471"/>
                  </a:cubicBezTo>
                  <a:cubicBezTo>
                    <a:pt x="4223862" y="338614"/>
                    <a:pt x="4222909" y="336709"/>
                    <a:pt x="4222909" y="334804"/>
                  </a:cubicBezTo>
                  <a:cubicBezTo>
                    <a:pt x="4221004" y="320516"/>
                    <a:pt x="4219099" y="311944"/>
                    <a:pt x="4219099" y="311944"/>
                  </a:cubicBezTo>
                  <a:cubicBezTo>
                    <a:pt x="4219099" y="311944"/>
                    <a:pt x="4219099" y="319564"/>
                    <a:pt x="4219099" y="331946"/>
                  </a:cubicBezTo>
                  <a:cubicBezTo>
                    <a:pt x="4218147" y="329089"/>
                    <a:pt x="4218147" y="326231"/>
                    <a:pt x="4217194" y="322421"/>
                  </a:cubicBezTo>
                  <a:cubicBezTo>
                    <a:pt x="4206716" y="272891"/>
                    <a:pt x="4198144" y="240506"/>
                    <a:pt x="4198144" y="240506"/>
                  </a:cubicBezTo>
                  <a:cubicBezTo>
                    <a:pt x="4198144" y="240506"/>
                    <a:pt x="4200049" y="273844"/>
                    <a:pt x="4205764" y="323374"/>
                  </a:cubicBezTo>
                  <a:cubicBezTo>
                    <a:pt x="4206716" y="335756"/>
                    <a:pt x="4208622" y="350044"/>
                    <a:pt x="4210526" y="364331"/>
                  </a:cubicBezTo>
                  <a:cubicBezTo>
                    <a:pt x="4210526" y="364331"/>
                    <a:pt x="4210526" y="363379"/>
                    <a:pt x="4210526" y="363379"/>
                  </a:cubicBezTo>
                  <a:cubicBezTo>
                    <a:pt x="4209574" y="357664"/>
                    <a:pt x="4207669" y="353854"/>
                    <a:pt x="4206716" y="350044"/>
                  </a:cubicBezTo>
                  <a:cubicBezTo>
                    <a:pt x="4204812" y="342424"/>
                    <a:pt x="4202906" y="338614"/>
                    <a:pt x="4202906" y="338614"/>
                  </a:cubicBezTo>
                  <a:cubicBezTo>
                    <a:pt x="4202906" y="338614"/>
                    <a:pt x="4202906" y="343376"/>
                    <a:pt x="4202906" y="350996"/>
                  </a:cubicBezTo>
                  <a:cubicBezTo>
                    <a:pt x="4202906" y="354806"/>
                    <a:pt x="4202906" y="359569"/>
                    <a:pt x="4202906" y="365284"/>
                  </a:cubicBezTo>
                  <a:cubicBezTo>
                    <a:pt x="4202906" y="368141"/>
                    <a:pt x="4202906" y="370999"/>
                    <a:pt x="4202906" y="373856"/>
                  </a:cubicBezTo>
                  <a:cubicBezTo>
                    <a:pt x="4202906" y="375761"/>
                    <a:pt x="4202906" y="377666"/>
                    <a:pt x="4202906" y="380524"/>
                  </a:cubicBezTo>
                  <a:cubicBezTo>
                    <a:pt x="4202906" y="379571"/>
                    <a:pt x="4202906" y="379571"/>
                    <a:pt x="4201954" y="378619"/>
                  </a:cubicBezTo>
                  <a:cubicBezTo>
                    <a:pt x="4201954" y="372904"/>
                    <a:pt x="4201001" y="367189"/>
                    <a:pt x="4201001" y="361474"/>
                  </a:cubicBezTo>
                  <a:cubicBezTo>
                    <a:pt x="4199097" y="318611"/>
                    <a:pt x="4196239" y="290989"/>
                    <a:pt x="4196239" y="290989"/>
                  </a:cubicBezTo>
                  <a:cubicBezTo>
                    <a:pt x="4196239" y="290989"/>
                    <a:pt x="4193381" y="310991"/>
                    <a:pt x="4191476" y="343376"/>
                  </a:cubicBezTo>
                  <a:cubicBezTo>
                    <a:pt x="4190524" y="340519"/>
                    <a:pt x="4189571" y="338614"/>
                    <a:pt x="4188619" y="335756"/>
                  </a:cubicBezTo>
                  <a:cubicBezTo>
                    <a:pt x="4185761" y="329089"/>
                    <a:pt x="4183856" y="323374"/>
                    <a:pt x="4181951" y="319564"/>
                  </a:cubicBezTo>
                  <a:cubicBezTo>
                    <a:pt x="4181951" y="318611"/>
                    <a:pt x="4180999" y="317659"/>
                    <a:pt x="4180999" y="316706"/>
                  </a:cubicBezTo>
                  <a:cubicBezTo>
                    <a:pt x="4180999" y="291941"/>
                    <a:pt x="4180999" y="271939"/>
                    <a:pt x="4180999" y="256699"/>
                  </a:cubicBezTo>
                  <a:cubicBezTo>
                    <a:pt x="4180999" y="239554"/>
                    <a:pt x="4180999" y="230029"/>
                    <a:pt x="4180999" y="230029"/>
                  </a:cubicBezTo>
                  <a:cubicBezTo>
                    <a:pt x="4180999" y="230029"/>
                    <a:pt x="4180046" y="239554"/>
                    <a:pt x="4177189" y="256699"/>
                  </a:cubicBezTo>
                  <a:cubicBezTo>
                    <a:pt x="4177189" y="260509"/>
                    <a:pt x="4176236" y="265271"/>
                    <a:pt x="4175284" y="270034"/>
                  </a:cubicBezTo>
                  <a:cubicBezTo>
                    <a:pt x="4175284" y="263366"/>
                    <a:pt x="4174331" y="257651"/>
                    <a:pt x="4174331" y="251936"/>
                  </a:cubicBezTo>
                  <a:cubicBezTo>
                    <a:pt x="4172426" y="207169"/>
                    <a:pt x="4168616" y="176689"/>
                    <a:pt x="4168616" y="176689"/>
                  </a:cubicBezTo>
                  <a:cubicBezTo>
                    <a:pt x="4168616" y="176689"/>
                    <a:pt x="4164806" y="207169"/>
                    <a:pt x="4162901" y="251936"/>
                  </a:cubicBezTo>
                  <a:cubicBezTo>
                    <a:pt x="4161949" y="263366"/>
                    <a:pt x="4161949" y="274796"/>
                    <a:pt x="4160996" y="287179"/>
                  </a:cubicBezTo>
                  <a:cubicBezTo>
                    <a:pt x="4158139" y="292894"/>
                    <a:pt x="4156234" y="298609"/>
                    <a:pt x="4154329" y="303371"/>
                  </a:cubicBezTo>
                  <a:cubicBezTo>
                    <a:pt x="4151471" y="295751"/>
                    <a:pt x="4149566" y="288131"/>
                    <a:pt x="4146709" y="280511"/>
                  </a:cubicBezTo>
                  <a:cubicBezTo>
                    <a:pt x="4144804" y="267176"/>
                    <a:pt x="4141946" y="255746"/>
                    <a:pt x="4140041" y="246221"/>
                  </a:cubicBezTo>
                  <a:cubicBezTo>
                    <a:pt x="4137184" y="231934"/>
                    <a:pt x="4133374" y="224314"/>
                    <a:pt x="4133374" y="224314"/>
                  </a:cubicBezTo>
                  <a:cubicBezTo>
                    <a:pt x="4133374" y="224314"/>
                    <a:pt x="4134326" y="226219"/>
                    <a:pt x="4134326" y="230029"/>
                  </a:cubicBezTo>
                  <a:cubicBezTo>
                    <a:pt x="4135279" y="233839"/>
                    <a:pt x="4135279" y="239554"/>
                    <a:pt x="4136231" y="247174"/>
                  </a:cubicBezTo>
                  <a:cubicBezTo>
                    <a:pt x="4136231" y="248126"/>
                    <a:pt x="4136231" y="249079"/>
                    <a:pt x="4136231" y="250031"/>
                  </a:cubicBezTo>
                  <a:cubicBezTo>
                    <a:pt x="4130516" y="230981"/>
                    <a:pt x="4123849" y="213836"/>
                    <a:pt x="4118134" y="197644"/>
                  </a:cubicBezTo>
                  <a:cubicBezTo>
                    <a:pt x="4108609" y="166211"/>
                    <a:pt x="4100036" y="139541"/>
                    <a:pt x="4093369" y="121444"/>
                  </a:cubicBezTo>
                  <a:cubicBezTo>
                    <a:pt x="4087654" y="103346"/>
                    <a:pt x="4083844" y="92869"/>
                    <a:pt x="4083844" y="92869"/>
                  </a:cubicBezTo>
                  <a:cubicBezTo>
                    <a:pt x="4083844" y="92869"/>
                    <a:pt x="4085749" y="103346"/>
                    <a:pt x="4089559" y="122396"/>
                  </a:cubicBezTo>
                  <a:cubicBezTo>
                    <a:pt x="4093369" y="141446"/>
                    <a:pt x="4099084" y="168116"/>
                    <a:pt x="4106704" y="200501"/>
                  </a:cubicBezTo>
                  <a:cubicBezTo>
                    <a:pt x="4110514" y="215741"/>
                    <a:pt x="4115276" y="231934"/>
                    <a:pt x="4119086" y="248126"/>
                  </a:cubicBezTo>
                  <a:cubicBezTo>
                    <a:pt x="4118134" y="251936"/>
                    <a:pt x="4118134" y="256699"/>
                    <a:pt x="4117181" y="262414"/>
                  </a:cubicBezTo>
                  <a:cubicBezTo>
                    <a:pt x="4116229" y="270034"/>
                    <a:pt x="4115276" y="279559"/>
                    <a:pt x="4114324" y="290036"/>
                  </a:cubicBezTo>
                  <a:cubicBezTo>
                    <a:pt x="4113371" y="288131"/>
                    <a:pt x="4111466" y="286226"/>
                    <a:pt x="4110514" y="284321"/>
                  </a:cubicBezTo>
                  <a:cubicBezTo>
                    <a:pt x="4113371" y="274796"/>
                    <a:pt x="4114324" y="269081"/>
                    <a:pt x="4114324" y="269081"/>
                  </a:cubicBezTo>
                  <a:cubicBezTo>
                    <a:pt x="4114324" y="269081"/>
                    <a:pt x="4112419" y="273844"/>
                    <a:pt x="4108609" y="282416"/>
                  </a:cubicBezTo>
                  <a:cubicBezTo>
                    <a:pt x="4106704" y="279559"/>
                    <a:pt x="4104799" y="276701"/>
                    <a:pt x="4102894" y="273844"/>
                  </a:cubicBezTo>
                  <a:cubicBezTo>
                    <a:pt x="4100989" y="270034"/>
                    <a:pt x="4098131" y="266224"/>
                    <a:pt x="4096226" y="263366"/>
                  </a:cubicBezTo>
                  <a:cubicBezTo>
                    <a:pt x="4097179" y="262414"/>
                    <a:pt x="4097179" y="262414"/>
                    <a:pt x="4097179" y="262414"/>
                  </a:cubicBezTo>
                  <a:cubicBezTo>
                    <a:pt x="4097179" y="262414"/>
                    <a:pt x="4097179" y="262414"/>
                    <a:pt x="4096226" y="263366"/>
                  </a:cubicBezTo>
                  <a:cubicBezTo>
                    <a:pt x="4094321" y="259556"/>
                    <a:pt x="4092416" y="256699"/>
                    <a:pt x="4090511" y="253841"/>
                  </a:cubicBezTo>
                  <a:cubicBezTo>
                    <a:pt x="4090511" y="253841"/>
                    <a:pt x="4090511" y="252889"/>
                    <a:pt x="4090511" y="252889"/>
                  </a:cubicBezTo>
                  <a:cubicBezTo>
                    <a:pt x="4090511" y="248126"/>
                    <a:pt x="4090511" y="243364"/>
                    <a:pt x="4090511" y="238601"/>
                  </a:cubicBezTo>
                  <a:cubicBezTo>
                    <a:pt x="4090511" y="230029"/>
                    <a:pt x="4090511" y="222409"/>
                    <a:pt x="4090511" y="215741"/>
                  </a:cubicBezTo>
                  <a:cubicBezTo>
                    <a:pt x="4090511" y="203359"/>
                    <a:pt x="4089559" y="195739"/>
                    <a:pt x="4089559" y="195739"/>
                  </a:cubicBezTo>
                  <a:cubicBezTo>
                    <a:pt x="4089559" y="195739"/>
                    <a:pt x="4088606" y="202406"/>
                    <a:pt x="4086701" y="214789"/>
                  </a:cubicBezTo>
                  <a:cubicBezTo>
                    <a:pt x="4085749" y="221456"/>
                    <a:pt x="4084796" y="228124"/>
                    <a:pt x="4083844" y="236696"/>
                  </a:cubicBezTo>
                  <a:cubicBezTo>
                    <a:pt x="4083844" y="237649"/>
                    <a:pt x="4083844" y="238601"/>
                    <a:pt x="4083844" y="239554"/>
                  </a:cubicBezTo>
                  <a:cubicBezTo>
                    <a:pt x="4082891" y="238601"/>
                    <a:pt x="4082891" y="237649"/>
                    <a:pt x="4081939" y="236696"/>
                  </a:cubicBezTo>
                  <a:cubicBezTo>
                    <a:pt x="4081939" y="235744"/>
                    <a:pt x="4081939" y="235744"/>
                    <a:pt x="4081939" y="234791"/>
                  </a:cubicBezTo>
                  <a:cubicBezTo>
                    <a:pt x="4081939" y="225266"/>
                    <a:pt x="4081939" y="216694"/>
                    <a:pt x="4081939" y="210026"/>
                  </a:cubicBezTo>
                  <a:cubicBezTo>
                    <a:pt x="4081939" y="195739"/>
                    <a:pt x="4081939" y="188119"/>
                    <a:pt x="4081939" y="188119"/>
                  </a:cubicBezTo>
                  <a:cubicBezTo>
                    <a:pt x="4081939" y="188119"/>
                    <a:pt x="4080034" y="195739"/>
                    <a:pt x="4078129" y="210026"/>
                  </a:cubicBezTo>
                  <a:cubicBezTo>
                    <a:pt x="4077176" y="214789"/>
                    <a:pt x="4076224" y="220504"/>
                    <a:pt x="4075271" y="227171"/>
                  </a:cubicBezTo>
                  <a:cubicBezTo>
                    <a:pt x="4065746" y="210979"/>
                    <a:pt x="4059079" y="202406"/>
                    <a:pt x="4059079" y="202406"/>
                  </a:cubicBezTo>
                  <a:cubicBezTo>
                    <a:pt x="4059079" y="202406"/>
                    <a:pt x="4063841" y="214789"/>
                    <a:pt x="4073366" y="236696"/>
                  </a:cubicBezTo>
                  <a:cubicBezTo>
                    <a:pt x="4072414" y="241459"/>
                    <a:pt x="4071461" y="246221"/>
                    <a:pt x="4071461" y="250984"/>
                  </a:cubicBezTo>
                  <a:cubicBezTo>
                    <a:pt x="4070509" y="256699"/>
                    <a:pt x="4069556" y="261461"/>
                    <a:pt x="4067651" y="268129"/>
                  </a:cubicBezTo>
                  <a:cubicBezTo>
                    <a:pt x="4066699" y="271939"/>
                    <a:pt x="4065746" y="275749"/>
                    <a:pt x="4064794" y="279559"/>
                  </a:cubicBezTo>
                  <a:cubicBezTo>
                    <a:pt x="4063841" y="270986"/>
                    <a:pt x="4062889" y="262414"/>
                    <a:pt x="4061936" y="253841"/>
                  </a:cubicBezTo>
                  <a:cubicBezTo>
                    <a:pt x="4059079" y="237649"/>
                    <a:pt x="4057174" y="221456"/>
                    <a:pt x="4054316" y="207169"/>
                  </a:cubicBezTo>
                  <a:cubicBezTo>
                    <a:pt x="4053364" y="199549"/>
                    <a:pt x="4052411" y="192881"/>
                    <a:pt x="4050506" y="186214"/>
                  </a:cubicBezTo>
                  <a:cubicBezTo>
                    <a:pt x="4049554" y="179546"/>
                    <a:pt x="4047649" y="173831"/>
                    <a:pt x="4046696" y="168116"/>
                  </a:cubicBezTo>
                  <a:cubicBezTo>
                    <a:pt x="4043839" y="156686"/>
                    <a:pt x="4041934" y="146209"/>
                    <a:pt x="4040029" y="137636"/>
                  </a:cubicBezTo>
                  <a:cubicBezTo>
                    <a:pt x="4036219" y="121444"/>
                    <a:pt x="4034314" y="111919"/>
                    <a:pt x="4034314" y="111919"/>
                  </a:cubicBezTo>
                  <a:cubicBezTo>
                    <a:pt x="4034314" y="111919"/>
                    <a:pt x="4035266" y="121444"/>
                    <a:pt x="4036219" y="138589"/>
                  </a:cubicBezTo>
                  <a:cubicBezTo>
                    <a:pt x="4037171" y="147161"/>
                    <a:pt x="4038124" y="157639"/>
                    <a:pt x="4039076" y="169069"/>
                  </a:cubicBezTo>
                  <a:cubicBezTo>
                    <a:pt x="4040029" y="180499"/>
                    <a:pt x="4040981" y="193834"/>
                    <a:pt x="4042886" y="208121"/>
                  </a:cubicBezTo>
                  <a:cubicBezTo>
                    <a:pt x="4043839" y="217646"/>
                    <a:pt x="4044791" y="228124"/>
                    <a:pt x="4044791" y="238601"/>
                  </a:cubicBezTo>
                  <a:cubicBezTo>
                    <a:pt x="4037171" y="196691"/>
                    <a:pt x="4031456" y="170021"/>
                    <a:pt x="4031456" y="170021"/>
                  </a:cubicBezTo>
                  <a:cubicBezTo>
                    <a:pt x="4031456" y="170021"/>
                    <a:pt x="4032409" y="203359"/>
                    <a:pt x="4036219" y="252889"/>
                  </a:cubicBezTo>
                  <a:cubicBezTo>
                    <a:pt x="4036219" y="256699"/>
                    <a:pt x="4037171" y="260509"/>
                    <a:pt x="4037171" y="264319"/>
                  </a:cubicBezTo>
                  <a:cubicBezTo>
                    <a:pt x="4036219" y="266224"/>
                    <a:pt x="4036219" y="269081"/>
                    <a:pt x="4035266" y="271939"/>
                  </a:cubicBezTo>
                  <a:cubicBezTo>
                    <a:pt x="4033361" y="270034"/>
                    <a:pt x="4031456" y="268129"/>
                    <a:pt x="4030504" y="266224"/>
                  </a:cubicBezTo>
                  <a:cubicBezTo>
                    <a:pt x="4027646" y="263366"/>
                    <a:pt x="4025741" y="260509"/>
                    <a:pt x="4023836" y="258604"/>
                  </a:cubicBezTo>
                  <a:cubicBezTo>
                    <a:pt x="4018121" y="247174"/>
                    <a:pt x="4013359" y="237649"/>
                    <a:pt x="4009549" y="229076"/>
                  </a:cubicBezTo>
                  <a:cubicBezTo>
                    <a:pt x="4000976" y="212884"/>
                    <a:pt x="3996214" y="203359"/>
                    <a:pt x="3996214" y="203359"/>
                  </a:cubicBezTo>
                  <a:cubicBezTo>
                    <a:pt x="3996214" y="203359"/>
                    <a:pt x="4000024" y="212884"/>
                    <a:pt x="4005739" y="230981"/>
                  </a:cubicBezTo>
                  <a:cubicBezTo>
                    <a:pt x="4008596" y="237649"/>
                    <a:pt x="4011454" y="246221"/>
                    <a:pt x="4014311" y="255746"/>
                  </a:cubicBezTo>
                  <a:cubicBezTo>
                    <a:pt x="4010501" y="248126"/>
                    <a:pt x="4007644" y="243364"/>
                    <a:pt x="4007644" y="243364"/>
                  </a:cubicBezTo>
                  <a:cubicBezTo>
                    <a:pt x="4007644" y="243364"/>
                    <a:pt x="4010501" y="251936"/>
                    <a:pt x="4015264" y="267176"/>
                  </a:cubicBezTo>
                  <a:cubicBezTo>
                    <a:pt x="4018121" y="274796"/>
                    <a:pt x="4020979" y="284321"/>
                    <a:pt x="4024789" y="294799"/>
                  </a:cubicBezTo>
                  <a:cubicBezTo>
                    <a:pt x="4025741" y="296704"/>
                    <a:pt x="4026694" y="299561"/>
                    <a:pt x="4026694" y="301466"/>
                  </a:cubicBezTo>
                  <a:cubicBezTo>
                    <a:pt x="4023836" y="310039"/>
                    <a:pt x="4020026" y="319564"/>
                    <a:pt x="4017169" y="329089"/>
                  </a:cubicBezTo>
                  <a:cubicBezTo>
                    <a:pt x="4017169" y="329089"/>
                    <a:pt x="4016216" y="328136"/>
                    <a:pt x="4016216" y="328136"/>
                  </a:cubicBezTo>
                  <a:cubicBezTo>
                    <a:pt x="4011454" y="325279"/>
                    <a:pt x="4008596" y="322421"/>
                    <a:pt x="4005739" y="320516"/>
                  </a:cubicBezTo>
                  <a:cubicBezTo>
                    <a:pt x="4005739" y="319564"/>
                    <a:pt x="4005739" y="318611"/>
                    <a:pt x="4005739" y="318611"/>
                  </a:cubicBezTo>
                  <a:cubicBezTo>
                    <a:pt x="4005739" y="315754"/>
                    <a:pt x="4004786" y="313849"/>
                    <a:pt x="4004786" y="310991"/>
                  </a:cubicBezTo>
                  <a:cubicBezTo>
                    <a:pt x="4004786" y="285274"/>
                    <a:pt x="4002881" y="269081"/>
                    <a:pt x="4002881" y="269081"/>
                  </a:cubicBezTo>
                  <a:cubicBezTo>
                    <a:pt x="4002881" y="269081"/>
                    <a:pt x="4001929" y="274796"/>
                    <a:pt x="4000024" y="284321"/>
                  </a:cubicBezTo>
                  <a:cubicBezTo>
                    <a:pt x="3996214" y="261461"/>
                    <a:pt x="3993356" y="248126"/>
                    <a:pt x="3993356" y="248126"/>
                  </a:cubicBezTo>
                  <a:cubicBezTo>
                    <a:pt x="3993356" y="248126"/>
                    <a:pt x="3993356" y="262414"/>
                    <a:pt x="3993356" y="286226"/>
                  </a:cubicBezTo>
                  <a:cubicBezTo>
                    <a:pt x="3993356" y="286226"/>
                    <a:pt x="3992404" y="286226"/>
                    <a:pt x="3992404" y="286226"/>
                  </a:cubicBezTo>
                  <a:cubicBezTo>
                    <a:pt x="3991451" y="286226"/>
                    <a:pt x="3990499" y="287179"/>
                    <a:pt x="3990499" y="287179"/>
                  </a:cubicBezTo>
                  <a:cubicBezTo>
                    <a:pt x="3988594" y="289084"/>
                    <a:pt x="3986689" y="290989"/>
                    <a:pt x="3985736" y="292894"/>
                  </a:cubicBezTo>
                  <a:lnTo>
                    <a:pt x="3985736" y="292894"/>
                  </a:lnTo>
                  <a:lnTo>
                    <a:pt x="3985736" y="293846"/>
                  </a:lnTo>
                  <a:cubicBezTo>
                    <a:pt x="3984784" y="300514"/>
                    <a:pt x="3983831" y="307181"/>
                    <a:pt x="3983831" y="313849"/>
                  </a:cubicBezTo>
                  <a:cubicBezTo>
                    <a:pt x="3981926" y="310039"/>
                    <a:pt x="3980021" y="307181"/>
                    <a:pt x="3978116" y="303371"/>
                  </a:cubicBezTo>
                  <a:cubicBezTo>
                    <a:pt x="3983831" y="284321"/>
                    <a:pt x="3987641" y="272891"/>
                    <a:pt x="3987641" y="272891"/>
                  </a:cubicBezTo>
                  <a:cubicBezTo>
                    <a:pt x="3987641" y="272891"/>
                    <a:pt x="3982879" y="282416"/>
                    <a:pt x="3976211" y="298609"/>
                  </a:cubicBezTo>
                  <a:cubicBezTo>
                    <a:pt x="3975259" y="296704"/>
                    <a:pt x="3974306" y="295751"/>
                    <a:pt x="3973354" y="293846"/>
                  </a:cubicBezTo>
                  <a:cubicBezTo>
                    <a:pt x="3973354" y="291941"/>
                    <a:pt x="3973354" y="290036"/>
                    <a:pt x="3973354" y="288131"/>
                  </a:cubicBezTo>
                  <a:cubicBezTo>
                    <a:pt x="3973354" y="288131"/>
                    <a:pt x="3973354" y="288131"/>
                    <a:pt x="3973354" y="287179"/>
                  </a:cubicBezTo>
                  <a:cubicBezTo>
                    <a:pt x="3975259" y="283369"/>
                    <a:pt x="3976211" y="280511"/>
                    <a:pt x="3977164" y="278606"/>
                  </a:cubicBezTo>
                  <a:cubicBezTo>
                    <a:pt x="3979069" y="273844"/>
                    <a:pt x="3980974" y="270986"/>
                    <a:pt x="3980974" y="270986"/>
                  </a:cubicBezTo>
                  <a:cubicBezTo>
                    <a:pt x="3980974" y="270986"/>
                    <a:pt x="3979069" y="272891"/>
                    <a:pt x="3976211" y="277654"/>
                  </a:cubicBezTo>
                  <a:cubicBezTo>
                    <a:pt x="3975259" y="278606"/>
                    <a:pt x="3974306" y="280511"/>
                    <a:pt x="3973354" y="282416"/>
                  </a:cubicBezTo>
                  <a:cubicBezTo>
                    <a:pt x="3973354" y="271939"/>
                    <a:pt x="3974306" y="262414"/>
                    <a:pt x="3974306" y="254794"/>
                  </a:cubicBezTo>
                  <a:cubicBezTo>
                    <a:pt x="3975259" y="238601"/>
                    <a:pt x="3975259" y="230029"/>
                    <a:pt x="3975259" y="230029"/>
                  </a:cubicBezTo>
                  <a:cubicBezTo>
                    <a:pt x="3975259" y="230029"/>
                    <a:pt x="3973354" y="238601"/>
                    <a:pt x="3970496" y="254794"/>
                  </a:cubicBezTo>
                  <a:cubicBezTo>
                    <a:pt x="3969544" y="262414"/>
                    <a:pt x="3967639" y="271939"/>
                    <a:pt x="3965734" y="281464"/>
                  </a:cubicBezTo>
                  <a:cubicBezTo>
                    <a:pt x="3964781" y="278606"/>
                    <a:pt x="3962876" y="276701"/>
                    <a:pt x="3961924" y="274796"/>
                  </a:cubicBezTo>
                  <a:cubicBezTo>
                    <a:pt x="3961924" y="272891"/>
                    <a:pt x="3962876" y="270986"/>
                    <a:pt x="3962876" y="269081"/>
                  </a:cubicBezTo>
                  <a:cubicBezTo>
                    <a:pt x="3965734" y="253841"/>
                    <a:pt x="3966686" y="245269"/>
                    <a:pt x="3966686" y="245269"/>
                  </a:cubicBezTo>
                  <a:cubicBezTo>
                    <a:pt x="3966686" y="245269"/>
                    <a:pt x="3963829" y="253841"/>
                    <a:pt x="3959066" y="268129"/>
                  </a:cubicBezTo>
                  <a:cubicBezTo>
                    <a:pt x="3959066" y="268129"/>
                    <a:pt x="3959066" y="269081"/>
                    <a:pt x="3959066" y="269081"/>
                  </a:cubicBezTo>
                  <a:cubicBezTo>
                    <a:pt x="3959066" y="268129"/>
                    <a:pt x="3958114" y="267176"/>
                    <a:pt x="3958114" y="267176"/>
                  </a:cubicBezTo>
                  <a:cubicBezTo>
                    <a:pt x="3958114" y="267176"/>
                    <a:pt x="3958114" y="268129"/>
                    <a:pt x="3958114" y="269081"/>
                  </a:cubicBezTo>
                  <a:cubicBezTo>
                    <a:pt x="3957161" y="267176"/>
                    <a:pt x="3956209" y="266224"/>
                    <a:pt x="3955256" y="264319"/>
                  </a:cubicBezTo>
                  <a:cubicBezTo>
                    <a:pt x="3955256" y="258604"/>
                    <a:pt x="3955256" y="252889"/>
                    <a:pt x="3954304" y="247174"/>
                  </a:cubicBezTo>
                  <a:cubicBezTo>
                    <a:pt x="3954304" y="235744"/>
                    <a:pt x="3952399" y="224314"/>
                    <a:pt x="3951446" y="214789"/>
                  </a:cubicBezTo>
                  <a:cubicBezTo>
                    <a:pt x="3950494" y="205264"/>
                    <a:pt x="3949541" y="196691"/>
                    <a:pt x="3947636" y="190024"/>
                  </a:cubicBezTo>
                  <a:cubicBezTo>
                    <a:pt x="3944779" y="176689"/>
                    <a:pt x="3943826" y="169069"/>
                    <a:pt x="3943826" y="169069"/>
                  </a:cubicBezTo>
                  <a:cubicBezTo>
                    <a:pt x="3943826" y="169069"/>
                    <a:pt x="3943826" y="176689"/>
                    <a:pt x="3943826" y="190024"/>
                  </a:cubicBezTo>
                  <a:cubicBezTo>
                    <a:pt x="3943826" y="196691"/>
                    <a:pt x="3943826" y="205264"/>
                    <a:pt x="3943826" y="214789"/>
                  </a:cubicBezTo>
                  <a:cubicBezTo>
                    <a:pt x="3943826" y="218599"/>
                    <a:pt x="3943826" y="222409"/>
                    <a:pt x="3943826" y="225266"/>
                  </a:cubicBezTo>
                  <a:cubicBezTo>
                    <a:pt x="3942874" y="221456"/>
                    <a:pt x="3941921" y="218599"/>
                    <a:pt x="3940969" y="215741"/>
                  </a:cubicBezTo>
                  <a:cubicBezTo>
                    <a:pt x="3940016" y="212884"/>
                    <a:pt x="3939064" y="210026"/>
                    <a:pt x="3939064" y="207169"/>
                  </a:cubicBezTo>
                  <a:cubicBezTo>
                    <a:pt x="3940016" y="206216"/>
                    <a:pt x="3940016" y="205264"/>
                    <a:pt x="3940016" y="205264"/>
                  </a:cubicBezTo>
                  <a:cubicBezTo>
                    <a:pt x="3940016" y="205264"/>
                    <a:pt x="3940016" y="206216"/>
                    <a:pt x="3939064" y="206216"/>
                  </a:cubicBezTo>
                  <a:cubicBezTo>
                    <a:pt x="3937159" y="201454"/>
                    <a:pt x="3936206" y="197644"/>
                    <a:pt x="3936206" y="197644"/>
                  </a:cubicBezTo>
                  <a:cubicBezTo>
                    <a:pt x="3936206" y="197644"/>
                    <a:pt x="3936206" y="201454"/>
                    <a:pt x="3937159" y="208121"/>
                  </a:cubicBezTo>
                  <a:cubicBezTo>
                    <a:pt x="3935254" y="210026"/>
                    <a:pt x="3932396" y="212884"/>
                    <a:pt x="3929539" y="216694"/>
                  </a:cubicBezTo>
                  <a:cubicBezTo>
                    <a:pt x="3928586" y="210026"/>
                    <a:pt x="3926681" y="204311"/>
                    <a:pt x="3925729" y="197644"/>
                  </a:cubicBezTo>
                  <a:cubicBezTo>
                    <a:pt x="3922871" y="183356"/>
                    <a:pt x="3919061" y="170021"/>
                    <a:pt x="3916204" y="158591"/>
                  </a:cubicBezTo>
                  <a:cubicBezTo>
                    <a:pt x="3915251" y="153829"/>
                    <a:pt x="3913346" y="148114"/>
                    <a:pt x="3912394" y="144304"/>
                  </a:cubicBezTo>
                  <a:cubicBezTo>
                    <a:pt x="3913346" y="142399"/>
                    <a:pt x="3914299" y="141446"/>
                    <a:pt x="3915251" y="139541"/>
                  </a:cubicBezTo>
                  <a:cubicBezTo>
                    <a:pt x="3927634" y="121444"/>
                    <a:pt x="3935254" y="110966"/>
                    <a:pt x="3935254" y="110966"/>
                  </a:cubicBezTo>
                  <a:cubicBezTo>
                    <a:pt x="3935254" y="110966"/>
                    <a:pt x="3926681" y="120491"/>
                    <a:pt x="3912394" y="136684"/>
                  </a:cubicBezTo>
                  <a:cubicBezTo>
                    <a:pt x="3911441" y="137636"/>
                    <a:pt x="3911441" y="138589"/>
                    <a:pt x="3910489" y="138589"/>
                  </a:cubicBezTo>
                  <a:cubicBezTo>
                    <a:pt x="3909536" y="134779"/>
                    <a:pt x="3908584" y="131921"/>
                    <a:pt x="3906679" y="128111"/>
                  </a:cubicBezTo>
                  <a:cubicBezTo>
                    <a:pt x="3900964" y="111919"/>
                    <a:pt x="3898106" y="102394"/>
                    <a:pt x="3898106" y="102394"/>
                  </a:cubicBezTo>
                  <a:cubicBezTo>
                    <a:pt x="3898106" y="102394"/>
                    <a:pt x="3900011" y="111919"/>
                    <a:pt x="3902869" y="129064"/>
                  </a:cubicBezTo>
                  <a:cubicBezTo>
                    <a:pt x="3903821" y="132874"/>
                    <a:pt x="3904774" y="137636"/>
                    <a:pt x="3905726" y="143351"/>
                  </a:cubicBezTo>
                  <a:cubicBezTo>
                    <a:pt x="3905726" y="143351"/>
                    <a:pt x="3905726" y="143351"/>
                    <a:pt x="3905726" y="143351"/>
                  </a:cubicBezTo>
                  <a:cubicBezTo>
                    <a:pt x="3900011" y="150019"/>
                    <a:pt x="3894296" y="158591"/>
                    <a:pt x="3887629" y="167164"/>
                  </a:cubicBezTo>
                  <a:cubicBezTo>
                    <a:pt x="3880961" y="175736"/>
                    <a:pt x="3874294" y="185261"/>
                    <a:pt x="3866674" y="195739"/>
                  </a:cubicBezTo>
                  <a:cubicBezTo>
                    <a:pt x="3864769" y="190976"/>
                    <a:pt x="3863816" y="186214"/>
                    <a:pt x="3862864" y="182404"/>
                  </a:cubicBezTo>
                  <a:cubicBezTo>
                    <a:pt x="3857149" y="165259"/>
                    <a:pt x="3854291" y="155734"/>
                    <a:pt x="3854291" y="155734"/>
                  </a:cubicBezTo>
                  <a:cubicBezTo>
                    <a:pt x="3854291" y="155734"/>
                    <a:pt x="3856196" y="166211"/>
                    <a:pt x="3859054" y="183356"/>
                  </a:cubicBezTo>
                  <a:cubicBezTo>
                    <a:pt x="3860006" y="189071"/>
                    <a:pt x="3861911" y="195739"/>
                    <a:pt x="3862864" y="202406"/>
                  </a:cubicBezTo>
                  <a:cubicBezTo>
                    <a:pt x="3860959" y="204311"/>
                    <a:pt x="3860006" y="207169"/>
                    <a:pt x="3858101" y="209074"/>
                  </a:cubicBezTo>
                  <a:cubicBezTo>
                    <a:pt x="3856196" y="211931"/>
                    <a:pt x="3855244" y="213836"/>
                    <a:pt x="3853339" y="216694"/>
                  </a:cubicBezTo>
                  <a:cubicBezTo>
                    <a:pt x="3851434" y="208121"/>
                    <a:pt x="3850481" y="200501"/>
                    <a:pt x="3849529" y="195739"/>
                  </a:cubicBezTo>
                  <a:cubicBezTo>
                    <a:pt x="3850481" y="189071"/>
                    <a:pt x="3851434" y="183356"/>
                    <a:pt x="3852386" y="178594"/>
                  </a:cubicBezTo>
                  <a:cubicBezTo>
                    <a:pt x="3854291" y="166211"/>
                    <a:pt x="3855244" y="158591"/>
                    <a:pt x="3855244" y="158591"/>
                  </a:cubicBezTo>
                  <a:cubicBezTo>
                    <a:pt x="3855244" y="158591"/>
                    <a:pt x="3853339" y="165259"/>
                    <a:pt x="3848576" y="177641"/>
                  </a:cubicBezTo>
                  <a:cubicBezTo>
                    <a:pt x="3846671" y="184309"/>
                    <a:pt x="3844766" y="190976"/>
                    <a:pt x="3841909" y="199549"/>
                  </a:cubicBezTo>
                  <a:cubicBezTo>
                    <a:pt x="3840956" y="204311"/>
                    <a:pt x="3839051" y="208121"/>
                    <a:pt x="3838099" y="212884"/>
                  </a:cubicBezTo>
                  <a:cubicBezTo>
                    <a:pt x="3837146" y="216694"/>
                    <a:pt x="3836194" y="221456"/>
                    <a:pt x="3835241" y="225266"/>
                  </a:cubicBezTo>
                  <a:cubicBezTo>
                    <a:pt x="3835241" y="224314"/>
                    <a:pt x="3834289" y="223361"/>
                    <a:pt x="3834289" y="222409"/>
                  </a:cubicBezTo>
                  <a:cubicBezTo>
                    <a:pt x="3831431" y="217646"/>
                    <a:pt x="3828574" y="212884"/>
                    <a:pt x="3825716" y="209074"/>
                  </a:cubicBezTo>
                  <a:cubicBezTo>
                    <a:pt x="3815239" y="193834"/>
                    <a:pt x="3809524" y="184309"/>
                    <a:pt x="3809524" y="184309"/>
                  </a:cubicBezTo>
                  <a:cubicBezTo>
                    <a:pt x="3809524" y="184309"/>
                    <a:pt x="3814286" y="193834"/>
                    <a:pt x="3821906" y="210979"/>
                  </a:cubicBezTo>
                  <a:cubicBezTo>
                    <a:pt x="3823811" y="214789"/>
                    <a:pt x="3825716" y="219551"/>
                    <a:pt x="3828574" y="224314"/>
                  </a:cubicBezTo>
                  <a:cubicBezTo>
                    <a:pt x="3829526" y="227171"/>
                    <a:pt x="3831431" y="230981"/>
                    <a:pt x="3832384" y="234791"/>
                  </a:cubicBezTo>
                  <a:cubicBezTo>
                    <a:pt x="3831431" y="241459"/>
                    <a:pt x="3829526" y="248126"/>
                    <a:pt x="3828574" y="254794"/>
                  </a:cubicBezTo>
                  <a:cubicBezTo>
                    <a:pt x="3827621" y="256699"/>
                    <a:pt x="3826669" y="257651"/>
                    <a:pt x="3825716" y="259556"/>
                  </a:cubicBezTo>
                  <a:cubicBezTo>
                    <a:pt x="3823811" y="262414"/>
                    <a:pt x="3821906" y="266224"/>
                    <a:pt x="3820954" y="269081"/>
                  </a:cubicBezTo>
                  <a:cubicBezTo>
                    <a:pt x="3820954" y="268129"/>
                    <a:pt x="3820001" y="268129"/>
                    <a:pt x="3820001" y="267176"/>
                  </a:cubicBezTo>
                  <a:cubicBezTo>
                    <a:pt x="3810476" y="255746"/>
                    <a:pt x="3804761" y="249079"/>
                    <a:pt x="3804761" y="249079"/>
                  </a:cubicBezTo>
                  <a:cubicBezTo>
                    <a:pt x="3804761" y="249079"/>
                    <a:pt x="3809524" y="256699"/>
                    <a:pt x="3817144" y="270034"/>
                  </a:cubicBezTo>
                  <a:cubicBezTo>
                    <a:pt x="3818096" y="270986"/>
                    <a:pt x="3818096" y="271939"/>
                    <a:pt x="3819049" y="272891"/>
                  </a:cubicBezTo>
                  <a:cubicBezTo>
                    <a:pt x="3815239" y="280511"/>
                    <a:pt x="3811429" y="287179"/>
                    <a:pt x="3806666" y="294799"/>
                  </a:cubicBezTo>
                  <a:cubicBezTo>
                    <a:pt x="3806666" y="294799"/>
                    <a:pt x="3806666" y="294799"/>
                    <a:pt x="3806666" y="294799"/>
                  </a:cubicBezTo>
                  <a:cubicBezTo>
                    <a:pt x="3805714" y="293846"/>
                    <a:pt x="3804761" y="291941"/>
                    <a:pt x="3803809" y="290989"/>
                  </a:cubicBezTo>
                  <a:cubicBezTo>
                    <a:pt x="3803809" y="290036"/>
                    <a:pt x="3803809" y="289084"/>
                    <a:pt x="3802856" y="287179"/>
                  </a:cubicBezTo>
                  <a:cubicBezTo>
                    <a:pt x="3801904" y="283369"/>
                    <a:pt x="3800951" y="280511"/>
                    <a:pt x="3799999" y="276701"/>
                  </a:cubicBezTo>
                  <a:cubicBezTo>
                    <a:pt x="3798094" y="270034"/>
                    <a:pt x="3796189" y="265271"/>
                    <a:pt x="3795236" y="260509"/>
                  </a:cubicBezTo>
                  <a:cubicBezTo>
                    <a:pt x="3792379" y="250984"/>
                    <a:pt x="3790474" y="246221"/>
                    <a:pt x="3790474" y="246221"/>
                  </a:cubicBezTo>
                  <a:cubicBezTo>
                    <a:pt x="3790474" y="246221"/>
                    <a:pt x="3790474" y="251936"/>
                    <a:pt x="3791426" y="260509"/>
                  </a:cubicBezTo>
                  <a:cubicBezTo>
                    <a:pt x="3791426" y="264319"/>
                    <a:pt x="3792379" y="269081"/>
                    <a:pt x="3792379" y="273844"/>
                  </a:cubicBezTo>
                  <a:cubicBezTo>
                    <a:pt x="3790474" y="271939"/>
                    <a:pt x="3789521" y="270034"/>
                    <a:pt x="3787616" y="268129"/>
                  </a:cubicBezTo>
                  <a:cubicBezTo>
                    <a:pt x="3783806" y="263366"/>
                    <a:pt x="3779996" y="259556"/>
                    <a:pt x="3777139" y="255746"/>
                  </a:cubicBezTo>
                  <a:cubicBezTo>
                    <a:pt x="3776186" y="251936"/>
                    <a:pt x="3774281" y="249079"/>
                    <a:pt x="3773329" y="246221"/>
                  </a:cubicBezTo>
                  <a:cubicBezTo>
                    <a:pt x="3767614" y="231934"/>
                    <a:pt x="3764756" y="224314"/>
                    <a:pt x="3764756" y="224314"/>
                  </a:cubicBezTo>
                  <a:cubicBezTo>
                    <a:pt x="3764756" y="224314"/>
                    <a:pt x="3766661" y="232886"/>
                    <a:pt x="3769519" y="247174"/>
                  </a:cubicBezTo>
                  <a:cubicBezTo>
                    <a:pt x="3771424" y="254794"/>
                    <a:pt x="3773329" y="263366"/>
                    <a:pt x="3776186" y="273844"/>
                  </a:cubicBezTo>
                  <a:cubicBezTo>
                    <a:pt x="3778091" y="281464"/>
                    <a:pt x="3779996" y="290989"/>
                    <a:pt x="3781901" y="299561"/>
                  </a:cubicBezTo>
                  <a:cubicBezTo>
                    <a:pt x="3775234" y="275749"/>
                    <a:pt x="3767614" y="253841"/>
                    <a:pt x="3760946" y="234791"/>
                  </a:cubicBezTo>
                  <a:cubicBezTo>
                    <a:pt x="3759041" y="229076"/>
                    <a:pt x="3757136" y="224314"/>
                    <a:pt x="3755231" y="218599"/>
                  </a:cubicBezTo>
                  <a:cubicBezTo>
                    <a:pt x="3758089" y="214789"/>
                    <a:pt x="3759041" y="211931"/>
                    <a:pt x="3759041" y="211931"/>
                  </a:cubicBezTo>
                  <a:cubicBezTo>
                    <a:pt x="3759041" y="211931"/>
                    <a:pt x="3757136" y="213836"/>
                    <a:pt x="3754279" y="217646"/>
                  </a:cubicBezTo>
                  <a:cubicBezTo>
                    <a:pt x="3753326" y="213836"/>
                    <a:pt x="3752374" y="210979"/>
                    <a:pt x="3750469" y="208121"/>
                  </a:cubicBezTo>
                  <a:cubicBezTo>
                    <a:pt x="3752374" y="201454"/>
                    <a:pt x="3752374" y="197644"/>
                    <a:pt x="3752374" y="197644"/>
                  </a:cubicBezTo>
                  <a:cubicBezTo>
                    <a:pt x="3752374" y="197644"/>
                    <a:pt x="3751421" y="200501"/>
                    <a:pt x="3748564" y="205264"/>
                  </a:cubicBezTo>
                  <a:cubicBezTo>
                    <a:pt x="3739991" y="181451"/>
                    <a:pt x="3734276" y="167164"/>
                    <a:pt x="3734276" y="167164"/>
                  </a:cubicBezTo>
                  <a:cubicBezTo>
                    <a:pt x="3734276" y="167164"/>
                    <a:pt x="3737134" y="186214"/>
                    <a:pt x="3742849" y="217646"/>
                  </a:cubicBezTo>
                  <a:cubicBezTo>
                    <a:pt x="3740944" y="222409"/>
                    <a:pt x="3738086" y="229076"/>
                    <a:pt x="3736181" y="236696"/>
                  </a:cubicBezTo>
                  <a:cubicBezTo>
                    <a:pt x="3736181" y="237649"/>
                    <a:pt x="3736181" y="237649"/>
                    <a:pt x="3735229" y="238601"/>
                  </a:cubicBezTo>
                  <a:cubicBezTo>
                    <a:pt x="3733324" y="240506"/>
                    <a:pt x="3731419" y="243364"/>
                    <a:pt x="3730466" y="245269"/>
                  </a:cubicBezTo>
                  <a:cubicBezTo>
                    <a:pt x="3728561" y="242411"/>
                    <a:pt x="3727609" y="239554"/>
                    <a:pt x="3726656" y="236696"/>
                  </a:cubicBezTo>
                  <a:cubicBezTo>
                    <a:pt x="3726656" y="235744"/>
                    <a:pt x="3726656" y="234791"/>
                    <a:pt x="3726656" y="232886"/>
                  </a:cubicBezTo>
                  <a:cubicBezTo>
                    <a:pt x="3726656" y="221456"/>
                    <a:pt x="3725704" y="214789"/>
                    <a:pt x="3725704" y="214789"/>
                  </a:cubicBezTo>
                  <a:cubicBezTo>
                    <a:pt x="3725704" y="214789"/>
                    <a:pt x="3724751" y="220504"/>
                    <a:pt x="3722846" y="230029"/>
                  </a:cubicBezTo>
                  <a:cubicBezTo>
                    <a:pt x="3722846" y="230029"/>
                    <a:pt x="3722846" y="229076"/>
                    <a:pt x="3721894" y="229076"/>
                  </a:cubicBezTo>
                  <a:cubicBezTo>
                    <a:pt x="3721894" y="229076"/>
                    <a:pt x="3721894" y="229076"/>
                    <a:pt x="3721894" y="229076"/>
                  </a:cubicBezTo>
                  <a:cubicBezTo>
                    <a:pt x="3723799" y="215741"/>
                    <a:pt x="3724751" y="203359"/>
                    <a:pt x="3725704" y="190976"/>
                  </a:cubicBezTo>
                  <a:cubicBezTo>
                    <a:pt x="3726656" y="184309"/>
                    <a:pt x="3726656" y="178594"/>
                    <a:pt x="3727609" y="172879"/>
                  </a:cubicBezTo>
                  <a:cubicBezTo>
                    <a:pt x="3728561" y="167164"/>
                    <a:pt x="3729514" y="161449"/>
                    <a:pt x="3730466" y="155734"/>
                  </a:cubicBezTo>
                  <a:cubicBezTo>
                    <a:pt x="3732371" y="145256"/>
                    <a:pt x="3733324" y="135731"/>
                    <a:pt x="3734276" y="128111"/>
                  </a:cubicBezTo>
                  <a:cubicBezTo>
                    <a:pt x="3736181" y="112871"/>
                    <a:pt x="3737134" y="104299"/>
                    <a:pt x="3737134" y="104299"/>
                  </a:cubicBezTo>
                  <a:cubicBezTo>
                    <a:pt x="3737134" y="104299"/>
                    <a:pt x="3734276" y="112871"/>
                    <a:pt x="3730466" y="127159"/>
                  </a:cubicBezTo>
                  <a:cubicBezTo>
                    <a:pt x="3728561" y="134779"/>
                    <a:pt x="3725704" y="143351"/>
                    <a:pt x="3722846" y="153829"/>
                  </a:cubicBezTo>
                  <a:cubicBezTo>
                    <a:pt x="3720941" y="158591"/>
                    <a:pt x="3719989" y="164306"/>
                    <a:pt x="3718084" y="170021"/>
                  </a:cubicBezTo>
                  <a:cubicBezTo>
                    <a:pt x="3717131" y="175736"/>
                    <a:pt x="3715226" y="182404"/>
                    <a:pt x="3714274" y="188119"/>
                  </a:cubicBezTo>
                  <a:cubicBezTo>
                    <a:pt x="3713321" y="194786"/>
                    <a:pt x="3711416" y="201454"/>
                    <a:pt x="3710464" y="208121"/>
                  </a:cubicBezTo>
                  <a:cubicBezTo>
                    <a:pt x="3710464" y="208121"/>
                    <a:pt x="3710464" y="208121"/>
                    <a:pt x="3710464" y="207169"/>
                  </a:cubicBezTo>
                  <a:cubicBezTo>
                    <a:pt x="3702844" y="194786"/>
                    <a:pt x="3697129" y="184309"/>
                    <a:pt x="3691414" y="174784"/>
                  </a:cubicBezTo>
                  <a:cubicBezTo>
                    <a:pt x="3684746" y="164306"/>
                    <a:pt x="3679984" y="155734"/>
                    <a:pt x="3677126" y="150971"/>
                  </a:cubicBezTo>
                  <a:cubicBezTo>
                    <a:pt x="3678079" y="142399"/>
                    <a:pt x="3678079" y="137636"/>
                    <a:pt x="3678079" y="137636"/>
                  </a:cubicBezTo>
                  <a:cubicBezTo>
                    <a:pt x="3678079" y="137636"/>
                    <a:pt x="3677126" y="141446"/>
                    <a:pt x="3675221" y="149066"/>
                  </a:cubicBezTo>
                  <a:cubicBezTo>
                    <a:pt x="3674269" y="148114"/>
                    <a:pt x="3674269" y="147161"/>
                    <a:pt x="3674269" y="147161"/>
                  </a:cubicBezTo>
                  <a:cubicBezTo>
                    <a:pt x="3674269" y="147161"/>
                    <a:pt x="3674269" y="148114"/>
                    <a:pt x="3675221" y="150019"/>
                  </a:cubicBezTo>
                  <a:cubicBezTo>
                    <a:pt x="3674269" y="153829"/>
                    <a:pt x="3673316" y="158591"/>
                    <a:pt x="3672364" y="164306"/>
                  </a:cubicBezTo>
                  <a:cubicBezTo>
                    <a:pt x="3670459" y="172879"/>
                    <a:pt x="3668554" y="182404"/>
                    <a:pt x="3665696" y="194786"/>
                  </a:cubicBezTo>
                  <a:cubicBezTo>
                    <a:pt x="3664744" y="199549"/>
                    <a:pt x="3663791" y="204311"/>
                    <a:pt x="3662839" y="209074"/>
                  </a:cubicBezTo>
                  <a:cubicBezTo>
                    <a:pt x="3662839" y="209074"/>
                    <a:pt x="3662839" y="210026"/>
                    <a:pt x="3661886" y="210026"/>
                  </a:cubicBezTo>
                  <a:cubicBezTo>
                    <a:pt x="3660934" y="211931"/>
                    <a:pt x="3659029" y="214789"/>
                    <a:pt x="3658076" y="216694"/>
                  </a:cubicBezTo>
                  <a:cubicBezTo>
                    <a:pt x="3659029" y="190976"/>
                    <a:pt x="3658076" y="174784"/>
                    <a:pt x="3658076" y="174784"/>
                  </a:cubicBezTo>
                  <a:cubicBezTo>
                    <a:pt x="3658076" y="174784"/>
                    <a:pt x="3652361" y="200501"/>
                    <a:pt x="3645694" y="239554"/>
                  </a:cubicBezTo>
                  <a:cubicBezTo>
                    <a:pt x="3645694" y="241459"/>
                    <a:pt x="3644741" y="244316"/>
                    <a:pt x="3644741" y="246221"/>
                  </a:cubicBezTo>
                  <a:cubicBezTo>
                    <a:pt x="3644741" y="247174"/>
                    <a:pt x="3643789" y="248126"/>
                    <a:pt x="3643789" y="249079"/>
                  </a:cubicBezTo>
                  <a:cubicBezTo>
                    <a:pt x="3642836" y="251936"/>
                    <a:pt x="3641884" y="255746"/>
                    <a:pt x="3640931" y="259556"/>
                  </a:cubicBezTo>
                  <a:cubicBezTo>
                    <a:pt x="3636169" y="249079"/>
                    <a:pt x="3633311" y="243364"/>
                    <a:pt x="3633311" y="243364"/>
                  </a:cubicBezTo>
                  <a:cubicBezTo>
                    <a:pt x="3633311" y="243364"/>
                    <a:pt x="3635216" y="250984"/>
                    <a:pt x="3639979" y="265271"/>
                  </a:cubicBezTo>
                  <a:cubicBezTo>
                    <a:pt x="3639026" y="268129"/>
                    <a:pt x="3638074" y="271939"/>
                    <a:pt x="3637121" y="275749"/>
                  </a:cubicBezTo>
                  <a:cubicBezTo>
                    <a:pt x="3631406" y="266224"/>
                    <a:pt x="3627596" y="261461"/>
                    <a:pt x="3627596" y="261461"/>
                  </a:cubicBezTo>
                  <a:cubicBezTo>
                    <a:pt x="3627596" y="261461"/>
                    <a:pt x="3630454" y="268129"/>
                    <a:pt x="3635216" y="280511"/>
                  </a:cubicBezTo>
                  <a:cubicBezTo>
                    <a:pt x="3635216" y="280511"/>
                    <a:pt x="3635216" y="280511"/>
                    <a:pt x="3635216" y="281464"/>
                  </a:cubicBezTo>
                  <a:cubicBezTo>
                    <a:pt x="3633311" y="290036"/>
                    <a:pt x="3631406" y="299561"/>
                    <a:pt x="3630454" y="309086"/>
                  </a:cubicBezTo>
                  <a:cubicBezTo>
                    <a:pt x="3629501" y="316706"/>
                    <a:pt x="3628549" y="324326"/>
                    <a:pt x="3627596" y="332899"/>
                  </a:cubicBezTo>
                  <a:cubicBezTo>
                    <a:pt x="3624739" y="325279"/>
                    <a:pt x="3622834" y="318611"/>
                    <a:pt x="3620929" y="312896"/>
                  </a:cubicBezTo>
                  <a:cubicBezTo>
                    <a:pt x="3620929" y="310991"/>
                    <a:pt x="3620929" y="309086"/>
                    <a:pt x="3620929" y="309086"/>
                  </a:cubicBezTo>
                  <a:cubicBezTo>
                    <a:pt x="3620929" y="309086"/>
                    <a:pt x="3620929" y="310039"/>
                    <a:pt x="3619976" y="310991"/>
                  </a:cubicBezTo>
                  <a:cubicBezTo>
                    <a:pt x="3619976" y="310039"/>
                    <a:pt x="3619024" y="309086"/>
                    <a:pt x="3619024" y="308134"/>
                  </a:cubicBezTo>
                  <a:cubicBezTo>
                    <a:pt x="3620929" y="295751"/>
                    <a:pt x="3621881" y="284321"/>
                    <a:pt x="3622834" y="272891"/>
                  </a:cubicBezTo>
                  <a:cubicBezTo>
                    <a:pt x="3624739" y="252889"/>
                    <a:pt x="3625691" y="234791"/>
                    <a:pt x="3626644" y="221456"/>
                  </a:cubicBezTo>
                  <a:cubicBezTo>
                    <a:pt x="3629501" y="215741"/>
                    <a:pt x="3630454" y="211931"/>
                    <a:pt x="3630454" y="211931"/>
                  </a:cubicBezTo>
                  <a:cubicBezTo>
                    <a:pt x="3630454" y="211931"/>
                    <a:pt x="3629501" y="213836"/>
                    <a:pt x="3626644" y="216694"/>
                  </a:cubicBezTo>
                  <a:cubicBezTo>
                    <a:pt x="3626644" y="215741"/>
                    <a:pt x="3626644" y="214789"/>
                    <a:pt x="3626644" y="214789"/>
                  </a:cubicBezTo>
                  <a:cubicBezTo>
                    <a:pt x="3626644" y="200501"/>
                    <a:pt x="3626644" y="192881"/>
                    <a:pt x="3626644" y="192881"/>
                  </a:cubicBezTo>
                  <a:cubicBezTo>
                    <a:pt x="3626644" y="192881"/>
                    <a:pt x="3624739" y="200501"/>
                    <a:pt x="3622834" y="214789"/>
                  </a:cubicBezTo>
                  <a:cubicBezTo>
                    <a:pt x="3621881" y="217646"/>
                    <a:pt x="3621881" y="221456"/>
                    <a:pt x="3620929" y="226219"/>
                  </a:cubicBezTo>
                  <a:cubicBezTo>
                    <a:pt x="3620929" y="226219"/>
                    <a:pt x="3620929" y="226219"/>
                    <a:pt x="3620929" y="227171"/>
                  </a:cubicBezTo>
                  <a:cubicBezTo>
                    <a:pt x="3618071" y="231934"/>
                    <a:pt x="3614261" y="237649"/>
                    <a:pt x="3609499" y="243364"/>
                  </a:cubicBezTo>
                  <a:cubicBezTo>
                    <a:pt x="3607594" y="246221"/>
                    <a:pt x="3605689" y="249079"/>
                    <a:pt x="3603784" y="251936"/>
                  </a:cubicBezTo>
                  <a:cubicBezTo>
                    <a:pt x="3607594" y="242411"/>
                    <a:pt x="3610451" y="233839"/>
                    <a:pt x="3613309" y="225266"/>
                  </a:cubicBezTo>
                  <a:cubicBezTo>
                    <a:pt x="3615214" y="219551"/>
                    <a:pt x="3617119" y="213836"/>
                    <a:pt x="3619024" y="208121"/>
                  </a:cubicBezTo>
                  <a:cubicBezTo>
                    <a:pt x="3620929" y="202406"/>
                    <a:pt x="3622834" y="197644"/>
                    <a:pt x="3624739" y="192881"/>
                  </a:cubicBezTo>
                  <a:cubicBezTo>
                    <a:pt x="3628549" y="183356"/>
                    <a:pt x="3631406" y="174784"/>
                    <a:pt x="3634264" y="168116"/>
                  </a:cubicBezTo>
                  <a:cubicBezTo>
                    <a:pt x="3639026" y="153829"/>
                    <a:pt x="3642836" y="146209"/>
                    <a:pt x="3642836" y="146209"/>
                  </a:cubicBezTo>
                  <a:cubicBezTo>
                    <a:pt x="3642836" y="146209"/>
                    <a:pt x="3639026" y="153829"/>
                    <a:pt x="3631406" y="166211"/>
                  </a:cubicBezTo>
                  <a:cubicBezTo>
                    <a:pt x="3627596" y="172879"/>
                    <a:pt x="3623786" y="180499"/>
                    <a:pt x="3618071" y="189071"/>
                  </a:cubicBezTo>
                  <a:cubicBezTo>
                    <a:pt x="3615214" y="193834"/>
                    <a:pt x="3613309" y="198596"/>
                    <a:pt x="3610451" y="203359"/>
                  </a:cubicBezTo>
                  <a:cubicBezTo>
                    <a:pt x="3607594" y="209074"/>
                    <a:pt x="3605689" y="213836"/>
                    <a:pt x="3602831" y="219551"/>
                  </a:cubicBezTo>
                  <a:cubicBezTo>
                    <a:pt x="3598069" y="229076"/>
                    <a:pt x="3593306" y="238601"/>
                    <a:pt x="3588544" y="250031"/>
                  </a:cubicBezTo>
                  <a:cubicBezTo>
                    <a:pt x="3588544" y="245269"/>
                    <a:pt x="3588544" y="242411"/>
                    <a:pt x="3588544" y="242411"/>
                  </a:cubicBezTo>
                  <a:cubicBezTo>
                    <a:pt x="3588544" y="242411"/>
                    <a:pt x="3587591" y="248126"/>
                    <a:pt x="3585686" y="256699"/>
                  </a:cubicBezTo>
                  <a:cubicBezTo>
                    <a:pt x="3585686" y="256699"/>
                    <a:pt x="3585686" y="256699"/>
                    <a:pt x="3585686" y="257651"/>
                  </a:cubicBezTo>
                  <a:cubicBezTo>
                    <a:pt x="3583781" y="261461"/>
                    <a:pt x="3581876" y="266224"/>
                    <a:pt x="3579971" y="270986"/>
                  </a:cubicBezTo>
                  <a:cubicBezTo>
                    <a:pt x="3578066" y="274796"/>
                    <a:pt x="3576161" y="278606"/>
                    <a:pt x="3573304" y="282416"/>
                  </a:cubicBezTo>
                  <a:cubicBezTo>
                    <a:pt x="3571399" y="275749"/>
                    <a:pt x="3569494" y="269081"/>
                    <a:pt x="3568541" y="263366"/>
                  </a:cubicBezTo>
                  <a:cubicBezTo>
                    <a:pt x="3566636" y="257651"/>
                    <a:pt x="3565684" y="252889"/>
                    <a:pt x="3564731" y="248126"/>
                  </a:cubicBezTo>
                  <a:cubicBezTo>
                    <a:pt x="3564731" y="248126"/>
                    <a:pt x="3564731" y="248126"/>
                    <a:pt x="3564731" y="248126"/>
                  </a:cubicBezTo>
                  <a:cubicBezTo>
                    <a:pt x="3563779" y="244316"/>
                    <a:pt x="3563779" y="241459"/>
                    <a:pt x="3562826" y="237649"/>
                  </a:cubicBezTo>
                  <a:cubicBezTo>
                    <a:pt x="3562826" y="236696"/>
                    <a:pt x="3562826" y="235744"/>
                    <a:pt x="3561874" y="233839"/>
                  </a:cubicBezTo>
                  <a:cubicBezTo>
                    <a:pt x="3564731" y="230029"/>
                    <a:pt x="3566636" y="227171"/>
                    <a:pt x="3566636" y="227171"/>
                  </a:cubicBezTo>
                  <a:cubicBezTo>
                    <a:pt x="3566636" y="227171"/>
                    <a:pt x="3564731" y="229076"/>
                    <a:pt x="3561874" y="230981"/>
                  </a:cubicBezTo>
                  <a:cubicBezTo>
                    <a:pt x="3559969" y="222409"/>
                    <a:pt x="3559016" y="218599"/>
                    <a:pt x="3559016" y="218599"/>
                  </a:cubicBezTo>
                  <a:cubicBezTo>
                    <a:pt x="3559016" y="218599"/>
                    <a:pt x="3559016" y="223361"/>
                    <a:pt x="3559016" y="231934"/>
                  </a:cubicBezTo>
                  <a:cubicBezTo>
                    <a:pt x="3557111" y="228124"/>
                    <a:pt x="3556159" y="224314"/>
                    <a:pt x="3554254" y="220504"/>
                  </a:cubicBezTo>
                  <a:cubicBezTo>
                    <a:pt x="3559969" y="211931"/>
                    <a:pt x="3564731" y="204311"/>
                    <a:pt x="3569494" y="197644"/>
                  </a:cubicBezTo>
                  <a:cubicBezTo>
                    <a:pt x="3576161" y="189071"/>
                    <a:pt x="3580924" y="180499"/>
                    <a:pt x="3585686" y="174784"/>
                  </a:cubicBezTo>
                  <a:cubicBezTo>
                    <a:pt x="3595211" y="162401"/>
                    <a:pt x="3600926" y="154781"/>
                    <a:pt x="3600926" y="154781"/>
                  </a:cubicBezTo>
                  <a:cubicBezTo>
                    <a:pt x="3600926" y="154781"/>
                    <a:pt x="3594259" y="160496"/>
                    <a:pt x="3582829" y="171926"/>
                  </a:cubicBezTo>
                  <a:cubicBezTo>
                    <a:pt x="3577114" y="176689"/>
                    <a:pt x="3570446" y="184309"/>
                    <a:pt x="3562826" y="192881"/>
                  </a:cubicBezTo>
                  <a:cubicBezTo>
                    <a:pt x="3558064" y="197644"/>
                    <a:pt x="3553301" y="203359"/>
                    <a:pt x="3549491" y="209074"/>
                  </a:cubicBezTo>
                  <a:cubicBezTo>
                    <a:pt x="3545681" y="199549"/>
                    <a:pt x="3542824" y="193834"/>
                    <a:pt x="3542824" y="193834"/>
                  </a:cubicBezTo>
                  <a:cubicBezTo>
                    <a:pt x="3542824" y="193834"/>
                    <a:pt x="3543776" y="200501"/>
                    <a:pt x="3546634" y="212884"/>
                  </a:cubicBezTo>
                  <a:cubicBezTo>
                    <a:pt x="3544729" y="215741"/>
                    <a:pt x="3541871" y="218599"/>
                    <a:pt x="3539966" y="222409"/>
                  </a:cubicBezTo>
                  <a:cubicBezTo>
                    <a:pt x="3539966" y="222409"/>
                    <a:pt x="3539014" y="223361"/>
                    <a:pt x="3539014" y="223361"/>
                  </a:cubicBezTo>
                  <a:cubicBezTo>
                    <a:pt x="3539014" y="219551"/>
                    <a:pt x="3539014" y="214789"/>
                    <a:pt x="3539014" y="210979"/>
                  </a:cubicBezTo>
                  <a:cubicBezTo>
                    <a:pt x="3539014" y="200501"/>
                    <a:pt x="3539014" y="191929"/>
                    <a:pt x="3539014" y="184309"/>
                  </a:cubicBezTo>
                  <a:cubicBezTo>
                    <a:pt x="3539014" y="180499"/>
                    <a:pt x="3539014" y="176689"/>
                    <a:pt x="3539014" y="173831"/>
                  </a:cubicBezTo>
                  <a:cubicBezTo>
                    <a:pt x="3539966" y="170974"/>
                    <a:pt x="3540919" y="170021"/>
                    <a:pt x="3540919" y="170021"/>
                  </a:cubicBezTo>
                  <a:cubicBezTo>
                    <a:pt x="3540919" y="170021"/>
                    <a:pt x="3539966" y="170974"/>
                    <a:pt x="3539014" y="172879"/>
                  </a:cubicBezTo>
                  <a:cubicBezTo>
                    <a:pt x="3539014" y="166211"/>
                    <a:pt x="3539014" y="162401"/>
                    <a:pt x="3539014" y="162401"/>
                  </a:cubicBezTo>
                  <a:cubicBezTo>
                    <a:pt x="3539014" y="162401"/>
                    <a:pt x="3538061" y="167164"/>
                    <a:pt x="3537109" y="176689"/>
                  </a:cubicBezTo>
                  <a:cubicBezTo>
                    <a:pt x="3535204" y="180499"/>
                    <a:pt x="3531394" y="184309"/>
                    <a:pt x="3527584" y="190976"/>
                  </a:cubicBezTo>
                  <a:cubicBezTo>
                    <a:pt x="3522821" y="197644"/>
                    <a:pt x="3518059" y="205264"/>
                    <a:pt x="3511391" y="214789"/>
                  </a:cubicBezTo>
                  <a:cubicBezTo>
                    <a:pt x="3511391" y="214789"/>
                    <a:pt x="3511391" y="215741"/>
                    <a:pt x="3510439" y="215741"/>
                  </a:cubicBezTo>
                  <a:cubicBezTo>
                    <a:pt x="3509486" y="210026"/>
                    <a:pt x="3509486" y="205264"/>
                    <a:pt x="3508534" y="201454"/>
                  </a:cubicBezTo>
                  <a:cubicBezTo>
                    <a:pt x="3506629" y="188119"/>
                    <a:pt x="3505676" y="180499"/>
                    <a:pt x="3505676" y="180499"/>
                  </a:cubicBezTo>
                  <a:cubicBezTo>
                    <a:pt x="3505676" y="180499"/>
                    <a:pt x="3505676" y="188119"/>
                    <a:pt x="3504724" y="202406"/>
                  </a:cubicBezTo>
                  <a:cubicBezTo>
                    <a:pt x="3504724" y="209074"/>
                    <a:pt x="3504724" y="216694"/>
                    <a:pt x="3503771" y="226219"/>
                  </a:cubicBezTo>
                  <a:cubicBezTo>
                    <a:pt x="3502819" y="228124"/>
                    <a:pt x="3501866" y="229076"/>
                    <a:pt x="3500914" y="230981"/>
                  </a:cubicBezTo>
                  <a:cubicBezTo>
                    <a:pt x="3498056" y="235744"/>
                    <a:pt x="3495199" y="241459"/>
                    <a:pt x="3491389" y="247174"/>
                  </a:cubicBezTo>
                  <a:cubicBezTo>
                    <a:pt x="3488531" y="241459"/>
                    <a:pt x="3486626" y="235744"/>
                    <a:pt x="3483769" y="230029"/>
                  </a:cubicBezTo>
                  <a:cubicBezTo>
                    <a:pt x="3479006" y="218599"/>
                    <a:pt x="3474244" y="209074"/>
                    <a:pt x="3469481" y="200501"/>
                  </a:cubicBezTo>
                  <a:cubicBezTo>
                    <a:pt x="3470434" y="197644"/>
                    <a:pt x="3471386" y="193834"/>
                    <a:pt x="3471386" y="190976"/>
                  </a:cubicBezTo>
                  <a:cubicBezTo>
                    <a:pt x="3473291" y="182404"/>
                    <a:pt x="3475196" y="174784"/>
                    <a:pt x="3477101" y="167164"/>
                  </a:cubicBezTo>
                  <a:cubicBezTo>
                    <a:pt x="3479006" y="159544"/>
                    <a:pt x="3480911" y="152876"/>
                    <a:pt x="3482816" y="146209"/>
                  </a:cubicBezTo>
                  <a:cubicBezTo>
                    <a:pt x="3486626" y="132874"/>
                    <a:pt x="3489484" y="121444"/>
                    <a:pt x="3492341" y="111919"/>
                  </a:cubicBezTo>
                  <a:cubicBezTo>
                    <a:pt x="3497104" y="92869"/>
                    <a:pt x="3499961" y="82391"/>
                    <a:pt x="3499961" y="82391"/>
                  </a:cubicBezTo>
                  <a:cubicBezTo>
                    <a:pt x="3499961" y="82391"/>
                    <a:pt x="3496151" y="92869"/>
                    <a:pt x="3488531" y="110966"/>
                  </a:cubicBezTo>
                  <a:cubicBezTo>
                    <a:pt x="3484721" y="120491"/>
                    <a:pt x="3480911" y="130969"/>
                    <a:pt x="3476149" y="144304"/>
                  </a:cubicBezTo>
                  <a:cubicBezTo>
                    <a:pt x="3473291" y="150971"/>
                    <a:pt x="3471386" y="157639"/>
                    <a:pt x="3468529" y="164306"/>
                  </a:cubicBezTo>
                  <a:cubicBezTo>
                    <a:pt x="3466624" y="170974"/>
                    <a:pt x="3464719" y="177641"/>
                    <a:pt x="3461861" y="185261"/>
                  </a:cubicBezTo>
                  <a:cubicBezTo>
                    <a:pt x="3456146" y="173831"/>
                    <a:pt x="3452336" y="168116"/>
                    <a:pt x="3452336" y="168116"/>
                  </a:cubicBezTo>
                  <a:cubicBezTo>
                    <a:pt x="3452336" y="168116"/>
                    <a:pt x="3455194" y="175736"/>
                    <a:pt x="3460909" y="189071"/>
                  </a:cubicBezTo>
                  <a:cubicBezTo>
                    <a:pt x="3457099" y="200501"/>
                    <a:pt x="3454241" y="211931"/>
                    <a:pt x="3450431" y="225266"/>
                  </a:cubicBezTo>
                  <a:cubicBezTo>
                    <a:pt x="3447574" y="220504"/>
                    <a:pt x="3444716" y="214789"/>
                    <a:pt x="3441859" y="210026"/>
                  </a:cubicBezTo>
                  <a:cubicBezTo>
                    <a:pt x="3441859" y="209074"/>
                    <a:pt x="3441859" y="208121"/>
                    <a:pt x="3442811" y="208121"/>
                  </a:cubicBezTo>
                  <a:cubicBezTo>
                    <a:pt x="3444716" y="197644"/>
                    <a:pt x="3445669" y="190976"/>
                    <a:pt x="3445669" y="190976"/>
                  </a:cubicBezTo>
                  <a:cubicBezTo>
                    <a:pt x="3445669" y="190976"/>
                    <a:pt x="3442811" y="196691"/>
                    <a:pt x="3439001" y="205264"/>
                  </a:cubicBezTo>
                  <a:cubicBezTo>
                    <a:pt x="3439001" y="205264"/>
                    <a:pt x="3439001" y="205264"/>
                    <a:pt x="3439001" y="205264"/>
                  </a:cubicBezTo>
                  <a:cubicBezTo>
                    <a:pt x="3439001" y="190976"/>
                    <a:pt x="3439001" y="177641"/>
                    <a:pt x="3438049" y="165259"/>
                  </a:cubicBezTo>
                  <a:cubicBezTo>
                    <a:pt x="3438049" y="153829"/>
                    <a:pt x="3437096" y="144304"/>
                    <a:pt x="3437096" y="135731"/>
                  </a:cubicBezTo>
                  <a:cubicBezTo>
                    <a:pt x="3436144" y="127159"/>
                    <a:pt x="3436144" y="119539"/>
                    <a:pt x="3435191" y="112871"/>
                  </a:cubicBezTo>
                  <a:cubicBezTo>
                    <a:pt x="3434239" y="100489"/>
                    <a:pt x="3433286" y="92869"/>
                    <a:pt x="3433286" y="92869"/>
                  </a:cubicBezTo>
                  <a:cubicBezTo>
                    <a:pt x="3433286" y="92869"/>
                    <a:pt x="3432334" y="100489"/>
                    <a:pt x="3431381" y="112871"/>
                  </a:cubicBezTo>
                  <a:cubicBezTo>
                    <a:pt x="3430429" y="122396"/>
                    <a:pt x="3429476" y="134779"/>
                    <a:pt x="3428524" y="149066"/>
                  </a:cubicBezTo>
                  <a:cubicBezTo>
                    <a:pt x="3428524" y="149066"/>
                    <a:pt x="3428524" y="150019"/>
                    <a:pt x="3428524" y="150019"/>
                  </a:cubicBezTo>
                  <a:cubicBezTo>
                    <a:pt x="3427571" y="143351"/>
                    <a:pt x="3426619" y="137636"/>
                    <a:pt x="3426619" y="131921"/>
                  </a:cubicBezTo>
                  <a:cubicBezTo>
                    <a:pt x="3424714" y="120491"/>
                    <a:pt x="3423761" y="113824"/>
                    <a:pt x="3423761" y="113824"/>
                  </a:cubicBezTo>
                  <a:cubicBezTo>
                    <a:pt x="3423761" y="113824"/>
                    <a:pt x="3422809" y="120491"/>
                    <a:pt x="3422809" y="131921"/>
                  </a:cubicBezTo>
                  <a:cubicBezTo>
                    <a:pt x="3422809" y="142399"/>
                    <a:pt x="3421856" y="157639"/>
                    <a:pt x="3420904" y="174784"/>
                  </a:cubicBezTo>
                  <a:cubicBezTo>
                    <a:pt x="3418046" y="170021"/>
                    <a:pt x="3415189" y="166211"/>
                    <a:pt x="3412331" y="162401"/>
                  </a:cubicBezTo>
                  <a:cubicBezTo>
                    <a:pt x="3405664" y="152876"/>
                    <a:pt x="3400901" y="146209"/>
                    <a:pt x="3398044" y="141446"/>
                  </a:cubicBezTo>
                  <a:cubicBezTo>
                    <a:pt x="3398996" y="135731"/>
                    <a:pt x="3400901" y="129064"/>
                    <a:pt x="3401854" y="123349"/>
                  </a:cubicBezTo>
                  <a:cubicBezTo>
                    <a:pt x="3399949" y="128111"/>
                    <a:pt x="3398044" y="133826"/>
                    <a:pt x="3396139" y="139541"/>
                  </a:cubicBezTo>
                  <a:cubicBezTo>
                    <a:pt x="3393281" y="135731"/>
                    <a:pt x="3391376" y="132874"/>
                    <a:pt x="3391376" y="132874"/>
                  </a:cubicBezTo>
                  <a:cubicBezTo>
                    <a:pt x="3391376" y="132874"/>
                    <a:pt x="3392329" y="134779"/>
                    <a:pt x="3395186" y="139541"/>
                  </a:cubicBezTo>
                  <a:cubicBezTo>
                    <a:pt x="3395186" y="140494"/>
                    <a:pt x="3395186" y="140494"/>
                    <a:pt x="3395186" y="141446"/>
                  </a:cubicBezTo>
                  <a:cubicBezTo>
                    <a:pt x="3391376" y="153829"/>
                    <a:pt x="3386614" y="166211"/>
                    <a:pt x="3382804" y="177641"/>
                  </a:cubicBezTo>
                  <a:cubicBezTo>
                    <a:pt x="3382804" y="175736"/>
                    <a:pt x="3382804" y="174784"/>
                    <a:pt x="3382804" y="172879"/>
                  </a:cubicBezTo>
                  <a:cubicBezTo>
                    <a:pt x="3381851" y="158591"/>
                    <a:pt x="3381851" y="150971"/>
                    <a:pt x="3381851" y="150971"/>
                  </a:cubicBezTo>
                  <a:cubicBezTo>
                    <a:pt x="3381851" y="150971"/>
                    <a:pt x="3380899" y="158591"/>
                    <a:pt x="3378994" y="172879"/>
                  </a:cubicBezTo>
                  <a:cubicBezTo>
                    <a:pt x="3378041" y="179546"/>
                    <a:pt x="3377089" y="188119"/>
                    <a:pt x="3376136" y="197644"/>
                  </a:cubicBezTo>
                  <a:cubicBezTo>
                    <a:pt x="3372326" y="210026"/>
                    <a:pt x="3368516" y="222409"/>
                    <a:pt x="3365659" y="234791"/>
                  </a:cubicBezTo>
                  <a:cubicBezTo>
                    <a:pt x="3363754" y="240506"/>
                    <a:pt x="3361849" y="247174"/>
                    <a:pt x="3358991" y="253841"/>
                  </a:cubicBezTo>
                  <a:cubicBezTo>
                    <a:pt x="3358991" y="254794"/>
                    <a:pt x="3358039" y="256699"/>
                    <a:pt x="3358039" y="257651"/>
                  </a:cubicBezTo>
                  <a:cubicBezTo>
                    <a:pt x="3355181" y="250984"/>
                    <a:pt x="3353276" y="244316"/>
                    <a:pt x="3351371" y="239554"/>
                  </a:cubicBezTo>
                  <a:cubicBezTo>
                    <a:pt x="3351371" y="238601"/>
                    <a:pt x="3351371" y="237649"/>
                    <a:pt x="3351371" y="237649"/>
                  </a:cubicBezTo>
                  <a:cubicBezTo>
                    <a:pt x="3351371" y="237649"/>
                    <a:pt x="3351371" y="237649"/>
                    <a:pt x="3351371" y="238601"/>
                  </a:cubicBezTo>
                  <a:cubicBezTo>
                    <a:pt x="3347561" y="228124"/>
                    <a:pt x="3344704" y="221456"/>
                    <a:pt x="3344704" y="221456"/>
                  </a:cubicBezTo>
                  <a:cubicBezTo>
                    <a:pt x="3344704" y="221456"/>
                    <a:pt x="3346609" y="230981"/>
                    <a:pt x="3349466" y="248126"/>
                  </a:cubicBezTo>
                  <a:cubicBezTo>
                    <a:pt x="3348514" y="252889"/>
                    <a:pt x="3348514" y="258604"/>
                    <a:pt x="3347561" y="265271"/>
                  </a:cubicBezTo>
                  <a:cubicBezTo>
                    <a:pt x="3346609" y="270986"/>
                    <a:pt x="3346609" y="276701"/>
                    <a:pt x="3345656" y="283369"/>
                  </a:cubicBezTo>
                  <a:cubicBezTo>
                    <a:pt x="3344704" y="284321"/>
                    <a:pt x="3344704" y="285274"/>
                    <a:pt x="3343751" y="287179"/>
                  </a:cubicBezTo>
                  <a:cubicBezTo>
                    <a:pt x="3341846" y="283369"/>
                    <a:pt x="3340894" y="278606"/>
                    <a:pt x="3339941" y="274796"/>
                  </a:cubicBezTo>
                  <a:cubicBezTo>
                    <a:pt x="3335179" y="259556"/>
                    <a:pt x="3329464" y="245269"/>
                    <a:pt x="3325654" y="231934"/>
                  </a:cubicBezTo>
                  <a:cubicBezTo>
                    <a:pt x="3326606" y="227171"/>
                    <a:pt x="3327559" y="221456"/>
                    <a:pt x="3328511" y="216694"/>
                  </a:cubicBezTo>
                  <a:cubicBezTo>
                    <a:pt x="3332321" y="199549"/>
                    <a:pt x="3334226" y="184309"/>
                    <a:pt x="3338036" y="170974"/>
                  </a:cubicBezTo>
                  <a:cubicBezTo>
                    <a:pt x="3340894" y="157639"/>
                    <a:pt x="3343751" y="145256"/>
                    <a:pt x="3346609" y="136684"/>
                  </a:cubicBezTo>
                  <a:cubicBezTo>
                    <a:pt x="3352324" y="117634"/>
                    <a:pt x="3355181" y="106204"/>
                    <a:pt x="3355181" y="106204"/>
                  </a:cubicBezTo>
                  <a:cubicBezTo>
                    <a:pt x="3355181" y="106204"/>
                    <a:pt x="3350419" y="116681"/>
                    <a:pt x="3342799" y="134779"/>
                  </a:cubicBezTo>
                  <a:cubicBezTo>
                    <a:pt x="3338989" y="144304"/>
                    <a:pt x="3335179" y="155734"/>
                    <a:pt x="3330416" y="169069"/>
                  </a:cubicBezTo>
                  <a:cubicBezTo>
                    <a:pt x="3325654" y="180499"/>
                    <a:pt x="3322796" y="193834"/>
                    <a:pt x="3318986" y="208121"/>
                  </a:cubicBezTo>
                  <a:cubicBezTo>
                    <a:pt x="3318986" y="206216"/>
                    <a:pt x="3318986" y="205264"/>
                    <a:pt x="3318986" y="203359"/>
                  </a:cubicBezTo>
                  <a:cubicBezTo>
                    <a:pt x="3319939" y="200501"/>
                    <a:pt x="3319939" y="198596"/>
                    <a:pt x="3320891" y="195739"/>
                  </a:cubicBezTo>
                  <a:cubicBezTo>
                    <a:pt x="3323749" y="185261"/>
                    <a:pt x="3325654" y="176689"/>
                    <a:pt x="3327559" y="170021"/>
                  </a:cubicBezTo>
                  <a:cubicBezTo>
                    <a:pt x="3330416" y="155734"/>
                    <a:pt x="3332321" y="147161"/>
                    <a:pt x="3332321" y="147161"/>
                  </a:cubicBezTo>
                  <a:cubicBezTo>
                    <a:pt x="3332321" y="147161"/>
                    <a:pt x="3329464" y="154781"/>
                    <a:pt x="3323749" y="169069"/>
                  </a:cubicBezTo>
                  <a:cubicBezTo>
                    <a:pt x="3323749" y="170021"/>
                    <a:pt x="3322796" y="170974"/>
                    <a:pt x="3322796" y="171926"/>
                  </a:cubicBezTo>
                  <a:cubicBezTo>
                    <a:pt x="3322796" y="170021"/>
                    <a:pt x="3323749" y="167164"/>
                    <a:pt x="3323749" y="165259"/>
                  </a:cubicBezTo>
                  <a:cubicBezTo>
                    <a:pt x="3325654" y="158591"/>
                    <a:pt x="3326606" y="152876"/>
                    <a:pt x="3328511" y="147161"/>
                  </a:cubicBezTo>
                  <a:cubicBezTo>
                    <a:pt x="3331369" y="135731"/>
                    <a:pt x="3334226" y="125254"/>
                    <a:pt x="3336131" y="116681"/>
                  </a:cubicBezTo>
                  <a:cubicBezTo>
                    <a:pt x="3339941" y="99536"/>
                    <a:pt x="3341846" y="90011"/>
                    <a:pt x="3341846" y="90011"/>
                  </a:cubicBezTo>
                  <a:cubicBezTo>
                    <a:pt x="3341846" y="90011"/>
                    <a:pt x="3338036" y="99536"/>
                    <a:pt x="3332321" y="114776"/>
                  </a:cubicBezTo>
                  <a:cubicBezTo>
                    <a:pt x="3329464" y="122396"/>
                    <a:pt x="3325654" y="132874"/>
                    <a:pt x="3321844" y="143351"/>
                  </a:cubicBezTo>
                  <a:cubicBezTo>
                    <a:pt x="3319939" y="149066"/>
                    <a:pt x="3318034" y="154781"/>
                    <a:pt x="3315176" y="161449"/>
                  </a:cubicBezTo>
                  <a:cubicBezTo>
                    <a:pt x="3313271" y="168116"/>
                    <a:pt x="3311366" y="174784"/>
                    <a:pt x="3308509" y="181451"/>
                  </a:cubicBezTo>
                  <a:cubicBezTo>
                    <a:pt x="3308509" y="181451"/>
                    <a:pt x="3308509" y="181451"/>
                    <a:pt x="3308509" y="181451"/>
                  </a:cubicBezTo>
                  <a:cubicBezTo>
                    <a:pt x="3307556" y="179546"/>
                    <a:pt x="3307556" y="178594"/>
                    <a:pt x="3306604" y="176689"/>
                  </a:cubicBezTo>
                  <a:cubicBezTo>
                    <a:pt x="3298031" y="153829"/>
                    <a:pt x="3292316" y="140494"/>
                    <a:pt x="3292316" y="140494"/>
                  </a:cubicBezTo>
                  <a:cubicBezTo>
                    <a:pt x="3292316" y="140494"/>
                    <a:pt x="3297079" y="158591"/>
                    <a:pt x="3305651" y="189071"/>
                  </a:cubicBezTo>
                  <a:cubicBezTo>
                    <a:pt x="3301841" y="201454"/>
                    <a:pt x="3298031" y="213836"/>
                    <a:pt x="3294221" y="227171"/>
                  </a:cubicBezTo>
                  <a:cubicBezTo>
                    <a:pt x="3294221" y="228124"/>
                    <a:pt x="3293269" y="230029"/>
                    <a:pt x="3293269" y="230981"/>
                  </a:cubicBezTo>
                  <a:cubicBezTo>
                    <a:pt x="3293269" y="230029"/>
                    <a:pt x="3292316" y="230029"/>
                    <a:pt x="3292316" y="229076"/>
                  </a:cubicBezTo>
                  <a:cubicBezTo>
                    <a:pt x="3282791" y="209074"/>
                    <a:pt x="3277076" y="197644"/>
                    <a:pt x="3277076" y="197644"/>
                  </a:cubicBezTo>
                  <a:cubicBezTo>
                    <a:pt x="3277076" y="197644"/>
                    <a:pt x="3282791" y="211931"/>
                    <a:pt x="3291364" y="237649"/>
                  </a:cubicBezTo>
                  <a:cubicBezTo>
                    <a:pt x="3289459" y="244316"/>
                    <a:pt x="3287554" y="250984"/>
                    <a:pt x="3285649" y="257651"/>
                  </a:cubicBezTo>
                  <a:cubicBezTo>
                    <a:pt x="3282791" y="253841"/>
                    <a:pt x="3279934" y="249079"/>
                    <a:pt x="3277076" y="246221"/>
                  </a:cubicBezTo>
                  <a:cubicBezTo>
                    <a:pt x="3276124" y="245269"/>
                    <a:pt x="3275171" y="243364"/>
                    <a:pt x="3274219" y="242411"/>
                  </a:cubicBezTo>
                  <a:cubicBezTo>
                    <a:pt x="3276124" y="215741"/>
                    <a:pt x="3277076" y="199549"/>
                    <a:pt x="3277076" y="199549"/>
                  </a:cubicBezTo>
                  <a:cubicBezTo>
                    <a:pt x="3277076" y="199549"/>
                    <a:pt x="3275171" y="206216"/>
                    <a:pt x="3272314" y="217646"/>
                  </a:cubicBezTo>
                  <a:cubicBezTo>
                    <a:pt x="3271361" y="222409"/>
                    <a:pt x="3269456" y="228124"/>
                    <a:pt x="3268504" y="234791"/>
                  </a:cubicBezTo>
                  <a:cubicBezTo>
                    <a:pt x="3265646" y="230029"/>
                    <a:pt x="3261836" y="226219"/>
                    <a:pt x="3258979" y="223361"/>
                  </a:cubicBezTo>
                  <a:cubicBezTo>
                    <a:pt x="3247549" y="210979"/>
                    <a:pt x="3241834" y="203359"/>
                    <a:pt x="3241834" y="203359"/>
                  </a:cubicBezTo>
                  <a:cubicBezTo>
                    <a:pt x="3241834" y="203359"/>
                    <a:pt x="3247549" y="211931"/>
                    <a:pt x="3256121" y="226219"/>
                  </a:cubicBezTo>
                  <a:cubicBezTo>
                    <a:pt x="3259931" y="230981"/>
                    <a:pt x="3262789" y="236696"/>
                    <a:pt x="3266599" y="243364"/>
                  </a:cubicBezTo>
                  <a:cubicBezTo>
                    <a:pt x="3264694" y="250031"/>
                    <a:pt x="3262789" y="256699"/>
                    <a:pt x="3260884" y="265271"/>
                  </a:cubicBezTo>
                  <a:cubicBezTo>
                    <a:pt x="3258979" y="271939"/>
                    <a:pt x="3257074" y="279559"/>
                    <a:pt x="3256121" y="288131"/>
                  </a:cubicBezTo>
                  <a:cubicBezTo>
                    <a:pt x="3256121" y="287179"/>
                    <a:pt x="3256121" y="287179"/>
                    <a:pt x="3256121" y="287179"/>
                  </a:cubicBezTo>
                  <a:cubicBezTo>
                    <a:pt x="3256121" y="287179"/>
                    <a:pt x="3256121" y="288131"/>
                    <a:pt x="3256121" y="289084"/>
                  </a:cubicBezTo>
                  <a:cubicBezTo>
                    <a:pt x="3256121" y="290989"/>
                    <a:pt x="3255169" y="291941"/>
                    <a:pt x="3255169" y="293846"/>
                  </a:cubicBezTo>
                  <a:cubicBezTo>
                    <a:pt x="3254216" y="292894"/>
                    <a:pt x="3254216" y="291941"/>
                    <a:pt x="3253264" y="290036"/>
                  </a:cubicBezTo>
                  <a:cubicBezTo>
                    <a:pt x="3253264" y="284321"/>
                    <a:pt x="3254216" y="280511"/>
                    <a:pt x="3254216" y="280511"/>
                  </a:cubicBezTo>
                  <a:cubicBezTo>
                    <a:pt x="3254216" y="280511"/>
                    <a:pt x="3253264" y="282416"/>
                    <a:pt x="3252311" y="287179"/>
                  </a:cubicBezTo>
                  <a:cubicBezTo>
                    <a:pt x="3248501" y="280511"/>
                    <a:pt x="3246596" y="276701"/>
                    <a:pt x="3246596" y="276701"/>
                  </a:cubicBezTo>
                  <a:cubicBezTo>
                    <a:pt x="3246596" y="276701"/>
                    <a:pt x="3248501" y="281464"/>
                    <a:pt x="3251359" y="290989"/>
                  </a:cubicBezTo>
                  <a:cubicBezTo>
                    <a:pt x="3250406" y="292894"/>
                    <a:pt x="3250406" y="295751"/>
                    <a:pt x="3249454" y="298609"/>
                  </a:cubicBezTo>
                  <a:cubicBezTo>
                    <a:pt x="3248501" y="300514"/>
                    <a:pt x="3248501" y="302419"/>
                    <a:pt x="3247549" y="304324"/>
                  </a:cubicBezTo>
                  <a:cubicBezTo>
                    <a:pt x="3247549" y="302419"/>
                    <a:pt x="3246596" y="301466"/>
                    <a:pt x="3246596" y="301466"/>
                  </a:cubicBezTo>
                  <a:cubicBezTo>
                    <a:pt x="3246596" y="301466"/>
                    <a:pt x="3246596" y="303371"/>
                    <a:pt x="3246596" y="306229"/>
                  </a:cubicBezTo>
                  <a:cubicBezTo>
                    <a:pt x="3245644" y="310039"/>
                    <a:pt x="3244691" y="313849"/>
                    <a:pt x="3243739" y="317659"/>
                  </a:cubicBezTo>
                  <a:cubicBezTo>
                    <a:pt x="3242786" y="312896"/>
                    <a:pt x="3240881" y="308134"/>
                    <a:pt x="3239929" y="304324"/>
                  </a:cubicBezTo>
                  <a:cubicBezTo>
                    <a:pt x="3241834" y="299561"/>
                    <a:pt x="3242786" y="296704"/>
                    <a:pt x="3242786" y="296704"/>
                  </a:cubicBezTo>
                  <a:cubicBezTo>
                    <a:pt x="3242786" y="296704"/>
                    <a:pt x="3241834" y="298609"/>
                    <a:pt x="3238976" y="302419"/>
                  </a:cubicBezTo>
                  <a:cubicBezTo>
                    <a:pt x="3238024" y="299561"/>
                    <a:pt x="3237071" y="296704"/>
                    <a:pt x="3236119" y="293846"/>
                  </a:cubicBezTo>
                  <a:cubicBezTo>
                    <a:pt x="3236119" y="292894"/>
                    <a:pt x="3235166" y="291941"/>
                    <a:pt x="3235166" y="290036"/>
                  </a:cubicBezTo>
                  <a:cubicBezTo>
                    <a:pt x="3238024" y="284321"/>
                    <a:pt x="3239929" y="278606"/>
                    <a:pt x="3241834" y="273844"/>
                  </a:cubicBezTo>
                  <a:cubicBezTo>
                    <a:pt x="3244691" y="267176"/>
                    <a:pt x="3247549" y="261461"/>
                    <a:pt x="3249454" y="256699"/>
                  </a:cubicBezTo>
                  <a:cubicBezTo>
                    <a:pt x="3254216" y="247174"/>
                    <a:pt x="3256121" y="242411"/>
                    <a:pt x="3256121" y="242411"/>
                  </a:cubicBezTo>
                  <a:cubicBezTo>
                    <a:pt x="3256121" y="242411"/>
                    <a:pt x="3252311" y="247174"/>
                    <a:pt x="3245644" y="254794"/>
                  </a:cubicBezTo>
                  <a:cubicBezTo>
                    <a:pt x="3242786" y="258604"/>
                    <a:pt x="3238976" y="263366"/>
                    <a:pt x="3235166" y="270034"/>
                  </a:cubicBezTo>
                  <a:cubicBezTo>
                    <a:pt x="3233261" y="271939"/>
                    <a:pt x="3232309" y="274796"/>
                    <a:pt x="3230404" y="276701"/>
                  </a:cubicBezTo>
                  <a:cubicBezTo>
                    <a:pt x="3230404" y="275749"/>
                    <a:pt x="3229451" y="273844"/>
                    <a:pt x="3229451" y="272891"/>
                  </a:cubicBezTo>
                  <a:cubicBezTo>
                    <a:pt x="3227546" y="266224"/>
                    <a:pt x="3224689" y="260509"/>
                    <a:pt x="3222784" y="253841"/>
                  </a:cubicBezTo>
                  <a:cubicBezTo>
                    <a:pt x="3220879" y="250031"/>
                    <a:pt x="3219926" y="245269"/>
                    <a:pt x="3218021" y="241459"/>
                  </a:cubicBezTo>
                  <a:cubicBezTo>
                    <a:pt x="3218021" y="239554"/>
                    <a:pt x="3218021" y="238601"/>
                    <a:pt x="3218021" y="236696"/>
                  </a:cubicBezTo>
                  <a:cubicBezTo>
                    <a:pt x="3219926" y="226219"/>
                    <a:pt x="3221831" y="215741"/>
                    <a:pt x="3222784" y="206216"/>
                  </a:cubicBezTo>
                  <a:cubicBezTo>
                    <a:pt x="3225641" y="191929"/>
                    <a:pt x="3227546" y="178594"/>
                    <a:pt x="3229451" y="166211"/>
                  </a:cubicBezTo>
                  <a:cubicBezTo>
                    <a:pt x="3231356" y="154781"/>
                    <a:pt x="3233261" y="144304"/>
                    <a:pt x="3235166" y="135731"/>
                  </a:cubicBezTo>
                  <a:cubicBezTo>
                    <a:pt x="3238024" y="118586"/>
                    <a:pt x="3239929" y="109061"/>
                    <a:pt x="3239929" y="109061"/>
                  </a:cubicBezTo>
                  <a:cubicBezTo>
                    <a:pt x="3239929" y="109061"/>
                    <a:pt x="3237071" y="118586"/>
                    <a:pt x="3231356" y="134779"/>
                  </a:cubicBezTo>
                  <a:cubicBezTo>
                    <a:pt x="3226594" y="150971"/>
                    <a:pt x="3218974" y="175736"/>
                    <a:pt x="3212306" y="204311"/>
                  </a:cubicBezTo>
                  <a:cubicBezTo>
                    <a:pt x="3211354" y="208121"/>
                    <a:pt x="3210401" y="211931"/>
                    <a:pt x="3209449" y="215741"/>
                  </a:cubicBezTo>
                  <a:cubicBezTo>
                    <a:pt x="3207544" y="210979"/>
                    <a:pt x="3206591" y="207169"/>
                    <a:pt x="3204686" y="204311"/>
                  </a:cubicBezTo>
                  <a:cubicBezTo>
                    <a:pt x="3204686" y="186214"/>
                    <a:pt x="3203734" y="175736"/>
                    <a:pt x="3203734" y="175736"/>
                  </a:cubicBezTo>
                  <a:cubicBezTo>
                    <a:pt x="3203734" y="175736"/>
                    <a:pt x="3202781" y="187166"/>
                    <a:pt x="3200876" y="206216"/>
                  </a:cubicBezTo>
                  <a:cubicBezTo>
                    <a:pt x="3199924" y="215741"/>
                    <a:pt x="3198019" y="227171"/>
                    <a:pt x="3196114" y="240506"/>
                  </a:cubicBezTo>
                  <a:cubicBezTo>
                    <a:pt x="3196114" y="241459"/>
                    <a:pt x="3196114" y="242411"/>
                    <a:pt x="3195161" y="243364"/>
                  </a:cubicBezTo>
                  <a:cubicBezTo>
                    <a:pt x="3195161" y="234791"/>
                    <a:pt x="3196114" y="226219"/>
                    <a:pt x="3196114" y="217646"/>
                  </a:cubicBezTo>
                  <a:cubicBezTo>
                    <a:pt x="3197066" y="204311"/>
                    <a:pt x="3197066" y="191929"/>
                    <a:pt x="3198019" y="180499"/>
                  </a:cubicBezTo>
                  <a:cubicBezTo>
                    <a:pt x="3198971" y="169069"/>
                    <a:pt x="3198971" y="159544"/>
                    <a:pt x="3199924" y="151924"/>
                  </a:cubicBezTo>
                  <a:cubicBezTo>
                    <a:pt x="3200876" y="135731"/>
                    <a:pt x="3200876" y="127159"/>
                    <a:pt x="3200876" y="127159"/>
                  </a:cubicBezTo>
                  <a:cubicBezTo>
                    <a:pt x="3200876" y="127159"/>
                    <a:pt x="3198971" y="135731"/>
                    <a:pt x="3195161" y="151924"/>
                  </a:cubicBezTo>
                  <a:cubicBezTo>
                    <a:pt x="3192304" y="168116"/>
                    <a:pt x="3187541" y="190976"/>
                    <a:pt x="3184684" y="217646"/>
                  </a:cubicBezTo>
                  <a:cubicBezTo>
                    <a:pt x="3183731" y="223361"/>
                    <a:pt x="3182779" y="230029"/>
                    <a:pt x="3181826" y="235744"/>
                  </a:cubicBezTo>
                  <a:cubicBezTo>
                    <a:pt x="3180874" y="233839"/>
                    <a:pt x="3179921" y="232886"/>
                    <a:pt x="3179921" y="231934"/>
                  </a:cubicBezTo>
                  <a:cubicBezTo>
                    <a:pt x="3179921" y="227171"/>
                    <a:pt x="3179921" y="224314"/>
                    <a:pt x="3179921" y="224314"/>
                  </a:cubicBezTo>
                  <a:cubicBezTo>
                    <a:pt x="3179921" y="224314"/>
                    <a:pt x="3179921" y="226219"/>
                    <a:pt x="3178969" y="230029"/>
                  </a:cubicBezTo>
                  <a:cubicBezTo>
                    <a:pt x="3178016" y="228124"/>
                    <a:pt x="3177064" y="227171"/>
                    <a:pt x="3177064" y="227171"/>
                  </a:cubicBezTo>
                  <a:cubicBezTo>
                    <a:pt x="3177064" y="227171"/>
                    <a:pt x="3178016" y="229076"/>
                    <a:pt x="3178016" y="231934"/>
                  </a:cubicBezTo>
                  <a:cubicBezTo>
                    <a:pt x="3177064" y="236696"/>
                    <a:pt x="3176111" y="243364"/>
                    <a:pt x="3174206" y="250984"/>
                  </a:cubicBezTo>
                  <a:cubicBezTo>
                    <a:pt x="3173254" y="258604"/>
                    <a:pt x="3171349" y="267176"/>
                    <a:pt x="3170396" y="277654"/>
                  </a:cubicBezTo>
                  <a:cubicBezTo>
                    <a:pt x="3170396" y="276701"/>
                    <a:pt x="3170396" y="276701"/>
                    <a:pt x="3169444" y="275749"/>
                  </a:cubicBezTo>
                  <a:cubicBezTo>
                    <a:pt x="3168491" y="254794"/>
                    <a:pt x="3165634" y="234791"/>
                    <a:pt x="3163729" y="215741"/>
                  </a:cubicBezTo>
                  <a:cubicBezTo>
                    <a:pt x="3163729" y="212884"/>
                    <a:pt x="3162776" y="210026"/>
                    <a:pt x="3162776" y="207169"/>
                  </a:cubicBezTo>
                  <a:cubicBezTo>
                    <a:pt x="3162776" y="206216"/>
                    <a:pt x="3163729" y="204311"/>
                    <a:pt x="3163729" y="203359"/>
                  </a:cubicBezTo>
                  <a:cubicBezTo>
                    <a:pt x="3169444" y="174784"/>
                    <a:pt x="3172301" y="150019"/>
                    <a:pt x="3174206" y="132874"/>
                  </a:cubicBezTo>
                  <a:cubicBezTo>
                    <a:pt x="3176111" y="115729"/>
                    <a:pt x="3178016" y="106204"/>
                    <a:pt x="3178016" y="106204"/>
                  </a:cubicBezTo>
                  <a:cubicBezTo>
                    <a:pt x="3178016" y="106204"/>
                    <a:pt x="3175159" y="115729"/>
                    <a:pt x="3170396" y="131921"/>
                  </a:cubicBezTo>
                  <a:cubicBezTo>
                    <a:pt x="3167539" y="143351"/>
                    <a:pt x="3162776" y="159544"/>
                    <a:pt x="3158014" y="177641"/>
                  </a:cubicBezTo>
                  <a:cubicBezTo>
                    <a:pt x="3157061" y="171926"/>
                    <a:pt x="3156109" y="165259"/>
                    <a:pt x="3154204" y="159544"/>
                  </a:cubicBezTo>
                  <a:cubicBezTo>
                    <a:pt x="3152299" y="150971"/>
                    <a:pt x="3150394" y="142399"/>
                    <a:pt x="3149441" y="134779"/>
                  </a:cubicBezTo>
                  <a:cubicBezTo>
                    <a:pt x="3147536" y="127159"/>
                    <a:pt x="3145631" y="119539"/>
                    <a:pt x="3143726" y="112871"/>
                  </a:cubicBezTo>
                  <a:cubicBezTo>
                    <a:pt x="3139916" y="99536"/>
                    <a:pt x="3137059" y="87154"/>
                    <a:pt x="3133249" y="77629"/>
                  </a:cubicBezTo>
                  <a:cubicBezTo>
                    <a:pt x="3126581" y="58579"/>
                    <a:pt x="3122771" y="47149"/>
                    <a:pt x="3122771" y="47149"/>
                  </a:cubicBezTo>
                  <a:cubicBezTo>
                    <a:pt x="3122771" y="47149"/>
                    <a:pt x="3125629" y="58579"/>
                    <a:pt x="3129439" y="78581"/>
                  </a:cubicBezTo>
                  <a:cubicBezTo>
                    <a:pt x="3132296" y="88106"/>
                    <a:pt x="3134201" y="100489"/>
                    <a:pt x="3136106" y="114776"/>
                  </a:cubicBezTo>
                  <a:cubicBezTo>
                    <a:pt x="3137059" y="121444"/>
                    <a:pt x="3138964" y="129064"/>
                    <a:pt x="3139916" y="136684"/>
                  </a:cubicBezTo>
                  <a:cubicBezTo>
                    <a:pt x="3140869" y="144304"/>
                    <a:pt x="3141821" y="152876"/>
                    <a:pt x="3142774" y="161449"/>
                  </a:cubicBezTo>
                  <a:cubicBezTo>
                    <a:pt x="3145631" y="177641"/>
                    <a:pt x="3146584" y="195739"/>
                    <a:pt x="3147536" y="213836"/>
                  </a:cubicBezTo>
                  <a:cubicBezTo>
                    <a:pt x="3147536" y="214789"/>
                    <a:pt x="3146584" y="215741"/>
                    <a:pt x="3146584" y="217646"/>
                  </a:cubicBezTo>
                  <a:cubicBezTo>
                    <a:pt x="3145631" y="214789"/>
                    <a:pt x="3144679" y="211931"/>
                    <a:pt x="3143726" y="210026"/>
                  </a:cubicBezTo>
                  <a:cubicBezTo>
                    <a:pt x="3141821" y="205264"/>
                    <a:pt x="3139916" y="201454"/>
                    <a:pt x="3138964" y="196691"/>
                  </a:cubicBezTo>
                  <a:cubicBezTo>
                    <a:pt x="3137059" y="190024"/>
                    <a:pt x="3136106" y="184309"/>
                    <a:pt x="3134201" y="179546"/>
                  </a:cubicBezTo>
                  <a:cubicBezTo>
                    <a:pt x="3129439" y="164306"/>
                    <a:pt x="3126581" y="155734"/>
                    <a:pt x="3126581" y="155734"/>
                  </a:cubicBezTo>
                  <a:cubicBezTo>
                    <a:pt x="3126581" y="155734"/>
                    <a:pt x="3127534" y="161449"/>
                    <a:pt x="3129439" y="172879"/>
                  </a:cubicBezTo>
                  <a:cubicBezTo>
                    <a:pt x="3125629" y="164306"/>
                    <a:pt x="3121819" y="155734"/>
                    <a:pt x="3118961" y="150019"/>
                  </a:cubicBezTo>
                  <a:cubicBezTo>
                    <a:pt x="3116104" y="144304"/>
                    <a:pt x="3114199" y="139541"/>
                    <a:pt x="3112294" y="136684"/>
                  </a:cubicBezTo>
                  <a:cubicBezTo>
                    <a:pt x="3108484" y="128111"/>
                    <a:pt x="3105626" y="120491"/>
                    <a:pt x="3102769" y="113824"/>
                  </a:cubicBezTo>
                  <a:cubicBezTo>
                    <a:pt x="3095149" y="96679"/>
                    <a:pt x="3090386" y="87154"/>
                    <a:pt x="3090386" y="87154"/>
                  </a:cubicBezTo>
                  <a:cubicBezTo>
                    <a:pt x="3090386" y="87154"/>
                    <a:pt x="3093244" y="97631"/>
                    <a:pt x="3099911" y="114776"/>
                  </a:cubicBezTo>
                  <a:cubicBezTo>
                    <a:pt x="3102769" y="123349"/>
                    <a:pt x="3105626" y="133826"/>
                    <a:pt x="3109436" y="146209"/>
                  </a:cubicBezTo>
                  <a:cubicBezTo>
                    <a:pt x="3111341" y="152876"/>
                    <a:pt x="3113246" y="159544"/>
                    <a:pt x="3115151" y="167164"/>
                  </a:cubicBezTo>
                  <a:cubicBezTo>
                    <a:pt x="3111341" y="159544"/>
                    <a:pt x="3109436" y="155734"/>
                    <a:pt x="3109436" y="155734"/>
                  </a:cubicBezTo>
                  <a:cubicBezTo>
                    <a:pt x="3109436" y="155734"/>
                    <a:pt x="3111341" y="163354"/>
                    <a:pt x="3116104" y="176689"/>
                  </a:cubicBezTo>
                  <a:cubicBezTo>
                    <a:pt x="3118009" y="181451"/>
                    <a:pt x="3119914" y="188119"/>
                    <a:pt x="3121819" y="194786"/>
                  </a:cubicBezTo>
                  <a:cubicBezTo>
                    <a:pt x="3122771" y="200501"/>
                    <a:pt x="3124676" y="207169"/>
                    <a:pt x="3125629" y="213836"/>
                  </a:cubicBezTo>
                  <a:cubicBezTo>
                    <a:pt x="3124676" y="214789"/>
                    <a:pt x="3124676" y="215741"/>
                    <a:pt x="3123724" y="215741"/>
                  </a:cubicBezTo>
                  <a:cubicBezTo>
                    <a:pt x="3123724" y="212884"/>
                    <a:pt x="3122771" y="210979"/>
                    <a:pt x="3122771" y="210979"/>
                  </a:cubicBezTo>
                  <a:cubicBezTo>
                    <a:pt x="3122771" y="210979"/>
                    <a:pt x="3122771" y="212884"/>
                    <a:pt x="3122771" y="216694"/>
                  </a:cubicBezTo>
                  <a:cubicBezTo>
                    <a:pt x="3119914" y="219551"/>
                    <a:pt x="3117056" y="223361"/>
                    <a:pt x="3113246" y="228124"/>
                  </a:cubicBezTo>
                  <a:cubicBezTo>
                    <a:pt x="3113246" y="228124"/>
                    <a:pt x="3113246" y="228124"/>
                    <a:pt x="3113246" y="228124"/>
                  </a:cubicBezTo>
                  <a:cubicBezTo>
                    <a:pt x="3112294" y="213836"/>
                    <a:pt x="3111341" y="201454"/>
                    <a:pt x="3110389" y="191929"/>
                  </a:cubicBezTo>
                  <a:cubicBezTo>
                    <a:pt x="3109436" y="178594"/>
                    <a:pt x="3108484" y="171926"/>
                    <a:pt x="3108484" y="171926"/>
                  </a:cubicBezTo>
                  <a:cubicBezTo>
                    <a:pt x="3108484" y="171926"/>
                    <a:pt x="3107531" y="179546"/>
                    <a:pt x="3106579" y="192881"/>
                  </a:cubicBezTo>
                  <a:cubicBezTo>
                    <a:pt x="3105626" y="202406"/>
                    <a:pt x="3105626" y="213836"/>
                    <a:pt x="3104674" y="228124"/>
                  </a:cubicBezTo>
                  <a:cubicBezTo>
                    <a:pt x="3104674" y="228124"/>
                    <a:pt x="3104674" y="227171"/>
                    <a:pt x="3104674" y="227171"/>
                  </a:cubicBezTo>
                  <a:cubicBezTo>
                    <a:pt x="3099911" y="214789"/>
                    <a:pt x="3097054" y="208121"/>
                    <a:pt x="3097054" y="208121"/>
                  </a:cubicBezTo>
                  <a:cubicBezTo>
                    <a:pt x="3097054" y="208121"/>
                    <a:pt x="3098006" y="215741"/>
                    <a:pt x="3100864" y="228124"/>
                  </a:cubicBezTo>
                  <a:cubicBezTo>
                    <a:pt x="3101816" y="232886"/>
                    <a:pt x="3102769" y="238601"/>
                    <a:pt x="3103721" y="244316"/>
                  </a:cubicBezTo>
                  <a:cubicBezTo>
                    <a:pt x="3100864" y="248126"/>
                    <a:pt x="3098959" y="251936"/>
                    <a:pt x="3096101" y="255746"/>
                  </a:cubicBezTo>
                  <a:cubicBezTo>
                    <a:pt x="3093244" y="260509"/>
                    <a:pt x="3090386" y="264319"/>
                    <a:pt x="3087529" y="270034"/>
                  </a:cubicBezTo>
                  <a:cubicBezTo>
                    <a:pt x="3085624" y="263366"/>
                    <a:pt x="3083719" y="257651"/>
                    <a:pt x="3082766" y="252889"/>
                  </a:cubicBezTo>
                  <a:cubicBezTo>
                    <a:pt x="3078956" y="241459"/>
                    <a:pt x="3077051" y="233839"/>
                    <a:pt x="3077051" y="233839"/>
                  </a:cubicBezTo>
                  <a:cubicBezTo>
                    <a:pt x="3077051" y="233839"/>
                    <a:pt x="3078004" y="240506"/>
                    <a:pt x="3078956" y="252889"/>
                  </a:cubicBezTo>
                  <a:cubicBezTo>
                    <a:pt x="3078956" y="256699"/>
                    <a:pt x="3079909" y="260509"/>
                    <a:pt x="3079909" y="264319"/>
                  </a:cubicBezTo>
                  <a:cubicBezTo>
                    <a:pt x="3078956" y="261461"/>
                    <a:pt x="3078004" y="258604"/>
                    <a:pt x="3077051" y="255746"/>
                  </a:cubicBezTo>
                  <a:cubicBezTo>
                    <a:pt x="3076099" y="252889"/>
                    <a:pt x="3075146" y="250984"/>
                    <a:pt x="3074194" y="248126"/>
                  </a:cubicBezTo>
                  <a:cubicBezTo>
                    <a:pt x="3074194" y="246221"/>
                    <a:pt x="3074194" y="244316"/>
                    <a:pt x="3074194" y="242411"/>
                  </a:cubicBezTo>
                  <a:cubicBezTo>
                    <a:pt x="3074194" y="237649"/>
                    <a:pt x="3075146" y="232886"/>
                    <a:pt x="3075146" y="229076"/>
                  </a:cubicBezTo>
                  <a:cubicBezTo>
                    <a:pt x="3076099" y="226219"/>
                    <a:pt x="3077051" y="223361"/>
                    <a:pt x="3077051" y="220504"/>
                  </a:cubicBezTo>
                  <a:cubicBezTo>
                    <a:pt x="3080861" y="208121"/>
                    <a:pt x="3082766" y="197644"/>
                    <a:pt x="3086576" y="189071"/>
                  </a:cubicBezTo>
                  <a:cubicBezTo>
                    <a:pt x="3092291" y="171926"/>
                    <a:pt x="3096101" y="161449"/>
                    <a:pt x="3096101" y="161449"/>
                  </a:cubicBezTo>
                  <a:cubicBezTo>
                    <a:pt x="3096101" y="161449"/>
                    <a:pt x="3091339" y="170974"/>
                    <a:pt x="3083719" y="188119"/>
                  </a:cubicBezTo>
                  <a:cubicBezTo>
                    <a:pt x="3079909" y="196691"/>
                    <a:pt x="3076099" y="207169"/>
                    <a:pt x="3071336" y="218599"/>
                  </a:cubicBezTo>
                  <a:cubicBezTo>
                    <a:pt x="3070384" y="220504"/>
                    <a:pt x="3069431" y="222409"/>
                    <a:pt x="3068479" y="224314"/>
                  </a:cubicBezTo>
                  <a:cubicBezTo>
                    <a:pt x="3068479" y="221456"/>
                    <a:pt x="3068479" y="218599"/>
                    <a:pt x="3068479" y="216694"/>
                  </a:cubicBezTo>
                  <a:cubicBezTo>
                    <a:pt x="3068479" y="213836"/>
                    <a:pt x="3069431" y="211931"/>
                    <a:pt x="3069431" y="209074"/>
                  </a:cubicBezTo>
                  <a:cubicBezTo>
                    <a:pt x="3070384" y="198596"/>
                    <a:pt x="3071336" y="189071"/>
                    <a:pt x="3072289" y="181451"/>
                  </a:cubicBezTo>
                  <a:cubicBezTo>
                    <a:pt x="3073241" y="166211"/>
                    <a:pt x="3073241" y="157639"/>
                    <a:pt x="3073241" y="157639"/>
                  </a:cubicBezTo>
                  <a:cubicBezTo>
                    <a:pt x="3073241" y="157639"/>
                    <a:pt x="3071336" y="166211"/>
                    <a:pt x="3067526" y="180499"/>
                  </a:cubicBezTo>
                  <a:cubicBezTo>
                    <a:pt x="3067526" y="181451"/>
                    <a:pt x="3067526" y="182404"/>
                    <a:pt x="3066574" y="183356"/>
                  </a:cubicBezTo>
                  <a:cubicBezTo>
                    <a:pt x="3065621" y="169069"/>
                    <a:pt x="3065621" y="157639"/>
                    <a:pt x="3064669" y="148114"/>
                  </a:cubicBezTo>
                  <a:cubicBezTo>
                    <a:pt x="3064669" y="146209"/>
                    <a:pt x="3064669" y="145256"/>
                    <a:pt x="3064669" y="145256"/>
                  </a:cubicBezTo>
                  <a:cubicBezTo>
                    <a:pt x="3064669" y="145256"/>
                    <a:pt x="3064669" y="145256"/>
                    <a:pt x="3064669" y="146209"/>
                  </a:cubicBezTo>
                  <a:cubicBezTo>
                    <a:pt x="3063716" y="136684"/>
                    <a:pt x="3063716" y="131921"/>
                    <a:pt x="3063716" y="131921"/>
                  </a:cubicBezTo>
                  <a:cubicBezTo>
                    <a:pt x="3063716" y="131921"/>
                    <a:pt x="3061811" y="148114"/>
                    <a:pt x="3058954" y="174784"/>
                  </a:cubicBezTo>
                  <a:cubicBezTo>
                    <a:pt x="3058001" y="179546"/>
                    <a:pt x="3057049" y="185261"/>
                    <a:pt x="3056096" y="190976"/>
                  </a:cubicBezTo>
                  <a:cubicBezTo>
                    <a:pt x="3055144" y="193834"/>
                    <a:pt x="3055144" y="197644"/>
                    <a:pt x="3054191" y="201454"/>
                  </a:cubicBezTo>
                  <a:cubicBezTo>
                    <a:pt x="3052286" y="196691"/>
                    <a:pt x="3050381" y="192881"/>
                    <a:pt x="3049429" y="189071"/>
                  </a:cubicBezTo>
                  <a:cubicBezTo>
                    <a:pt x="3049429" y="189071"/>
                    <a:pt x="3049429" y="189071"/>
                    <a:pt x="3049429" y="188119"/>
                  </a:cubicBezTo>
                  <a:cubicBezTo>
                    <a:pt x="3052286" y="174784"/>
                    <a:pt x="3053239" y="162401"/>
                    <a:pt x="3056096" y="151924"/>
                  </a:cubicBezTo>
                  <a:cubicBezTo>
                    <a:pt x="3060859" y="131921"/>
                    <a:pt x="3062764" y="120491"/>
                    <a:pt x="3062764" y="120491"/>
                  </a:cubicBezTo>
                  <a:cubicBezTo>
                    <a:pt x="3062764" y="120491"/>
                    <a:pt x="3058954" y="130969"/>
                    <a:pt x="3052286" y="150971"/>
                  </a:cubicBezTo>
                  <a:cubicBezTo>
                    <a:pt x="3048476" y="160496"/>
                    <a:pt x="3045619" y="172879"/>
                    <a:pt x="3041809" y="186214"/>
                  </a:cubicBezTo>
                  <a:cubicBezTo>
                    <a:pt x="3039904" y="192881"/>
                    <a:pt x="3037999" y="200501"/>
                    <a:pt x="3036094" y="208121"/>
                  </a:cubicBezTo>
                  <a:cubicBezTo>
                    <a:pt x="3035141" y="210979"/>
                    <a:pt x="3035141" y="213836"/>
                    <a:pt x="3034189" y="215741"/>
                  </a:cubicBezTo>
                  <a:cubicBezTo>
                    <a:pt x="3033236" y="211931"/>
                    <a:pt x="3032284" y="209074"/>
                    <a:pt x="3032284" y="205264"/>
                  </a:cubicBezTo>
                  <a:cubicBezTo>
                    <a:pt x="3038951" y="181451"/>
                    <a:pt x="3044666" y="162401"/>
                    <a:pt x="3048476" y="148114"/>
                  </a:cubicBezTo>
                  <a:cubicBezTo>
                    <a:pt x="3053239" y="131921"/>
                    <a:pt x="3057049" y="123349"/>
                    <a:pt x="3057049" y="123349"/>
                  </a:cubicBezTo>
                  <a:cubicBezTo>
                    <a:pt x="3057049" y="123349"/>
                    <a:pt x="3056096" y="125254"/>
                    <a:pt x="3054191" y="129064"/>
                  </a:cubicBezTo>
                  <a:cubicBezTo>
                    <a:pt x="3052286" y="132874"/>
                    <a:pt x="3049429" y="138589"/>
                    <a:pt x="3045619" y="146209"/>
                  </a:cubicBezTo>
                  <a:cubicBezTo>
                    <a:pt x="3040856" y="155734"/>
                    <a:pt x="3035141" y="169069"/>
                    <a:pt x="3029426" y="184309"/>
                  </a:cubicBezTo>
                  <a:cubicBezTo>
                    <a:pt x="3029426" y="177641"/>
                    <a:pt x="3028474" y="171926"/>
                    <a:pt x="3029426" y="167164"/>
                  </a:cubicBezTo>
                  <a:cubicBezTo>
                    <a:pt x="3030379" y="150019"/>
                    <a:pt x="3030379" y="140494"/>
                    <a:pt x="3030379" y="140494"/>
                  </a:cubicBezTo>
                  <a:cubicBezTo>
                    <a:pt x="3030379" y="140494"/>
                    <a:pt x="3028474" y="150019"/>
                    <a:pt x="3025616" y="166211"/>
                  </a:cubicBezTo>
                  <a:cubicBezTo>
                    <a:pt x="3023711" y="174784"/>
                    <a:pt x="3023711" y="184309"/>
                    <a:pt x="3022759" y="196691"/>
                  </a:cubicBezTo>
                  <a:cubicBezTo>
                    <a:pt x="3022759" y="198596"/>
                    <a:pt x="3022759" y="200501"/>
                    <a:pt x="3022759" y="202406"/>
                  </a:cubicBezTo>
                  <a:cubicBezTo>
                    <a:pt x="3021806" y="205264"/>
                    <a:pt x="3020854" y="208121"/>
                    <a:pt x="3019901" y="210979"/>
                  </a:cubicBezTo>
                  <a:cubicBezTo>
                    <a:pt x="3017044" y="218599"/>
                    <a:pt x="3014186" y="226219"/>
                    <a:pt x="3011329" y="234791"/>
                  </a:cubicBezTo>
                  <a:cubicBezTo>
                    <a:pt x="3009424" y="230981"/>
                    <a:pt x="3008471" y="228124"/>
                    <a:pt x="3007519" y="226219"/>
                  </a:cubicBezTo>
                  <a:cubicBezTo>
                    <a:pt x="3009424" y="219551"/>
                    <a:pt x="3011329" y="215741"/>
                    <a:pt x="3011329" y="215741"/>
                  </a:cubicBezTo>
                  <a:cubicBezTo>
                    <a:pt x="3011329" y="215741"/>
                    <a:pt x="3009424" y="218599"/>
                    <a:pt x="3006566" y="222409"/>
                  </a:cubicBezTo>
                  <a:cubicBezTo>
                    <a:pt x="3004661" y="215741"/>
                    <a:pt x="3003709" y="209074"/>
                    <a:pt x="3001804" y="202406"/>
                  </a:cubicBezTo>
                  <a:cubicBezTo>
                    <a:pt x="3001804" y="200501"/>
                    <a:pt x="3000851" y="199549"/>
                    <a:pt x="3000851" y="197644"/>
                  </a:cubicBezTo>
                  <a:cubicBezTo>
                    <a:pt x="3001804" y="194786"/>
                    <a:pt x="3002756" y="191929"/>
                    <a:pt x="3003709" y="189071"/>
                  </a:cubicBezTo>
                  <a:cubicBezTo>
                    <a:pt x="3006566" y="179546"/>
                    <a:pt x="3008471" y="170974"/>
                    <a:pt x="3011329" y="164306"/>
                  </a:cubicBezTo>
                  <a:cubicBezTo>
                    <a:pt x="3016091" y="150971"/>
                    <a:pt x="3018949" y="142399"/>
                    <a:pt x="3018949" y="142399"/>
                  </a:cubicBezTo>
                  <a:cubicBezTo>
                    <a:pt x="3018949" y="142399"/>
                    <a:pt x="3015139" y="150019"/>
                    <a:pt x="3007519" y="162401"/>
                  </a:cubicBezTo>
                  <a:cubicBezTo>
                    <a:pt x="3004661" y="168116"/>
                    <a:pt x="3001804" y="174784"/>
                    <a:pt x="2997994" y="182404"/>
                  </a:cubicBezTo>
                  <a:cubicBezTo>
                    <a:pt x="2997041" y="177641"/>
                    <a:pt x="2996089" y="172879"/>
                    <a:pt x="2995136" y="169069"/>
                  </a:cubicBezTo>
                  <a:cubicBezTo>
                    <a:pt x="3002756" y="140494"/>
                    <a:pt x="3009424" y="117634"/>
                    <a:pt x="3014186" y="100489"/>
                  </a:cubicBezTo>
                  <a:cubicBezTo>
                    <a:pt x="3017044" y="90011"/>
                    <a:pt x="3019901" y="82391"/>
                    <a:pt x="3021806" y="76676"/>
                  </a:cubicBezTo>
                  <a:cubicBezTo>
                    <a:pt x="3023711" y="70961"/>
                    <a:pt x="3024664" y="68104"/>
                    <a:pt x="3024664" y="68104"/>
                  </a:cubicBezTo>
                  <a:cubicBezTo>
                    <a:pt x="3024664" y="68104"/>
                    <a:pt x="3023711" y="70961"/>
                    <a:pt x="3020854" y="75724"/>
                  </a:cubicBezTo>
                  <a:cubicBezTo>
                    <a:pt x="3017996" y="80486"/>
                    <a:pt x="3015139" y="88106"/>
                    <a:pt x="3010376" y="98584"/>
                  </a:cubicBezTo>
                  <a:cubicBezTo>
                    <a:pt x="3006566" y="108109"/>
                    <a:pt x="3001804" y="120491"/>
                    <a:pt x="2996089" y="134779"/>
                  </a:cubicBezTo>
                  <a:cubicBezTo>
                    <a:pt x="2994184" y="139541"/>
                    <a:pt x="2993231" y="143351"/>
                    <a:pt x="2991326" y="148114"/>
                  </a:cubicBezTo>
                  <a:cubicBezTo>
                    <a:pt x="2989421" y="138589"/>
                    <a:pt x="2988469" y="130016"/>
                    <a:pt x="2987516" y="122396"/>
                  </a:cubicBezTo>
                  <a:cubicBezTo>
                    <a:pt x="2985611" y="103346"/>
                    <a:pt x="2984659" y="91916"/>
                    <a:pt x="2984659" y="91916"/>
                  </a:cubicBezTo>
                  <a:cubicBezTo>
                    <a:pt x="2984659" y="91916"/>
                    <a:pt x="2984659" y="103346"/>
                    <a:pt x="2983706" y="122396"/>
                  </a:cubicBezTo>
                  <a:cubicBezTo>
                    <a:pt x="2983706" y="131921"/>
                    <a:pt x="2984659" y="144304"/>
                    <a:pt x="2985611" y="157639"/>
                  </a:cubicBezTo>
                  <a:cubicBezTo>
                    <a:pt x="2985611" y="159544"/>
                    <a:pt x="2985611" y="161449"/>
                    <a:pt x="2985611" y="163354"/>
                  </a:cubicBezTo>
                  <a:cubicBezTo>
                    <a:pt x="2983706" y="169069"/>
                    <a:pt x="2981801" y="175736"/>
                    <a:pt x="2978944" y="182404"/>
                  </a:cubicBezTo>
                  <a:cubicBezTo>
                    <a:pt x="2973229" y="199549"/>
                    <a:pt x="2967514" y="218599"/>
                    <a:pt x="2960846" y="238601"/>
                  </a:cubicBezTo>
                  <a:cubicBezTo>
                    <a:pt x="2959894" y="236696"/>
                    <a:pt x="2959894" y="234791"/>
                    <a:pt x="2959894" y="234791"/>
                  </a:cubicBezTo>
                  <a:cubicBezTo>
                    <a:pt x="2959894" y="234791"/>
                    <a:pt x="2959894" y="236696"/>
                    <a:pt x="2960846" y="239554"/>
                  </a:cubicBezTo>
                  <a:cubicBezTo>
                    <a:pt x="2957036" y="250984"/>
                    <a:pt x="2954179" y="262414"/>
                    <a:pt x="2950369" y="274796"/>
                  </a:cubicBezTo>
                  <a:cubicBezTo>
                    <a:pt x="2951321" y="268129"/>
                    <a:pt x="2952274" y="264319"/>
                    <a:pt x="2952274" y="264319"/>
                  </a:cubicBezTo>
                  <a:cubicBezTo>
                    <a:pt x="2952274" y="264319"/>
                    <a:pt x="2949416" y="271939"/>
                    <a:pt x="2944654" y="284321"/>
                  </a:cubicBezTo>
                  <a:cubicBezTo>
                    <a:pt x="2944654" y="284321"/>
                    <a:pt x="2944654" y="283369"/>
                    <a:pt x="2944654" y="283369"/>
                  </a:cubicBezTo>
                  <a:cubicBezTo>
                    <a:pt x="2944654" y="281464"/>
                    <a:pt x="2944654" y="279559"/>
                    <a:pt x="2945606" y="277654"/>
                  </a:cubicBezTo>
                  <a:cubicBezTo>
                    <a:pt x="2947511" y="263366"/>
                    <a:pt x="2948464" y="250984"/>
                    <a:pt x="2949416" y="238601"/>
                  </a:cubicBezTo>
                  <a:cubicBezTo>
                    <a:pt x="2950369" y="232886"/>
                    <a:pt x="2950369" y="226219"/>
                    <a:pt x="2951321" y="221456"/>
                  </a:cubicBezTo>
                  <a:cubicBezTo>
                    <a:pt x="2952274" y="215741"/>
                    <a:pt x="2953226" y="210979"/>
                    <a:pt x="2953226" y="205264"/>
                  </a:cubicBezTo>
                  <a:cubicBezTo>
                    <a:pt x="2954179" y="195739"/>
                    <a:pt x="2955131" y="186214"/>
                    <a:pt x="2956084" y="179546"/>
                  </a:cubicBezTo>
                  <a:cubicBezTo>
                    <a:pt x="2957989" y="165259"/>
                    <a:pt x="2958941" y="156686"/>
                    <a:pt x="2958941" y="156686"/>
                  </a:cubicBezTo>
                  <a:cubicBezTo>
                    <a:pt x="2958941" y="156686"/>
                    <a:pt x="2957036" y="164306"/>
                    <a:pt x="2952274" y="178594"/>
                  </a:cubicBezTo>
                  <a:cubicBezTo>
                    <a:pt x="2950369" y="185261"/>
                    <a:pt x="2948464" y="193834"/>
                    <a:pt x="2945606" y="203359"/>
                  </a:cubicBezTo>
                  <a:cubicBezTo>
                    <a:pt x="2944654" y="208121"/>
                    <a:pt x="2942749" y="212884"/>
                    <a:pt x="2941796" y="218599"/>
                  </a:cubicBezTo>
                  <a:cubicBezTo>
                    <a:pt x="2940844" y="224314"/>
                    <a:pt x="2939891" y="230029"/>
                    <a:pt x="2937986" y="235744"/>
                  </a:cubicBezTo>
                  <a:cubicBezTo>
                    <a:pt x="2936081" y="246221"/>
                    <a:pt x="2933224" y="257651"/>
                    <a:pt x="2931319" y="270034"/>
                  </a:cubicBezTo>
                  <a:cubicBezTo>
                    <a:pt x="2930366" y="266224"/>
                    <a:pt x="2930366" y="263366"/>
                    <a:pt x="2929414" y="260509"/>
                  </a:cubicBezTo>
                  <a:cubicBezTo>
                    <a:pt x="2929414" y="258604"/>
                    <a:pt x="2928461" y="257651"/>
                    <a:pt x="2928461" y="256699"/>
                  </a:cubicBezTo>
                  <a:cubicBezTo>
                    <a:pt x="2930366" y="253841"/>
                    <a:pt x="2931319" y="251936"/>
                    <a:pt x="2931319" y="251936"/>
                  </a:cubicBezTo>
                  <a:cubicBezTo>
                    <a:pt x="2931319" y="251936"/>
                    <a:pt x="2930366" y="252889"/>
                    <a:pt x="2927509" y="254794"/>
                  </a:cubicBezTo>
                  <a:cubicBezTo>
                    <a:pt x="2926556" y="251936"/>
                    <a:pt x="2925604" y="249079"/>
                    <a:pt x="2925604" y="247174"/>
                  </a:cubicBezTo>
                  <a:cubicBezTo>
                    <a:pt x="2929414" y="237649"/>
                    <a:pt x="2931319" y="231934"/>
                    <a:pt x="2931319" y="231934"/>
                  </a:cubicBezTo>
                  <a:cubicBezTo>
                    <a:pt x="2931319" y="231934"/>
                    <a:pt x="2928461" y="235744"/>
                    <a:pt x="2924651" y="243364"/>
                  </a:cubicBezTo>
                  <a:cubicBezTo>
                    <a:pt x="2923699" y="241459"/>
                    <a:pt x="2923699" y="239554"/>
                    <a:pt x="2922746" y="237649"/>
                  </a:cubicBezTo>
                  <a:lnTo>
                    <a:pt x="2922746" y="236696"/>
                  </a:lnTo>
                  <a:lnTo>
                    <a:pt x="2921794" y="236696"/>
                  </a:lnTo>
                  <a:cubicBezTo>
                    <a:pt x="2919889" y="236696"/>
                    <a:pt x="2917984" y="236696"/>
                    <a:pt x="2916079" y="236696"/>
                  </a:cubicBezTo>
                  <a:lnTo>
                    <a:pt x="2916079" y="236696"/>
                  </a:lnTo>
                  <a:cubicBezTo>
                    <a:pt x="2928461" y="200501"/>
                    <a:pt x="2935129" y="176689"/>
                    <a:pt x="2935129" y="176689"/>
                  </a:cubicBezTo>
                  <a:cubicBezTo>
                    <a:pt x="2935129" y="176689"/>
                    <a:pt x="2924651" y="196691"/>
                    <a:pt x="2909411" y="230029"/>
                  </a:cubicBezTo>
                  <a:cubicBezTo>
                    <a:pt x="2907506" y="222409"/>
                    <a:pt x="2904649" y="216694"/>
                    <a:pt x="2902744" y="211931"/>
                  </a:cubicBezTo>
                  <a:cubicBezTo>
                    <a:pt x="2901791" y="206216"/>
                    <a:pt x="2900839" y="201454"/>
                    <a:pt x="2900839" y="195739"/>
                  </a:cubicBezTo>
                  <a:cubicBezTo>
                    <a:pt x="2899886" y="188119"/>
                    <a:pt x="2898934" y="180499"/>
                    <a:pt x="2897981" y="173831"/>
                  </a:cubicBezTo>
                  <a:cubicBezTo>
                    <a:pt x="2897029" y="167164"/>
                    <a:pt x="2897029" y="160496"/>
                    <a:pt x="2896076" y="153829"/>
                  </a:cubicBezTo>
                  <a:cubicBezTo>
                    <a:pt x="2895124" y="141446"/>
                    <a:pt x="2894171" y="130969"/>
                    <a:pt x="2893219" y="121444"/>
                  </a:cubicBezTo>
                  <a:cubicBezTo>
                    <a:pt x="2891314" y="103346"/>
                    <a:pt x="2890361" y="93821"/>
                    <a:pt x="2890361" y="93821"/>
                  </a:cubicBezTo>
                  <a:cubicBezTo>
                    <a:pt x="2890361" y="93821"/>
                    <a:pt x="2890361" y="104299"/>
                    <a:pt x="2889409" y="121444"/>
                  </a:cubicBezTo>
                  <a:cubicBezTo>
                    <a:pt x="2889409" y="130016"/>
                    <a:pt x="2889409" y="141446"/>
                    <a:pt x="2889409" y="153829"/>
                  </a:cubicBezTo>
                  <a:cubicBezTo>
                    <a:pt x="2889409" y="160496"/>
                    <a:pt x="2889409" y="166211"/>
                    <a:pt x="2889409" y="173831"/>
                  </a:cubicBezTo>
                  <a:cubicBezTo>
                    <a:pt x="2889409" y="180499"/>
                    <a:pt x="2890361" y="188119"/>
                    <a:pt x="2890361" y="195739"/>
                  </a:cubicBezTo>
                  <a:cubicBezTo>
                    <a:pt x="2890361" y="200501"/>
                    <a:pt x="2891314" y="206216"/>
                    <a:pt x="2891314" y="211931"/>
                  </a:cubicBezTo>
                  <a:cubicBezTo>
                    <a:pt x="2890361" y="213836"/>
                    <a:pt x="2889409" y="215741"/>
                    <a:pt x="2887504" y="217646"/>
                  </a:cubicBezTo>
                  <a:cubicBezTo>
                    <a:pt x="2886551" y="218599"/>
                    <a:pt x="2885599" y="220504"/>
                    <a:pt x="2885599" y="221456"/>
                  </a:cubicBezTo>
                  <a:cubicBezTo>
                    <a:pt x="2883694" y="212884"/>
                    <a:pt x="2882741" y="204311"/>
                    <a:pt x="2880836" y="195739"/>
                  </a:cubicBezTo>
                  <a:cubicBezTo>
                    <a:pt x="2878931" y="185261"/>
                    <a:pt x="2877026" y="174784"/>
                    <a:pt x="2874169" y="166211"/>
                  </a:cubicBezTo>
                  <a:cubicBezTo>
                    <a:pt x="2872264" y="157639"/>
                    <a:pt x="2870359" y="150019"/>
                    <a:pt x="2867501" y="144304"/>
                  </a:cubicBezTo>
                  <a:cubicBezTo>
                    <a:pt x="2863691" y="131921"/>
                    <a:pt x="2860834" y="125254"/>
                    <a:pt x="2860834" y="125254"/>
                  </a:cubicBezTo>
                  <a:cubicBezTo>
                    <a:pt x="2860834" y="125254"/>
                    <a:pt x="2861786" y="132874"/>
                    <a:pt x="2863691" y="145256"/>
                  </a:cubicBezTo>
                  <a:cubicBezTo>
                    <a:pt x="2864644" y="151924"/>
                    <a:pt x="2865596" y="159544"/>
                    <a:pt x="2866549" y="168116"/>
                  </a:cubicBezTo>
                  <a:cubicBezTo>
                    <a:pt x="2867501" y="176689"/>
                    <a:pt x="2868454" y="187166"/>
                    <a:pt x="2869406" y="197644"/>
                  </a:cubicBezTo>
                  <a:cubicBezTo>
                    <a:pt x="2870359" y="208121"/>
                    <a:pt x="2871311" y="220504"/>
                    <a:pt x="2872264" y="232886"/>
                  </a:cubicBezTo>
                  <a:cubicBezTo>
                    <a:pt x="2872264" y="237649"/>
                    <a:pt x="2873216" y="242411"/>
                    <a:pt x="2873216" y="247174"/>
                  </a:cubicBezTo>
                  <a:cubicBezTo>
                    <a:pt x="2870359" y="253841"/>
                    <a:pt x="2867501" y="262414"/>
                    <a:pt x="2864644" y="270034"/>
                  </a:cubicBezTo>
                  <a:cubicBezTo>
                    <a:pt x="2863691" y="270986"/>
                    <a:pt x="2863691" y="272891"/>
                    <a:pt x="2863691" y="274796"/>
                  </a:cubicBezTo>
                  <a:cubicBezTo>
                    <a:pt x="2860834" y="269081"/>
                    <a:pt x="2857976" y="263366"/>
                    <a:pt x="2855119" y="257651"/>
                  </a:cubicBezTo>
                  <a:cubicBezTo>
                    <a:pt x="2850356" y="248126"/>
                    <a:pt x="2845594" y="239554"/>
                    <a:pt x="2841784" y="230029"/>
                  </a:cubicBezTo>
                  <a:cubicBezTo>
                    <a:pt x="2855119" y="229076"/>
                    <a:pt x="2855119" y="226219"/>
                    <a:pt x="2855119" y="226219"/>
                  </a:cubicBezTo>
                  <a:cubicBezTo>
                    <a:pt x="2855119" y="226219"/>
                    <a:pt x="2854166" y="228124"/>
                    <a:pt x="2853214" y="231934"/>
                  </a:cubicBezTo>
                  <a:cubicBezTo>
                    <a:pt x="2849404" y="224314"/>
                    <a:pt x="2844641" y="215741"/>
                    <a:pt x="2840831" y="209074"/>
                  </a:cubicBezTo>
                  <a:cubicBezTo>
                    <a:pt x="2857024" y="174784"/>
                    <a:pt x="2866549" y="150971"/>
                    <a:pt x="2866549" y="150971"/>
                  </a:cubicBezTo>
                  <a:cubicBezTo>
                    <a:pt x="2866549" y="150971"/>
                    <a:pt x="2853214" y="169069"/>
                    <a:pt x="2835116" y="198596"/>
                  </a:cubicBezTo>
                  <a:cubicBezTo>
                    <a:pt x="2833211" y="194786"/>
                    <a:pt x="2831306" y="191929"/>
                    <a:pt x="2829401" y="188119"/>
                  </a:cubicBezTo>
                  <a:cubicBezTo>
                    <a:pt x="2826544" y="170021"/>
                    <a:pt x="2823686" y="151924"/>
                    <a:pt x="2820829" y="132874"/>
                  </a:cubicBezTo>
                  <a:cubicBezTo>
                    <a:pt x="2820829" y="146209"/>
                    <a:pt x="2820829" y="160496"/>
                    <a:pt x="2821781" y="173831"/>
                  </a:cubicBezTo>
                  <a:cubicBezTo>
                    <a:pt x="2817019" y="166211"/>
                    <a:pt x="2812256" y="158591"/>
                    <a:pt x="2807494" y="151924"/>
                  </a:cubicBezTo>
                  <a:cubicBezTo>
                    <a:pt x="2797969" y="137636"/>
                    <a:pt x="2790349" y="125254"/>
                    <a:pt x="2782729" y="115729"/>
                  </a:cubicBezTo>
                  <a:cubicBezTo>
                    <a:pt x="2768441" y="95726"/>
                    <a:pt x="2759869" y="85249"/>
                    <a:pt x="2759869" y="85249"/>
                  </a:cubicBezTo>
                  <a:cubicBezTo>
                    <a:pt x="2759869" y="85249"/>
                    <a:pt x="2766536" y="97631"/>
                    <a:pt x="2778919" y="118586"/>
                  </a:cubicBezTo>
                  <a:cubicBezTo>
                    <a:pt x="2785586" y="129064"/>
                    <a:pt x="2792254" y="142399"/>
                    <a:pt x="2799874" y="156686"/>
                  </a:cubicBezTo>
                  <a:cubicBezTo>
                    <a:pt x="2803684" y="164306"/>
                    <a:pt x="2808446" y="171926"/>
                    <a:pt x="2812256" y="180499"/>
                  </a:cubicBezTo>
                  <a:cubicBezTo>
                    <a:pt x="2815114" y="186214"/>
                    <a:pt x="2817971" y="191929"/>
                    <a:pt x="2820829" y="197644"/>
                  </a:cubicBezTo>
                  <a:cubicBezTo>
                    <a:pt x="2820829" y="199549"/>
                    <a:pt x="2820829" y="202406"/>
                    <a:pt x="2820829" y="204311"/>
                  </a:cubicBezTo>
                  <a:cubicBezTo>
                    <a:pt x="2820829" y="209074"/>
                    <a:pt x="2821781" y="213836"/>
                    <a:pt x="2821781" y="218599"/>
                  </a:cubicBezTo>
                  <a:cubicBezTo>
                    <a:pt x="2819876" y="221456"/>
                    <a:pt x="2818924" y="224314"/>
                    <a:pt x="2817019" y="227171"/>
                  </a:cubicBezTo>
                  <a:cubicBezTo>
                    <a:pt x="2813209" y="222409"/>
                    <a:pt x="2810351" y="216694"/>
                    <a:pt x="2806541" y="211931"/>
                  </a:cubicBezTo>
                  <a:cubicBezTo>
                    <a:pt x="2806541" y="210979"/>
                    <a:pt x="2805589" y="210979"/>
                    <a:pt x="2805589" y="210026"/>
                  </a:cubicBezTo>
                  <a:cubicBezTo>
                    <a:pt x="2806541" y="209074"/>
                    <a:pt x="2806541" y="208121"/>
                    <a:pt x="2806541" y="208121"/>
                  </a:cubicBezTo>
                  <a:cubicBezTo>
                    <a:pt x="2806541" y="208121"/>
                    <a:pt x="2806541" y="208121"/>
                    <a:pt x="2805589" y="209074"/>
                  </a:cubicBezTo>
                  <a:cubicBezTo>
                    <a:pt x="2800826" y="202406"/>
                    <a:pt x="2796064" y="196691"/>
                    <a:pt x="2792254" y="191929"/>
                  </a:cubicBezTo>
                  <a:cubicBezTo>
                    <a:pt x="2782729" y="179546"/>
                    <a:pt x="2775109" y="169069"/>
                    <a:pt x="2767489" y="161449"/>
                  </a:cubicBezTo>
                  <a:cubicBezTo>
                    <a:pt x="2766536" y="160496"/>
                    <a:pt x="2766536" y="159544"/>
                    <a:pt x="2765584" y="158591"/>
                  </a:cubicBezTo>
                  <a:cubicBezTo>
                    <a:pt x="2765584" y="157639"/>
                    <a:pt x="2765584" y="156686"/>
                    <a:pt x="2765584" y="155734"/>
                  </a:cubicBezTo>
                  <a:cubicBezTo>
                    <a:pt x="2764631" y="145256"/>
                    <a:pt x="2762726" y="135731"/>
                    <a:pt x="2762726" y="128111"/>
                  </a:cubicBezTo>
                  <a:cubicBezTo>
                    <a:pt x="2760821" y="112871"/>
                    <a:pt x="2759869" y="103346"/>
                    <a:pt x="2759869" y="103346"/>
                  </a:cubicBezTo>
                  <a:cubicBezTo>
                    <a:pt x="2759869" y="103346"/>
                    <a:pt x="2759869" y="111919"/>
                    <a:pt x="2758916" y="128111"/>
                  </a:cubicBezTo>
                  <a:cubicBezTo>
                    <a:pt x="2758916" y="134779"/>
                    <a:pt x="2758916" y="141446"/>
                    <a:pt x="2758916" y="150019"/>
                  </a:cubicBezTo>
                  <a:cubicBezTo>
                    <a:pt x="2750344" y="140494"/>
                    <a:pt x="2745581" y="135731"/>
                    <a:pt x="2745581" y="135731"/>
                  </a:cubicBezTo>
                  <a:cubicBezTo>
                    <a:pt x="2745581" y="135731"/>
                    <a:pt x="2750344" y="142399"/>
                    <a:pt x="2758916" y="153829"/>
                  </a:cubicBezTo>
                  <a:cubicBezTo>
                    <a:pt x="2758916" y="154781"/>
                    <a:pt x="2758916" y="155734"/>
                    <a:pt x="2758916" y="155734"/>
                  </a:cubicBezTo>
                  <a:cubicBezTo>
                    <a:pt x="2758916" y="161449"/>
                    <a:pt x="2758916" y="167164"/>
                    <a:pt x="2758916" y="172879"/>
                  </a:cubicBezTo>
                  <a:cubicBezTo>
                    <a:pt x="2758916" y="178594"/>
                    <a:pt x="2759869" y="185261"/>
                    <a:pt x="2759869" y="191929"/>
                  </a:cubicBezTo>
                  <a:cubicBezTo>
                    <a:pt x="2759869" y="200501"/>
                    <a:pt x="2760821" y="210026"/>
                    <a:pt x="2761774" y="219551"/>
                  </a:cubicBezTo>
                  <a:cubicBezTo>
                    <a:pt x="2761774" y="218599"/>
                    <a:pt x="2760821" y="217646"/>
                    <a:pt x="2760821" y="217646"/>
                  </a:cubicBezTo>
                  <a:cubicBezTo>
                    <a:pt x="2760821" y="216694"/>
                    <a:pt x="2760821" y="216694"/>
                    <a:pt x="2760821" y="216694"/>
                  </a:cubicBezTo>
                  <a:cubicBezTo>
                    <a:pt x="2760821" y="216694"/>
                    <a:pt x="2760821" y="216694"/>
                    <a:pt x="2760821" y="217646"/>
                  </a:cubicBezTo>
                  <a:cubicBezTo>
                    <a:pt x="2749391" y="189071"/>
                    <a:pt x="2741771" y="172879"/>
                    <a:pt x="2741771" y="172879"/>
                  </a:cubicBezTo>
                  <a:cubicBezTo>
                    <a:pt x="2741771" y="172879"/>
                    <a:pt x="2747486" y="193834"/>
                    <a:pt x="2757011" y="228124"/>
                  </a:cubicBezTo>
                  <a:cubicBezTo>
                    <a:pt x="2754154" y="236696"/>
                    <a:pt x="2749391" y="250984"/>
                    <a:pt x="2743676" y="268129"/>
                  </a:cubicBezTo>
                  <a:cubicBezTo>
                    <a:pt x="2740819" y="262414"/>
                    <a:pt x="2737961" y="258604"/>
                    <a:pt x="2736056" y="254794"/>
                  </a:cubicBezTo>
                  <a:cubicBezTo>
                    <a:pt x="2737009" y="241459"/>
                    <a:pt x="2737009" y="232886"/>
                    <a:pt x="2737009" y="232886"/>
                  </a:cubicBezTo>
                  <a:cubicBezTo>
                    <a:pt x="2737009" y="232886"/>
                    <a:pt x="2735104" y="238601"/>
                    <a:pt x="2732246" y="249079"/>
                  </a:cubicBezTo>
                  <a:cubicBezTo>
                    <a:pt x="2731294" y="247174"/>
                    <a:pt x="2730341" y="246221"/>
                    <a:pt x="2730341" y="246221"/>
                  </a:cubicBezTo>
                  <a:cubicBezTo>
                    <a:pt x="2730341" y="246221"/>
                    <a:pt x="2730341" y="247174"/>
                    <a:pt x="2731294" y="250031"/>
                  </a:cubicBezTo>
                  <a:cubicBezTo>
                    <a:pt x="2730341" y="252889"/>
                    <a:pt x="2730341" y="254794"/>
                    <a:pt x="2729389" y="258604"/>
                  </a:cubicBezTo>
                  <a:lnTo>
                    <a:pt x="2729389" y="247174"/>
                  </a:lnTo>
                  <a:lnTo>
                    <a:pt x="2731294" y="218599"/>
                  </a:lnTo>
                  <a:cubicBezTo>
                    <a:pt x="2732246" y="218599"/>
                    <a:pt x="2732246" y="218599"/>
                    <a:pt x="2733199" y="219551"/>
                  </a:cubicBezTo>
                  <a:cubicBezTo>
                    <a:pt x="2734151" y="220504"/>
                    <a:pt x="2735104" y="221456"/>
                    <a:pt x="2736056" y="222409"/>
                  </a:cubicBezTo>
                  <a:cubicBezTo>
                    <a:pt x="2737961" y="224314"/>
                    <a:pt x="2737961" y="228124"/>
                    <a:pt x="2738914" y="230981"/>
                  </a:cubicBezTo>
                  <a:cubicBezTo>
                    <a:pt x="2738914" y="228124"/>
                    <a:pt x="2738914" y="225266"/>
                    <a:pt x="2737961" y="222409"/>
                  </a:cubicBezTo>
                  <a:cubicBezTo>
                    <a:pt x="2737009" y="220504"/>
                    <a:pt x="2736056" y="219551"/>
                    <a:pt x="2735104" y="218599"/>
                  </a:cubicBezTo>
                  <a:cubicBezTo>
                    <a:pt x="2734151" y="217646"/>
                    <a:pt x="2732246" y="216694"/>
                    <a:pt x="2730341" y="216694"/>
                  </a:cubicBezTo>
                  <a:lnTo>
                    <a:pt x="2728436" y="216694"/>
                  </a:lnTo>
                  <a:lnTo>
                    <a:pt x="2728436" y="218599"/>
                  </a:lnTo>
                  <a:cubicBezTo>
                    <a:pt x="2726531" y="228124"/>
                    <a:pt x="2723674" y="238601"/>
                    <a:pt x="2721769" y="248126"/>
                  </a:cubicBezTo>
                  <a:cubicBezTo>
                    <a:pt x="2720816" y="251936"/>
                    <a:pt x="2720816" y="256699"/>
                    <a:pt x="2719864" y="260509"/>
                  </a:cubicBezTo>
                  <a:cubicBezTo>
                    <a:pt x="2718911" y="258604"/>
                    <a:pt x="2717959" y="256699"/>
                    <a:pt x="2717006" y="254794"/>
                  </a:cubicBezTo>
                  <a:cubicBezTo>
                    <a:pt x="2717006" y="254794"/>
                    <a:pt x="2717006" y="253841"/>
                    <a:pt x="2717006" y="253841"/>
                  </a:cubicBezTo>
                  <a:cubicBezTo>
                    <a:pt x="2717959" y="244316"/>
                    <a:pt x="2718911" y="238601"/>
                    <a:pt x="2718911" y="238601"/>
                  </a:cubicBezTo>
                  <a:cubicBezTo>
                    <a:pt x="2718911" y="238601"/>
                    <a:pt x="2717959" y="241459"/>
                    <a:pt x="2716054" y="247174"/>
                  </a:cubicBezTo>
                  <a:cubicBezTo>
                    <a:pt x="2717006" y="204311"/>
                    <a:pt x="2716054" y="176689"/>
                    <a:pt x="2716054" y="176689"/>
                  </a:cubicBezTo>
                  <a:cubicBezTo>
                    <a:pt x="2716054" y="176689"/>
                    <a:pt x="2715101" y="185261"/>
                    <a:pt x="2713196" y="198596"/>
                  </a:cubicBezTo>
                  <a:cubicBezTo>
                    <a:pt x="2712244" y="207169"/>
                    <a:pt x="2710339" y="217646"/>
                    <a:pt x="2709386" y="230029"/>
                  </a:cubicBezTo>
                  <a:cubicBezTo>
                    <a:pt x="2707481" y="226219"/>
                    <a:pt x="2706529" y="221456"/>
                    <a:pt x="2704624" y="218599"/>
                  </a:cubicBezTo>
                  <a:lnTo>
                    <a:pt x="2703671" y="199549"/>
                  </a:lnTo>
                  <a:lnTo>
                    <a:pt x="2703671" y="163354"/>
                  </a:lnTo>
                  <a:cubicBezTo>
                    <a:pt x="2704624" y="163354"/>
                    <a:pt x="2705576" y="163354"/>
                    <a:pt x="2706529" y="164306"/>
                  </a:cubicBezTo>
                  <a:cubicBezTo>
                    <a:pt x="2708434" y="165259"/>
                    <a:pt x="2709386" y="166211"/>
                    <a:pt x="2710339" y="167164"/>
                  </a:cubicBezTo>
                  <a:cubicBezTo>
                    <a:pt x="2712244" y="170021"/>
                    <a:pt x="2713196" y="173831"/>
                    <a:pt x="2714149" y="176689"/>
                  </a:cubicBezTo>
                  <a:cubicBezTo>
                    <a:pt x="2714149" y="172879"/>
                    <a:pt x="2713196" y="169069"/>
                    <a:pt x="2712244" y="166211"/>
                  </a:cubicBezTo>
                  <a:cubicBezTo>
                    <a:pt x="2711291" y="164306"/>
                    <a:pt x="2710339" y="163354"/>
                    <a:pt x="2708434" y="161449"/>
                  </a:cubicBezTo>
                  <a:cubicBezTo>
                    <a:pt x="2706529" y="160496"/>
                    <a:pt x="2704624" y="159544"/>
                    <a:pt x="2702719" y="159544"/>
                  </a:cubicBezTo>
                  <a:lnTo>
                    <a:pt x="2700814" y="159544"/>
                  </a:lnTo>
                  <a:lnTo>
                    <a:pt x="2700814" y="161449"/>
                  </a:lnTo>
                  <a:lnTo>
                    <a:pt x="2697004" y="193834"/>
                  </a:lnTo>
                  <a:cubicBezTo>
                    <a:pt x="2694146" y="186214"/>
                    <a:pt x="2693194" y="181451"/>
                    <a:pt x="2693194" y="181451"/>
                  </a:cubicBezTo>
                  <a:cubicBezTo>
                    <a:pt x="2693194" y="181451"/>
                    <a:pt x="2694146" y="187166"/>
                    <a:pt x="2697004" y="198596"/>
                  </a:cubicBezTo>
                  <a:lnTo>
                    <a:pt x="2697004" y="198596"/>
                  </a:lnTo>
                  <a:cubicBezTo>
                    <a:pt x="2696051" y="210979"/>
                    <a:pt x="2696051" y="224314"/>
                    <a:pt x="2696051" y="236696"/>
                  </a:cubicBezTo>
                  <a:cubicBezTo>
                    <a:pt x="2696051" y="245269"/>
                    <a:pt x="2696051" y="253841"/>
                    <a:pt x="2697004" y="262414"/>
                  </a:cubicBezTo>
                  <a:cubicBezTo>
                    <a:pt x="2697004" y="262414"/>
                    <a:pt x="2697004" y="263366"/>
                    <a:pt x="2697004" y="263366"/>
                  </a:cubicBezTo>
                  <a:cubicBezTo>
                    <a:pt x="2697004" y="264319"/>
                    <a:pt x="2696051" y="265271"/>
                    <a:pt x="2696051" y="265271"/>
                  </a:cubicBezTo>
                  <a:cubicBezTo>
                    <a:pt x="2695099" y="264319"/>
                    <a:pt x="2694146" y="262414"/>
                    <a:pt x="2694146" y="261461"/>
                  </a:cubicBezTo>
                  <a:cubicBezTo>
                    <a:pt x="2691289" y="255746"/>
                    <a:pt x="2688431" y="250984"/>
                    <a:pt x="2685574" y="246221"/>
                  </a:cubicBezTo>
                  <a:cubicBezTo>
                    <a:pt x="2682716" y="233839"/>
                    <a:pt x="2680811" y="221456"/>
                    <a:pt x="2677954" y="210979"/>
                  </a:cubicBezTo>
                  <a:cubicBezTo>
                    <a:pt x="2677001" y="207169"/>
                    <a:pt x="2677001" y="204311"/>
                    <a:pt x="2676049" y="200501"/>
                  </a:cubicBezTo>
                  <a:cubicBezTo>
                    <a:pt x="2677954" y="190976"/>
                    <a:pt x="2679859" y="182404"/>
                    <a:pt x="2681764" y="173831"/>
                  </a:cubicBezTo>
                  <a:cubicBezTo>
                    <a:pt x="2683669" y="162401"/>
                    <a:pt x="2685574" y="152876"/>
                    <a:pt x="2687479" y="144304"/>
                  </a:cubicBezTo>
                  <a:cubicBezTo>
                    <a:pt x="2690336" y="128111"/>
                    <a:pt x="2691289" y="118586"/>
                    <a:pt x="2691289" y="118586"/>
                  </a:cubicBezTo>
                  <a:cubicBezTo>
                    <a:pt x="2691289" y="118586"/>
                    <a:pt x="2688431" y="128111"/>
                    <a:pt x="2683669" y="143351"/>
                  </a:cubicBezTo>
                  <a:cubicBezTo>
                    <a:pt x="2681764" y="149066"/>
                    <a:pt x="2679859" y="155734"/>
                    <a:pt x="2677954" y="162401"/>
                  </a:cubicBezTo>
                  <a:cubicBezTo>
                    <a:pt x="2677001" y="166211"/>
                    <a:pt x="2675096" y="170974"/>
                    <a:pt x="2673191" y="176689"/>
                  </a:cubicBezTo>
                  <a:cubicBezTo>
                    <a:pt x="2673191" y="176689"/>
                    <a:pt x="2673191" y="177641"/>
                    <a:pt x="2673191" y="177641"/>
                  </a:cubicBezTo>
                  <a:cubicBezTo>
                    <a:pt x="2673191" y="176689"/>
                    <a:pt x="2672239" y="174784"/>
                    <a:pt x="2672239" y="173831"/>
                  </a:cubicBezTo>
                  <a:cubicBezTo>
                    <a:pt x="2670334" y="163354"/>
                    <a:pt x="2668429" y="153829"/>
                    <a:pt x="2666524" y="146209"/>
                  </a:cubicBezTo>
                  <a:cubicBezTo>
                    <a:pt x="2663666" y="130969"/>
                    <a:pt x="2661761" y="121444"/>
                    <a:pt x="2661761" y="121444"/>
                  </a:cubicBezTo>
                  <a:cubicBezTo>
                    <a:pt x="2661761" y="121444"/>
                    <a:pt x="2661761" y="130016"/>
                    <a:pt x="2662714" y="146209"/>
                  </a:cubicBezTo>
                  <a:cubicBezTo>
                    <a:pt x="2663666" y="158591"/>
                    <a:pt x="2664619" y="176689"/>
                    <a:pt x="2666524" y="196691"/>
                  </a:cubicBezTo>
                  <a:cubicBezTo>
                    <a:pt x="2666524" y="197644"/>
                    <a:pt x="2665571" y="199549"/>
                    <a:pt x="2665571" y="200501"/>
                  </a:cubicBezTo>
                  <a:cubicBezTo>
                    <a:pt x="2665571" y="201454"/>
                    <a:pt x="2664619" y="203359"/>
                    <a:pt x="2664619" y="204311"/>
                  </a:cubicBezTo>
                  <a:cubicBezTo>
                    <a:pt x="2658904" y="192881"/>
                    <a:pt x="2653189" y="183356"/>
                    <a:pt x="2649379" y="174784"/>
                  </a:cubicBezTo>
                  <a:cubicBezTo>
                    <a:pt x="2639854" y="152876"/>
                    <a:pt x="2634139" y="141446"/>
                    <a:pt x="2634139" y="141446"/>
                  </a:cubicBezTo>
                  <a:cubicBezTo>
                    <a:pt x="2634139" y="141446"/>
                    <a:pt x="2637949" y="153829"/>
                    <a:pt x="2646521" y="176689"/>
                  </a:cubicBezTo>
                  <a:cubicBezTo>
                    <a:pt x="2650331" y="187166"/>
                    <a:pt x="2656046" y="199549"/>
                    <a:pt x="2661761" y="214789"/>
                  </a:cubicBezTo>
                  <a:cubicBezTo>
                    <a:pt x="2661761" y="215741"/>
                    <a:pt x="2661761" y="215741"/>
                    <a:pt x="2660809" y="216694"/>
                  </a:cubicBezTo>
                  <a:cubicBezTo>
                    <a:pt x="2656999" y="210026"/>
                    <a:pt x="2655094" y="204311"/>
                    <a:pt x="2652236" y="201454"/>
                  </a:cubicBezTo>
                  <a:cubicBezTo>
                    <a:pt x="2649379" y="197644"/>
                    <a:pt x="2648426" y="196691"/>
                    <a:pt x="2648426" y="196691"/>
                  </a:cubicBezTo>
                  <a:cubicBezTo>
                    <a:pt x="2648426" y="196691"/>
                    <a:pt x="2649379" y="198596"/>
                    <a:pt x="2651284" y="202406"/>
                  </a:cubicBezTo>
                  <a:cubicBezTo>
                    <a:pt x="2654141" y="206216"/>
                    <a:pt x="2655094" y="211931"/>
                    <a:pt x="2657951" y="218599"/>
                  </a:cubicBezTo>
                  <a:cubicBezTo>
                    <a:pt x="2657951" y="220504"/>
                    <a:pt x="2658904" y="222409"/>
                    <a:pt x="2658904" y="223361"/>
                  </a:cubicBezTo>
                  <a:cubicBezTo>
                    <a:pt x="2658904" y="224314"/>
                    <a:pt x="2657951" y="225266"/>
                    <a:pt x="2657951" y="226219"/>
                  </a:cubicBezTo>
                  <a:cubicBezTo>
                    <a:pt x="2654141" y="214789"/>
                    <a:pt x="2650331" y="203359"/>
                    <a:pt x="2647474" y="193834"/>
                  </a:cubicBezTo>
                  <a:cubicBezTo>
                    <a:pt x="2644616" y="184309"/>
                    <a:pt x="2640806" y="175736"/>
                    <a:pt x="2638901" y="169069"/>
                  </a:cubicBezTo>
                  <a:cubicBezTo>
                    <a:pt x="2634139" y="154781"/>
                    <a:pt x="2631281" y="147161"/>
                    <a:pt x="2631281" y="147161"/>
                  </a:cubicBezTo>
                  <a:cubicBezTo>
                    <a:pt x="2631281" y="147161"/>
                    <a:pt x="2632234" y="155734"/>
                    <a:pt x="2635091" y="170021"/>
                  </a:cubicBezTo>
                  <a:cubicBezTo>
                    <a:pt x="2637949" y="184309"/>
                    <a:pt x="2641759" y="205264"/>
                    <a:pt x="2647474" y="230029"/>
                  </a:cubicBezTo>
                  <a:cubicBezTo>
                    <a:pt x="2648426" y="235744"/>
                    <a:pt x="2650331" y="241459"/>
                    <a:pt x="2651284" y="247174"/>
                  </a:cubicBezTo>
                  <a:cubicBezTo>
                    <a:pt x="2648426" y="255746"/>
                    <a:pt x="2645569" y="264319"/>
                    <a:pt x="2642711" y="273844"/>
                  </a:cubicBezTo>
                  <a:cubicBezTo>
                    <a:pt x="2641759" y="272891"/>
                    <a:pt x="2641759" y="271939"/>
                    <a:pt x="2640806" y="270034"/>
                  </a:cubicBezTo>
                  <a:cubicBezTo>
                    <a:pt x="2640806" y="269081"/>
                    <a:pt x="2639854" y="269081"/>
                    <a:pt x="2639854" y="268129"/>
                  </a:cubicBezTo>
                  <a:cubicBezTo>
                    <a:pt x="2642711" y="238601"/>
                    <a:pt x="2643664" y="220504"/>
                    <a:pt x="2643664" y="220504"/>
                  </a:cubicBezTo>
                  <a:cubicBezTo>
                    <a:pt x="2643664" y="220504"/>
                    <a:pt x="2640806" y="230029"/>
                    <a:pt x="2636996" y="247174"/>
                  </a:cubicBezTo>
                  <a:cubicBezTo>
                    <a:pt x="2636996" y="220504"/>
                    <a:pt x="2636044" y="204311"/>
                    <a:pt x="2636044" y="204311"/>
                  </a:cubicBezTo>
                  <a:cubicBezTo>
                    <a:pt x="2636044" y="204311"/>
                    <a:pt x="2633186" y="217646"/>
                    <a:pt x="2630329" y="240506"/>
                  </a:cubicBezTo>
                  <a:cubicBezTo>
                    <a:pt x="2628424" y="228124"/>
                    <a:pt x="2625566" y="216694"/>
                    <a:pt x="2623661" y="206216"/>
                  </a:cubicBezTo>
                  <a:cubicBezTo>
                    <a:pt x="2618899" y="182404"/>
                    <a:pt x="2614136" y="162401"/>
                    <a:pt x="2610326" y="147161"/>
                  </a:cubicBezTo>
                  <a:cubicBezTo>
                    <a:pt x="2613184" y="141446"/>
                    <a:pt x="2615089" y="137636"/>
                    <a:pt x="2615089" y="137636"/>
                  </a:cubicBezTo>
                  <a:cubicBezTo>
                    <a:pt x="2615089" y="137636"/>
                    <a:pt x="2613184" y="140494"/>
                    <a:pt x="2610326" y="145256"/>
                  </a:cubicBezTo>
                  <a:cubicBezTo>
                    <a:pt x="2610326" y="144304"/>
                    <a:pt x="2610326" y="144304"/>
                    <a:pt x="2609374" y="143351"/>
                  </a:cubicBezTo>
                  <a:cubicBezTo>
                    <a:pt x="2605564" y="128111"/>
                    <a:pt x="2603659" y="119539"/>
                    <a:pt x="2603659" y="119539"/>
                  </a:cubicBezTo>
                  <a:cubicBezTo>
                    <a:pt x="2603659" y="119539"/>
                    <a:pt x="2604611" y="128111"/>
                    <a:pt x="2605564" y="144304"/>
                  </a:cubicBezTo>
                  <a:cubicBezTo>
                    <a:pt x="2605564" y="146209"/>
                    <a:pt x="2605564" y="149066"/>
                    <a:pt x="2606516" y="150971"/>
                  </a:cubicBezTo>
                  <a:cubicBezTo>
                    <a:pt x="2604611" y="153829"/>
                    <a:pt x="2602706" y="155734"/>
                    <a:pt x="2600801" y="158591"/>
                  </a:cubicBezTo>
                  <a:cubicBezTo>
                    <a:pt x="2596991" y="163354"/>
                    <a:pt x="2594134" y="169069"/>
                    <a:pt x="2589371" y="175736"/>
                  </a:cubicBezTo>
                  <a:cubicBezTo>
                    <a:pt x="2589371" y="174784"/>
                    <a:pt x="2589371" y="172879"/>
                    <a:pt x="2588419" y="171926"/>
                  </a:cubicBezTo>
                  <a:cubicBezTo>
                    <a:pt x="2585561" y="155734"/>
                    <a:pt x="2583656" y="147161"/>
                    <a:pt x="2583656" y="147161"/>
                  </a:cubicBezTo>
                  <a:cubicBezTo>
                    <a:pt x="2583656" y="147161"/>
                    <a:pt x="2583656" y="156686"/>
                    <a:pt x="2584609" y="171926"/>
                  </a:cubicBezTo>
                  <a:cubicBezTo>
                    <a:pt x="2584609" y="174784"/>
                    <a:pt x="2584609" y="178594"/>
                    <a:pt x="2585561" y="182404"/>
                  </a:cubicBezTo>
                  <a:cubicBezTo>
                    <a:pt x="2585561" y="182404"/>
                    <a:pt x="2585561" y="182404"/>
                    <a:pt x="2585561" y="182404"/>
                  </a:cubicBezTo>
                  <a:cubicBezTo>
                    <a:pt x="2582704" y="187166"/>
                    <a:pt x="2579846" y="192881"/>
                    <a:pt x="2576036" y="198596"/>
                  </a:cubicBezTo>
                  <a:cubicBezTo>
                    <a:pt x="2575084" y="190976"/>
                    <a:pt x="2575084" y="183356"/>
                    <a:pt x="2574131" y="177641"/>
                  </a:cubicBezTo>
                  <a:cubicBezTo>
                    <a:pt x="2573179" y="165259"/>
                    <a:pt x="2573179" y="157639"/>
                    <a:pt x="2573179" y="157639"/>
                  </a:cubicBezTo>
                  <a:cubicBezTo>
                    <a:pt x="2573179" y="157639"/>
                    <a:pt x="2572226" y="162401"/>
                    <a:pt x="2571274" y="170974"/>
                  </a:cubicBezTo>
                  <a:cubicBezTo>
                    <a:pt x="2571274" y="170974"/>
                    <a:pt x="2571274" y="170021"/>
                    <a:pt x="2571274" y="170021"/>
                  </a:cubicBezTo>
                  <a:cubicBezTo>
                    <a:pt x="2570321" y="162401"/>
                    <a:pt x="2570321" y="155734"/>
                    <a:pt x="2569369" y="149066"/>
                  </a:cubicBezTo>
                  <a:cubicBezTo>
                    <a:pt x="2569369" y="142399"/>
                    <a:pt x="2568416" y="135731"/>
                    <a:pt x="2568416" y="130016"/>
                  </a:cubicBezTo>
                  <a:cubicBezTo>
                    <a:pt x="2567464" y="118586"/>
                    <a:pt x="2566511" y="108109"/>
                    <a:pt x="2567464" y="99536"/>
                  </a:cubicBezTo>
                  <a:cubicBezTo>
                    <a:pt x="2567464" y="82391"/>
                    <a:pt x="2566511" y="72866"/>
                    <a:pt x="2566511" y="72866"/>
                  </a:cubicBezTo>
                  <a:cubicBezTo>
                    <a:pt x="2566511" y="72866"/>
                    <a:pt x="2565559" y="82391"/>
                    <a:pt x="2562701" y="99536"/>
                  </a:cubicBezTo>
                  <a:cubicBezTo>
                    <a:pt x="2561749" y="108109"/>
                    <a:pt x="2560796" y="118586"/>
                    <a:pt x="2560796" y="130016"/>
                  </a:cubicBezTo>
                  <a:cubicBezTo>
                    <a:pt x="2560796" y="135731"/>
                    <a:pt x="2559844" y="142399"/>
                    <a:pt x="2559844" y="149066"/>
                  </a:cubicBezTo>
                  <a:cubicBezTo>
                    <a:pt x="2559844" y="155734"/>
                    <a:pt x="2559844" y="162401"/>
                    <a:pt x="2559844" y="170021"/>
                  </a:cubicBezTo>
                  <a:cubicBezTo>
                    <a:pt x="2559844" y="178594"/>
                    <a:pt x="2559844" y="187166"/>
                    <a:pt x="2560796" y="195739"/>
                  </a:cubicBezTo>
                  <a:cubicBezTo>
                    <a:pt x="2559844" y="192881"/>
                    <a:pt x="2558891" y="191929"/>
                    <a:pt x="2558891" y="191929"/>
                  </a:cubicBezTo>
                  <a:cubicBezTo>
                    <a:pt x="2558891" y="191929"/>
                    <a:pt x="2559844" y="194786"/>
                    <a:pt x="2561749" y="200501"/>
                  </a:cubicBezTo>
                  <a:cubicBezTo>
                    <a:pt x="2561749" y="206216"/>
                    <a:pt x="2562701" y="211931"/>
                    <a:pt x="2562701" y="217646"/>
                  </a:cubicBezTo>
                  <a:cubicBezTo>
                    <a:pt x="2562701" y="219551"/>
                    <a:pt x="2562701" y="221456"/>
                    <a:pt x="2562701" y="223361"/>
                  </a:cubicBezTo>
                  <a:cubicBezTo>
                    <a:pt x="2558891" y="230981"/>
                    <a:pt x="2555081" y="238601"/>
                    <a:pt x="2551271" y="247174"/>
                  </a:cubicBezTo>
                  <a:cubicBezTo>
                    <a:pt x="2550319" y="239554"/>
                    <a:pt x="2550319" y="233839"/>
                    <a:pt x="2549366" y="230029"/>
                  </a:cubicBezTo>
                  <a:cubicBezTo>
                    <a:pt x="2553176" y="219551"/>
                    <a:pt x="2555081" y="212884"/>
                    <a:pt x="2555081" y="212884"/>
                  </a:cubicBezTo>
                  <a:cubicBezTo>
                    <a:pt x="2555081" y="212884"/>
                    <a:pt x="2552224" y="218599"/>
                    <a:pt x="2546509" y="228124"/>
                  </a:cubicBezTo>
                  <a:cubicBezTo>
                    <a:pt x="2546509" y="226219"/>
                    <a:pt x="2547461" y="224314"/>
                    <a:pt x="2547461" y="222409"/>
                  </a:cubicBezTo>
                  <a:cubicBezTo>
                    <a:pt x="2551271" y="206216"/>
                    <a:pt x="2553176" y="196691"/>
                    <a:pt x="2553176" y="196691"/>
                  </a:cubicBezTo>
                  <a:cubicBezTo>
                    <a:pt x="2553176" y="196691"/>
                    <a:pt x="2549366" y="205264"/>
                    <a:pt x="2543651" y="221456"/>
                  </a:cubicBezTo>
                  <a:cubicBezTo>
                    <a:pt x="2541746" y="228124"/>
                    <a:pt x="2538889" y="236696"/>
                    <a:pt x="2536984" y="246221"/>
                  </a:cubicBezTo>
                  <a:cubicBezTo>
                    <a:pt x="2536984" y="245269"/>
                    <a:pt x="2536984" y="245269"/>
                    <a:pt x="2536984" y="244316"/>
                  </a:cubicBezTo>
                  <a:cubicBezTo>
                    <a:pt x="2535079" y="230029"/>
                    <a:pt x="2534126" y="221456"/>
                    <a:pt x="2534126" y="221456"/>
                  </a:cubicBezTo>
                  <a:cubicBezTo>
                    <a:pt x="2534126" y="221456"/>
                    <a:pt x="2534126" y="230029"/>
                    <a:pt x="2533174" y="244316"/>
                  </a:cubicBezTo>
                  <a:cubicBezTo>
                    <a:pt x="2533174" y="246221"/>
                    <a:pt x="2533174" y="249079"/>
                    <a:pt x="2533174" y="250984"/>
                  </a:cubicBezTo>
                  <a:cubicBezTo>
                    <a:pt x="2533174" y="249079"/>
                    <a:pt x="2532221" y="247174"/>
                    <a:pt x="2532221" y="245269"/>
                  </a:cubicBezTo>
                  <a:cubicBezTo>
                    <a:pt x="2529364" y="233839"/>
                    <a:pt x="2527459" y="223361"/>
                    <a:pt x="2524601" y="213836"/>
                  </a:cubicBezTo>
                  <a:cubicBezTo>
                    <a:pt x="2521744" y="204311"/>
                    <a:pt x="2519839" y="196691"/>
                    <a:pt x="2517934" y="190024"/>
                  </a:cubicBezTo>
                  <a:cubicBezTo>
                    <a:pt x="2513171" y="176689"/>
                    <a:pt x="2511266" y="169069"/>
                    <a:pt x="2511266" y="169069"/>
                  </a:cubicBezTo>
                  <a:cubicBezTo>
                    <a:pt x="2511266" y="169069"/>
                    <a:pt x="2512219" y="176689"/>
                    <a:pt x="2514124" y="190976"/>
                  </a:cubicBezTo>
                  <a:cubicBezTo>
                    <a:pt x="2515076" y="197644"/>
                    <a:pt x="2516029" y="206216"/>
                    <a:pt x="2516981" y="215741"/>
                  </a:cubicBezTo>
                  <a:cubicBezTo>
                    <a:pt x="2517934" y="225266"/>
                    <a:pt x="2518886" y="235744"/>
                    <a:pt x="2520791" y="248126"/>
                  </a:cubicBezTo>
                  <a:cubicBezTo>
                    <a:pt x="2521744" y="257651"/>
                    <a:pt x="2522696" y="267176"/>
                    <a:pt x="2523649" y="277654"/>
                  </a:cubicBezTo>
                  <a:cubicBezTo>
                    <a:pt x="2522696" y="279559"/>
                    <a:pt x="2521744" y="281464"/>
                    <a:pt x="2521744" y="282416"/>
                  </a:cubicBezTo>
                  <a:cubicBezTo>
                    <a:pt x="2519839" y="274796"/>
                    <a:pt x="2517934" y="269081"/>
                    <a:pt x="2516981" y="263366"/>
                  </a:cubicBezTo>
                  <a:cubicBezTo>
                    <a:pt x="2513171" y="250031"/>
                    <a:pt x="2511266" y="243364"/>
                    <a:pt x="2511266" y="243364"/>
                  </a:cubicBezTo>
                  <a:cubicBezTo>
                    <a:pt x="2511266" y="243364"/>
                    <a:pt x="2512219" y="250984"/>
                    <a:pt x="2513171" y="264319"/>
                  </a:cubicBezTo>
                  <a:cubicBezTo>
                    <a:pt x="2513171" y="268129"/>
                    <a:pt x="2514124" y="272891"/>
                    <a:pt x="2514124" y="277654"/>
                  </a:cubicBezTo>
                  <a:cubicBezTo>
                    <a:pt x="2510314" y="269081"/>
                    <a:pt x="2507456" y="262414"/>
                    <a:pt x="2504599" y="256699"/>
                  </a:cubicBezTo>
                  <a:cubicBezTo>
                    <a:pt x="2504599" y="254794"/>
                    <a:pt x="2504599" y="253841"/>
                    <a:pt x="2504599" y="253841"/>
                  </a:cubicBezTo>
                  <a:cubicBezTo>
                    <a:pt x="2504599" y="253841"/>
                    <a:pt x="2504599" y="254794"/>
                    <a:pt x="2503646" y="255746"/>
                  </a:cubicBezTo>
                  <a:cubicBezTo>
                    <a:pt x="2499836" y="248126"/>
                    <a:pt x="2497931" y="243364"/>
                    <a:pt x="2497931" y="243364"/>
                  </a:cubicBezTo>
                  <a:cubicBezTo>
                    <a:pt x="2497931" y="243364"/>
                    <a:pt x="2499836" y="249079"/>
                    <a:pt x="2502694" y="259556"/>
                  </a:cubicBezTo>
                  <a:cubicBezTo>
                    <a:pt x="2501741" y="261461"/>
                    <a:pt x="2500789" y="264319"/>
                    <a:pt x="2499836" y="267176"/>
                  </a:cubicBezTo>
                  <a:cubicBezTo>
                    <a:pt x="2499836" y="268129"/>
                    <a:pt x="2498884" y="269081"/>
                    <a:pt x="2498884" y="270034"/>
                  </a:cubicBezTo>
                  <a:cubicBezTo>
                    <a:pt x="2496979" y="253841"/>
                    <a:pt x="2496026" y="237649"/>
                    <a:pt x="2494121" y="223361"/>
                  </a:cubicBezTo>
                  <a:cubicBezTo>
                    <a:pt x="2495074" y="222409"/>
                    <a:pt x="2495074" y="221456"/>
                    <a:pt x="2496026" y="220504"/>
                  </a:cubicBezTo>
                  <a:cubicBezTo>
                    <a:pt x="2500789" y="212884"/>
                    <a:pt x="2504599" y="207169"/>
                    <a:pt x="2506504" y="203359"/>
                  </a:cubicBezTo>
                  <a:cubicBezTo>
                    <a:pt x="2509361" y="199549"/>
                    <a:pt x="2510314" y="197644"/>
                    <a:pt x="2510314" y="197644"/>
                  </a:cubicBezTo>
                  <a:cubicBezTo>
                    <a:pt x="2510314" y="197644"/>
                    <a:pt x="2508409" y="199549"/>
                    <a:pt x="2505551" y="203359"/>
                  </a:cubicBezTo>
                  <a:cubicBezTo>
                    <a:pt x="2502694" y="206216"/>
                    <a:pt x="2497931" y="210979"/>
                    <a:pt x="2493169" y="217646"/>
                  </a:cubicBezTo>
                  <a:cubicBezTo>
                    <a:pt x="2493169" y="217646"/>
                    <a:pt x="2493169" y="216694"/>
                    <a:pt x="2493169" y="216694"/>
                  </a:cubicBezTo>
                  <a:cubicBezTo>
                    <a:pt x="2492216" y="210026"/>
                    <a:pt x="2492216" y="203359"/>
                    <a:pt x="2491264" y="196691"/>
                  </a:cubicBezTo>
                  <a:cubicBezTo>
                    <a:pt x="2497931" y="188119"/>
                    <a:pt x="2501741" y="183356"/>
                    <a:pt x="2501741" y="183356"/>
                  </a:cubicBezTo>
                  <a:cubicBezTo>
                    <a:pt x="2501741" y="183356"/>
                    <a:pt x="2497931" y="187166"/>
                    <a:pt x="2490311" y="192881"/>
                  </a:cubicBezTo>
                  <a:cubicBezTo>
                    <a:pt x="2489359" y="187166"/>
                    <a:pt x="2489359" y="181451"/>
                    <a:pt x="2489359" y="176689"/>
                  </a:cubicBezTo>
                  <a:cubicBezTo>
                    <a:pt x="2492216" y="171926"/>
                    <a:pt x="2495074" y="168116"/>
                    <a:pt x="2497931" y="165259"/>
                  </a:cubicBezTo>
                  <a:cubicBezTo>
                    <a:pt x="2500789" y="161449"/>
                    <a:pt x="2502694" y="159544"/>
                    <a:pt x="2502694" y="159544"/>
                  </a:cubicBezTo>
                  <a:cubicBezTo>
                    <a:pt x="2502694" y="159544"/>
                    <a:pt x="2500789" y="161449"/>
                    <a:pt x="2496979" y="164306"/>
                  </a:cubicBezTo>
                  <a:cubicBezTo>
                    <a:pt x="2495074" y="166211"/>
                    <a:pt x="2492216" y="169069"/>
                    <a:pt x="2489359" y="171926"/>
                  </a:cubicBezTo>
                  <a:cubicBezTo>
                    <a:pt x="2489359" y="165259"/>
                    <a:pt x="2488406" y="158591"/>
                    <a:pt x="2488406" y="153829"/>
                  </a:cubicBezTo>
                  <a:cubicBezTo>
                    <a:pt x="2488406" y="146209"/>
                    <a:pt x="2487454" y="139541"/>
                    <a:pt x="2487454" y="135731"/>
                  </a:cubicBezTo>
                  <a:cubicBezTo>
                    <a:pt x="2491264" y="129064"/>
                    <a:pt x="2494121" y="125254"/>
                    <a:pt x="2494121" y="125254"/>
                  </a:cubicBezTo>
                  <a:cubicBezTo>
                    <a:pt x="2494121" y="125254"/>
                    <a:pt x="2492216" y="128111"/>
                    <a:pt x="2487454" y="132874"/>
                  </a:cubicBezTo>
                  <a:cubicBezTo>
                    <a:pt x="2487454" y="130969"/>
                    <a:pt x="2487454" y="129064"/>
                    <a:pt x="2487454" y="129064"/>
                  </a:cubicBezTo>
                  <a:cubicBezTo>
                    <a:pt x="2487454" y="129064"/>
                    <a:pt x="2487454" y="130969"/>
                    <a:pt x="2486501" y="132874"/>
                  </a:cubicBezTo>
                  <a:cubicBezTo>
                    <a:pt x="2483644" y="136684"/>
                    <a:pt x="2479834" y="140494"/>
                    <a:pt x="2475071" y="146209"/>
                  </a:cubicBezTo>
                  <a:cubicBezTo>
                    <a:pt x="2469356" y="152876"/>
                    <a:pt x="2462689" y="161449"/>
                    <a:pt x="2455069" y="171926"/>
                  </a:cubicBezTo>
                  <a:cubicBezTo>
                    <a:pt x="2451259" y="176689"/>
                    <a:pt x="2447449" y="182404"/>
                    <a:pt x="2442686" y="188119"/>
                  </a:cubicBezTo>
                  <a:cubicBezTo>
                    <a:pt x="2439829" y="192881"/>
                    <a:pt x="2436019" y="197644"/>
                    <a:pt x="2433161" y="203359"/>
                  </a:cubicBezTo>
                  <a:cubicBezTo>
                    <a:pt x="2433161" y="199549"/>
                    <a:pt x="2432209" y="195739"/>
                    <a:pt x="2432209" y="191929"/>
                  </a:cubicBezTo>
                  <a:cubicBezTo>
                    <a:pt x="2428399" y="158591"/>
                    <a:pt x="2426494" y="130969"/>
                    <a:pt x="2425541" y="110966"/>
                  </a:cubicBezTo>
                  <a:cubicBezTo>
                    <a:pt x="2425541" y="101441"/>
                    <a:pt x="2424589" y="93821"/>
                    <a:pt x="2424589" y="88106"/>
                  </a:cubicBezTo>
                  <a:cubicBezTo>
                    <a:pt x="2424589" y="82391"/>
                    <a:pt x="2424589" y="80486"/>
                    <a:pt x="2424589" y="80486"/>
                  </a:cubicBezTo>
                  <a:cubicBezTo>
                    <a:pt x="2424589" y="80486"/>
                    <a:pt x="2424589" y="83344"/>
                    <a:pt x="2423636" y="88106"/>
                  </a:cubicBezTo>
                  <a:cubicBezTo>
                    <a:pt x="2422684" y="92869"/>
                    <a:pt x="2422684" y="101441"/>
                    <a:pt x="2421731" y="110966"/>
                  </a:cubicBezTo>
                  <a:cubicBezTo>
                    <a:pt x="2420779" y="120491"/>
                    <a:pt x="2420779" y="132874"/>
                    <a:pt x="2420779" y="146209"/>
                  </a:cubicBezTo>
                  <a:cubicBezTo>
                    <a:pt x="2420779" y="159544"/>
                    <a:pt x="2420779" y="175736"/>
                    <a:pt x="2421731" y="191929"/>
                  </a:cubicBezTo>
                  <a:cubicBezTo>
                    <a:pt x="2421731" y="200501"/>
                    <a:pt x="2422684" y="210026"/>
                    <a:pt x="2422684" y="220504"/>
                  </a:cubicBezTo>
                  <a:cubicBezTo>
                    <a:pt x="2416969" y="230029"/>
                    <a:pt x="2411254" y="239554"/>
                    <a:pt x="2405539" y="250031"/>
                  </a:cubicBezTo>
                  <a:cubicBezTo>
                    <a:pt x="2404586" y="251936"/>
                    <a:pt x="2403634" y="254794"/>
                    <a:pt x="2401729" y="256699"/>
                  </a:cubicBezTo>
                  <a:cubicBezTo>
                    <a:pt x="2401729" y="256699"/>
                    <a:pt x="2400776" y="255746"/>
                    <a:pt x="2400776" y="255746"/>
                  </a:cubicBezTo>
                  <a:cubicBezTo>
                    <a:pt x="2397919" y="247174"/>
                    <a:pt x="2395061" y="239554"/>
                    <a:pt x="2392204" y="233839"/>
                  </a:cubicBezTo>
                  <a:cubicBezTo>
                    <a:pt x="2389346" y="208121"/>
                    <a:pt x="2386489" y="186214"/>
                    <a:pt x="2385536" y="170974"/>
                  </a:cubicBezTo>
                  <a:cubicBezTo>
                    <a:pt x="2384584" y="162401"/>
                    <a:pt x="2383631" y="155734"/>
                    <a:pt x="2382679" y="150971"/>
                  </a:cubicBezTo>
                  <a:cubicBezTo>
                    <a:pt x="2383631" y="147161"/>
                    <a:pt x="2384584" y="144304"/>
                    <a:pt x="2384584" y="140494"/>
                  </a:cubicBezTo>
                  <a:cubicBezTo>
                    <a:pt x="2384584" y="138589"/>
                    <a:pt x="2383631" y="137636"/>
                    <a:pt x="2382679" y="135731"/>
                  </a:cubicBezTo>
                  <a:cubicBezTo>
                    <a:pt x="2385536" y="129064"/>
                    <a:pt x="2388394" y="121444"/>
                    <a:pt x="2390299" y="114776"/>
                  </a:cubicBezTo>
                  <a:cubicBezTo>
                    <a:pt x="2413159" y="53816"/>
                    <a:pt x="2427446" y="12859"/>
                    <a:pt x="2427446" y="12859"/>
                  </a:cubicBezTo>
                  <a:cubicBezTo>
                    <a:pt x="2427446" y="12859"/>
                    <a:pt x="2407444" y="50959"/>
                    <a:pt x="2380774" y="110014"/>
                  </a:cubicBezTo>
                  <a:cubicBezTo>
                    <a:pt x="2374106" y="124301"/>
                    <a:pt x="2366486" y="140494"/>
                    <a:pt x="2358866" y="157639"/>
                  </a:cubicBezTo>
                  <a:cubicBezTo>
                    <a:pt x="2357914" y="160496"/>
                    <a:pt x="2356009" y="163354"/>
                    <a:pt x="2355056" y="166211"/>
                  </a:cubicBezTo>
                  <a:cubicBezTo>
                    <a:pt x="2356009" y="162401"/>
                    <a:pt x="2356961" y="158591"/>
                    <a:pt x="2357914" y="155734"/>
                  </a:cubicBezTo>
                  <a:cubicBezTo>
                    <a:pt x="2360771" y="141446"/>
                    <a:pt x="2362676" y="132874"/>
                    <a:pt x="2362676" y="132874"/>
                  </a:cubicBezTo>
                  <a:cubicBezTo>
                    <a:pt x="2362676" y="132874"/>
                    <a:pt x="2359819" y="140494"/>
                    <a:pt x="2354104" y="154781"/>
                  </a:cubicBezTo>
                  <a:cubicBezTo>
                    <a:pt x="2351246" y="161449"/>
                    <a:pt x="2348389" y="170021"/>
                    <a:pt x="2344579" y="179546"/>
                  </a:cubicBezTo>
                  <a:cubicBezTo>
                    <a:pt x="2340769" y="189071"/>
                    <a:pt x="2336959" y="200501"/>
                    <a:pt x="2334101" y="211931"/>
                  </a:cubicBezTo>
                  <a:cubicBezTo>
                    <a:pt x="2334101" y="211931"/>
                    <a:pt x="2334101" y="211931"/>
                    <a:pt x="2334101" y="211931"/>
                  </a:cubicBezTo>
                  <a:cubicBezTo>
                    <a:pt x="2336006" y="197644"/>
                    <a:pt x="2338864" y="184309"/>
                    <a:pt x="2340769" y="171926"/>
                  </a:cubicBezTo>
                  <a:cubicBezTo>
                    <a:pt x="2343626" y="156686"/>
                    <a:pt x="2344579" y="143351"/>
                    <a:pt x="2347436" y="130969"/>
                  </a:cubicBezTo>
                  <a:cubicBezTo>
                    <a:pt x="2350294" y="118586"/>
                    <a:pt x="2352199" y="108109"/>
                    <a:pt x="2354104" y="99536"/>
                  </a:cubicBezTo>
                  <a:cubicBezTo>
                    <a:pt x="2357914" y="82391"/>
                    <a:pt x="2358866" y="71914"/>
                    <a:pt x="2358866" y="71914"/>
                  </a:cubicBezTo>
                  <a:cubicBezTo>
                    <a:pt x="2358866" y="71914"/>
                    <a:pt x="2355056" y="81439"/>
                    <a:pt x="2350294" y="98584"/>
                  </a:cubicBezTo>
                  <a:cubicBezTo>
                    <a:pt x="2347436" y="107156"/>
                    <a:pt x="2344579" y="117634"/>
                    <a:pt x="2340769" y="129064"/>
                  </a:cubicBezTo>
                  <a:cubicBezTo>
                    <a:pt x="2336959" y="140494"/>
                    <a:pt x="2333149" y="154781"/>
                    <a:pt x="2330291" y="170021"/>
                  </a:cubicBezTo>
                  <a:cubicBezTo>
                    <a:pt x="2328386" y="177641"/>
                    <a:pt x="2326481" y="185261"/>
                    <a:pt x="2324576" y="193834"/>
                  </a:cubicBezTo>
                  <a:cubicBezTo>
                    <a:pt x="2323624" y="190976"/>
                    <a:pt x="2321719" y="188119"/>
                    <a:pt x="2320766" y="185261"/>
                  </a:cubicBezTo>
                  <a:cubicBezTo>
                    <a:pt x="2324576" y="168116"/>
                    <a:pt x="2326481" y="157639"/>
                    <a:pt x="2326481" y="157639"/>
                  </a:cubicBezTo>
                  <a:cubicBezTo>
                    <a:pt x="2326481" y="157639"/>
                    <a:pt x="2323624" y="165259"/>
                    <a:pt x="2318861" y="179546"/>
                  </a:cubicBezTo>
                  <a:cubicBezTo>
                    <a:pt x="2316004" y="173831"/>
                    <a:pt x="2315051" y="170974"/>
                    <a:pt x="2315051" y="170974"/>
                  </a:cubicBezTo>
                  <a:cubicBezTo>
                    <a:pt x="2315051" y="170974"/>
                    <a:pt x="2316004" y="174784"/>
                    <a:pt x="2317909" y="181451"/>
                  </a:cubicBezTo>
                  <a:cubicBezTo>
                    <a:pt x="2316956" y="185261"/>
                    <a:pt x="2315051" y="189071"/>
                    <a:pt x="2313146" y="193834"/>
                  </a:cubicBezTo>
                  <a:cubicBezTo>
                    <a:pt x="2312194" y="192881"/>
                    <a:pt x="2312194" y="191929"/>
                    <a:pt x="2311241" y="190976"/>
                  </a:cubicBezTo>
                  <a:cubicBezTo>
                    <a:pt x="2314099" y="161449"/>
                    <a:pt x="2314099" y="141446"/>
                    <a:pt x="2314099" y="141446"/>
                  </a:cubicBezTo>
                  <a:cubicBezTo>
                    <a:pt x="2314099" y="141446"/>
                    <a:pt x="2306479" y="165259"/>
                    <a:pt x="2298859" y="202406"/>
                  </a:cubicBezTo>
                  <a:cubicBezTo>
                    <a:pt x="2296954" y="211931"/>
                    <a:pt x="2294096" y="221456"/>
                    <a:pt x="2292191" y="231934"/>
                  </a:cubicBezTo>
                  <a:cubicBezTo>
                    <a:pt x="2291239" y="237649"/>
                    <a:pt x="2290286" y="244316"/>
                    <a:pt x="2289334" y="250031"/>
                  </a:cubicBezTo>
                  <a:cubicBezTo>
                    <a:pt x="2288381" y="252889"/>
                    <a:pt x="2287429" y="255746"/>
                    <a:pt x="2285524" y="259556"/>
                  </a:cubicBezTo>
                  <a:cubicBezTo>
                    <a:pt x="2282666" y="267176"/>
                    <a:pt x="2279809" y="276701"/>
                    <a:pt x="2275999" y="287179"/>
                  </a:cubicBezTo>
                  <a:cubicBezTo>
                    <a:pt x="2275999" y="287179"/>
                    <a:pt x="2275999" y="288131"/>
                    <a:pt x="2275999" y="288131"/>
                  </a:cubicBezTo>
                  <a:cubicBezTo>
                    <a:pt x="2275999" y="286226"/>
                    <a:pt x="2275999" y="284321"/>
                    <a:pt x="2275999" y="282416"/>
                  </a:cubicBezTo>
                  <a:cubicBezTo>
                    <a:pt x="2276951" y="271939"/>
                    <a:pt x="2276951" y="265271"/>
                    <a:pt x="2276951" y="265271"/>
                  </a:cubicBezTo>
                  <a:cubicBezTo>
                    <a:pt x="2276951" y="265271"/>
                    <a:pt x="2275046" y="270986"/>
                    <a:pt x="2272189" y="281464"/>
                  </a:cubicBezTo>
                  <a:cubicBezTo>
                    <a:pt x="2271236" y="284321"/>
                    <a:pt x="2270284" y="287179"/>
                    <a:pt x="2269331" y="290989"/>
                  </a:cubicBezTo>
                  <a:cubicBezTo>
                    <a:pt x="2269331" y="290989"/>
                    <a:pt x="2269331" y="290989"/>
                    <a:pt x="2269331" y="290989"/>
                  </a:cubicBezTo>
                  <a:cubicBezTo>
                    <a:pt x="2269331" y="280511"/>
                    <a:pt x="2268379" y="270034"/>
                    <a:pt x="2269331" y="261461"/>
                  </a:cubicBezTo>
                  <a:cubicBezTo>
                    <a:pt x="2270284" y="252889"/>
                    <a:pt x="2269331" y="245269"/>
                    <a:pt x="2270284" y="238601"/>
                  </a:cubicBezTo>
                  <a:cubicBezTo>
                    <a:pt x="2271236" y="232886"/>
                    <a:pt x="2271236" y="228124"/>
                    <a:pt x="2272189" y="225266"/>
                  </a:cubicBezTo>
                  <a:cubicBezTo>
                    <a:pt x="2275046" y="215741"/>
                    <a:pt x="2275999" y="210979"/>
                    <a:pt x="2275999" y="210979"/>
                  </a:cubicBezTo>
                  <a:cubicBezTo>
                    <a:pt x="2275999" y="210979"/>
                    <a:pt x="2272189" y="218599"/>
                    <a:pt x="2266474" y="232886"/>
                  </a:cubicBezTo>
                  <a:cubicBezTo>
                    <a:pt x="2267426" y="230029"/>
                    <a:pt x="2267426" y="228124"/>
                    <a:pt x="2267426" y="228124"/>
                  </a:cubicBezTo>
                  <a:cubicBezTo>
                    <a:pt x="2267426" y="228124"/>
                    <a:pt x="2265521" y="230981"/>
                    <a:pt x="2263616" y="235744"/>
                  </a:cubicBezTo>
                  <a:cubicBezTo>
                    <a:pt x="2264569" y="226219"/>
                    <a:pt x="2265521" y="220504"/>
                    <a:pt x="2265521" y="220504"/>
                  </a:cubicBezTo>
                  <a:cubicBezTo>
                    <a:pt x="2265521" y="220504"/>
                    <a:pt x="2262664" y="230029"/>
                    <a:pt x="2256949" y="247174"/>
                  </a:cubicBezTo>
                  <a:cubicBezTo>
                    <a:pt x="2255044" y="250984"/>
                    <a:pt x="2253139" y="253841"/>
                    <a:pt x="2252186" y="258604"/>
                  </a:cubicBezTo>
                  <a:cubicBezTo>
                    <a:pt x="2251234" y="259556"/>
                    <a:pt x="2251234" y="260509"/>
                    <a:pt x="2250281" y="262414"/>
                  </a:cubicBezTo>
                  <a:cubicBezTo>
                    <a:pt x="2252186" y="255746"/>
                    <a:pt x="2253139" y="249079"/>
                    <a:pt x="2255044" y="243364"/>
                  </a:cubicBezTo>
                  <a:cubicBezTo>
                    <a:pt x="2260759" y="216694"/>
                    <a:pt x="2264569" y="194786"/>
                    <a:pt x="2267426" y="178594"/>
                  </a:cubicBezTo>
                  <a:cubicBezTo>
                    <a:pt x="2269331" y="163354"/>
                    <a:pt x="2270284" y="153829"/>
                    <a:pt x="2270284" y="153829"/>
                  </a:cubicBezTo>
                  <a:cubicBezTo>
                    <a:pt x="2270284" y="153829"/>
                    <a:pt x="2267426" y="162401"/>
                    <a:pt x="2262664" y="177641"/>
                  </a:cubicBezTo>
                  <a:cubicBezTo>
                    <a:pt x="2260759" y="185261"/>
                    <a:pt x="2257901" y="194786"/>
                    <a:pt x="2254091" y="205264"/>
                  </a:cubicBezTo>
                  <a:cubicBezTo>
                    <a:pt x="2251234" y="212884"/>
                    <a:pt x="2249329" y="221456"/>
                    <a:pt x="2246471" y="230981"/>
                  </a:cubicBezTo>
                  <a:cubicBezTo>
                    <a:pt x="2244566" y="234791"/>
                    <a:pt x="2243614" y="239554"/>
                    <a:pt x="2241709" y="244316"/>
                  </a:cubicBezTo>
                  <a:cubicBezTo>
                    <a:pt x="2240756" y="240506"/>
                    <a:pt x="2239804" y="236696"/>
                    <a:pt x="2239804" y="233839"/>
                  </a:cubicBezTo>
                  <a:cubicBezTo>
                    <a:pt x="2235994" y="215741"/>
                    <a:pt x="2233136" y="205264"/>
                    <a:pt x="2233136" y="205264"/>
                  </a:cubicBezTo>
                  <a:cubicBezTo>
                    <a:pt x="2233136" y="205264"/>
                    <a:pt x="2235041" y="224314"/>
                    <a:pt x="2237899" y="255746"/>
                  </a:cubicBezTo>
                  <a:cubicBezTo>
                    <a:pt x="2236946" y="259556"/>
                    <a:pt x="2235041" y="264319"/>
                    <a:pt x="2234089" y="269081"/>
                  </a:cubicBezTo>
                  <a:cubicBezTo>
                    <a:pt x="2234089" y="269081"/>
                    <a:pt x="2233136" y="270034"/>
                    <a:pt x="2233136" y="270034"/>
                  </a:cubicBezTo>
                  <a:cubicBezTo>
                    <a:pt x="2233136" y="268129"/>
                    <a:pt x="2233136" y="265271"/>
                    <a:pt x="2233136" y="263366"/>
                  </a:cubicBezTo>
                  <a:cubicBezTo>
                    <a:pt x="2233136" y="253841"/>
                    <a:pt x="2232184" y="244316"/>
                    <a:pt x="2231231" y="234791"/>
                  </a:cubicBezTo>
                  <a:cubicBezTo>
                    <a:pt x="2230279" y="225266"/>
                    <a:pt x="2229326" y="216694"/>
                    <a:pt x="2228374" y="207169"/>
                  </a:cubicBezTo>
                  <a:cubicBezTo>
                    <a:pt x="2229326" y="198596"/>
                    <a:pt x="2230279" y="193834"/>
                    <a:pt x="2230279" y="193834"/>
                  </a:cubicBezTo>
                  <a:cubicBezTo>
                    <a:pt x="2230279" y="193834"/>
                    <a:pt x="2229326" y="197644"/>
                    <a:pt x="2226469" y="204311"/>
                  </a:cubicBezTo>
                  <a:cubicBezTo>
                    <a:pt x="2225516" y="202406"/>
                    <a:pt x="2224564" y="201454"/>
                    <a:pt x="2222659" y="200501"/>
                  </a:cubicBezTo>
                  <a:cubicBezTo>
                    <a:pt x="2221706" y="200501"/>
                    <a:pt x="2221706" y="199549"/>
                    <a:pt x="2220754" y="199549"/>
                  </a:cubicBezTo>
                  <a:cubicBezTo>
                    <a:pt x="2219801" y="199549"/>
                    <a:pt x="2218849" y="199549"/>
                    <a:pt x="2217896" y="199549"/>
                  </a:cubicBezTo>
                  <a:cubicBezTo>
                    <a:pt x="2215991" y="200501"/>
                    <a:pt x="2215991" y="201454"/>
                    <a:pt x="2215039" y="202406"/>
                  </a:cubicBezTo>
                  <a:cubicBezTo>
                    <a:pt x="2213134" y="206216"/>
                    <a:pt x="2213134" y="210979"/>
                    <a:pt x="2213134" y="214789"/>
                  </a:cubicBezTo>
                  <a:cubicBezTo>
                    <a:pt x="2214086" y="210979"/>
                    <a:pt x="2215039" y="206216"/>
                    <a:pt x="2217896" y="203359"/>
                  </a:cubicBezTo>
                  <a:cubicBezTo>
                    <a:pt x="2218849" y="202406"/>
                    <a:pt x="2218849" y="201454"/>
                    <a:pt x="2219801" y="201454"/>
                  </a:cubicBezTo>
                  <a:cubicBezTo>
                    <a:pt x="2219801" y="201454"/>
                    <a:pt x="2220754" y="201454"/>
                    <a:pt x="2220754" y="202406"/>
                  </a:cubicBezTo>
                  <a:cubicBezTo>
                    <a:pt x="2221706" y="203359"/>
                    <a:pt x="2222659" y="205264"/>
                    <a:pt x="2223611" y="207169"/>
                  </a:cubicBezTo>
                  <a:lnTo>
                    <a:pt x="2223611" y="215741"/>
                  </a:lnTo>
                  <a:cubicBezTo>
                    <a:pt x="2223611" y="215741"/>
                    <a:pt x="2223611" y="215741"/>
                    <a:pt x="2223611" y="215741"/>
                  </a:cubicBezTo>
                  <a:cubicBezTo>
                    <a:pt x="2221706" y="222409"/>
                    <a:pt x="2218849" y="230981"/>
                    <a:pt x="2215991" y="241459"/>
                  </a:cubicBezTo>
                  <a:cubicBezTo>
                    <a:pt x="2213134" y="250984"/>
                    <a:pt x="2209324" y="262414"/>
                    <a:pt x="2206466" y="274796"/>
                  </a:cubicBezTo>
                  <a:cubicBezTo>
                    <a:pt x="2203609" y="287179"/>
                    <a:pt x="2199799" y="299561"/>
                    <a:pt x="2196941" y="313849"/>
                  </a:cubicBezTo>
                  <a:cubicBezTo>
                    <a:pt x="2195989" y="308134"/>
                    <a:pt x="2195989" y="305276"/>
                    <a:pt x="2195989" y="305276"/>
                  </a:cubicBezTo>
                  <a:cubicBezTo>
                    <a:pt x="2195989" y="305276"/>
                    <a:pt x="2195989" y="310039"/>
                    <a:pt x="2195036" y="317659"/>
                  </a:cubicBezTo>
                  <a:cubicBezTo>
                    <a:pt x="2194084" y="315754"/>
                    <a:pt x="2193131" y="314801"/>
                    <a:pt x="2193131" y="314801"/>
                  </a:cubicBezTo>
                  <a:cubicBezTo>
                    <a:pt x="2193131" y="314801"/>
                    <a:pt x="2194084" y="315754"/>
                    <a:pt x="2195036" y="318611"/>
                  </a:cubicBezTo>
                  <a:cubicBezTo>
                    <a:pt x="2195036" y="320516"/>
                    <a:pt x="2195036" y="321469"/>
                    <a:pt x="2195036" y="323374"/>
                  </a:cubicBezTo>
                  <a:cubicBezTo>
                    <a:pt x="2194084" y="327184"/>
                    <a:pt x="2193131" y="330994"/>
                    <a:pt x="2192179" y="334804"/>
                  </a:cubicBezTo>
                  <a:cubicBezTo>
                    <a:pt x="2191226" y="332899"/>
                    <a:pt x="2191226" y="331946"/>
                    <a:pt x="2190274" y="330994"/>
                  </a:cubicBezTo>
                  <a:cubicBezTo>
                    <a:pt x="2190274" y="330041"/>
                    <a:pt x="2191226" y="330041"/>
                    <a:pt x="2191226" y="330041"/>
                  </a:cubicBezTo>
                  <a:cubicBezTo>
                    <a:pt x="2191226" y="330041"/>
                    <a:pt x="2191226" y="330041"/>
                    <a:pt x="2190274" y="330994"/>
                  </a:cubicBezTo>
                  <a:cubicBezTo>
                    <a:pt x="2189321" y="328136"/>
                    <a:pt x="2188369" y="326231"/>
                    <a:pt x="2188369" y="326231"/>
                  </a:cubicBezTo>
                  <a:cubicBezTo>
                    <a:pt x="2188369" y="326231"/>
                    <a:pt x="2188369" y="328136"/>
                    <a:pt x="2189321" y="331946"/>
                  </a:cubicBezTo>
                  <a:cubicBezTo>
                    <a:pt x="2189321" y="331946"/>
                    <a:pt x="2188369" y="332899"/>
                    <a:pt x="2188369" y="332899"/>
                  </a:cubicBezTo>
                  <a:cubicBezTo>
                    <a:pt x="2186464" y="321469"/>
                    <a:pt x="2185511" y="315754"/>
                    <a:pt x="2185511" y="315754"/>
                  </a:cubicBezTo>
                  <a:cubicBezTo>
                    <a:pt x="2185511" y="315754"/>
                    <a:pt x="2185511" y="323374"/>
                    <a:pt x="2184559" y="336709"/>
                  </a:cubicBezTo>
                  <a:cubicBezTo>
                    <a:pt x="2184559" y="336709"/>
                    <a:pt x="2184559" y="336709"/>
                    <a:pt x="2184559" y="337661"/>
                  </a:cubicBezTo>
                  <a:cubicBezTo>
                    <a:pt x="2183606" y="339566"/>
                    <a:pt x="2181701" y="341471"/>
                    <a:pt x="2179796" y="343376"/>
                  </a:cubicBezTo>
                  <a:cubicBezTo>
                    <a:pt x="2179796" y="342424"/>
                    <a:pt x="2178844" y="341471"/>
                    <a:pt x="2178844" y="340519"/>
                  </a:cubicBezTo>
                  <a:cubicBezTo>
                    <a:pt x="2183606" y="320516"/>
                    <a:pt x="2188369" y="301466"/>
                    <a:pt x="2192179" y="283369"/>
                  </a:cubicBezTo>
                  <a:cubicBezTo>
                    <a:pt x="2205514" y="228124"/>
                    <a:pt x="2212181" y="190024"/>
                    <a:pt x="2212181" y="190024"/>
                  </a:cubicBezTo>
                  <a:cubicBezTo>
                    <a:pt x="2212181" y="190024"/>
                    <a:pt x="2199799" y="222409"/>
                    <a:pt x="2183606" y="272891"/>
                  </a:cubicBezTo>
                  <a:cubicBezTo>
                    <a:pt x="2184559" y="266224"/>
                    <a:pt x="2186464" y="259556"/>
                    <a:pt x="2187416" y="253841"/>
                  </a:cubicBezTo>
                  <a:cubicBezTo>
                    <a:pt x="2189321" y="246221"/>
                    <a:pt x="2190274" y="239554"/>
                    <a:pt x="2192179" y="231934"/>
                  </a:cubicBezTo>
                  <a:cubicBezTo>
                    <a:pt x="2194084" y="224314"/>
                    <a:pt x="2195989" y="216694"/>
                    <a:pt x="2196941" y="210026"/>
                  </a:cubicBezTo>
                  <a:cubicBezTo>
                    <a:pt x="2197894" y="204311"/>
                    <a:pt x="2199799" y="198596"/>
                    <a:pt x="2200751" y="193834"/>
                  </a:cubicBezTo>
                  <a:cubicBezTo>
                    <a:pt x="2201704" y="189071"/>
                    <a:pt x="2203609" y="184309"/>
                    <a:pt x="2204561" y="179546"/>
                  </a:cubicBezTo>
                  <a:cubicBezTo>
                    <a:pt x="2207419" y="170021"/>
                    <a:pt x="2209324" y="162401"/>
                    <a:pt x="2211229" y="155734"/>
                  </a:cubicBezTo>
                  <a:cubicBezTo>
                    <a:pt x="2215039" y="142399"/>
                    <a:pt x="2217896" y="134779"/>
                    <a:pt x="2217896" y="134779"/>
                  </a:cubicBezTo>
                  <a:cubicBezTo>
                    <a:pt x="2217896" y="134779"/>
                    <a:pt x="2215039" y="139541"/>
                    <a:pt x="2211229" y="148114"/>
                  </a:cubicBezTo>
                  <a:cubicBezTo>
                    <a:pt x="2211229" y="148114"/>
                    <a:pt x="2211229" y="147161"/>
                    <a:pt x="2211229" y="147161"/>
                  </a:cubicBezTo>
                  <a:cubicBezTo>
                    <a:pt x="2213134" y="139541"/>
                    <a:pt x="2215039" y="131921"/>
                    <a:pt x="2216944" y="125254"/>
                  </a:cubicBezTo>
                  <a:cubicBezTo>
                    <a:pt x="2218849" y="118586"/>
                    <a:pt x="2220754" y="111919"/>
                    <a:pt x="2222659" y="105251"/>
                  </a:cubicBezTo>
                  <a:cubicBezTo>
                    <a:pt x="2226469" y="92869"/>
                    <a:pt x="2229326" y="81439"/>
                    <a:pt x="2233136" y="72866"/>
                  </a:cubicBezTo>
                  <a:cubicBezTo>
                    <a:pt x="2238851" y="54769"/>
                    <a:pt x="2242661" y="45244"/>
                    <a:pt x="2242661" y="45244"/>
                  </a:cubicBezTo>
                  <a:cubicBezTo>
                    <a:pt x="2242661" y="45244"/>
                    <a:pt x="2237899" y="54769"/>
                    <a:pt x="2229326" y="71914"/>
                  </a:cubicBezTo>
                  <a:cubicBezTo>
                    <a:pt x="2224564" y="80486"/>
                    <a:pt x="2220754" y="90964"/>
                    <a:pt x="2215991" y="103346"/>
                  </a:cubicBezTo>
                  <a:cubicBezTo>
                    <a:pt x="2213134" y="109061"/>
                    <a:pt x="2211229" y="115729"/>
                    <a:pt x="2208371" y="122396"/>
                  </a:cubicBezTo>
                  <a:cubicBezTo>
                    <a:pt x="2205514" y="129064"/>
                    <a:pt x="2203609" y="136684"/>
                    <a:pt x="2200751" y="144304"/>
                  </a:cubicBezTo>
                  <a:cubicBezTo>
                    <a:pt x="2195036" y="159544"/>
                    <a:pt x="2190274" y="176689"/>
                    <a:pt x="2184559" y="193834"/>
                  </a:cubicBezTo>
                  <a:cubicBezTo>
                    <a:pt x="2181701" y="204311"/>
                    <a:pt x="2177891" y="215741"/>
                    <a:pt x="2175034" y="228124"/>
                  </a:cubicBezTo>
                  <a:cubicBezTo>
                    <a:pt x="2175986" y="218599"/>
                    <a:pt x="2176939" y="210026"/>
                    <a:pt x="2177891" y="203359"/>
                  </a:cubicBezTo>
                  <a:cubicBezTo>
                    <a:pt x="2178844" y="198596"/>
                    <a:pt x="2178844" y="193834"/>
                    <a:pt x="2178844" y="190024"/>
                  </a:cubicBezTo>
                  <a:cubicBezTo>
                    <a:pt x="2179796" y="186214"/>
                    <a:pt x="2180749" y="184309"/>
                    <a:pt x="2180749" y="184309"/>
                  </a:cubicBezTo>
                  <a:cubicBezTo>
                    <a:pt x="2180749" y="184309"/>
                    <a:pt x="2179796" y="185261"/>
                    <a:pt x="2179796" y="187166"/>
                  </a:cubicBezTo>
                  <a:cubicBezTo>
                    <a:pt x="2180749" y="180499"/>
                    <a:pt x="2180749" y="176689"/>
                    <a:pt x="2180749" y="176689"/>
                  </a:cubicBezTo>
                  <a:cubicBezTo>
                    <a:pt x="2180749" y="176689"/>
                    <a:pt x="2178844" y="183356"/>
                    <a:pt x="2175986" y="194786"/>
                  </a:cubicBezTo>
                  <a:cubicBezTo>
                    <a:pt x="2174081" y="198596"/>
                    <a:pt x="2172176" y="202406"/>
                    <a:pt x="2170271" y="208121"/>
                  </a:cubicBezTo>
                  <a:cubicBezTo>
                    <a:pt x="2163604" y="223361"/>
                    <a:pt x="2155031" y="245269"/>
                    <a:pt x="2144554" y="271939"/>
                  </a:cubicBezTo>
                  <a:cubicBezTo>
                    <a:pt x="2141696" y="279559"/>
                    <a:pt x="2137886" y="288131"/>
                    <a:pt x="2135029" y="296704"/>
                  </a:cubicBezTo>
                  <a:cubicBezTo>
                    <a:pt x="2135029" y="296704"/>
                    <a:pt x="2135029" y="296704"/>
                    <a:pt x="2135029" y="295751"/>
                  </a:cubicBezTo>
                  <a:cubicBezTo>
                    <a:pt x="2133124" y="290989"/>
                    <a:pt x="2131219" y="286226"/>
                    <a:pt x="2129314" y="282416"/>
                  </a:cubicBezTo>
                  <a:cubicBezTo>
                    <a:pt x="2133124" y="261461"/>
                    <a:pt x="2135981" y="244316"/>
                    <a:pt x="2137886" y="231934"/>
                  </a:cubicBezTo>
                  <a:cubicBezTo>
                    <a:pt x="2139791" y="217646"/>
                    <a:pt x="2141696" y="210026"/>
                    <a:pt x="2141696" y="210026"/>
                  </a:cubicBezTo>
                  <a:cubicBezTo>
                    <a:pt x="2141696" y="210026"/>
                    <a:pt x="2138839" y="217646"/>
                    <a:pt x="2134076" y="230981"/>
                  </a:cubicBezTo>
                  <a:cubicBezTo>
                    <a:pt x="2131219" y="239554"/>
                    <a:pt x="2127409" y="250984"/>
                    <a:pt x="2123599" y="263366"/>
                  </a:cubicBezTo>
                  <a:cubicBezTo>
                    <a:pt x="2123599" y="260509"/>
                    <a:pt x="2122646" y="257651"/>
                    <a:pt x="2122646" y="253841"/>
                  </a:cubicBezTo>
                  <a:cubicBezTo>
                    <a:pt x="2120741" y="238601"/>
                    <a:pt x="2118836" y="225266"/>
                    <a:pt x="2117884" y="211931"/>
                  </a:cubicBezTo>
                  <a:cubicBezTo>
                    <a:pt x="2115979" y="198596"/>
                    <a:pt x="2114074" y="187166"/>
                    <a:pt x="2112169" y="176689"/>
                  </a:cubicBezTo>
                  <a:cubicBezTo>
                    <a:pt x="2110264" y="166211"/>
                    <a:pt x="2108359" y="157639"/>
                    <a:pt x="2107406" y="150019"/>
                  </a:cubicBezTo>
                  <a:cubicBezTo>
                    <a:pt x="2104549" y="134779"/>
                    <a:pt x="2102644" y="127159"/>
                    <a:pt x="2102644" y="127159"/>
                  </a:cubicBezTo>
                  <a:cubicBezTo>
                    <a:pt x="2102644" y="127159"/>
                    <a:pt x="2102644" y="135731"/>
                    <a:pt x="2103596" y="150971"/>
                  </a:cubicBezTo>
                  <a:cubicBezTo>
                    <a:pt x="2103596" y="155734"/>
                    <a:pt x="2104549" y="161449"/>
                    <a:pt x="2104549" y="168116"/>
                  </a:cubicBezTo>
                  <a:cubicBezTo>
                    <a:pt x="2104549" y="171926"/>
                    <a:pt x="2104549" y="176689"/>
                    <a:pt x="2104549" y="183356"/>
                  </a:cubicBezTo>
                  <a:cubicBezTo>
                    <a:pt x="2104549" y="190024"/>
                    <a:pt x="2105501" y="197644"/>
                    <a:pt x="2105501" y="207169"/>
                  </a:cubicBezTo>
                  <a:cubicBezTo>
                    <a:pt x="2105501" y="212884"/>
                    <a:pt x="2106454" y="218599"/>
                    <a:pt x="2106454" y="225266"/>
                  </a:cubicBezTo>
                  <a:cubicBezTo>
                    <a:pt x="2105501" y="224314"/>
                    <a:pt x="2105501" y="222409"/>
                    <a:pt x="2104549" y="221456"/>
                  </a:cubicBezTo>
                  <a:cubicBezTo>
                    <a:pt x="2104549" y="221456"/>
                    <a:pt x="2104549" y="221456"/>
                    <a:pt x="2104549" y="221456"/>
                  </a:cubicBezTo>
                  <a:lnTo>
                    <a:pt x="2104549" y="221456"/>
                  </a:lnTo>
                  <a:cubicBezTo>
                    <a:pt x="2103596" y="219551"/>
                    <a:pt x="2102644" y="217646"/>
                    <a:pt x="2102644" y="215741"/>
                  </a:cubicBezTo>
                  <a:cubicBezTo>
                    <a:pt x="2102644" y="211931"/>
                    <a:pt x="2101691" y="208121"/>
                    <a:pt x="2101691" y="205264"/>
                  </a:cubicBezTo>
                  <a:cubicBezTo>
                    <a:pt x="2100739" y="193834"/>
                    <a:pt x="2099786" y="184309"/>
                    <a:pt x="2098834" y="176689"/>
                  </a:cubicBezTo>
                  <a:cubicBezTo>
                    <a:pt x="2098834" y="173831"/>
                    <a:pt x="2097881" y="170974"/>
                    <a:pt x="2097881" y="168116"/>
                  </a:cubicBezTo>
                  <a:cubicBezTo>
                    <a:pt x="2100739" y="155734"/>
                    <a:pt x="2102644" y="149066"/>
                    <a:pt x="2102644" y="149066"/>
                  </a:cubicBezTo>
                  <a:cubicBezTo>
                    <a:pt x="2102644" y="149066"/>
                    <a:pt x="2100739" y="153829"/>
                    <a:pt x="2096929" y="162401"/>
                  </a:cubicBezTo>
                  <a:cubicBezTo>
                    <a:pt x="2095976" y="155734"/>
                    <a:pt x="2095024" y="151924"/>
                    <a:pt x="2095024" y="151924"/>
                  </a:cubicBezTo>
                  <a:cubicBezTo>
                    <a:pt x="2095024" y="151924"/>
                    <a:pt x="2095024" y="157639"/>
                    <a:pt x="2095024" y="167164"/>
                  </a:cubicBezTo>
                  <a:cubicBezTo>
                    <a:pt x="2088356" y="182404"/>
                    <a:pt x="2078831" y="206216"/>
                    <a:pt x="2066449" y="235744"/>
                  </a:cubicBezTo>
                  <a:cubicBezTo>
                    <a:pt x="2063591" y="243364"/>
                    <a:pt x="2060734" y="250984"/>
                    <a:pt x="2056924" y="259556"/>
                  </a:cubicBezTo>
                  <a:cubicBezTo>
                    <a:pt x="2061686" y="234791"/>
                    <a:pt x="2063591" y="219551"/>
                    <a:pt x="2063591" y="219551"/>
                  </a:cubicBezTo>
                  <a:cubicBezTo>
                    <a:pt x="2063591" y="219551"/>
                    <a:pt x="2058829" y="231934"/>
                    <a:pt x="2052161" y="252889"/>
                  </a:cubicBezTo>
                  <a:cubicBezTo>
                    <a:pt x="2051209" y="250984"/>
                    <a:pt x="2050256" y="249079"/>
                    <a:pt x="2050256" y="248126"/>
                  </a:cubicBezTo>
                  <a:cubicBezTo>
                    <a:pt x="2050256" y="238601"/>
                    <a:pt x="2050256" y="233839"/>
                    <a:pt x="2050256" y="233839"/>
                  </a:cubicBezTo>
                  <a:cubicBezTo>
                    <a:pt x="2050256" y="233839"/>
                    <a:pt x="2049304" y="237649"/>
                    <a:pt x="2048351" y="244316"/>
                  </a:cubicBezTo>
                  <a:cubicBezTo>
                    <a:pt x="2047399" y="241459"/>
                    <a:pt x="2046446" y="240506"/>
                    <a:pt x="2046446" y="240506"/>
                  </a:cubicBezTo>
                  <a:cubicBezTo>
                    <a:pt x="2046446" y="240506"/>
                    <a:pt x="2047399" y="242411"/>
                    <a:pt x="2047399" y="247174"/>
                  </a:cubicBezTo>
                  <a:cubicBezTo>
                    <a:pt x="2046446" y="251936"/>
                    <a:pt x="2045494" y="258604"/>
                    <a:pt x="2044541" y="266224"/>
                  </a:cubicBezTo>
                  <a:cubicBezTo>
                    <a:pt x="2044541" y="264319"/>
                    <a:pt x="2043589" y="261461"/>
                    <a:pt x="2043589" y="259556"/>
                  </a:cubicBezTo>
                  <a:cubicBezTo>
                    <a:pt x="2042636" y="255746"/>
                    <a:pt x="2042636" y="252889"/>
                    <a:pt x="2041684" y="249079"/>
                  </a:cubicBezTo>
                  <a:cubicBezTo>
                    <a:pt x="2046446" y="210026"/>
                    <a:pt x="2048351" y="184309"/>
                    <a:pt x="2048351" y="184309"/>
                  </a:cubicBezTo>
                  <a:cubicBezTo>
                    <a:pt x="2048351" y="184309"/>
                    <a:pt x="2044541" y="196691"/>
                    <a:pt x="2039779" y="216694"/>
                  </a:cubicBezTo>
                  <a:cubicBezTo>
                    <a:pt x="2038826" y="218599"/>
                    <a:pt x="2037874" y="220504"/>
                    <a:pt x="2036921" y="223361"/>
                  </a:cubicBezTo>
                  <a:cubicBezTo>
                    <a:pt x="2036921" y="221456"/>
                    <a:pt x="2035969" y="220504"/>
                    <a:pt x="2035969" y="218599"/>
                  </a:cubicBezTo>
                  <a:cubicBezTo>
                    <a:pt x="2034064" y="206216"/>
                    <a:pt x="2032159" y="195739"/>
                    <a:pt x="2031206" y="187166"/>
                  </a:cubicBezTo>
                  <a:cubicBezTo>
                    <a:pt x="2030254" y="179546"/>
                    <a:pt x="2029301" y="173831"/>
                    <a:pt x="2028349" y="169069"/>
                  </a:cubicBezTo>
                  <a:cubicBezTo>
                    <a:pt x="2030254" y="154781"/>
                    <a:pt x="2031206" y="147161"/>
                    <a:pt x="2031206" y="147161"/>
                  </a:cubicBezTo>
                  <a:cubicBezTo>
                    <a:pt x="2031206" y="147161"/>
                    <a:pt x="2030254" y="150971"/>
                    <a:pt x="2028349" y="157639"/>
                  </a:cubicBezTo>
                  <a:cubicBezTo>
                    <a:pt x="2029301" y="145256"/>
                    <a:pt x="2030254" y="138589"/>
                    <a:pt x="2030254" y="138589"/>
                  </a:cubicBezTo>
                  <a:cubicBezTo>
                    <a:pt x="2030254" y="138589"/>
                    <a:pt x="2028349" y="146209"/>
                    <a:pt x="2023586" y="160496"/>
                  </a:cubicBezTo>
                  <a:cubicBezTo>
                    <a:pt x="2021681" y="167164"/>
                    <a:pt x="2019776" y="176689"/>
                    <a:pt x="2017871" y="186214"/>
                  </a:cubicBezTo>
                  <a:cubicBezTo>
                    <a:pt x="2017871" y="188119"/>
                    <a:pt x="2016919" y="190024"/>
                    <a:pt x="2016919" y="191929"/>
                  </a:cubicBezTo>
                  <a:cubicBezTo>
                    <a:pt x="2016919" y="191929"/>
                    <a:pt x="2016919" y="190976"/>
                    <a:pt x="2016919" y="190976"/>
                  </a:cubicBezTo>
                  <a:cubicBezTo>
                    <a:pt x="2018824" y="170021"/>
                    <a:pt x="2019776" y="158591"/>
                    <a:pt x="2019776" y="158591"/>
                  </a:cubicBezTo>
                  <a:cubicBezTo>
                    <a:pt x="2019776" y="158591"/>
                    <a:pt x="2017871" y="166211"/>
                    <a:pt x="2015014" y="178594"/>
                  </a:cubicBezTo>
                  <a:cubicBezTo>
                    <a:pt x="2015014" y="176689"/>
                    <a:pt x="2014061" y="174784"/>
                    <a:pt x="2014061" y="174784"/>
                  </a:cubicBezTo>
                  <a:cubicBezTo>
                    <a:pt x="2014061" y="174784"/>
                    <a:pt x="2014061" y="175736"/>
                    <a:pt x="2014061" y="177641"/>
                  </a:cubicBezTo>
                  <a:cubicBezTo>
                    <a:pt x="2013109" y="172879"/>
                    <a:pt x="2012156" y="168116"/>
                    <a:pt x="2011204" y="163354"/>
                  </a:cubicBezTo>
                  <a:cubicBezTo>
                    <a:pt x="2008346" y="148114"/>
                    <a:pt x="2006441" y="135731"/>
                    <a:pt x="2003584" y="125254"/>
                  </a:cubicBezTo>
                  <a:cubicBezTo>
                    <a:pt x="1999774" y="104299"/>
                    <a:pt x="1996916" y="91916"/>
                    <a:pt x="1996916" y="91916"/>
                  </a:cubicBezTo>
                  <a:cubicBezTo>
                    <a:pt x="1996916" y="91916"/>
                    <a:pt x="1997869" y="104299"/>
                    <a:pt x="1999774" y="125254"/>
                  </a:cubicBezTo>
                  <a:cubicBezTo>
                    <a:pt x="2000726" y="135731"/>
                    <a:pt x="2001679" y="149066"/>
                    <a:pt x="2003584" y="164306"/>
                  </a:cubicBezTo>
                  <a:cubicBezTo>
                    <a:pt x="2004536" y="175736"/>
                    <a:pt x="2006441" y="189071"/>
                    <a:pt x="2008346" y="203359"/>
                  </a:cubicBezTo>
                  <a:cubicBezTo>
                    <a:pt x="2005489" y="213836"/>
                    <a:pt x="2002631" y="227171"/>
                    <a:pt x="1999774" y="240506"/>
                  </a:cubicBezTo>
                  <a:cubicBezTo>
                    <a:pt x="1995011" y="262414"/>
                    <a:pt x="1990249" y="288131"/>
                    <a:pt x="1984534" y="314801"/>
                  </a:cubicBezTo>
                  <a:cubicBezTo>
                    <a:pt x="1984534" y="303371"/>
                    <a:pt x="1984534" y="292894"/>
                    <a:pt x="1984534" y="283369"/>
                  </a:cubicBezTo>
                  <a:cubicBezTo>
                    <a:pt x="1984534" y="277654"/>
                    <a:pt x="1984534" y="271939"/>
                    <a:pt x="1984534" y="267176"/>
                  </a:cubicBezTo>
                  <a:cubicBezTo>
                    <a:pt x="1985486" y="265271"/>
                    <a:pt x="1986439" y="263366"/>
                    <a:pt x="1986439" y="263366"/>
                  </a:cubicBezTo>
                  <a:cubicBezTo>
                    <a:pt x="1986439" y="263366"/>
                    <a:pt x="1985486" y="264319"/>
                    <a:pt x="1984534" y="265271"/>
                  </a:cubicBezTo>
                  <a:cubicBezTo>
                    <a:pt x="1984534" y="257651"/>
                    <a:pt x="1984534" y="250031"/>
                    <a:pt x="1985486" y="243364"/>
                  </a:cubicBezTo>
                  <a:cubicBezTo>
                    <a:pt x="1986439" y="231934"/>
                    <a:pt x="1986439" y="221456"/>
                    <a:pt x="1987391" y="212884"/>
                  </a:cubicBezTo>
                  <a:cubicBezTo>
                    <a:pt x="1988344" y="195739"/>
                    <a:pt x="1989296" y="186214"/>
                    <a:pt x="1989296" y="186214"/>
                  </a:cubicBezTo>
                  <a:cubicBezTo>
                    <a:pt x="1989296" y="186214"/>
                    <a:pt x="1987391" y="195739"/>
                    <a:pt x="1983581" y="211931"/>
                  </a:cubicBezTo>
                  <a:cubicBezTo>
                    <a:pt x="1981676" y="220504"/>
                    <a:pt x="1979771" y="230029"/>
                    <a:pt x="1978819" y="242411"/>
                  </a:cubicBezTo>
                  <a:cubicBezTo>
                    <a:pt x="1976914" y="253841"/>
                    <a:pt x="1975961" y="267176"/>
                    <a:pt x="1974056" y="281464"/>
                  </a:cubicBezTo>
                  <a:cubicBezTo>
                    <a:pt x="1974056" y="281464"/>
                    <a:pt x="1973104" y="282416"/>
                    <a:pt x="1973104" y="282416"/>
                  </a:cubicBezTo>
                  <a:cubicBezTo>
                    <a:pt x="1971199" y="284321"/>
                    <a:pt x="1970246" y="286226"/>
                    <a:pt x="1968341" y="289084"/>
                  </a:cubicBezTo>
                  <a:cubicBezTo>
                    <a:pt x="1968341" y="287179"/>
                    <a:pt x="1968341" y="285274"/>
                    <a:pt x="1968341" y="283369"/>
                  </a:cubicBezTo>
                  <a:cubicBezTo>
                    <a:pt x="1971199" y="277654"/>
                    <a:pt x="1973104" y="274796"/>
                    <a:pt x="1973104" y="274796"/>
                  </a:cubicBezTo>
                  <a:cubicBezTo>
                    <a:pt x="1973104" y="274796"/>
                    <a:pt x="1971199" y="276701"/>
                    <a:pt x="1968341" y="280511"/>
                  </a:cubicBezTo>
                  <a:cubicBezTo>
                    <a:pt x="1970246" y="255746"/>
                    <a:pt x="1972151" y="235744"/>
                    <a:pt x="1973104" y="224314"/>
                  </a:cubicBezTo>
                  <a:cubicBezTo>
                    <a:pt x="1975961" y="201454"/>
                    <a:pt x="1976914" y="187166"/>
                    <a:pt x="1976914" y="187166"/>
                  </a:cubicBezTo>
                  <a:cubicBezTo>
                    <a:pt x="1976914" y="187166"/>
                    <a:pt x="1973104" y="198596"/>
                    <a:pt x="1967389" y="218599"/>
                  </a:cubicBezTo>
                  <a:cubicBezTo>
                    <a:pt x="1967389" y="217646"/>
                    <a:pt x="1967389" y="216694"/>
                    <a:pt x="1967389" y="216694"/>
                  </a:cubicBezTo>
                  <a:cubicBezTo>
                    <a:pt x="1967389" y="216694"/>
                    <a:pt x="1967389" y="217646"/>
                    <a:pt x="1966436" y="220504"/>
                  </a:cubicBezTo>
                  <a:cubicBezTo>
                    <a:pt x="1963579" y="229076"/>
                    <a:pt x="1960721" y="238601"/>
                    <a:pt x="1957864" y="250031"/>
                  </a:cubicBezTo>
                  <a:cubicBezTo>
                    <a:pt x="1955959" y="256699"/>
                    <a:pt x="1954054" y="264319"/>
                    <a:pt x="1952149" y="271939"/>
                  </a:cubicBezTo>
                  <a:cubicBezTo>
                    <a:pt x="1947386" y="250031"/>
                    <a:pt x="1944529" y="232886"/>
                    <a:pt x="1941671" y="221456"/>
                  </a:cubicBezTo>
                  <a:cubicBezTo>
                    <a:pt x="1941671" y="218599"/>
                    <a:pt x="1942624" y="215741"/>
                    <a:pt x="1942624" y="213836"/>
                  </a:cubicBezTo>
                  <a:cubicBezTo>
                    <a:pt x="1946434" y="203359"/>
                    <a:pt x="1949291" y="193834"/>
                    <a:pt x="1952149" y="186214"/>
                  </a:cubicBezTo>
                  <a:cubicBezTo>
                    <a:pt x="1958816" y="168116"/>
                    <a:pt x="1962626" y="157639"/>
                    <a:pt x="1962626" y="157639"/>
                  </a:cubicBezTo>
                  <a:cubicBezTo>
                    <a:pt x="1962626" y="157639"/>
                    <a:pt x="1957864" y="167164"/>
                    <a:pt x="1948339" y="185261"/>
                  </a:cubicBezTo>
                  <a:cubicBezTo>
                    <a:pt x="1947386" y="187166"/>
                    <a:pt x="1946434" y="189071"/>
                    <a:pt x="1945481" y="190976"/>
                  </a:cubicBezTo>
                  <a:cubicBezTo>
                    <a:pt x="1945481" y="190024"/>
                    <a:pt x="1945481" y="189071"/>
                    <a:pt x="1945481" y="189071"/>
                  </a:cubicBezTo>
                  <a:cubicBezTo>
                    <a:pt x="1945481" y="189071"/>
                    <a:pt x="1945481" y="190024"/>
                    <a:pt x="1944529" y="192881"/>
                  </a:cubicBezTo>
                  <a:cubicBezTo>
                    <a:pt x="1942624" y="196691"/>
                    <a:pt x="1940719" y="201454"/>
                    <a:pt x="1938814" y="205264"/>
                  </a:cubicBezTo>
                  <a:cubicBezTo>
                    <a:pt x="1936909" y="170021"/>
                    <a:pt x="1935004" y="148114"/>
                    <a:pt x="1935004" y="148114"/>
                  </a:cubicBezTo>
                  <a:cubicBezTo>
                    <a:pt x="1935004" y="148114"/>
                    <a:pt x="1931194" y="178594"/>
                    <a:pt x="1928336" y="224314"/>
                  </a:cubicBezTo>
                  <a:cubicBezTo>
                    <a:pt x="1928336" y="225266"/>
                    <a:pt x="1928336" y="227171"/>
                    <a:pt x="1928336" y="229076"/>
                  </a:cubicBezTo>
                  <a:cubicBezTo>
                    <a:pt x="1927384" y="231934"/>
                    <a:pt x="1925479" y="234791"/>
                    <a:pt x="1924526" y="236696"/>
                  </a:cubicBezTo>
                  <a:cubicBezTo>
                    <a:pt x="1921669" y="243364"/>
                    <a:pt x="1918811" y="250984"/>
                    <a:pt x="1915001" y="258604"/>
                  </a:cubicBezTo>
                  <a:cubicBezTo>
                    <a:pt x="1914049" y="261461"/>
                    <a:pt x="1912144" y="265271"/>
                    <a:pt x="1911191" y="268129"/>
                  </a:cubicBezTo>
                  <a:cubicBezTo>
                    <a:pt x="1910239" y="265271"/>
                    <a:pt x="1908334" y="262414"/>
                    <a:pt x="1907381" y="259556"/>
                  </a:cubicBezTo>
                  <a:lnTo>
                    <a:pt x="1907381" y="258604"/>
                  </a:lnTo>
                  <a:lnTo>
                    <a:pt x="1907381" y="258604"/>
                  </a:lnTo>
                  <a:cubicBezTo>
                    <a:pt x="1905476" y="256699"/>
                    <a:pt x="1903571" y="254794"/>
                    <a:pt x="1900714" y="253841"/>
                  </a:cubicBezTo>
                  <a:cubicBezTo>
                    <a:pt x="1899761" y="253841"/>
                    <a:pt x="1898809" y="252889"/>
                    <a:pt x="1897856" y="252889"/>
                  </a:cubicBezTo>
                  <a:cubicBezTo>
                    <a:pt x="1897856" y="252889"/>
                    <a:pt x="1896904" y="252889"/>
                    <a:pt x="1896904" y="252889"/>
                  </a:cubicBezTo>
                  <a:cubicBezTo>
                    <a:pt x="1896904" y="251936"/>
                    <a:pt x="1896904" y="251936"/>
                    <a:pt x="1896904" y="250984"/>
                  </a:cubicBezTo>
                  <a:cubicBezTo>
                    <a:pt x="1896904" y="249079"/>
                    <a:pt x="1897856" y="247174"/>
                    <a:pt x="1897856" y="246221"/>
                  </a:cubicBezTo>
                  <a:cubicBezTo>
                    <a:pt x="1899761" y="240506"/>
                    <a:pt x="1900714" y="234791"/>
                    <a:pt x="1902619" y="230029"/>
                  </a:cubicBezTo>
                  <a:cubicBezTo>
                    <a:pt x="1903571" y="228124"/>
                    <a:pt x="1903571" y="226219"/>
                    <a:pt x="1903571" y="226219"/>
                  </a:cubicBezTo>
                  <a:cubicBezTo>
                    <a:pt x="1903571" y="226219"/>
                    <a:pt x="1903571" y="226219"/>
                    <a:pt x="1902619" y="227171"/>
                  </a:cubicBezTo>
                  <a:cubicBezTo>
                    <a:pt x="1903571" y="222409"/>
                    <a:pt x="1905476" y="218599"/>
                    <a:pt x="1906429" y="214789"/>
                  </a:cubicBezTo>
                  <a:cubicBezTo>
                    <a:pt x="1909286" y="205264"/>
                    <a:pt x="1912144" y="196691"/>
                    <a:pt x="1915001" y="190976"/>
                  </a:cubicBezTo>
                  <a:cubicBezTo>
                    <a:pt x="1919764" y="177641"/>
                    <a:pt x="1922621" y="170021"/>
                    <a:pt x="1922621" y="170021"/>
                  </a:cubicBezTo>
                  <a:cubicBezTo>
                    <a:pt x="1922621" y="170021"/>
                    <a:pt x="1918811" y="176689"/>
                    <a:pt x="1911191" y="189071"/>
                  </a:cubicBezTo>
                  <a:cubicBezTo>
                    <a:pt x="1907381" y="194786"/>
                    <a:pt x="1903571" y="203359"/>
                    <a:pt x="1899761" y="211931"/>
                  </a:cubicBezTo>
                  <a:cubicBezTo>
                    <a:pt x="1897856" y="216694"/>
                    <a:pt x="1894999" y="221456"/>
                    <a:pt x="1893094" y="226219"/>
                  </a:cubicBezTo>
                  <a:cubicBezTo>
                    <a:pt x="1892141" y="229076"/>
                    <a:pt x="1890236" y="231934"/>
                    <a:pt x="1889284" y="235744"/>
                  </a:cubicBezTo>
                  <a:cubicBezTo>
                    <a:pt x="1889284" y="234791"/>
                    <a:pt x="1889284" y="233839"/>
                    <a:pt x="1888331" y="232886"/>
                  </a:cubicBezTo>
                  <a:cubicBezTo>
                    <a:pt x="1888331" y="227171"/>
                    <a:pt x="1888331" y="221456"/>
                    <a:pt x="1889284" y="216694"/>
                  </a:cubicBezTo>
                  <a:cubicBezTo>
                    <a:pt x="1889284" y="210979"/>
                    <a:pt x="1890236" y="205264"/>
                    <a:pt x="1891189" y="200501"/>
                  </a:cubicBezTo>
                  <a:cubicBezTo>
                    <a:pt x="1892141" y="195739"/>
                    <a:pt x="1893094" y="190976"/>
                    <a:pt x="1894046" y="187166"/>
                  </a:cubicBezTo>
                  <a:cubicBezTo>
                    <a:pt x="1895951" y="179546"/>
                    <a:pt x="1897856" y="172879"/>
                    <a:pt x="1899761" y="169069"/>
                  </a:cubicBezTo>
                  <a:cubicBezTo>
                    <a:pt x="1901666" y="165259"/>
                    <a:pt x="1902619" y="162401"/>
                    <a:pt x="1902619" y="162401"/>
                  </a:cubicBezTo>
                  <a:cubicBezTo>
                    <a:pt x="1902619" y="162401"/>
                    <a:pt x="1901666" y="164306"/>
                    <a:pt x="1898809" y="168116"/>
                  </a:cubicBezTo>
                  <a:cubicBezTo>
                    <a:pt x="1895951" y="171926"/>
                    <a:pt x="1893094" y="177641"/>
                    <a:pt x="1890236" y="186214"/>
                  </a:cubicBezTo>
                  <a:cubicBezTo>
                    <a:pt x="1889284" y="190024"/>
                    <a:pt x="1887379" y="194786"/>
                    <a:pt x="1885474" y="199549"/>
                  </a:cubicBezTo>
                  <a:cubicBezTo>
                    <a:pt x="1884521" y="204311"/>
                    <a:pt x="1883569" y="209074"/>
                    <a:pt x="1882616" y="213836"/>
                  </a:cubicBezTo>
                  <a:cubicBezTo>
                    <a:pt x="1882616" y="211931"/>
                    <a:pt x="1882616" y="210026"/>
                    <a:pt x="1882616" y="210026"/>
                  </a:cubicBezTo>
                  <a:cubicBezTo>
                    <a:pt x="1882616" y="210026"/>
                    <a:pt x="1880711" y="216694"/>
                    <a:pt x="1878806" y="228124"/>
                  </a:cubicBezTo>
                  <a:cubicBezTo>
                    <a:pt x="1877854" y="232886"/>
                    <a:pt x="1876901" y="237649"/>
                    <a:pt x="1874996" y="243364"/>
                  </a:cubicBezTo>
                  <a:cubicBezTo>
                    <a:pt x="1874996" y="239554"/>
                    <a:pt x="1874996" y="237649"/>
                    <a:pt x="1874996" y="237649"/>
                  </a:cubicBezTo>
                  <a:cubicBezTo>
                    <a:pt x="1874996" y="237649"/>
                    <a:pt x="1874044" y="244316"/>
                    <a:pt x="1872139" y="255746"/>
                  </a:cubicBezTo>
                  <a:cubicBezTo>
                    <a:pt x="1871186" y="260509"/>
                    <a:pt x="1870234" y="266224"/>
                    <a:pt x="1868329" y="270986"/>
                  </a:cubicBezTo>
                  <a:cubicBezTo>
                    <a:pt x="1868329" y="267176"/>
                    <a:pt x="1869281" y="263366"/>
                    <a:pt x="1869281" y="259556"/>
                  </a:cubicBezTo>
                  <a:cubicBezTo>
                    <a:pt x="1871186" y="243364"/>
                    <a:pt x="1873091" y="228124"/>
                    <a:pt x="1874996" y="213836"/>
                  </a:cubicBezTo>
                  <a:cubicBezTo>
                    <a:pt x="1875949" y="207169"/>
                    <a:pt x="1876901" y="200501"/>
                    <a:pt x="1877854" y="193834"/>
                  </a:cubicBezTo>
                  <a:cubicBezTo>
                    <a:pt x="1878806" y="187166"/>
                    <a:pt x="1880711" y="181451"/>
                    <a:pt x="1881664" y="175736"/>
                  </a:cubicBezTo>
                  <a:cubicBezTo>
                    <a:pt x="1883569" y="164306"/>
                    <a:pt x="1885474" y="154781"/>
                    <a:pt x="1888331" y="146209"/>
                  </a:cubicBezTo>
                  <a:cubicBezTo>
                    <a:pt x="1892141" y="130016"/>
                    <a:pt x="1894999" y="120491"/>
                    <a:pt x="1894999" y="120491"/>
                  </a:cubicBezTo>
                  <a:cubicBezTo>
                    <a:pt x="1894999" y="120491"/>
                    <a:pt x="1891189" y="129064"/>
                    <a:pt x="1885474" y="144304"/>
                  </a:cubicBezTo>
                  <a:cubicBezTo>
                    <a:pt x="1882616" y="151924"/>
                    <a:pt x="1878806" y="161449"/>
                    <a:pt x="1875949" y="172879"/>
                  </a:cubicBezTo>
                  <a:cubicBezTo>
                    <a:pt x="1874044" y="178594"/>
                    <a:pt x="1872139" y="184309"/>
                    <a:pt x="1870234" y="190976"/>
                  </a:cubicBezTo>
                  <a:cubicBezTo>
                    <a:pt x="1868329" y="197644"/>
                    <a:pt x="1867376" y="204311"/>
                    <a:pt x="1865471" y="210979"/>
                  </a:cubicBezTo>
                  <a:cubicBezTo>
                    <a:pt x="1863566" y="219551"/>
                    <a:pt x="1860709" y="229076"/>
                    <a:pt x="1858804" y="238601"/>
                  </a:cubicBezTo>
                  <a:cubicBezTo>
                    <a:pt x="1858804" y="221456"/>
                    <a:pt x="1857851" y="206216"/>
                    <a:pt x="1856899" y="194786"/>
                  </a:cubicBezTo>
                  <a:cubicBezTo>
                    <a:pt x="1855946" y="181451"/>
                    <a:pt x="1854994" y="172879"/>
                    <a:pt x="1854994" y="172879"/>
                  </a:cubicBezTo>
                  <a:cubicBezTo>
                    <a:pt x="1854994" y="172879"/>
                    <a:pt x="1854041" y="180499"/>
                    <a:pt x="1853089" y="194786"/>
                  </a:cubicBezTo>
                  <a:cubicBezTo>
                    <a:pt x="1852136" y="208121"/>
                    <a:pt x="1850231" y="228124"/>
                    <a:pt x="1848326" y="250984"/>
                  </a:cubicBezTo>
                  <a:cubicBezTo>
                    <a:pt x="1847374" y="260509"/>
                    <a:pt x="1846421" y="271939"/>
                    <a:pt x="1845469" y="282416"/>
                  </a:cubicBezTo>
                  <a:cubicBezTo>
                    <a:pt x="1843564" y="279559"/>
                    <a:pt x="1841659" y="276701"/>
                    <a:pt x="1839754" y="273844"/>
                  </a:cubicBezTo>
                  <a:cubicBezTo>
                    <a:pt x="1839754" y="270986"/>
                    <a:pt x="1838801" y="269081"/>
                    <a:pt x="1838801" y="269081"/>
                  </a:cubicBezTo>
                  <a:cubicBezTo>
                    <a:pt x="1838801" y="269081"/>
                    <a:pt x="1838801" y="270034"/>
                    <a:pt x="1838801" y="272891"/>
                  </a:cubicBezTo>
                  <a:cubicBezTo>
                    <a:pt x="1834039" y="266224"/>
                    <a:pt x="1830229" y="260509"/>
                    <a:pt x="1827371" y="256699"/>
                  </a:cubicBezTo>
                  <a:cubicBezTo>
                    <a:pt x="1829276" y="216694"/>
                    <a:pt x="1828324" y="190976"/>
                    <a:pt x="1828324" y="190976"/>
                  </a:cubicBezTo>
                  <a:cubicBezTo>
                    <a:pt x="1828324" y="190976"/>
                    <a:pt x="1826419" y="202406"/>
                    <a:pt x="1822609" y="222409"/>
                  </a:cubicBezTo>
                  <a:cubicBezTo>
                    <a:pt x="1822609" y="219551"/>
                    <a:pt x="1822609" y="217646"/>
                    <a:pt x="1822609" y="214789"/>
                  </a:cubicBezTo>
                  <a:cubicBezTo>
                    <a:pt x="1822609" y="196691"/>
                    <a:pt x="1821656" y="178594"/>
                    <a:pt x="1822609" y="161449"/>
                  </a:cubicBezTo>
                  <a:cubicBezTo>
                    <a:pt x="1823561" y="144304"/>
                    <a:pt x="1823561" y="129064"/>
                    <a:pt x="1823561" y="113824"/>
                  </a:cubicBezTo>
                  <a:cubicBezTo>
                    <a:pt x="1824514" y="54769"/>
                    <a:pt x="1823561" y="15716"/>
                    <a:pt x="1823561" y="15716"/>
                  </a:cubicBezTo>
                  <a:cubicBezTo>
                    <a:pt x="1823561" y="15716"/>
                    <a:pt x="1817846" y="54769"/>
                    <a:pt x="1812131" y="112871"/>
                  </a:cubicBezTo>
                  <a:cubicBezTo>
                    <a:pt x="1811179" y="127159"/>
                    <a:pt x="1809274" y="143351"/>
                    <a:pt x="1807369" y="160496"/>
                  </a:cubicBezTo>
                  <a:cubicBezTo>
                    <a:pt x="1805464" y="175736"/>
                    <a:pt x="1805464" y="191929"/>
                    <a:pt x="1805464" y="209074"/>
                  </a:cubicBezTo>
                  <a:cubicBezTo>
                    <a:pt x="1803559" y="210026"/>
                    <a:pt x="1802606" y="210979"/>
                    <a:pt x="1801654" y="211931"/>
                  </a:cubicBezTo>
                  <a:lnTo>
                    <a:pt x="1801654" y="211931"/>
                  </a:lnTo>
                  <a:lnTo>
                    <a:pt x="1801654" y="212884"/>
                  </a:lnTo>
                  <a:cubicBezTo>
                    <a:pt x="1797844" y="221456"/>
                    <a:pt x="1794034" y="229076"/>
                    <a:pt x="1790224" y="237649"/>
                  </a:cubicBezTo>
                  <a:cubicBezTo>
                    <a:pt x="1790224" y="217646"/>
                    <a:pt x="1790224" y="207169"/>
                    <a:pt x="1790224" y="207169"/>
                  </a:cubicBezTo>
                  <a:cubicBezTo>
                    <a:pt x="1790224" y="207169"/>
                    <a:pt x="1788319" y="218599"/>
                    <a:pt x="1786414" y="239554"/>
                  </a:cubicBezTo>
                  <a:cubicBezTo>
                    <a:pt x="1786414" y="243364"/>
                    <a:pt x="1785461" y="246221"/>
                    <a:pt x="1784509" y="250984"/>
                  </a:cubicBezTo>
                  <a:cubicBezTo>
                    <a:pt x="1784509" y="251936"/>
                    <a:pt x="1784509" y="251936"/>
                    <a:pt x="1783556" y="252889"/>
                  </a:cubicBezTo>
                  <a:cubicBezTo>
                    <a:pt x="1779746" y="236696"/>
                    <a:pt x="1776889" y="226219"/>
                    <a:pt x="1776889" y="226219"/>
                  </a:cubicBezTo>
                  <a:cubicBezTo>
                    <a:pt x="1776889" y="226219"/>
                    <a:pt x="1776889" y="236696"/>
                    <a:pt x="1777841" y="253841"/>
                  </a:cubicBezTo>
                  <a:cubicBezTo>
                    <a:pt x="1774031" y="244316"/>
                    <a:pt x="1771174" y="236696"/>
                    <a:pt x="1768316" y="230029"/>
                  </a:cubicBezTo>
                  <a:cubicBezTo>
                    <a:pt x="1763554" y="219551"/>
                    <a:pt x="1760696" y="211931"/>
                    <a:pt x="1759744" y="209074"/>
                  </a:cubicBezTo>
                  <a:cubicBezTo>
                    <a:pt x="1759744" y="209074"/>
                    <a:pt x="1759744" y="208121"/>
                    <a:pt x="1759744" y="208121"/>
                  </a:cubicBezTo>
                  <a:cubicBezTo>
                    <a:pt x="1761649" y="202406"/>
                    <a:pt x="1761649" y="198596"/>
                    <a:pt x="1761649" y="198596"/>
                  </a:cubicBezTo>
                  <a:cubicBezTo>
                    <a:pt x="1761649" y="198596"/>
                    <a:pt x="1760696" y="200501"/>
                    <a:pt x="1759744" y="203359"/>
                  </a:cubicBezTo>
                  <a:cubicBezTo>
                    <a:pt x="1759744" y="200501"/>
                    <a:pt x="1759744" y="197644"/>
                    <a:pt x="1759744" y="195739"/>
                  </a:cubicBezTo>
                  <a:cubicBezTo>
                    <a:pt x="1760696" y="187166"/>
                    <a:pt x="1760696" y="178594"/>
                    <a:pt x="1761649" y="171926"/>
                  </a:cubicBezTo>
                  <a:cubicBezTo>
                    <a:pt x="1762601" y="158591"/>
                    <a:pt x="1762601" y="151924"/>
                    <a:pt x="1762601" y="151924"/>
                  </a:cubicBezTo>
                  <a:cubicBezTo>
                    <a:pt x="1762601" y="151924"/>
                    <a:pt x="1760696" y="159544"/>
                    <a:pt x="1756886" y="171926"/>
                  </a:cubicBezTo>
                  <a:cubicBezTo>
                    <a:pt x="1754981" y="180499"/>
                    <a:pt x="1752124" y="191929"/>
                    <a:pt x="1749266" y="205264"/>
                  </a:cubicBezTo>
                  <a:cubicBezTo>
                    <a:pt x="1746409" y="200501"/>
                    <a:pt x="1745456" y="197644"/>
                    <a:pt x="1745456" y="197644"/>
                  </a:cubicBezTo>
                  <a:cubicBezTo>
                    <a:pt x="1745456" y="197644"/>
                    <a:pt x="1746409" y="201454"/>
                    <a:pt x="1749266" y="208121"/>
                  </a:cubicBezTo>
                  <a:cubicBezTo>
                    <a:pt x="1748314" y="213836"/>
                    <a:pt x="1747361" y="219551"/>
                    <a:pt x="1746409" y="225266"/>
                  </a:cubicBezTo>
                  <a:cubicBezTo>
                    <a:pt x="1746409" y="226219"/>
                    <a:pt x="1746409" y="227171"/>
                    <a:pt x="1746409" y="228124"/>
                  </a:cubicBezTo>
                  <a:cubicBezTo>
                    <a:pt x="1741646" y="193834"/>
                    <a:pt x="1737836" y="171926"/>
                    <a:pt x="1737836" y="171926"/>
                  </a:cubicBezTo>
                  <a:cubicBezTo>
                    <a:pt x="1737836" y="171926"/>
                    <a:pt x="1736884" y="204311"/>
                    <a:pt x="1738789" y="252889"/>
                  </a:cubicBezTo>
                  <a:cubicBezTo>
                    <a:pt x="1737836" y="253841"/>
                    <a:pt x="1737836" y="255746"/>
                    <a:pt x="1736884" y="256699"/>
                  </a:cubicBezTo>
                  <a:cubicBezTo>
                    <a:pt x="1735931" y="253841"/>
                    <a:pt x="1735931" y="252889"/>
                    <a:pt x="1735931" y="252889"/>
                  </a:cubicBezTo>
                  <a:cubicBezTo>
                    <a:pt x="1735931" y="252889"/>
                    <a:pt x="1735931" y="254794"/>
                    <a:pt x="1735931" y="257651"/>
                  </a:cubicBezTo>
                  <a:cubicBezTo>
                    <a:pt x="1734979" y="259556"/>
                    <a:pt x="1734026" y="261461"/>
                    <a:pt x="1733074" y="264319"/>
                  </a:cubicBezTo>
                  <a:cubicBezTo>
                    <a:pt x="1731169" y="270034"/>
                    <a:pt x="1729264" y="276701"/>
                    <a:pt x="1727359" y="283369"/>
                  </a:cubicBezTo>
                  <a:cubicBezTo>
                    <a:pt x="1725454" y="288131"/>
                    <a:pt x="1723549" y="293846"/>
                    <a:pt x="1722596" y="299561"/>
                  </a:cubicBezTo>
                  <a:cubicBezTo>
                    <a:pt x="1720691" y="278606"/>
                    <a:pt x="1718786" y="267176"/>
                    <a:pt x="1718786" y="267176"/>
                  </a:cubicBezTo>
                  <a:cubicBezTo>
                    <a:pt x="1718786" y="267176"/>
                    <a:pt x="1717834" y="286226"/>
                    <a:pt x="1716881" y="317659"/>
                  </a:cubicBezTo>
                  <a:cubicBezTo>
                    <a:pt x="1716881" y="317659"/>
                    <a:pt x="1716881" y="318611"/>
                    <a:pt x="1716881" y="318611"/>
                  </a:cubicBezTo>
                  <a:cubicBezTo>
                    <a:pt x="1715929" y="317659"/>
                    <a:pt x="1715929" y="316706"/>
                    <a:pt x="1714976" y="316706"/>
                  </a:cubicBezTo>
                  <a:cubicBezTo>
                    <a:pt x="1712119" y="307181"/>
                    <a:pt x="1710214" y="297656"/>
                    <a:pt x="1707356" y="288131"/>
                  </a:cubicBezTo>
                  <a:cubicBezTo>
                    <a:pt x="1708309" y="270034"/>
                    <a:pt x="1709261" y="252889"/>
                    <a:pt x="1709261" y="237649"/>
                  </a:cubicBezTo>
                  <a:cubicBezTo>
                    <a:pt x="1711166" y="192881"/>
                    <a:pt x="1710214" y="163354"/>
                    <a:pt x="1710214" y="163354"/>
                  </a:cubicBezTo>
                  <a:cubicBezTo>
                    <a:pt x="1710214" y="163354"/>
                    <a:pt x="1705451" y="189071"/>
                    <a:pt x="1698784" y="229076"/>
                  </a:cubicBezTo>
                  <a:cubicBezTo>
                    <a:pt x="1696879" y="219551"/>
                    <a:pt x="1695926" y="210979"/>
                    <a:pt x="1694021" y="203359"/>
                  </a:cubicBezTo>
                  <a:cubicBezTo>
                    <a:pt x="1695926" y="191929"/>
                    <a:pt x="1697831" y="180499"/>
                    <a:pt x="1699736" y="170021"/>
                  </a:cubicBezTo>
                  <a:cubicBezTo>
                    <a:pt x="1702594" y="151924"/>
                    <a:pt x="1705451" y="134779"/>
                    <a:pt x="1706404" y="119539"/>
                  </a:cubicBezTo>
                  <a:cubicBezTo>
                    <a:pt x="1708309" y="104299"/>
                    <a:pt x="1709261" y="91916"/>
                    <a:pt x="1710214" y="80486"/>
                  </a:cubicBezTo>
                  <a:cubicBezTo>
                    <a:pt x="1712119" y="59531"/>
                    <a:pt x="1713071" y="47149"/>
                    <a:pt x="1713071" y="47149"/>
                  </a:cubicBezTo>
                  <a:cubicBezTo>
                    <a:pt x="1713071" y="47149"/>
                    <a:pt x="1710214" y="59531"/>
                    <a:pt x="1706404" y="80486"/>
                  </a:cubicBezTo>
                  <a:cubicBezTo>
                    <a:pt x="1704499" y="90964"/>
                    <a:pt x="1701641" y="104299"/>
                    <a:pt x="1698784" y="118586"/>
                  </a:cubicBezTo>
                  <a:cubicBezTo>
                    <a:pt x="1695926" y="133826"/>
                    <a:pt x="1692116" y="150019"/>
                    <a:pt x="1688306" y="168116"/>
                  </a:cubicBezTo>
                  <a:cubicBezTo>
                    <a:pt x="1688306" y="169069"/>
                    <a:pt x="1687354" y="170974"/>
                    <a:pt x="1687354" y="171926"/>
                  </a:cubicBezTo>
                  <a:cubicBezTo>
                    <a:pt x="1685449" y="164306"/>
                    <a:pt x="1684496" y="160496"/>
                    <a:pt x="1684496" y="160496"/>
                  </a:cubicBezTo>
                  <a:cubicBezTo>
                    <a:pt x="1684496" y="160496"/>
                    <a:pt x="1684496" y="167164"/>
                    <a:pt x="1685449" y="179546"/>
                  </a:cubicBezTo>
                  <a:cubicBezTo>
                    <a:pt x="1684496" y="185261"/>
                    <a:pt x="1682591" y="191929"/>
                    <a:pt x="1681639" y="197644"/>
                  </a:cubicBezTo>
                  <a:cubicBezTo>
                    <a:pt x="1680686" y="195739"/>
                    <a:pt x="1680686" y="194786"/>
                    <a:pt x="1680686" y="192881"/>
                  </a:cubicBezTo>
                  <a:cubicBezTo>
                    <a:pt x="1681639" y="186214"/>
                    <a:pt x="1681639" y="180499"/>
                    <a:pt x="1681639" y="174784"/>
                  </a:cubicBezTo>
                  <a:cubicBezTo>
                    <a:pt x="1681639" y="162401"/>
                    <a:pt x="1682591" y="151924"/>
                    <a:pt x="1682591" y="143351"/>
                  </a:cubicBezTo>
                  <a:cubicBezTo>
                    <a:pt x="1682591" y="126206"/>
                    <a:pt x="1683544" y="115729"/>
                    <a:pt x="1683544" y="115729"/>
                  </a:cubicBezTo>
                  <a:cubicBezTo>
                    <a:pt x="1683544" y="115729"/>
                    <a:pt x="1681639" y="125254"/>
                    <a:pt x="1678781" y="143351"/>
                  </a:cubicBezTo>
                  <a:cubicBezTo>
                    <a:pt x="1677829" y="151924"/>
                    <a:pt x="1675924" y="162401"/>
                    <a:pt x="1674019" y="174784"/>
                  </a:cubicBezTo>
                  <a:cubicBezTo>
                    <a:pt x="1672114" y="187166"/>
                    <a:pt x="1669256" y="200501"/>
                    <a:pt x="1666399" y="215741"/>
                  </a:cubicBezTo>
                  <a:cubicBezTo>
                    <a:pt x="1665446" y="220504"/>
                    <a:pt x="1664494" y="226219"/>
                    <a:pt x="1663541" y="231934"/>
                  </a:cubicBezTo>
                  <a:cubicBezTo>
                    <a:pt x="1662589" y="228124"/>
                    <a:pt x="1661636" y="225266"/>
                    <a:pt x="1661636" y="225266"/>
                  </a:cubicBezTo>
                  <a:cubicBezTo>
                    <a:pt x="1661636" y="225266"/>
                    <a:pt x="1661636" y="229076"/>
                    <a:pt x="1662589" y="236696"/>
                  </a:cubicBezTo>
                  <a:cubicBezTo>
                    <a:pt x="1661636" y="242411"/>
                    <a:pt x="1660684" y="248126"/>
                    <a:pt x="1659731" y="253841"/>
                  </a:cubicBezTo>
                  <a:cubicBezTo>
                    <a:pt x="1659731" y="252889"/>
                    <a:pt x="1658779" y="251936"/>
                    <a:pt x="1658779" y="251936"/>
                  </a:cubicBezTo>
                  <a:cubicBezTo>
                    <a:pt x="1654969" y="240506"/>
                    <a:pt x="1650206" y="230981"/>
                    <a:pt x="1646396" y="223361"/>
                  </a:cubicBezTo>
                  <a:cubicBezTo>
                    <a:pt x="1645444" y="220504"/>
                    <a:pt x="1643539" y="218599"/>
                    <a:pt x="1642586" y="215741"/>
                  </a:cubicBezTo>
                  <a:cubicBezTo>
                    <a:pt x="1642586" y="210979"/>
                    <a:pt x="1642586" y="207169"/>
                    <a:pt x="1642586" y="202406"/>
                  </a:cubicBezTo>
                  <a:cubicBezTo>
                    <a:pt x="1641634" y="186214"/>
                    <a:pt x="1641634" y="170021"/>
                    <a:pt x="1640681" y="154781"/>
                  </a:cubicBezTo>
                  <a:cubicBezTo>
                    <a:pt x="1639729" y="139541"/>
                    <a:pt x="1637824" y="125254"/>
                    <a:pt x="1635919" y="111919"/>
                  </a:cubicBezTo>
                  <a:cubicBezTo>
                    <a:pt x="1630204" y="58579"/>
                    <a:pt x="1624489" y="23336"/>
                    <a:pt x="1624489" y="23336"/>
                  </a:cubicBezTo>
                  <a:cubicBezTo>
                    <a:pt x="1624489" y="23336"/>
                    <a:pt x="1623536" y="58579"/>
                    <a:pt x="1624489" y="111919"/>
                  </a:cubicBezTo>
                  <a:cubicBezTo>
                    <a:pt x="1624489" y="125254"/>
                    <a:pt x="1624489" y="139541"/>
                    <a:pt x="1625441" y="154781"/>
                  </a:cubicBezTo>
                  <a:cubicBezTo>
                    <a:pt x="1626394" y="170021"/>
                    <a:pt x="1624489" y="186214"/>
                    <a:pt x="1625441" y="202406"/>
                  </a:cubicBezTo>
                  <a:cubicBezTo>
                    <a:pt x="1625441" y="210026"/>
                    <a:pt x="1625441" y="217646"/>
                    <a:pt x="1625441" y="225266"/>
                  </a:cubicBezTo>
                  <a:cubicBezTo>
                    <a:pt x="1625441" y="227171"/>
                    <a:pt x="1625441" y="229076"/>
                    <a:pt x="1625441" y="230981"/>
                  </a:cubicBezTo>
                  <a:cubicBezTo>
                    <a:pt x="1624489" y="230029"/>
                    <a:pt x="1624489" y="228124"/>
                    <a:pt x="1623536" y="227171"/>
                  </a:cubicBezTo>
                  <a:cubicBezTo>
                    <a:pt x="1620679" y="211931"/>
                    <a:pt x="1619726" y="203359"/>
                    <a:pt x="1619726" y="203359"/>
                  </a:cubicBezTo>
                  <a:cubicBezTo>
                    <a:pt x="1619726" y="203359"/>
                    <a:pt x="1619726" y="208121"/>
                    <a:pt x="1619726" y="217646"/>
                  </a:cubicBezTo>
                  <a:cubicBezTo>
                    <a:pt x="1613059" y="201454"/>
                    <a:pt x="1608296" y="190976"/>
                    <a:pt x="1608296" y="190976"/>
                  </a:cubicBezTo>
                  <a:cubicBezTo>
                    <a:pt x="1608296" y="190976"/>
                    <a:pt x="1612106" y="207169"/>
                    <a:pt x="1619726" y="233839"/>
                  </a:cubicBezTo>
                  <a:cubicBezTo>
                    <a:pt x="1619726" y="236696"/>
                    <a:pt x="1619726" y="239554"/>
                    <a:pt x="1619726" y="242411"/>
                  </a:cubicBezTo>
                  <a:cubicBezTo>
                    <a:pt x="1615916" y="236696"/>
                    <a:pt x="1613059" y="233839"/>
                    <a:pt x="1613059" y="233839"/>
                  </a:cubicBezTo>
                  <a:cubicBezTo>
                    <a:pt x="1613059" y="233839"/>
                    <a:pt x="1614964" y="238601"/>
                    <a:pt x="1619726" y="247174"/>
                  </a:cubicBezTo>
                  <a:cubicBezTo>
                    <a:pt x="1616869" y="250984"/>
                    <a:pt x="1614011" y="256699"/>
                    <a:pt x="1610201" y="264319"/>
                  </a:cubicBezTo>
                  <a:cubicBezTo>
                    <a:pt x="1609249" y="266224"/>
                    <a:pt x="1608296" y="268129"/>
                    <a:pt x="1607344" y="270034"/>
                  </a:cubicBezTo>
                  <a:cubicBezTo>
                    <a:pt x="1607344" y="269081"/>
                    <a:pt x="1606391" y="269081"/>
                    <a:pt x="1606391" y="269081"/>
                  </a:cubicBezTo>
                  <a:cubicBezTo>
                    <a:pt x="1606391" y="269081"/>
                    <a:pt x="1606391" y="269081"/>
                    <a:pt x="1607344" y="270034"/>
                  </a:cubicBezTo>
                  <a:cubicBezTo>
                    <a:pt x="1605439" y="273844"/>
                    <a:pt x="1603534" y="277654"/>
                    <a:pt x="1601629" y="282416"/>
                  </a:cubicBezTo>
                  <a:cubicBezTo>
                    <a:pt x="1601629" y="277654"/>
                    <a:pt x="1600676" y="273844"/>
                    <a:pt x="1600676" y="269081"/>
                  </a:cubicBezTo>
                  <a:cubicBezTo>
                    <a:pt x="1598771" y="243364"/>
                    <a:pt x="1596866" y="221456"/>
                    <a:pt x="1595914" y="207169"/>
                  </a:cubicBezTo>
                  <a:cubicBezTo>
                    <a:pt x="1594961" y="191929"/>
                    <a:pt x="1594009" y="183356"/>
                    <a:pt x="1594009" y="183356"/>
                  </a:cubicBezTo>
                  <a:cubicBezTo>
                    <a:pt x="1594009" y="183356"/>
                    <a:pt x="1593056" y="191929"/>
                    <a:pt x="1592104" y="207169"/>
                  </a:cubicBezTo>
                  <a:cubicBezTo>
                    <a:pt x="1592104" y="212884"/>
                    <a:pt x="1591151" y="219551"/>
                    <a:pt x="1591151" y="227171"/>
                  </a:cubicBezTo>
                  <a:cubicBezTo>
                    <a:pt x="1589246" y="216694"/>
                    <a:pt x="1586389" y="207169"/>
                    <a:pt x="1583531" y="197644"/>
                  </a:cubicBezTo>
                  <a:cubicBezTo>
                    <a:pt x="1581626" y="190976"/>
                    <a:pt x="1579721" y="185261"/>
                    <a:pt x="1578769" y="179546"/>
                  </a:cubicBezTo>
                  <a:cubicBezTo>
                    <a:pt x="1576864" y="173831"/>
                    <a:pt x="1574959" y="168116"/>
                    <a:pt x="1573054" y="163354"/>
                  </a:cubicBezTo>
                  <a:cubicBezTo>
                    <a:pt x="1569244" y="152876"/>
                    <a:pt x="1566386" y="144304"/>
                    <a:pt x="1563529" y="137636"/>
                  </a:cubicBezTo>
                  <a:cubicBezTo>
                    <a:pt x="1556861" y="123349"/>
                    <a:pt x="1554004" y="115729"/>
                    <a:pt x="1554004" y="115729"/>
                  </a:cubicBezTo>
                  <a:cubicBezTo>
                    <a:pt x="1554004" y="115729"/>
                    <a:pt x="1555909" y="124301"/>
                    <a:pt x="1560671" y="138589"/>
                  </a:cubicBezTo>
                  <a:cubicBezTo>
                    <a:pt x="1562576" y="146209"/>
                    <a:pt x="1564481" y="154781"/>
                    <a:pt x="1567339" y="165259"/>
                  </a:cubicBezTo>
                  <a:cubicBezTo>
                    <a:pt x="1568291" y="170021"/>
                    <a:pt x="1569244" y="175736"/>
                    <a:pt x="1571149" y="181451"/>
                  </a:cubicBezTo>
                  <a:cubicBezTo>
                    <a:pt x="1572101" y="187166"/>
                    <a:pt x="1573054" y="192881"/>
                    <a:pt x="1574006" y="199549"/>
                  </a:cubicBezTo>
                  <a:cubicBezTo>
                    <a:pt x="1576864" y="211931"/>
                    <a:pt x="1577816" y="226219"/>
                    <a:pt x="1579721" y="240506"/>
                  </a:cubicBezTo>
                  <a:cubicBezTo>
                    <a:pt x="1581626" y="253841"/>
                    <a:pt x="1582579" y="269081"/>
                    <a:pt x="1584484" y="283369"/>
                  </a:cubicBezTo>
                  <a:cubicBezTo>
                    <a:pt x="1581626" y="274796"/>
                    <a:pt x="1579721" y="266224"/>
                    <a:pt x="1576864" y="258604"/>
                  </a:cubicBezTo>
                  <a:cubicBezTo>
                    <a:pt x="1575911" y="255746"/>
                    <a:pt x="1574959" y="252889"/>
                    <a:pt x="1573054" y="249079"/>
                  </a:cubicBezTo>
                  <a:cubicBezTo>
                    <a:pt x="1573054" y="249079"/>
                    <a:pt x="1573054" y="248126"/>
                    <a:pt x="1573054" y="247174"/>
                  </a:cubicBezTo>
                  <a:cubicBezTo>
                    <a:pt x="1573054" y="243364"/>
                    <a:pt x="1573054" y="238601"/>
                    <a:pt x="1572101" y="234791"/>
                  </a:cubicBezTo>
                  <a:cubicBezTo>
                    <a:pt x="1571149" y="221456"/>
                    <a:pt x="1569244" y="209074"/>
                    <a:pt x="1567339" y="198596"/>
                  </a:cubicBezTo>
                  <a:cubicBezTo>
                    <a:pt x="1566386" y="192881"/>
                    <a:pt x="1564481" y="188119"/>
                    <a:pt x="1563529" y="184309"/>
                  </a:cubicBezTo>
                  <a:cubicBezTo>
                    <a:pt x="1561624" y="179546"/>
                    <a:pt x="1560671" y="175736"/>
                    <a:pt x="1558766" y="171926"/>
                  </a:cubicBezTo>
                  <a:cubicBezTo>
                    <a:pt x="1555909" y="164306"/>
                    <a:pt x="1553051" y="159544"/>
                    <a:pt x="1550194" y="155734"/>
                  </a:cubicBezTo>
                  <a:cubicBezTo>
                    <a:pt x="1548289" y="151924"/>
                    <a:pt x="1546384" y="150019"/>
                    <a:pt x="1546384" y="150019"/>
                  </a:cubicBezTo>
                  <a:cubicBezTo>
                    <a:pt x="1546384" y="150019"/>
                    <a:pt x="1547336" y="151924"/>
                    <a:pt x="1549241" y="155734"/>
                  </a:cubicBezTo>
                  <a:cubicBezTo>
                    <a:pt x="1551146" y="159544"/>
                    <a:pt x="1553051" y="165259"/>
                    <a:pt x="1554956" y="171926"/>
                  </a:cubicBezTo>
                  <a:cubicBezTo>
                    <a:pt x="1555909" y="175736"/>
                    <a:pt x="1556861" y="179546"/>
                    <a:pt x="1557814" y="184309"/>
                  </a:cubicBezTo>
                  <a:cubicBezTo>
                    <a:pt x="1557814" y="189071"/>
                    <a:pt x="1558766" y="193834"/>
                    <a:pt x="1559719" y="198596"/>
                  </a:cubicBezTo>
                  <a:cubicBezTo>
                    <a:pt x="1559719" y="203359"/>
                    <a:pt x="1560671" y="208121"/>
                    <a:pt x="1560671" y="213836"/>
                  </a:cubicBezTo>
                  <a:cubicBezTo>
                    <a:pt x="1560671" y="214789"/>
                    <a:pt x="1560671" y="215741"/>
                    <a:pt x="1559719" y="216694"/>
                  </a:cubicBezTo>
                  <a:cubicBezTo>
                    <a:pt x="1558766" y="213836"/>
                    <a:pt x="1556861" y="210979"/>
                    <a:pt x="1555909" y="208121"/>
                  </a:cubicBezTo>
                  <a:cubicBezTo>
                    <a:pt x="1554004" y="203359"/>
                    <a:pt x="1551146" y="199549"/>
                    <a:pt x="1549241" y="194786"/>
                  </a:cubicBezTo>
                  <a:cubicBezTo>
                    <a:pt x="1545431" y="186214"/>
                    <a:pt x="1541621" y="179546"/>
                    <a:pt x="1537811" y="173831"/>
                  </a:cubicBezTo>
                  <a:cubicBezTo>
                    <a:pt x="1530191" y="162401"/>
                    <a:pt x="1526381" y="156686"/>
                    <a:pt x="1526381" y="156686"/>
                  </a:cubicBezTo>
                  <a:cubicBezTo>
                    <a:pt x="1526381" y="156686"/>
                    <a:pt x="1529239" y="163354"/>
                    <a:pt x="1534001" y="175736"/>
                  </a:cubicBezTo>
                  <a:cubicBezTo>
                    <a:pt x="1536859" y="181451"/>
                    <a:pt x="1539716" y="189071"/>
                    <a:pt x="1542574" y="197644"/>
                  </a:cubicBezTo>
                  <a:cubicBezTo>
                    <a:pt x="1543526" y="201454"/>
                    <a:pt x="1545431" y="205264"/>
                    <a:pt x="1546384" y="209074"/>
                  </a:cubicBezTo>
                  <a:cubicBezTo>
                    <a:pt x="1546384" y="208121"/>
                    <a:pt x="1545431" y="208121"/>
                    <a:pt x="1545431" y="208121"/>
                  </a:cubicBezTo>
                  <a:cubicBezTo>
                    <a:pt x="1545431" y="208121"/>
                    <a:pt x="1546384" y="209074"/>
                    <a:pt x="1546384" y="210979"/>
                  </a:cubicBezTo>
                  <a:cubicBezTo>
                    <a:pt x="1548289" y="215741"/>
                    <a:pt x="1549241" y="220504"/>
                    <a:pt x="1551146" y="226219"/>
                  </a:cubicBezTo>
                  <a:cubicBezTo>
                    <a:pt x="1552099" y="228124"/>
                    <a:pt x="1552099" y="229076"/>
                    <a:pt x="1552099" y="230981"/>
                  </a:cubicBezTo>
                  <a:cubicBezTo>
                    <a:pt x="1552099" y="232886"/>
                    <a:pt x="1553051" y="233839"/>
                    <a:pt x="1553051" y="235744"/>
                  </a:cubicBezTo>
                  <a:cubicBezTo>
                    <a:pt x="1553051" y="237649"/>
                    <a:pt x="1553051" y="239554"/>
                    <a:pt x="1554004" y="241459"/>
                  </a:cubicBezTo>
                  <a:cubicBezTo>
                    <a:pt x="1554004" y="242411"/>
                    <a:pt x="1554004" y="243364"/>
                    <a:pt x="1554004" y="244316"/>
                  </a:cubicBezTo>
                  <a:cubicBezTo>
                    <a:pt x="1554004" y="246221"/>
                    <a:pt x="1553051" y="248126"/>
                    <a:pt x="1553051" y="250031"/>
                  </a:cubicBezTo>
                  <a:cubicBezTo>
                    <a:pt x="1551146" y="253841"/>
                    <a:pt x="1549241" y="257651"/>
                    <a:pt x="1547336" y="263366"/>
                  </a:cubicBezTo>
                  <a:cubicBezTo>
                    <a:pt x="1545431" y="258604"/>
                    <a:pt x="1543526" y="254794"/>
                    <a:pt x="1542574" y="251936"/>
                  </a:cubicBezTo>
                  <a:cubicBezTo>
                    <a:pt x="1542574" y="249079"/>
                    <a:pt x="1542574" y="245269"/>
                    <a:pt x="1542574" y="243364"/>
                  </a:cubicBezTo>
                  <a:cubicBezTo>
                    <a:pt x="1542574" y="230029"/>
                    <a:pt x="1542574" y="222409"/>
                    <a:pt x="1542574" y="222409"/>
                  </a:cubicBezTo>
                  <a:cubicBezTo>
                    <a:pt x="1542574" y="222409"/>
                    <a:pt x="1541621" y="230029"/>
                    <a:pt x="1538764" y="243364"/>
                  </a:cubicBezTo>
                  <a:cubicBezTo>
                    <a:pt x="1538764" y="243364"/>
                    <a:pt x="1538764" y="243364"/>
                    <a:pt x="1538764" y="243364"/>
                  </a:cubicBezTo>
                  <a:cubicBezTo>
                    <a:pt x="1534001" y="232886"/>
                    <a:pt x="1531144" y="226219"/>
                    <a:pt x="1531144" y="226219"/>
                  </a:cubicBezTo>
                  <a:cubicBezTo>
                    <a:pt x="1531144" y="226219"/>
                    <a:pt x="1533049" y="234791"/>
                    <a:pt x="1537811" y="250031"/>
                  </a:cubicBezTo>
                  <a:cubicBezTo>
                    <a:pt x="1537811" y="252889"/>
                    <a:pt x="1536859" y="255746"/>
                    <a:pt x="1536859" y="258604"/>
                  </a:cubicBezTo>
                  <a:cubicBezTo>
                    <a:pt x="1534954" y="251936"/>
                    <a:pt x="1533049" y="245269"/>
                    <a:pt x="1531144" y="239554"/>
                  </a:cubicBezTo>
                  <a:cubicBezTo>
                    <a:pt x="1529239" y="232886"/>
                    <a:pt x="1527334" y="227171"/>
                    <a:pt x="1525429" y="220504"/>
                  </a:cubicBezTo>
                  <a:cubicBezTo>
                    <a:pt x="1524476" y="217646"/>
                    <a:pt x="1523524" y="214789"/>
                    <a:pt x="1521619" y="211931"/>
                  </a:cubicBezTo>
                  <a:cubicBezTo>
                    <a:pt x="1518761" y="173831"/>
                    <a:pt x="1515904" y="150019"/>
                    <a:pt x="1515904" y="150019"/>
                  </a:cubicBezTo>
                  <a:cubicBezTo>
                    <a:pt x="1515904" y="150019"/>
                    <a:pt x="1514951" y="166211"/>
                    <a:pt x="1513046" y="192881"/>
                  </a:cubicBezTo>
                  <a:cubicBezTo>
                    <a:pt x="1510189" y="187166"/>
                    <a:pt x="1508284" y="182404"/>
                    <a:pt x="1506379" y="177641"/>
                  </a:cubicBezTo>
                  <a:cubicBezTo>
                    <a:pt x="1499711" y="163354"/>
                    <a:pt x="1495901" y="154781"/>
                    <a:pt x="1495901" y="154781"/>
                  </a:cubicBezTo>
                  <a:cubicBezTo>
                    <a:pt x="1495901" y="154781"/>
                    <a:pt x="1497806" y="163354"/>
                    <a:pt x="1502569" y="178594"/>
                  </a:cubicBezTo>
                  <a:cubicBezTo>
                    <a:pt x="1503521" y="182404"/>
                    <a:pt x="1504474" y="186214"/>
                    <a:pt x="1505426" y="190024"/>
                  </a:cubicBezTo>
                  <a:cubicBezTo>
                    <a:pt x="1505426" y="189071"/>
                    <a:pt x="1504474" y="189071"/>
                    <a:pt x="1504474" y="189071"/>
                  </a:cubicBezTo>
                  <a:cubicBezTo>
                    <a:pt x="1504474" y="189071"/>
                    <a:pt x="1506379" y="196691"/>
                    <a:pt x="1510189" y="210026"/>
                  </a:cubicBezTo>
                  <a:cubicBezTo>
                    <a:pt x="1510189" y="210979"/>
                    <a:pt x="1511141" y="212884"/>
                    <a:pt x="1511141" y="213836"/>
                  </a:cubicBezTo>
                  <a:cubicBezTo>
                    <a:pt x="1511141" y="220504"/>
                    <a:pt x="1510189" y="227171"/>
                    <a:pt x="1510189" y="233839"/>
                  </a:cubicBezTo>
                  <a:cubicBezTo>
                    <a:pt x="1510189" y="241459"/>
                    <a:pt x="1509236" y="250031"/>
                    <a:pt x="1509236" y="258604"/>
                  </a:cubicBezTo>
                  <a:cubicBezTo>
                    <a:pt x="1503521" y="241459"/>
                    <a:pt x="1498759" y="230981"/>
                    <a:pt x="1498759" y="230981"/>
                  </a:cubicBezTo>
                  <a:cubicBezTo>
                    <a:pt x="1498759" y="230981"/>
                    <a:pt x="1501616" y="248126"/>
                    <a:pt x="1508284" y="275749"/>
                  </a:cubicBezTo>
                  <a:cubicBezTo>
                    <a:pt x="1508284" y="279559"/>
                    <a:pt x="1508284" y="283369"/>
                    <a:pt x="1507331" y="288131"/>
                  </a:cubicBezTo>
                  <a:cubicBezTo>
                    <a:pt x="1506379" y="290036"/>
                    <a:pt x="1505426" y="290989"/>
                    <a:pt x="1504474" y="292894"/>
                  </a:cubicBezTo>
                  <a:cubicBezTo>
                    <a:pt x="1503521" y="294799"/>
                    <a:pt x="1501616" y="296704"/>
                    <a:pt x="1500664" y="298609"/>
                  </a:cubicBezTo>
                  <a:cubicBezTo>
                    <a:pt x="1497806" y="287179"/>
                    <a:pt x="1495901" y="275749"/>
                    <a:pt x="1493044" y="266224"/>
                  </a:cubicBezTo>
                  <a:cubicBezTo>
                    <a:pt x="1495901" y="253841"/>
                    <a:pt x="1497806" y="246221"/>
                    <a:pt x="1497806" y="246221"/>
                  </a:cubicBezTo>
                  <a:cubicBezTo>
                    <a:pt x="1497806" y="246221"/>
                    <a:pt x="1495901" y="251936"/>
                    <a:pt x="1491139" y="260509"/>
                  </a:cubicBezTo>
                  <a:cubicBezTo>
                    <a:pt x="1491139" y="260509"/>
                    <a:pt x="1491139" y="259556"/>
                    <a:pt x="1491139" y="259556"/>
                  </a:cubicBezTo>
                  <a:cubicBezTo>
                    <a:pt x="1491139" y="253841"/>
                    <a:pt x="1490186" y="249079"/>
                    <a:pt x="1490186" y="244316"/>
                  </a:cubicBezTo>
                  <a:cubicBezTo>
                    <a:pt x="1490186" y="242411"/>
                    <a:pt x="1490186" y="240506"/>
                    <a:pt x="1489234" y="238601"/>
                  </a:cubicBezTo>
                  <a:cubicBezTo>
                    <a:pt x="1489234" y="237649"/>
                    <a:pt x="1489234" y="237649"/>
                    <a:pt x="1489234" y="237649"/>
                  </a:cubicBezTo>
                  <a:cubicBezTo>
                    <a:pt x="1489234" y="237649"/>
                    <a:pt x="1489234" y="237649"/>
                    <a:pt x="1489234" y="238601"/>
                  </a:cubicBezTo>
                  <a:cubicBezTo>
                    <a:pt x="1488281" y="230981"/>
                    <a:pt x="1488281" y="225266"/>
                    <a:pt x="1486376" y="219551"/>
                  </a:cubicBezTo>
                  <a:cubicBezTo>
                    <a:pt x="1483519" y="206216"/>
                    <a:pt x="1482566" y="198596"/>
                    <a:pt x="1482566" y="198596"/>
                  </a:cubicBezTo>
                  <a:cubicBezTo>
                    <a:pt x="1482566" y="198596"/>
                    <a:pt x="1482566" y="206216"/>
                    <a:pt x="1482566" y="220504"/>
                  </a:cubicBezTo>
                  <a:cubicBezTo>
                    <a:pt x="1482566" y="222409"/>
                    <a:pt x="1482566" y="225266"/>
                    <a:pt x="1482566" y="228124"/>
                  </a:cubicBezTo>
                  <a:cubicBezTo>
                    <a:pt x="1476851" y="206216"/>
                    <a:pt x="1473041" y="193834"/>
                    <a:pt x="1473041" y="193834"/>
                  </a:cubicBezTo>
                  <a:cubicBezTo>
                    <a:pt x="1473041" y="193834"/>
                    <a:pt x="1474946" y="220504"/>
                    <a:pt x="1479709" y="259556"/>
                  </a:cubicBezTo>
                  <a:cubicBezTo>
                    <a:pt x="1479709" y="260509"/>
                    <a:pt x="1478756" y="261461"/>
                    <a:pt x="1478756" y="262414"/>
                  </a:cubicBezTo>
                  <a:cubicBezTo>
                    <a:pt x="1477804" y="263366"/>
                    <a:pt x="1477804" y="265271"/>
                    <a:pt x="1476851" y="266224"/>
                  </a:cubicBezTo>
                  <a:cubicBezTo>
                    <a:pt x="1476851" y="263366"/>
                    <a:pt x="1475899" y="260509"/>
                    <a:pt x="1475899" y="257651"/>
                  </a:cubicBezTo>
                  <a:cubicBezTo>
                    <a:pt x="1473994" y="244316"/>
                    <a:pt x="1473041" y="232886"/>
                    <a:pt x="1471136" y="221456"/>
                  </a:cubicBezTo>
                  <a:cubicBezTo>
                    <a:pt x="1469231" y="210979"/>
                    <a:pt x="1468279" y="201454"/>
                    <a:pt x="1466374" y="193834"/>
                  </a:cubicBezTo>
                  <a:cubicBezTo>
                    <a:pt x="1462564" y="178594"/>
                    <a:pt x="1460659" y="170021"/>
                    <a:pt x="1460659" y="170021"/>
                  </a:cubicBezTo>
                  <a:cubicBezTo>
                    <a:pt x="1460659" y="170021"/>
                    <a:pt x="1461611" y="178594"/>
                    <a:pt x="1462564" y="193834"/>
                  </a:cubicBezTo>
                  <a:cubicBezTo>
                    <a:pt x="1463516" y="201454"/>
                    <a:pt x="1463516" y="210979"/>
                    <a:pt x="1464469" y="221456"/>
                  </a:cubicBezTo>
                  <a:cubicBezTo>
                    <a:pt x="1465421" y="231934"/>
                    <a:pt x="1465421" y="244316"/>
                    <a:pt x="1465421" y="257651"/>
                  </a:cubicBezTo>
                  <a:cubicBezTo>
                    <a:pt x="1465421" y="263366"/>
                    <a:pt x="1465421" y="269081"/>
                    <a:pt x="1465421" y="275749"/>
                  </a:cubicBezTo>
                  <a:cubicBezTo>
                    <a:pt x="1462564" y="265271"/>
                    <a:pt x="1458754" y="254794"/>
                    <a:pt x="1455896" y="246221"/>
                  </a:cubicBezTo>
                  <a:cubicBezTo>
                    <a:pt x="1453039" y="235744"/>
                    <a:pt x="1450181" y="226219"/>
                    <a:pt x="1447324" y="218599"/>
                  </a:cubicBezTo>
                  <a:cubicBezTo>
                    <a:pt x="1442561" y="203359"/>
                    <a:pt x="1439704" y="194786"/>
                    <a:pt x="1439704" y="194786"/>
                  </a:cubicBezTo>
                  <a:cubicBezTo>
                    <a:pt x="1439704" y="194786"/>
                    <a:pt x="1440656" y="202406"/>
                    <a:pt x="1442561" y="215741"/>
                  </a:cubicBezTo>
                  <a:cubicBezTo>
                    <a:pt x="1439704" y="203359"/>
                    <a:pt x="1437799" y="193834"/>
                    <a:pt x="1435894" y="185261"/>
                  </a:cubicBezTo>
                  <a:cubicBezTo>
                    <a:pt x="1435894" y="169069"/>
                    <a:pt x="1435894" y="159544"/>
                    <a:pt x="1435894" y="159544"/>
                  </a:cubicBezTo>
                  <a:cubicBezTo>
                    <a:pt x="1435894" y="159544"/>
                    <a:pt x="1434941" y="164306"/>
                    <a:pt x="1433036" y="173831"/>
                  </a:cubicBezTo>
                  <a:cubicBezTo>
                    <a:pt x="1431131" y="165259"/>
                    <a:pt x="1430179" y="160496"/>
                    <a:pt x="1430179" y="160496"/>
                  </a:cubicBezTo>
                  <a:cubicBezTo>
                    <a:pt x="1430179" y="160496"/>
                    <a:pt x="1430179" y="162401"/>
                    <a:pt x="1430179" y="166211"/>
                  </a:cubicBezTo>
                  <a:cubicBezTo>
                    <a:pt x="1428274" y="158591"/>
                    <a:pt x="1427321" y="151924"/>
                    <a:pt x="1425416" y="147161"/>
                  </a:cubicBezTo>
                  <a:cubicBezTo>
                    <a:pt x="1421606" y="134779"/>
                    <a:pt x="1418749" y="127159"/>
                    <a:pt x="1418749" y="127159"/>
                  </a:cubicBezTo>
                  <a:cubicBezTo>
                    <a:pt x="1418749" y="127159"/>
                    <a:pt x="1419701" y="134779"/>
                    <a:pt x="1421606" y="148114"/>
                  </a:cubicBezTo>
                  <a:cubicBezTo>
                    <a:pt x="1422559" y="154781"/>
                    <a:pt x="1423511" y="162401"/>
                    <a:pt x="1423511" y="171926"/>
                  </a:cubicBezTo>
                  <a:cubicBezTo>
                    <a:pt x="1424464" y="181451"/>
                    <a:pt x="1424464" y="190976"/>
                    <a:pt x="1425416" y="202406"/>
                  </a:cubicBezTo>
                  <a:cubicBezTo>
                    <a:pt x="1425416" y="208121"/>
                    <a:pt x="1426369" y="212884"/>
                    <a:pt x="1426369" y="218599"/>
                  </a:cubicBezTo>
                  <a:cubicBezTo>
                    <a:pt x="1425416" y="224314"/>
                    <a:pt x="1424464" y="230029"/>
                    <a:pt x="1424464" y="235744"/>
                  </a:cubicBezTo>
                  <a:cubicBezTo>
                    <a:pt x="1423511" y="231934"/>
                    <a:pt x="1422559" y="229076"/>
                    <a:pt x="1421606" y="226219"/>
                  </a:cubicBezTo>
                  <a:cubicBezTo>
                    <a:pt x="1419701" y="219551"/>
                    <a:pt x="1416844" y="214789"/>
                    <a:pt x="1415891" y="210026"/>
                  </a:cubicBezTo>
                  <a:cubicBezTo>
                    <a:pt x="1412081" y="201454"/>
                    <a:pt x="1410176" y="195739"/>
                    <a:pt x="1410176" y="195739"/>
                  </a:cubicBezTo>
                  <a:cubicBezTo>
                    <a:pt x="1410176" y="195739"/>
                    <a:pt x="1411129" y="201454"/>
                    <a:pt x="1412081" y="210979"/>
                  </a:cubicBezTo>
                  <a:cubicBezTo>
                    <a:pt x="1413034" y="215741"/>
                    <a:pt x="1413986" y="221456"/>
                    <a:pt x="1414939" y="228124"/>
                  </a:cubicBezTo>
                  <a:cubicBezTo>
                    <a:pt x="1415891" y="234791"/>
                    <a:pt x="1416844" y="241459"/>
                    <a:pt x="1416844" y="250031"/>
                  </a:cubicBezTo>
                  <a:cubicBezTo>
                    <a:pt x="1416844" y="255746"/>
                    <a:pt x="1417796" y="261461"/>
                    <a:pt x="1418749" y="268129"/>
                  </a:cubicBezTo>
                  <a:cubicBezTo>
                    <a:pt x="1416844" y="270986"/>
                    <a:pt x="1414939" y="273844"/>
                    <a:pt x="1413034" y="277654"/>
                  </a:cubicBezTo>
                  <a:cubicBezTo>
                    <a:pt x="1412081" y="275749"/>
                    <a:pt x="1412081" y="273844"/>
                    <a:pt x="1411129" y="271939"/>
                  </a:cubicBezTo>
                  <a:cubicBezTo>
                    <a:pt x="1406366" y="237649"/>
                    <a:pt x="1401604" y="215741"/>
                    <a:pt x="1401604" y="215741"/>
                  </a:cubicBezTo>
                  <a:cubicBezTo>
                    <a:pt x="1401604" y="215741"/>
                    <a:pt x="1401604" y="226219"/>
                    <a:pt x="1400651" y="243364"/>
                  </a:cubicBezTo>
                  <a:cubicBezTo>
                    <a:pt x="1397794" y="233839"/>
                    <a:pt x="1394936" y="226219"/>
                    <a:pt x="1392079" y="219551"/>
                  </a:cubicBezTo>
                  <a:cubicBezTo>
                    <a:pt x="1392079" y="217646"/>
                    <a:pt x="1393031" y="215741"/>
                    <a:pt x="1393031" y="213836"/>
                  </a:cubicBezTo>
                  <a:cubicBezTo>
                    <a:pt x="1393984" y="212884"/>
                    <a:pt x="1394936" y="211931"/>
                    <a:pt x="1395889" y="210979"/>
                  </a:cubicBezTo>
                  <a:cubicBezTo>
                    <a:pt x="1399699" y="207169"/>
                    <a:pt x="1400651" y="205264"/>
                    <a:pt x="1400651" y="205264"/>
                  </a:cubicBezTo>
                  <a:cubicBezTo>
                    <a:pt x="1400651" y="205264"/>
                    <a:pt x="1398746" y="207169"/>
                    <a:pt x="1394936" y="210026"/>
                  </a:cubicBezTo>
                  <a:cubicBezTo>
                    <a:pt x="1394936" y="210026"/>
                    <a:pt x="1393984" y="210979"/>
                    <a:pt x="1393031" y="210979"/>
                  </a:cubicBezTo>
                  <a:cubicBezTo>
                    <a:pt x="1393984" y="205264"/>
                    <a:pt x="1394936" y="202406"/>
                    <a:pt x="1394936" y="202406"/>
                  </a:cubicBezTo>
                  <a:cubicBezTo>
                    <a:pt x="1394936" y="202406"/>
                    <a:pt x="1393031" y="206216"/>
                    <a:pt x="1391126" y="212884"/>
                  </a:cubicBezTo>
                  <a:cubicBezTo>
                    <a:pt x="1391126" y="212884"/>
                    <a:pt x="1390174" y="213836"/>
                    <a:pt x="1390174" y="213836"/>
                  </a:cubicBezTo>
                  <a:cubicBezTo>
                    <a:pt x="1386364" y="204311"/>
                    <a:pt x="1384459" y="199549"/>
                    <a:pt x="1384459" y="199549"/>
                  </a:cubicBezTo>
                  <a:cubicBezTo>
                    <a:pt x="1384459" y="199549"/>
                    <a:pt x="1385411" y="205264"/>
                    <a:pt x="1387316" y="215741"/>
                  </a:cubicBezTo>
                  <a:cubicBezTo>
                    <a:pt x="1384459" y="218599"/>
                    <a:pt x="1382554" y="220504"/>
                    <a:pt x="1378744" y="224314"/>
                  </a:cubicBezTo>
                  <a:cubicBezTo>
                    <a:pt x="1374934" y="229076"/>
                    <a:pt x="1371124" y="233839"/>
                    <a:pt x="1367314" y="240506"/>
                  </a:cubicBezTo>
                  <a:cubicBezTo>
                    <a:pt x="1363504" y="230029"/>
                    <a:pt x="1358741" y="219551"/>
                    <a:pt x="1354931" y="209074"/>
                  </a:cubicBezTo>
                  <a:cubicBezTo>
                    <a:pt x="1354931" y="199549"/>
                    <a:pt x="1354931" y="191929"/>
                    <a:pt x="1354931" y="185261"/>
                  </a:cubicBezTo>
                  <a:cubicBezTo>
                    <a:pt x="1354931" y="167164"/>
                    <a:pt x="1354931" y="157639"/>
                    <a:pt x="1354931" y="157639"/>
                  </a:cubicBezTo>
                  <a:cubicBezTo>
                    <a:pt x="1354931" y="157639"/>
                    <a:pt x="1353026" y="168116"/>
                    <a:pt x="1351121" y="185261"/>
                  </a:cubicBezTo>
                  <a:cubicBezTo>
                    <a:pt x="1350169" y="189071"/>
                    <a:pt x="1350169" y="192881"/>
                    <a:pt x="1349216" y="197644"/>
                  </a:cubicBezTo>
                  <a:cubicBezTo>
                    <a:pt x="1347311" y="193834"/>
                    <a:pt x="1345406" y="190024"/>
                    <a:pt x="1343501" y="186214"/>
                  </a:cubicBezTo>
                  <a:cubicBezTo>
                    <a:pt x="1343501" y="181451"/>
                    <a:pt x="1344454" y="175736"/>
                    <a:pt x="1344454" y="171926"/>
                  </a:cubicBezTo>
                  <a:cubicBezTo>
                    <a:pt x="1344454" y="166211"/>
                    <a:pt x="1344454" y="161449"/>
                    <a:pt x="1344454" y="157639"/>
                  </a:cubicBezTo>
                  <a:cubicBezTo>
                    <a:pt x="1344454" y="151924"/>
                    <a:pt x="1345406" y="147161"/>
                    <a:pt x="1345406" y="142399"/>
                  </a:cubicBezTo>
                  <a:cubicBezTo>
                    <a:pt x="1346359" y="129064"/>
                    <a:pt x="1346359" y="120491"/>
                    <a:pt x="1346359" y="120491"/>
                  </a:cubicBezTo>
                  <a:cubicBezTo>
                    <a:pt x="1346359" y="120491"/>
                    <a:pt x="1344454" y="128111"/>
                    <a:pt x="1341596" y="141446"/>
                  </a:cubicBezTo>
                  <a:cubicBezTo>
                    <a:pt x="1340644" y="148114"/>
                    <a:pt x="1338739" y="156686"/>
                    <a:pt x="1336834" y="166211"/>
                  </a:cubicBezTo>
                  <a:cubicBezTo>
                    <a:pt x="1336834" y="167164"/>
                    <a:pt x="1336834" y="168116"/>
                    <a:pt x="1335881" y="169069"/>
                  </a:cubicBezTo>
                  <a:cubicBezTo>
                    <a:pt x="1333024" y="162401"/>
                    <a:pt x="1330166" y="156686"/>
                    <a:pt x="1327309" y="150971"/>
                  </a:cubicBezTo>
                  <a:cubicBezTo>
                    <a:pt x="1299686" y="91916"/>
                    <a:pt x="1280636" y="53816"/>
                    <a:pt x="1280636" y="53816"/>
                  </a:cubicBezTo>
                  <a:cubicBezTo>
                    <a:pt x="1280636" y="53816"/>
                    <a:pt x="1293971" y="94774"/>
                    <a:pt x="1317784" y="155734"/>
                  </a:cubicBezTo>
                  <a:cubicBezTo>
                    <a:pt x="1322546" y="168116"/>
                    <a:pt x="1327309" y="180499"/>
                    <a:pt x="1332071" y="193834"/>
                  </a:cubicBezTo>
                  <a:cubicBezTo>
                    <a:pt x="1332071" y="195739"/>
                    <a:pt x="1332071" y="196691"/>
                    <a:pt x="1331119" y="197644"/>
                  </a:cubicBezTo>
                  <a:cubicBezTo>
                    <a:pt x="1329214" y="209074"/>
                    <a:pt x="1327309" y="222409"/>
                    <a:pt x="1326356" y="235744"/>
                  </a:cubicBezTo>
                  <a:cubicBezTo>
                    <a:pt x="1324451" y="249079"/>
                    <a:pt x="1323499" y="263366"/>
                    <a:pt x="1321594" y="277654"/>
                  </a:cubicBezTo>
                  <a:cubicBezTo>
                    <a:pt x="1321594" y="283369"/>
                    <a:pt x="1320641" y="288131"/>
                    <a:pt x="1319689" y="293846"/>
                  </a:cubicBezTo>
                  <a:cubicBezTo>
                    <a:pt x="1318736" y="292894"/>
                    <a:pt x="1318736" y="291941"/>
                    <a:pt x="1317784" y="290989"/>
                  </a:cubicBezTo>
                  <a:cubicBezTo>
                    <a:pt x="1317784" y="289084"/>
                    <a:pt x="1317784" y="289084"/>
                    <a:pt x="1317784" y="289084"/>
                  </a:cubicBezTo>
                  <a:cubicBezTo>
                    <a:pt x="1317784" y="289084"/>
                    <a:pt x="1317784" y="290036"/>
                    <a:pt x="1316831" y="290989"/>
                  </a:cubicBezTo>
                  <a:cubicBezTo>
                    <a:pt x="1316831" y="290036"/>
                    <a:pt x="1315879" y="289084"/>
                    <a:pt x="1315879" y="288131"/>
                  </a:cubicBezTo>
                  <a:cubicBezTo>
                    <a:pt x="1314926" y="287179"/>
                    <a:pt x="1314926" y="286226"/>
                    <a:pt x="1313974" y="285274"/>
                  </a:cubicBezTo>
                  <a:cubicBezTo>
                    <a:pt x="1315879" y="259556"/>
                    <a:pt x="1316831" y="244316"/>
                    <a:pt x="1316831" y="244316"/>
                  </a:cubicBezTo>
                  <a:cubicBezTo>
                    <a:pt x="1316831" y="244316"/>
                    <a:pt x="1313974" y="256699"/>
                    <a:pt x="1309211" y="277654"/>
                  </a:cubicBezTo>
                  <a:cubicBezTo>
                    <a:pt x="1305401" y="271939"/>
                    <a:pt x="1302544" y="266224"/>
                    <a:pt x="1298734" y="260509"/>
                  </a:cubicBezTo>
                  <a:cubicBezTo>
                    <a:pt x="1304449" y="235744"/>
                    <a:pt x="1310164" y="213836"/>
                    <a:pt x="1313974" y="199549"/>
                  </a:cubicBezTo>
                  <a:cubicBezTo>
                    <a:pt x="1317784" y="182404"/>
                    <a:pt x="1319689" y="172879"/>
                    <a:pt x="1319689" y="172879"/>
                  </a:cubicBezTo>
                  <a:cubicBezTo>
                    <a:pt x="1319689" y="172879"/>
                    <a:pt x="1307306" y="202406"/>
                    <a:pt x="1291114" y="249079"/>
                  </a:cubicBezTo>
                  <a:cubicBezTo>
                    <a:pt x="1287304" y="243364"/>
                    <a:pt x="1284446" y="238601"/>
                    <a:pt x="1281589" y="234791"/>
                  </a:cubicBezTo>
                  <a:cubicBezTo>
                    <a:pt x="1273016" y="222409"/>
                    <a:pt x="1267301" y="215741"/>
                    <a:pt x="1267301" y="215741"/>
                  </a:cubicBezTo>
                  <a:cubicBezTo>
                    <a:pt x="1267301" y="215741"/>
                    <a:pt x="1270159" y="222409"/>
                    <a:pt x="1275874" y="232886"/>
                  </a:cubicBezTo>
                  <a:cubicBezTo>
                    <a:pt x="1274921" y="234791"/>
                    <a:pt x="1273969" y="238601"/>
                    <a:pt x="1272064" y="243364"/>
                  </a:cubicBezTo>
                  <a:cubicBezTo>
                    <a:pt x="1268254" y="237649"/>
                    <a:pt x="1264444" y="231934"/>
                    <a:pt x="1261586" y="227171"/>
                  </a:cubicBezTo>
                  <a:cubicBezTo>
                    <a:pt x="1257776" y="221456"/>
                    <a:pt x="1253014" y="215741"/>
                    <a:pt x="1249204" y="210979"/>
                  </a:cubicBezTo>
                  <a:cubicBezTo>
                    <a:pt x="1248251" y="210026"/>
                    <a:pt x="1248251" y="209074"/>
                    <a:pt x="1247299" y="208121"/>
                  </a:cubicBezTo>
                  <a:cubicBezTo>
                    <a:pt x="1250156" y="203359"/>
                    <a:pt x="1251109" y="199549"/>
                    <a:pt x="1251109" y="199549"/>
                  </a:cubicBezTo>
                  <a:cubicBezTo>
                    <a:pt x="1251109" y="199549"/>
                    <a:pt x="1249204" y="202406"/>
                    <a:pt x="1246346" y="206216"/>
                  </a:cubicBezTo>
                  <a:cubicBezTo>
                    <a:pt x="1239679" y="197644"/>
                    <a:pt x="1233964" y="190024"/>
                    <a:pt x="1229201" y="184309"/>
                  </a:cubicBezTo>
                  <a:cubicBezTo>
                    <a:pt x="1217771" y="170974"/>
                    <a:pt x="1211104" y="162401"/>
                    <a:pt x="1211104" y="162401"/>
                  </a:cubicBezTo>
                  <a:cubicBezTo>
                    <a:pt x="1211104" y="162401"/>
                    <a:pt x="1216819" y="170974"/>
                    <a:pt x="1226344" y="186214"/>
                  </a:cubicBezTo>
                  <a:cubicBezTo>
                    <a:pt x="1231106" y="192881"/>
                    <a:pt x="1235869" y="202406"/>
                    <a:pt x="1242536" y="211931"/>
                  </a:cubicBezTo>
                  <a:cubicBezTo>
                    <a:pt x="1240631" y="214789"/>
                    <a:pt x="1238726" y="217646"/>
                    <a:pt x="1236821" y="220504"/>
                  </a:cubicBezTo>
                  <a:cubicBezTo>
                    <a:pt x="1235869" y="222409"/>
                    <a:pt x="1234916" y="224314"/>
                    <a:pt x="1233011" y="226219"/>
                  </a:cubicBezTo>
                  <a:cubicBezTo>
                    <a:pt x="1233011" y="221456"/>
                    <a:pt x="1232059" y="217646"/>
                    <a:pt x="1231106" y="212884"/>
                  </a:cubicBezTo>
                  <a:cubicBezTo>
                    <a:pt x="1231106" y="211931"/>
                    <a:pt x="1230154" y="210026"/>
                    <a:pt x="1228249" y="209074"/>
                  </a:cubicBezTo>
                  <a:cubicBezTo>
                    <a:pt x="1228249" y="209074"/>
                    <a:pt x="1227296" y="209074"/>
                    <a:pt x="1226344" y="209074"/>
                  </a:cubicBezTo>
                  <a:cubicBezTo>
                    <a:pt x="1225391" y="206216"/>
                    <a:pt x="1224439" y="202406"/>
                    <a:pt x="1223486" y="199549"/>
                  </a:cubicBezTo>
                  <a:cubicBezTo>
                    <a:pt x="1218724" y="187166"/>
                    <a:pt x="1215866" y="179546"/>
                    <a:pt x="1215866" y="179546"/>
                  </a:cubicBezTo>
                  <a:cubicBezTo>
                    <a:pt x="1215866" y="179546"/>
                    <a:pt x="1216819" y="187166"/>
                    <a:pt x="1219676" y="200501"/>
                  </a:cubicBezTo>
                  <a:cubicBezTo>
                    <a:pt x="1220629" y="204311"/>
                    <a:pt x="1220629" y="208121"/>
                    <a:pt x="1221581" y="211931"/>
                  </a:cubicBezTo>
                  <a:cubicBezTo>
                    <a:pt x="1221581" y="212884"/>
                    <a:pt x="1220629" y="212884"/>
                    <a:pt x="1220629" y="213836"/>
                  </a:cubicBezTo>
                  <a:cubicBezTo>
                    <a:pt x="1214914" y="208121"/>
                    <a:pt x="1211104" y="203359"/>
                    <a:pt x="1207294" y="200501"/>
                  </a:cubicBezTo>
                  <a:cubicBezTo>
                    <a:pt x="1203484" y="197644"/>
                    <a:pt x="1201579" y="195739"/>
                    <a:pt x="1201579" y="195739"/>
                  </a:cubicBezTo>
                  <a:cubicBezTo>
                    <a:pt x="1201579" y="195739"/>
                    <a:pt x="1203484" y="197644"/>
                    <a:pt x="1206341" y="201454"/>
                  </a:cubicBezTo>
                  <a:cubicBezTo>
                    <a:pt x="1209199" y="205264"/>
                    <a:pt x="1213009" y="210979"/>
                    <a:pt x="1217771" y="217646"/>
                  </a:cubicBezTo>
                  <a:lnTo>
                    <a:pt x="1217771" y="217646"/>
                  </a:lnTo>
                  <a:cubicBezTo>
                    <a:pt x="1216819" y="222409"/>
                    <a:pt x="1216819" y="227171"/>
                    <a:pt x="1216819" y="231934"/>
                  </a:cubicBezTo>
                  <a:cubicBezTo>
                    <a:pt x="1207294" y="223361"/>
                    <a:pt x="1202531" y="219551"/>
                    <a:pt x="1202531" y="219551"/>
                  </a:cubicBezTo>
                  <a:cubicBezTo>
                    <a:pt x="1202531" y="219551"/>
                    <a:pt x="1207294" y="226219"/>
                    <a:pt x="1215866" y="236696"/>
                  </a:cubicBezTo>
                  <a:cubicBezTo>
                    <a:pt x="1215866" y="240506"/>
                    <a:pt x="1214914" y="245269"/>
                    <a:pt x="1214914" y="249079"/>
                  </a:cubicBezTo>
                  <a:cubicBezTo>
                    <a:pt x="1214914" y="250984"/>
                    <a:pt x="1214914" y="252889"/>
                    <a:pt x="1214914" y="255746"/>
                  </a:cubicBezTo>
                  <a:cubicBezTo>
                    <a:pt x="1214914" y="253841"/>
                    <a:pt x="1213961" y="252889"/>
                    <a:pt x="1213961" y="250984"/>
                  </a:cubicBezTo>
                  <a:cubicBezTo>
                    <a:pt x="1213961" y="250984"/>
                    <a:pt x="1213961" y="250031"/>
                    <a:pt x="1213961" y="250031"/>
                  </a:cubicBezTo>
                  <a:cubicBezTo>
                    <a:pt x="1213961" y="249079"/>
                    <a:pt x="1214914" y="249079"/>
                    <a:pt x="1214914" y="249079"/>
                  </a:cubicBezTo>
                  <a:cubicBezTo>
                    <a:pt x="1214914" y="249079"/>
                    <a:pt x="1214914" y="249079"/>
                    <a:pt x="1213961" y="250031"/>
                  </a:cubicBezTo>
                  <a:cubicBezTo>
                    <a:pt x="1212056" y="242411"/>
                    <a:pt x="1209199" y="235744"/>
                    <a:pt x="1207294" y="229076"/>
                  </a:cubicBezTo>
                  <a:cubicBezTo>
                    <a:pt x="1204436" y="222409"/>
                    <a:pt x="1202531" y="216694"/>
                    <a:pt x="1200626" y="212884"/>
                  </a:cubicBezTo>
                  <a:cubicBezTo>
                    <a:pt x="1195864" y="204311"/>
                    <a:pt x="1193959" y="198596"/>
                    <a:pt x="1193959" y="198596"/>
                  </a:cubicBezTo>
                  <a:cubicBezTo>
                    <a:pt x="1193959" y="198596"/>
                    <a:pt x="1194911" y="204311"/>
                    <a:pt x="1196816" y="213836"/>
                  </a:cubicBezTo>
                  <a:cubicBezTo>
                    <a:pt x="1197769" y="218599"/>
                    <a:pt x="1198721" y="224314"/>
                    <a:pt x="1200626" y="230981"/>
                  </a:cubicBezTo>
                  <a:cubicBezTo>
                    <a:pt x="1201579" y="237649"/>
                    <a:pt x="1202531" y="245269"/>
                    <a:pt x="1204436" y="252889"/>
                  </a:cubicBezTo>
                  <a:cubicBezTo>
                    <a:pt x="1204436" y="254794"/>
                    <a:pt x="1205389" y="256699"/>
                    <a:pt x="1205389" y="258604"/>
                  </a:cubicBezTo>
                  <a:cubicBezTo>
                    <a:pt x="1202531" y="251936"/>
                    <a:pt x="1199674" y="245269"/>
                    <a:pt x="1196816" y="239554"/>
                  </a:cubicBezTo>
                  <a:cubicBezTo>
                    <a:pt x="1193959" y="233839"/>
                    <a:pt x="1191101" y="229076"/>
                    <a:pt x="1189196" y="224314"/>
                  </a:cubicBezTo>
                  <a:cubicBezTo>
                    <a:pt x="1184434" y="216694"/>
                    <a:pt x="1181576" y="211931"/>
                    <a:pt x="1181576" y="211931"/>
                  </a:cubicBezTo>
                  <a:cubicBezTo>
                    <a:pt x="1181576" y="211931"/>
                    <a:pt x="1183481" y="216694"/>
                    <a:pt x="1185386" y="225266"/>
                  </a:cubicBezTo>
                  <a:cubicBezTo>
                    <a:pt x="1187291" y="230029"/>
                    <a:pt x="1188244" y="234791"/>
                    <a:pt x="1190149" y="241459"/>
                  </a:cubicBezTo>
                  <a:cubicBezTo>
                    <a:pt x="1192054" y="247174"/>
                    <a:pt x="1193006" y="254794"/>
                    <a:pt x="1194911" y="262414"/>
                  </a:cubicBezTo>
                  <a:cubicBezTo>
                    <a:pt x="1195864" y="267176"/>
                    <a:pt x="1196816" y="271939"/>
                    <a:pt x="1197769" y="276701"/>
                  </a:cubicBezTo>
                  <a:cubicBezTo>
                    <a:pt x="1196816" y="279559"/>
                    <a:pt x="1194911" y="281464"/>
                    <a:pt x="1193959" y="284321"/>
                  </a:cubicBezTo>
                  <a:cubicBezTo>
                    <a:pt x="1193959" y="284321"/>
                    <a:pt x="1193959" y="283369"/>
                    <a:pt x="1193959" y="283369"/>
                  </a:cubicBezTo>
                  <a:cubicBezTo>
                    <a:pt x="1193959" y="282416"/>
                    <a:pt x="1193006" y="280511"/>
                    <a:pt x="1193006" y="279559"/>
                  </a:cubicBezTo>
                  <a:cubicBezTo>
                    <a:pt x="1193959" y="277654"/>
                    <a:pt x="1193959" y="276701"/>
                    <a:pt x="1193959" y="276701"/>
                  </a:cubicBezTo>
                  <a:cubicBezTo>
                    <a:pt x="1193959" y="276701"/>
                    <a:pt x="1193959" y="277654"/>
                    <a:pt x="1193006" y="278606"/>
                  </a:cubicBezTo>
                  <a:cubicBezTo>
                    <a:pt x="1190149" y="268129"/>
                    <a:pt x="1187291" y="258604"/>
                    <a:pt x="1184434" y="250984"/>
                  </a:cubicBezTo>
                  <a:cubicBezTo>
                    <a:pt x="1179671" y="239554"/>
                    <a:pt x="1176814" y="231934"/>
                    <a:pt x="1174909" y="227171"/>
                  </a:cubicBezTo>
                  <a:cubicBezTo>
                    <a:pt x="1174909" y="226219"/>
                    <a:pt x="1174909" y="224314"/>
                    <a:pt x="1174909" y="223361"/>
                  </a:cubicBezTo>
                  <a:cubicBezTo>
                    <a:pt x="1174909" y="212884"/>
                    <a:pt x="1175861" y="204311"/>
                    <a:pt x="1175861" y="196691"/>
                  </a:cubicBezTo>
                  <a:cubicBezTo>
                    <a:pt x="1175861" y="182404"/>
                    <a:pt x="1174909" y="173831"/>
                    <a:pt x="1174909" y="173831"/>
                  </a:cubicBezTo>
                  <a:cubicBezTo>
                    <a:pt x="1174909" y="173831"/>
                    <a:pt x="1173956" y="182404"/>
                    <a:pt x="1172051" y="196691"/>
                  </a:cubicBezTo>
                  <a:cubicBezTo>
                    <a:pt x="1171099" y="204311"/>
                    <a:pt x="1169194" y="212884"/>
                    <a:pt x="1168241" y="223361"/>
                  </a:cubicBezTo>
                  <a:cubicBezTo>
                    <a:pt x="1168241" y="224314"/>
                    <a:pt x="1168241" y="225266"/>
                    <a:pt x="1168241" y="226219"/>
                  </a:cubicBezTo>
                  <a:cubicBezTo>
                    <a:pt x="1167289" y="229076"/>
                    <a:pt x="1165384" y="232886"/>
                    <a:pt x="1162526" y="238601"/>
                  </a:cubicBezTo>
                  <a:cubicBezTo>
                    <a:pt x="1161574" y="230981"/>
                    <a:pt x="1160621" y="223361"/>
                    <a:pt x="1158716" y="215741"/>
                  </a:cubicBezTo>
                  <a:cubicBezTo>
                    <a:pt x="1156811" y="206216"/>
                    <a:pt x="1153954" y="197644"/>
                    <a:pt x="1152049" y="189071"/>
                  </a:cubicBezTo>
                  <a:cubicBezTo>
                    <a:pt x="1143476" y="155734"/>
                    <a:pt x="1136809" y="133826"/>
                    <a:pt x="1136809" y="133826"/>
                  </a:cubicBezTo>
                  <a:cubicBezTo>
                    <a:pt x="1136809" y="133826"/>
                    <a:pt x="1137761" y="156686"/>
                    <a:pt x="1140619" y="190024"/>
                  </a:cubicBezTo>
                  <a:cubicBezTo>
                    <a:pt x="1141571" y="198596"/>
                    <a:pt x="1142524" y="208121"/>
                    <a:pt x="1143476" y="217646"/>
                  </a:cubicBezTo>
                  <a:cubicBezTo>
                    <a:pt x="1144429" y="227171"/>
                    <a:pt x="1144429" y="237649"/>
                    <a:pt x="1146334" y="248126"/>
                  </a:cubicBezTo>
                  <a:cubicBezTo>
                    <a:pt x="1146334" y="252889"/>
                    <a:pt x="1147286" y="256699"/>
                    <a:pt x="1147286" y="261461"/>
                  </a:cubicBezTo>
                  <a:cubicBezTo>
                    <a:pt x="1147286" y="261461"/>
                    <a:pt x="1147286" y="261461"/>
                    <a:pt x="1147286" y="261461"/>
                  </a:cubicBezTo>
                  <a:cubicBezTo>
                    <a:pt x="1147286" y="259556"/>
                    <a:pt x="1147286" y="258604"/>
                    <a:pt x="1147286" y="258604"/>
                  </a:cubicBezTo>
                  <a:cubicBezTo>
                    <a:pt x="1147286" y="258604"/>
                    <a:pt x="1147286" y="259556"/>
                    <a:pt x="1147286" y="260509"/>
                  </a:cubicBezTo>
                  <a:cubicBezTo>
                    <a:pt x="1146334" y="257651"/>
                    <a:pt x="1144429" y="254794"/>
                    <a:pt x="1143476" y="251936"/>
                  </a:cubicBezTo>
                  <a:cubicBezTo>
                    <a:pt x="1142524" y="250984"/>
                    <a:pt x="1142524" y="250031"/>
                    <a:pt x="1141571" y="249079"/>
                  </a:cubicBezTo>
                  <a:cubicBezTo>
                    <a:pt x="1141571" y="242411"/>
                    <a:pt x="1141571" y="237649"/>
                    <a:pt x="1141571" y="237649"/>
                  </a:cubicBezTo>
                  <a:cubicBezTo>
                    <a:pt x="1141571" y="237649"/>
                    <a:pt x="1140619" y="240506"/>
                    <a:pt x="1139666" y="246221"/>
                  </a:cubicBezTo>
                  <a:cubicBezTo>
                    <a:pt x="1136809" y="241459"/>
                    <a:pt x="1134904" y="236696"/>
                    <a:pt x="1132046" y="231934"/>
                  </a:cubicBezTo>
                  <a:cubicBezTo>
                    <a:pt x="1132046" y="231934"/>
                    <a:pt x="1132046" y="230981"/>
                    <a:pt x="1132046" y="230981"/>
                  </a:cubicBezTo>
                  <a:cubicBezTo>
                    <a:pt x="1128236" y="211931"/>
                    <a:pt x="1124426" y="193834"/>
                    <a:pt x="1120616" y="177641"/>
                  </a:cubicBezTo>
                  <a:cubicBezTo>
                    <a:pt x="1116806" y="161449"/>
                    <a:pt x="1113949" y="146209"/>
                    <a:pt x="1110139" y="132874"/>
                  </a:cubicBezTo>
                  <a:cubicBezTo>
                    <a:pt x="1106329" y="119539"/>
                    <a:pt x="1103471" y="108109"/>
                    <a:pt x="1100614" y="98584"/>
                  </a:cubicBezTo>
                  <a:cubicBezTo>
                    <a:pt x="1094899" y="79534"/>
                    <a:pt x="1092041" y="69056"/>
                    <a:pt x="1092041" y="69056"/>
                  </a:cubicBezTo>
                  <a:cubicBezTo>
                    <a:pt x="1092041" y="69056"/>
                    <a:pt x="1093946" y="80486"/>
                    <a:pt x="1096804" y="99536"/>
                  </a:cubicBezTo>
                  <a:cubicBezTo>
                    <a:pt x="1098709" y="109061"/>
                    <a:pt x="1100614" y="121444"/>
                    <a:pt x="1103471" y="134779"/>
                  </a:cubicBezTo>
                  <a:cubicBezTo>
                    <a:pt x="1106329" y="148114"/>
                    <a:pt x="1108234" y="163354"/>
                    <a:pt x="1110139" y="180499"/>
                  </a:cubicBezTo>
                  <a:cubicBezTo>
                    <a:pt x="1111091" y="186214"/>
                    <a:pt x="1112044" y="192881"/>
                    <a:pt x="1112996" y="199549"/>
                  </a:cubicBezTo>
                  <a:cubicBezTo>
                    <a:pt x="1112044" y="197644"/>
                    <a:pt x="1111091" y="196691"/>
                    <a:pt x="1110139" y="194786"/>
                  </a:cubicBezTo>
                  <a:cubicBezTo>
                    <a:pt x="1109186" y="192881"/>
                    <a:pt x="1107281" y="190976"/>
                    <a:pt x="1106329" y="190024"/>
                  </a:cubicBezTo>
                  <a:cubicBezTo>
                    <a:pt x="1106329" y="189071"/>
                    <a:pt x="1106329" y="189071"/>
                    <a:pt x="1105376" y="188119"/>
                  </a:cubicBezTo>
                  <a:cubicBezTo>
                    <a:pt x="1101566" y="177641"/>
                    <a:pt x="1098709" y="168116"/>
                    <a:pt x="1095851" y="160496"/>
                  </a:cubicBezTo>
                  <a:cubicBezTo>
                    <a:pt x="1090136" y="145256"/>
                    <a:pt x="1087279" y="136684"/>
                    <a:pt x="1087279" y="136684"/>
                  </a:cubicBezTo>
                  <a:cubicBezTo>
                    <a:pt x="1087279" y="136684"/>
                    <a:pt x="1089184" y="145256"/>
                    <a:pt x="1092041" y="161449"/>
                  </a:cubicBezTo>
                  <a:cubicBezTo>
                    <a:pt x="1093946" y="169069"/>
                    <a:pt x="1095851" y="178594"/>
                    <a:pt x="1098709" y="190024"/>
                  </a:cubicBezTo>
                  <a:cubicBezTo>
                    <a:pt x="1100614" y="197644"/>
                    <a:pt x="1102519" y="207169"/>
                    <a:pt x="1103471" y="215741"/>
                  </a:cubicBezTo>
                  <a:cubicBezTo>
                    <a:pt x="1099661" y="206216"/>
                    <a:pt x="1097756" y="200501"/>
                    <a:pt x="1097756" y="200501"/>
                  </a:cubicBezTo>
                  <a:cubicBezTo>
                    <a:pt x="1097756" y="200501"/>
                    <a:pt x="1099661" y="209074"/>
                    <a:pt x="1102519" y="224314"/>
                  </a:cubicBezTo>
                  <a:cubicBezTo>
                    <a:pt x="1100614" y="227171"/>
                    <a:pt x="1097756" y="230981"/>
                    <a:pt x="1094899" y="233839"/>
                  </a:cubicBezTo>
                  <a:cubicBezTo>
                    <a:pt x="1092994" y="225266"/>
                    <a:pt x="1091089" y="216694"/>
                    <a:pt x="1089184" y="209074"/>
                  </a:cubicBezTo>
                  <a:cubicBezTo>
                    <a:pt x="1086326" y="182404"/>
                    <a:pt x="1084421" y="166211"/>
                    <a:pt x="1084421" y="166211"/>
                  </a:cubicBezTo>
                  <a:cubicBezTo>
                    <a:pt x="1084421" y="166211"/>
                    <a:pt x="1084421" y="172879"/>
                    <a:pt x="1083469" y="184309"/>
                  </a:cubicBezTo>
                  <a:cubicBezTo>
                    <a:pt x="1080611" y="171926"/>
                    <a:pt x="1077754" y="160496"/>
                    <a:pt x="1073944" y="149066"/>
                  </a:cubicBezTo>
                  <a:cubicBezTo>
                    <a:pt x="1071086" y="140494"/>
                    <a:pt x="1069181" y="131921"/>
                    <a:pt x="1066324" y="123349"/>
                  </a:cubicBezTo>
                  <a:cubicBezTo>
                    <a:pt x="1072991" y="105251"/>
                    <a:pt x="1075849" y="94774"/>
                    <a:pt x="1075849" y="94774"/>
                  </a:cubicBezTo>
                  <a:cubicBezTo>
                    <a:pt x="1075849" y="94774"/>
                    <a:pt x="1072039" y="103346"/>
                    <a:pt x="1064419" y="119539"/>
                  </a:cubicBezTo>
                  <a:cubicBezTo>
                    <a:pt x="1062514" y="112871"/>
                    <a:pt x="1059656" y="106204"/>
                    <a:pt x="1057751" y="100489"/>
                  </a:cubicBezTo>
                  <a:cubicBezTo>
                    <a:pt x="1054894" y="92869"/>
                    <a:pt x="1052036" y="85249"/>
                    <a:pt x="1050131" y="78581"/>
                  </a:cubicBezTo>
                  <a:cubicBezTo>
                    <a:pt x="1047274" y="71914"/>
                    <a:pt x="1044416" y="65246"/>
                    <a:pt x="1042511" y="59531"/>
                  </a:cubicBezTo>
                  <a:cubicBezTo>
                    <a:pt x="1037749" y="47149"/>
                    <a:pt x="1032986" y="36671"/>
                    <a:pt x="1029176" y="28099"/>
                  </a:cubicBezTo>
                  <a:cubicBezTo>
                    <a:pt x="1017746" y="16669"/>
                    <a:pt x="1012984" y="7144"/>
                    <a:pt x="1012984" y="7144"/>
                  </a:cubicBezTo>
                  <a:cubicBezTo>
                    <a:pt x="1012984" y="7144"/>
                    <a:pt x="1016794" y="17621"/>
                    <a:pt x="1022509" y="34766"/>
                  </a:cubicBezTo>
                  <a:cubicBezTo>
                    <a:pt x="1025366" y="43339"/>
                    <a:pt x="1029176" y="54769"/>
                    <a:pt x="1032986" y="67151"/>
                  </a:cubicBezTo>
                  <a:cubicBezTo>
                    <a:pt x="1034891" y="73819"/>
                    <a:pt x="1036796" y="79534"/>
                    <a:pt x="1038701" y="87154"/>
                  </a:cubicBezTo>
                  <a:cubicBezTo>
                    <a:pt x="1040606" y="93821"/>
                    <a:pt x="1042511" y="101441"/>
                    <a:pt x="1044416" y="109061"/>
                  </a:cubicBezTo>
                  <a:cubicBezTo>
                    <a:pt x="1044416" y="109061"/>
                    <a:pt x="1044416" y="110014"/>
                    <a:pt x="1044416" y="110014"/>
                  </a:cubicBezTo>
                  <a:cubicBezTo>
                    <a:pt x="1039654" y="101441"/>
                    <a:pt x="1037749" y="96679"/>
                    <a:pt x="1037749" y="96679"/>
                  </a:cubicBezTo>
                  <a:cubicBezTo>
                    <a:pt x="1037749" y="96679"/>
                    <a:pt x="1039654" y="104299"/>
                    <a:pt x="1044416" y="117634"/>
                  </a:cubicBezTo>
                  <a:cubicBezTo>
                    <a:pt x="1046321" y="124301"/>
                    <a:pt x="1049179" y="131921"/>
                    <a:pt x="1051084" y="141446"/>
                  </a:cubicBezTo>
                  <a:cubicBezTo>
                    <a:pt x="1051084" y="143351"/>
                    <a:pt x="1052036" y="144304"/>
                    <a:pt x="1052036" y="146209"/>
                  </a:cubicBezTo>
                  <a:cubicBezTo>
                    <a:pt x="1048226" y="153829"/>
                    <a:pt x="1043464" y="163354"/>
                    <a:pt x="1037749" y="172879"/>
                  </a:cubicBezTo>
                  <a:cubicBezTo>
                    <a:pt x="1033939" y="180499"/>
                    <a:pt x="1029176" y="188119"/>
                    <a:pt x="1024414" y="195739"/>
                  </a:cubicBezTo>
                  <a:cubicBezTo>
                    <a:pt x="1024414" y="194786"/>
                    <a:pt x="1023461" y="193834"/>
                    <a:pt x="1023461" y="192881"/>
                  </a:cubicBezTo>
                  <a:cubicBezTo>
                    <a:pt x="1023461" y="190024"/>
                    <a:pt x="1023461" y="187166"/>
                    <a:pt x="1023461" y="184309"/>
                  </a:cubicBezTo>
                  <a:cubicBezTo>
                    <a:pt x="1024414" y="169069"/>
                    <a:pt x="1024414" y="154781"/>
                    <a:pt x="1024414" y="142399"/>
                  </a:cubicBezTo>
                  <a:cubicBezTo>
                    <a:pt x="1024414" y="130016"/>
                    <a:pt x="1024414" y="119539"/>
                    <a:pt x="1023461" y="110014"/>
                  </a:cubicBezTo>
                  <a:cubicBezTo>
                    <a:pt x="1023461" y="101441"/>
                    <a:pt x="1022509" y="93821"/>
                    <a:pt x="1021556" y="89059"/>
                  </a:cubicBezTo>
                  <a:cubicBezTo>
                    <a:pt x="1020604" y="84296"/>
                    <a:pt x="1020604" y="81439"/>
                    <a:pt x="1020604" y="81439"/>
                  </a:cubicBezTo>
                  <a:cubicBezTo>
                    <a:pt x="1020604" y="81439"/>
                    <a:pt x="1020604" y="84296"/>
                    <a:pt x="1020604" y="89059"/>
                  </a:cubicBezTo>
                  <a:cubicBezTo>
                    <a:pt x="1020604" y="93821"/>
                    <a:pt x="1019651" y="100489"/>
                    <a:pt x="1019651" y="110014"/>
                  </a:cubicBezTo>
                  <a:cubicBezTo>
                    <a:pt x="1018699" y="124301"/>
                    <a:pt x="1016794" y="142399"/>
                    <a:pt x="1014889" y="165259"/>
                  </a:cubicBezTo>
                  <a:cubicBezTo>
                    <a:pt x="1013936" y="162401"/>
                    <a:pt x="1013936" y="161449"/>
                    <a:pt x="1013936" y="161449"/>
                  </a:cubicBezTo>
                  <a:cubicBezTo>
                    <a:pt x="1013936" y="161449"/>
                    <a:pt x="1013936" y="163354"/>
                    <a:pt x="1014889" y="168116"/>
                  </a:cubicBezTo>
                  <a:cubicBezTo>
                    <a:pt x="1013936" y="172879"/>
                    <a:pt x="1013936" y="178594"/>
                    <a:pt x="1012984" y="183356"/>
                  </a:cubicBezTo>
                  <a:cubicBezTo>
                    <a:pt x="1011079" y="196691"/>
                    <a:pt x="1009174" y="210026"/>
                    <a:pt x="1007269" y="224314"/>
                  </a:cubicBezTo>
                  <a:cubicBezTo>
                    <a:pt x="996791" y="242411"/>
                    <a:pt x="984409" y="262414"/>
                    <a:pt x="972026" y="283369"/>
                  </a:cubicBezTo>
                  <a:cubicBezTo>
                    <a:pt x="972026" y="277654"/>
                    <a:pt x="971074" y="273844"/>
                    <a:pt x="971074" y="269081"/>
                  </a:cubicBezTo>
                  <a:cubicBezTo>
                    <a:pt x="972979" y="263366"/>
                    <a:pt x="975836" y="256699"/>
                    <a:pt x="977741" y="251936"/>
                  </a:cubicBezTo>
                  <a:cubicBezTo>
                    <a:pt x="983456" y="235744"/>
                    <a:pt x="989171" y="220504"/>
                    <a:pt x="992981" y="206216"/>
                  </a:cubicBezTo>
                  <a:cubicBezTo>
                    <a:pt x="996791" y="192881"/>
                    <a:pt x="1000601" y="180499"/>
                    <a:pt x="1002506" y="170974"/>
                  </a:cubicBezTo>
                  <a:cubicBezTo>
                    <a:pt x="1007269" y="150971"/>
                    <a:pt x="1009174" y="139541"/>
                    <a:pt x="1009174" y="139541"/>
                  </a:cubicBezTo>
                  <a:cubicBezTo>
                    <a:pt x="1009174" y="139541"/>
                    <a:pt x="1005364" y="150971"/>
                    <a:pt x="998696" y="170021"/>
                  </a:cubicBezTo>
                  <a:cubicBezTo>
                    <a:pt x="995839" y="179546"/>
                    <a:pt x="990124" y="190976"/>
                    <a:pt x="985361" y="204311"/>
                  </a:cubicBezTo>
                  <a:cubicBezTo>
                    <a:pt x="980599" y="217646"/>
                    <a:pt x="972979" y="231934"/>
                    <a:pt x="966311" y="248126"/>
                  </a:cubicBezTo>
                  <a:cubicBezTo>
                    <a:pt x="964406" y="251936"/>
                    <a:pt x="962501" y="255746"/>
                    <a:pt x="960596" y="260509"/>
                  </a:cubicBezTo>
                  <a:cubicBezTo>
                    <a:pt x="961549" y="248126"/>
                    <a:pt x="961549" y="236696"/>
                    <a:pt x="961549" y="225266"/>
                  </a:cubicBezTo>
                  <a:cubicBezTo>
                    <a:pt x="966311" y="212884"/>
                    <a:pt x="969169" y="206216"/>
                    <a:pt x="969169" y="206216"/>
                  </a:cubicBezTo>
                  <a:cubicBezTo>
                    <a:pt x="969169" y="206216"/>
                    <a:pt x="966311" y="210979"/>
                    <a:pt x="961549" y="218599"/>
                  </a:cubicBezTo>
                  <a:cubicBezTo>
                    <a:pt x="961549" y="213836"/>
                    <a:pt x="961549" y="210026"/>
                    <a:pt x="961549" y="206216"/>
                  </a:cubicBezTo>
                  <a:cubicBezTo>
                    <a:pt x="961549" y="182404"/>
                    <a:pt x="960596" y="162401"/>
                    <a:pt x="958691" y="149066"/>
                  </a:cubicBezTo>
                  <a:cubicBezTo>
                    <a:pt x="957739" y="143351"/>
                    <a:pt x="957739" y="138589"/>
                    <a:pt x="956786" y="134779"/>
                  </a:cubicBezTo>
                  <a:cubicBezTo>
                    <a:pt x="956786" y="132874"/>
                    <a:pt x="957739" y="131921"/>
                    <a:pt x="957739" y="131921"/>
                  </a:cubicBezTo>
                  <a:cubicBezTo>
                    <a:pt x="957739" y="131921"/>
                    <a:pt x="957739" y="132874"/>
                    <a:pt x="956786" y="133826"/>
                  </a:cubicBezTo>
                  <a:cubicBezTo>
                    <a:pt x="956786" y="133826"/>
                    <a:pt x="956786" y="132874"/>
                    <a:pt x="956786" y="132874"/>
                  </a:cubicBezTo>
                  <a:cubicBezTo>
                    <a:pt x="955834" y="129064"/>
                    <a:pt x="955834" y="127159"/>
                    <a:pt x="955834" y="127159"/>
                  </a:cubicBezTo>
                  <a:cubicBezTo>
                    <a:pt x="955834" y="127159"/>
                    <a:pt x="955834" y="130969"/>
                    <a:pt x="955834" y="136684"/>
                  </a:cubicBezTo>
                  <a:cubicBezTo>
                    <a:pt x="951071" y="147161"/>
                    <a:pt x="940594" y="171926"/>
                    <a:pt x="927259" y="206216"/>
                  </a:cubicBezTo>
                  <a:cubicBezTo>
                    <a:pt x="927259" y="206216"/>
                    <a:pt x="927259" y="205264"/>
                    <a:pt x="927259" y="205264"/>
                  </a:cubicBezTo>
                  <a:cubicBezTo>
                    <a:pt x="928211" y="196691"/>
                    <a:pt x="929164" y="189071"/>
                    <a:pt x="930116" y="183356"/>
                  </a:cubicBezTo>
                  <a:cubicBezTo>
                    <a:pt x="932021" y="170974"/>
                    <a:pt x="932974" y="164306"/>
                    <a:pt x="932974" y="164306"/>
                  </a:cubicBezTo>
                  <a:cubicBezTo>
                    <a:pt x="932974" y="164306"/>
                    <a:pt x="930116" y="170974"/>
                    <a:pt x="926306" y="183356"/>
                  </a:cubicBezTo>
                  <a:cubicBezTo>
                    <a:pt x="924401" y="189071"/>
                    <a:pt x="922496" y="195739"/>
                    <a:pt x="920591" y="203359"/>
                  </a:cubicBezTo>
                  <a:cubicBezTo>
                    <a:pt x="916781" y="192881"/>
                    <a:pt x="913924" y="182404"/>
                    <a:pt x="910114" y="171926"/>
                  </a:cubicBezTo>
                  <a:cubicBezTo>
                    <a:pt x="909161" y="169069"/>
                    <a:pt x="908209" y="167164"/>
                    <a:pt x="907256" y="164306"/>
                  </a:cubicBezTo>
                  <a:cubicBezTo>
                    <a:pt x="909161" y="161449"/>
                    <a:pt x="910114" y="159544"/>
                    <a:pt x="912019" y="157639"/>
                  </a:cubicBezTo>
                  <a:cubicBezTo>
                    <a:pt x="920591" y="145256"/>
                    <a:pt x="927259" y="133826"/>
                    <a:pt x="933926" y="124301"/>
                  </a:cubicBezTo>
                  <a:cubicBezTo>
                    <a:pt x="946309" y="106204"/>
                    <a:pt x="953929" y="95726"/>
                    <a:pt x="953929" y="95726"/>
                  </a:cubicBezTo>
                  <a:cubicBezTo>
                    <a:pt x="953929" y="95726"/>
                    <a:pt x="945356" y="105251"/>
                    <a:pt x="931069" y="121444"/>
                  </a:cubicBezTo>
                  <a:cubicBezTo>
                    <a:pt x="923449" y="129064"/>
                    <a:pt x="915829" y="140494"/>
                    <a:pt x="906304" y="151924"/>
                  </a:cubicBezTo>
                  <a:cubicBezTo>
                    <a:pt x="905351" y="152876"/>
                    <a:pt x="904399" y="153829"/>
                    <a:pt x="904399" y="154781"/>
                  </a:cubicBezTo>
                  <a:cubicBezTo>
                    <a:pt x="901541" y="147161"/>
                    <a:pt x="898684" y="139541"/>
                    <a:pt x="894874" y="131921"/>
                  </a:cubicBezTo>
                  <a:lnTo>
                    <a:pt x="892016" y="126206"/>
                  </a:lnTo>
                  <a:cubicBezTo>
                    <a:pt x="893921" y="122396"/>
                    <a:pt x="895826" y="118586"/>
                    <a:pt x="897731" y="115729"/>
                  </a:cubicBezTo>
                  <a:cubicBezTo>
                    <a:pt x="905351" y="100489"/>
                    <a:pt x="912019" y="87154"/>
                    <a:pt x="918686" y="77629"/>
                  </a:cubicBezTo>
                  <a:cubicBezTo>
                    <a:pt x="931069" y="56674"/>
                    <a:pt x="937736" y="44291"/>
                    <a:pt x="937736" y="44291"/>
                  </a:cubicBezTo>
                  <a:cubicBezTo>
                    <a:pt x="937736" y="44291"/>
                    <a:pt x="929164" y="55721"/>
                    <a:pt x="914876" y="74771"/>
                  </a:cubicBezTo>
                  <a:cubicBezTo>
                    <a:pt x="907256" y="84296"/>
                    <a:pt x="899636" y="96679"/>
                    <a:pt x="890111" y="110966"/>
                  </a:cubicBezTo>
                  <a:cubicBezTo>
                    <a:pt x="889159" y="112871"/>
                    <a:pt x="887254" y="114776"/>
                    <a:pt x="886301" y="116681"/>
                  </a:cubicBezTo>
                  <a:lnTo>
                    <a:pt x="874871" y="92869"/>
                  </a:lnTo>
                  <a:lnTo>
                    <a:pt x="873919" y="90964"/>
                  </a:lnTo>
                  <a:lnTo>
                    <a:pt x="872966" y="91916"/>
                  </a:lnTo>
                  <a:cubicBezTo>
                    <a:pt x="871061" y="92869"/>
                    <a:pt x="869156" y="93821"/>
                    <a:pt x="868204" y="95726"/>
                  </a:cubicBezTo>
                  <a:cubicBezTo>
                    <a:pt x="867251" y="97631"/>
                    <a:pt x="866299" y="99536"/>
                    <a:pt x="866299" y="101441"/>
                  </a:cubicBezTo>
                  <a:cubicBezTo>
                    <a:pt x="866299" y="105251"/>
                    <a:pt x="867251" y="110014"/>
                    <a:pt x="868204" y="113824"/>
                  </a:cubicBezTo>
                  <a:cubicBezTo>
                    <a:pt x="867251" y="110014"/>
                    <a:pt x="867251" y="106204"/>
                    <a:pt x="868204" y="102394"/>
                  </a:cubicBezTo>
                  <a:cubicBezTo>
                    <a:pt x="868204" y="100489"/>
                    <a:pt x="869156" y="99536"/>
                    <a:pt x="870109" y="97631"/>
                  </a:cubicBezTo>
                  <a:cubicBezTo>
                    <a:pt x="871061" y="96679"/>
                    <a:pt x="872014" y="96679"/>
                    <a:pt x="872966" y="95726"/>
                  </a:cubicBezTo>
                  <a:lnTo>
                    <a:pt x="882491" y="122396"/>
                  </a:lnTo>
                  <a:cubicBezTo>
                    <a:pt x="880586" y="126206"/>
                    <a:pt x="877729" y="129064"/>
                    <a:pt x="875824" y="132874"/>
                  </a:cubicBezTo>
                  <a:cubicBezTo>
                    <a:pt x="871061" y="141446"/>
                    <a:pt x="866299" y="150019"/>
                    <a:pt x="860584" y="159544"/>
                  </a:cubicBezTo>
                  <a:cubicBezTo>
                    <a:pt x="852964" y="172879"/>
                    <a:pt x="845344" y="188119"/>
                    <a:pt x="837724" y="203359"/>
                  </a:cubicBezTo>
                  <a:cubicBezTo>
                    <a:pt x="834866" y="198596"/>
                    <a:pt x="832961" y="195739"/>
                    <a:pt x="832009" y="194786"/>
                  </a:cubicBezTo>
                  <a:cubicBezTo>
                    <a:pt x="834866" y="170974"/>
                    <a:pt x="836771" y="151924"/>
                    <a:pt x="838676" y="137636"/>
                  </a:cubicBezTo>
                  <a:cubicBezTo>
                    <a:pt x="839629" y="123349"/>
                    <a:pt x="840581" y="115729"/>
                    <a:pt x="840581" y="115729"/>
                  </a:cubicBezTo>
                  <a:cubicBezTo>
                    <a:pt x="840581" y="115729"/>
                    <a:pt x="838676" y="123349"/>
                    <a:pt x="834866" y="137636"/>
                  </a:cubicBezTo>
                  <a:cubicBezTo>
                    <a:pt x="831056" y="151924"/>
                    <a:pt x="826294" y="170974"/>
                    <a:pt x="820579" y="194786"/>
                  </a:cubicBezTo>
                  <a:cubicBezTo>
                    <a:pt x="819626" y="197644"/>
                    <a:pt x="819626" y="200501"/>
                    <a:pt x="818674" y="204311"/>
                  </a:cubicBezTo>
                  <a:cubicBezTo>
                    <a:pt x="817721" y="202406"/>
                    <a:pt x="816769" y="199549"/>
                    <a:pt x="815816" y="197644"/>
                  </a:cubicBezTo>
                  <a:cubicBezTo>
                    <a:pt x="810101" y="183356"/>
                    <a:pt x="807244" y="174784"/>
                    <a:pt x="807244" y="174784"/>
                  </a:cubicBezTo>
                  <a:cubicBezTo>
                    <a:pt x="807244" y="174784"/>
                    <a:pt x="809149" y="183356"/>
                    <a:pt x="812006" y="198596"/>
                  </a:cubicBezTo>
                  <a:cubicBezTo>
                    <a:pt x="812959" y="202406"/>
                    <a:pt x="813911" y="206216"/>
                    <a:pt x="814864" y="210979"/>
                  </a:cubicBezTo>
                  <a:cubicBezTo>
                    <a:pt x="814864" y="212884"/>
                    <a:pt x="815816" y="214789"/>
                    <a:pt x="815816" y="216694"/>
                  </a:cubicBezTo>
                  <a:cubicBezTo>
                    <a:pt x="813911" y="224314"/>
                    <a:pt x="812959" y="231934"/>
                    <a:pt x="811054" y="239554"/>
                  </a:cubicBezTo>
                  <a:cubicBezTo>
                    <a:pt x="809149" y="226219"/>
                    <a:pt x="808196" y="219551"/>
                    <a:pt x="808196" y="219551"/>
                  </a:cubicBezTo>
                  <a:cubicBezTo>
                    <a:pt x="808196" y="219551"/>
                    <a:pt x="807244" y="236696"/>
                    <a:pt x="807244" y="264319"/>
                  </a:cubicBezTo>
                  <a:cubicBezTo>
                    <a:pt x="807244" y="265271"/>
                    <a:pt x="807244" y="265271"/>
                    <a:pt x="807244" y="266224"/>
                  </a:cubicBezTo>
                  <a:cubicBezTo>
                    <a:pt x="804386" y="259556"/>
                    <a:pt x="801529" y="252889"/>
                    <a:pt x="798671" y="246221"/>
                  </a:cubicBezTo>
                  <a:cubicBezTo>
                    <a:pt x="799624" y="241459"/>
                    <a:pt x="800576" y="239554"/>
                    <a:pt x="800576" y="239554"/>
                  </a:cubicBezTo>
                  <a:cubicBezTo>
                    <a:pt x="800576" y="239554"/>
                    <a:pt x="799624" y="241459"/>
                    <a:pt x="797719" y="245269"/>
                  </a:cubicBezTo>
                  <a:cubicBezTo>
                    <a:pt x="797719" y="244316"/>
                    <a:pt x="796766" y="243364"/>
                    <a:pt x="796766" y="242411"/>
                  </a:cubicBezTo>
                  <a:cubicBezTo>
                    <a:pt x="795814" y="239554"/>
                    <a:pt x="793909" y="236696"/>
                    <a:pt x="792956" y="233839"/>
                  </a:cubicBezTo>
                  <a:cubicBezTo>
                    <a:pt x="794861" y="229076"/>
                    <a:pt x="795814" y="223361"/>
                    <a:pt x="796766" y="218599"/>
                  </a:cubicBezTo>
                  <a:cubicBezTo>
                    <a:pt x="802481" y="196691"/>
                    <a:pt x="806291" y="177641"/>
                    <a:pt x="809149" y="164306"/>
                  </a:cubicBezTo>
                  <a:cubicBezTo>
                    <a:pt x="811054" y="150971"/>
                    <a:pt x="812959" y="143351"/>
                    <a:pt x="812959" y="143351"/>
                  </a:cubicBezTo>
                  <a:cubicBezTo>
                    <a:pt x="812959" y="143351"/>
                    <a:pt x="810101" y="150971"/>
                    <a:pt x="805339" y="163354"/>
                  </a:cubicBezTo>
                  <a:cubicBezTo>
                    <a:pt x="803434" y="170021"/>
                    <a:pt x="800576" y="177641"/>
                    <a:pt x="796766" y="186214"/>
                  </a:cubicBezTo>
                  <a:cubicBezTo>
                    <a:pt x="793909" y="194786"/>
                    <a:pt x="790099" y="205264"/>
                    <a:pt x="785336" y="215741"/>
                  </a:cubicBezTo>
                  <a:cubicBezTo>
                    <a:pt x="785336" y="216694"/>
                    <a:pt x="784384" y="217646"/>
                    <a:pt x="784384" y="218599"/>
                  </a:cubicBezTo>
                  <a:cubicBezTo>
                    <a:pt x="781526" y="213836"/>
                    <a:pt x="779621" y="209074"/>
                    <a:pt x="776764" y="205264"/>
                  </a:cubicBezTo>
                  <a:cubicBezTo>
                    <a:pt x="775811" y="204311"/>
                    <a:pt x="775811" y="203359"/>
                    <a:pt x="774859" y="202406"/>
                  </a:cubicBezTo>
                  <a:cubicBezTo>
                    <a:pt x="774859" y="202406"/>
                    <a:pt x="774859" y="202406"/>
                    <a:pt x="774859" y="201454"/>
                  </a:cubicBezTo>
                  <a:cubicBezTo>
                    <a:pt x="777716" y="176689"/>
                    <a:pt x="779621" y="156686"/>
                    <a:pt x="780574" y="142399"/>
                  </a:cubicBezTo>
                  <a:cubicBezTo>
                    <a:pt x="781526" y="128111"/>
                    <a:pt x="781526" y="119539"/>
                    <a:pt x="781526" y="119539"/>
                  </a:cubicBezTo>
                  <a:cubicBezTo>
                    <a:pt x="781526" y="119539"/>
                    <a:pt x="779621" y="127159"/>
                    <a:pt x="776764" y="141446"/>
                  </a:cubicBezTo>
                  <a:cubicBezTo>
                    <a:pt x="775811" y="148114"/>
                    <a:pt x="772954" y="156686"/>
                    <a:pt x="771049" y="167164"/>
                  </a:cubicBezTo>
                  <a:cubicBezTo>
                    <a:pt x="769144" y="173831"/>
                    <a:pt x="768191" y="181451"/>
                    <a:pt x="766286" y="189071"/>
                  </a:cubicBezTo>
                  <a:cubicBezTo>
                    <a:pt x="763429" y="185261"/>
                    <a:pt x="760571" y="181451"/>
                    <a:pt x="758666" y="178594"/>
                  </a:cubicBezTo>
                  <a:cubicBezTo>
                    <a:pt x="753904" y="171926"/>
                    <a:pt x="748189" y="166211"/>
                    <a:pt x="745331" y="163354"/>
                  </a:cubicBezTo>
                  <a:cubicBezTo>
                    <a:pt x="742474" y="159544"/>
                    <a:pt x="740569" y="157639"/>
                    <a:pt x="740569" y="157639"/>
                  </a:cubicBezTo>
                  <a:cubicBezTo>
                    <a:pt x="740569" y="157639"/>
                    <a:pt x="741521" y="159544"/>
                    <a:pt x="744379" y="163354"/>
                  </a:cubicBezTo>
                  <a:cubicBezTo>
                    <a:pt x="747236" y="167164"/>
                    <a:pt x="751046" y="172879"/>
                    <a:pt x="754856" y="180499"/>
                  </a:cubicBezTo>
                  <a:cubicBezTo>
                    <a:pt x="757714" y="185261"/>
                    <a:pt x="760571" y="190976"/>
                    <a:pt x="763429" y="196691"/>
                  </a:cubicBezTo>
                  <a:cubicBezTo>
                    <a:pt x="763429" y="197644"/>
                    <a:pt x="763429" y="198596"/>
                    <a:pt x="762476" y="199549"/>
                  </a:cubicBezTo>
                  <a:cubicBezTo>
                    <a:pt x="759619" y="211931"/>
                    <a:pt x="756761" y="224314"/>
                    <a:pt x="753904" y="238601"/>
                  </a:cubicBezTo>
                  <a:cubicBezTo>
                    <a:pt x="749141" y="230029"/>
                    <a:pt x="747236" y="224314"/>
                    <a:pt x="747236" y="224314"/>
                  </a:cubicBezTo>
                  <a:cubicBezTo>
                    <a:pt x="747236" y="224314"/>
                    <a:pt x="749141" y="230981"/>
                    <a:pt x="752951" y="241459"/>
                  </a:cubicBezTo>
                  <a:cubicBezTo>
                    <a:pt x="751999" y="242411"/>
                    <a:pt x="751999" y="242411"/>
                    <a:pt x="751046" y="243364"/>
                  </a:cubicBezTo>
                  <a:cubicBezTo>
                    <a:pt x="749141" y="246221"/>
                    <a:pt x="749141" y="250031"/>
                    <a:pt x="749141" y="252889"/>
                  </a:cubicBezTo>
                  <a:cubicBezTo>
                    <a:pt x="750094" y="250031"/>
                    <a:pt x="751046" y="246221"/>
                    <a:pt x="752951" y="244316"/>
                  </a:cubicBezTo>
                  <a:cubicBezTo>
                    <a:pt x="752951" y="244316"/>
                    <a:pt x="752951" y="244316"/>
                    <a:pt x="752951" y="244316"/>
                  </a:cubicBezTo>
                  <a:cubicBezTo>
                    <a:pt x="750094" y="256699"/>
                    <a:pt x="747236" y="269081"/>
                    <a:pt x="744379" y="282416"/>
                  </a:cubicBezTo>
                  <a:cubicBezTo>
                    <a:pt x="743426" y="287179"/>
                    <a:pt x="742474" y="291941"/>
                    <a:pt x="741521" y="296704"/>
                  </a:cubicBezTo>
                  <a:cubicBezTo>
                    <a:pt x="740569" y="299561"/>
                    <a:pt x="739616" y="302419"/>
                    <a:pt x="738664" y="306229"/>
                  </a:cubicBezTo>
                  <a:cubicBezTo>
                    <a:pt x="738664" y="306229"/>
                    <a:pt x="738664" y="306229"/>
                    <a:pt x="738664" y="306229"/>
                  </a:cubicBezTo>
                  <a:cubicBezTo>
                    <a:pt x="738664" y="302419"/>
                    <a:pt x="737711" y="297656"/>
                    <a:pt x="737711" y="293846"/>
                  </a:cubicBezTo>
                  <a:cubicBezTo>
                    <a:pt x="736759" y="285274"/>
                    <a:pt x="735806" y="277654"/>
                    <a:pt x="733901" y="270034"/>
                  </a:cubicBezTo>
                  <a:cubicBezTo>
                    <a:pt x="732949" y="266224"/>
                    <a:pt x="731996" y="263366"/>
                    <a:pt x="731996" y="259556"/>
                  </a:cubicBezTo>
                  <a:cubicBezTo>
                    <a:pt x="731996" y="258604"/>
                    <a:pt x="731996" y="258604"/>
                    <a:pt x="731044" y="257651"/>
                  </a:cubicBezTo>
                  <a:cubicBezTo>
                    <a:pt x="729139" y="238601"/>
                    <a:pt x="727234" y="223361"/>
                    <a:pt x="725329" y="210979"/>
                  </a:cubicBezTo>
                  <a:cubicBezTo>
                    <a:pt x="723424" y="195739"/>
                    <a:pt x="722471" y="186214"/>
                    <a:pt x="722471" y="186214"/>
                  </a:cubicBezTo>
                  <a:cubicBezTo>
                    <a:pt x="722471" y="186214"/>
                    <a:pt x="722471" y="190976"/>
                    <a:pt x="722471" y="199549"/>
                  </a:cubicBezTo>
                  <a:cubicBezTo>
                    <a:pt x="720566" y="204311"/>
                    <a:pt x="715804" y="220504"/>
                    <a:pt x="709136" y="243364"/>
                  </a:cubicBezTo>
                  <a:cubicBezTo>
                    <a:pt x="707231" y="238601"/>
                    <a:pt x="706279" y="233839"/>
                    <a:pt x="704374" y="229076"/>
                  </a:cubicBezTo>
                  <a:cubicBezTo>
                    <a:pt x="698659" y="211931"/>
                    <a:pt x="692944" y="195739"/>
                    <a:pt x="687229" y="181451"/>
                  </a:cubicBezTo>
                  <a:cubicBezTo>
                    <a:pt x="684371" y="174784"/>
                    <a:pt x="682466" y="168116"/>
                    <a:pt x="679609" y="161449"/>
                  </a:cubicBezTo>
                  <a:cubicBezTo>
                    <a:pt x="679609" y="156686"/>
                    <a:pt x="679609" y="151924"/>
                    <a:pt x="679609" y="148114"/>
                  </a:cubicBezTo>
                  <a:cubicBezTo>
                    <a:pt x="679609" y="138589"/>
                    <a:pt x="679609" y="130016"/>
                    <a:pt x="679609" y="122396"/>
                  </a:cubicBezTo>
                  <a:cubicBezTo>
                    <a:pt x="679609" y="108109"/>
                    <a:pt x="678656" y="100489"/>
                    <a:pt x="678656" y="100489"/>
                  </a:cubicBezTo>
                  <a:cubicBezTo>
                    <a:pt x="678656" y="100489"/>
                    <a:pt x="677704" y="108109"/>
                    <a:pt x="675799" y="122396"/>
                  </a:cubicBezTo>
                  <a:cubicBezTo>
                    <a:pt x="674846" y="128111"/>
                    <a:pt x="673894" y="135731"/>
                    <a:pt x="672941" y="144304"/>
                  </a:cubicBezTo>
                  <a:cubicBezTo>
                    <a:pt x="669131" y="134779"/>
                    <a:pt x="665321" y="127159"/>
                    <a:pt x="663416" y="122396"/>
                  </a:cubicBezTo>
                  <a:cubicBezTo>
                    <a:pt x="660559" y="117634"/>
                    <a:pt x="659606" y="114776"/>
                    <a:pt x="659606" y="114776"/>
                  </a:cubicBezTo>
                  <a:cubicBezTo>
                    <a:pt x="659606" y="114776"/>
                    <a:pt x="660559" y="117634"/>
                    <a:pt x="662464" y="123349"/>
                  </a:cubicBezTo>
                  <a:cubicBezTo>
                    <a:pt x="664369" y="129064"/>
                    <a:pt x="667226" y="136684"/>
                    <a:pt x="670084" y="147161"/>
                  </a:cubicBezTo>
                  <a:cubicBezTo>
                    <a:pt x="671036" y="149066"/>
                    <a:pt x="671036" y="151924"/>
                    <a:pt x="671989" y="153829"/>
                  </a:cubicBezTo>
                  <a:cubicBezTo>
                    <a:pt x="671989" y="157639"/>
                    <a:pt x="671036" y="160496"/>
                    <a:pt x="671036" y="164306"/>
                  </a:cubicBezTo>
                  <a:cubicBezTo>
                    <a:pt x="670084" y="170021"/>
                    <a:pt x="669131" y="175736"/>
                    <a:pt x="668179" y="181451"/>
                  </a:cubicBezTo>
                  <a:cubicBezTo>
                    <a:pt x="666274" y="193834"/>
                    <a:pt x="664369" y="206216"/>
                    <a:pt x="662464" y="219551"/>
                  </a:cubicBezTo>
                  <a:cubicBezTo>
                    <a:pt x="661511" y="226219"/>
                    <a:pt x="660559" y="232886"/>
                    <a:pt x="658654" y="239554"/>
                  </a:cubicBezTo>
                  <a:cubicBezTo>
                    <a:pt x="657701" y="236696"/>
                    <a:pt x="656749" y="233839"/>
                    <a:pt x="655796" y="231934"/>
                  </a:cubicBezTo>
                  <a:cubicBezTo>
                    <a:pt x="656749" y="218599"/>
                    <a:pt x="657701" y="210026"/>
                    <a:pt x="657701" y="210026"/>
                  </a:cubicBezTo>
                  <a:cubicBezTo>
                    <a:pt x="657701" y="210026"/>
                    <a:pt x="655796" y="215741"/>
                    <a:pt x="653891" y="226219"/>
                  </a:cubicBezTo>
                  <a:cubicBezTo>
                    <a:pt x="648176" y="212884"/>
                    <a:pt x="643414" y="201454"/>
                    <a:pt x="638651" y="191929"/>
                  </a:cubicBezTo>
                  <a:cubicBezTo>
                    <a:pt x="634841" y="184309"/>
                    <a:pt x="631984" y="178594"/>
                    <a:pt x="630079" y="174784"/>
                  </a:cubicBezTo>
                  <a:cubicBezTo>
                    <a:pt x="628174" y="170974"/>
                    <a:pt x="627221" y="169069"/>
                    <a:pt x="627221" y="169069"/>
                  </a:cubicBezTo>
                  <a:cubicBezTo>
                    <a:pt x="627221" y="169069"/>
                    <a:pt x="630079" y="178594"/>
                    <a:pt x="635794" y="193834"/>
                  </a:cubicBezTo>
                  <a:cubicBezTo>
                    <a:pt x="639604" y="205264"/>
                    <a:pt x="644366" y="221456"/>
                    <a:pt x="649129" y="240506"/>
                  </a:cubicBezTo>
                  <a:cubicBezTo>
                    <a:pt x="649129" y="241459"/>
                    <a:pt x="649129" y="242411"/>
                    <a:pt x="650081" y="244316"/>
                  </a:cubicBezTo>
                  <a:cubicBezTo>
                    <a:pt x="649129" y="250031"/>
                    <a:pt x="648176" y="255746"/>
                    <a:pt x="647224" y="262414"/>
                  </a:cubicBezTo>
                  <a:cubicBezTo>
                    <a:pt x="646271" y="268129"/>
                    <a:pt x="645319" y="273844"/>
                    <a:pt x="644366" y="279559"/>
                  </a:cubicBezTo>
                  <a:cubicBezTo>
                    <a:pt x="643414" y="285274"/>
                    <a:pt x="643414" y="291941"/>
                    <a:pt x="642461" y="298609"/>
                  </a:cubicBezTo>
                  <a:cubicBezTo>
                    <a:pt x="642461" y="298609"/>
                    <a:pt x="642461" y="298609"/>
                    <a:pt x="642461" y="298609"/>
                  </a:cubicBezTo>
                  <a:cubicBezTo>
                    <a:pt x="642461" y="296704"/>
                    <a:pt x="642461" y="294799"/>
                    <a:pt x="642461" y="294799"/>
                  </a:cubicBezTo>
                  <a:cubicBezTo>
                    <a:pt x="642461" y="294799"/>
                    <a:pt x="642461" y="302419"/>
                    <a:pt x="641509" y="315754"/>
                  </a:cubicBezTo>
                  <a:cubicBezTo>
                    <a:pt x="641509" y="316706"/>
                    <a:pt x="641509" y="316706"/>
                    <a:pt x="641509" y="317659"/>
                  </a:cubicBezTo>
                  <a:cubicBezTo>
                    <a:pt x="640556" y="314801"/>
                    <a:pt x="639604" y="311944"/>
                    <a:pt x="639604" y="309086"/>
                  </a:cubicBezTo>
                  <a:cubicBezTo>
                    <a:pt x="640556" y="306229"/>
                    <a:pt x="640556" y="304324"/>
                    <a:pt x="640556" y="304324"/>
                  </a:cubicBezTo>
                  <a:cubicBezTo>
                    <a:pt x="640556" y="304324"/>
                    <a:pt x="639604" y="305276"/>
                    <a:pt x="638651" y="307181"/>
                  </a:cubicBezTo>
                  <a:cubicBezTo>
                    <a:pt x="636746" y="299561"/>
                    <a:pt x="634841" y="291941"/>
                    <a:pt x="632936" y="284321"/>
                  </a:cubicBezTo>
                  <a:cubicBezTo>
                    <a:pt x="630079" y="271939"/>
                    <a:pt x="626269" y="260509"/>
                    <a:pt x="624364" y="250031"/>
                  </a:cubicBezTo>
                  <a:cubicBezTo>
                    <a:pt x="622459" y="239554"/>
                    <a:pt x="619601" y="230981"/>
                    <a:pt x="617696" y="223361"/>
                  </a:cubicBezTo>
                  <a:cubicBezTo>
                    <a:pt x="616744" y="218599"/>
                    <a:pt x="615791" y="214789"/>
                    <a:pt x="614839" y="210979"/>
                  </a:cubicBezTo>
                  <a:cubicBezTo>
                    <a:pt x="615791" y="204311"/>
                    <a:pt x="615791" y="197644"/>
                    <a:pt x="615791" y="190024"/>
                  </a:cubicBezTo>
                  <a:cubicBezTo>
                    <a:pt x="616744" y="169069"/>
                    <a:pt x="617696" y="148114"/>
                    <a:pt x="617696" y="126206"/>
                  </a:cubicBezTo>
                  <a:cubicBezTo>
                    <a:pt x="613886" y="146209"/>
                    <a:pt x="610076" y="166211"/>
                    <a:pt x="607219" y="187166"/>
                  </a:cubicBezTo>
                  <a:cubicBezTo>
                    <a:pt x="607219" y="186214"/>
                    <a:pt x="607219" y="185261"/>
                    <a:pt x="606266" y="184309"/>
                  </a:cubicBezTo>
                  <a:cubicBezTo>
                    <a:pt x="606266" y="186214"/>
                    <a:pt x="606266" y="188119"/>
                    <a:pt x="606266" y="189071"/>
                  </a:cubicBezTo>
                  <a:cubicBezTo>
                    <a:pt x="604361" y="197644"/>
                    <a:pt x="603409" y="207169"/>
                    <a:pt x="601504" y="215741"/>
                  </a:cubicBezTo>
                  <a:cubicBezTo>
                    <a:pt x="600551" y="213836"/>
                    <a:pt x="600551" y="211931"/>
                    <a:pt x="599599" y="210979"/>
                  </a:cubicBezTo>
                  <a:cubicBezTo>
                    <a:pt x="593884" y="198596"/>
                    <a:pt x="591026" y="191929"/>
                    <a:pt x="591026" y="191929"/>
                  </a:cubicBezTo>
                  <a:cubicBezTo>
                    <a:pt x="591026" y="191929"/>
                    <a:pt x="592931" y="199549"/>
                    <a:pt x="595789" y="212884"/>
                  </a:cubicBezTo>
                  <a:cubicBezTo>
                    <a:pt x="596741" y="217646"/>
                    <a:pt x="597694" y="223361"/>
                    <a:pt x="599599" y="230029"/>
                  </a:cubicBezTo>
                  <a:cubicBezTo>
                    <a:pt x="598646" y="237649"/>
                    <a:pt x="596741" y="244316"/>
                    <a:pt x="595789" y="251936"/>
                  </a:cubicBezTo>
                  <a:cubicBezTo>
                    <a:pt x="592931" y="266224"/>
                    <a:pt x="591026" y="280511"/>
                    <a:pt x="589121" y="294799"/>
                  </a:cubicBezTo>
                  <a:cubicBezTo>
                    <a:pt x="586264" y="290989"/>
                    <a:pt x="584359" y="288131"/>
                    <a:pt x="582454" y="284321"/>
                  </a:cubicBezTo>
                  <a:cubicBezTo>
                    <a:pt x="583406" y="277654"/>
                    <a:pt x="584359" y="270986"/>
                    <a:pt x="585311" y="265271"/>
                  </a:cubicBezTo>
                  <a:cubicBezTo>
                    <a:pt x="586264" y="256699"/>
                    <a:pt x="587216" y="250031"/>
                    <a:pt x="588169" y="244316"/>
                  </a:cubicBezTo>
                  <a:cubicBezTo>
                    <a:pt x="590074" y="232886"/>
                    <a:pt x="591026" y="225266"/>
                    <a:pt x="591026" y="225266"/>
                  </a:cubicBezTo>
                  <a:cubicBezTo>
                    <a:pt x="591026" y="225266"/>
                    <a:pt x="588169" y="231934"/>
                    <a:pt x="584359" y="243364"/>
                  </a:cubicBezTo>
                  <a:cubicBezTo>
                    <a:pt x="583406" y="247174"/>
                    <a:pt x="581501" y="252889"/>
                    <a:pt x="579596" y="258604"/>
                  </a:cubicBezTo>
                  <a:cubicBezTo>
                    <a:pt x="578644" y="248126"/>
                    <a:pt x="578644" y="239554"/>
                    <a:pt x="577691" y="231934"/>
                  </a:cubicBezTo>
                  <a:cubicBezTo>
                    <a:pt x="576739" y="218599"/>
                    <a:pt x="575786" y="210979"/>
                    <a:pt x="575786" y="210979"/>
                  </a:cubicBezTo>
                  <a:cubicBezTo>
                    <a:pt x="575786" y="210979"/>
                    <a:pt x="574834" y="218599"/>
                    <a:pt x="573881" y="230981"/>
                  </a:cubicBezTo>
                  <a:cubicBezTo>
                    <a:pt x="572929" y="240506"/>
                    <a:pt x="571976" y="252889"/>
                    <a:pt x="571024" y="267176"/>
                  </a:cubicBezTo>
                  <a:cubicBezTo>
                    <a:pt x="571024" y="267176"/>
                    <a:pt x="571024" y="267176"/>
                    <a:pt x="571024" y="267176"/>
                  </a:cubicBezTo>
                  <a:cubicBezTo>
                    <a:pt x="570071" y="265271"/>
                    <a:pt x="568166" y="264319"/>
                    <a:pt x="567214" y="262414"/>
                  </a:cubicBezTo>
                  <a:cubicBezTo>
                    <a:pt x="561499" y="245269"/>
                    <a:pt x="556736" y="230981"/>
                    <a:pt x="552926" y="219551"/>
                  </a:cubicBezTo>
                  <a:cubicBezTo>
                    <a:pt x="552926" y="219551"/>
                    <a:pt x="552926" y="218599"/>
                    <a:pt x="552926" y="218599"/>
                  </a:cubicBezTo>
                  <a:cubicBezTo>
                    <a:pt x="553879" y="208121"/>
                    <a:pt x="554831" y="198596"/>
                    <a:pt x="555784" y="189071"/>
                  </a:cubicBezTo>
                  <a:cubicBezTo>
                    <a:pt x="556736" y="179546"/>
                    <a:pt x="557689" y="170021"/>
                    <a:pt x="558641" y="162401"/>
                  </a:cubicBezTo>
                  <a:cubicBezTo>
                    <a:pt x="559594" y="154781"/>
                    <a:pt x="560546" y="147161"/>
                    <a:pt x="561499" y="141446"/>
                  </a:cubicBezTo>
                  <a:cubicBezTo>
                    <a:pt x="563404" y="130016"/>
                    <a:pt x="564356" y="123349"/>
                    <a:pt x="564356" y="123349"/>
                  </a:cubicBezTo>
                  <a:cubicBezTo>
                    <a:pt x="564356" y="123349"/>
                    <a:pt x="561499" y="130016"/>
                    <a:pt x="557689" y="140494"/>
                  </a:cubicBezTo>
                  <a:cubicBezTo>
                    <a:pt x="555784" y="146209"/>
                    <a:pt x="553879" y="152876"/>
                    <a:pt x="551021" y="160496"/>
                  </a:cubicBezTo>
                  <a:cubicBezTo>
                    <a:pt x="548164" y="168116"/>
                    <a:pt x="546259" y="177641"/>
                    <a:pt x="544354" y="187166"/>
                  </a:cubicBezTo>
                  <a:cubicBezTo>
                    <a:pt x="542449" y="196691"/>
                    <a:pt x="540544" y="207169"/>
                    <a:pt x="537686" y="218599"/>
                  </a:cubicBezTo>
                  <a:cubicBezTo>
                    <a:pt x="536734" y="222409"/>
                    <a:pt x="536734" y="227171"/>
                    <a:pt x="535781" y="231934"/>
                  </a:cubicBezTo>
                  <a:cubicBezTo>
                    <a:pt x="535781" y="228124"/>
                    <a:pt x="534829" y="224314"/>
                    <a:pt x="534829" y="220504"/>
                  </a:cubicBezTo>
                  <a:cubicBezTo>
                    <a:pt x="534829" y="214789"/>
                    <a:pt x="533876" y="210026"/>
                    <a:pt x="532924" y="205264"/>
                  </a:cubicBezTo>
                  <a:cubicBezTo>
                    <a:pt x="532924" y="198596"/>
                    <a:pt x="533876" y="192881"/>
                    <a:pt x="533876" y="186214"/>
                  </a:cubicBezTo>
                  <a:cubicBezTo>
                    <a:pt x="533876" y="179546"/>
                    <a:pt x="534829" y="172879"/>
                    <a:pt x="534829" y="166211"/>
                  </a:cubicBezTo>
                  <a:cubicBezTo>
                    <a:pt x="534829" y="159544"/>
                    <a:pt x="534829" y="153829"/>
                    <a:pt x="534829" y="148114"/>
                  </a:cubicBezTo>
                  <a:cubicBezTo>
                    <a:pt x="534829" y="136684"/>
                    <a:pt x="534829" y="127159"/>
                    <a:pt x="534829" y="118586"/>
                  </a:cubicBezTo>
                  <a:cubicBezTo>
                    <a:pt x="534829" y="102394"/>
                    <a:pt x="533876" y="92869"/>
                    <a:pt x="533876" y="92869"/>
                  </a:cubicBezTo>
                  <a:cubicBezTo>
                    <a:pt x="533876" y="92869"/>
                    <a:pt x="532924" y="102394"/>
                    <a:pt x="531019" y="118586"/>
                  </a:cubicBezTo>
                  <a:cubicBezTo>
                    <a:pt x="530066" y="126206"/>
                    <a:pt x="529114" y="136684"/>
                    <a:pt x="528161" y="147161"/>
                  </a:cubicBezTo>
                  <a:cubicBezTo>
                    <a:pt x="527209" y="152876"/>
                    <a:pt x="527209" y="158591"/>
                    <a:pt x="526256" y="165259"/>
                  </a:cubicBezTo>
                  <a:cubicBezTo>
                    <a:pt x="525304" y="171926"/>
                    <a:pt x="524351" y="177641"/>
                    <a:pt x="523399" y="185261"/>
                  </a:cubicBezTo>
                  <a:cubicBezTo>
                    <a:pt x="522446" y="189071"/>
                    <a:pt x="522446" y="192881"/>
                    <a:pt x="521494" y="197644"/>
                  </a:cubicBezTo>
                  <a:cubicBezTo>
                    <a:pt x="518636" y="187166"/>
                    <a:pt x="516731" y="177641"/>
                    <a:pt x="513874" y="170021"/>
                  </a:cubicBezTo>
                  <a:cubicBezTo>
                    <a:pt x="509111" y="153829"/>
                    <a:pt x="506254" y="144304"/>
                    <a:pt x="506254" y="144304"/>
                  </a:cubicBezTo>
                  <a:cubicBezTo>
                    <a:pt x="506254" y="144304"/>
                    <a:pt x="507206" y="153829"/>
                    <a:pt x="510064" y="170974"/>
                  </a:cubicBezTo>
                  <a:cubicBezTo>
                    <a:pt x="511969" y="184309"/>
                    <a:pt x="513874" y="201454"/>
                    <a:pt x="517684" y="222409"/>
                  </a:cubicBezTo>
                  <a:cubicBezTo>
                    <a:pt x="517684" y="225266"/>
                    <a:pt x="516731" y="227171"/>
                    <a:pt x="516731" y="230029"/>
                  </a:cubicBezTo>
                  <a:cubicBezTo>
                    <a:pt x="515779" y="237649"/>
                    <a:pt x="514826" y="244316"/>
                    <a:pt x="512921" y="251936"/>
                  </a:cubicBezTo>
                  <a:cubicBezTo>
                    <a:pt x="499586" y="210026"/>
                    <a:pt x="490061" y="181451"/>
                    <a:pt x="487204" y="172879"/>
                  </a:cubicBezTo>
                  <a:cubicBezTo>
                    <a:pt x="486251" y="167164"/>
                    <a:pt x="485299" y="164306"/>
                    <a:pt x="485299" y="164306"/>
                  </a:cubicBezTo>
                  <a:cubicBezTo>
                    <a:pt x="485299" y="164306"/>
                    <a:pt x="486251" y="173831"/>
                    <a:pt x="486251" y="189071"/>
                  </a:cubicBezTo>
                  <a:cubicBezTo>
                    <a:pt x="487204" y="196691"/>
                    <a:pt x="487204" y="207169"/>
                    <a:pt x="488156" y="217646"/>
                  </a:cubicBezTo>
                  <a:cubicBezTo>
                    <a:pt x="488156" y="224314"/>
                    <a:pt x="489109" y="230981"/>
                    <a:pt x="489109" y="238601"/>
                  </a:cubicBezTo>
                  <a:cubicBezTo>
                    <a:pt x="488156" y="232886"/>
                    <a:pt x="487204" y="228124"/>
                    <a:pt x="486251" y="223361"/>
                  </a:cubicBezTo>
                  <a:cubicBezTo>
                    <a:pt x="485299" y="217646"/>
                    <a:pt x="484346" y="212884"/>
                    <a:pt x="482441" y="207169"/>
                  </a:cubicBezTo>
                  <a:cubicBezTo>
                    <a:pt x="480536" y="202406"/>
                    <a:pt x="479584" y="197644"/>
                    <a:pt x="478631" y="192881"/>
                  </a:cubicBezTo>
                  <a:cubicBezTo>
                    <a:pt x="475774" y="184309"/>
                    <a:pt x="473869" y="176689"/>
                    <a:pt x="471964" y="170021"/>
                  </a:cubicBezTo>
                  <a:cubicBezTo>
                    <a:pt x="468154" y="157639"/>
                    <a:pt x="465296" y="150019"/>
                    <a:pt x="465296" y="150019"/>
                  </a:cubicBezTo>
                  <a:cubicBezTo>
                    <a:pt x="465296" y="150019"/>
                    <a:pt x="466249" y="157639"/>
                    <a:pt x="468154" y="170021"/>
                  </a:cubicBezTo>
                  <a:cubicBezTo>
                    <a:pt x="469106" y="176689"/>
                    <a:pt x="470059" y="184309"/>
                    <a:pt x="471011" y="193834"/>
                  </a:cubicBezTo>
                  <a:cubicBezTo>
                    <a:pt x="471964" y="198596"/>
                    <a:pt x="471964" y="203359"/>
                    <a:pt x="472916" y="208121"/>
                  </a:cubicBezTo>
                  <a:cubicBezTo>
                    <a:pt x="473869" y="212884"/>
                    <a:pt x="473869" y="218599"/>
                    <a:pt x="474821" y="224314"/>
                  </a:cubicBezTo>
                  <a:cubicBezTo>
                    <a:pt x="475774" y="233839"/>
                    <a:pt x="476726" y="244316"/>
                    <a:pt x="478631" y="255746"/>
                  </a:cubicBezTo>
                  <a:cubicBezTo>
                    <a:pt x="477679" y="250031"/>
                    <a:pt x="475774" y="245269"/>
                    <a:pt x="474821" y="240506"/>
                  </a:cubicBezTo>
                  <a:cubicBezTo>
                    <a:pt x="467201" y="211931"/>
                    <a:pt x="460534" y="188119"/>
                    <a:pt x="455771" y="170974"/>
                  </a:cubicBezTo>
                  <a:cubicBezTo>
                    <a:pt x="450056" y="154781"/>
                    <a:pt x="447199" y="145256"/>
                    <a:pt x="447199" y="145256"/>
                  </a:cubicBezTo>
                  <a:cubicBezTo>
                    <a:pt x="447199" y="145256"/>
                    <a:pt x="449104" y="154781"/>
                    <a:pt x="451961" y="171926"/>
                  </a:cubicBezTo>
                  <a:cubicBezTo>
                    <a:pt x="453866" y="180499"/>
                    <a:pt x="454819" y="190976"/>
                    <a:pt x="457676" y="202406"/>
                  </a:cubicBezTo>
                  <a:cubicBezTo>
                    <a:pt x="459581" y="213836"/>
                    <a:pt x="462439" y="227171"/>
                    <a:pt x="464344" y="242411"/>
                  </a:cubicBezTo>
                  <a:cubicBezTo>
                    <a:pt x="466249" y="254794"/>
                    <a:pt x="469106" y="268129"/>
                    <a:pt x="471011" y="282416"/>
                  </a:cubicBezTo>
                  <a:cubicBezTo>
                    <a:pt x="469106" y="278606"/>
                    <a:pt x="468154" y="275749"/>
                    <a:pt x="467201" y="272891"/>
                  </a:cubicBezTo>
                  <a:cubicBezTo>
                    <a:pt x="462439" y="262414"/>
                    <a:pt x="459581" y="255746"/>
                    <a:pt x="459581" y="255746"/>
                  </a:cubicBezTo>
                  <a:cubicBezTo>
                    <a:pt x="459581" y="255746"/>
                    <a:pt x="460534" y="262414"/>
                    <a:pt x="463391" y="273844"/>
                  </a:cubicBezTo>
                  <a:cubicBezTo>
                    <a:pt x="464344" y="279559"/>
                    <a:pt x="466249" y="286226"/>
                    <a:pt x="468154" y="293846"/>
                  </a:cubicBezTo>
                  <a:cubicBezTo>
                    <a:pt x="469106" y="297656"/>
                    <a:pt x="470059" y="302419"/>
                    <a:pt x="471011" y="306229"/>
                  </a:cubicBezTo>
                  <a:cubicBezTo>
                    <a:pt x="471964" y="310991"/>
                    <a:pt x="472916" y="315754"/>
                    <a:pt x="473869" y="320516"/>
                  </a:cubicBezTo>
                  <a:cubicBezTo>
                    <a:pt x="475774" y="330041"/>
                    <a:pt x="477679" y="340519"/>
                    <a:pt x="479584" y="351949"/>
                  </a:cubicBezTo>
                  <a:cubicBezTo>
                    <a:pt x="479584" y="352901"/>
                    <a:pt x="479584" y="352901"/>
                    <a:pt x="479584" y="353854"/>
                  </a:cubicBezTo>
                  <a:cubicBezTo>
                    <a:pt x="479584" y="353854"/>
                    <a:pt x="479584" y="352901"/>
                    <a:pt x="478631" y="351949"/>
                  </a:cubicBezTo>
                  <a:cubicBezTo>
                    <a:pt x="476726" y="347186"/>
                    <a:pt x="473869" y="343376"/>
                    <a:pt x="471964" y="338614"/>
                  </a:cubicBezTo>
                  <a:cubicBezTo>
                    <a:pt x="471011" y="333851"/>
                    <a:pt x="471011" y="329089"/>
                    <a:pt x="470059" y="324326"/>
                  </a:cubicBezTo>
                  <a:cubicBezTo>
                    <a:pt x="468154" y="309086"/>
                    <a:pt x="465296" y="294799"/>
                    <a:pt x="462439" y="280511"/>
                  </a:cubicBezTo>
                  <a:cubicBezTo>
                    <a:pt x="459581" y="266224"/>
                    <a:pt x="455771" y="252889"/>
                    <a:pt x="452914" y="240506"/>
                  </a:cubicBezTo>
                  <a:cubicBezTo>
                    <a:pt x="449104" y="228124"/>
                    <a:pt x="445294" y="215741"/>
                    <a:pt x="441484" y="205264"/>
                  </a:cubicBezTo>
                  <a:cubicBezTo>
                    <a:pt x="440531" y="201454"/>
                    <a:pt x="438626" y="198596"/>
                    <a:pt x="437674" y="194786"/>
                  </a:cubicBezTo>
                  <a:cubicBezTo>
                    <a:pt x="438626" y="185261"/>
                    <a:pt x="439579" y="175736"/>
                    <a:pt x="440531" y="167164"/>
                  </a:cubicBezTo>
                  <a:cubicBezTo>
                    <a:pt x="441484" y="151924"/>
                    <a:pt x="442436" y="139541"/>
                    <a:pt x="442436" y="128111"/>
                  </a:cubicBezTo>
                  <a:cubicBezTo>
                    <a:pt x="442436" y="106204"/>
                    <a:pt x="441484" y="94774"/>
                    <a:pt x="441484" y="94774"/>
                  </a:cubicBezTo>
                  <a:cubicBezTo>
                    <a:pt x="441484" y="94774"/>
                    <a:pt x="440531" y="107156"/>
                    <a:pt x="438626" y="128111"/>
                  </a:cubicBezTo>
                  <a:cubicBezTo>
                    <a:pt x="437674" y="138589"/>
                    <a:pt x="435769" y="151924"/>
                    <a:pt x="433864" y="166211"/>
                  </a:cubicBezTo>
                  <a:cubicBezTo>
                    <a:pt x="432911" y="170021"/>
                    <a:pt x="432911" y="173831"/>
                    <a:pt x="431959" y="178594"/>
                  </a:cubicBezTo>
                  <a:cubicBezTo>
                    <a:pt x="431959" y="177641"/>
                    <a:pt x="431006" y="176689"/>
                    <a:pt x="431006" y="175736"/>
                  </a:cubicBezTo>
                  <a:cubicBezTo>
                    <a:pt x="427196" y="167164"/>
                    <a:pt x="423386" y="159544"/>
                    <a:pt x="419576" y="153829"/>
                  </a:cubicBezTo>
                  <a:cubicBezTo>
                    <a:pt x="412909" y="142399"/>
                    <a:pt x="408146" y="135731"/>
                    <a:pt x="408146" y="135731"/>
                  </a:cubicBezTo>
                  <a:cubicBezTo>
                    <a:pt x="408146" y="135731"/>
                    <a:pt x="411004" y="143351"/>
                    <a:pt x="415766" y="155734"/>
                  </a:cubicBezTo>
                  <a:cubicBezTo>
                    <a:pt x="418624" y="161449"/>
                    <a:pt x="420529" y="170021"/>
                    <a:pt x="423386" y="178594"/>
                  </a:cubicBezTo>
                  <a:cubicBezTo>
                    <a:pt x="425291" y="184309"/>
                    <a:pt x="427196" y="190024"/>
                    <a:pt x="428149" y="195739"/>
                  </a:cubicBezTo>
                  <a:cubicBezTo>
                    <a:pt x="427196" y="201454"/>
                    <a:pt x="425291" y="208121"/>
                    <a:pt x="424339" y="214789"/>
                  </a:cubicBezTo>
                  <a:cubicBezTo>
                    <a:pt x="424339" y="214789"/>
                    <a:pt x="424339" y="214789"/>
                    <a:pt x="424339" y="214789"/>
                  </a:cubicBezTo>
                  <a:cubicBezTo>
                    <a:pt x="418624" y="206216"/>
                    <a:pt x="415766" y="202406"/>
                    <a:pt x="415766" y="202406"/>
                  </a:cubicBezTo>
                  <a:cubicBezTo>
                    <a:pt x="415766" y="202406"/>
                    <a:pt x="417671" y="208121"/>
                    <a:pt x="421481" y="216694"/>
                  </a:cubicBezTo>
                  <a:cubicBezTo>
                    <a:pt x="422434" y="218599"/>
                    <a:pt x="423386" y="220504"/>
                    <a:pt x="423386" y="223361"/>
                  </a:cubicBezTo>
                  <a:cubicBezTo>
                    <a:pt x="420529" y="238601"/>
                    <a:pt x="416719" y="255746"/>
                    <a:pt x="412909" y="272891"/>
                  </a:cubicBezTo>
                  <a:cubicBezTo>
                    <a:pt x="410051" y="264319"/>
                    <a:pt x="407194" y="257651"/>
                    <a:pt x="405289" y="253841"/>
                  </a:cubicBezTo>
                  <a:cubicBezTo>
                    <a:pt x="405289" y="253841"/>
                    <a:pt x="405289" y="253841"/>
                    <a:pt x="405289" y="253841"/>
                  </a:cubicBezTo>
                  <a:cubicBezTo>
                    <a:pt x="405289" y="237649"/>
                    <a:pt x="405289" y="223361"/>
                    <a:pt x="404336" y="210026"/>
                  </a:cubicBezTo>
                  <a:cubicBezTo>
                    <a:pt x="403384" y="196691"/>
                    <a:pt x="403384" y="185261"/>
                    <a:pt x="401479" y="176689"/>
                  </a:cubicBezTo>
                  <a:cubicBezTo>
                    <a:pt x="398621" y="158591"/>
                    <a:pt x="396716" y="148114"/>
                    <a:pt x="396716" y="148114"/>
                  </a:cubicBezTo>
                  <a:cubicBezTo>
                    <a:pt x="396716" y="148114"/>
                    <a:pt x="396716" y="158591"/>
                    <a:pt x="397669" y="177641"/>
                  </a:cubicBezTo>
                  <a:cubicBezTo>
                    <a:pt x="397669" y="186214"/>
                    <a:pt x="397669" y="195739"/>
                    <a:pt x="396716" y="206216"/>
                  </a:cubicBezTo>
                  <a:cubicBezTo>
                    <a:pt x="394811" y="214789"/>
                    <a:pt x="391954" y="228124"/>
                    <a:pt x="389096" y="244316"/>
                  </a:cubicBezTo>
                  <a:cubicBezTo>
                    <a:pt x="386239" y="235744"/>
                    <a:pt x="384334" y="227171"/>
                    <a:pt x="381476" y="219551"/>
                  </a:cubicBezTo>
                  <a:cubicBezTo>
                    <a:pt x="379571" y="212884"/>
                    <a:pt x="377666" y="205264"/>
                    <a:pt x="374809" y="199549"/>
                  </a:cubicBezTo>
                  <a:cubicBezTo>
                    <a:pt x="373856" y="197644"/>
                    <a:pt x="373856" y="196691"/>
                    <a:pt x="372904" y="194786"/>
                  </a:cubicBezTo>
                  <a:cubicBezTo>
                    <a:pt x="372904" y="193834"/>
                    <a:pt x="372904" y="192881"/>
                    <a:pt x="372904" y="190976"/>
                  </a:cubicBezTo>
                  <a:cubicBezTo>
                    <a:pt x="371951" y="186214"/>
                    <a:pt x="370999" y="181451"/>
                    <a:pt x="370046" y="177641"/>
                  </a:cubicBezTo>
                  <a:cubicBezTo>
                    <a:pt x="368141" y="169069"/>
                    <a:pt x="367189" y="162401"/>
                    <a:pt x="366236" y="155734"/>
                  </a:cubicBezTo>
                  <a:cubicBezTo>
                    <a:pt x="365284" y="152876"/>
                    <a:pt x="365284" y="150019"/>
                    <a:pt x="364331" y="148114"/>
                  </a:cubicBezTo>
                  <a:cubicBezTo>
                    <a:pt x="363379" y="140494"/>
                    <a:pt x="363379" y="135731"/>
                    <a:pt x="363379" y="135731"/>
                  </a:cubicBezTo>
                  <a:cubicBezTo>
                    <a:pt x="363379" y="135731"/>
                    <a:pt x="363379" y="137636"/>
                    <a:pt x="363379" y="140494"/>
                  </a:cubicBezTo>
                  <a:cubicBezTo>
                    <a:pt x="362426" y="138589"/>
                    <a:pt x="362426" y="136684"/>
                    <a:pt x="362426" y="136684"/>
                  </a:cubicBezTo>
                  <a:cubicBezTo>
                    <a:pt x="362426" y="136684"/>
                    <a:pt x="362426" y="142399"/>
                    <a:pt x="362426" y="151924"/>
                  </a:cubicBezTo>
                  <a:cubicBezTo>
                    <a:pt x="362426" y="154781"/>
                    <a:pt x="362426" y="158591"/>
                    <a:pt x="361474" y="163354"/>
                  </a:cubicBezTo>
                  <a:cubicBezTo>
                    <a:pt x="359569" y="159544"/>
                    <a:pt x="358616" y="155734"/>
                    <a:pt x="357664" y="151924"/>
                  </a:cubicBezTo>
                  <a:cubicBezTo>
                    <a:pt x="350996" y="135731"/>
                    <a:pt x="348139" y="127159"/>
                    <a:pt x="348139" y="127159"/>
                  </a:cubicBezTo>
                  <a:cubicBezTo>
                    <a:pt x="348139" y="127159"/>
                    <a:pt x="350044" y="136684"/>
                    <a:pt x="353854" y="153829"/>
                  </a:cubicBezTo>
                  <a:cubicBezTo>
                    <a:pt x="355759" y="162401"/>
                    <a:pt x="358616" y="171926"/>
                    <a:pt x="361474" y="183356"/>
                  </a:cubicBezTo>
                  <a:cubicBezTo>
                    <a:pt x="361474" y="186214"/>
                    <a:pt x="361474" y="189071"/>
                    <a:pt x="361474" y="192881"/>
                  </a:cubicBezTo>
                  <a:cubicBezTo>
                    <a:pt x="359569" y="187166"/>
                    <a:pt x="357664" y="184309"/>
                    <a:pt x="357664" y="184309"/>
                  </a:cubicBezTo>
                  <a:cubicBezTo>
                    <a:pt x="357664" y="184309"/>
                    <a:pt x="358616" y="189071"/>
                    <a:pt x="360521" y="198596"/>
                  </a:cubicBezTo>
                  <a:cubicBezTo>
                    <a:pt x="360521" y="205264"/>
                    <a:pt x="360521" y="212884"/>
                    <a:pt x="359569" y="221456"/>
                  </a:cubicBezTo>
                  <a:cubicBezTo>
                    <a:pt x="357664" y="216694"/>
                    <a:pt x="356711" y="211931"/>
                    <a:pt x="355759" y="208121"/>
                  </a:cubicBezTo>
                  <a:cubicBezTo>
                    <a:pt x="352901" y="199549"/>
                    <a:pt x="350996" y="193834"/>
                    <a:pt x="350996" y="193834"/>
                  </a:cubicBezTo>
                  <a:cubicBezTo>
                    <a:pt x="350996" y="193834"/>
                    <a:pt x="350996" y="199549"/>
                    <a:pt x="351949" y="208121"/>
                  </a:cubicBezTo>
                  <a:cubicBezTo>
                    <a:pt x="351949" y="212884"/>
                    <a:pt x="352901" y="218599"/>
                    <a:pt x="352901" y="224314"/>
                  </a:cubicBezTo>
                  <a:cubicBezTo>
                    <a:pt x="353854" y="230981"/>
                    <a:pt x="353854" y="237649"/>
                    <a:pt x="353854" y="246221"/>
                  </a:cubicBezTo>
                  <a:cubicBezTo>
                    <a:pt x="353854" y="253841"/>
                    <a:pt x="354806" y="262414"/>
                    <a:pt x="354806" y="270986"/>
                  </a:cubicBezTo>
                  <a:cubicBezTo>
                    <a:pt x="355759" y="279559"/>
                    <a:pt x="355759" y="289084"/>
                    <a:pt x="355759" y="299561"/>
                  </a:cubicBezTo>
                  <a:cubicBezTo>
                    <a:pt x="355759" y="305276"/>
                    <a:pt x="356711" y="310991"/>
                    <a:pt x="356711" y="316706"/>
                  </a:cubicBezTo>
                  <a:cubicBezTo>
                    <a:pt x="352901" y="310039"/>
                    <a:pt x="349091" y="303371"/>
                    <a:pt x="346234" y="298609"/>
                  </a:cubicBezTo>
                  <a:cubicBezTo>
                    <a:pt x="346234" y="297656"/>
                    <a:pt x="345281" y="297656"/>
                    <a:pt x="345281" y="296704"/>
                  </a:cubicBezTo>
                  <a:cubicBezTo>
                    <a:pt x="345281" y="294799"/>
                    <a:pt x="345281" y="293846"/>
                    <a:pt x="345281" y="291941"/>
                  </a:cubicBezTo>
                  <a:cubicBezTo>
                    <a:pt x="346234" y="282416"/>
                    <a:pt x="347186" y="274796"/>
                    <a:pt x="348139" y="267176"/>
                  </a:cubicBezTo>
                  <a:cubicBezTo>
                    <a:pt x="349091" y="253841"/>
                    <a:pt x="350044" y="246221"/>
                    <a:pt x="350044" y="246221"/>
                  </a:cubicBezTo>
                  <a:cubicBezTo>
                    <a:pt x="350044" y="246221"/>
                    <a:pt x="348139" y="253841"/>
                    <a:pt x="344329" y="267176"/>
                  </a:cubicBezTo>
                  <a:cubicBezTo>
                    <a:pt x="342424" y="272891"/>
                    <a:pt x="341471" y="279559"/>
                    <a:pt x="339566" y="287179"/>
                  </a:cubicBezTo>
                  <a:cubicBezTo>
                    <a:pt x="339566" y="287179"/>
                    <a:pt x="339566" y="287179"/>
                    <a:pt x="339566" y="287179"/>
                  </a:cubicBezTo>
                  <a:cubicBezTo>
                    <a:pt x="339566" y="287179"/>
                    <a:pt x="339566" y="287179"/>
                    <a:pt x="339566" y="288131"/>
                  </a:cubicBezTo>
                  <a:cubicBezTo>
                    <a:pt x="339566" y="289084"/>
                    <a:pt x="338614" y="290036"/>
                    <a:pt x="338614" y="291941"/>
                  </a:cubicBezTo>
                  <a:cubicBezTo>
                    <a:pt x="338614" y="293846"/>
                    <a:pt x="337661" y="295751"/>
                    <a:pt x="337661" y="297656"/>
                  </a:cubicBezTo>
                  <a:cubicBezTo>
                    <a:pt x="332899" y="290036"/>
                    <a:pt x="328136" y="283369"/>
                    <a:pt x="324326" y="277654"/>
                  </a:cubicBezTo>
                  <a:cubicBezTo>
                    <a:pt x="320516" y="263366"/>
                    <a:pt x="315754" y="249079"/>
                    <a:pt x="310991" y="233839"/>
                  </a:cubicBezTo>
                  <a:cubicBezTo>
                    <a:pt x="308134" y="226219"/>
                    <a:pt x="306229" y="219551"/>
                    <a:pt x="303371" y="211931"/>
                  </a:cubicBezTo>
                  <a:cubicBezTo>
                    <a:pt x="304324" y="206216"/>
                    <a:pt x="305276" y="201454"/>
                    <a:pt x="306229" y="196691"/>
                  </a:cubicBezTo>
                  <a:cubicBezTo>
                    <a:pt x="310039" y="179546"/>
                    <a:pt x="312896" y="164306"/>
                    <a:pt x="316706" y="150971"/>
                  </a:cubicBezTo>
                  <a:cubicBezTo>
                    <a:pt x="320516" y="137636"/>
                    <a:pt x="322421" y="125254"/>
                    <a:pt x="326231" y="115729"/>
                  </a:cubicBezTo>
                  <a:cubicBezTo>
                    <a:pt x="331946" y="96679"/>
                    <a:pt x="335756" y="85249"/>
                    <a:pt x="335756" y="85249"/>
                  </a:cubicBezTo>
                  <a:cubicBezTo>
                    <a:pt x="335756" y="85249"/>
                    <a:pt x="330994" y="95726"/>
                    <a:pt x="323374" y="113824"/>
                  </a:cubicBezTo>
                  <a:cubicBezTo>
                    <a:pt x="319564" y="123349"/>
                    <a:pt x="315754" y="134779"/>
                    <a:pt x="310991" y="148114"/>
                  </a:cubicBezTo>
                  <a:cubicBezTo>
                    <a:pt x="309086" y="154781"/>
                    <a:pt x="306229" y="161449"/>
                    <a:pt x="303371" y="169069"/>
                  </a:cubicBezTo>
                  <a:cubicBezTo>
                    <a:pt x="301466" y="175736"/>
                    <a:pt x="299561" y="183356"/>
                    <a:pt x="297656" y="190024"/>
                  </a:cubicBezTo>
                  <a:cubicBezTo>
                    <a:pt x="293846" y="179546"/>
                    <a:pt x="290989" y="170021"/>
                    <a:pt x="287179" y="159544"/>
                  </a:cubicBezTo>
                  <a:cubicBezTo>
                    <a:pt x="290036" y="172879"/>
                    <a:pt x="291941" y="185261"/>
                    <a:pt x="294799" y="198596"/>
                  </a:cubicBezTo>
                  <a:cubicBezTo>
                    <a:pt x="290989" y="213836"/>
                    <a:pt x="287179" y="230029"/>
                    <a:pt x="283369" y="247174"/>
                  </a:cubicBezTo>
                  <a:cubicBezTo>
                    <a:pt x="282416" y="252889"/>
                    <a:pt x="281464" y="258604"/>
                    <a:pt x="279559" y="264319"/>
                  </a:cubicBezTo>
                  <a:cubicBezTo>
                    <a:pt x="278606" y="260509"/>
                    <a:pt x="277654" y="257651"/>
                    <a:pt x="276701" y="253841"/>
                  </a:cubicBezTo>
                  <a:cubicBezTo>
                    <a:pt x="276701" y="245269"/>
                    <a:pt x="277654" y="235744"/>
                    <a:pt x="278606" y="227171"/>
                  </a:cubicBezTo>
                  <a:cubicBezTo>
                    <a:pt x="280511" y="205264"/>
                    <a:pt x="281464" y="185261"/>
                    <a:pt x="284321" y="166211"/>
                  </a:cubicBezTo>
                  <a:cubicBezTo>
                    <a:pt x="285274" y="156686"/>
                    <a:pt x="286226" y="148114"/>
                    <a:pt x="287179" y="139541"/>
                  </a:cubicBezTo>
                  <a:cubicBezTo>
                    <a:pt x="288131" y="130969"/>
                    <a:pt x="290036" y="123349"/>
                    <a:pt x="290989" y="115729"/>
                  </a:cubicBezTo>
                  <a:cubicBezTo>
                    <a:pt x="293846" y="100489"/>
                    <a:pt x="294799" y="87154"/>
                    <a:pt x="297656" y="76676"/>
                  </a:cubicBezTo>
                  <a:cubicBezTo>
                    <a:pt x="302419" y="54769"/>
                    <a:pt x="304324" y="42386"/>
                    <a:pt x="304324" y="42386"/>
                  </a:cubicBezTo>
                  <a:cubicBezTo>
                    <a:pt x="304324" y="42386"/>
                    <a:pt x="300514" y="54769"/>
                    <a:pt x="293846" y="75724"/>
                  </a:cubicBezTo>
                  <a:cubicBezTo>
                    <a:pt x="290036" y="86201"/>
                    <a:pt x="287179" y="99536"/>
                    <a:pt x="283369" y="114776"/>
                  </a:cubicBezTo>
                  <a:cubicBezTo>
                    <a:pt x="281464" y="122396"/>
                    <a:pt x="279559" y="130016"/>
                    <a:pt x="277654" y="138589"/>
                  </a:cubicBezTo>
                  <a:cubicBezTo>
                    <a:pt x="275749" y="147161"/>
                    <a:pt x="274796" y="156686"/>
                    <a:pt x="272891" y="165259"/>
                  </a:cubicBezTo>
                  <a:cubicBezTo>
                    <a:pt x="271939" y="170021"/>
                    <a:pt x="270986" y="173831"/>
                    <a:pt x="270034" y="178594"/>
                  </a:cubicBezTo>
                  <a:cubicBezTo>
                    <a:pt x="268129" y="182404"/>
                    <a:pt x="265271" y="188119"/>
                    <a:pt x="261461" y="196691"/>
                  </a:cubicBezTo>
                  <a:cubicBezTo>
                    <a:pt x="260509" y="191929"/>
                    <a:pt x="258604" y="187166"/>
                    <a:pt x="258604" y="183356"/>
                  </a:cubicBezTo>
                  <a:cubicBezTo>
                    <a:pt x="255746" y="170021"/>
                    <a:pt x="253841" y="161449"/>
                    <a:pt x="253841" y="161449"/>
                  </a:cubicBezTo>
                  <a:cubicBezTo>
                    <a:pt x="253841" y="161449"/>
                    <a:pt x="253841" y="169069"/>
                    <a:pt x="254794" y="183356"/>
                  </a:cubicBezTo>
                  <a:cubicBezTo>
                    <a:pt x="254794" y="190024"/>
                    <a:pt x="255746" y="197644"/>
                    <a:pt x="256699" y="207169"/>
                  </a:cubicBezTo>
                  <a:cubicBezTo>
                    <a:pt x="253841" y="213836"/>
                    <a:pt x="250984" y="222409"/>
                    <a:pt x="247174" y="231934"/>
                  </a:cubicBezTo>
                  <a:cubicBezTo>
                    <a:pt x="246221" y="232886"/>
                    <a:pt x="246221" y="234791"/>
                    <a:pt x="245269" y="236696"/>
                  </a:cubicBezTo>
                  <a:cubicBezTo>
                    <a:pt x="243364" y="231934"/>
                    <a:pt x="242411" y="230029"/>
                    <a:pt x="242411" y="230029"/>
                  </a:cubicBezTo>
                  <a:cubicBezTo>
                    <a:pt x="242411" y="230029"/>
                    <a:pt x="243364" y="233839"/>
                    <a:pt x="244316" y="240506"/>
                  </a:cubicBezTo>
                  <a:cubicBezTo>
                    <a:pt x="241459" y="247174"/>
                    <a:pt x="239554" y="254794"/>
                    <a:pt x="236696" y="262414"/>
                  </a:cubicBezTo>
                  <a:cubicBezTo>
                    <a:pt x="232886" y="250031"/>
                    <a:pt x="229076" y="238601"/>
                    <a:pt x="226219" y="227171"/>
                  </a:cubicBezTo>
                  <a:cubicBezTo>
                    <a:pt x="223361" y="219551"/>
                    <a:pt x="221456" y="210979"/>
                    <a:pt x="218599" y="204311"/>
                  </a:cubicBezTo>
                  <a:cubicBezTo>
                    <a:pt x="215741" y="196691"/>
                    <a:pt x="213836" y="190024"/>
                    <a:pt x="210979" y="184309"/>
                  </a:cubicBezTo>
                  <a:cubicBezTo>
                    <a:pt x="206216" y="171926"/>
                    <a:pt x="202406" y="160496"/>
                    <a:pt x="198596" y="150971"/>
                  </a:cubicBezTo>
                  <a:cubicBezTo>
                    <a:pt x="191929" y="132874"/>
                    <a:pt x="187166" y="122396"/>
                    <a:pt x="187166" y="122396"/>
                  </a:cubicBezTo>
                  <a:cubicBezTo>
                    <a:pt x="187166" y="122396"/>
                    <a:pt x="190024" y="132874"/>
                    <a:pt x="194786" y="151924"/>
                  </a:cubicBezTo>
                  <a:cubicBezTo>
                    <a:pt x="197644" y="161449"/>
                    <a:pt x="200501" y="172879"/>
                    <a:pt x="204311" y="186214"/>
                  </a:cubicBezTo>
                  <a:cubicBezTo>
                    <a:pt x="206216" y="192881"/>
                    <a:pt x="208121" y="199549"/>
                    <a:pt x="210026" y="207169"/>
                  </a:cubicBezTo>
                  <a:cubicBezTo>
                    <a:pt x="211931" y="214789"/>
                    <a:pt x="213836" y="222409"/>
                    <a:pt x="215741" y="230981"/>
                  </a:cubicBezTo>
                  <a:cubicBezTo>
                    <a:pt x="218599" y="245269"/>
                    <a:pt x="222409" y="260509"/>
                    <a:pt x="226219" y="275749"/>
                  </a:cubicBezTo>
                  <a:cubicBezTo>
                    <a:pt x="224314" y="280511"/>
                    <a:pt x="221456" y="287179"/>
                    <a:pt x="218599" y="295751"/>
                  </a:cubicBezTo>
                  <a:cubicBezTo>
                    <a:pt x="218599" y="296704"/>
                    <a:pt x="217646" y="297656"/>
                    <a:pt x="217646" y="298609"/>
                  </a:cubicBezTo>
                  <a:cubicBezTo>
                    <a:pt x="216694" y="286226"/>
                    <a:pt x="215741" y="274796"/>
                    <a:pt x="214789" y="266224"/>
                  </a:cubicBezTo>
                  <a:cubicBezTo>
                    <a:pt x="213836" y="250984"/>
                    <a:pt x="212884" y="241459"/>
                    <a:pt x="212884" y="241459"/>
                  </a:cubicBezTo>
                  <a:cubicBezTo>
                    <a:pt x="212884" y="241459"/>
                    <a:pt x="211931" y="250031"/>
                    <a:pt x="210979" y="266224"/>
                  </a:cubicBezTo>
                  <a:cubicBezTo>
                    <a:pt x="210026" y="277654"/>
                    <a:pt x="210026" y="291941"/>
                    <a:pt x="209074" y="309086"/>
                  </a:cubicBezTo>
                  <a:cubicBezTo>
                    <a:pt x="204311" y="301466"/>
                    <a:pt x="200501" y="293846"/>
                    <a:pt x="196691" y="287179"/>
                  </a:cubicBezTo>
                  <a:cubicBezTo>
                    <a:pt x="192881" y="281464"/>
                    <a:pt x="190024" y="275749"/>
                    <a:pt x="187166" y="270034"/>
                  </a:cubicBezTo>
                  <a:cubicBezTo>
                    <a:pt x="183356" y="265271"/>
                    <a:pt x="180499" y="260509"/>
                    <a:pt x="177641" y="255746"/>
                  </a:cubicBezTo>
                  <a:cubicBezTo>
                    <a:pt x="171926" y="246221"/>
                    <a:pt x="166211" y="238601"/>
                    <a:pt x="161449" y="231934"/>
                  </a:cubicBezTo>
                  <a:cubicBezTo>
                    <a:pt x="159544" y="230029"/>
                    <a:pt x="158591" y="227171"/>
                    <a:pt x="156686" y="225266"/>
                  </a:cubicBezTo>
                  <a:cubicBezTo>
                    <a:pt x="154781" y="214789"/>
                    <a:pt x="152876" y="209074"/>
                    <a:pt x="152876" y="209074"/>
                  </a:cubicBezTo>
                  <a:cubicBezTo>
                    <a:pt x="152876" y="209074"/>
                    <a:pt x="152876" y="212884"/>
                    <a:pt x="152876" y="219551"/>
                  </a:cubicBezTo>
                  <a:cubicBezTo>
                    <a:pt x="149066" y="213836"/>
                    <a:pt x="146209" y="210979"/>
                    <a:pt x="146209" y="210979"/>
                  </a:cubicBezTo>
                  <a:cubicBezTo>
                    <a:pt x="146209" y="210979"/>
                    <a:pt x="148114" y="215741"/>
                    <a:pt x="152876" y="224314"/>
                  </a:cubicBezTo>
                  <a:cubicBezTo>
                    <a:pt x="153829" y="235744"/>
                    <a:pt x="154781" y="253841"/>
                    <a:pt x="156686" y="275749"/>
                  </a:cubicBezTo>
                  <a:cubicBezTo>
                    <a:pt x="153829" y="271939"/>
                    <a:pt x="150971" y="267176"/>
                    <a:pt x="148114" y="263366"/>
                  </a:cubicBezTo>
                  <a:cubicBezTo>
                    <a:pt x="139541" y="252889"/>
                    <a:pt x="131921" y="242411"/>
                    <a:pt x="124301" y="233839"/>
                  </a:cubicBezTo>
                  <a:cubicBezTo>
                    <a:pt x="116681" y="225266"/>
                    <a:pt x="110966" y="217646"/>
                    <a:pt x="104299" y="212884"/>
                  </a:cubicBezTo>
                  <a:cubicBezTo>
                    <a:pt x="94774" y="203359"/>
                    <a:pt x="88106" y="197644"/>
                    <a:pt x="88106" y="197644"/>
                  </a:cubicBezTo>
                  <a:cubicBezTo>
                    <a:pt x="88106" y="197644"/>
                    <a:pt x="93821" y="205264"/>
                    <a:pt x="103346" y="217646"/>
                  </a:cubicBezTo>
                  <a:cubicBezTo>
                    <a:pt x="108109" y="223361"/>
                    <a:pt x="113824" y="231934"/>
                    <a:pt x="119539" y="240506"/>
                  </a:cubicBezTo>
                  <a:cubicBezTo>
                    <a:pt x="126206" y="249079"/>
                    <a:pt x="131921" y="260509"/>
                    <a:pt x="139541" y="271939"/>
                  </a:cubicBezTo>
                  <a:cubicBezTo>
                    <a:pt x="143351" y="278606"/>
                    <a:pt x="148114" y="285274"/>
                    <a:pt x="151924" y="292894"/>
                  </a:cubicBezTo>
                  <a:cubicBezTo>
                    <a:pt x="151924" y="294799"/>
                    <a:pt x="151924" y="295751"/>
                    <a:pt x="151924" y="297656"/>
                  </a:cubicBezTo>
                  <a:cubicBezTo>
                    <a:pt x="151924" y="297656"/>
                    <a:pt x="150971" y="296704"/>
                    <a:pt x="150971" y="296704"/>
                  </a:cubicBezTo>
                  <a:cubicBezTo>
                    <a:pt x="145256" y="290989"/>
                    <a:pt x="140494" y="285274"/>
                    <a:pt x="136684" y="282416"/>
                  </a:cubicBezTo>
                  <a:cubicBezTo>
                    <a:pt x="134779" y="280511"/>
                    <a:pt x="133826" y="279559"/>
                    <a:pt x="131921" y="278606"/>
                  </a:cubicBezTo>
                  <a:cubicBezTo>
                    <a:pt x="132874" y="275749"/>
                    <a:pt x="132874" y="274796"/>
                    <a:pt x="132874" y="274796"/>
                  </a:cubicBezTo>
                  <a:cubicBezTo>
                    <a:pt x="132874" y="274796"/>
                    <a:pt x="131921" y="275749"/>
                    <a:pt x="130969" y="278606"/>
                  </a:cubicBezTo>
                  <a:cubicBezTo>
                    <a:pt x="125254" y="273844"/>
                    <a:pt x="122396" y="270986"/>
                    <a:pt x="122396" y="270986"/>
                  </a:cubicBezTo>
                  <a:cubicBezTo>
                    <a:pt x="122396" y="270986"/>
                    <a:pt x="125254" y="274796"/>
                    <a:pt x="130016" y="280511"/>
                  </a:cubicBezTo>
                  <a:cubicBezTo>
                    <a:pt x="128111" y="283369"/>
                    <a:pt x="126206" y="288131"/>
                    <a:pt x="123349" y="293846"/>
                  </a:cubicBezTo>
                  <a:cubicBezTo>
                    <a:pt x="120491" y="299561"/>
                    <a:pt x="117634" y="308134"/>
                    <a:pt x="114776" y="316706"/>
                  </a:cubicBezTo>
                  <a:cubicBezTo>
                    <a:pt x="113824" y="318611"/>
                    <a:pt x="113824" y="319564"/>
                    <a:pt x="112871" y="321469"/>
                  </a:cubicBezTo>
                  <a:cubicBezTo>
                    <a:pt x="110014" y="313849"/>
                    <a:pt x="107156" y="306229"/>
                    <a:pt x="103346" y="299561"/>
                  </a:cubicBezTo>
                  <a:cubicBezTo>
                    <a:pt x="97631" y="286226"/>
                    <a:pt x="91916" y="273844"/>
                    <a:pt x="86201" y="262414"/>
                  </a:cubicBezTo>
                  <a:cubicBezTo>
                    <a:pt x="83344" y="255746"/>
                    <a:pt x="80486" y="250984"/>
                    <a:pt x="78581" y="245269"/>
                  </a:cubicBezTo>
                  <a:cubicBezTo>
                    <a:pt x="75724" y="240506"/>
                    <a:pt x="72866" y="235744"/>
                    <a:pt x="70961" y="230981"/>
                  </a:cubicBezTo>
                  <a:cubicBezTo>
                    <a:pt x="66199" y="222409"/>
                    <a:pt x="61436" y="213836"/>
                    <a:pt x="57626" y="208121"/>
                  </a:cubicBezTo>
                  <a:cubicBezTo>
                    <a:pt x="50006" y="195739"/>
                    <a:pt x="46196" y="188119"/>
                    <a:pt x="46196" y="188119"/>
                  </a:cubicBezTo>
                  <a:cubicBezTo>
                    <a:pt x="46196" y="188119"/>
                    <a:pt x="49054" y="195739"/>
                    <a:pt x="54769" y="210026"/>
                  </a:cubicBezTo>
                  <a:cubicBezTo>
                    <a:pt x="57626" y="216694"/>
                    <a:pt x="60484" y="225266"/>
                    <a:pt x="64294" y="234791"/>
                  </a:cubicBezTo>
                  <a:cubicBezTo>
                    <a:pt x="66199" y="239554"/>
                    <a:pt x="68104" y="244316"/>
                    <a:pt x="70009" y="250031"/>
                  </a:cubicBezTo>
                  <a:cubicBezTo>
                    <a:pt x="71914" y="254794"/>
                    <a:pt x="73819" y="260509"/>
                    <a:pt x="75724" y="266224"/>
                  </a:cubicBezTo>
                  <a:cubicBezTo>
                    <a:pt x="78581" y="274796"/>
                    <a:pt x="82391" y="283369"/>
                    <a:pt x="85249" y="292894"/>
                  </a:cubicBezTo>
                  <a:cubicBezTo>
                    <a:pt x="83344" y="290036"/>
                    <a:pt x="81439" y="286226"/>
                    <a:pt x="79534" y="284321"/>
                  </a:cubicBezTo>
                  <a:cubicBezTo>
                    <a:pt x="74771" y="277654"/>
                    <a:pt x="71914" y="271939"/>
                    <a:pt x="68104" y="268129"/>
                  </a:cubicBezTo>
                  <a:cubicBezTo>
                    <a:pt x="61436" y="258604"/>
                    <a:pt x="57626" y="253841"/>
                    <a:pt x="57626" y="253841"/>
                  </a:cubicBezTo>
                  <a:cubicBezTo>
                    <a:pt x="57626" y="253841"/>
                    <a:pt x="59531" y="259556"/>
                    <a:pt x="64294" y="270034"/>
                  </a:cubicBezTo>
                  <a:cubicBezTo>
                    <a:pt x="66199" y="274796"/>
                    <a:pt x="69056" y="281464"/>
                    <a:pt x="71914" y="288131"/>
                  </a:cubicBezTo>
                  <a:cubicBezTo>
                    <a:pt x="76676" y="295751"/>
                    <a:pt x="79534" y="303371"/>
                    <a:pt x="83344" y="311944"/>
                  </a:cubicBezTo>
                  <a:cubicBezTo>
                    <a:pt x="86201" y="317659"/>
                    <a:pt x="88106" y="324326"/>
                    <a:pt x="90964" y="330994"/>
                  </a:cubicBezTo>
                  <a:cubicBezTo>
                    <a:pt x="90011" y="333851"/>
                    <a:pt x="89059" y="336709"/>
                    <a:pt x="87154" y="339566"/>
                  </a:cubicBezTo>
                  <a:cubicBezTo>
                    <a:pt x="85249" y="343376"/>
                    <a:pt x="83344" y="348139"/>
                    <a:pt x="81439" y="352901"/>
                  </a:cubicBezTo>
                  <a:cubicBezTo>
                    <a:pt x="80486" y="348139"/>
                    <a:pt x="79534" y="343376"/>
                    <a:pt x="78581" y="339566"/>
                  </a:cubicBezTo>
                  <a:cubicBezTo>
                    <a:pt x="75724" y="326231"/>
                    <a:pt x="72866" y="312896"/>
                    <a:pt x="70009" y="301466"/>
                  </a:cubicBezTo>
                  <a:cubicBezTo>
                    <a:pt x="67151" y="290036"/>
                    <a:pt x="64294" y="278606"/>
                    <a:pt x="61436" y="269081"/>
                  </a:cubicBezTo>
                  <a:cubicBezTo>
                    <a:pt x="58579" y="259556"/>
                    <a:pt x="56674" y="250984"/>
                    <a:pt x="53816" y="244316"/>
                  </a:cubicBezTo>
                  <a:cubicBezTo>
                    <a:pt x="49054" y="230981"/>
                    <a:pt x="46196" y="223361"/>
                    <a:pt x="46196" y="223361"/>
                  </a:cubicBezTo>
                  <a:cubicBezTo>
                    <a:pt x="46196" y="223361"/>
                    <a:pt x="47149" y="230981"/>
                    <a:pt x="50006" y="245269"/>
                  </a:cubicBezTo>
                  <a:cubicBezTo>
                    <a:pt x="50959" y="251936"/>
                    <a:pt x="51911" y="260509"/>
                    <a:pt x="53816" y="270034"/>
                  </a:cubicBezTo>
                  <a:cubicBezTo>
                    <a:pt x="55721" y="279559"/>
                    <a:pt x="56674" y="290989"/>
                    <a:pt x="58579" y="302419"/>
                  </a:cubicBezTo>
                  <a:cubicBezTo>
                    <a:pt x="60484" y="314801"/>
                    <a:pt x="61436" y="327184"/>
                    <a:pt x="64294" y="340519"/>
                  </a:cubicBezTo>
                  <a:cubicBezTo>
                    <a:pt x="66199" y="353854"/>
                    <a:pt x="67151" y="367189"/>
                    <a:pt x="69056" y="381476"/>
                  </a:cubicBezTo>
                  <a:cubicBezTo>
                    <a:pt x="68104" y="382429"/>
                    <a:pt x="68104" y="383381"/>
                    <a:pt x="67151" y="385286"/>
                  </a:cubicBezTo>
                  <a:cubicBezTo>
                    <a:pt x="64294" y="391954"/>
                    <a:pt x="62389" y="398621"/>
                    <a:pt x="60484" y="405289"/>
                  </a:cubicBezTo>
                  <a:cubicBezTo>
                    <a:pt x="60484" y="406241"/>
                    <a:pt x="60484" y="406241"/>
                    <a:pt x="59531" y="407194"/>
                  </a:cubicBezTo>
                  <a:cubicBezTo>
                    <a:pt x="58579" y="407194"/>
                    <a:pt x="57626" y="407194"/>
                    <a:pt x="56674" y="407194"/>
                  </a:cubicBezTo>
                  <a:cubicBezTo>
                    <a:pt x="55721" y="404336"/>
                    <a:pt x="55721" y="402431"/>
                    <a:pt x="54769" y="399574"/>
                  </a:cubicBezTo>
                  <a:cubicBezTo>
                    <a:pt x="51911" y="387191"/>
                    <a:pt x="49054" y="375761"/>
                    <a:pt x="46196" y="364331"/>
                  </a:cubicBezTo>
                  <a:cubicBezTo>
                    <a:pt x="43339" y="352901"/>
                    <a:pt x="40481" y="342424"/>
                    <a:pt x="37624" y="332899"/>
                  </a:cubicBezTo>
                  <a:cubicBezTo>
                    <a:pt x="31909" y="313849"/>
                    <a:pt x="26194" y="297656"/>
                    <a:pt x="21431" y="287179"/>
                  </a:cubicBezTo>
                  <a:cubicBezTo>
                    <a:pt x="16669" y="276701"/>
                    <a:pt x="13811" y="270034"/>
                    <a:pt x="13811" y="270034"/>
                  </a:cubicBezTo>
                  <a:cubicBezTo>
                    <a:pt x="13811" y="270034"/>
                    <a:pt x="14764" y="276701"/>
                    <a:pt x="17621" y="288131"/>
                  </a:cubicBezTo>
                  <a:cubicBezTo>
                    <a:pt x="18574" y="293846"/>
                    <a:pt x="20479" y="300514"/>
                    <a:pt x="21431" y="309086"/>
                  </a:cubicBezTo>
                  <a:cubicBezTo>
                    <a:pt x="23336" y="316706"/>
                    <a:pt x="24289" y="326231"/>
                    <a:pt x="26194" y="335756"/>
                  </a:cubicBezTo>
                  <a:cubicBezTo>
                    <a:pt x="28099" y="345281"/>
                    <a:pt x="30004" y="355759"/>
                    <a:pt x="31909" y="367189"/>
                  </a:cubicBezTo>
                  <a:cubicBezTo>
                    <a:pt x="35719" y="378619"/>
                    <a:pt x="37624" y="390049"/>
                    <a:pt x="39529" y="402431"/>
                  </a:cubicBezTo>
                  <a:cubicBezTo>
                    <a:pt x="39529" y="403384"/>
                    <a:pt x="39529" y="403384"/>
                    <a:pt x="39529" y="404336"/>
                  </a:cubicBezTo>
                  <a:cubicBezTo>
                    <a:pt x="29051" y="402431"/>
                    <a:pt x="18574" y="401479"/>
                    <a:pt x="7144" y="399574"/>
                  </a:cubicBezTo>
                  <a:lnTo>
                    <a:pt x="7144" y="511016"/>
                  </a:lnTo>
                  <a:close/>
                  <a:moveTo>
                    <a:pt x="6277451" y="364331"/>
                  </a:moveTo>
                  <a:cubicBezTo>
                    <a:pt x="6278404" y="362426"/>
                    <a:pt x="6278404" y="359569"/>
                    <a:pt x="6279356" y="357664"/>
                  </a:cubicBezTo>
                  <a:cubicBezTo>
                    <a:pt x="6279356" y="358616"/>
                    <a:pt x="6279356" y="360521"/>
                    <a:pt x="6279356" y="361474"/>
                  </a:cubicBezTo>
                  <a:cubicBezTo>
                    <a:pt x="6278404" y="370999"/>
                    <a:pt x="6278404" y="384334"/>
                    <a:pt x="6277451" y="399574"/>
                  </a:cubicBezTo>
                  <a:cubicBezTo>
                    <a:pt x="6274594" y="409099"/>
                    <a:pt x="6270784" y="419576"/>
                    <a:pt x="6267926" y="430054"/>
                  </a:cubicBezTo>
                  <a:cubicBezTo>
                    <a:pt x="6266974" y="430054"/>
                    <a:pt x="6266974" y="430054"/>
                    <a:pt x="6266021" y="430054"/>
                  </a:cubicBezTo>
                  <a:cubicBezTo>
                    <a:pt x="6264117" y="427196"/>
                    <a:pt x="6262212" y="424339"/>
                    <a:pt x="6260306" y="421481"/>
                  </a:cubicBezTo>
                  <a:cubicBezTo>
                    <a:pt x="6266021" y="402431"/>
                    <a:pt x="6271737" y="383381"/>
                    <a:pt x="6277451" y="364331"/>
                  </a:cubicBezTo>
                  <a:close/>
                  <a:moveTo>
                    <a:pt x="6211729" y="425291"/>
                  </a:moveTo>
                  <a:cubicBezTo>
                    <a:pt x="6211729" y="415766"/>
                    <a:pt x="6212681" y="406241"/>
                    <a:pt x="6212681" y="398621"/>
                  </a:cubicBezTo>
                  <a:cubicBezTo>
                    <a:pt x="6212681" y="395764"/>
                    <a:pt x="6212681" y="392906"/>
                    <a:pt x="6213634" y="390049"/>
                  </a:cubicBezTo>
                  <a:cubicBezTo>
                    <a:pt x="6214587" y="391001"/>
                    <a:pt x="6215539" y="392906"/>
                    <a:pt x="6216492" y="393859"/>
                  </a:cubicBezTo>
                  <a:cubicBezTo>
                    <a:pt x="6220301" y="398621"/>
                    <a:pt x="6224112" y="403384"/>
                    <a:pt x="6227921" y="408146"/>
                  </a:cubicBezTo>
                  <a:cubicBezTo>
                    <a:pt x="6226969" y="410051"/>
                    <a:pt x="6226017" y="411956"/>
                    <a:pt x="6225064" y="412909"/>
                  </a:cubicBezTo>
                  <a:cubicBezTo>
                    <a:pt x="6224112" y="414814"/>
                    <a:pt x="6222206" y="417671"/>
                    <a:pt x="6221254" y="420529"/>
                  </a:cubicBezTo>
                  <a:cubicBezTo>
                    <a:pt x="6220301" y="423386"/>
                    <a:pt x="6219349" y="426244"/>
                    <a:pt x="6218396" y="429101"/>
                  </a:cubicBezTo>
                  <a:cubicBezTo>
                    <a:pt x="6218396" y="430054"/>
                    <a:pt x="6218396" y="430054"/>
                    <a:pt x="6217444" y="431006"/>
                  </a:cubicBezTo>
                  <a:cubicBezTo>
                    <a:pt x="6217444" y="430054"/>
                    <a:pt x="6217444" y="429101"/>
                    <a:pt x="6217444" y="429101"/>
                  </a:cubicBezTo>
                  <a:cubicBezTo>
                    <a:pt x="6216492" y="419576"/>
                    <a:pt x="6215539" y="413861"/>
                    <a:pt x="6215539" y="413861"/>
                  </a:cubicBezTo>
                  <a:cubicBezTo>
                    <a:pt x="6215539" y="413861"/>
                    <a:pt x="6214587" y="419576"/>
                    <a:pt x="6213634" y="429101"/>
                  </a:cubicBezTo>
                  <a:cubicBezTo>
                    <a:pt x="6213634" y="432911"/>
                    <a:pt x="6212681" y="436721"/>
                    <a:pt x="6211729" y="441484"/>
                  </a:cubicBezTo>
                  <a:cubicBezTo>
                    <a:pt x="6211729" y="435769"/>
                    <a:pt x="6211729" y="430054"/>
                    <a:pt x="6211729" y="425291"/>
                  </a:cubicBezTo>
                  <a:close/>
                  <a:moveTo>
                    <a:pt x="6183154" y="343376"/>
                  </a:moveTo>
                  <a:cubicBezTo>
                    <a:pt x="6185059" y="346234"/>
                    <a:pt x="6186012" y="348139"/>
                    <a:pt x="6187917" y="350996"/>
                  </a:cubicBezTo>
                  <a:cubicBezTo>
                    <a:pt x="6188869" y="352901"/>
                    <a:pt x="6190774" y="354806"/>
                    <a:pt x="6191726" y="356711"/>
                  </a:cubicBezTo>
                  <a:cubicBezTo>
                    <a:pt x="6188869" y="366236"/>
                    <a:pt x="6186012" y="376714"/>
                    <a:pt x="6183154" y="388144"/>
                  </a:cubicBezTo>
                  <a:cubicBezTo>
                    <a:pt x="6183154" y="389096"/>
                    <a:pt x="6182201" y="391001"/>
                    <a:pt x="6182201" y="391954"/>
                  </a:cubicBezTo>
                  <a:cubicBezTo>
                    <a:pt x="6182201" y="386239"/>
                    <a:pt x="6181249" y="381476"/>
                    <a:pt x="6181249" y="375761"/>
                  </a:cubicBezTo>
                  <a:cubicBezTo>
                    <a:pt x="6181249" y="374809"/>
                    <a:pt x="6181249" y="373856"/>
                    <a:pt x="6181249" y="372904"/>
                  </a:cubicBezTo>
                  <a:cubicBezTo>
                    <a:pt x="6181249" y="362426"/>
                    <a:pt x="6182201" y="352901"/>
                    <a:pt x="6183154" y="343376"/>
                  </a:cubicBezTo>
                  <a:close/>
                  <a:moveTo>
                    <a:pt x="6144101" y="308134"/>
                  </a:moveTo>
                  <a:cubicBezTo>
                    <a:pt x="6145054" y="297656"/>
                    <a:pt x="6146959" y="287179"/>
                    <a:pt x="6147912" y="276701"/>
                  </a:cubicBezTo>
                  <a:cubicBezTo>
                    <a:pt x="6149817" y="280511"/>
                    <a:pt x="6151721" y="284321"/>
                    <a:pt x="6153626" y="289084"/>
                  </a:cubicBezTo>
                  <a:cubicBezTo>
                    <a:pt x="6156484" y="293846"/>
                    <a:pt x="6158389" y="299561"/>
                    <a:pt x="6161246" y="305276"/>
                  </a:cubicBezTo>
                  <a:cubicBezTo>
                    <a:pt x="6160294" y="308134"/>
                    <a:pt x="6159342" y="313849"/>
                    <a:pt x="6157437" y="319564"/>
                  </a:cubicBezTo>
                  <a:cubicBezTo>
                    <a:pt x="6155531" y="325279"/>
                    <a:pt x="6154579" y="332899"/>
                    <a:pt x="6152674" y="342424"/>
                  </a:cubicBezTo>
                  <a:cubicBezTo>
                    <a:pt x="6151721" y="347186"/>
                    <a:pt x="6150769" y="351949"/>
                    <a:pt x="6150769" y="356711"/>
                  </a:cubicBezTo>
                  <a:cubicBezTo>
                    <a:pt x="6150769" y="358616"/>
                    <a:pt x="6149817" y="359569"/>
                    <a:pt x="6149817" y="360521"/>
                  </a:cubicBezTo>
                  <a:cubicBezTo>
                    <a:pt x="6149817" y="362426"/>
                    <a:pt x="6148864" y="363379"/>
                    <a:pt x="6148864" y="365284"/>
                  </a:cubicBezTo>
                  <a:cubicBezTo>
                    <a:pt x="6146959" y="362426"/>
                    <a:pt x="6146006" y="360521"/>
                    <a:pt x="6146006" y="360521"/>
                  </a:cubicBezTo>
                  <a:cubicBezTo>
                    <a:pt x="6146006" y="360521"/>
                    <a:pt x="6146959" y="363379"/>
                    <a:pt x="6147912" y="368141"/>
                  </a:cubicBezTo>
                  <a:cubicBezTo>
                    <a:pt x="6146959" y="374809"/>
                    <a:pt x="6146006" y="382429"/>
                    <a:pt x="6145054" y="389096"/>
                  </a:cubicBezTo>
                  <a:cubicBezTo>
                    <a:pt x="6145054" y="388144"/>
                    <a:pt x="6144101" y="387191"/>
                    <a:pt x="6144101" y="386239"/>
                  </a:cubicBezTo>
                  <a:cubicBezTo>
                    <a:pt x="6144101" y="385286"/>
                    <a:pt x="6143149" y="385286"/>
                    <a:pt x="6143149" y="384334"/>
                  </a:cubicBezTo>
                  <a:cubicBezTo>
                    <a:pt x="6143149" y="379571"/>
                    <a:pt x="6142196" y="373856"/>
                    <a:pt x="6142196" y="369094"/>
                  </a:cubicBezTo>
                  <a:cubicBezTo>
                    <a:pt x="6141244" y="360521"/>
                    <a:pt x="6140292" y="351949"/>
                    <a:pt x="6139339" y="343376"/>
                  </a:cubicBezTo>
                  <a:cubicBezTo>
                    <a:pt x="6142196" y="331946"/>
                    <a:pt x="6143149" y="319564"/>
                    <a:pt x="6144101" y="308134"/>
                  </a:cubicBezTo>
                  <a:close/>
                  <a:moveTo>
                    <a:pt x="6095524" y="384334"/>
                  </a:moveTo>
                  <a:cubicBezTo>
                    <a:pt x="6093619" y="393859"/>
                    <a:pt x="6090762" y="403384"/>
                    <a:pt x="6088856" y="412909"/>
                  </a:cubicBezTo>
                  <a:cubicBezTo>
                    <a:pt x="6086951" y="420529"/>
                    <a:pt x="6085046" y="428149"/>
                    <a:pt x="6083142" y="435769"/>
                  </a:cubicBezTo>
                  <a:cubicBezTo>
                    <a:pt x="6081237" y="428149"/>
                    <a:pt x="6079331" y="419576"/>
                    <a:pt x="6076474" y="411956"/>
                  </a:cubicBezTo>
                  <a:cubicBezTo>
                    <a:pt x="6077426" y="405289"/>
                    <a:pt x="6078379" y="397669"/>
                    <a:pt x="6079331" y="391001"/>
                  </a:cubicBezTo>
                  <a:cubicBezTo>
                    <a:pt x="6080284" y="383381"/>
                    <a:pt x="6082189" y="375761"/>
                    <a:pt x="6084094" y="368141"/>
                  </a:cubicBezTo>
                  <a:lnTo>
                    <a:pt x="6088856" y="347186"/>
                  </a:lnTo>
                  <a:cubicBezTo>
                    <a:pt x="6089809" y="347186"/>
                    <a:pt x="6090762" y="347186"/>
                    <a:pt x="6091714" y="348139"/>
                  </a:cubicBezTo>
                  <a:cubicBezTo>
                    <a:pt x="6093619" y="349091"/>
                    <a:pt x="6094571" y="350044"/>
                    <a:pt x="6095524" y="350996"/>
                  </a:cubicBezTo>
                  <a:cubicBezTo>
                    <a:pt x="6098381" y="352901"/>
                    <a:pt x="6099334" y="356711"/>
                    <a:pt x="6100287" y="359569"/>
                  </a:cubicBezTo>
                  <a:cubicBezTo>
                    <a:pt x="6099334" y="367189"/>
                    <a:pt x="6097429" y="375761"/>
                    <a:pt x="6095524" y="384334"/>
                  </a:cubicBezTo>
                  <a:close/>
                  <a:moveTo>
                    <a:pt x="6102192" y="206216"/>
                  </a:moveTo>
                  <a:cubicBezTo>
                    <a:pt x="6102192" y="211931"/>
                    <a:pt x="6102192" y="222409"/>
                    <a:pt x="6101239" y="235744"/>
                  </a:cubicBezTo>
                  <a:cubicBezTo>
                    <a:pt x="6101239" y="237649"/>
                    <a:pt x="6101239" y="239554"/>
                    <a:pt x="6101239" y="241459"/>
                  </a:cubicBezTo>
                  <a:cubicBezTo>
                    <a:pt x="6101239" y="241459"/>
                    <a:pt x="6101239" y="242411"/>
                    <a:pt x="6101239" y="242411"/>
                  </a:cubicBezTo>
                  <a:cubicBezTo>
                    <a:pt x="6101239" y="242411"/>
                    <a:pt x="6101239" y="242411"/>
                    <a:pt x="6101239" y="242411"/>
                  </a:cubicBezTo>
                  <a:cubicBezTo>
                    <a:pt x="6101239" y="241459"/>
                    <a:pt x="6100287" y="240506"/>
                    <a:pt x="6100287" y="239554"/>
                  </a:cubicBezTo>
                  <a:cubicBezTo>
                    <a:pt x="6099334" y="236696"/>
                    <a:pt x="6098381" y="233839"/>
                    <a:pt x="6097429" y="230981"/>
                  </a:cubicBezTo>
                  <a:cubicBezTo>
                    <a:pt x="6099334" y="222409"/>
                    <a:pt x="6100287" y="213836"/>
                    <a:pt x="6102192" y="206216"/>
                  </a:cubicBezTo>
                  <a:close/>
                  <a:moveTo>
                    <a:pt x="6100287" y="284321"/>
                  </a:moveTo>
                  <a:cubicBezTo>
                    <a:pt x="6099334" y="282416"/>
                    <a:pt x="6099334" y="281464"/>
                    <a:pt x="6098381" y="279559"/>
                  </a:cubicBezTo>
                  <a:cubicBezTo>
                    <a:pt x="6098381" y="278606"/>
                    <a:pt x="6099334" y="277654"/>
                    <a:pt x="6099334" y="277654"/>
                  </a:cubicBezTo>
                  <a:cubicBezTo>
                    <a:pt x="6099334" y="279559"/>
                    <a:pt x="6099334" y="281464"/>
                    <a:pt x="6100287" y="284321"/>
                  </a:cubicBezTo>
                  <a:close/>
                  <a:moveTo>
                    <a:pt x="6093619" y="247174"/>
                  </a:moveTo>
                  <a:cubicBezTo>
                    <a:pt x="6094571" y="250031"/>
                    <a:pt x="6094571" y="252889"/>
                    <a:pt x="6095524" y="255746"/>
                  </a:cubicBezTo>
                  <a:cubicBezTo>
                    <a:pt x="6094571" y="258604"/>
                    <a:pt x="6092667" y="261461"/>
                    <a:pt x="6091714" y="264319"/>
                  </a:cubicBezTo>
                  <a:cubicBezTo>
                    <a:pt x="6091714" y="263366"/>
                    <a:pt x="6090762" y="262414"/>
                    <a:pt x="6090762" y="262414"/>
                  </a:cubicBezTo>
                  <a:cubicBezTo>
                    <a:pt x="6091714" y="257651"/>
                    <a:pt x="6092667" y="251936"/>
                    <a:pt x="6093619" y="247174"/>
                  </a:cubicBezTo>
                  <a:close/>
                  <a:moveTo>
                    <a:pt x="6088856" y="269081"/>
                  </a:moveTo>
                  <a:cubicBezTo>
                    <a:pt x="6088856" y="269081"/>
                    <a:pt x="6088856" y="270034"/>
                    <a:pt x="6088856" y="270034"/>
                  </a:cubicBezTo>
                  <a:cubicBezTo>
                    <a:pt x="6088856" y="270034"/>
                    <a:pt x="6088856" y="270034"/>
                    <a:pt x="6088856" y="270034"/>
                  </a:cubicBezTo>
                  <a:cubicBezTo>
                    <a:pt x="6088856" y="270986"/>
                    <a:pt x="6087904" y="271939"/>
                    <a:pt x="6087904" y="272891"/>
                  </a:cubicBezTo>
                  <a:cubicBezTo>
                    <a:pt x="6088856" y="270986"/>
                    <a:pt x="6088856" y="270034"/>
                    <a:pt x="6088856" y="269081"/>
                  </a:cubicBezTo>
                  <a:close/>
                  <a:moveTo>
                    <a:pt x="6067901" y="369094"/>
                  </a:moveTo>
                  <a:cubicBezTo>
                    <a:pt x="6072664" y="358616"/>
                    <a:pt x="6076474" y="349091"/>
                    <a:pt x="6080284" y="339566"/>
                  </a:cubicBezTo>
                  <a:cubicBezTo>
                    <a:pt x="6082189" y="334804"/>
                    <a:pt x="6084094" y="330041"/>
                    <a:pt x="6085046" y="326231"/>
                  </a:cubicBezTo>
                  <a:cubicBezTo>
                    <a:pt x="6085999" y="321469"/>
                    <a:pt x="6087904" y="317659"/>
                    <a:pt x="6088856" y="313849"/>
                  </a:cubicBezTo>
                  <a:cubicBezTo>
                    <a:pt x="6090762" y="306229"/>
                    <a:pt x="6092667" y="299561"/>
                    <a:pt x="6093619" y="293846"/>
                  </a:cubicBezTo>
                  <a:cubicBezTo>
                    <a:pt x="6093619" y="293846"/>
                    <a:pt x="6093619" y="293846"/>
                    <a:pt x="6093619" y="293846"/>
                  </a:cubicBezTo>
                  <a:cubicBezTo>
                    <a:pt x="6094571" y="299561"/>
                    <a:pt x="6095524" y="305276"/>
                    <a:pt x="6096476" y="310991"/>
                  </a:cubicBezTo>
                  <a:cubicBezTo>
                    <a:pt x="6098381" y="319564"/>
                    <a:pt x="6098381" y="329089"/>
                    <a:pt x="6100287" y="339566"/>
                  </a:cubicBezTo>
                  <a:cubicBezTo>
                    <a:pt x="6100287" y="345281"/>
                    <a:pt x="6101239" y="350044"/>
                    <a:pt x="6101239" y="355759"/>
                  </a:cubicBezTo>
                  <a:cubicBezTo>
                    <a:pt x="6101239" y="355759"/>
                    <a:pt x="6101239" y="355759"/>
                    <a:pt x="6101239" y="355759"/>
                  </a:cubicBezTo>
                  <a:cubicBezTo>
                    <a:pt x="6101239" y="356711"/>
                    <a:pt x="6100287" y="358616"/>
                    <a:pt x="6100287" y="359569"/>
                  </a:cubicBezTo>
                  <a:cubicBezTo>
                    <a:pt x="6100287" y="355759"/>
                    <a:pt x="6099334" y="352901"/>
                    <a:pt x="6097429" y="350044"/>
                  </a:cubicBezTo>
                  <a:cubicBezTo>
                    <a:pt x="6096476" y="348139"/>
                    <a:pt x="6094571" y="347186"/>
                    <a:pt x="6093619" y="345281"/>
                  </a:cubicBezTo>
                  <a:cubicBezTo>
                    <a:pt x="6091714" y="344329"/>
                    <a:pt x="6089809" y="343376"/>
                    <a:pt x="6087904" y="342424"/>
                  </a:cubicBezTo>
                  <a:lnTo>
                    <a:pt x="6085999" y="341471"/>
                  </a:lnTo>
                  <a:lnTo>
                    <a:pt x="6085046" y="343376"/>
                  </a:lnTo>
                  <a:cubicBezTo>
                    <a:pt x="6082189" y="350996"/>
                    <a:pt x="6079331" y="357664"/>
                    <a:pt x="6076474" y="365284"/>
                  </a:cubicBezTo>
                  <a:cubicBezTo>
                    <a:pt x="6074569" y="371951"/>
                    <a:pt x="6071712" y="377666"/>
                    <a:pt x="6069806" y="384334"/>
                  </a:cubicBezTo>
                  <a:cubicBezTo>
                    <a:pt x="6068854" y="380524"/>
                    <a:pt x="6067901" y="376714"/>
                    <a:pt x="6065996" y="372904"/>
                  </a:cubicBezTo>
                  <a:cubicBezTo>
                    <a:pt x="6066949" y="371951"/>
                    <a:pt x="6067901" y="370999"/>
                    <a:pt x="6067901" y="369094"/>
                  </a:cubicBezTo>
                  <a:close/>
                  <a:moveTo>
                    <a:pt x="6035517" y="310039"/>
                  </a:moveTo>
                  <a:cubicBezTo>
                    <a:pt x="6035517" y="309086"/>
                    <a:pt x="6035517" y="309086"/>
                    <a:pt x="6035517" y="308134"/>
                  </a:cubicBezTo>
                  <a:cubicBezTo>
                    <a:pt x="6036469" y="312896"/>
                    <a:pt x="6038374" y="318611"/>
                    <a:pt x="6040279" y="324326"/>
                  </a:cubicBezTo>
                  <a:cubicBezTo>
                    <a:pt x="6041231" y="329089"/>
                    <a:pt x="6042184" y="333851"/>
                    <a:pt x="6044089" y="338614"/>
                  </a:cubicBezTo>
                  <a:cubicBezTo>
                    <a:pt x="6042184" y="344329"/>
                    <a:pt x="6040279" y="350044"/>
                    <a:pt x="6038374" y="355759"/>
                  </a:cubicBezTo>
                  <a:cubicBezTo>
                    <a:pt x="6036469" y="345281"/>
                    <a:pt x="6035517" y="336709"/>
                    <a:pt x="6033612" y="330041"/>
                  </a:cubicBezTo>
                  <a:cubicBezTo>
                    <a:pt x="6034564" y="323374"/>
                    <a:pt x="6034564" y="315754"/>
                    <a:pt x="6035517" y="310039"/>
                  </a:cubicBezTo>
                  <a:close/>
                  <a:moveTo>
                    <a:pt x="6012656" y="361474"/>
                  </a:moveTo>
                  <a:cubicBezTo>
                    <a:pt x="6012656" y="362426"/>
                    <a:pt x="6012656" y="363379"/>
                    <a:pt x="6012656" y="363379"/>
                  </a:cubicBezTo>
                  <a:cubicBezTo>
                    <a:pt x="6012656" y="362426"/>
                    <a:pt x="6012656" y="361474"/>
                    <a:pt x="6012656" y="359569"/>
                  </a:cubicBezTo>
                  <a:cubicBezTo>
                    <a:pt x="6012656" y="360521"/>
                    <a:pt x="6012656" y="360521"/>
                    <a:pt x="6012656" y="361474"/>
                  </a:cubicBezTo>
                  <a:close/>
                  <a:moveTo>
                    <a:pt x="6007894" y="351949"/>
                  </a:moveTo>
                  <a:cubicBezTo>
                    <a:pt x="6007894" y="351949"/>
                    <a:pt x="6007894" y="352901"/>
                    <a:pt x="6007894" y="352901"/>
                  </a:cubicBezTo>
                  <a:cubicBezTo>
                    <a:pt x="6007894" y="351949"/>
                    <a:pt x="6007894" y="351949"/>
                    <a:pt x="6007894" y="351949"/>
                  </a:cubicBezTo>
                  <a:cubicBezTo>
                    <a:pt x="6007894" y="350996"/>
                    <a:pt x="6007894" y="351949"/>
                    <a:pt x="6007894" y="351949"/>
                  </a:cubicBezTo>
                  <a:close/>
                  <a:moveTo>
                    <a:pt x="5976462" y="410051"/>
                  </a:moveTo>
                  <a:cubicBezTo>
                    <a:pt x="5975509" y="407194"/>
                    <a:pt x="5974556" y="404336"/>
                    <a:pt x="5973604" y="402431"/>
                  </a:cubicBezTo>
                  <a:cubicBezTo>
                    <a:pt x="5973604" y="401479"/>
                    <a:pt x="5972651" y="399574"/>
                    <a:pt x="5972651" y="398621"/>
                  </a:cubicBezTo>
                  <a:cubicBezTo>
                    <a:pt x="5972651" y="395764"/>
                    <a:pt x="5971699" y="392906"/>
                    <a:pt x="5971699" y="391001"/>
                  </a:cubicBezTo>
                  <a:cubicBezTo>
                    <a:pt x="5972651" y="389096"/>
                    <a:pt x="5972651" y="387191"/>
                    <a:pt x="5973604" y="386239"/>
                  </a:cubicBezTo>
                  <a:cubicBezTo>
                    <a:pt x="5975509" y="382429"/>
                    <a:pt x="5976462" y="378619"/>
                    <a:pt x="5977414" y="374809"/>
                  </a:cubicBezTo>
                  <a:cubicBezTo>
                    <a:pt x="5977414" y="385286"/>
                    <a:pt x="5976462" y="397669"/>
                    <a:pt x="5976462" y="410051"/>
                  </a:cubicBezTo>
                  <a:close/>
                  <a:moveTo>
                    <a:pt x="5976462" y="239554"/>
                  </a:moveTo>
                  <a:cubicBezTo>
                    <a:pt x="5977414" y="243364"/>
                    <a:pt x="5977414" y="246221"/>
                    <a:pt x="5978367" y="250031"/>
                  </a:cubicBezTo>
                  <a:cubicBezTo>
                    <a:pt x="5978367" y="251936"/>
                    <a:pt x="5979319" y="254794"/>
                    <a:pt x="5979319" y="256699"/>
                  </a:cubicBezTo>
                  <a:cubicBezTo>
                    <a:pt x="5977414" y="253841"/>
                    <a:pt x="5976462" y="250984"/>
                    <a:pt x="5974556" y="248126"/>
                  </a:cubicBezTo>
                  <a:cubicBezTo>
                    <a:pt x="5975509" y="245269"/>
                    <a:pt x="5975509" y="242411"/>
                    <a:pt x="5976462" y="239554"/>
                  </a:cubicBezTo>
                  <a:close/>
                  <a:moveTo>
                    <a:pt x="5965984" y="291941"/>
                  </a:moveTo>
                  <a:cubicBezTo>
                    <a:pt x="5965984" y="290036"/>
                    <a:pt x="5966937" y="288131"/>
                    <a:pt x="5966937" y="286226"/>
                  </a:cubicBezTo>
                  <a:cubicBezTo>
                    <a:pt x="5966937" y="285274"/>
                    <a:pt x="5967889" y="283369"/>
                    <a:pt x="5967889" y="282416"/>
                  </a:cubicBezTo>
                  <a:cubicBezTo>
                    <a:pt x="5968842" y="277654"/>
                    <a:pt x="5969794" y="273844"/>
                    <a:pt x="5970746" y="269081"/>
                  </a:cubicBezTo>
                  <a:cubicBezTo>
                    <a:pt x="5974556" y="278606"/>
                    <a:pt x="5979319" y="289084"/>
                    <a:pt x="5983129" y="298609"/>
                  </a:cubicBezTo>
                  <a:cubicBezTo>
                    <a:pt x="5982176" y="309086"/>
                    <a:pt x="5981224" y="319564"/>
                    <a:pt x="5980271" y="330994"/>
                  </a:cubicBezTo>
                  <a:cubicBezTo>
                    <a:pt x="5980271" y="330994"/>
                    <a:pt x="5980271" y="331946"/>
                    <a:pt x="5979319" y="331946"/>
                  </a:cubicBezTo>
                  <a:cubicBezTo>
                    <a:pt x="5977414" y="329089"/>
                    <a:pt x="5976462" y="328136"/>
                    <a:pt x="5976462" y="328136"/>
                  </a:cubicBezTo>
                  <a:cubicBezTo>
                    <a:pt x="5976462" y="328136"/>
                    <a:pt x="5977414" y="330041"/>
                    <a:pt x="5979319" y="332899"/>
                  </a:cubicBezTo>
                  <a:cubicBezTo>
                    <a:pt x="5977414" y="336709"/>
                    <a:pt x="5974556" y="341471"/>
                    <a:pt x="5972651" y="346234"/>
                  </a:cubicBezTo>
                  <a:cubicBezTo>
                    <a:pt x="5970746" y="349091"/>
                    <a:pt x="5969794" y="352901"/>
                    <a:pt x="5967889" y="355759"/>
                  </a:cubicBezTo>
                  <a:cubicBezTo>
                    <a:pt x="5967889" y="355759"/>
                    <a:pt x="5967889" y="355759"/>
                    <a:pt x="5967889" y="355759"/>
                  </a:cubicBezTo>
                  <a:cubicBezTo>
                    <a:pt x="5967889" y="353854"/>
                    <a:pt x="5967889" y="352901"/>
                    <a:pt x="5966937" y="351949"/>
                  </a:cubicBezTo>
                  <a:cubicBezTo>
                    <a:pt x="5965984" y="346234"/>
                    <a:pt x="5965984" y="339566"/>
                    <a:pt x="5965031" y="333851"/>
                  </a:cubicBezTo>
                  <a:cubicBezTo>
                    <a:pt x="5964079" y="321469"/>
                    <a:pt x="5964079" y="310039"/>
                    <a:pt x="5963126" y="299561"/>
                  </a:cubicBezTo>
                  <a:cubicBezTo>
                    <a:pt x="5964079" y="296704"/>
                    <a:pt x="5965031" y="294799"/>
                    <a:pt x="5965984" y="291941"/>
                  </a:cubicBezTo>
                  <a:close/>
                  <a:moveTo>
                    <a:pt x="5952649" y="385286"/>
                  </a:move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lose/>
                  <a:moveTo>
                    <a:pt x="5934551" y="339566"/>
                  </a:moveTo>
                  <a:cubicBezTo>
                    <a:pt x="5934551" y="337661"/>
                    <a:pt x="5933599" y="334804"/>
                    <a:pt x="5933599" y="332899"/>
                  </a:cubicBezTo>
                  <a:cubicBezTo>
                    <a:pt x="5933599" y="331946"/>
                    <a:pt x="5933599" y="331946"/>
                    <a:pt x="5933599" y="330994"/>
                  </a:cubicBezTo>
                  <a:cubicBezTo>
                    <a:pt x="5934551" y="332899"/>
                    <a:pt x="5934551" y="334804"/>
                    <a:pt x="5935504" y="336709"/>
                  </a:cubicBezTo>
                  <a:cubicBezTo>
                    <a:pt x="5935504" y="337661"/>
                    <a:pt x="5934551" y="338614"/>
                    <a:pt x="5934551" y="339566"/>
                  </a:cubicBezTo>
                  <a:close/>
                  <a:moveTo>
                    <a:pt x="5948839" y="371951"/>
                  </a:moveTo>
                  <a:cubicBezTo>
                    <a:pt x="5947887" y="374809"/>
                    <a:pt x="5946934" y="378619"/>
                    <a:pt x="5945981" y="382429"/>
                  </a:cubicBezTo>
                  <a:cubicBezTo>
                    <a:pt x="5945029" y="386239"/>
                    <a:pt x="5944076" y="389096"/>
                    <a:pt x="5943124" y="392906"/>
                  </a:cubicBezTo>
                  <a:cubicBezTo>
                    <a:pt x="5943124" y="387191"/>
                    <a:pt x="5943124" y="382429"/>
                    <a:pt x="5943124" y="378619"/>
                  </a:cubicBezTo>
                  <a:cubicBezTo>
                    <a:pt x="5943124" y="378619"/>
                    <a:pt x="5943124" y="378619"/>
                    <a:pt x="5943124" y="378619"/>
                  </a:cubicBezTo>
                  <a:cubicBezTo>
                    <a:pt x="5945029" y="373856"/>
                    <a:pt x="5945981" y="370046"/>
                    <a:pt x="5946934" y="365284"/>
                  </a:cubicBezTo>
                  <a:cubicBezTo>
                    <a:pt x="5946934" y="367189"/>
                    <a:pt x="5947887" y="370046"/>
                    <a:pt x="5948839" y="371951"/>
                  </a:cubicBezTo>
                  <a:close/>
                  <a:moveTo>
                    <a:pt x="5930742" y="234791"/>
                  </a:moveTo>
                  <a:cubicBezTo>
                    <a:pt x="5933599" y="245269"/>
                    <a:pt x="5935504" y="256699"/>
                    <a:pt x="5938362" y="269081"/>
                  </a:cubicBezTo>
                  <a:cubicBezTo>
                    <a:pt x="5941219" y="280511"/>
                    <a:pt x="5942171" y="293846"/>
                    <a:pt x="5945029" y="307181"/>
                  </a:cubicBezTo>
                  <a:cubicBezTo>
                    <a:pt x="5943124" y="312896"/>
                    <a:pt x="5941219" y="317659"/>
                    <a:pt x="5940267" y="323374"/>
                  </a:cubicBezTo>
                  <a:cubicBezTo>
                    <a:pt x="5940267" y="323374"/>
                    <a:pt x="5940267" y="324326"/>
                    <a:pt x="5940267" y="324326"/>
                  </a:cubicBezTo>
                  <a:cubicBezTo>
                    <a:pt x="5937409" y="318611"/>
                    <a:pt x="5934551" y="312896"/>
                    <a:pt x="5931694" y="307181"/>
                  </a:cubicBezTo>
                  <a:cubicBezTo>
                    <a:pt x="5930742" y="299561"/>
                    <a:pt x="5929789" y="291941"/>
                    <a:pt x="5928837" y="284321"/>
                  </a:cubicBezTo>
                  <a:cubicBezTo>
                    <a:pt x="5927884" y="277654"/>
                    <a:pt x="5927884" y="271939"/>
                    <a:pt x="5926931" y="266224"/>
                  </a:cubicBezTo>
                  <a:cubicBezTo>
                    <a:pt x="5928837" y="261461"/>
                    <a:pt x="5929789" y="259556"/>
                    <a:pt x="5929789" y="259556"/>
                  </a:cubicBezTo>
                  <a:cubicBezTo>
                    <a:pt x="5929789" y="259556"/>
                    <a:pt x="5928837" y="261461"/>
                    <a:pt x="5926931" y="264319"/>
                  </a:cubicBezTo>
                  <a:cubicBezTo>
                    <a:pt x="5925979" y="257651"/>
                    <a:pt x="5925026" y="251936"/>
                    <a:pt x="5925026" y="245269"/>
                  </a:cubicBezTo>
                  <a:cubicBezTo>
                    <a:pt x="5925979" y="241459"/>
                    <a:pt x="5926931" y="237649"/>
                    <a:pt x="5926931" y="233839"/>
                  </a:cubicBezTo>
                  <a:cubicBezTo>
                    <a:pt x="5927884" y="230981"/>
                    <a:pt x="5927884" y="228124"/>
                    <a:pt x="5928837" y="226219"/>
                  </a:cubicBezTo>
                  <a:cubicBezTo>
                    <a:pt x="5928837" y="229076"/>
                    <a:pt x="5929789" y="231934"/>
                    <a:pt x="5930742" y="234791"/>
                  </a:cubicBezTo>
                  <a:close/>
                  <a:moveTo>
                    <a:pt x="5923121" y="209074"/>
                  </a:moveTo>
                  <a:cubicBezTo>
                    <a:pt x="5924074" y="212884"/>
                    <a:pt x="5925979" y="217646"/>
                    <a:pt x="5926931" y="222409"/>
                  </a:cubicBezTo>
                  <a:cubicBezTo>
                    <a:pt x="5925026" y="225266"/>
                    <a:pt x="5924074" y="229076"/>
                    <a:pt x="5922169" y="232886"/>
                  </a:cubicBezTo>
                  <a:cubicBezTo>
                    <a:pt x="5921217" y="223361"/>
                    <a:pt x="5920264" y="214789"/>
                    <a:pt x="5919312" y="206216"/>
                  </a:cubicBezTo>
                  <a:cubicBezTo>
                    <a:pt x="5919312" y="201454"/>
                    <a:pt x="5918359" y="197644"/>
                    <a:pt x="5918359" y="193834"/>
                  </a:cubicBezTo>
                  <a:cubicBezTo>
                    <a:pt x="5920264" y="197644"/>
                    <a:pt x="5921217" y="202406"/>
                    <a:pt x="5923121" y="209074"/>
                  </a:cubicBezTo>
                  <a:close/>
                  <a:moveTo>
                    <a:pt x="5901214" y="244316"/>
                  </a:moveTo>
                  <a:cubicBezTo>
                    <a:pt x="5901214" y="247174"/>
                    <a:pt x="5901214" y="251936"/>
                    <a:pt x="5901214" y="258604"/>
                  </a:cubicBezTo>
                  <a:cubicBezTo>
                    <a:pt x="5901214" y="264319"/>
                    <a:pt x="5901214" y="270986"/>
                    <a:pt x="5902167" y="278606"/>
                  </a:cubicBezTo>
                  <a:cubicBezTo>
                    <a:pt x="5902167" y="286226"/>
                    <a:pt x="5903119" y="293846"/>
                    <a:pt x="5904071" y="302419"/>
                  </a:cubicBezTo>
                  <a:cubicBezTo>
                    <a:pt x="5903119" y="304324"/>
                    <a:pt x="5901214" y="307181"/>
                    <a:pt x="5900262" y="310039"/>
                  </a:cubicBezTo>
                  <a:cubicBezTo>
                    <a:pt x="5898356" y="300514"/>
                    <a:pt x="5896451" y="291941"/>
                    <a:pt x="5895499" y="284321"/>
                  </a:cubicBezTo>
                  <a:cubicBezTo>
                    <a:pt x="5897404" y="264319"/>
                    <a:pt x="5900262" y="250984"/>
                    <a:pt x="5901214" y="244316"/>
                  </a:cubicBezTo>
                  <a:close/>
                  <a:moveTo>
                    <a:pt x="5903119" y="324326"/>
                  </a:moveTo>
                  <a:cubicBezTo>
                    <a:pt x="5903119" y="325279"/>
                    <a:pt x="5903119" y="327184"/>
                    <a:pt x="5903119" y="328136"/>
                  </a:cubicBezTo>
                  <a:cubicBezTo>
                    <a:pt x="5903119" y="327184"/>
                    <a:pt x="5903119" y="326231"/>
                    <a:pt x="5902167" y="325279"/>
                  </a:cubicBezTo>
                  <a:cubicBezTo>
                    <a:pt x="5903119" y="325279"/>
                    <a:pt x="5903119" y="324326"/>
                    <a:pt x="5903119" y="324326"/>
                  </a:cubicBezTo>
                  <a:close/>
                  <a:moveTo>
                    <a:pt x="5892642" y="348139"/>
                  </a:moveTo>
                  <a:cubicBezTo>
                    <a:pt x="5892642" y="350044"/>
                    <a:pt x="5892642" y="350996"/>
                    <a:pt x="5893594" y="352901"/>
                  </a:cubicBezTo>
                  <a:cubicBezTo>
                    <a:pt x="5893594" y="353854"/>
                    <a:pt x="5893594" y="354806"/>
                    <a:pt x="5893594" y="355759"/>
                  </a:cubicBezTo>
                  <a:cubicBezTo>
                    <a:pt x="5892642" y="353854"/>
                    <a:pt x="5892642" y="351949"/>
                    <a:pt x="5891689" y="350996"/>
                  </a:cubicBezTo>
                  <a:cubicBezTo>
                    <a:pt x="5892642" y="350044"/>
                    <a:pt x="5892642" y="349091"/>
                    <a:pt x="5892642" y="348139"/>
                  </a:cubicBezTo>
                  <a:close/>
                  <a:moveTo>
                    <a:pt x="5893594" y="373856"/>
                  </a:moveTo>
                  <a:cubicBezTo>
                    <a:pt x="5895499" y="379571"/>
                    <a:pt x="5897404" y="385286"/>
                    <a:pt x="5898356" y="391954"/>
                  </a:cubicBezTo>
                  <a:cubicBezTo>
                    <a:pt x="5899309" y="396716"/>
                    <a:pt x="5901214" y="402431"/>
                    <a:pt x="5902167" y="408146"/>
                  </a:cubicBezTo>
                  <a:cubicBezTo>
                    <a:pt x="5903119" y="411004"/>
                    <a:pt x="5903119" y="414814"/>
                    <a:pt x="5904071" y="417671"/>
                  </a:cubicBezTo>
                  <a:cubicBezTo>
                    <a:pt x="5904071" y="417671"/>
                    <a:pt x="5904071" y="417671"/>
                    <a:pt x="5904071" y="417671"/>
                  </a:cubicBezTo>
                  <a:cubicBezTo>
                    <a:pt x="5899309" y="407194"/>
                    <a:pt x="5895499" y="397669"/>
                    <a:pt x="5890737" y="387191"/>
                  </a:cubicBezTo>
                  <a:cubicBezTo>
                    <a:pt x="5889784" y="386239"/>
                    <a:pt x="5889784" y="385286"/>
                    <a:pt x="5888831" y="383381"/>
                  </a:cubicBezTo>
                  <a:lnTo>
                    <a:pt x="5887879" y="357664"/>
                  </a:lnTo>
                  <a:cubicBezTo>
                    <a:pt x="5887879" y="357664"/>
                    <a:pt x="5887879" y="356711"/>
                    <a:pt x="5888831" y="356711"/>
                  </a:cubicBezTo>
                  <a:cubicBezTo>
                    <a:pt x="5889784" y="363379"/>
                    <a:pt x="5891689" y="368141"/>
                    <a:pt x="5893594" y="373856"/>
                  </a:cubicBezTo>
                  <a:close/>
                  <a:moveTo>
                    <a:pt x="5886926" y="321469"/>
                  </a:moveTo>
                  <a:cubicBezTo>
                    <a:pt x="5887879" y="317659"/>
                    <a:pt x="5887879" y="314801"/>
                    <a:pt x="5888831" y="311944"/>
                  </a:cubicBezTo>
                  <a:cubicBezTo>
                    <a:pt x="5888831" y="312896"/>
                    <a:pt x="5888831" y="313849"/>
                    <a:pt x="5888831" y="314801"/>
                  </a:cubicBezTo>
                  <a:cubicBezTo>
                    <a:pt x="5888831" y="318611"/>
                    <a:pt x="5889784" y="322421"/>
                    <a:pt x="5889784" y="326231"/>
                  </a:cubicBezTo>
                  <a:cubicBezTo>
                    <a:pt x="5888831" y="328136"/>
                    <a:pt x="5887879" y="330041"/>
                    <a:pt x="5885974" y="332899"/>
                  </a:cubicBezTo>
                  <a:cubicBezTo>
                    <a:pt x="5885974" y="330041"/>
                    <a:pt x="5885974" y="327184"/>
                    <a:pt x="5885974" y="325279"/>
                  </a:cubicBezTo>
                  <a:cubicBezTo>
                    <a:pt x="5885974" y="323374"/>
                    <a:pt x="5886926" y="322421"/>
                    <a:pt x="5886926" y="321469"/>
                  </a:cubicBezTo>
                  <a:close/>
                  <a:moveTo>
                    <a:pt x="5858351" y="279559"/>
                  </a:moveTo>
                  <a:cubicBezTo>
                    <a:pt x="5858351" y="281464"/>
                    <a:pt x="5858351" y="282416"/>
                    <a:pt x="5858351" y="284321"/>
                  </a:cubicBezTo>
                  <a:cubicBezTo>
                    <a:pt x="5858351" y="284321"/>
                    <a:pt x="5858351" y="285274"/>
                    <a:pt x="5858351" y="285274"/>
                  </a:cubicBezTo>
                  <a:cubicBezTo>
                    <a:pt x="5858351" y="284321"/>
                    <a:pt x="5857399" y="283369"/>
                    <a:pt x="5857399" y="281464"/>
                  </a:cubicBezTo>
                  <a:cubicBezTo>
                    <a:pt x="5857399" y="281464"/>
                    <a:pt x="5857399" y="280511"/>
                    <a:pt x="5858351" y="279559"/>
                  </a:cubicBezTo>
                  <a:close/>
                  <a:moveTo>
                    <a:pt x="5841206" y="264319"/>
                  </a:moveTo>
                  <a:cubicBezTo>
                    <a:pt x="5841206" y="266224"/>
                    <a:pt x="5840254" y="268129"/>
                    <a:pt x="5840254" y="270034"/>
                  </a:cubicBezTo>
                  <a:cubicBezTo>
                    <a:pt x="5840254" y="272891"/>
                    <a:pt x="5839301" y="274796"/>
                    <a:pt x="5839301" y="277654"/>
                  </a:cubicBezTo>
                  <a:cubicBezTo>
                    <a:pt x="5839301" y="275749"/>
                    <a:pt x="5838349" y="273844"/>
                    <a:pt x="5838349" y="271939"/>
                  </a:cubicBezTo>
                  <a:cubicBezTo>
                    <a:pt x="5840254" y="269081"/>
                    <a:pt x="5840254" y="267176"/>
                    <a:pt x="5841206" y="264319"/>
                  </a:cubicBezTo>
                  <a:close/>
                  <a:moveTo>
                    <a:pt x="5828824" y="305276"/>
                  </a:moveTo>
                  <a:cubicBezTo>
                    <a:pt x="5827871" y="306229"/>
                    <a:pt x="5827871" y="307181"/>
                    <a:pt x="5826919" y="308134"/>
                  </a:cubicBezTo>
                  <a:cubicBezTo>
                    <a:pt x="5826919" y="307181"/>
                    <a:pt x="5826919" y="307181"/>
                    <a:pt x="5826919" y="306229"/>
                  </a:cubicBezTo>
                  <a:cubicBezTo>
                    <a:pt x="5827871" y="304324"/>
                    <a:pt x="5828824" y="301466"/>
                    <a:pt x="5829776" y="299561"/>
                  </a:cubicBezTo>
                  <a:cubicBezTo>
                    <a:pt x="5828824" y="302419"/>
                    <a:pt x="5828824" y="303371"/>
                    <a:pt x="5828824" y="305276"/>
                  </a:cubicBezTo>
                  <a:close/>
                  <a:moveTo>
                    <a:pt x="5823109" y="259556"/>
                  </a:moveTo>
                  <a:cubicBezTo>
                    <a:pt x="5824062" y="262414"/>
                    <a:pt x="5825967" y="266224"/>
                    <a:pt x="5827871" y="270986"/>
                  </a:cubicBezTo>
                  <a:cubicBezTo>
                    <a:pt x="5827871" y="271939"/>
                    <a:pt x="5828824" y="272891"/>
                    <a:pt x="5828824" y="273844"/>
                  </a:cubicBezTo>
                  <a:cubicBezTo>
                    <a:pt x="5828824" y="277654"/>
                    <a:pt x="5828824" y="281464"/>
                    <a:pt x="5828824" y="286226"/>
                  </a:cubicBezTo>
                  <a:cubicBezTo>
                    <a:pt x="5826919" y="289084"/>
                    <a:pt x="5825967" y="291941"/>
                    <a:pt x="5824062" y="295751"/>
                  </a:cubicBezTo>
                  <a:lnTo>
                    <a:pt x="5824062" y="294799"/>
                  </a:lnTo>
                  <a:lnTo>
                    <a:pt x="5823109" y="267176"/>
                  </a:lnTo>
                  <a:lnTo>
                    <a:pt x="5823109" y="259556"/>
                  </a:lnTo>
                  <a:close/>
                  <a:moveTo>
                    <a:pt x="5813584" y="252889"/>
                  </a:moveTo>
                  <a:cubicBezTo>
                    <a:pt x="5813584" y="254794"/>
                    <a:pt x="5812631" y="256699"/>
                    <a:pt x="5812631" y="258604"/>
                  </a:cubicBezTo>
                  <a:cubicBezTo>
                    <a:pt x="5811679" y="256699"/>
                    <a:pt x="5811679" y="255746"/>
                    <a:pt x="5811679" y="255746"/>
                  </a:cubicBezTo>
                  <a:cubicBezTo>
                    <a:pt x="5811679" y="255746"/>
                    <a:pt x="5811679" y="258604"/>
                    <a:pt x="5811679" y="262414"/>
                  </a:cubicBezTo>
                  <a:cubicBezTo>
                    <a:pt x="5811679" y="264319"/>
                    <a:pt x="5810726" y="265271"/>
                    <a:pt x="5810726" y="267176"/>
                  </a:cubicBezTo>
                  <a:cubicBezTo>
                    <a:pt x="5809774" y="276701"/>
                    <a:pt x="5808821" y="285274"/>
                    <a:pt x="5808821" y="294799"/>
                  </a:cubicBezTo>
                  <a:lnTo>
                    <a:pt x="5808821" y="304324"/>
                  </a:lnTo>
                  <a:lnTo>
                    <a:pt x="5807869" y="300514"/>
                  </a:lnTo>
                  <a:cubicBezTo>
                    <a:pt x="5808821" y="286226"/>
                    <a:pt x="5807869" y="273844"/>
                    <a:pt x="5806917" y="264319"/>
                  </a:cubicBezTo>
                  <a:cubicBezTo>
                    <a:pt x="5806917" y="263366"/>
                    <a:pt x="5806917" y="263366"/>
                    <a:pt x="5806917" y="262414"/>
                  </a:cubicBezTo>
                  <a:cubicBezTo>
                    <a:pt x="5809774" y="258604"/>
                    <a:pt x="5812631" y="254794"/>
                    <a:pt x="5813584" y="252889"/>
                  </a:cubicBezTo>
                  <a:close/>
                  <a:moveTo>
                    <a:pt x="5804059" y="268129"/>
                  </a:moveTo>
                  <a:cubicBezTo>
                    <a:pt x="5804059" y="268129"/>
                    <a:pt x="5804059" y="269081"/>
                    <a:pt x="5804059" y="269081"/>
                  </a:cubicBezTo>
                  <a:lnTo>
                    <a:pt x="5804059" y="268129"/>
                  </a:lnTo>
                  <a:cubicBezTo>
                    <a:pt x="5804059" y="268129"/>
                    <a:pt x="5804059" y="268129"/>
                    <a:pt x="5804059" y="268129"/>
                  </a:cubicBezTo>
                  <a:close/>
                  <a:moveTo>
                    <a:pt x="5799296" y="164306"/>
                  </a:moveTo>
                  <a:cubicBezTo>
                    <a:pt x="5800249" y="165259"/>
                    <a:pt x="5801201" y="165259"/>
                    <a:pt x="5802154" y="166211"/>
                  </a:cubicBezTo>
                  <a:cubicBezTo>
                    <a:pt x="5800249" y="170021"/>
                    <a:pt x="5798344" y="172879"/>
                    <a:pt x="5796439" y="176689"/>
                  </a:cubicBezTo>
                  <a:lnTo>
                    <a:pt x="5796439" y="163354"/>
                  </a:lnTo>
                  <a:cubicBezTo>
                    <a:pt x="5797392" y="163354"/>
                    <a:pt x="5798344" y="163354"/>
                    <a:pt x="5799296" y="164306"/>
                  </a:cubicBezTo>
                  <a:close/>
                  <a:moveTo>
                    <a:pt x="5770721" y="386239"/>
                  </a:moveTo>
                  <a:cubicBezTo>
                    <a:pt x="5770721" y="385286"/>
                    <a:pt x="5770721" y="384334"/>
                    <a:pt x="5770721" y="383381"/>
                  </a:cubicBezTo>
                  <a:cubicBezTo>
                    <a:pt x="5770721" y="383381"/>
                    <a:pt x="5770721" y="382429"/>
                    <a:pt x="5770721" y="382429"/>
                  </a:cubicBezTo>
                  <a:cubicBezTo>
                    <a:pt x="5770721" y="384334"/>
                    <a:pt x="5770721" y="385286"/>
                    <a:pt x="5771674" y="387191"/>
                  </a:cubicBezTo>
                  <a:cubicBezTo>
                    <a:pt x="5771674" y="386239"/>
                    <a:pt x="5771674" y="386239"/>
                    <a:pt x="5770721" y="386239"/>
                  </a:cubicBezTo>
                  <a:close/>
                  <a:moveTo>
                    <a:pt x="5782151" y="253841"/>
                  </a:moveTo>
                  <a:cubicBezTo>
                    <a:pt x="5781199" y="254794"/>
                    <a:pt x="5781199" y="256699"/>
                    <a:pt x="5780246" y="258604"/>
                  </a:cubicBezTo>
                  <a:cubicBezTo>
                    <a:pt x="5779294" y="261461"/>
                    <a:pt x="5778342" y="264319"/>
                    <a:pt x="5777389" y="267176"/>
                  </a:cubicBezTo>
                  <a:cubicBezTo>
                    <a:pt x="5776437" y="270034"/>
                    <a:pt x="5775484" y="272891"/>
                    <a:pt x="5773579" y="275749"/>
                  </a:cubicBezTo>
                  <a:cubicBezTo>
                    <a:pt x="5773579" y="274796"/>
                    <a:pt x="5772626" y="274796"/>
                    <a:pt x="5772626" y="273844"/>
                  </a:cubicBezTo>
                  <a:cubicBezTo>
                    <a:pt x="5772626" y="273844"/>
                    <a:pt x="5772626" y="272891"/>
                    <a:pt x="5771674" y="272891"/>
                  </a:cubicBezTo>
                  <a:cubicBezTo>
                    <a:pt x="5777389" y="256699"/>
                    <a:pt x="5781199" y="246221"/>
                    <a:pt x="5783104" y="241459"/>
                  </a:cubicBezTo>
                  <a:cubicBezTo>
                    <a:pt x="5783104" y="245269"/>
                    <a:pt x="5783104" y="250031"/>
                    <a:pt x="5782151" y="253841"/>
                  </a:cubicBezTo>
                  <a:close/>
                  <a:moveTo>
                    <a:pt x="5785962" y="221456"/>
                  </a:moveTo>
                  <a:cubicBezTo>
                    <a:pt x="5785009" y="227171"/>
                    <a:pt x="5785009" y="232886"/>
                    <a:pt x="5784056" y="239554"/>
                  </a:cubicBezTo>
                  <a:cubicBezTo>
                    <a:pt x="5784056" y="239554"/>
                    <a:pt x="5784056" y="240506"/>
                    <a:pt x="5784056" y="240506"/>
                  </a:cubicBezTo>
                  <a:cubicBezTo>
                    <a:pt x="5782151" y="244316"/>
                    <a:pt x="5777389" y="253841"/>
                    <a:pt x="5770721" y="267176"/>
                  </a:cubicBezTo>
                  <a:cubicBezTo>
                    <a:pt x="5770721" y="265271"/>
                    <a:pt x="5769769" y="263366"/>
                    <a:pt x="5769769" y="261461"/>
                  </a:cubicBezTo>
                  <a:cubicBezTo>
                    <a:pt x="5769769" y="260509"/>
                    <a:pt x="5769769" y="259556"/>
                    <a:pt x="5769769" y="258604"/>
                  </a:cubicBezTo>
                  <a:cubicBezTo>
                    <a:pt x="5775484" y="246221"/>
                    <a:pt x="5781199" y="233839"/>
                    <a:pt x="5785962" y="221456"/>
                  </a:cubicBezTo>
                  <a:close/>
                  <a:moveTo>
                    <a:pt x="5754529" y="333851"/>
                  </a:moveTo>
                  <a:cubicBezTo>
                    <a:pt x="5751671" y="338614"/>
                    <a:pt x="5749767" y="343376"/>
                    <a:pt x="5746909" y="348139"/>
                  </a:cubicBezTo>
                  <a:cubicBezTo>
                    <a:pt x="5746909" y="347186"/>
                    <a:pt x="5745956" y="347186"/>
                    <a:pt x="5745956" y="346234"/>
                  </a:cubicBezTo>
                  <a:cubicBezTo>
                    <a:pt x="5748814" y="337661"/>
                    <a:pt x="5751671" y="330041"/>
                    <a:pt x="5754529" y="322421"/>
                  </a:cubicBezTo>
                  <a:cubicBezTo>
                    <a:pt x="5754529" y="325279"/>
                    <a:pt x="5754529" y="329089"/>
                    <a:pt x="5754529" y="333851"/>
                  </a:cubicBezTo>
                  <a:cubicBezTo>
                    <a:pt x="5754529" y="333851"/>
                    <a:pt x="5754529" y="333851"/>
                    <a:pt x="5754529" y="333851"/>
                  </a:cubicBezTo>
                  <a:close/>
                  <a:moveTo>
                    <a:pt x="5762149" y="302419"/>
                  </a:moveTo>
                  <a:cubicBezTo>
                    <a:pt x="5762149" y="303371"/>
                    <a:pt x="5762149" y="303371"/>
                    <a:pt x="5762149" y="302419"/>
                  </a:cubicBezTo>
                  <a:cubicBezTo>
                    <a:pt x="5762149" y="303371"/>
                    <a:pt x="5761196" y="303371"/>
                    <a:pt x="5762149" y="302419"/>
                  </a:cubicBezTo>
                  <a:cubicBezTo>
                    <a:pt x="5761196" y="303371"/>
                    <a:pt x="5761196" y="303371"/>
                    <a:pt x="5762149" y="302419"/>
                  </a:cubicBezTo>
                  <a:close/>
                  <a:moveTo>
                    <a:pt x="5761196" y="304324"/>
                  </a:moveTo>
                  <a:cubicBezTo>
                    <a:pt x="5761196" y="304324"/>
                    <a:pt x="5761196" y="305276"/>
                    <a:pt x="5762149" y="305276"/>
                  </a:cubicBezTo>
                  <a:cubicBezTo>
                    <a:pt x="5762149" y="306229"/>
                    <a:pt x="5762149" y="307181"/>
                    <a:pt x="5762149" y="308134"/>
                  </a:cubicBezTo>
                  <a:cubicBezTo>
                    <a:pt x="5762149" y="309086"/>
                    <a:pt x="5762149" y="309086"/>
                    <a:pt x="5762149" y="310039"/>
                  </a:cubicBezTo>
                  <a:cubicBezTo>
                    <a:pt x="5761196" y="313849"/>
                    <a:pt x="5760244" y="316706"/>
                    <a:pt x="5759292" y="320516"/>
                  </a:cubicBezTo>
                  <a:cubicBezTo>
                    <a:pt x="5758339" y="323374"/>
                    <a:pt x="5758339" y="325279"/>
                    <a:pt x="5757387" y="328136"/>
                  </a:cubicBezTo>
                  <a:cubicBezTo>
                    <a:pt x="5756434" y="324326"/>
                    <a:pt x="5755481" y="321469"/>
                    <a:pt x="5755481" y="320516"/>
                  </a:cubicBezTo>
                  <a:cubicBezTo>
                    <a:pt x="5757387" y="314801"/>
                    <a:pt x="5759292" y="309086"/>
                    <a:pt x="5761196" y="304324"/>
                  </a:cubicBezTo>
                  <a:close/>
                  <a:moveTo>
                    <a:pt x="5760244" y="289084"/>
                  </a:moveTo>
                  <a:cubicBezTo>
                    <a:pt x="5760244" y="290036"/>
                    <a:pt x="5759292" y="290036"/>
                    <a:pt x="5759292" y="290989"/>
                  </a:cubicBezTo>
                  <a:cubicBezTo>
                    <a:pt x="5757387" y="293846"/>
                    <a:pt x="5754529" y="297656"/>
                    <a:pt x="5751671" y="301466"/>
                  </a:cubicBezTo>
                  <a:cubicBezTo>
                    <a:pt x="5750719" y="302419"/>
                    <a:pt x="5749767" y="304324"/>
                    <a:pt x="5748814" y="305276"/>
                  </a:cubicBezTo>
                  <a:cubicBezTo>
                    <a:pt x="5752624" y="296704"/>
                    <a:pt x="5755481" y="288131"/>
                    <a:pt x="5759292" y="280511"/>
                  </a:cubicBezTo>
                  <a:cubicBezTo>
                    <a:pt x="5760244" y="284321"/>
                    <a:pt x="5760244" y="286226"/>
                    <a:pt x="5760244" y="289084"/>
                  </a:cubicBezTo>
                  <a:close/>
                  <a:moveTo>
                    <a:pt x="5756434" y="227171"/>
                  </a:moveTo>
                  <a:cubicBezTo>
                    <a:pt x="5756434" y="231934"/>
                    <a:pt x="5756434" y="237649"/>
                    <a:pt x="5756434" y="243364"/>
                  </a:cubicBezTo>
                  <a:cubicBezTo>
                    <a:pt x="5756434" y="246221"/>
                    <a:pt x="5756434" y="248126"/>
                    <a:pt x="5757387" y="250984"/>
                  </a:cubicBezTo>
                  <a:cubicBezTo>
                    <a:pt x="5756434" y="253841"/>
                    <a:pt x="5754529" y="256699"/>
                    <a:pt x="5753576" y="259556"/>
                  </a:cubicBezTo>
                  <a:cubicBezTo>
                    <a:pt x="5749767" y="268129"/>
                    <a:pt x="5745004" y="276701"/>
                    <a:pt x="5741194" y="285274"/>
                  </a:cubicBezTo>
                  <a:cubicBezTo>
                    <a:pt x="5746909" y="262414"/>
                    <a:pt x="5752624" y="243364"/>
                    <a:pt x="5756434" y="227171"/>
                  </a:cubicBezTo>
                  <a:close/>
                  <a:moveTo>
                    <a:pt x="5676424" y="184309"/>
                  </a:moveTo>
                  <a:cubicBezTo>
                    <a:pt x="5676424" y="188119"/>
                    <a:pt x="5676424" y="192881"/>
                    <a:pt x="5676424" y="198596"/>
                  </a:cubicBezTo>
                  <a:cubicBezTo>
                    <a:pt x="5676424" y="206216"/>
                    <a:pt x="5676424" y="216694"/>
                    <a:pt x="5676424" y="228124"/>
                  </a:cubicBezTo>
                  <a:cubicBezTo>
                    <a:pt x="5676424" y="233839"/>
                    <a:pt x="5676424" y="239554"/>
                    <a:pt x="5676424" y="246221"/>
                  </a:cubicBezTo>
                  <a:cubicBezTo>
                    <a:pt x="5676424" y="252889"/>
                    <a:pt x="5677376" y="259556"/>
                    <a:pt x="5677376" y="266224"/>
                  </a:cubicBezTo>
                  <a:cubicBezTo>
                    <a:pt x="5677376" y="270034"/>
                    <a:pt x="5677376" y="273844"/>
                    <a:pt x="5678329" y="276701"/>
                  </a:cubicBezTo>
                  <a:cubicBezTo>
                    <a:pt x="5678329" y="276701"/>
                    <a:pt x="5678329" y="276701"/>
                    <a:pt x="5678329" y="276701"/>
                  </a:cubicBezTo>
                  <a:cubicBezTo>
                    <a:pt x="5677376" y="270986"/>
                    <a:pt x="5676424" y="265271"/>
                    <a:pt x="5675471" y="259556"/>
                  </a:cubicBezTo>
                  <a:cubicBezTo>
                    <a:pt x="5674519" y="253841"/>
                    <a:pt x="5673567" y="248126"/>
                    <a:pt x="5672614" y="242411"/>
                  </a:cubicBezTo>
                  <a:cubicBezTo>
                    <a:pt x="5671662" y="235744"/>
                    <a:pt x="5670709" y="229076"/>
                    <a:pt x="5669756" y="223361"/>
                  </a:cubicBezTo>
                  <a:cubicBezTo>
                    <a:pt x="5669756" y="221456"/>
                    <a:pt x="5668804" y="218599"/>
                    <a:pt x="5668804" y="216694"/>
                  </a:cubicBezTo>
                  <a:cubicBezTo>
                    <a:pt x="5671662" y="202406"/>
                    <a:pt x="5674519" y="190976"/>
                    <a:pt x="5676424" y="184309"/>
                  </a:cubicBezTo>
                  <a:close/>
                  <a:moveTo>
                    <a:pt x="5652612" y="263366"/>
                  </a:moveTo>
                  <a:cubicBezTo>
                    <a:pt x="5652612" y="262414"/>
                    <a:pt x="5652612" y="262414"/>
                    <a:pt x="5653564" y="261461"/>
                  </a:cubicBezTo>
                  <a:cubicBezTo>
                    <a:pt x="5654517" y="262414"/>
                    <a:pt x="5654517" y="263366"/>
                    <a:pt x="5655469" y="264319"/>
                  </a:cubicBezTo>
                  <a:cubicBezTo>
                    <a:pt x="5655469" y="265271"/>
                    <a:pt x="5655469" y="266224"/>
                    <a:pt x="5655469" y="268129"/>
                  </a:cubicBezTo>
                  <a:cubicBezTo>
                    <a:pt x="5656421" y="273844"/>
                    <a:pt x="5656421" y="279559"/>
                    <a:pt x="5657374" y="286226"/>
                  </a:cubicBezTo>
                  <a:cubicBezTo>
                    <a:pt x="5655469" y="280511"/>
                    <a:pt x="5654517" y="274796"/>
                    <a:pt x="5652612" y="269081"/>
                  </a:cubicBezTo>
                  <a:cubicBezTo>
                    <a:pt x="5652612" y="268129"/>
                    <a:pt x="5652612" y="268129"/>
                    <a:pt x="5651659" y="267176"/>
                  </a:cubicBezTo>
                  <a:cubicBezTo>
                    <a:pt x="5652612" y="265271"/>
                    <a:pt x="5652612" y="264319"/>
                    <a:pt x="5652612" y="263366"/>
                  </a:cubicBezTo>
                  <a:close/>
                  <a:moveTo>
                    <a:pt x="5650706" y="205264"/>
                  </a:moveTo>
                  <a:cubicBezTo>
                    <a:pt x="5650706" y="208121"/>
                    <a:pt x="5650706" y="210979"/>
                    <a:pt x="5651659" y="212884"/>
                  </a:cubicBezTo>
                  <a:cubicBezTo>
                    <a:pt x="5650706" y="210979"/>
                    <a:pt x="5649754" y="209074"/>
                    <a:pt x="5649754" y="207169"/>
                  </a:cubicBezTo>
                  <a:cubicBezTo>
                    <a:pt x="5649754" y="206216"/>
                    <a:pt x="5649754" y="205264"/>
                    <a:pt x="5650706" y="205264"/>
                  </a:cubicBezTo>
                  <a:close/>
                  <a:moveTo>
                    <a:pt x="5647849" y="209074"/>
                  </a:moveTo>
                  <a:cubicBezTo>
                    <a:pt x="5647849" y="211931"/>
                    <a:pt x="5648801" y="215741"/>
                    <a:pt x="5649754" y="219551"/>
                  </a:cubicBezTo>
                  <a:cubicBezTo>
                    <a:pt x="5650706" y="224314"/>
                    <a:pt x="5650706" y="230029"/>
                    <a:pt x="5651659" y="235744"/>
                  </a:cubicBezTo>
                  <a:cubicBezTo>
                    <a:pt x="5651659" y="235744"/>
                    <a:pt x="5651659" y="235744"/>
                    <a:pt x="5651659" y="236696"/>
                  </a:cubicBezTo>
                  <a:cubicBezTo>
                    <a:pt x="5649754" y="233839"/>
                    <a:pt x="5647849" y="230981"/>
                    <a:pt x="5645944" y="228124"/>
                  </a:cubicBezTo>
                  <a:cubicBezTo>
                    <a:pt x="5644992" y="224314"/>
                    <a:pt x="5644992" y="220504"/>
                    <a:pt x="5644039" y="216694"/>
                  </a:cubicBezTo>
                  <a:cubicBezTo>
                    <a:pt x="5644992" y="213836"/>
                    <a:pt x="5646896" y="211931"/>
                    <a:pt x="5647849" y="209074"/>
                  </a:cubicBezTo>
                  <a:close/>
                  <a:moveTo>
                    <a:pt x="5642134" y="370046"/>
                  </a:moveTo>
                  <a:cubicBezTo>
                    <a:pt x="5642134" y="372904"/>
                    <a:pt x="5643087" y="374809"/>
                    <a:pt x="5643087" y="377666"/>
                  </a:cubicBezTo>
                  <a:cubicBezTo>
                    <a:pt x="5642134" y="379571"/>
                    <a:pt x="5642134" y="382429"/>
                    <a:pt x="5641181" y="385286"/>
                  </a:cubicBezTo>
                  <a:cubicBezTo>
                    <a:pt x="5641181" y="379571"/>
                    <a:pt x="5641181" y="374809"/>
                    <a:pt x="5642134" y="370046"/>
                  </a:cubicBezTo>
                  <a:close/>
                  <a:moveTo>
                    <a:pt x="5624037" y="272891"/>
                  </a:moveTo>
                  <a:cubicBezTo>
                    <a:pt x="5624989" y="268129"/>
                    <a:pt x="5624989" y="263366"/>
                    <a:pt x="5625942" y="258604"/>
                  </a:cubicBezTo>
                  <a:cubicBezTo>
                    <a:pt x="5625942" y="256699"/>
                    <a:pt x="5625942" y="255746"/>
                    <a:pt x="5625942" y="254794"/>
                  </a:cubicBezTo>
                  <a:cubicBezTo>
                    <a:pt x="5627846" y="250031"/>
                    <a:pt x="5629751" y="245269"/>
                    <a:pt x="5632609" y="241459"/>
                  </a:cubicBezTo>
                  <a:cubicBezTo>
                    <a:pt x="5633562" y="239554"/>
                    <a:pt x="5634514" y="238601"/>
                    <a:pt x="5634514" y="236696"/>
                  </a:cubicBezTo>
                  <a:cubicBezTo>
                    <a:pt x="5635467" y="239554"/>
                    <a:pt x="5636419" y="242411"/>
                    <a:pt x="5637371" y="245269"/>
                  </a:cubicBezTo>
                  <a:cubicBezTo>
                    <a:pt x="5638324" y="249079"/>
                    <a:pt x="5639276" y="253841"/>
                    <a:pt x="5640229" y="259556"/>
                  </a:cubicBezTo>
                  <a:cubicBezTo>
                    <a:pt x="5640229" y="261461"/>
                    <a:pt x="5640229" y="264319"/>
                    <a:pt x="5640229" y="266224"/>
                  </a:cubicBezTo>
                  <a:cubicBezTo>
                    <a:pt x="5637371" y="272891"/>
                    <a:pt x="5634514" y="280511"/>
                    <a:pt x="5631656" y="288131"/>
                  </a:cubicBezTo>
                  <a:cubicBezTo>
                    <a:pt x="5628799" y="284321"/>
                    <a:pt x="5626894" y="280511"/>
                    <a:pt x="5624037" y="277654"/>
                  </a:cubicBezTo>
                  <a:cubicBezTo>
                    <a:pt x="5623084" y="275749"/>
                    <a:pt x="5624037" y="273844"/>
                    <a:pt x="5624037" y="272891"/>
                  </a:cubicBezTo>
                  <a:close/>
                  <a:moveTo>
                    <a:pt x="5623084" y="289084"/>
                  </a:moveTo>
                  <a:cubicBezTo>
                    <a:pt x="5623084" y="288131"/>
                    <a:pt x="5623084" y="288131"/>
                    <a:pt x="5623084" y="287179"/>
                  </a:cubicBezTo>
                  <a:cubicBezTo>
                    <a:pt x="5624037" y="288131"/>
                    <a:pt x="5624037" y="290036"/>
                    <a:pt x="5624989" y="290989"/>
                  </a:cubicBezTo>
                  <a:cubicBezTo>
                    <a:pt x="5625942" y="292894"/>
                    <a:pt x="5626894" y="295751"/>
                    <a:pt x="5626894" y="298609"/>
                  </a:cubicBezTo>
                  <a:cubicBezTo>
                    <a:pt x="5626894" y="299561"/>
                    <a:pt x="5626894" y="299561"/>
                    <a:pt x="5625942" y="300514"/>
                  </a:cubicBezTo>
                  <a:cubicBezTo>
                    <a:pt x="5625942" y="300514"/>
                    <a:pt x="5625942" y="300514"/>
                    <a:pt x="5625942" y="300514"/>
                  </a:cubicBezTo>
                  <a:cubicBezTo>
                    <a:pt x="5624989" y="298609"/>
                    <a:pt x="5624037" y="297656"/>
                    <a:pt x="5622131" y="295751"/>
                  </a:cubicBezTo>
                  <a:cubicBezTo>
                    <a:pt x="5622131" y="293846"/>
                    <a:pt x="5622131" y="290989"/>
                    <a:pt x="5623084" y="289084"/>
                  </a:cubicBezTo>
                  <a:close/>
                  <a:moveTo>
                    <a:pt x="5621179" y="310991"/>
                  </a:move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lose/>
                  <a:moveTo>
                    <a:pt x="5618321" y="270034"/>
                  </a:moveTo>
                  <a:cubicBezTo>
                    <a:pt x="5618321" y="270034"/>
                    <a:pt x="5618321" y="270986"/>
                    <a:pt x="5618321" y="270034"/>
                  </a:cubicBezTo>
                  <a:cubicBezTo>
                    <a:pt x="5618321" y="270986"/>
                    <a:pt x="5618321" y="270986"/>
                    <a:pt x="5618321" y="270034"/>
                  </a:cubicBezTo>
                  <a:cubicBezTo>
                    <a:pt x="5618321" y="270986"/>
                    <a:pt x="5618321" y="270034"/>
                    <a:pt x="5618321" y="270034"/>
                  </a:cubicBezTo>
                  <a:close/>
                  <a:moveTo>
                    <a:pt x="5617369" y="272891"/>
                  </a:moveTo>
                  <a:cubicBezTo>
                    <a:pt x="5617369" y="272891"/>
                    <a:pt x="5617369" y="273844"/>
                    <a:pt x="5618321" y="273844"/>
                  </a:cubicBezTo>
                  <a:cubicBezTo>
                    <a:pt x="5617369" y="277654"/>
                    <a:pt x="5617369" y="282416"/>
                    <a:pt x="5616417" y="286226"/>
                  </a:cubicBezTo>
                  <a:cubicBezTo>
                    <a:pt x="5615464" y="285274"/>
                    <a:pt x="5614512" y="283369"/>
                    <a:pt x="5613559" y="282416"/>
                  </a:cubicBezTo>
                  <a:cubicBezTo>
                    <a:pt x="5614512" y="279559"/>
                    <a:pt x="5615464" y="276701"/>
                    <a:pt x="5617369" y="272891"/>
                  </a:cubicBezTo>
                  <a:close/>
                  <a:moveTo>
                    <a:pt x="5608796" y="290989"/>
                  </a:moveTo>
                  <a:cubicBezTo>
                    <a:pt x="5608796" y="290989"/>
                    <a:pt x="5609749" y="290989"/>
                    <a:pt x="5608796" y="290989"/>
                  </a:cubicBezTo>
                  <a:cubicBezTo>
                    <a:pt x="5609749" y="291941"/>
                    <a:pt x="5610701" y="293846"/>
                    <a:pt x="5611654" y="294799"/>
                  </a:cubicBezTo>
                  <a:cubicBezTo>
                    <a:pt x="5612606" y="295751"/>
                    <a:pt x="5612606" y="296704"/>
                    <a:pt x="5613559" y="297656"/>
                  </a:cubicBezTo>
                  <a:cubicBezTo>
                    <a:pt x="5612606" y="302419"/>
                    <a:pt x="5612606" y="306229"/>
                    <a:pt x="5611654" y="310991"/>
                  </a:cubicBezTo>
                  <a:cubicBezTo>
                    <a:pt x="5610701" y="305276"/>
                    <a:pt x="5609749" y="298609"/>
                    <a:pt x="5608796" y="292894"/>
                  </a:cubicBezTo>
                  <a:cubicBezTo>
                    <a:pt x="5608796" y="291941"/>
                    <a:pt x="5608796" y="291941"/>
                    <a:pt x="5608796" y="290989"/>
                  </a:cubicBezTo>
                  <a:close/>
                  <a:moveTo>
                    <a:pt x="5594509" y="241459"/>
                  </a:moveTo>
                  <a:cubicBezTo>
                    <a:pt x="5594509" y="247174"/>
                    <a:pt x="5594509" y="252889"/>
                    <a:pt x="5595462" y="258604"/>
                  </a:cubicBezTo>
                  <a:cubicBezTo>
                    <a:pt x="5595462" y="258604"/>
                    <a:pt x="5595462" y="259556"/>
                    <a:pt x="5595462" y="259556"/>
                  </a:cubicBezTo>
                  <a:cubicBezTo>
                    <a:pt x="5595462" y="260509"/>
                    <a:pt x="5595462" y="260509"/>
                    <a:pt x="5595462" y="261461"/>
                  </a:cubicBezTo>
                  <a:cubicBezTo>
                    <a:pt x="5594509" y="260509"/>
                    <a:pt x="5594509" y="260509"/>
                    <a:pt x="5593556" y="259556"/>
                  </a:cubicBezTo>
                  <a:cubicBezTo>
                    <a:pt x="5593556" y="256699"/>
                    <a:pt x="5592604" y="252889"/>
                    <a:pt x="5592604" y="250031"/>
                  </a:cubicBezTo>
                  <a:cubicBezTo>
                    <a:pt x="5591651" y="246221"/>
                    <a:pt x="5593556" y="244316"/>
                    <a:pt x="5594509" y="241459"/>
                  </a:cubicBezTo>
                  <a:close/>
                  <a:moveTo>
                    <a:pt x="5578317" y="284321"/>
                  </a:moveTo>
                  <a:cubicBezTo>
                    <a:pt x="5578317" y="285274"/>
                    <a:pt x="5578317" y="285274"/>
                    <a:pt x="5578317" y="286226"/>
                  </a:cubicBezTo>
                  <a:cubicBezTo>
                    <a:pt x="5578317" y="286226"/>
                    <a:pt x="5578317" y="285274"/>
                    <a:pt x="5577364" y="285274"/>
                  </a:cubicBezTo>
                  <a:cubicBezTo>
                    <a:pt x="5578317" y="284321"/>
                    <a:pt x="5578317" y="284321"/>
                    <a:pt x="5578317" y="284321"/>
                  </a:cubicBezTo>
                  <a:close/>
                  <a:moveTo>
                    <a:pt x="5573554" y="299561"/>
                  </a:moveTo>
                  <a:cubicBezTo>
                    <a:pt x="5574506" y="301466"/>
                    <a:pt x="5575459" y="303371"/>
                    <a:pt x="5576412" y="305276"/>
                  </a:cubicBezTo>
                  <a:cubicBezTo>
                    <a:pt x="5576412" y="306229"/>
                    <a:pt x="5577364" y="306229"/>
                    <a:pt x="5577364" y="307181"/>
                  </a:cubicBezTo>
                  <a:cubicBezTo>
                    <a:pt x="5577364" y="311944"/>
                    <a:pt x="5576412" y="317659"/>
                    <a:pt x="5576412" y="325279"/>
                  </a:cubicBezTo>
                  <a:cubicBezTo>
                    <a:pt x="5576412" y="326231"/>
                    <a:pt x="5576412" y="327184"/>
                    <a:pt x="5576412" y="328136"/>
                  </a:cubicBezTo>
                  <a:cubicBezTo>
                    <a:pt x="5576412" y="325279"/>
                    <a:pt x="5575459" y="322421"/>
                    <a:pt x="5575459" y="319564"/>
                  </a:cubicBezTo>
                  <a:cubicBezTo>
                    <a:pt x="5574506" y="313849"/>
                    <a:pt x="5573554" y="309086"/>
                    <a:pt x="5573554" y="303371"/>
                  </a:cubicBezTo>
                  <a:cubicBezTo>
                    <a:pt x="5572601" y="301466"/>
                    <a:pt x="5573554" y="300514"/>
                    <a:pt x="5573554" y="299561"/>
                  </a:cubicBezTo>
                  <a:close/>
                  <a:moveTo>
                    <a:pt x="5550694" y="308134"/>
                  </a:moveTo>
                  <a:cubicBezTo>
                    <a:pt x="5550694" y="305276"/>
                    <a:pt x="5549742" y="303371"/>
                    <a:pt x="5549742" y="301466"/>
                  </a:cubicBezTo>
                  <a:cubicBezTo>
                    <a:pt x="5550694" y="299561"/>
                    <a:pt x="5550694" y="296704"/>
                    <a:pt x="5551646" y="294799"/>
                  </a:cubicBezTo>
                  <a:cubicBezTo>
                    <a:pt x="5551646" y="293846"/>
                    <a:pt x="5552599" y="292894"/>
                    <a:pt x="5552599" y="291941"/>
                  </a:cubicBezTo>
                  <a:cubicBezTo>
                    <a:pt x="5553551" y="294799"/>
                    <a:pt x="5553551" y="298609"/>
                    <a:pt x="5554504" y="302419"/>
                  </a:cubicBezTo>
                  <a:cubicBezTo>
                    <a:pt x="5553551" y="303371"/>
                    <a:pt x="5553551" y="304324"/>
                    <a:pt x="5552599" y="306229"/>
                  </a:cubicBezTo>
                  <a:cubicBezTo>
                    <a:pt x="5551646" y="306229"/>
                    <a:pt x="5551646" y="307181"/>
                    <a:pt x="5550694" y="308134"/>
                  </a:cubicBezTo>
                  <a:close/>
                  <a:moveTo>
                    <a:pt x="5557362" y="313849"/>
                  </a:moveTo>
                  <a:cubicBezTo>
                    <a:pt x="5557362" y="313849"/>
                    <a:pt x="5557362" y="314801"/>
                    <a:pt x="5557362" y="313849"/>
                  </a:cubicBezTo>
                  <a:cubicBezTo>
                    <a:pt x="5556409" y="315754"/>
                    <a:pt x="5554504" y="317659"/>
                    <a:pt x="5553551" y="318611"/>
                  </a:cubicBezTo>
                  <a:cubicBezTo>
                    <a:pt x="5554504" y="315754"/>
                    <a:pt x="5555456" y="312896"/>
                    <a:pt x="5556409" y="310039"/>
                  </a:cubicBezTo>
                  <a:cubicBezTo>
                    <a:pt x="5556409" y="311944"/>
                    <a:pt x="5557362" y="312896"/>
                    <a:pt x="5557362" y="313849"/>
                  </a:cubicBezTo>
                  <a:cubicBezTo>
                    <a:pt x="5557362" y="313849"/>
                    <a:pt x="5557362" y="313849"/>
                    <a:pt x="5557362" y="313849"/>
                  </a:cubicBezTo>
                  <a:close/>
                  <a:moveTo>
                    <a:pt x="5561171" y="359569"/>
                  </a:moveTo>
                  <a:cubicBezTo>
                    <a:pt x="5561171" y="360521"/>
                    <a:pt x="5561171" y="360521"/>
                    <a:pt x="5561171" y="361474"/>
                  </a:cubicBezTo>
                  <a:cubicBezTo>
                    <a:pt x="5561171" y="361474"/>
                    <a:pt x="5560219" y="360521"/>
                    <a:pt x="5560219" y="360521"/>
                  </a:cubicBezTo>
                  <a:cubicBezTo>
                    <a:pt x="5559267" y="357664"/>
                    <a:pt x="5559267" y="353854"/>
                    <a:pt x="5558314" y="350996"/>
                  </a:cubicBezTo>
                  <a:cubicBezTo>
                    <a:pt x="5559267" y="348139"/>
                    <a:pt x="5560219" y="345281"/>
                    <a:pt x="5560219" y="342424"/>
                  </a:cubicBezTo>
                  <a:cubicBezTo>
                    <a:pt x="5561171" y="348139"/>
                    <a:pt x="5561171" y="353854"/>
                    <a:pt x="5561171" y="359569"/>
                  </a:cubicBezTo>
                  <a:close/>
                  <a:moveTo>
                    <a:pt x="5559267" y="303371"/>
                  </a:moveTo>
                  <a:cubicBezTo>
                    <a:pt x="5559267" y="303371"/>
                    <a:pt x="5559267" y="304324"/>
                    <a:pt x="5559267" y="303371"/>
                  </a:cubicBezTo>
                  <a:cubicBezTo>
                    <a:pt x="5559267" y="304324"/>
                    <a:pt x="5559267" y="304324"/>
                    <a:pt x="5559267" y="303371"/>
                  </a:cubicBezTo>
                  <a:cubicBezTo>
                    <a:pt x="5559267" y="303371"/>
                    <a:pt x="5559267" y="303371"/>
                    <a:pt x="5559267" y="303371"/>
                  </a:cubicBezTo>
                  <a:close/>
                  <a:moveTo>
                    <a:pt x="5557362" y="277654"/>
                  </a:moveTo>
                  <a:cubicBezTo>
                    <a:pt x="5557362" y="279559"/>
                    <a:pt x="5557362" y="281464"/>
                    <a:pt x="5558314" y="283369"/>
                  </a:cubicBezTo>
                  <a:cubicBezTo>
                    <a:pt x="5558314" y="287179"/>
                    <a:pt x="5559267" y="290989"/>
                    <a:pt x="5559267" y="293846"/>
                  </a:cubicBezTo>
                  <a:cubicBezTo>
                    <a:pt x="5558314" y="294799"/>
                    <a:pt x="5558314" y="295751"/>
                    <a:pt x="5557362" y="296704"/>
                  </a:cubicBezTo>
                  <a:cubicBezTo>
                    <a:pt x="5556409" y="292894"/>
                    <a:pt x="5555456" y="290036"/>
                    <a:pt x="5554504" y="287179"/>
                  </a:cubicBezTo>
                  <a:cubicBezTo>
                    <a:pt x="5554504" y="284321"/>
                    <a:pt x="5556409" y="281464"/>
                    <a:pt x="5557362" y="277654"/>
                  </a:cubicBezTo>
                  <a:close/>
                  <a:moveTo>
                    <a:pt x="5553551" y="252889"/>
                  </a:moveTo>
                  <a:cubicBezTo>
                    <a:pt x="5553551" y="252889"/>
                    <a:pt x="5553551" y="252889"/>
                    <a:pt x="5553551" y="252889"/>
                  </a:cubicBezTo>
                  <a:cubicBezTo>
                    <a:pt x="5553551" y="253841"/>
                    <a:pt x="5553551" y="253841"/>
                    <a:pt x="5553551" y="253841"/>
                  </a:cubicBezTo>
                  <a:cubicBezTo>
                    <a:pt x="5554504" y="258604"/>
                    <a:pt x="5554504" y="263366"/>
                    <a:pt x="5555456" y="268129"/>
                  </a:cubicBezTo>
                  <a:cubicBezTo>
                    <a:pt x="5555456" y="269081"/>
                    <a:pt x="5555456" y="270034"/>
                    <a:pt x="5555456" y="270986"/>
                  </a:cubicBezTo>
                  <a:cubicBezTo>
                    <a:pt x="5554504" y="272891"/>
                    <a:pt x="5553551" y="273844"/>
                    <a:pt x="5552599" y="275749"/>
                  </a:cubicBezTo>
                  <a:cubicBezTo>
                    <a:pt x="5551646" y="276701"/>
                    <a:pt x="5550694" y="278606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8789" y="282416"/>
                    <a:pt x="5547837" y="284321"/>
                    <a:pt x="5545931" y="286226"/>
                  </a:cubicBezTo>
                  <a:cubicBezTo>
                    <a:pt x="5545931" y="284321"/>
                    <a:pt x="5544979" y="282416"/>
                    <a:pt x="5544979" y="281464"/>
                  </a:cubicBezTo>
                  <a:cubicBezTo>
                    <a:pt x="5545931" y="279559"/>
                    <a:pt x="5545931" y="277654"/>
                    <a:pt x="5546884" y="275749"/>
                  </a:cubicBezTo>
                  <a:cubicBezTo>
                    <a:pt x="5547837" y="270986"/>
                    <a:pt x="5548789" y="266224"/>
                    <a:pt x="5549742" y="261461"/>
                  </a:cubicBezTo>
                  <a:cubicBezTo>
                    <a:pt x="5552599" y="258604"/>
                    <a:pt x="5553551" y="255746"/>
                    <a:pt x="5553551" y="252889"/>
                  </a:cubicBezTo>
                  <a:close/>
                  <a:moveTo>
                    <a:pt x="5548789" y="226219"/>
                  </a:moveTo>
                  <a:cubicBezTo>
                    <a:pt x="5548789" y="227171"/>
                    <a:pt x="5549742" y="229076"/>
                    <a:pt x="5549742" y="230029"/>
                  </a:cubicBezTo>
                  <a:cubicBezTo>
                    <a:pt x="5549742" y="231934"/>
                    <a:pt x="5550694" y="232886"/>
                    <a:pt x="5550694" y="234791"/>
                  </a:cubicBezTo>
                  <a:cubicBezTo>
                    <a:pt x="5549742" y="232886"/>
                    <a:pt x="5548789" y="230981"/>
                    <a:pt x="5547837" y="230029"/>
                  </a:cubicBezTo>
                  <a:cubicBezTo>
                    <a:pt x="5548789" y="229076"/>
                    <a:pt x="5548789" y="227171"/>
                    <a:pt x="5548789" y="226219"/>
                  </a:cubicBezTo>
                  <a:close/>
                  <a:moveTo>
                    <a:pt x="5546884" y="235744"/>
                  </a:moveTo>
                  <a:cubicBezTo>
                    <a:pt x="5547837" y="238601"/>
                    <a:pt x="5548789" y="241459"/>
                    <a:pt x="5550694" y="244316"/>
                  </a:cubicBezTo>
                  <a:cubicBezTo>
                    <a:pt x="5548789" y="249079"/>
                    <a:pt x="5546884" y="253841"/>
                    <a:pt x="5544979" y="259556"/>
                  </a:cubicBezTo>
                  <a:cubicBezTo>
                    <a:pt x="5544979" y="260509"/>
                    <a:pt x="5544026" y="261461"/>
                    <a:pt x="5544026" y="262414"/>
                  </a:cubicBezTo>
                  <a:cubicBezTo>
                    <a:pt x="5544026" y="260509"/>
                    <a:pt x="5543074" y="258604"/>
                    <a:pt x="5543074" y="257651"/>
                  </a:cubicBezTo>
                  <a:cubicBezTo>
                    <a:pt x="5543074" y="256699"/>
                    <a:pt x="5543074" y="255746"/>
                    <a:pt x="5542121" y="254794"/>
                  </a:cubicBezTo>
                  <a:cubicBezTo>
                    <a:pt x="5544026" y="248126"/>
                    <a:pt x="5545931" y="241459"/>
                    <a:pt x="5546884" y="235744"/>
                  </a:cubicBezTo>
                  <a:close/>
                  <a:moveTo>
                    <a:pt x="5540217" y="218599"/>
                  </a:moveTo>
                  <a:cubicBezTo>
                    <a:pt x="5540217" y="219551"/>
                    <a:pt x="5540217" y="219551"/>
                    <a:pt x="5539264" y="220504"/>
                  </a:cubicBezTo>
                  <a:cubicBezTo>
                    <a:pt x="5539264" y="221456"/>
                    <a:pt x="5538312" y="222409"/>
                    <a:pt x="5538312" y="223361"/>
                  </a:cubicBezTo>
                  <a:cubicBezTo>
                    <a:pt x="5537359" y="218599"/>
                    <a:pt x="5537359" y="214789"/>
                    <a:pt x="5536406" y="210026"/>
                  </a:cubicBezTo>
                  <a:cubicBezTo>
                    <a:pt x="5537359" y="211931"/>
                    <a:pt x="5538312" y="214789"/>
                    <a:pt x="5540217" y="218599"/>
                  </a:cubicBezTo>
                  <a:close/>
                  <a:moveTo>
                    <a:pt x="5507831" y="312896"/>
                  </a:moveTo>
                  <a:cubicBezTo>
                    <a:pt x="5507831" y="313849"/>
                    <a:pt x="5507831" y="313849"/>
                    <a:pt x="5507831" y="312896"/>
                  </a:cubicBezTo>
                  <a:cubicBezTo>
                    <a:pt x="5507831" y="313849"/>
                    <a:pt x="5507831" y="313849"/>
                    <a:pt x="5507831" y="313849"/>
                  </a:cubicBezTo>
                  <a:cubicBezTo>
                    <a:pt x="5507831" y="313849"/>
                    <a:pt x="5507831" y="313849"/>
                    <a:pt x="5507831" y="312896"/>
                  </a:cubicBezTo>
                  <a:close/>
                  <a:moveTo>
                    <a:pt x="5481162" y="326231"/>
                  </a:moveTo>
                  <a:cubicBezTo>
                    <a:pt x="5481162" y="327184"/>
                    <a:pt x="5480209" y="329089"/>
                    <a:pt x="5480209" y="330994"/>
                  </a:cubicBezTo>
                  <a:cubicBezTo>
                    <a:pt x="5480209" y="329089"/>
                    <a:pt x="5480209" y="326231"/>
                    <a:pt x="5479256" y="324326"/>
                  </a:cubicBezTo>
                  <a:cubicBezTo>
                    <a:pt x="5479256" y="323374"/>
                    <a:pt x="5479256" y="323374"/>
                    <a:pt x="5479256" y="322421"/>
                  </a:cubicBezTo>
                  <a:cubicBezTo>
                    <a:pt x="5479256" y="318611"/>
                    <a:pt x="5478304" y="315754"/>
                    <a:pt x="5478304" y="311944"/>
                  </a:cubicBezTo>
                  <a:cubicBezTo>
                    <a:pt x="5479256" y="315754"/>
                    <a:pt x="5480209" y="320516"/>
                    <a:pt x="5482114" y="325279"/>
                  </a:cubicBezTo>
                  <a:cubicBezTo>
                    <a:pt x="5481162" y="325279"/>
                    <a:pt x="5481162" y="325279"/>
                    <a:pt x="5481162" y="326231"/>
                  </a:cubicBezTo>
                  <a:close/>
                  <a:moveTo>
                    <a:pt x="5493544" y="339566"/>
                  </a:move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lose/>
                  <a:moveTo>
                    <a:pt x="5488781" y="261461"/>
                  </a:moveTo>
                  <a:cubicBezTo>
                    <a:pt x="5488781" y="261461"/>
                    <a:pt x="5488781" y="261461"/>
                    <a:pt x="5488781" y="261461"/>
                  </a:cubicBezTo>
                  <a:cubicBezTo>
                    <a:pt x="5489734" y="263366"/>
                    <a:pt x="5489734" y="265271"/>
                    <a:pt x="5490687" y="267176"/>
                  </a:cubicBezTo>
                  <a:cubicBezTo>
                    <a:pt x="5489734" y="266224"/>
                    <a:pt x="5488781" y="265271"/>
                    <a:pt x="5487829" y="264319"/>
                  </a:cubicBezTo>
                  <a:cubicBezTo>
                    <a:pt x="5487829" y="263366"/>
                    <a:pt x="5487829" y="262414"/>
                    <a:pt x="5488781" y="261461"/>
                  </a:cubicBezTo>
                  <a:close/>
                  <a:moveTo>
                    <a:pt x="5483067" y="280511"/>
                  </a:moveTo>
                  <a:cubicBezTo>
                    <a:pt x="5484019" y="277654"/>
                    <a:pt x="5484971" y="275749"/>
                    <a:pt x="5484971" y="272891"/>
                  </a:cubicBezTo>
                  <a:cubicBezTo>
                    <a:pt x="5488781" y="278606"/>
                    <a:pt x="5492592" y="285274"/>
                    <a:pt x="5496401" y="291941"/>
                  </a:cubicBezTo>
                  <a:cubicBezTo>
                    <a:pt x="5497354" y="293846"/>
                    <a:pt x="5498306" y="295751"/>
                    <a:pt x="5500212" y="297656"/>
                  </a:cubicBezTo>
                  <a:cubicBezTo>
                    <a:pt x="5499259" y="300514"/>
                    <a:pt x="5498306" y="303371"/>
                    <a:pt x="5497354" y="307181"/>
                  </a:cubicBezTo>
                  <a:cubicBezTo>
                    <a:pt x="5497354" y="308134"/>
                    <a:pt x="5497354" y="310039"/>
                    <a:pt x="5496401" y="310991"/>
                  </a:cubicBezTo>
                  <a:cubicBezTo>
                    <a:pt x="5494496" y="309086"/>
                    <a:pt x="5493544" y="307181"/>
                    <a:pt x="5493544" y="307181"/>
                  </a:cubicBezTo>
                  <a:cubicBezTo>
                    <a:pt x="5493544" y="307181"/>
                    <a:pt x="5494496" y="309086"/>
                    <a:pt x="5495449" y="311944"/>
                  </a:cubicBezTo>
                  <a:cubicBezTo>
                    <a:pt x="5495449" y="314801"/>
                    <a:pt x="5494496" y="316706"/>
                    <a:pt x="5494496" y="319564"/>
                  </a:cubicBezTo>
                  <a:cubicBezTo>
                    <a:pt x="5493544" y="323374"/>
                    <a:pt x="5493544" y="326231"/>
                    <a:pt x="5492592" y="330041"/>
                  </a:cubicBezTo>
                  <a:cubicBezTo>
                    <a:pt x="5491639" y="330994"/>
                    <a:pt x="5490687" y="331946"/>
                    <a:pt x="5488781" y="333851"/>
                  </a:cubicBezTo>
                  <a:cubicBezTo>
                    <a:pt x="5487829" y="330994"/>
                    <a:pt x="5486876" y="329089"/>
                    <a:pt x="5485924" y="327184"/>
                  </a:cubicBezTo>
                  <a:cubicBezTo>
                    <a:pt x="5485924" y="321469"/>
                    <a:pt x="5486876" y="316706"/>
                    <a:pt x="5487829" y="312896"/>
                  </a:cubicBezTo>
                  <a:cubicBezTo>
                    <a:pt x="5488781" y="304324"/>
                    <a:pt x="5489734" y="299561"/>
                    <a:pt x="5489734" y="299561"/>
                  </a:cubicBezTo>
                  <a:cubicBezTo>
                    <a:pt x="5489734" y="299561"/>
                    <a:pt x="5487829" y="304324"/>
                    <a:pt x="5484019" y="311944"/>
                  </a:cubicBezTo>
                  <a:cubicBezTo>
                    <a:pt x="5484019" y="312896"/>
                    <a:pt x="5484019" y="312896"/>
                    <a:pt x="5483067" y="313849"/>
                  </a:cubicBezTo>
                  <a:cubicBezTo>
                    <a:pt x="5483067" y="313849"/>
                    <a:pt x="5483067" y="312896"/>
                    <a:pt x="5483067" y="312896"/>
                  </a:cubicBezTo>
                  <a:cubicBezTo>
                    <a:pt x="5480209" y="300514"/>
                    <a:pt x="5478304" y="292894"/>
                    <a:pt x="5478304" y="292894"/>
                  </a:cubicBezTo>
                  <a:cubicBezTo>
                    <a:pt x="5478304" y="292894"/>
                    <a:pt x="5478304" y="298609"/>
                    <a:pt x="5479256" y="309086"/>
                  </a:cubicBezTo>
                  <a:cubicBezTo>
                    <a:pt x="5479256" y="309086"/>
                    <a:pt x="5479256" y="308134"/>
                    <a:pt x="5479256" y="308134"/>
                  </a:cubicBezTo>
                  <a:cubicBezTo>
                    <a:pt x="5478304" y="305276"/>
                    <a:pt x="5477351" y="303371"/>
                    <a:pt x="5476399" y="300514"/>
                  </a:cubicBezTo>
                  <a:cubicBezTo>
                    <a:pt x="5479256" y="293846"/>
                    <a:pt x="5481162" y="287179"/>
                    <a:pt x="5483067" y="280511"/>
                  </a:cubicBezTo>
                  <a:close/>
                  <a:moveTo>
                    <a:pt x="5472589" y="254794"/>
                  </a:moveTo>
                  <a:cubicBezTo>
                    <a:pt x="5473542" y="255746"/>
                    <a:pt x="5474494" y="256699"/>
                    <a:pt x="5475446" y="258604"/>
                  </a:cubicBezTo>
                  <a:cubicBezTo>
                    <a:pt x="5474494" y="261461"/>
                    <a:pt x="5472589" y="265271"/>
                    <a:pt x="5471637" y="268129"/>
                  </a:cubicBezTo>
                  <a:cubicBezTo>
                    <a:pt x="5470684" y="261461"/>
                    <a:pt x="5469731" y="255746"/>
                    <a:pt x="5468779" y="249079"/>
                  </a:cubicBezTo>
                  <a:cubicBezTo>
                    <a:pt x="5469731" y="250984"/>
                    <a:pt x="5471637" y="252889"/>
                    <a:pt x="5472589" y="254794"/>
                  </a:cubicBezTo>
                  <a:close/>
                  <a:moveTo>
                    <a:pt x="5452587" y="208121"/>
                  </a:moveTo>
                  <a:cubicBezTo>
                    <a:pt x="5452587" y="209074"/>
                    <a:pt x="5452587" y="210026"/>
                    <a:pt x="5452587" y="210026"/>
                  </a:cubicBezTo>
                  <a:cubicBezTo>
                    <a:pt x="5453539" y="214789"/>
                    <a:pt x="5454492" y="220504"/>
                    <a:pt x="5454492" y="225266"/>
                  </a:cubicBezTo>
                  <a:cubicBezTo>
                    <a:pt x="5454492" y="226219"/>
                    <a:pt x="5454492" y="227171"/>
                    <a:pt x="5454492" y="228124"/>
                  </a:cubicBezTo>
                  <a:cubicBezTo>
                    <a:pt x="5453539" y="227171"/>
                    <a:pt x="5451634" y="226219"/>
                    <a:pt x="5450681" y="225266"/>
                  </a:cubicBezTo>
                  <a:cubicBezTo>
                    <a:pt x="5451634" y="219551"/>
                    <a:pt x="5452587" y="212884"/>
                    <a:pt x="5452587" y="208121"/>
                  </a:cubicBezTo>
                  <a:close/>
                  <a:moveTo>
                    <a:pt x="5449729" y="250031"/>
                  </a:moveTo>
                  <a:cubicBezTo>
                    <a:pt x="5450681" y="242411"/>
                    <a:pt x="5450681" y="234791"/>
                    <a:pt x="5451634" y="228124"/>
                  </a:cubicBezTo>
                  <a:cubicBezTo>
                    <a:pt x="5452587" y="229076"/>
                    <a:pt x="5452587" y="229076"/>
                    <a:pt x="5453539" y="230029"/>
                  </a:cubicBezTo>
                  <a:cubicBezTo>
                    <a:pt x="5454492" y="230981"/>
                    <a:pt x="5455444" y="231934"/>
                    <a:pt x="5455444" y="232886"/>
                  </a:cubicBezTo>
                  <a:cubicBezTo>
                    <a:pt x="5455444" y="236696"/>
                    <a:pt x="5456396" y="239554"/>
                    <a:pt x="5456396" y="243364"/>
                  </a:cubicBezTo>
                  <a:cubicBezTo>
                    <a:pt x="5457349" y="255746"/>
                    <a:pt x="5458301" y="268129"/>
                    <a:pt x="5459254" y="282416"/>
                  </a:cubicBezTo>
                  <a:cubicBezTo>
                    <a:pt x="5460206" y="288131"/>
                    <a:pt x="5460206" y="293846"/>
                    <a:pt x="5460206" y="299561"/>
                  </a:cubicBezTo>
                  <a:cubicBezTo>
                    <a:pt x="5458301" y="304324"/>
                    <a:pt x="5457349" y="309086"/>
                    <a:pt x="5455444" y="313849"/>
                  </a:cubicBezTo>
                  <a:cubicBezTo>
                    <a:pt x="5452587" y="302419"/>
                    <a:pt x="5450681" y="290989"/>
                    <a:pt x="5447824" y="280511"/>
                  </a:cubicBezTo>
                  <a:cubicBezTo>
                    <a:pt x="5447824" y="279559"/>
                    <a:pt x="5447824" y="277654"/>
                    <a:pt x="5446871" y="276701"/>
                  </a:cubicBezTo>
                  <a:cubicBezTo>
                    <a:pt x="5448776" y="267176"/>
                    <a:pt x="5448776" y="257651"/>
                    <a:pt x="5449729" y="250031"/>
                  </a:cubicBezTo>
                  <a:close/>
                  <a:moveTo>
                    <a:pt x="5443062" y="327184"/>
                  </a:moveTo>
                  <a:cubicBezTo>
                    <a:pt x="5444014" y="332899"/>
                    <a:pt x="5444967" y="338614"/>
                    <a:pt x="5445919" y="343376"/>
                  </a:cubicBezTo>
                  <a:cubicBezTo>
                    <a:pt x="5444967" y="340519"/>
                    <a:pt x="5444014" y="337661"/>
                    <a:pt x="5443062" y="334804"/>
                  </a:cubicBezTo>
                  <a:cubicBezTo>
                    <a:pt x="5442109" y="332899"/>
                    <a:pt x="5443062" y="330041"/>
                    <a:pt x="5443062" y="327184"/>
                  </a:cubicBezTo>
                  <a:close/>
                  <a:moveTo>
                    <a:pt x="5417344" y="318611"/>
                  </a:moveTo>
                  <a:cubicBezTo>
                    <a:pt x="5418296" y="316706"/>
                    <a:pt x="5418296" y="314801"/>
                    <a:pt x="5419249" y="312896"/>
                  </a:cubicBezTo>
                  <a:cubicBezTo>
                    <a:pt x="5420201" y="315754"/>
                    <a:pt x="5421154" y="318611"/>
                    <a:pt x="5421154" y="320516"/>
                  </a:cubicBezTo>
                  <a:cubicBezTo>
                    <a:pt x="5421154" y="320516"/>
                    <a:pt x="5421154" y="321469"/>
                    <a:pt x="5421154" y="321469"/>
                  </a:cubicBezTo>
                  <a:cubicBezTo>
                    <a:pt x="5421154" y="320516"/>
                    <a:pt x="5421154" y="320516"/>
                    <a:pt x="5421154" y="320516"/>
                  </a:cubicBezTo>
                  <a:cubicBezTo>
                    <a:pt x="5421154" y="320516"/>
                    <a:pt x="5421154" y="321469"/>
                    <a:pt x="5421154" y="322421"/>
                  </a:cubicBezTo>
                  <a:cubicBezTo>
                    <a:pt x="5420201" y="325279"/>
                    <a:pt x="5419249" y="329089"/>
                    <a:pt x="5418296" y="331946"/>
                  </a:cubicBezTo>
                  <a:cubicBezTo>
                    <a:pt x="5417344" y="330994"/>
                    <a:pt x="5417344" y="330041"/>
                    <a:pt x="5417344" y="329089"/>
                  </a:cubicBezTo>
                  <a:cubicBezTo>
                    <a:pt x="5417344" y="326231"/>
                    <a:pt x="5417344" y="322421"/>
                    <a:pt x="5417344" y="318611"/>
                  </a:cubicBezTo>
                  <a:close/>
                  <a:moveTo>
                    <a:pt x="5416392" y="334804"/>
                  </a:moveTo>
                  <a:cubicBezTo>
                    <a:pt x="5416392" y="335756"/>
                    <a:pt x="5416392" y="335756"/>
                    <a:pt x="5417344" y="335756"/>
                  </a:cubicBezTo>
                  <a:cubicBezTo>
                    <a:pt x="5417344" y="336709"/>
                    <a:pt x="5416392" y="337661"/>
                    <a:pt x="5416392" y="337661"/>
                  </a:cubicBezTo>
                  <a:cubicBezTo>
                    <a:pt x="5416392" y="336709"/>
                    <a:pt x="5416392" y="335756"/>
                    <a:pt x="5416392" y="334804"/>
                  </a:cubicBezTo>
                  <a:close/>
                  <a:moveTo>
                    <a:pt x="5405914" y="325279"/>
                  </a:moveTo>
                  <a:cubicBezTo>
                    <a:pt x="5406867" y="302419"/>
                    <a:pt x="5407819" y="284321"/>
                    <a:pt x="5407819" y="271939"/>
                  </a:cubicBezTo>
                  <a:cubicBezTo>
                    <a:pt x="5407819" y="270034"/>
                    <a:pt x="5407819" y="269081"/>
                    <a:pt x="5407819" y="267176"/>
                  </a:cubicBezTo>
                  <a:cubicBezTo>
                    <a:pt x="5409724" y="274796"/>
                    <a:pt x="5411629" y="283369"/>
                    <a:pt x="5414487" y="292894"/>
                  </a:cubicBezTo>
                  <a:cubicBezTo>
                    <a:pt x="5414487" y="292894"/>
                    <a:pt x="5414487" y="292894"/>
                    <a:pt x="5414487" y="293846"/>
                  </a:cubicBezTo>
                  <a:cubicBezTo>
                    <a:pt x="5413534" y="296704"/>
                    <a:pt x="5412581" y="299561"/>
                    <a:pt x="5411629" y="303371"/>
                  </a:cubicBezTo>
                  <a:cubicBezTo>
                    <a:pt x="5408771" y="311944"/>
                    <a:pt x="5406867" y="321469"/>
                    <a:pt x="5404962" y="331946"/>
                  </a:cubicBezTo>
                  <a:cubicBezTo>
                    <a:pt x="5404962" y="331946"/>
                    <a:pt x="5404962" y="332899"/>
                    <a:pt x="5404962" y="332899"/>
                  </a:cubicBezTo>
                  <a:cubicBezTo>
                    <a:pt x="5404962" y="330994"/>
                    <a:pt x="5404962" y="328136"/>
                    <a:pt x="5405914" y="325279"/>
                  </a:cubicBezTo>
                  <a:close/>
                  <a:moveTo>
                    <a:pt x="5384006" y="310991"/>
                  </a:moveTo>
                  <a:cubicBezTo>
                    <a:pt x="5384959" y="318611"/>
                    <a:pt x="5385912" y="326231"/>
                    <a:pt x="5386864" y="334804"/>
                  </a:cubicBezTo>
                  <a:cubicBezTo>
                    <a:pt x="5385912" y="336709"/>
                    <a:pt x="5385912" y="339566"/>
                    <a:pt x="5384959" y="341471"/>
                  </a:cubicBezTo>
                  <a:cubicBezTo>
                    <a:pt x="5384006" y="335756"/>
                    <a:pt x="5383054" y="330041"/>
                    <a:pt x="5382101" y="325279"/>
                  </a:cubicBezTo>
                  <a:cubicBezTo>
                    <a:pt x="5381149" y="317659"/>
                    <a:pt x="5380196" y="310991"/>
                    <a:pt x="5378292" y="305276"/>
                  </a:cubicBezTo>
                  <a:cubicBezTo>
                    <a:pt x="5379244" y="301466"/>
                    <a:pt x="5380196" y="298609"/>
                    <a:pt x="5381149" y="294799"/>
                  </a:cubicBezTo>
                  <a:cubicBezTo>
                    <a:pt x="5382101" y="299561"/>
                    <a:pt x="5383054" y="305276"/>
                    <a:pt x="5384006" y="310991"/>
                  </a:cubicBezTo>
                  <a:close/>
                  <a:moveTo>
                    <a:pt x="5379244" y="274796"/>
                  </a:moveTo>
                  <a:cubicBezTo>
                    <a:pt x="5379244" y="273844"/>
                    <a:pt x="5379244" y="272891"/>
                    <a:pt x="5379244" y="271939"/>
                  </a:cubicBezTo>
                  <a:cubicBezTo>
                    <a:pt x="5379244" y="275749"/>
                    <a:pt x="5380196" y="280511"/>
                    <a:pt x="5381149" y="284321"/>
                  </a:cubicBezTo>
                  <a:cubicBezTo>
                    <a:pt x="5381149" y="284321"/>
                    <a:pt x="5381149" y="285274"/>
                    <a:pt x="5380196" y="285274"/>
                  </a:cubicBezTo>
                  <a:cubicBezTo>
                    <a:pt x="5379244" y="287179"/>
                    <a:pt x="5379244" y="288131"/>
                    <a:pt x="5378292" y="290036"/>
                  </a:cubicBezTo>
                  <a:cubicBezTo>
                    <a:pt x="5378292" y="285274"/>
                    <a:pt x="5378292" y="280511"/>
                    <a:pt x="5379244" y="274796"/>
                  </a:cubicBezTo>
                  <a:close/>
                  <a:moveTo>
                    <a:pt x="5332571" y="321469"/>
                  </a:moveTo>
                  <a:cubicBezTo>
                    <a:pt x="5334476" y="316706"/>
                    <a:pt x="5336381" y="312896"/>
                    <a:pt x="5338287" y="309086"/>
                  </a:cubicBezTo>
                  <a:cubicBezTo>
                    <a:pt x="5338287" y="309086"/>
                    <a:pt x="5338287" y="310039"/>
                    <a:pt x="5338287" y="310039"/>
                  </a:cubicBezTo>
                  <a:cubicBezTo>
                    <a:pt x="5334476" y="323374"/>
                    <a:pt x="5330667" y="337661"/>
                    <a:pt x="5326856" y="351949"/>
                  </a:cubicBezTo>
                  <a:cubicBezTo>
                    <a:pt x="5325904" y="345281"/>
                    <a:pt x="5324951" y="340519"/>
                    <a:pt x="5323999" y="336709"/>
                  </a:cubicBezTo>
                  <a:cubicBezTo>
                    <a:pt x="5327809" y="330994"/>
                    <a:pt x="5330667" y="326231"/>
                    <a:pt x="5332571" y="321469"/>
                  </a:cubicBezTo>
                  <a:close/>
                  <a:moveTo>
                    <a:pt x="5319237" y="350996"/>
                  </a:moveTo>
                  <a:cubicBezTo>
                    <a:pt x="5320189" y="348139"/>
                    <a:pt x="5322094" y="345281"/>
                    <a:pt x="5323046" y="342424"/>
                  </a:cubicBezTo>
                  <a:cubicBezTo>
                    <a:pt x="5323046" y="350044"/>
                    <a:pt x="5322094" y="359569"/>
                    <a:pt x="5322094" y="371951"/>
                  </a:cubicBezTo>
                  <a:cubicBezTo>
                    <a:pt x="5321142" y="368141"/>
                    <a:pt x="5320189" y="365284"/>
                    <a:pt x="5319237" y="362426"/>
                  </a:cubicBezTo>
                  <a:cubicBezTo>
                    <a:pt x="5319237" y="357664"/>
                    <a:pt x="5319237" y="353854"/>
                    <a:pt x="5319237" y="350996"/>
                  </a:cubicBezTo>
                  <a:close/>
                  <a:moveTo>
                    <a:pt x="5316379" y="392906"/>
                  </a:moveTo>
                  <a:cubicBezTo>
                    <a:pt x="5316379" y="389096"/>
                    <a:pt x="5317331" y="386239"/>
                    <a:pt x="5317331" y="382429"/>
                  </a:cubicBezTo>
                  <a:cubicBezTo>
                    <a:pt x="5317331" y="384334"/>
                    <a:pt x="5318284" y="387191"/>
                    <a:pt x="5318284" y="390049"/>
                  </a:cubicBezTo>
                  <a:cubicBezTo>
                    <a:pt x="5317331" y="392906"/>
                    <a:pt x="5316379" y="395764"/>
                    <a:pt x="5315426" y="399574"/>
                  </a:cubicBezTo>
                  <a:cubicBezTo>
                    <a:pt x="5316379" y="396716"/>
                    <a:pt x="5316379" y="394811"/>
                    <a:pt x="5316379" y="392906"/>
                  </a:cubicBezTo>
                  <a:close/>
                  <a:moveTo>
                    <a:pt x="5285899" y="293846"/>
                  </a:moveTo>
                  <a:cubicBezTo>
                    <a:pt x="5285899" y="295751"/>
                    <a:pt x="5285899" y="296704"/>
                    <a:pt x="5286851" y="298609"/>
                  </a:cubicBezTo>
                  <a:cubicBezTo>
                    <a:pt x="5285899" y="299561"/>
                    <a:pt x="5284946" y="300514"/>
                    <a:pt x="5283994" y="302419"/>
                  </a:cubicBezTo>
                  <a:cubicBezTo>
                    <a:pt x="5284946" y="299561"/>
                    <a:pt x="5285899" y="296704"/>
                    <a:pt x="5285899" y="293846"/>
                  </a:cubicBezTo>
                  <a:close/>
                  <a:moveTo>
                    <a:pt x="5279231" y="319564"/>
                  </a:moveTo>
                  <a:cubicBezTo>
                    <a:pt x="5280184" y="316706"/>
                    <a:pt x="5281137" y="313849"/>
                    <a:pt x="5282089" y="311944"/>
                  </a:cubicBezTo>
                  <a:cubicBezTo>
                    <a:pt x="5283994" y="308134"/>
                    <a:pt x="5285899" y="305276"/>
                    <a:pt x="5287804" y="302419"/>
                  </a:cubicBezTo>
                  <a:cubicBezTo>
                    <a:pt x="5287804" y="304324"/>
                    <a:pt x="5288756" y="307181"/>
                    <a:pt x="5288756" y="309086"/>
                  </a:cubicBezTo>
                  <a:cubicBezTo>
                    <a:pt x="5289709" y="318611"/>
                    <a:pt x="5290662" y="329089"/>
                    <a:pt x="5292567" y="340519"/>
                  </a:cubicBezTo>
                  <a:cubicBezTo>
                    <a:pt x="5290662" y="347186"/>
                    <a:pt x="5288756" y="354806"/>
                    <a:pt x="5287804" y="363379"/>
                  </a:cubicBezTo>
                  <a:cubicBezTo>
                    <a:pt x="5287804" y="359569"/>
                    <a:pt x="5287804" y="354806"/>
                    <a:pt x="5287804" y="351949"/>
                  </a:cubicBezTo>
                  <a:cubicBezTo>
                    <a:pt x="5287804" y="341471"/>
                    <a:pt x="5287804" y="335756"/>
                    <a:pt x="5287804" y="335756"/>
                  </a:cubicBezTo>
                  <a:cubicBezTo>
                    <a:pt x="5287804" y="335756"/>
                    <a:pt x="5286851" y="341471"/>
                    <a:pt x="5283994" y="350996"/>
                  </a:cubicBezTo>
                  <a:cubicBezTo>
                    <a:pt x="5283042" y="355759"/>
                    <a:pt x="5282089" y="362426"/>
                    <a:pt x="5280184" y="369094"/>
                  </a:cubicBezTo>
                  <a:cubicBezTo>
                    <a:pt x="5280184" y="369094"/>
                    <a:pt x="5280184" y="369094"/>
                    <a:pt x="5280184" y="370046"/>
                  </a:cubicBezTo>
                  <a:cubicBezTo>
                    <a:pt x="5279231" y="363379"/>
                    <a:pt x="5278279" y="356711"/>
                    <a:pt x="5277326" y="350044"/>
                  </a:cubicBezTo>
                  <a:cubicBezTo>
                    <a:pt x="5276374" y="345281"/>
                    <a:pt x="5276374" y="340519"/>
                    <a:pt x="5275421" y="335756"/>
                  </a:cubicBezTo>
                  <a:cubicBezTo>
                    <a:pt x="5275421" y="330041"/>
                    <a:pt x="5277326" y="324326"/>
                    <a:pt x="5279231" y="319564"/>
                  </a:cubicBezTo>
                  <a:close/>
                  <a:moveTo>
                    <a:pt x="5236369" y="318611"/>
                  </a:moveTo>
                  <a:cubicBezTo>
                    <a:pt x="5236369" y="319564"/>
                    <a:pt x="5235417" y="319564"/>
                    <a:pt x="5235417" y="320516"/>
                  </a:cubicBezTo>
                  <a:cubicBezTo>
                    <a:pt x="5233512" y="317659"/>
                    <a:pt x="5232559" y="314801"/>
                    <a:pt x="5230654" y="311944"/>
                  </a:cubicBezTo>
                  <a:cubicBezTo>
                    <a:pt x="5230654" y="311944"/>
                    <a:pt x="5230654" y="310991"/>
                    <a:pt x="5230654" y="310991"/>
                  </a:cubicBezTo>
                  <a:cubicBezTo>
                    <a:pt x="5233512" y="305276"/>
                    <a:pt x="5236369" y="300514"/>
                    <a:pt x="5239226" y="295751"/>
                  </a:cubicBezTo>
                  <a:cubicBezTo>
                    <a:pt x="5238274" y="303371"/>
                    <a:pt x="5237321" y="310991"/>
                    <a:pt x="5236369" y="318611"/>
                  </a:cubicBezTo>
                  <a:close/>
                  <a:moveTo>
                    <a:pt x="5230654" y="281464"/>
                  </a:moveTo>
                  <a:cubicBezTo>
                    <a:pt x="5233512" y="275749"/>
                    <a:pt x="5235417" y="270034"/>
                    <a:pt x="5237321" y="265271"/>
                  </a:cubicBezTo>
                  <a:cubicBezTo>
                    <a:pt x="5239226" y="260509"/>
                    <a:pt x="5242084" y="255746"/>
                    <a:pt x="5243989" y="251936"/>
                  </a:cubicBezTo>
                  <a:cubicBezTo>
                    <a:pt x="5243037" y="255746"/>
                    <a:pt x="5243037" y="259556"/>
                    <a:pt x="5242084" y="264319"/>
                  </a:cubicBezTo>
                  <a:cubicBezTo>
                    <a:pt x="5241131" y="270034"/>
                    <a:pt x="5240179" y="276701"/>
                    <a:pt x="5240179" y="283369"/>
                  </a:cubicBezTo>
                  <a:cubicBezTo>
                    <a:pt x="5236369" y="288131"/>
                    <a:pt x="5232559" y="293846"/>
                    <a:pt x="5228749" y="299561"/>
                  </a:cubicBezTo>
                  <a:cubicBezTo>
                    <a:pt x="5228749" y="296704"/>
                    <a:pt x="5227796" y="292894"/>
                    <a:pt x="5227796" y="290036"/>
                  </a:cubicBezTo>
                  <a:cubicBezTo>
                    <a:pt x="5227796" y="286226"/>
                    <a:pt x="5228749" y="284321"/>
                    <a:pt x="5230654" y="281464"/>
                  </a:cubicBezTo>
                  <a:close/>
                  <a:moveTo>
                    <a:pt x="5211604" y="344329"/>
                  </a:moveTo>
                  <a:cubicBezTo>
                    <a:pt x="5212556" y="343376"/>
                    <a:pt x="5212556" y="342424"/>
                    <a:pt x="5213509" y="341471"/>
                  </a:cubicBezTo>
                  <a:cubicBezTo>
                    <a:pt x="5213509" y="341471"/>
                    <a:pt x="5213509" y="341471"/>
                    <a:pt x="5213509" y="341471"/>
                  </a:cubicBezTo>
                  <a:cubicBezTo>
                    <a:pt x="5213509" y="341471"/>
                    <a:pt x="5213509" y="342424"/>
                    <a:pt x="5213509" y="342424"/>
                  </a:cubicBezTo>
                  <a:cubicBezTo>
                    <a:pt x="5212556" y="343376"/>
                    <a:pt x="5212556" y="344329"/>
                    <a:pt x="5211604" y="344329"/>
                  </a:cubicBezTo>
                  <a:cubicBezTo>
                    <a:pt x="5211604" y="345281"/>
                    <a:pt x="5211604" y="345281"/>
                    <a:pt x="5211604" y="344329"/>
                  </a:cubicBezTo>
                  <a:close/>
                  <a:moveTo>
                    <a:pt x="5214462" y="343376"/>
                  </a:moveTo>
                  <a:cubicBezTo>
                    <a:pt x="5215414" y="345281"/>
                    <a:pt x="5216367" y="346234"/>
                    <a:pt x="5216367" y="348139"/>
                  </a:cubicBezTo>
                  <a:cubicBezTo>
                    <a:pt x="5215414" y="350044"/>
                    <a:pt x="5214462" y="350996"/>
                    <a:pt x="5213509" y="352901"/>
                  </a:cubicBezTo>
                  <a:cubicBezTo>
                    <a:pt x="5213509" y="351949"/>
                    <a:pt x="5212556" y="351949"/>
                    <a:pt x="5212556" y="350996"/>
                  </a:cubicBezTo>
                  <a:cubicBezTo>
                    <a:pt x="5212556" y="350044"/>
                    <a:pt x="5212556" y="350044"/>
                    <a:pt x="5212556" y="349091"/>
                  </a:cubicBezTo>
                  <a:cubicBezTo>
                    <a:pt x="5212556" y="347186"/>
                    <a:pt x="5213509" y="345281"/>
                    <a:pt x="5214462" y="343376"/>
                  </a:cubicBezTo>
                  <a:cubicBezTo>
                    <a:pt x="5213509" y="343376"/>
                    <a:pt x="5213509" y="343376"/>
                    <a:pt x="5214462" y="343376"/>
                  </a:cubicBezTo>
                  <a:close/>
                  <a:moveTo>
                    <a:pt x="5211604" y="290989"/>
                  </a:moveTo>
                  <a:cubicBezTo>
                    <a:pt x="5211604" y="290989"/>
                    <a:pt x="5211604" y="291941"/>
                    <a:pt x="5211604" y="290989"/>
                  </a:cubicBezTo>
                  <a:cubicBezTo>
                    <a:pt x="5212556" y="292894"/>
                    <a:pt x="5212556" y="294799"/>
                    <a:pt x="5213509" y="296704"/>
                  </a:cubicBezTo>
                  <a:cubicBezTo>
                    <a:pt x="5212556" y="298609"/>
                    <a:pt x="5211604" y="300514"/>
                    <a:pt x="5210651" y="302419"/>
                  </a:cubicBezTo>
                  <a:cubicBezTo>
                    <a:pt x="5211604" y="297656"/>
                    <a:pt x="5211604" y="293846"/>
                    <a:pt x="5211604" y="290989"/>
                  </a:cubicBezTo>
                  <a:close/>
                  <a:moveTo>
                    <a:pt x="5189696" y="260509"/>
                  </a:moveTo>
                  <a:cubicBezTo>
                    <a:pt x="5189696" y="261461"/>
                    <a:pt x="5189696" y="263366"/>
                    <a:pt x="5189696" y="264319"/>
                  </a:cubicBezTo>
                  <a:cubicBezTo>
                    <a:pt x="5188744" y="262414"/>
                    <a:pt x="5187792" y="260509"/>
                    <a:pt x="5186839" y="258604"/>
                  </a:cubicBezTo>
                  <a:cubicBezTo>
                    <a:pt x="5186839" y="258604"/>
                    <a:pt x="5186839" y="257651"/>
                    <a:pt x="5187792" y="257651"/>
                  </a:cubicBezTo>
                  <a:cubicBezTo>
                    <a:pt x="5188744" y="255746"/>
                    <a:pt x="5189696" y="254794"/>
                    <a:pt x="5189696" y="253841"/>
                  </a:cubicBezTo>
                  <a:cubicBezTo>
                    <a:pt x="5189696" y="255746"/>
                    <a:pt x="5189696" y="258604"/>
                    <a:pt x="5189696" y="260509"/>
                  </a:cubicBezTo>
                  <a:close/>
                  <a:moveTo>
                    <a:pt x="5178267" y="230981"/>
                  </a:moveTo>
                  <a:cubicBezTo>
                    <a:pt x="5181124" y="223361"/>
                    <a:pt x="5184934" y="217646"/>
                    <a:pt x="5186839" y="213836"/>
                  </a:cubicBezTo>
                  <a:cubicBezTo>
                    <a:pt x="5187792" y="212884"/>
                    <a:pt x="5187792" y="210979"/>
                    <a:pt x="5188744" y="210026"/>
                  </a:cubicBezTo>
                  <a:cubicBezTo>
                    <a:pt x="5188744" y="212884"/>
                    <a:pt x="5188744" y="215741"/>
                    <a:pt x="5188744" y="219551"/>
                  </a:cubicBezTo>
                  <a:cubicBezTo>
                    <a:pt x="5188744" y="230029"/>
                    <a:pt x="5188744" y="241459"/>
                    <a:pt x="5188744" y="254794"/>
                  </a:cubicBezTo>
                  <a:cubicBezTo>
                    <a:pt x="5187792" y="255746"/>
                    <a:pt x="5186839" y="256699"/>
                    <a:pt x="5185887" y="258604"/>
                  </a:cubicBezTo>
                  <a:cubicBezTo>
                    <a:pt x="5185887" y="258604"/>
                    <a:pt x="5185887" y="258604"/>
                    <a:pt x="5185887" y="258604"/>
                  </a:cubicBezTo>
                  <a:cubicBezTo>
                    <a:pt x="5183029" y="252889"/>
                    <a:pt x="5180171" y="248126"/>
                    <a:pt x="5178267" y="243364"/>
                  </a:cubicBezTo>
                  <a:cubicBezTo>
                    <a:pt x="5177314" y="241459"/>
                    <a:pt x="5176362" y="240506"/>
                    <a:pt x="5175409" y="238601"/>
                  </a:cubicBezTo>
                  <a:cubicBezTo>
                    <a:pt x="5176362" y="234791"/>
                    <a:pt x="5177314" y="232886"/>
                    <a:pt x="5178267" y="230981"/>
                  </a:cubicBezTo>
                  <a:close/>
                  <a:moveTo>
                    <a:pt x="5168742" y="238601"/>
                  </a:move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lose/>
                  <a:moveTo>
                    <a:pt x="5166837" y="280511"/>
                  </a:moveTo>
                  <a:cubicBezTo>
                    <a:pt x="5166837" y="272891"/>
                    <a:pt x="5167789" y="266224"/>
                    <a:pt x="5167789" y="259556"/>
                  </a:cubicBezTo>
                  <a:cubicBezTo>
                    <a:pt x="5167789" y="259556"/>
                    <a:pt x="5167789" y="259556"/>
                    <a:pt x="5167789" y="259556"/>
                  </a:cubicBezTo>
                  <a:cubicBezTo>
                    <a:pt x="5168742" y="255746"/>
                    <a:pt x="5170646" y="251936"/>
                    <a:pt x="5171599" y="248126"/>
                  </a:cubicBezTo>
                  <a:cubicBezTo>
                    <a:pt x="5173504" y="252889"/>
                    <a:pt x="5175409" y="257651"/>
                    <a:pt x="5177314" y="263366"/>
                  </a:cubicBezTo>
                  <a:cubicBezTo>
                    <a:pt x="5178267" y="264319"/>
                    <a:pt x="5178267" y="266224"/>
                    <a:pt x="5179219" y="267176"/>
                  </a:cubicBezTo>
                  <a:cubicBezTo>
                    <a:pt x="5178267" y="268129"/>
                    <a:pt x="5177314" y="270034"/>
                    <a:pt x="5176362" y="271939"/>
                  </a:cubicBezTo>
                  <a:cubicBezTo>
                    <a:pt x="5173504" y="275749"/>
                    <a:pt x="5170646" y="281464"/>
                    <a:pt x="5166837" y="287179"/>
                  </a:cubicBezTo>
                  <a:cubicBezTo>
                    <a:pt x="5166837" y="283369"/>
                    <a:pt x="5166837" y="281464"/>
                    <a:pt x="5166837" y="280511"/>
                  </a:cubicBezTo>
                  <a:close/>
                  <a:moveTo>
                    <a:pt x="5166837" y="307181"/>
                  </a:moveTo>
                  <a:cubicBezTo>
                    <a:pt x="5167789" y="303371"/>
                    <a:pt x="5168742" y="299561"/>
                    <a:pt x="5170646" y="296704"/>
                  </a:cubicBezTo>
                  <a:cubicBezTo>
                    <a:pt x="5170646" y="295751"/>
                    <a:pt x="5171599" y="294799"/>
                    <a:pt x="5171599" y="293846"/>
                  </a:cubicBezTo>
                  <a:cubicBezTo>
                    <a:pt x="5173504" y="291941"/>
                    <a:pt x="5175409" y="290036"/>
                    <a:pt x="5176362" y="289084"/>
                  </a:cubicBezTo>
                  <a:cubicBezTo>
                    <a:pt x="5179219" y="286226"/>
                    <a:pt x="5181124" y="284321"/>
                    <a:pt x="5181124" y="284321"/>
                  </a:cubicBezTo>
                  <a:cubicBezTo>
                    <a:pt x="5181124" y="284321"/>
                    <a:pt x="5179219" y="285274"/>
                    <a:pt x="5175409" y="288131"/>
                  </a:cubicBezTo>
                  <a:cubicBezTo>
                    <a:pt x="5174456" y="289084"/>
                    <a:pt x="5173504" y="289084"/>
                    <a:pt x="5172551" y="290036"/>
                  </a:cubicBezTo>
                  <a:cubicBezTo>
                    <a:pt x="5175409" y="283369"/>
                    <a:pt x="5177314" y="277654"/>
                    <a:pt x="5179219" y="272891"/>
                  </a:cubicBezTo>
                  <a:cubicBezTo>
                    <a:pt x="5179219" y="271939"/>
                    <a:pt x="5180171" y="270986"/>
                    <a:pt x="5180171" y="270034"/>
                  </a:cubicBezTo>
                  <a:cubicBezTo>
                    <a:pt x="5182076" y="273844"/>
                    <a:pt x="5183029" y="276701"/>
                    <a:pt x="5184934" y="280511"/>
                  </a:cubicBezTo>
                  <a:cubicBezTo>
                    <a:pt x="5186839" y="284321"/>
                    <a:pt x="5188744" y="289084"/>
                    <a:pt x="5190649" y="292894"/>
                  </a:cubicBezTo>
                  <a:cubicBezTo>
                    <a:pt x="5190649" y="294799"/>
                    <a:pt x="5190649" y="296704"/>
                    <a:pt x="5190649" y="298609"/>
                  </a:cubicBezTo>
                  <a:cubicBezTo>
                    <a:pt x="5191601" y="308134"/>
                    <a:pt x="5191601" y="318611"/>
                    <a:pt x="5192554" y="330041"/>
                  </a:cubicBezTo>
                  <a:cubicBezTo>
                    <a:pt x="5192554" y="331946"/>
                    <a:pt x="5192554" y="333851"/>
                    <a:pt x="5192554" y="335756"/>
                  </a:cubicBezTo>
                  <a:cubicBezTo>
                    <a:pt x="5192554" y="335756"/>
                    <a:pt x="5192554" y="336709"/>
                    <a:pt x="5192554" y="336709"/>
                  </a:cubicBezTo>
                  <a:cubicBezTo>
                    <a:pt x="5192554" y="337661"/>
                    <a:pt x="5191601" y="337661"/>
                    <a:pt x="5191601" y="338614"/>
                  </a:cubicBezTo>
                  <a:cubicBezTo>
                    <a:pt x="5190649" y="341471"/>
                    <a:pt x="5188744" y="345281"/>
                    <a:pt x="5187792" y="348139"/>
                  </a:cubicBezTo>
                  <a:cubicBezTo>
                    <a:pt x="5185887" y="324326"/>
                    <a:pt x="5183981" y="309086"/>
                    <a:pt x="5183981" y="309086"/>
                  </a:cubicBezTo>
                  <a:cubicBezTo>
                    <a:pt x="5183981" y="309086"/>
                    <a:pt x="5180171" y="324326"/>
                    <a:pt x="5177314" y="348139"/>
                  </a:cubicBezTo>
                  <a:cubicBezTo>
                    <a:pt x="5177314" y="350044"/>
                    <a:pt x="5176362" y="352901"/>
                    <a:pt x="5176362" y="354806"/>
                  </a:cubicBezTo>
                  <a:cubicBezTo>
                    <a:pt x="5175409" y="352901"/>
                    <a:pt x="5174456" y="350996"/>
                    <a:pt x="5174456" y="349091"/>
                  </a:cubicBezTo>
                  <a:cubicBezTo>
                    <a:pt x="5173504" y="346234"/>
                    <a:pt x="5172551" y="344329"/>
                    <a:pt x="5171599" y="341471"/>
                  </a:cubicBezTo>
                  <a:cubicBezTo>
                    <a:pt x="5172551" y="336709"/>
                    <a:pt x="5173504" y="332899"/>
                    <a:pt x="5173504" y="328136"/>
                  </a:cubicBezTo>
                  <a:cubicBezTo>
                    <a:pt x="5172551" y="331946"/>
                    <a:pt x="5171599" y="334804"/>
                    <a:pt x="5169694" y="338614"/>
                  </a:cubicBezTo>
                  <a:cubicBezTo>
                    <a:pt x="5168742" y="337661"/>
                    <a:pt x="5168742" y="335756"/>
                    <a:pt x="5167789" y="334804"/>
                  </a:cubicBezTo>
                  <a:cubicBezTo>
                    <a:pt x="5166837" y="327184"/>
                    <a:pt x="5166837" y="320516"/>
                    <a:pt x="5165884" y="312896"/>
                  </a:cubicBezTo>
                  <a:cubicBezTo>
                    <a:pt x="5166837" y="310991"/>
                    <a:pt x="5166837" y="309086"/>
                    <a:pt x="5166837" y="307181"/>
                  </a:cubicBezTo>
                  <a:close/>
                  <a:moveTo>
                    <a:pt x="5161121" y="218599"/>
                  </a:moveTo>
                  <a:cubicBezTo>
                    <a:pt x="5162074" y="221456"/>
                    <a:pt x="5163979" y="225266"/>
                    <a:pt x="5164931" y="229076"/>
                  </a:cubicBezTo>
                  <a:cubicBezTo>
                    <a:pt x="5163979" y="234791"/>
                    <a:pt x="5162074" y="240506"/>
                    <a:pt x="5161121" y="248126"/>
                  </a:cubicBezTo>
                  <a:cubicBezTo>
                    <a:pt x="5160169" y="232886"/>
                    <a:pt x="5158264" y="218599"/>
                    <a:pt x="5157312" y="206216"/>
                  </a:cubicBezTo>
                  <a:cubicBezTo>
                    <a:pt x="5158264" y="209074"/>
                    <a:pt x="5159217" y="213836"/>
                    <a:pt x="5161121" y="218599"/>
                  </a:cubicBezTo>
                  <a:close/>
                  <a:moveTo>
                    <a:pt x="5148739" y="256699"/>
                  </a:moveTo>
                  <a:cubicBezTo>
                    <a:pt x="5148739" y="255746"/>
                    <a:pt x="5149692" y="255746"/>
                    <a:pt x="5149692" y="255746"/>
                  </a:cubicBezTo>
                  <a:cubicBezTo>
                    <a:pt x="5149692" y="264319"/>
                    <a:pt x="5149692" y="273844"/>
                    <a:pt x="5149692" y="283369"/>
                  </a:cubicBezTo>
                  <a:cubicBezTo>
                    <a:pt x="5149692" y="283369"/>
                    <a:pt x="5149692" y="284321"/>
                    <a:pt x="5149692" y="284321"/>
                  </a:cubicBezTo>
                  <a:cubicBezTo>
                    <a:pt x="5147787" y="276701"/>
                    <a:pt x="5144929" y="270034"/>
                    <a:pt x="5143024" y="263366"/>
                  </a:cubicBezTo>
                  <a:cubicBezTo>
                    <a:pt x="5145881" y="261461"/>
                    <a:pt x="5147787" y="258604"/>
                    <a:pt x="5148739" y="256699"/>
                  </a:cubicBezTo>
                  <a:close/>
                  <a:moveTo>
                    <a:pt x="5087779" y="317659"/>
                  </a:moveTo>
                  <a:cubicBezTo>
                    <a:pt x="5087779" y="316706"/>
                    <a:pt x="5087779" y="316706"/>
                    <a:pt x="5087779" y="315754"/>
                  </a:cubicBezTo>
                  <a:cubicBezTo>
                    <a:pt x="5087779" y="316706"/>
                    <a:pt x="5087779" y="316706"/>
                    <a:pt x="5087779" y="317659"/>
                  </a:cubicBezTo>
                  <a:cubicBezTo>
                    <a:pt x="5087779" y="317659"/>
                    <a:pt x="5087779" y="317659"/>
                    <a:pt x="5087779" y="317659"/>
                  </a:cubicBezTo>
                  <a:close/>
                  <a:moveTo>
                    <a:pt x="5122069" y="298609"/>
                  </a:moveTo>
                  <a:cubicBezTo>
                    <a:pt x="5123974" y="294799"/>
                    <a:pt x="5126831" y="290989"/>
                    <a:pt x="5128737" y="287179"/>
                  </a:cubicBezTo>
                  <a:cubicBezTo>
                    <a:pt x="5127784" y="298609"/>
                    <a:pt x="5125879" y="311944"/>
                    <a:pt x="5124926" y="327184"/>
                  </a:cubicBezTo>
                  <a:cubicBezTo>
                    <a:pt x="5123974" y="324326"/>
                    <a:pt x="5122069" y="321469"/>
                    <a:pt x="5121117" y="318611"/>
                  </a:cubicBezTo>
                  <a:cubicBezTo>
                    <a:pt x="5119212" y="314801"/>
                    <a:pt x="5118259" y="311944"/>
                    <a:pt x="5117306" y="308134"/>
                  </a:cubicBezTo>
                  <a:cubicBezTo>
                    <a:pt x="5118259" y="304324"/>
                    <a:pt x="5120164" y="301466"/>
                    <a:pt x="5122069" y="298609"/>
                  </a:cubicBezTo>
                  <a:close/>
                  <a:moveTo>
                    <a:pt x="5110639" y="321469"/>
                  </a:moveTo>
                  <a:cubicBezTo>
                    <a:pt x="5110639" y="321469"/>
                    <a:pt x="5110639" y="321469"/>
                    <a:pt x="5110639" y="321469"/>
                  </a:cubicBezTo>
                  <a:cubicBezTo>
                    <a:pt x="5113496" y="329089"/>
                    <a:pt x="5115401" y="336709"/>
                    <a:pt x="5118259" y="344329"/>
                  </a:cubicBezTo>
                  <a:cubicBezTo>
                    <a:pt x="5117306" y="345281"/>
                    <a:pt x="5117306" y="346234"/>
                    <a:pt x="5116354" y="347186"/>
                  </a:cubicBezTo>
                  <a:cubicBezTo>
                    <a:pt x="5115401" y="348139"/>
                    <a:pt x="5115401" y="349091"/>
                    <a:pt x="5114449" y="349091"/>
                  </a:cubicBezTo>
                  <a:cubicBezTo>
                    <a:pt x="5113496" y="344329"/>
                    <a:pt x="5111592" y="339566"/>
                    <a:pt x="5110639" y="335756"/>
                  </a:cubicBezTo>
                  <a:cubicBezTo>
                    <a:pt x="5109687" y="332899"/>
                    <a:pt x="5108734" y="330041"/>
                    <a:pt x="5107781" y="327184"/>
                  </a:cubicBezTo>
                  <a:cubicBezTo>
                    <a:pt x="5108734" y="325279"/>
                    <a:pt x="5109687" y="323374"/>
                    <a:pt x="5110639" y="321469"/>
                  </a:cubicBezTo>
                  <a:close/>
                  <a:moveTo>
                    <a:pt x="5105876" y="308134"/>
                  </a:moveTo>
                  <a:cubicBezTo>
                    <a:pt x="5104924" y="309086"/>
                    <a:pt x="5103971" y="310991"/>
                    <a:pt x="5103019" y="311944"/>
                  </a:cubicBezTo>
                  <a:cubicBezTo>
                    <a:pt x="5102067" y="310039"/>
                    <a:pt x="5102067" y="308134"/>
                    <a:pt x="5101114" y="306229"/>
                  </a:cubicBezTo>
                  <a:cubicBezTo>
                    <a:pt x="5101114" y="305276"/>
                    <a:pt x="5101114" y="304324"/>
                    <a:pt x="5101114" y="304324"/>
                  </a:cubicBezTo>
                  <a:cubicBezTo>
                    <a:pt x="5101114" y="304324"/>
                    <a:pt x="5101114" y="304324"/>
                    <a:pt x="5101114" y="305276"/>
                  </a:cubicBezTo>
                  <a:cubicBezTo>
                    <a:pt x="5099209" y="299561"/>
                    <a:pt x="5098256" y="293846"/>
                    <a:pt x="5096351" y="288131"/>
                  </a:cubicBezTo>
                  <a:cubicBezTo>
                    <a:pt x="5096351" y="285274"/>
                    <a:pt x="5097304" y="282416"/>
                    <a:pt x="5097304" y="281464"/>
                  </a:cubicBezTo>
                  <a:cubicBezTo>
                    <a:pt x="5100162" y="290989"/>
                    <a:pt x="5103019" y="299561"/>
                    <a:pt x="5105876" y="308134"/>
                  </a:cubicBezTo>
                  <a:close/>
                  <a:moveTo>
                    <a:pt x="5097304" y="282416"/>
                  </a:moveTo>
                  <a:cubicBezTo>
                    <a:pt x="5097304" y="283369"/>
                    <a:pt x="5096351" y="284321"/>
                    <a:pt x="5095399" y="286226"/>
                  </a:cubicBezTo>
                  <a:cubicBezTo>
                    <a:pt x="5094446" y="284321"/>
                    <a:pt x="5094446" y="281464"/>
                    <a:pt x="5093494" y="279559"/>
                  </a:cubicBezTo>
                  <a:cubicBezTo>
                    <a:pt x="5091589" y="271939"/>
                    <a:pt x="5089684" y="265271"/>
                    <a:pt x="5087779" y="258604"/>
                  </a:cubicBezTo>
                  <a:cubicBezTo>
                    <a:pt x="5087779" y="258604"/>
                    <a:pt x="5088731" y="257651"/>
                    <a:pt x="5089684" y="257651"/>
                  </a:cubicBezTo>
                  <a:cubicBezTo>
                    <a:pt x="5092542" y="265271"/>
                    <a:pt x="5094446" y="273844"/>
                    <a:pt x="5097304" y="282416"/>
                  </a:cubicBezTo>
                  <a:close/>
                  <a:moveTo>
                    <a:pt x="5080159" y="224314"/>
                  </a:moveTo>
                  <a:cubicBezTo>
                    <a:pt x="5081112" y="228124"/>
                    <a:pt x="5083969" y="238601"/>
                    <a:pt x="5089684" y="254794"/>
                  </a:cubicBezTo>
                  <a:cubicBezTo>
                    <a:pt x="5089684" y="254794"/>
                    <a:pt x="5088731" y="254794"/>
                    <a:pt x="5087779" y="254794"/>
                  </a:cubicBezTo>
                  <a:cubicBezTo>
                    <a:pt x="5085874" y="245269"/>
                    <a:pt x="5083017" y="236696"/>
                    <a:pt x="5081112" y="228124"/>
                  </a:cubicBezTo>
                  <a:cubicBezTo>
                    <a:pt x="5081112" y="228124"/>
                    <a:pt x="5080159" y="227171"/>
                    <a:pt x="5080159" y="224314"/>
                  </a:cubicBezTo>
                  <a:cubicBezTo>
                    <a:pt x="5080159" y="225266"/>
                    <a:pt x="5080159" y="225266"/>
                    <a:pt x="5080159" y="224314"/>
                  </a:cubicBezTo>
                  <a:close/>
                  <a:moveTo>
                    <a:pt x="5076349" y="272891"/>
                  </a:moveTo>
                  <a:cubicBezTo>
                    <a:pt x="5076349" y="270986"/>
                    <a:pt x="5076349" y="270034"/>
                    <a:pt x="5076349" y="268129"/>
                  </a:cubicBezTo>
                  <a:cubicBezTo>
                    <a:pt x="5077301" y="272891"/>
                    <a:pt x="5078254" y="277654"/>
                    <a:pt x="5079206" y="283369"/>
                  </a:cubicBezTo>
                  <a:cubicBezTo>
                    <a:pt x="5080159" y="289084"/>
                    <a:pt x="5082064" y="295751"/>
                    <a:pt x="5083017" y="301466"/>
                  </a:cubicBezTo>
                  <a:cubicBezTo>
                    <a:pt x="5083017" y="302419"/>
                    <a:pt x="5083017" y="303371"/>
                    <a:pt x="5083017" y="304324"/>
                  </a:cubicBezTo>
                  <a:cubicBezTo>
                    <a:pt x="5083017" y="306229"/>
                    <a:pt x="5082064" y="309086"/>
                    <a:pt x="5082064" y="311944"/>
                  </a:cubicBezTo>
                  <a:cubicBezTo>
                    <a:pt x="5079206" y="305276"/>
                    <a:pt x="5076349" y="298609"/>
                    <a:pt x="5073492" y="292894"/>
                  </a:cubicBezTo>
                  <a:cubicBezTo>
                    <a:pt x="5074444" y="285274"/>
                    <a:pt x="5075396" y="278606"/>
                    <a:pt x="5076349" y="272891"/>
                  </a:cubicBezTo>
                  <a:close/>
                  <a:moveTo>
                    <a:pt x="5066824" y="377666"/>
                  </a:moveTo>
                  <a:cubicBezTo>
                    <a:pt x="5066824" y="378619"/>
                    <a:pt x="5066824" y="379571"/>
                    <a:pt x="5066824" y="380524"/>
                  </a:cubicBezTo>
                  <a:cubicBezTo>
                    <a:pt x="5066824" y="381476"/>
                    <a:pt x="5066824" y="382429"/>
                    <a:pt x="5066824" y="383381"/>
                  </a:cubicBezTo>
                  <a:cubicBezTo>
                    <a:pt x="5066824" y="383381"/>
                    <a:pt x="5066824" y="384334"/>
                    <a:pt x="5065871" y="384334"/>
                  </a:cubicBezTo>
                  <a:cubicBezTo>
                    <a:pt x="5065871" y="383381"/>
                    <a:pt x="5064919" y="382429"/>
                    <a:pt x="5064919" y="381476"/>
                  </a:cubicBezTo>
                  <a:cubicBezTo>
                    <a:pt x="5065871" y="380524"/>
                    <a:pt x="5065871" y="379571"/>
                    <a:pt x="5066824" y="377666"/>
                  </a:cubicBezTo>
                  <a:close/>
                  <a:moveTo>
                    <a:pt x="5057299" y="303371"/>
                  </a:moveTo>
                  <a:cubicBezTo>
                    <a:pt x="5055394" y="300514"/>
                    <a:pt x="5053489" y="297656"/>
                    <a:pt x="5051584" y="294799"/>
                  </a:cubicBezTo>
                  <a:cubicBezTo>
                    <a:pt x="5051584" y="293846"/>
                    <a:pt x="5051584" y="291941"/>
                    <a:pt x="5052537" y="290989"/>
                  </a:cubicBezTo>
                  <a:cubicBezTo>
                    <a:pt x="5053489" y="290036"/>
                    <a:pt x="5054442" y="288131"/>
                    <a:pt x="5055394" y="287179"/>
                  </a:cubicBezTo>
                  <a:cubicBezTo>
                    <a:pt x="5056346" y="291941"/>
                    <a:pt x="5056346" y="297656"/>
                    <a:pt x="5057299" y="303371"/>
                  </a:cubicBezTo>
                  <a:close/>
                  <a:moveTo>
                    <a:pt x="5050631" y="252889"/>
                  </a:moveTo>
                  <a:cubicBezTo>
                    <a:pt x="5051584" y="254794"/>
                    <a:pt x="5051584" y="256699"/>
                    <a:pt x="5052537" y="258604"/>
                  </a:cubicBezTo>
                  <a:cubicBezTo>
                    <a:pt x="5052537" y="259556"/>
                    <a:pt x="5052537" y="260509"/>
                    <a:pt x="5053489" y="260509"/>
                  </a:cubicBezTo>
                  <a:cubicBezTo>
                    <a:pt x="5053489" y="262414"/>
                    <a:pt x="5053489" y="265271"/>
                    <a:pt x="5054442" y="268129"/>
                  </a:cubicBezTo>
                  <a:cubicBezTo>
                    <a:pt x="5053489" y="270034"/>
                    <a:pt x="5053489" y="271939"/>
                    <a:pt x="5052537" y="273844"/>
                  </a:cubicBezTo>
                  <a:cubicBezTo>
                    <a:pt x="5052537" y="274796"/>
                    <a:pt x="5051584" y="275749"/>
                    <a:pt x="5051584" y="276701"/>
                  </a:cubicBezTo>
                  <a:cubicBezTo>
                    <a:pt x="5050631" y="277654"/>
                    <a:pt x="5049679" y="278606"/>
                    <a:pt x="5048726" y="279559"/>
                  </a:cubicBezTo>
                  <a:cubicBezTo>
                    <a:pt x="5048726" y="279559"/>
                    <a:pt x="5048726" y="278606"/>
                    <a:pt x="5048726" y="278606"/>
                  </a:cubicBezTo>
                  <a:cubicBezTo>
                    <a:pt x="5048726" y="277654"/>
                    <a:pt x="5048726" y="275749"/>
                    <a:pt x="5048726" y="274796"/>
                  </a:cubicBezTo>
                  <a:cubicBezTo>
                    <a:pt x="5048726" y="271939"/>
                    <a:pt x="5048726" y="270034"/>
                    <a:pt x="5049679" y="268129"/>
                  </a:cubicBezTo>
                  <a:cubicBezTo>
                    <a:pt x="5049679" y="264319"/>
                    <a:pt x="5050631" y="262414"/>
                    <a:pt x="5050631" y="262414"/>
                  </a:cubicBezTo>
                  <a:cubicBezTo>
                    <a:pt x="5050631" y="262414"/>
                    <a:pt x="5049679" y="264319"/>
                    <a:pt x="5048726" y="268129"/>
                  </a:cubicBezTo>
                  <a:cubicBezTo>
                    <a:pt x="5048726" y="268129"/>
                    <a:pt x="5048726" y="269081"/>
                    <a:pt x="5048726" y="269081"/>
                  </a:cubicBezTo>
                  <a:cubicBezTo>
                    <a:pt x="5048726" y="268129"/>
                    <a:pt x="5048726" y="267176"/>
                    <a:pt x="5048726" y="266224"/>
                  </a:cubicBezTo>
                  <a:cubicBezTo>
                    <a:pt x="5048726" y="260509"/>
                    <a:pt x="5049679" y="256699"/>
                    <a:pt x="5050631" y="252889"/>
                  </a:cubicBezTo>
                  <a:close/>
                  <a:moveTo>
                    <a:pt x="5020151" y="390049"/>
                  </a:moveTo>
                  <a:cubicBezTo>
                    <a:pt x="5018246" y="385286"/>
                    <a:pt x="5016342" y="380524"/>
                    <a:pt x="5014437" y="376714"/>
                  </a:cubicBezTo>
                  <a:cubicBezTo>
                    <a:pt x="5014437" y="376714"/>
                    <a:pt x="5014437" y="375761"/>
                    <a:pt x="5014437" y="375761"/>
                  </a:cubicBezTo>
                  <a:cubicBezTo>
                    <a:pt x="5017294" y="365284"/>
                    <a:pt x="5020151" y="355759"/>
                    <a:pt x="5022056" y="347186"/>
                  </a:cubicBezTo>
                  <a:cubicBezTo>
                    <a:pt x="5022056" y="347186"/>
                    <a:pt x="5022056" y="348139"/>
                    <a:pt x="5022056" y="348139"/>
                  </a:cubicBezTo>
                  <a:cubicBezTo>
                    <a:pt x="5022056" y="352901"/>
                    <a:pt x="5022056" y="357664"/>
                    <a:pt x="5022056" y="363379"/>
                  </a:cubicBezTo>
                  <a:cubicBezTo>
                    <a:pt x="5022056" y="368141"/>
                    <a:pt x="5023009" y="373856"/>
                    <a:pt x="5023009" y="379571"/>
                  </a:cubicBezTo>
                  <a:cubicBezTo>
                    <a:pt x="5023009" y="381476"/>
                    <a:pt x="5023009" y="384334"/>
                    <a:pt x="5023962" y="386239"/>
                  </a:cubicBezTo>
                  <a:cubicBezTo>
                    <a:pt x="5023009" y="386239"/>
                    <a:pt x="5022056" y="388144"/>
                    <a:pt x="5020151" y="390049"/>
                  </a:cubicBezTo>
                  <a:close/>
                  <a:moveTo>
                    <a:pt x="5024914" y="400526"/>
                  </a:move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lose/>
                  <a:moveTo>
                    <a:pt x="5035392" y="314801"/>
                  </a:moveTo>
                  <a:cubicBezTo>
                    <a:pt x="5035392" y="315754"/>
                    <a:pt x="5035392" y="316706"/>
                    <a:pt x="5035392" y="317659"/>
                  </a:cubicBezTo>
                  <a:cubicBezTo>
                    <a:pt x="5034439" y="329089"/>
                    <a:pt x="5032534" y="341471"/>
                    <a:pt x="5031581" y="353854"/>
                  </a:cubicBezTo>
                  <a:cubicBezTo>
                    <a:pt x="5031581" y="353854"/>
                    <a:pt x="5031581" y="353854"/>
                    <a:pt x="5031581" y="353854"/>
                  </a:cubicBezTo>
                  <a:cubicBezTo>
                    <a:pt x="5031581" y="353854"/>
                    <a:pt x="5031581" y="354806"/>
                    <a:pt x="5031581" y="354806"/>
                  </a:cubicBezTo>
                  <a:cubicBezTo>
                    <a:pt x="5031581" y="351949"/>
                    <a:pt x="5030629" y="349091"/>
                    <a:pt x="5030629" y="347186"/>
                  </a:cubicBezTo>
                  <a:cubicBezTo>
                    <a:pt x="5029676" y="340519"/>
                    <a:pt x="5028724" y="334804"/>
                    <a:pt x="5027771" y="329089"/>
                  </a:cubicBezTo>
                  <a:cubicBezTo>
                    <a:pt x="5027771" y="328136"/>
                    <a:pt x="5028724" y="326231"/>
                    <a:pt x="5028724" y="325279"/>
                  </a:cubicBezTo>
                  <a:cubicBezTo>
                    <a:pt x="5029676" y="323374"/>
                    <a:pt x="5030629" y="321469"/>
                    <a:pt x="5032534" y="319564"/>
                  </a:cubicBezTo>
                  <a:cubicBezTo>
                    <a:pt x="5033487" y="317659"/>
                    <a:pt x="5034439" y="315754"/>
                    <a:pt x="5035392" y="314801"/>
                  </a:cubicBezTo>
                  <a:close/>
                  <a:moveTo>
                    <a:pt x="5006817" y="242411"/>
                  </a:moveTo>
                  <a:cubicBezTo>
                    <a:pt x="5009674" y="246221"/>
                    <a:pt x="5013484" y="251936"/>
                    <a:pt x="5019199" y="259556"/>
                  </a:cubicBezTo>
                  <a:cubicBezTo>
                    <a:pt x="5022056" y="262414"/>
                    <a:pt x="5023962" y="266224"/>
                    <a:pt x="5025867" y="270034"/>
                  </a:cubicBezTo>
                  <a:cubicBezTo>
                    <a:pt x="5023962" y="268129"/>
                    <a:pt x="5022056" y="265271"/>
                    <a:pt x="5021104" y="263366"/>
                  </a:cubicBezTo>
                  <a:cubicBezTo>
                    <a:pt x="5019199" y="260509"/>
                    <a:pt x="5016342" y="258604"/>
                    <a:pt x="5014437" y="255746"/>
                  </a:cubicBezTo>
                  <a:cubicBezTo>
                    <a:pt x="5011579" y="251936"/>
                    <a:pt x="5007769" y="249079"/>
                    <a:pt x="5004912" y="245269"/>
                  </a:cubicBezTo>
                  <a:cubicBezTo>
                    <a:pt x="5006817" y="244316"/>
                    <a:pt x="5006817" y="243364"/>
                    <a:pt x="5006817" y="242411"/>
                  </a:cubicBezTo>
                  <a:close/>
                  <a:moveTo>
                    <a:pt x="5004912" y="242411"/>
                  </a:moveTo>
                  <a:cubicBezTo>
                    <a:pt x="5004912" y="241459"/>
                    <a:pt x="5004912" y="240506"/>
                    <a:pt x="5004912" y="238601"/>
                  </a:cubicBezTo>
                  <a:cubicBezTo>
                    <a:pt x="5004912" y="238601"/>
                    <a:pt x="5005864" y="239554"/>
                    <a:pt x="5006817" y="241459"/>
                  </a:cubicBezTo>
                  <a:cubicBezTo>
                    <a:pt x="5005864" y="242411"/>
                    <a:pt x="5005864" y="243364"/>
                    <a:pt x="5004912" y="244316"/>
                  </a:cubicBezTo>
                  <a:cubicBezTo>
                    <a:pt x="5004912" y="244316"/>
                    <a:pt x="5004912" y="244316"/>
                    <a:pt x="5004912" y="243364"/>
                  </a:cubicBezTo>
                  <a:cubicBezTo>
                    <a:pt x="5003959" y="243364"/>
                    <a:pt x="5003959" y="242411"/>
                    <a:pt x="5004912" y="242411"/>
                  </a:cubicBezTo>
                  <a:close/>
                  <a:moveTo>
                    <a:pt x="4999196" y="303371"/>
                  </a:moveTo>
                  <a:cubicBezTo>
                    <a:pt x="5001101" y="285274"/>
                    <a:pt x="5002054" y="268129"/>
                    <a:pt x="5003006" y="252889"/>
                  </a:cubicBezTo>
                  <a:cubicBezTo>
                    <a:pt x="5004912" y="255746"/>
                    <a:pt x="5006817" y="257651"/>
                    <a:pt x="5008721" y="260509"/>
                  </a:cubicBezTo>
                  <a:cubicBezTo>
                    <a:pt x="5010626" y="263366"/>
                    <a:pt x="5012531" y="266224"/>
                    <a:pt x="5014437" y="268129"/>
                  </a:cubicBezTo>
                  <a:cubicBezTo>
                    <a:pt x="5016342" y="270986"/>
                    <a:pt x="5018246" y="273844"/>
                    <a:pt x="5020151" y="276701"/>
                  </a:cubicBezTo>
                  <a:cubicBezTo>
                    <a:pt x="5023009" y="281464"/>
                    <a:pt x="5026819" y="287179"/>
                    <a:pt x="5029676" y="292894"/>
                  </a:cubicBezTo>
                  <a:cubicBezTo>
                    <a:pt x="5029676" y="292894"/>
                    <a:pt x="5029676" y="293846"/>
                    <a:pt x="5029676" y="293846"/>
                  </a:cubicBezTo>
                  <a:cubicBezTo>
                    <a:pt x="5028724" y="296704"/>
                    <a:pt x="5026819" y="299561"/>
                    <a:pt x="5025867" y="302419"/>
                  </a:cubicBezTo>
                  <a:cubicBezTo>
                    <a:pt x="5024914" y="303371"/>
                    <a:pt x="5023962" y="304324"/>
                    <a:pt x="5023009" y="305276"/>
                  </a:cubicBezTo>
                  <a:cubicBezTo>
                    <a:pt x="5023009" y="302419"/>
                    <a:pt x="5022056" y="301466"/>
                    <a:pt x="5022056" y="301466"/>
                  </a:cubicBezTo>
                  <a:cubicBezTo>
                    <a:pt x="5022056" y="301466"/>
                    <a:pt x="5022056" y="303371"/>
                    <a:pt x="5022056" y="306229"/>
                  </a:cubicBezTo>
                  <a:cubicBezTo>
                    <a:pt x="5021104" y="307181"/>
                    <a:pt x="5020151" y="308134"/>
                    <a:pt x="5019199" y="309086"/>
                  </a:cubicBezTo>
                  <a:cubicBezTo>
                    <a:pt x="5017294" y="311944"/>
                    <a:pt x="5014437" y="314801"/>
                    <a:pt x="5012531" y="318611"/>
                  </a:cubicBezTo>
                  <a:cubicBezTo>
                    <a:pt x="5012531" y="316706"/>
                    <a:pt x="5013484" y="313849"/>
                    <a:pt x="5013484" y="311944"/>
                  </a:cubicBezTo>
                  <a:cubicBezTo>
                    <a:pt x="5014437" y="305276"/>
                    <a:pt x="5015389" y="299561"/>
                    <a:pt x="5017294" y="294799"/>
                  </a:cubicBezTo>
                  <a:cubicBezTo>
                    <a:pt x="5019199" y="285274"/>
                    <a:pt x="5020151" y="279559"/>
                    <a:pt x="5020151" y="279559"/>
                  </a:cubicBezTo>
                  <a:cubicBezTo>
                    <a:pt x="5020151" y="279559"/>
                    <a:pt x="5017294" y="284321"/>
                    <a:pt x="5013484" y="293846"/>
                  </a:cubicBezTo>
                  <a:cubicBezTo>
                    <a:pt x="5011579" y="298609"/>
                    <a:pt x="5008721" y="304324"/>
                    <a:pt x="5006817" y="310039"/>
                  </a:cubicBezTo>
                  <a:cubicBezTo>
                    <a:pt x="5003959" y="316706"/>
                    <a:pt x="5002054" y="324326"/>
                    <a:pt x="4999196" y="331946"/>
                  </a:cubicBezTo>
                  <a:cubicBezTo>
                    <a:pt x="4999196" y="331946"/>
                    <a:pt x="4999196" y="332899"/>
                    <a:pt x="4999196" y="332899"/>
                  </a:cubicBezTo>
                  <a:cubicBezTo>
                    <a:pt x="4998244" y="330994"/>
                    <a:pt x="4997292" y="329089"/>
                    <a:pt x="4997292" y="327184"/>
                  </a:cubicBezTo>
                  <a:cubicBezTo>
                    <a:pt x="4998244" y="320516"/>
                    <a:pt x="4998244" y="311944"/>
                    <a:pt x="4999196" y="303371"/>
                  </a:cubicBezTo>
                  <a:close/>
                  <a:moveTo>
                    <a:pt x="4968717" y="208121"/>
                  </a:moveTo>
                  <a:cubicBezTo>
                    <a:pt x="4968717" y="209074"/>
                    <a:pt x="4968717" y="210026"/>
                    <a:pt x="4967764" y="212884"/>
                  </a:cubicBezTo>
                  <a:cubicBezTo>
                    <a:pt x="4967764" y="213836"/>
                    <a:pt x="4966812" y="215741"/>
                    <a:pt x="4966812" y="217646"/>
                  </a:cubicBezTo>
                  <a:cubicBezTo>
                    <a:pt x="4966812" y="216694"/>
                    <a:pt x="4966812" y="216694"/>
                    <a:pt x="4966812" y="215741"/>
                  </a:cubicBezTo>
                  <a:cubicBezTo>
                    <a:pt x="4967764" y="213836"/>
                    <a:pt x="4968717" y="210979"/>
                    <a:pt x="4968717" y="208121"/>
                  </a:cubicBezTo>
                  <a:close/>
                  <a:moveTo>
                    <a:pt x="4960144" y="364331"/>
                  </a:moveTo>
                  <a:cubicBezTo>
                    <a:pt x="4960144" y="370046"/>
                    <a:pt x="4961096" y="375761"/>
                    <a:pt x="4961096" y="381476"/>
                  </a:cubicBezTo>
                  <a:cubicBezTo>
                    <a:pt x="4960144" y="384334"/>
                    <a:pt x="4959192" y="388144"/>
                    <a:pt x="4958239" y="391001"/>
                  </a:cubicBezTo>
                  <a:cubicBezTo>
                    <a:pt x="4958239" y="389096"/>
                    <a:pt x="4957287" y="387191"/>
                    <a:pt x="4957287" y="386239"/>
                  </a:cubicBezTo>
                  <a:cubicBezTo>
                    <a:pt x="4957287" y="384334"/>
                    <a:pt x="4957287" y="382429"/>
                    <a:pt x="4957287" y="380524"/>
                  </a:cubicBezTo>
                  <a:cubicBezTo>
                    <a:pt x="4957287" y="371951"/>
                    <a:pt x="4957287" y="363379"/>
                    <a:pt x="4956334" y="356711"/>
                  </a:cubicBezTo>
                  <a:cubicBezTo>
                    <a:pt x="4956334" y="354806"/>
                    <a:pt x="4956334" y="353854"/>
                    <a:pt x="4956334" y="351949"/>
                  </a:cubicBezTo>
                  <a:cubicBezTo>
                    <a:pt x="4957287" y="350996"/>
                    <a:pt x="4958239" y="349091"/>
                    <a:pt x="4958239" y="348139"/>
                  </a:cubicBezTo>
                  <a:cubicBezTo>
                    <a:pt x="4959192" y="352901"/>
                    <a:pt x="4959192" y="358616"/>
                    <a:pt x="4960144" y="364331"/>
                  </a:cubicBezTo>
                  <a:close/>
                  <a:moveTo>
                    <a:pt x="4957287" y="256699"/>
                  </a:moveTo>
                  <a:cubicBezTo>
                    <a:pt x="4957287" y="257651"/>
                    <a:pt x="4957287" y="258604"/>
                    <a:pt x="4957287" y="258604"/>
                  </a:cubicBezTo>
                  <a:cubicBezTo>
                    <a:pt x="4957287" y="258604"/>
                    <a:pt x="4957287" y="259556"/>
                    <a:pt x="4957287" y="259556"/>
                  </a:cubicBezTo>
                  <a:cubicBezTo>
                    <a:pt x="4956334" y="262414"/>
                    <a:pt x="4956334" y="264319"/>
                    <a:pt x="4955381" y="267176"/>
                  </a:cubicBezTo>
                  <a:cubicBezTo>
                    <a:pt x="4955381" y="266224"/>
                    <a:pt x="4954429" y="266224"/>
                    <a:pt x="4954429" y="265271"/>
                  </a:cubicBezTo>
                  <a:cubicBezTo>
                    <a:pt x="4955381" y="263366"/>
                    <a:pt x="4956334" y="259556"/>
                    <a:pt x="4957287" y="256699"/>
                  </a:cubicBezTo>
                  <a:close/>
                  <a:moveTo>
                    <a:pt x="4954429" y="268129"/>
                  </a:moveTo>
                  <a:cubicBezTo>
                    <a:pt x="4954429" y="269081"/>
                    <a:pt x="4955381" y="270034"/>
                    <a:pt x="4955381" y="270986"/>
                  </a:cubicBezTo>
                  <a:cubicBezTo>
                    <a:pt x="4954429" y="276701"/>
                    <a:pt x="4952524" y="283369"/>
                    <a:pt x="4951571" y="290036"/>
                  </a:cubicBezTo>
                  <a:cubicBezTo>
                    <a:pt x="4949667" y="298609"/>
                    <a:pt x="4947762" y="307181"/>
                    <a:pt x="4944904" y="316706"/>
                  </a:cubicBezTo>
                  <a:cubicBezTo>
                    <a:pt x="4943951" y="312896"/>
                    <a:pt x="4943951" y="310991"/>
                    <a:pt x="4943951" y="310991"/>
                  </a:cubicBezTo>
                  <a:cubicBezTo>
                    <a:pt x="4943951" y="310991"/>
                    <a:pt x="4943951" y="314801"/>
                    <a:pt x="4943951" y="320516"/>
                  </a:cubicBezTo>
                  <a:cubicBezTo>
                    <a:pt x="4942999" y="326231"/>
                    <a:pt x="4941094" y="330994"/>
                    <a:pt x="4940142" y="336709"/>
                  </a:cubicBezTo>
                  <a:cubicBezTo>
                    <a:pt x="4940142" y="336709"/>
                    <a:pt x="4940142" y="335756"/>
                    <a:pt x="4940142" y="335756"/>
                  </a:cubicBezTo>
                  <a:cubicBezTo>
                    <a:pt x="4939189" y="331946"/>
                    <a:pt x="4939189" y="329089"/>
                    <a:pt x="4938237" y="325279"/>
                  </a:cubicBezTo>
                  <a:cubicBezTo>
                    <a:pt x="4943951" y="306229"/>
                    <a:pt x="4949667" y="286226"/>
                    <a:pt x="4954429" y="268129"/>
                  </a:cubicBezTo>
                  <a:close/>
                  <a:moveTo>
                    <a:pt x="4922044" y="378619"/>
                  </a:moveTo>
                  <a:cubicBezTo>
                    <a:pt x="4922044" y="378619"/>
                    <a:pt x="4922044" y="378619"/>
                    <a:pt x="4922044" y="378619"/>
                  </a:cubicBezTo>
                  <a:cubicBezTo>
                    <a:pt x="4922044" y="379571"/>
                    <a:pt x="4922044" y="379571"/>
                    <a:pt x="4922044" y="378619"/>
                  </a:cubicBezTo>
                  <a:cubicBezTo>
                    <a:pt x="4922044" y="379571"/>
                    <a:pt x="4922044" y="378619"/>
                    <a:pt x="4922044" y="378619"/>
                  </a:cubicBezTo>
                  <a:close/>
                  <a:moveTo>
                    <a:pt x="4908709" y="307181"/>
                  </a:moveTo>
                  <a:cubicBezTo>
                    <a:pt x="4910614" y="312896"/>
                    <a:pt x="4912519" y="318611"/>
                    <a:pt x="4915376" y="326231"/>
                  </a:cubicBezTo>
                  <a:cubicBezTo>
                    <a:pt x="4913471" y="330041"/>
                    <a:pt x="4911567" y="334804"/>
                    <a:pt x="4909662" y="338614"/>
                  </a:cubicBezTo>
                  <a:cubicBezTo>
                    <a:pt x="4908709" y="327184"/>
                    <a:pt x="4907756" y="316706"/>
                    <a:pt x="4906804" y="308134"/>
                  </a:cubicBezTo>
                  <a:cubicBezTo>
                    <a:pt x="4906804" y="306229"/>
                    <a:pt x="4906804" y="305276"/>
                    <a:pt x="4906804" y="305276"/>
                  </a:cubicBezTo>
                  <a:cubicBezTo>
                    <a:pt x="4906804" y="305276"/>
                    <a:pt x="4906804" y="306229"/>
                    <a:pt x="4905851" y="307181"/>
                  </a:cubicBezTo>
                  <a:cubicBezTo>
                    <a:pt x="4905851" y="303371"/>
                    <a:pt x="4904899" y="300514"/>
                    <a:pt x="4904899" y="297656"/>
                  </a:cubicBezTo>
                  <a:cubicBezTo>
                    <a:pt x="4906804" y="300514"/>
                    <a:pt x="4907756" y="303371"/>
                    <a:pt x="4908709" y="307181"/>
                  </a:cubicBezTo>
                  <a:close/>
                  <a:moveTo>
                    <a:pt x="4897279" y="351949"/>
                  </a:moveTo>
                  <a:cubicBezTo>
                    <a:pt x="4897279" y="356711"/>
                    <a:pt x="4897279" y="360521"/>
                    <a:pt x="4896326" y="365284"/>
                  </a:cubicBezTo>
                  <a:cubicBezTo>
                    <a:pt x="4896326" y="366236"/>
                    <a:pt x="4895374" y="367189"/>
                    <a:pt x="4895374" y="368141"/>
                  </a:cubicBezTo>
                  <a:cubicBezTo>
                    <a:pt x="4895374" y="365284"/>
                    <a:pt x="4894421" y="361474"/>
                    <a:pt x="4894421" y="357664"/>
                  </a:cubicBezTo>
                  <a:cubicBezTo>
                    <a:pt x="4893469" y="351949"/>
                    <a:pt x="4893469" y="347186"/>
                    <a:pt x="4892517" y="341471"/>
                  </a:cubicBezTo>
                  <a:cubicBezTo>
                    <a:pt x="4894421" y="345281"/>
                    <a:pt x="4895374" y="348139"/>
                    <a:pt x="4897279" y="351949"/>
                  </a:cubicBezTo>
                  <a:close/>
                  <a:moveTo>
                    <a:pt x="4822984" y="387191"/>
                  </a:moveTo>
                  <a:cubicBezTo>
                    <a:pt x="4822984" y="386239"/>
                    <a:pt x="4822984" y="386239"/>
                    <a:pt x="4822984" y="385286"/>
                  </a:cubicBezTo>
                  <a:cubicBezTo>
                    <a:pt x="4822984" y="386239"/>
                    <a:pt x="4822984" y="387191"/>
                    <a:pt x="4822984" y="387191"/>
                  </a:cubicBezTo>
                  <a:cubicBezTo>
                    <a:pt x="4822984" y="387191"/>
                    <a:pt x="4822984" y="387191"/>
                    <a:pt x="4822984" y="387191"/>
                  </a:cubicBezTo>
                  <a:close/>
                  <a:moveTo>
                    <a:pt x="4842987" y="338614"/>
                  </a:moveTo>
                  <a:cubicBezTo>
                    <a:pt x="4842987" y="344329"/>
                    <a:pt x="4842987" y="350044"/>
                    <a:pt x="4842987" y="356711"/>
                  </a:cubicBezTo>
                  <a:cubicBezTo>
                    <a:pt x="4842987" y="357664"/>
                    <a:pt x="4842987" y="359569"/>
                    <a:pt x="4842987" y="360521"/>
                  </a:cubicBezTo>
                  <a:cubicBezTo>
                    <a:pt x="4842034" y="366236"/>
                    <a:pt x="4841081" y="373856"/>
                    <a:pt x="4840129" y="382429"/>
                  </a:cubicBezTo>
                  <a:cubicBezTo>
                    <a:pt x="4839176" y="385286"/>
                    <a:pt x="4839176" y="387191"/>
                    <a:pt x="4838224" y="390049"/>
                  </a:cubicBezTo>
                  <a:cubicBezTo>
                    <a:pt x="4834414" y="389096"/>
                    <a:pt x="4830604" y="388144"/>
                    <a:pt x="4826794" y="387191"/>
                  </a:cubicBezTo>
                  <a:cubicBezTo>
                    <a:pt x="4825841" y="384334"/>
                    <a:pt x="4824889" y="381476"/>
                    <a:pt x="4824889" y="379571"/>
                  </a:cubicBezTo>
                  <a:cubicBezTo>
                    <a:pt x="4825841" y="376714"/>
                    <a:pt x="4826794" y="373856"/>
                    <a:pt x="4827747" y="370999"/>
                  </a:cubicBezTo>
                  <a:cubicBezTo>
                    <a:pt x="4830604" y="361474"/>
                    <a:pt x="4834414" y="352901"/>
                    <a:pt x="4838224" y="346234"/>
                  </a:cubicBezTo>
                  <a:cubicBezTo>
                    <a:pt x="4840129" y="342424"/>
                    <a:pt x="4842034" y="339566"/>
                    <a:pt x="4843939" y="336709"/>
                  </a:cubicBezTo>
                  <a:cubicBezTo>
                    <a:pt x="4842987" y="337661"/>
                    <a:pt x="4842987" y="338614"/>
                    <a:pt x="4842987" y="338614"/>
                  </a:cubicBezTo>
                  <a:cubicBezTo>
                    <a:pt x="4842987" y="338614"/>
                    <a:pt x="4842987" y="338614"/>
                    <a:pt x="4842987" y="338614"/>
                  </a:cubicBezTo>
                  <a:close/>
                  <a:moveTo>
                    <a:pt x="4843939" y="329089"/>
                  </a:moveTo>
                  <a:cubicBezTo>
                    <a:pt x="4843939" y="329089"/>
                    <a:pt x="4843939" y="329089"/>
                    <a:pt x="4843939" y="329089"/>
                  </a:cubicBezTo>
                  <a:cubicBezTo>
                    <a:pt x="4841081" y="324326"/>
                    <a:pt x="4838224" y="320516"/>
                    <a:pt x="4836319" y="318611"/>
                  </a:cubicBezTo>
                  <a:cubicBezTo>
                    <a:pt x="4836319" y="318611"/>
                    <a:pt x="4836319" y="318611"/>
                    <a:pt x="4836319" y="318611"/>
                  </a:cubicBezTo>
                  <a:cubicBezTo>
                    <a:pt x="4837272" y="316706"/>
                    <a:pt x="4838224" y="315754"/>
                    <a:pt x="4839176" y="314801"/>
                  </a:cubicBezTo>
                  <a:cubicBezTo>
                    <a:pt x="4840129" y="316706"/>
                    <a:pt x="4841081" y="319564"/>
                    <a:pt x="4842987" y="321469"/>
                  </a:cubicBezTo>
                  <a:cubicBezTo>
                    <a:pt x="4842987" y="322421"/>
                    <a:pt x="4843939" y="323374"/>
                    <a:pt x="4843939" y="323374"/>
                  </a:cubicBezTo>
                  <a:cubicBezTo>
                    <a:pt x="4843939" y="325279"/>
                    <a:pt x="4843939" y="327184"/>
                    <a:pt x="4843939" y="329089"/>
                  </a:cubicBezTo>
                  <a:close/>
                  <a:moveTo>
                    <a:pt x="4845844" y="296704"/>
                  </a:moveTo>
                  <a:cubicBezTo>
                    <a:pt x="4845844" y="302419"/>
                    <a:pt x="4844891" y="309086"/>
                    <a:pt x="4844891" y="316706"/>
                  </a:cubicBezTo>
                  <a:cubicBezTo>
                    <a:pt x="4842987" y="314801"/>
                    <a:pt x="4842034" y="311944"/>
                    <a:pt x="4840129" y="310039"/>
                  </a:cubicBezTo>
                  <a:cubicBezTo>
                    <a:pt x="4839176" y="309086"/>
                    <a:pt x="4838224" y="307181"/>
                    <a:pt x="4837272" y="306229"/>
                  </a:cubicBezTo>
                  <a:cubicBezTo>
                    <a:pt x="4840129" y="300514"/>
                    <a:pt x="4842987" y="295751"/>
                    <a:pt x="4845844" y="290989"/>
                  </a:cubicBezTo>
                  <a:cubicBezTo>
                    <a:pt x="4846797" y="290036"/>
                    <a:pt x="4846797" y="289084"/>
                    <a:pt x="4847749" y="288131"/>
                  </a:cubicBezTo>
                  <a:cubicBezTo>
                    <a:pt x="4846797" y="290989"/>
                    <a:pt x="4845844" y="293846"/>
                    <a:pt x="4845844" y="296704"/>
                  </a:cubicBezTo>
                  <a:close/>
                  <a:moveTo>
                    <a:pt x="4869656" y="325279"/>
                  </a:moveTo>
                  <a:cubicBezTo>
                    <a:pt x="4869656" y="326231"/>
                    <a:pt x="4869656" y="326231"/>
                    <a:pt x="4869656" y="327184"/>
                  </a:cubicBezTo>
                  <a:cubicBezTo>
                    <a:pt x="4869656" y="327184"/>
                    <a:pt x="4869656" y="326231"/>
                    <a:pt x="4869656" y="325279"/>
                  </a:cubicBezTo>
                  <a:cubicBezTo>
                    <a:pt x="4869656" y="323374"/>
                    <a:pt x="4869656" y="320516"/>
                    <a:pt x="4869656" y="318611"/>
                  </a:cubicBezTo>
                  <a:cubicBezTo>
                    <a:pt x="4869656" y="320516"/>
                    <a:pt x="4869656" y="323374"/>
                    <a:pt x="4869656" y="325279"/>
                  </a:cubicBezTo>
                  <a:close/>
                  <a:moveTo>
                    <a:pt x="4854416" y="276701"/>
                  </a:moveTo>
                  <a:cubicBezTo>
                    <a:pt x="4860131" y="267176"/>
                    <a:pt x="4865847" y="261461"/>
                    <a:pt x="4868704" y="256699"/>
                  </a:cubicBezTo>
                  <a:cubicBezTo>
                    <a:pt x="4869656" y="255746"/>
                    <a:pt x="4870609" y="253841"/>
                    <a:pt x="4871562" y="252889"/>
                  </a:cubicBezTo>
                  <a:cubicBezTo>
                    <a:pt x="4871562" y="254794"/>
                    <a:pt x="4871562" y="257651"/>
                    <a:pt x="4871562" y="259556"/>
                  </a:cubicBezTo>
                  <a:cubicBezTo>
                    <a:pt x="4868704" y="270986"/>
                    <a:pt x="4864894" y="283369"/>
                    <a:pt x="4861084" y="296704"/>
                  </a:cubicBezTo>
                  <a:cubicBezTo>
                    <a:pt x="4861084" y="297656"/>
                    <a:pt x="4860131" y="299561"/>
                    <a:pt x="4860131" y="300514"/>
                  </a:cubicBezTo>
                  <a:cubicBezTo>
                    <a:pt x="4857274" y="291941"/>
                    <a:pt x="4855369" y="284321"/>
                    <a:pt x="4853464" y="278606"/>
                  </a:cubicBezTo>
                  <a:cubicBezTo>
                    <a:pt x="4854416" y="277654"/>
                    <a:pt x="4854416" y="277654"/>
                    <a:pt x="4854416" y="276701"/>
                  </a:cubicBezTo>
                  <a:cubicBezTo>
                    <a:pt x="4854416" y="276701"/>
                    <a:pt x="4854416" y="276701"/>
                    <a:pt x="4854416" y="276701"/>
                  </a:cubicBezTo>
                  <a:close/>
                  <a:moveTo>
                    <a:pt x="4850606" y="281464"/>
                  </a:moveTo>
                  <a:cubicBezTo>
                    <a:pt x="4852512" y="290989"/>
                    <a:pt x="4854416" y="303371"/>
                    <a:pt x="4857274" y="316706"/>
                  </a:cubicBezTo>
                  <a:cubicBezTo>
                    <a:pt x="4856322" y="321469"/>
                    <a:pt x="4855369" y="325279"/>
                    <a:pt x="4854416" y="330041"/>
                  </a:cubicBezTo>
                  <a:cubicBezTo>
                    <a:pt x="4853464" y="329089"/>
                    <a:pt x="4852512" y="327184"/>
                    <a:pt x="4852512" y="326231"/>
                  </a:cubicBezTo>
                  <a:cubicBezTo>
                    <a:pt x="4852512" y="325279"/>
                    <a:pt x="4852512" y="323374"/>
                    <a:pt x="4852512" y="322421"/>
                  </a:cubicBezTo>
                  <a:cubicBezTo>
                    <a:pt x="4851559" y="311944"/>
                    <a:pt x="4851559" y="303371"/>
                    <a:pt x="4850606" y="295751"/>
                  </a:cubicBezTo>
                  <a:cubicBezTo>
                    <a:pt x="4850606" y="290989"/>
                    <a:pt x="4849654" y="287179"/>
                    <a:pt x="4849654" y="284321"/>
                  </a:cubicBezTo>
                  <a:cubicBezTo>
                    <a:pt x="4849654" y="283369"/>
                    <a:pt x="4849654" y="282416"/>
                    <a:pt x="4850606" y="281464"/>
                  </a:cubicBezTo>
                  <a:close/>
                  <a:moveTo>
                    <a:pt x="4838224" y="290036"/>
                  </a:moveTo>
                  <a:cubicBezTo>
                    <a:pt x="4841081" y="283369"/>
                    <a:pt x="4843939" y="277654"/>
                    <a:pt x="4845844" y="272891"/>
                  </a:cubicBezTo>
                  <a:cubicBezTo>
                    <a:pt x="4846797" y="270034"/>
                    <a:pt x="4847749" y="267176"/>
                    <a:pt x="4848701" y="265271"/>
                  </a:cubicBezTo>
                  <a:cubicBezTo>
                    <a:pt x="4848701" y="268129"/>
                    <a:pt x="4849654" y="271939"/>
                    <a:pt x="4849654" y="275749"/>
                  </a:cubicBezTo>
                  <a:cubicBezTo>
                    <a:pt x="4848701" y="276701"/>
                    <a:pt x="4848701" y="277654"/>
                    <a:pt x="4847749" y="277654"/>
                  </a:cubicBezTo>
                  <a:cubicBezTo>
                    <a:pt x="4847749" y="274796"/>
                    <a:pt x="4847749" y="273844"/>
                    <a:pt x="4847749" y="273844"/>
                  </a:cubicBezTo>
                  <a:cubicBezTo>
                    <a:pt x="4847749" y="273844"/>
                    <a:pt x="4847749" y="275749"/>
                    <a:pt x="4847749" y="278606"/>
                  </a:cubicBezTo>
                  <a:cubicBezTo>
                    <a:pt x="4845844" y="281464"/>
                    <a:pt x="4842987" y="284321"/>
                    <a:pt x="4841081" y="288131"/>
                  </a:cubicBezTo>
                  <a:cubicBezTo>
                    <a:pt x="4840129" y="290036"/>
                    <a:pt x="4838224" y="291941"/>
                    <a:pt x="4836319" y="294799"/>
                  </a:cubicBezTo>
                  <a:cubicBezTo>
                    <a:pt x="4836319" y="292894"/>
                    <a:pt x="4837272" y="291941"/>
                    <a:pt x="4838224" y="290036"/>
                  </a:cubicBezTo>
                  <a:close/>
                  <a:moveTo>
                    <a:pt x="4835366" y="309086"/>
                  </a:moveTo>
                  <a:cubicBezTo>
                    <a:pt x="4835366" y="309086"/>
                    <a:pt x="4835366" y="308134"/>
                    <a:pt x="4836319" y="308134"/>
                  </a:cubicBezTo>
                  <a:cubicBezTo>
                    <a:pt x="4837272" y="309086"/>
                    <a:pt x="4837272" y="310039"/>
                    <a:pt x="4838224" y="311944"/>
                  </a:cubicBezTo>
                  <a:cubicBezTo>
                    <a:pt x="4838224" y="312896"/>
                    <a:pt x="4839176" y="312896"/>
                    <a:pt x="4839176" y="313849"/>
                  </a:cubicBezTo>
                  <a:cubicBezTo>
                    <a:pt x="4838224" y="314801"/>
                    <a:pt x="4837272" y="315754"/>
                    <a:pt x="4835366" y="317659"/>
                  </a:cubicBezTo>
                  <a:cubicBezTo>
                    <a:pt x="4835366" y="317659"/>
                    <a:pt x="4835366" y="317659"/>
                    <a:pt x="4835366" y="317659"/>
                  </a:cubicBezTo>
                  <a:cubicBezTo>
                    <a:pt x="4835366" y="317659"/>
                    <a:pt x="4834414" y="316706"/>
                    <a:pt x="4834414" y="316706"/>
                  </a:cubicBezTo>
                  <a:cubicBezTo>
                    <a:pt x="4833462" y="315754"/>
                    <a:pt x="4833462" y="315754"/>
                    <a:pt x="4832509" y="314801"/>
                  </a:cubicBezTo>
                  <a:cubicBezTo>
                    <a:pt x="4833462" y="312896"/>
                    <a:pt x="4834414" y="310991"/>
                    <a:pt x="4835366" y="309086"/>
                  </a:cubicBezTo>
                  <a:close/>
                  <a:moveTo>
                    <a:pt x="4830604" y="319564"/>
                  </a:moveTo>
                  <a:cubicBezTo>
                    <a:pt x="4831556" y="317659"/>
                    <a:pt x="4831556" y="316706"/>
                    <a:pt x="4832509" y="314801"/>
                  </a:cubicBezTo>
                  <a:cubicBezTo>
                    <a:pt x="4832509" y="315754"/>
                    <a:pt x="4833462" y="315754"/>
                    <a:pt x="4833462" y="316706"/>
                  </a:cubicBezTo>
                  <a:cubicBezTo>
                    <a:pt x="4833462" y="317659"/>
                    <a:pt x="4834414" y="317659"/>
                    <a:pt x="4834414" y="318611"/>
                  </a:cubicBezTo>
                  <a:cubicBezTo>
                    <a:pt x="4832509" y="320516"/>
                    <a:pt x="4830604" y="322421"/>
                    <a:pt x="4828699" y="324326"/>
                  </a:cubicBezTo>
                  <a:cubicBezTo>
                    <a:pt x="4829651" y="322421"/>
                    <a:pt x="4829651" y="320516"/>
                    <a:pt x="4830604" y="319564"/>
                  </a:cubicBezTo>
                  <a:close/>
                  <a:moveTo>
                    <a:pt x="4817269" y="364331"/>
                  </a:moveTo>
                  <a:cubicBezTo>
                    <a:pt x="4817269" y="361474"/>
                    <a:pt x="4817269" y="359569"/>
                    <a:pt x="4817269" y="356711"/>
                  </a:cubicBezTo>
                  <a:cubicBezTo>
                    <a:pt x="4820126" y="349091"/>
                    <a:pt x="4822984" y="342424"/>
                    <a:pt x="4824889" y="335756"/>
                  </a:cubicBezTo>
                  <a:cubicBezTo>
                    <a:pt x="4824889" y="335756"/>
                    <a:pt x="4825841" y="334804"/>
                    <a:pt x="4825841" y="334804"/>
                  </a:cubicBezTo>
                  <a:cubicBezTo>
                    <a:pt x="4829651" y="328136"/>
                    <a:pt x="4833462" y="323374"/>
                    <a:pt x="4835366" y="319564"/>
                  </a:cubicBezTo>
                  <a:cubicBezTo>
                    <a:pt x="4835366" y="320516"/>
                    <a:pt x="4836319" y="321469"/>
                    <a:pt x="4837272" y="322421"/>
                  </a:cubicBezTo>
                  <a:cubicBezTo>
                    <a:pt x="4838224" y="324326"/>
                    <a:pt x="4839176" y="327184"/>
                    <a:pt x="4841081" y="330994"/>
                  </a:cubicBezTo>
                  <a:cubicBezTo>
                    <a:pt x="4842034" y="332899"/>
                    <a:pt x="4842034" y="333851"/>
                    <a:pt x="4842987" y="335756"/>
                  </a:cubicBezTo>
                  <a:cubicBezTo>
                    <a:pt x="4840129" y="338614"/>
                    <a:pt x="4838224" y="341471"/>
                    <a:pt x="4835366" y="345281"/>
                  </a:cubicBezTo>
                  <a:cubicBezTo>
                    <a:pt x="4831556" y="350996"/>
                    <a:pt x="4826794" y="357664"/>
                    <a:pt x="4822984" y="366236"/>
                  </a:cubicBezTo>
                  <a:cubicBezTo>
                    <a:pt x="4822031" y="367189"/>
                    <a:pt x="4821079" y="368141"/>
                    <a:pt x="4820126" y="369094"/>
                  </a:cubicBezTo>
                  <a:cubicBezTo>
                    <a:pt x="4819174" y="370046"/>
                    <a:pt x="4818222" y="370999"/>
                    <a:pt x="4817269" y="371951"/>
                  </a:cubicBezTo>
                  <a:cubicBezTo>
                    <a:pt x="4816316" y="369094"/>
                    <a:pt x="4817269" y="366236"/>
                    <a:pt x="4817269" y="364331"/>
                  </a:cubicBezTo>
                  <a:close/>
                  <a:moveTo>
                    <a:pt x="4816316" y="376714"/>
                  </a:moveTo>
                  <a:cubicBezTo>
                    <a:pt x="4817269" y="373856"/>
                    <a:pt x="4819174" y="370999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19174" y="372904"/>
                    <a:pt x="4817269" y="375761"/>
                    <a:pt x="4816316" y="378619"/>
                  </a:cubicBezTo>
                  <a:cubicBezTo>
                    <a:pt x="4816316" y="376714"/>
                    <a:pt x="4816316" y="376714"/>
                    <a:pt x="4816316" y="376714"/>
                  </a:cubicBezTo>
                  <a:close/>
                  <a:moveTo>
                    <a:pt x="4762024" y="305276"/>
                  </a:moveTo>
                  <a:cubicBezTo>
                    <a:pt x="4762024" y="306229"/>
                    <a:pt x="4762976" y="312896"/>
                    <a:pt x="4763929" y="322421"/>
                  </a:cubicBezTo>
                  <a:cubicBezTo>
                    <a:pt x="4762024" y="317659"/>
                    <a:pt x="4761072" y="313849"/>
                    <a:pt x="4760119" y="309086"/>
                  </a:cubicBezTo>
                  <a:cubicBezTo>
                    <a:pt x="4761072" y="306229"/>
                    <a:pt x="4761072" y="303371"/>
                    <a:pt x="4762024" y="300514"/>
                  </a:cubicBezTo>
                  <a:cubicBezTo>
                    <a:pt x="4762024" y="302419"/>
                    <a:pt x="4762024" y="303371"/>
                    <a:pt x="4762024" y="305276"/>
                  </a:cubicBezTo>
                  <a:close/>
                  <a:moveTo>
                    <a:pt x="4755356" y="279559"/>
                  </a:moveTo>
                  <a:cubicBezTo>
                    <a:pt x="4757262" y="284321"/>
                    <a:pt x="4758214" y="289084"/>
                    <a:pt x="4760119" y="294799"/>
                  </a:cubicBezTo>
                  <a:cubicBezTo>
                    <a:pt x="4760119" y="295751"/>
                    <a:pt x="4760119" y="296704"/>
                    <a:pt x="4761072" y="297656"/>
                  </a:cubicBezTo>
                  <a:cubicBezTo>
                    <a:pt x="4760119" y="299561"/>
                    <a:pt x="4759166" y="301466"/>
                    <a:pt x="4758214" y="304324"/>
                  </a:cubicBezTo>
                  <a:cubicBezTo>
                    <a:pt x="4757262" y="300514"/>
                    <a:pt x="4755356" y="296704"/>
                    <a:pt x="4754404" y="292894"/>
                  </a:cubicBezTo>
                  <a:cubicBezTo>
                    <a:pt x="4754404" y="288131"/>
                    <a:pt x="4754404" y="284321"/>
                    <a:pt x="4755356" y="279559"/>
                  </a:cubicBezTo>
                  <a:close/>
                  <a:moveTo>
                    <a:pt x="4759166" y="342424"/>
                  </a:moveTo>
                  <a:cubicBezTo>
                    <a:pt x="4757262" y="338614"/>
                    <a:pt x="4756309" y="335756"/>
                    <a:pt x="4755356" y="331946"/>
                  </a:cubicBezTo>
                  <a:cubicBezTo>
                    <a:pt x="4755356" y="330041"/>
                    <a:pt x="4756309" y="328136"/>
                    <a:pt x="4756309" y="326231"/>
                  </a:cubicBezTo>
                  <a:cubicBezTo>
                    <a:pt x="4757262" y="330994"/>
                    <a:pt x="4758214" y="336709"/>
                    <a:pt x="4759166" y="342424"/>
                  </a:cubicBezTo>
                  <a:close/>
                  <a:moveTo>
                    <a:pt x="4753451" y="312896"/>
                  </a:moveTo>
                  <a:cubicBezTo>
                    <a:pt x="4753451" y="313849"/>
                    <a:pt x="4753451" y="314801"/>
                    <a:pt x="4754404" y="315754"/>
                  </a:cubicBezTo>
                  <a:cubicBezTo>
                    <a:pt x="4754404" y="316706"/>
                    <a:pt x="4754404" y="316706"/>
                    <a:pt x="4753451" y="317659"/>
                  </a:cubicBezTo>
                  <a:cubicBezTo>
                    <a:pt x="4753451" y="315754"/>
                    <a:pt x="4753451" y="313849"/>
                    <a:pt x="4753451" y="312896"/>
                  </a:cubicBezTo>
                  <a:close/>
                  <a:moveTo>
                    <a:pt x="4755356" y="373856"/>
                  </a:moveTo>
                  <a:cubicBezTo>
                    <a:pt x="4755356" y="374809"/>
                    <a:pt x="4755356" y="374809"/>
                    <a:pt x="4756309" y="375761"/>
                  </a:cubicBezTo>
                  <a:cubicBezTo>
                    <a:pt x="4755356" y="376714"/>
                    <a:pt x="4755356" y="378619"/>
                    <a:pt x="4754404" y="379571"/>
                  </a:cubicBezTo>
                  <a:cubicBezTo>
                    <a:pt x="4753451" y="379571"/>
                    <a:pt x="4753451" y="379571"/>
                    <a:pt x="4752499" y="379571"/>
                  </a:cubicBezTo>
                  <a:cubicBezTo>
                    <a:pt x="4753451" y="377666"/>
                    <a:pt x="4754404" y="375761"/>
                    <a:pt x="4755356" y="373856"/>
                  </a:cubicBezTo>
                  <a:close/>
                  <a:moveTo>
                    <a:pt x="4748689" y="291941"/>
                  </a:moveTo>
                  <a:cubicBezTo>
                    <a:pt x="4747737" y="295751"/>
                    <a:pt x="4747737" y="299561"/>
                    <a:pt x="4746784" y="303371"/>
                  </a:cubicBezTo>
                  <a:cubicBezTo>
                    <a:pt x="4746784" y="303371"/>
                    <a:pt x="4746784" y="303371"/>
                    <a:pt x="4746784" y="303371"/>
                  </a:cubicBezTo>
                  <a:cubicBezTo>
                    <a:pt x="4746784" y="302419"/>
                    <a:pt x="4746784" y="300514"/>
                    <a:pt x="4746784" y="299561"/>
                  </a:cubicBezTo>
                  <a:cubicBezTo>
                    <a:pt x="4746784" y="296704"/>
                    <a:pt x="4747737" y="293846"/>
                    <a:pt x="4748689" y="291941"/>
                  </a:cubicBezTo>
                  <a:close/>
                  <a:moveTo>
                    <a:pt x="4738212" y="327184"/>
                  </a:moveTo>
                  <a:cubicBezTo>
                    <a:pt x="4738212" y="331946"/>
                    <a:pt x="4737259" y="335756"/>
                    <a:pt x="4737259" y="341471"/>
                  </a:cubicBezTo>
                  <a:cubicBezTo>
                    <a:pt x="4737259" y="339566"/>
                    <a:pt x="4736306" y="338614"/>
                    <a:pt x="4736306" y="336709"/>
                  </a:cubicBezTo>
                  <a:cubicBezTo>
                    <a:pt x="4737259" y="332899"/>
                    <a:pt x="4737259" y="330041"/>
                    <a:pt x="4738212" y="327184"/>
                  </a:cubicBezTo>
                  <a:close/>
                  <a:moveTo>
                    <a:pt x="4720114" y="261461"/>
                  </a:moveTo>
                  <a:cubicBezTo>
                    <a:pt x="4720114" y="261461"/>
                    <a:pt x="4720114" y="261461"/>
                    <a:pt x="4720114" y="261461"/>
                  </a:cubicBezTo>
                  <a:cubicBezTo>
                    <a:pt x="4722972" y="270034"/>
                    <a:pt x="4725829" y="279559"/>
                    <a:pt x="4729639" y="290989"/>
                  </a:cubicBezTo>
                  <a:cubicBezTo>
                    <a:pt x="4730591" y="292894"/>
                    <a:pt x="4730591" y="294799"/>
                    <a:pt x="4731544" y="296704"/>
                  </a:cubicBezTo>
                  <a:cubicBezTo>
                    <a:pt x="4730591" y="300514"/>
                    <a:pt x="4728687" y="304324"/>
                    <a:pt x="4727734" y="308134"/>
                  </a:cubicBezTo>
                  <a:cubicBezTo>
                    <a:pt x="4726781" y="304324"/>
                    <a:pt x="4724876" y="299561"/>
                    <a:pt x="4723924" y="295751"/>
                  </a:cubicBezTo>
                  <a:cubicBezTo>
                    <a:pt x="4722019" y="289084"/>
                    <a:pt x="4720114" y="282416"/>
                    <a:pt x="4718209" y="276701"/>
                  </a:cubicBezTo>
                  <a:cubicBezTo>
                    <a:pt x="4718209" y="270034"/>
                    <a:pt x="4719162" y="265271"/>
                    <a:pt x="4720114" y="261461"/>
                  </a:cubicBezTo>
                  <a:close/>
                  <a:moveTo>
                    <a:pt x="4709637" y="324326"/>
                  </a:moveTo>
                  <a:cubicBezTo>
                    <a:pt x="4711541" y="315754"/>
                    <a:pt x="4712494" y="308134"/>
                    <a:pt x="4713447" y="301466"/>
                  </a:cubicBezTo>
                  <a:cubicBezTo>
                    <a:pt x="4715351" y="310991"/>
                    <a:pt x="4717256" y="321469"/>
                    <a:pt x="4719162" y="331946"/>
                  </a:cubicBezTo>
                  <a:cubicBezTo>
                    <a:pt x="4718209" y="335756"/>
                    <a:pt x="4716304" y="339566"/>
                    <a:pt x="4715351" y="343376"/>
                  </a:cubicBezTo>
                  <a:cubicBezTo>
                    <a:pt x="4715351" y="343376"/>
                    <a:pt x="4715351" y="343376"/>
                    <a:pt x="4715351" y="343376"/>
                  </a:cubicBezTo>
                  <a:cubicBezTo>
                    <a:pt x="4712494" y="339566"/>
                    <a:pt x="4709637" y="335756"/>
                    <a:pt x="4707731" y="332899"/>
                  </a:cubicBezTo>
                  <a:cubicBezTo>
                    <a:pt x="4708684" y="330041"/>
                    <a:pt x="4708684" y="327184"/>
                    <a:pt x="4709637" y="324326"/>
                  </a:cubicBezTo>
                  <a:close/>
                  <a:moveTo>
                    <a:pt x="4703922" y="355759"/>
                  </a:moveTo>
                  <a:cubicBezTo>
                    <a:pt x="4704874" y="357664"/>
                    <a:pt x="4704874" y="358616"/>
                    <a:pt x="4705826" y="360521"/>
                  </a:cubicBezTo>
                  <a:cubicBezTo>
                    <a:pt x="4706779" y="363379"/>
                    <a:pt x="4707731" y="366236"/>
                    <a:pt x="4708684" y="369094"/>
                  </a:cubicBezTo>
                  <a:cubicBezTo>
                    <a:pt x="4707731" y="371951"/>
                    <a:pt x="4705826" y="374809"/>
                    <a:pt x="4704874" y="377666"/>
                  </a:cubicBezTo>
                  <a:cubicBezTo>
                    <a:pt x="4704874" y="377666"/>
                    <a:pt x="4704874" y="376714"/>
                    <a:pt x="4704874" y="376714"/>
                  </a:cubicBezTo>
                  <a:cubicBezTo>
                    <a:pt x="4703922" y="374809"/>
                    <a:pt x="4702969" y="373856"/>
                    <a:pt x="4702016" y="371951"/>
                  </a:cubicBezTo>
                  <a:cubicBezTo>
                    <a:pt x="4702016" y="366236"/>
                    <a:pt x="4702969" y="361474"/>
                    <a:pt x="4703922" y="355759"/>
                  </a:cubicBezTo>
                  <a:close/>
                  <a:moveTo>
                    <a:pt x="4682966" y="380524"/>
                  </a:moveTo>
                  <a:cubicBezTo>
                    <a:pt x="4682014" y="384334"/>
                    <a:pt x="4681062" y="388144"/>
                    <a:pt x="4680109" y="392906"/>
                  </a:cubicBezTo>
                  <a:cubicBezTo>
                    <a:pt x="4679156" y="392906"/>
                    <a:pt x="4677251" y="393859"/>
                    <a:pt x="4676299" y="393859"/>
                  </a:cubicBezTo>
                  <a:cubicBezTo>
                    <a:pt x="4676299" y="391954"/>
                    <a:pt x="4675347" y="390049"/>
                    <a:pt x="4675347" y="388144"/>
                  </a:cubicBezTo>
                  <a:cubicBezTo>
                    <a:pt x="4678204" y="384334"/>
                    <a:pt x="4681062" y="381476"/>
                    <a:pt x="4682966" y="378619"/>
                  </a:cubicBezTo>
                  <a:cubicBezTo>
                    <a:pt x="4682014" y="379571"/>
                    <a:pt x="4682966" y="380524"/>
                    <a:pt x="4682966" y="380524"/>
                  </a:cubicBezTo>
                  <a:close/>
                  <a:moveTo>
                    <a:pt x="4672489" y="361474"/>
                  </a:moveTo>
                  <a:cubicBezTo>
                    <a:pt x="4674394" y="365284"/>
                    <a:pt x="4677251" y="370046"/>
                    <a:pt x="4679156" y="373856"/>
                  </a:cubicBezTo>
                  <a:cubicBezTo>
                    <a:pt x="4677251" y="375761"/>
                    <a:pt x="4674394" y="377666"/>
                    <a:pt x="4672489" y="379571"/>
                  </a:cubicBezTo>
                  <a:cubicBezTo>
                    <a:pt x="4672489" y="378619"/>
                    <a:pt x="4672489" y="377666"/>
                    <a:pt x="4671537" y="376714"/>
                  </a:cubicBezTo>
                  <a:cubicBezTo>
                    <a:pt x="4671537" y="374809"/>
                    <a:pt x="4670584" y="372904"/>
                    <a:pt x="4670584" y="370999"/>
                  </a:cubicBezTo>
                  <a:cubicBezTo>
                    <a:pt x="4671537" y="368141"/>
                    <a:pt x="4671537" y="364331"/>
                    <a:pt x="4672489" y="361474"/>
                  </a:cubicBezTo>
                  <a:close/>
                  <a:moveTo>
                    <a:pt x="4661059" y="265271"/>
                  </a:moveTo>
                  <a:cubicBezTo>
                    <a:pt x="4662012" y="260509"/>
                    <a:pt x="4662964" y="256699"/>
                    <a:pt x="4663916" y="252889"/>
                  </a:cubicBezTo>
                  <a:cubicBezTo>
                    <a:pt x="4665822" y="246221"/>
                    <a:pt x="4667726" y="241459"/>
                    <a:pt x="4669631" y="237649"/>
                  </a:cubicBezTo>
                  <a:cubicBezTo>
                    <a:pt x="4669631" y="239554"/>
                    <a:pt x="4669631" y="240506"/>
                    <a:pt x="4669631" y="242411"/>
                  </a:cubicBezTo>
                  <a:cubicBezTo>
                    <a:pt x="4667726" y="250031"/>
                    <a:pt x="4664869" y="259556"/>
                    <a:pt x="4661059" y="269081"/>
                  </a:cubicBezTo>
                  <a:cubicBezTo>
                    <a:pt x="4661059" y="268129"/>
                    <a:pt x="4661059" y="266224"/>
                    <a:pt x="4661059" y="265271"/>
                  </a:cubicBezTo>
                  <a:close/>
                  <a:moveTo>
                    <a:pt x="4645819" y="278606"/>
                  </a:moveTo>
                  <a:cubicBezTo>
                    <a:pt x="4646772" y="271939"/>
                    <a:pt x="4647724" y="266224"/>
                    <a:pt x="4648676" y="260509"/>
                  </a:cubicBezTo>
                  <a:cubicBezTo>
                    <a:pt x="4649629" y="257651"/>
                    <a:pt x="4649629" y="253841"/>
                    <a:pt x="4650581" y="250984"/>
                  </a:cubicBezTo>
                  <a:cubicBezTo>
                    <a:pt x="4650581" y="250984"/>
                    <a:pt x="4650581" y="251936"/>
                    <a:pt x="4650581" y="251936"/>
                  </a:cubicBezTo>
                  <a:cubicBezTo>
                    <a:pt x="4651534" y="254794"/>
                    <a:pt x="4652487" y="259556"/>
                    <a:pt x="4652487" y="265271"/>
                  </a:cubicBezTo>
                  <a:cubicBezTo>
                    <a:pt x="4652487" y="267176"/>
                    <a:pt x="4652487" y="269081"/>
                    <a:pt x="4652487" y="270034"/>
                  </a:cubicBezTo>
                  <a:cubicBezTo>
                    <a:pt x="4651534" y="272891"/>
                    <a:pt x="4651534" y="275749"/>
                    <a:pt x="4650581" y="278606"/>
                  </a:cubicBezTo>
                  <a:cubicBezTo>
                    <a:pt x="4649629" y="282416"/>
                    <a:pt x="4648676" y="287179"/>
                    <a:pt x="4648676" y="290989"/>
                  </a:cubicBezTo>
                  <a:cubicBezTo>
                    <a:pt x="4648676" y="287179"/>
                    <a:pt x="4646772" y="283369"/>
                    <a:pt x="4645819" y="278606"/>
                  </a:cubicBezTo>
                  <a:cubicBezTo>
                    <a:pt x="4645819" y="278606"/>
                    <a:pt x="4645819" y="278606"/>
                    <a:pt x="4645819" y="278606"/>
                  </a:cubicBezTo>
                  <a:close/>
                  <a:moveTo>
                    <a:pt x="4642962" y="293846"/>
                  </a:moveTo>
                  <a:cubicBezTo>
                    <a:pt x="4643914" y="296704"/>
                    <a:pt x="4643914" y="299561"/>
                    <a:pt x="4644866" y="302419"/>
                  </a:cubicBezTo>
                  <a:cubicBezTo>
                    <a:pt x="4644866" y="304324"/>
                    <a:pt x="4645819" y="307181"/>
                    <a:pt x="4645819" y="309086"/>
                  </a:cubicBezTo>
                  <a:cubicBezTo>
                    <a:pt x="4645819" y="309086"/>
                    <a:pt x="4645819" y="309086"/>
                    <a:pt x="4645819" y="309086"/>
                  </a:cubicBezTo>
                  <a:cubicBezTo>
                    <a:pt x="4644866" y="308134"/>
                    <a:pt x="4643914" y="307181"/>
                    <a:pt x="4642962" y="306229"/>
                  </a:cubicBezTo>
                  <a:cubicBezTo>
                    <a:pt x="4642962" y="304324"/>
                    <a:pt x="4642009" y="302419"/>
                    <a:pt x="4642009" y="299561"/>
                  </a:cubicBezTo>
                  <a:cubicBezTo>
                    <a:pt x="4642962" y="297656"/>
                    <a:pt x="4642962" y="295751"/>
                    <a:pt x="4642962" y="293846"/>
                  </a:cubicBezTo>
                  <a:close/>
                  <a:moveTo>
                    <a:pt x="4595337" y="280511"/>
                  </a:moveTo>
                  <a:cubicBezTo>
                    <a:pt x="4596289" y="284321"/>
                    <a:pt x="4597241" y="289084"/>
                    <a:pt x="4598194" y="293846"/>
                  </a:cubicBezTo>
                  <a:cubicBezTo>
                    <a:pt x="4598194" y="295751"/>
                    <a:pt x="4598194" y="298609"/>
                    <a:pt x="4598194" y="300514"/>
                  </a:cubicBezTo>
                  <a:cubicBezTo>
                    <a:pt x="4598194" y="304324"/>
                    <a:pt x="4598194" y="308134"/>
                    <a:pt x="4598194" y="311944"/>
                  </a:cubicBezTo>
                  <a:cubicBezTo>
                    <a:pt x="4597241" y="313849"/>
                    <a:pt x="4597241" y="316706"/>
                    <a:pt x="4596289" y="319564"/>
                  </a:cubicBezTo>
                  <a:cubicBezTo>
                    <a:pt x="4595337" y="316706"/>
                    <a:pt x="4594384" y="314801"/>
                    <a:pt x="4593431" y="311944"/>
                  </a:cubicBezTo>
                  <a:cubicBezTo>
                    <a:pt x="4593431" y="310039"/>
                    <a:pt x="4593431" y="307181"/>
                    <a:pt x="4593431" y="305276"/>
                  </a:cubicBezTo>
                  <a:cubicBezTo>
                    <a:pt x="4593431" y="298609"/>
                    <a:pt x="4593431" y="292894"/>
                    <a:pt x="4593431" y="286226"/>
                  </a:cubicBezTo>
                  <a:cubicBezTo>
                    <a:pt x="4593431" y="284321"/>
                    <a:pt x="4594384" y="282416"/>
                    <a:pt x="4595337" y="280511"/>
                  </a:cubicBezTo>
                  <a:cubicBezTo>
                    <a:pt x="4595337" y="280511"/>
                    <a:pt x="4595337" y="280511"/>
                    <a:pt x="4595337" y="280511"/>
                  </a:cubicBezTo>
                  <a:close/>
                  <a:moveTo>
                    <a:pt x="4595337" y="277654"/>
                  </a:moveTo>
                  <a:cubicBezTo>
                    <a:pt x="4594384" y="278606"/>
                    <a:pt x="4594384" y="278606"/>
                    <a:pt x="4593431" y="279559"/>
                  </a:cubicBezTo>
                  <a:cubicBezTo>
                    <a:pt x="4593431" y="279559"/>
                    <a:pt x="4593431" y="280511"/>
                    <a:pt x="4592479" y="280511"/>
                  </a:cubicBezTo>
                  <a:cubicBezTo>
                    <a:pt x="4592479" y="274796"/>
                    <a:pt x="4592479" y="269081"/>
                    <a:pt x="4592479" y="263366"/>
                  </a:cubicBezTo>
                  <a:cubicBezTo>
                    <a:pt x="4593431" y="267176"/>
                    <a:pt x="4594384" y="271939"/>
                    <a:pt x="4595337" y="277654"/>
                  </a:cubicBezTo>
                  <a:close/>
                  <a:moveTo>
                    <a:pt x="4576287" y="253841"/>
                  </a:moveTo>
                  <a:cubicBezTo>
                    <a:pt x="4576287" y="260509"/>
                    <a:pt x="4576287" y="267176"/>
                    <a:pt x="4575334" y="273844"/>
                  </a:cubicBezTo>
                  <a:cubicBezTo>
                    <a:pt x="4573429" y="270034"/>
                    <a:pt x="4571524" y="266224"/>
                    <a:pt x="4569619" y="262414"/>
                  </a:cubicBezTo>
                  <a:cubicBezTo>
                    <a:pt x="4572476" y="259556"/>
                    <a:pt x="4574381" y="256699"/>
                    <a:pt x="4576287" y="253841"/>
                  </a:cubicBezTo>
                  <a:close/>
                  <a:moveTo>
                    <a:pt x="4566762" y="268129"/>
                  </a:moveTo>
                  <a:cubicBezTo>
                    <a:pt x="4566762" y="268129"/>
                    <a:pt x="4566762" y="269081"/>
                    <a:pt x="4566762" y="268129"/>
                  </a:cubicBezTo>
                  <a:cubicBezTo>
                    <a:pt x="4568666" y="273844"/>
                    <a:pt x="4570572" y="278606"/>
                    <a:pt x="4571524" y="284321"/>
                  </a:cubicBezTo>
                  <a:cubicBezTo>
                    <a:pt x="4572476" y="288131"/>
                    <a:pt x="4573429" y="292894"/>
                    <a:pt x="4574381" y="296704"/>
                  </a:cubicBezTo>
                  <a:cubicBezTo>
                    <a:pt x="4574381" y="298609"/>
                    <a:pt x="4574381" y="299561"/>
                    <a:pt x="4574381" y="301466"/>
                  </a:cubicBezTo>
                  <a:cubicBezTo>
                    <a:pt x="4570572" y="293846"/>
                    <a:pt x="4568666" y="289084"/>
                    <a:pt x="4568666" y="289084"/>
                  </a:cubicBezTo>
                  <a:cubicBezTo>
                    <a:pt x="4568666" y="289084"/>
                    <a:pt x="4570572" y="296704"/>
                    <a:pt x="4574381" y="309086"/>
                  </a:cubicBezTo>
                  <a:cubicBezTo>
                    <a:pt x="4573429" y="310991"/>
                    <a:pt x="4572476" y="312896"/>
                    <a:pt x="4571524" y="314801"/>
                  </a:cubicBezTo>
                  <a:cubicBezTo>
                    <a:pt x="4571524" y="314801"/>
                    <a:pt x="4571524" y="314801"/>
                    <a:pt x="4571524" y="315754"/>
                  </a:cubicBezTo>
                  <a:cubicBezTo>
                    <a:pt x="4568666" y="293846"/>
                    <a:pt x="4566762" y="278606"/>
                    <a:pt x="4564856" y="271939"/>
                  </a:cubicBezTo>
                  <a:cubicBezTo>
                    <a:pt x="4564856" y="270986"/>
                    <a:pt x="4565809" y="270034"/>
                    <a:pt x="4566762" y="268129"/>
                  </a:cubicBezTo>
                  <a:close/>
                  <a:moveTo>
                    <a:pt x="4560094" y="254794"/>
                  </a:moveTo>
                  <a:cubicBezTo>
                    <a:pt x="4561047" y="256699"/>
                    <a:pt x="4561999" y="258604"/>
                    <a:pt x="4562951" y="260509"/>
                  </a:cubicBezTo>
                  <a:cubicBezTo>
                    <a:pt x="4561999" y="261461"/>
                    <a:pt x="4561047" y="262414"/>
                    <a:pt x="4561047" y="263366"/>
                  </a:cubicBezTo>
                  <a:cubicBezTo>
                    <a:pt x="4560094" y="265271"/>
                    <a:pt x="4558189" y="266224"/>
                    <a:pt x="4557237" y="268129"/>
                  </a:cubicBezTo>
                  <a:cubicBezTo>
                    <a:pt x="4558189" y="263366"/>
                    <a:pt x="4559141" y="258604"/>
                    <a:pt x="4560094" y="254794"/>
                  </a:cubicBezTo>
                  <a:close/>
                  <a:moveTo>
                    <a:pt x="4548664" y="317659"/>
                  </a:moveTo>
                  <a:cubicBezTo>
                    <a:pt x="4551522" y="307181"/>
                    <a:pt x="4554379" y="298609"/>
                    <a:pt x="4557237" y="290036"/>
                  </a:cubicBezTo>
                  <a:cubicBezTo>
                    <a:pt x="4559141" y="284321"/>
                    <a:pt x="4561047" y="279559"/>
                    <a:pt x="4562951" y="275749"/>
                  </a:cubicBezTo>
                  <a:cubicBezTo>
                    <a:pt x="4561999" y="283369"/>
                    <a:pt x="4561047" y="298609"/>
                    <a:pt x="4560094" y="318611"/>
                  </a:cubicBezTo>
                  <a:cubicBezTo>
                    <a:pt x="4557237" y="313849"/>
                    <a:pt x="4555331" y="310991"/>
                    <a:pt x="4555331" y="310991"/>
                  </a:cubicBezTo>
                  <a:cubicBezTo>
                    <a:pt x="4555331" y="310991"/>
                    <a:pt x="4557237" y="314801"/>
                    <a:pt x="4560094" y="321469"/>
                  </a:cubicBezTo>
                  <a:cubicBezTo>
                    <a:pt x="4560094" y="321469"/>
                    <a:pt x="4560094" y="321469"/>
                    <a:pt x="4560094" y="321469"/>
                  </a:cubicBezTo>
                  <a:cubicBezTo>
                    <a:pt x="4560094" y="328136"/>
                    <a:pt x="4559141" y="334804"/>
                    <a:pt x="4559141" y="342424"/>
                  </a:cubicBezTo>
                  <a:cubicBezTo>
                    <a:pt x="4558189" y="346234"/>
                    <a:pt x="4556284" y="349091"/>
                    <a:pt x="4555331" y="352901"/>
                  </a:cubicBezTo>
                  <a:cubicBezTo>
                    <a:pt x="4554379" y="355759"/>
                    <a:pt x="4553426" y="358616"/>
                    <a:pt x="4552474" y="361474"/>
                  </a:cubicBezTo>
                  <a:cubicBezTo>
                    <a:pt x="4550569" y="354806"/>
                    <a:pt x="4549616" y="349091"/>
                    <a:pt x="4547712" y="343376"/>
                  </a:cubicBezTo>
                  <a:cubicBezTo>
                    <a:pt x="4547712" y="333851"/>
                    <a:pt x="4547712" y="328136"/>
                    <a:pt x="4547712" y="328136"/>
                  </a:cubicBezTo>
                  <a:cubicBezTo>
                    <a:pt x="4547712" y="328136"/>
                    <a:pt x="4546759" y="331946"/>
                    <a:pt x="4545806" y="338614"/>
                  </a:cubicBezTo>
                  <a:cubicBezTo>
                    <a:pt x="4545806" y="338614"/>
                    <a:pt x="4545806" y="337661"/>
                    <a:pt x="4545806" y="337661"/>
                  </a:cubicBezTo>
                  <a:cubicBezTo>
                    <a:pt x="4545806" y="336709"/>
                    <a:pt x="4545806" y="336709"/>
                    <a:pt x="4544854" y="335756"/>
                  </a:cubicBezTo>
                  <a:cubicBezTo>
                    <a:pt x="4546759" y="329089"/>
                    <a:pt x="4547712" y="323374"/>
                    <a:pt x="4548664" y="317659"/>
                  </a:cubicBezTo>
                  <a:close/>
                  <a:moveTo>
                    <a:pt x="4457224" y="306229"/>
                  </a:moveTo>
                  <a:cubicBezTo>
                    <a:pt x="4457224" y="306229"/>
                    <a:pt x="4456272" y="306229"/>
                    <a:pt x="4457224" y="306229"/>
                  </a:cubicBezTo>
                  <a:cubicBezTo>
                    <a:pt x="4457224" y="305276"/>
                    <a:pt x="4457224" y="305276"/>
                    <a:pt x="4457224" y="304324"/>
                  </a:cubicBezTo>
                  <a:cubicBezTo>
                    <a:pt x="4457224" y="305276"/>
                    <a:pt x="4457224" y="306229"/>
                    <a:pt x="4457224" y="306229"/>
                  </a:cubicBezTo>
                  <a:close/>
                  <a:moveTo>
                    <a:pt x="4478179" y="359569"/>
                  </a:moveTo>
                  <a:cubicBezTo>
                    <a:pt x="4477226" y="352901"/>
                    <a:pt x="4476274" y="346234"/>
                    <a:pt x="4476274" y="339566"/>
                  </a:cubicBezTo>
                  <a:cubicBezTo>
                    <a:pt x="4476274" y="338614"/>
                    <a:pt x="4476274" y="337661"/>
                    <a:pt x="4476274" y="336709"/>
                  </a:cubicBezTo>
                  <a:cubicBezTo>
                    <a:pt x="4479131" y="340519"/>
                    <a:pt x="4481037" y="343376"/>
                    <a:pt x="4483894" y="347186"/>
                  </a:cubicBezTo>
                  <a:cubicBezTo>
                    <a:pt x="4481037" y="350996"/>
                    <a:pt x="4480084" y="355759"/>
                    <a:pt x="4478179" y="359569"/>
                  </a:cubicBezTo>
                  <a:close/>
                  <a:moveTo>
                    <a:pt x="4497229" y="371951"/>
                  </a:moveTo>
                  <a:cubicBezTo>
                    <a:pt x="4497229" y="370046"/>
                    <a:pt x="4497229" y="369094"/>
                    <a:pt x="4497229" y="367189"/>
                  </a:cubicBezTo>
                  <a:cubicBezTo>
                    <a:pt x="4497229" y="368141"/>
                    <a:pt x="4497229" y="369094"/>
                    <a:pt x="4498181" y="370046"/>
                  </a:cubicBezTo>
                  <a:cubicBezTo>
                    <a:pt x="4497229" y="370999"/>
                    <a:pt x="4497229" y="370999"/>
                    <a:pt x="4497229" y="371951"/>
                  </a:cubicBezTo>
                  <a:close/>
                  <a:moveTo>
                    <a:pt x="4504849" y="322421"/>
                  </a:moveTo>
                  <a:cubicBezTo>
                    <a:pt x="4504849" y="325279"/>
                    <a:pt x="4504849" y="328136"/>
                    <a:pt x="4504849" y="330994"/>
                  </a:cubicBezTo>
                  <a:cubicBezTo>
                    <a:pt x="4503897" y="333851"/>
                    <a:pt x="4502944" y="337661"/>
                    <a:pt x="4501991" y="341471"/>
                  </a:cubicBezTo>
                  <a:cubicBezTo>
                    <a:pt x="4501991" y="343376"/>
                    <a:pt x="4501039" y="346234"/>
                    <a:pt x="4501039" y="348139"/>
                  </a:cubicBezTo>
                  <a:cubicBezTo>
                    <a:pt x="4500087" y="347186"/>
                    <a:pt x="4499134" y="346234"/>
                    <a:pt x="4499134" y="345281"/>
                  </a:cubicBezTo>
                  <a:cubicBezTo>
                    <a:pt x="4499134" y="344329"/>
                    <a:pt x="4498181" y="343376"/>
                    <a:pt x="4498181" y="342424"/>
                  </a:cubicBezTo>
                  <a:cubicBezTo>
                    <a:pt x="4499134" y="336709"/>
                    <a:pt x="4501039" y="330994"/>
                    <a:pt x="4501991" y="326231"/>
                  </a:cubicBezTo>
                  <a:cubicBezTo>
                    <a:pt x="4502944" y="320516"/>
                    <a:pt x="4504849" y="315754"/>
                    <a:pt x="4506754" y="310991"/>
                  </a:cubicBezTo>
                  <a:cubicBezTo>
                    <a:pt x="4505801" y="314801"/>
                    <a:pt x="4505801" y="318611"/>
                    <a:pt x="4504849" y="322421"/>
                  </a:cubicBezTo>
                  <a:close/>
                  <a:moveTo>
                    <a:pt x="4462939" y="250984"/>
                  </a:moveTo>
                  <a:cubicBezTo>
                    <a:pt x="4465797" y="242411"/>
                    <a:pt x="4468654" y="233839"/>
                    <a:pt x="4470559" y="226219"/>
                  </a:cubicBezTo>
                  <a:cubicBezTo>
                    <a:pt x="4470559" y="227171"/>
                    <a:pt x="4472464" y="229076"/>
                    <a:pt x="4474369" y="231934"/>
                  </a:cubicBezTo>
                  <a:cubicBezTo>
                    <a:pt x="4475322" y="233839"/>
                    <a:pt x="4477226" y="235744"/>
                    <a:pt x="4479131" y="238601"/>
                  </a:cubicBezTo>
                  <a:cubicBezTo>
                    <a:pt x="4481037" y="241459"/>
                    <a:pt x="4481989" y="245269"/>
                    <a:pt x="4483894" y="248126"/>
                  </a:cubicBezTo>
                  <a:cubicBezTo>
                    <a:pt x="4485799" y="251936"/>
                    <a:pt x="4487704" y="255746"/>
                    <a:pt x="4489609" y="260509"/>
                  </a:cubicBezTo>
                  <a:cubicBezTo>
                    <a:pt x="4491514" y="265271"/>
                    <a:pt x="4493419" y="270034"/>
                    <a:pt x="4495324" y="275749"/>
                  </a:cubicBezTo>
                  <a:cubicBezTo>
                    <a:pt x="4497229" y="281464"/>
                    <a:pt x="4499134" y="287179"/>
                    <a:pt x="4501039" y="293846"/>
                  </a:cubicBezTo>
                  <a:cubicBezTo>
                    <a:pt x="4501991" y="296704"/>
                    <a:pt x="4502944" y="299561"/>
                    <a:pt x="4503897" y="303371"/>
                  </a:cubicBezTo>
                  <a:cubicBezTo>
                    <a:pt x="4501991" y="308134"/>
                    <a:pt x="4499134" y="312896"/>
                    <a:pt x="4497229" y="317659"/>
                  </a:cubicBezTo>
                  <a:cubicBezTo>
                    <a:pt x="4496276" y="320516"/>
                    <a:pt x="4494372" y="323374"/>
                    <a:pt x="4493419" y="326231"/>
                  </a:cubicBezTo>
                  <a:cubicBezTo>
                    <a:pt x="4490562" y="297656"/>
                    <a:pt x="4488656" y="280511"/>
                    <a:pt x="4488656" y="280511"/>
                  </a:cubicBezTo>
                  <a:cubicBezTo>
                    <a:pt x="4488656" y="280511"/>
                    <a:pt x="4487704" y="294799"/>
                    <a:pt x="4487704" y="319564"/>
                  </a:cubicBezTo>
                  <a:cubicBezTo>
                    <a:pt x="4486751" y="316706"/>
                    <a:pt x="4484847" y="313849"/>
                    <a:pt x="4483894" y="311944"/>
                  </a:cubicBezTo>
                  <a:cubicBezTo>
                    <a:pt x="4477226" y="297656"/>
                    <a:pt x="4473416" y="289084"/>
                    <a:pt x="4473416" y="289084"/>
                  </a:cubicBezTo>
                  <a:cubicBezTo>
                    <a:pt x="4473416" y="289084"/>
                    <a:pt x="4476274" y="297656"/>
                    <a:pt x="4481037" y="312896"/>
                  </a:cubicBezTo>
                  <a:cubicBezTo>
                    <a:pt x="4482941" y="317659"/>
                    <a:pt x="4484847" y="323374"/>
                    <a:pt x="4486751" y="330041"/>
                  </a:cubicBezTo>
                  <a:cubicBezTo>
                    <a:pt x="4485799" y="329089"/>
                    <a:pt x="4485799" y="328136"/>
                    <a:pt x="4484847" y="328136"/>
                  </a:cubicBezTo>
                  <a:cubicBezTo>
                    <a:pt x="4481037" y="324326"/>
                    <a:pt x="4478179" y="321469"/>
                    <a:pt x="4475322" y="318611"/>
                  </a:cubicBezTo>
                  <a:cubicBezTo>
                    <a:pt x="4474369" y="313849"/>
                    <a:pt x="4473416" y="309086"/>
                    <a:pt x="4473416" y="304324"/>
                  </a:cubicBezTo>
                  <a:cubicBezTo>
                    <a:pt x="4471512" y="294799"/>
                    <a:pt x="4470559" y="286226"/>
                    <a:pt x="4468654" y="278606"/>
                  </a:cubicBezTo>
                  <a:cubicBezTo>
                    <a:pt x="4474369" y="264319"/>
                    <a:pt x="4477226" y="256699"/>
                    <a:pt x="4477226" y="256699"/>
                  </a:cubicBezTo>
                  <a:cubicBezTo>
                    <a:pt x="4477226" y="256699"/>
                    <a:pt x="4473416" y="262414"/>
                    <a:pt x="4466749" y="273844"/>
                  </a:cubicBezTo>
                  <a:cubicBezTo>
                    <a:pt x="4465797" y="268129"/>
                    <a:pt x="4464844" y="263366"/>
                    <a:pt x="4462939" y="258604"/>
                  </a:cubicBezTo>
                  <a:cubicBezTo>
                    <a:pt x="4462939" y="257651"/>
                    <a:pt x="4462939" y="256699"/>
                    <a:pt x="4462939" y="256699"/>
                  </a:cubicBezTo>
                  <a:cubicBezTo>
                    <a:pt x="4461987" y="253841"/>
                    <a:pt x="4461987" y="252889"/>
                    <a:pt x="4462939" y="250984"/>
                  </a:cubicBezTo>
                  <a:close/>
                  <a:moveTo>
                    <a:pt x="4461034" y="255746"/>
                  </a:moveTo>
                  <a:cubicBezTo>
                    <a:pt x="4461034" y="255746"/>
                    <a:pt x="4461034" y="256699"/>
                    <a:pt x="4461034" y="255746"/>
                  </a:cubicBezTo>
                  <a:cubicBezTo>
                    <a:pt x="4461034" y="256699"/>
                    <a:pt x="4461034" y="256699"/>
                    <a:pt x="4461034" y="255746"/>
                  </a:cubicBezTo>
                  <a:cubicBezTo>
                    <a:pt x="4461034" y="255746"/>
                    <a:pt x="4461034" y="255746"/>
                    <a:pt x="4461034" y="255746"/>
                  </a:cubicBezTo>
                  <a:close/>
                  <a:moveTo>
                    <a:pt x="4455319" y="274796"/>
                  </a:moveTo>
                  <a:cubicBezTo>
                    <a:pt x="4456272" y="272891"/>
                    <a:pt x="4457224" y="270034"/>
                    <a:pt x="4457224" y="268129"/>
                  </a:cubicBezTo>
                  <a:cubicBezTo>
                    <a:pt x="4457224" y="270034"/>
                    <a:pt x="4457224" y="271939"/>
                    <a:pt x="4457224" y="273844"/>
                  </a:cubicBezTo>
                  <a:cubicBezTo>
                    <a:pt x="4457224" y="277654"/>
                    <a:pt x="4457224" y="280511"/>
                    <a:pt x="4458176" y="284321"/>
                  </a:cubicBezTo>
                  <a:cubicBezTo>
                    <a:pt x="4457224" y="287179"/>
                    <a:pt x="4455319" y="290036"/>
                    <a:pt x="4454366" y="292894"/>
                  </a:cubicBezTo>
                  <a:cubicBezTo>
                    <a:pt x="4454366" y="287179"/>
                    <a:pt x="4454366" y="280511"/>
                    <a:pt x="4455319" y="274796"/>
                  </a:cubicBezTo>
                  <a:close/>
                  <a:moveTo>
                    <a:pt x="4449604" y="361474"/>
                  </a:moveTo>
                  <a:cubicBezTo>
                    <a:pt x="4450556" y="353854"/>
                    <a:pt x="4450556" y="346234"/>
                    <a:pt x="4451509" y="339566"/>
                  </a:cubicBezTo>
                  <a:cubicBezTo>
                    <a:pt x="4452462" y="340519"/>
                    <a:pt x="4452462" y="342424"/>
                    <a:pt x="4453414" y="343376"/>
                  </a:cubicBezTo>
                  <a:cubicBezTo>
                    <a:pt x="4453414" y="343376"/>
                    <a:pt x="4453414" y="343376"/>
                    <a:pt x="4453414" y="344329"/>
                  </a:cubicBezTo>
                  <a:cubicBezTo>
                    <a:pt x="4453414" y="344329"/>
                    <a:pt x="4453414" y="344329"/>
                    <a:pt x="4453414" y="344329"/>
                  </a:cubicBezTo>
                  <a:cubicBezTo>
                    <a:pt x="4452462" y="350996"/>
                    <a:pt x="4451509" y="358616"/>
                    <a:pt x="4451509" y="366236"/>
                  </a:cubicBezTo>
                  <a:cubicBezTo>
                    <a:pt x="4450556" y="372904"/>
                    <a:pt x="4449604" y="380524"/>
                    <a:pt x="4448651" y="388144"/>
                  </a:cubicBezTo>
                  <a:cubicBezTo>
                    <a:pt x="4447699" y="387191"/>
                    <a:pt x="4447699" y="387191"/>
                    <a:pt x="4446747" y="386239"/>
                  </a:cubicBezTo>
                  <a:cubicBezTo>
                    <a:pt x="4447699" y="377666"/>
                    <a:pt x="4448651" y="370046"/>
                    <a:pt x="4449604" y="361474"/>
                  </a:cubicBezTo>
                  <a:close/>
                  <a:moveTo>
                    <a:pt x="4386739" y="331946"/>
                  </a:moveTo>
                  <a:cubicBezTo>
                    <a:pt x="4387691" y="332899"/>
                    <a:pt x="4388644" y="334804"/>
                    <a:pt x="4390549" y="335756"/>
                  </a:cubicBezTo>
                  <a:cubicBezTo>
                    <a:pt x="4390549" y="337661"/>
                    <a:pt x="4390549" y="339566"/>
                    <a:pt x="4390549" y="342424"/>
                  </a:cubicBezTo>
                  <a:cubicBezTo>
                    <a:pt x="4389597" y="343376"/>
                    <a:pt x="4388644" y="345281"/>
                    <a:pt x="4386739" y="347186"/>
                  </a:cubicBezTo>
                  <a:cubicBezTo>
                    <a:pt x="4386739" y="341471"/>
                    <a:pt x="4386739" y="336709"/>
                    <a:pt x="4386739" y="331946"/>
                  </a:cubicBezTo>
                  <a:close/>
                  <a:moveTo>
                    <a:pt x="4389597" y="376714"/>
                  </a:moveTo>
                  <a:cubicBezTo>
                    <a:pt x="4389597" y="376714"/>
                    <a:pt x="4389597" y="375761"/>
                    <a:pt x="4388644" y="375761"/>
                  </a:cubicBezTo>
                  <a:cubicBezTo>
                    <a:pt x="4388644" y="373856"/>
                    <a:pt x="4387691" y="371951"/>
                    <a:pt x="4387691" y="370046"/>
                  </a:cubicBezTo>
                  <a:cubicBezTo>
                    <a:pt x="4387691" y="367189"/>
                    <a:pt x="4387691" y="363379"/>
                    <a:pt x="4387691" y="360521"/>
                  </a:cubicBezTo>
                  <a:cubicBezTo>
                    <a:pt x="4387691" y="357664"/>
                    <a:pt x="4387691" y="354806"/>
                    <a:pt x="4387691" y="351949"/>
                  </a:cubicBezTo>
                  <a:cubicBezTo>
                    <a:pt x="4388644" y="349091"/>
                    <a:pt x="4390549" y="347186"/>
                    <a:pt x="4391501" y="345281"/>
                  </a:cubicBezTo>
                  <a:cubicBezTo>
                    <a:pt x="4391501" y="346234"/>
                    <a:pt x="4391501" y="348139"/>
                    <a:pt x="4391501" y="349091"/>
                  </a:cubicBezTo>
                  <a:cubicBezTo>
                    <a:pt x="4391501" y="355759"/>
                    <a:pt x="4392454" y="362426"/>
                    <a:pt x="4392454" y="370046"/>
                  </a:cubicBezTo>
                  <a:cubicBezTo>
                    <a:pt x="4390549" y="371951"/>
                    <a:pt x="4389597" y="374809"/>
                    <a:pt x="4389597" y="376714"/>
                  </a:cubicBezTo>
                  <a:close/>
                  <a:moveTo>
                    <a:pt x="4424839" y="351949"/>
                  </a:moveTo>
                  <a:cubicBezTo>
                    <a:pt x="4424839" y="352901"/>
                    <a:pt x="4424839" y="353854"/>
                    <a:pt x="4424839" y="354806"/>
                  </a:cubicBezTo>
                  <a:cubicBezTo>
                    <a:pt x="4423887" y="355759"/>
                    <a:pt x="4423887" y="356711"/>
                    <a:pt x="4422934" y="356711"/>
                  </a:cubicBezTo>
                  <a:cubicBezTo>
                    <a:pt x="4422934" y="354806"/>
                    <a:pt x="4423887" y="353854"/>
                    <a:pt x="4424839" y="351949"/>
                  </a:cubicBezTo>
                  <a:close/>
                  <a:moveTo>
                    <a:pt x="4415314" y="411004"/>
                  </a:moveTo>
                  <a:cubicBezTo>
                    <a:pt x="4415314" y="411004"/>
                    <a:pt x="4415314" y="411956"/>
                    <a:pt x="4415314" y="411956"/>
                  </a:cubicBezTo>
                  <a:cubicBezTo>
                    <a:pt x="4414362" y="411004"/>
                    <a:pt x="4413409" y="410051"/>
                    <a:pt x="4412456" y="409099"/>
                  </a:cubicBezTo>
                  <a:cubicBezTo>
                    <a:pt x="4412456" y="401479"/>
                    <a:pt x="4412456" y="392906"/>
                    <a:pt x="4411504" y="385286"/>
                  </a:cubicBezTo>
                  <a:cubicBezTo>
                    <a:pt x="4414362" y="380524"/>
                    <a:pt x="4417219" y="376714"/>
                    <a:pt x="4420076" y="372904"/>
                  </a:cubicBezTo>
                  <a:cubicBezTo>
                    <a:pt x="4420076" y="373856"/>
                    <a:pt x="4421029" y="373856"/>
                    <a:pt x="4421029" y="374809"/>
                  </a:cubicBezTo>
                  <a:cubicBezTo>
                    <a:pt x="4419124" y="386239"/>
                    <a:pt x="4417219" y="397669"/>
                    <a:pt x="4415314" y="411004"/>
                  </a:cubicBezTo>
                  <a:close/>
                  <a:moveTo>
                    <a:pt x="4410551" y="254794"/>
                  </a:moveTo>
                  <a:cubicBezTo>
                    <a:pt x="4413409" y="260509"/>
                    <a:pt x="4417219" y="267176"/>
                    <a:pt x="4421029" y="273844"/>
                  </a:cubicBezTo>
                  <a:cubicBezTo>
                    <a:pt x="4419124" y="280511"/>
                    <a:pt x="4417219" y="287179"/>
                    <a:pt x="4415314" y="293846"/>
                  </a:cubicBezTo>
                  <a:cubicBezTo>
                    <a:pt x="4413409" y="301466"/>
                    <a:pt x="4410551" y="309086"/>
                    <a:pt x="4408647" y="316706"/>
                  </a:cubicBezTo>
                  <a:cubicBezTo>
                    <a:pt x="4407694" y="305276"/>
                    <a:pt x="4406741" y="297656"/>
                    <a:pt x="4406741" y="297656"/>
                  </a:cubicBezTo>
                  <a:cubicBezTo>
                    <a:pt x="4406741" y="297656"/>
                    <a:pt x="4404837" y="310991"/>
                    <a:pt x="4402931" y="331946"/>
                  </a:cubicBezTo>
                  <a:cubicBezTo>
                    <a:pt x="4402931" y="333851"/>
                    <a:pt x="4401979" y="335756"/>
                    <a:pt x="4401026" y="337661"/>
                  </a:cubicBezTo>
                  <a:cubicBezTo>
                    <a:pt x="4401026" y="337661"/>
                    <a:pt x="4400074" y="336709"/>
                    <a:pt x="4400074" y="336709"/>
                  </a:cubicBezTo>
                  <a:cubicBezTo>
                    <a:pt x="4393406" y="295751"/>
                    <a:pt x="4388644" y="270034"/>
                    <a:pt x="4388644" y="270034"/>
                  </a:cubicBezTo>
                  <a:cubicBezTo>
                    <a:pt x="4388644" y="270034"/>
                    <a:pt x="4388644" y="292894"/>
                    <a:pt x="4389597" y="328136"/>
                  </a:cubicBezTo>
                  <a:cubicBezTo>
                    <a:pt x="4388644" y="327184"/>
                    <a:pt x="4387691" y="326231"/>
                    <a:pt x="4386739" y="325279"/>
                  </a:cubicBezTo>
                  <a:cubicBezTo>
                    <a:pt x="4386739" y="324326"/>
                    <a:pt x="4386739" y="324326"/>
                    <a:pt x="4386739" y="323374"/>
                  </a:cubicBezTo>
                  <a:cubicBezTo>
                    <a:pt x="4387691" y="311944"/>
                    <a:pt x="4386739" y="300514"/>
                    <a:pt x="4387691" y="290989"/>
                  </a:cubicBezTo>
                  <a:cubicBezTo>
                    <a:pt x="4388644" y="280511"/>
                    <a:pt x="4388644" y="271939"/>
                    <a:pt x="4389597" y="263366"/>
                  </a:cubicBezTo>
                  <a:cubicBezTo>
                    <a:pt x="4390549" y="254794"/>
                    <a:pt x="4390549" y="248126"/>
                    <a:pt x="4391501" y="242411"/>
                  </a:cubicBezTo>
                  <a:cubicBezTo>
                    <a:pt x="4392454" y="233839"/>
                    <a:pt x="4393406" y="228124"/>
                    <a:pt x="4393406" y="225266"/>
                  </a:cubicBezTo>
                  <a:cubicBezTo>
                    <a:pt x="4399122" y="232886"/>
                    <a:pt x="4403884" y="243364"/>
                    <a:pt x="4410551" y="254794"/>
                  </a:cubicBezTo>
                  <a:close/>
                  <a:moveTo>
                    <a:pt x="4389597" y="217646"/>
                  </a:moveTo>
                  <a:cubicBezTo>
                    <a:pt x="4390549" y="219551"/>
                    <a:pt x="4392454" y="221456"/>
                    <a:pt x="4393406" y="224314"/>
                  </a:cubicBezTo>
                  <a:cubicBezTo>
                    <a:pt x="4392454" y="227171"/>
                    <a:pt x="4390549" y="232886"/>
                    <a:pt x="4387691" y="240506"/>
                  </a:cubicBezTo>
                  <a:cubicBezTo>
                    <a:pt x="4385787" y="246221"/>
                    <a:pt x="4383881" y="252889"/>
                    <a:pt x="4381976" y="260509"/>
                  </a:cubicBezTo>
                  <a:cubicBezTo>
                    <a:pt x="4381976" y="259556"/>
                    <a:pt x="4381976" y="257651"/>
                    <a:pt x="4381976" y="256699"/>
                  </a:cubicBezTo>
                  <a:cubicBezTo>
                    <a:pt x="4384834" y="242411"/>
                    <a:pt x="4386739" y="229076"/>
                    <a:pt x="4389597" y="217646"/>
                  </a:cubicBezTo>
                  <a:close/>
                  <a:moveTo>
                    <a:pt x="4374356" y="291941"/>
                  </a:moveTo>
                  <a:cubicBezTo>
                    <a:pt x="4374356" y="291941"/>
                    <a:pt x="4374356" y="292894"/>
                    <a:pt x="4374356" y="292894"/>
                  </a:cubicBezTo>
                  <a:cubicBezTo>
                    <a:pt x="4374356" y="292894"/>
                    <a:pt x="4374356" y="292894"/>
                    <a:pt x="4374356" y="291941"/>
                  </a:cubicBezTo>
                  <a:cubicBezTo>
                    <a:pt x="4374356" y="291941"/>
                    <a:pt x="4374356" y="291941"/>
                    <a:pt x="4374356" y="291941"/>
                  </a:cubicBezTo>
                  <a:close/>
                  <a:moveTo>
                    <a:pt x="4360069" y="282416"/>
                  </a:moveTo>
                  <a:cubicBezTo>
                    <a:pt x="4360069" y="284321"/>
                    <a:pt x="4360069" y="287179"/>
                    <a:pt x="4360069" y="290036"/>
                  </a:cubicBezTo>
                  <a:cubicBezTo>
                    <a:pt x="4360069" y="289084"/>
                    <a:pt x="4359116" y="288131"/>
                    <a:pt x="4359116" y="288131"/>
                  </a:cubicBezTo>
                  <a:cubicBezTo>
                    <a:pt x="4359116" y="285274"/>
                    <a:pt x="4359116" y="283369"/>
                    <a:pt x="4360069" y="282416"/>
                  </a:cubicBezTo>
                  <a:close/>
                  <a:moveTo>
                    <a:pt x="4313397" y="387191"/>
                  </a:moveTo>
                  <a:cubicBezTo>
                    <a:pt x="4312444" y="388144"/>
                    <a:pt x="4312444" y="390049"/>
                    <a:pt x="4311491" y="391001"/>
                  </a:cubicBezTo>
                  <a:cubicBezTo>
                    <a:pt x="4312444" y="389096"/>
                    <a:pt x="4312444" y="388144"/>
                    <a:pt x="4313397" y="387191"/>
                  </a:cubicBezTo>
                  <a:cubicBezTo>
                    <a:pt x="4313397" y="386239"/>
                    <a:pt x="4313397" y="387191"/>
                    <a:pt x="4313397" y="387191"/>
                  </a:cubicBezTo>
                  <a:close/>
                  <a:moveTo>
                    <a:pt x="4311491" y="351949"/>
                  </a:moveTo>
                  <a:cubicBezTo>
                    <a:pt x="4311491" y="356711"/>
                    <a:pt x="4312444" y="360521"/>
                    <a:pt x="4312444" y="365284"/>
                  </a:cubicBezTo>
                  <a:cubicBezTo>
                    <a:pt x="4311491" y="364331"/>
                    <a:pt x="4311491" y="364331"/>
                    <a:pt x="4311491" y="363379"/>
                  </a:cubicBezTo>
                  <a:cubicBezTo>
                    <a:pt x="4311491" y="358616"/>
                    <a:pt x="4311491" y="355759"/>
                    <a:pt x="4311491" y="351949"/>
                  </a:cubicBezTo>
                  <a:close/>
                  <a:moveTo>
                    <a:pt x="4247674" y="313849"/>
                  </a:moveTo>
                  <a:cubicBezTo>
                    <a:pt x="4247674" y="312896"/>
                    <a:pt x="4247674" y="312896"/>
                    <a:pt x="4247674" y="311944"/>
                  </a:cubicBezTo>
                  <a:cubicBezTo>
                    <a:pt x="4247674" y="312896"/>
                    <a:pt x="4247674" y="312896"/>
                    <a:pt x="4247674" y="313849"/>
                  </a:cubicBezTo>
                  <a:cubicBezTo>
                    <a:pt x="4247674" y="317659"/>
                    <a:pt x="4247674" y="320516"/>
                    <a:pt x="4246722" y="324326"/>
                  </a:cubicBezTo>
                  <a:cubicBezTo>
                    <a:pt x="4246722" y="323374"/>
                    <a:pt x="4246722" y="322421"/>
                    <a:pt x="4246722" y="322421"/>
                  </a:cubicBezTo>
                  <a:cubicBezTo>
                    <a:pt x="4246722" y="318611"/>
                    <a:pt x="4247674" y="315754"/>
                    <a:pt x="4247674" y="313849"/>
                  </a:cubicBezTo>
                  <a:close/>
                  <a:moveTo>
                    <a:pt x="4181951" y="367189"/>
                  </a:moveTo>
                  <a:cubicBezTo>
                    <a:pt x="4181951" y="351949"/>
                    <a:pt x="4182904" y="337661"/>
                    <a:pt x="4182904" y="324326"/>
                  </a:cubicBezTo>
                  <a:cubicBezTo>
                    <a:pt x="4182904" y="326231"/>
                    <a:pt x="4183856" y="328136"/>
                    <a:pt x="4183856" y="330041"/>
                  </a:cubicBezTo>
                  <a:cubicBezTo>
                    <a:pt x="4184809" y="333851"/>
                    <a:pt x="4185761" y="336709"/>
                    <a:pt x="4185761" y="340519"/>
                  </a:cubicBezTo>
                  <a:cubicBezTo>
                    <a:pt x="4185761" y="341471"/>
                    <a:pt x="4185761" y="342424"/>
                    <a:pt x="4185761" y="342424"/>
                  </a:cubicBezTo>
                  <a:cubicBezTo>
                    <a:pt x="4184809" y="339566"/>
                    <a:pt x="4183856" y="338614"/>
                    <a:pt x="4183856" y="338614"/>
                  </a:cubicBezTo>
                  <a:cubicBezTo>
                    <a:pt x="4183856" y="338614"/>
                    <a:pt x="4184809" y="345281"/>
                    <a:pt x="4187666" y="357664"/>
                  </a:cubicBezTo>
                  <a:cubicBezTo>
                    <a:pt x="4187666" y="360521"/>
                    <a:pt x="4188619" y="362426"/>
                    <a:pt x="4189571" y="365284"/>
                  </a:cubicBezTo>
                  <a:cubicBezTo>
                    <a:pt x="4189571" y="368141"/>
                    <a:pt x="4190524" y="370999"/>
                    <a:pt x="4191476" y="373856"/>
                  </a:cubicBezTo>
                  <a:cubicBezTo>
                    <a:pt x="4191476" y="377666"/>
                    <a:pt x="4190524" y="382429"/>
                    <a:pt x="4190524" y="386239"/>
                  </a:cubicBezTo>
                  <a:cubicBezTo>
                    <a:pt x="4190524" y="388144"/>
                    <a:pt x="4190524" y="390049"/>
                    <a:pt x="4190524" y="391954"/>
                  </a:cubicBezTo>
                  <a:cubicBezTo>
                    <a:pt x="4187666" y="383381"/>
                    <a:pt x="4184809" y="374809"/>
                    <a:pt x="4181951" y="367189"/>
                  </a:cubicBezTo>
                  <a:cubicBezTo>
                    <a:pt x="4181951" y="369094"/>
                    <a:pt x="4181951" y="368141"/>
                    <a:pt x="4181951" y="367189"/>
                  </a:cubicBezTo>
                  <a:close/>
                  <a:moveTo>
                    <a:pt x="4161949" y="401479"/>
                  </a:moveTo>
                  <a:cubicBezTo>
                    <a:pt x="4161949" y="400526"/>
                    <a:pt x="4161949" y="400526"/>
                    <a:pt x="4161949" y="399574"/>
                  </a:cubicBezTo>
                  <a:cubicBezTo>
                    <a:pt x="4161949" y="399574"/>
                    <a:pt x="4161949" y="399574"/>
                    <a:pt x="4161949" y="399574"/>
                  </a:cubicBezTo>
                  <a:cubicBezTo>
                    <a:pt x="4161949" y="400526"/>
                    <a:pt x="4161949" y="401479"/>
                    <a:pt x="4161949" y="401479"/>
                  </a:cubicBezTo>
                  <a:close/>
                  <a:moveTo>
                    <a:pt x="4160044" y="306229"/>
                  </a:moveTo>
                  <a:cubicBezTo>
                    <a:pt x="4160044" y="299561"/>
                    <a:pt x="4160996" y="295751"/>
                    <a:pt x="4160996" y="292894"/>
                  </a:cubicBezTo>
                  <a:cubicBezTo>
                    <a:pt x="4161949" y="289084"/>
                    <a:pt x="4162901" y="286226"/>
                    <a:pt x="4163854" y="282416"/>
                  </a:cubicBezTo>
                  <a:cubicBezTo>
                    <a:pt x="4163854" y="292894"/>
                    <a:pt x="4162901" y="303371"/>
                    <a:pt x="4162901" y="313849"/>
                  </a:cubicBezTo>
                  <a:cubicBezTo>
                    <a:pt x="4161949" y="310991"/>
                    <a:pt x="4160996" y="309086"/>
                    <a:pt x="4160044" y="306229"/>
                  </a:cubicBezTo>
                  <a:cubicBezTo>
                    <a:pt x="4160044" y="306229"/>
                    <a:pt x="4160044" y="306229"/>
                    <a:pt x="4160044" y="306229"/>
                  </a:cubicBezTo>
                  <a:close/>
                  <a:moveTo>
                    <a:pt x="4128611" y="354806"/>
                  </a:moveTo>
                  <a:cubicBezTo>
                    <a:pt x="4128611" y="350996"/>
                    <a:pt x="4128611" y="347186"/>
                    <a:pt x="4127659" y="343376"/>
                  </a:cubicBezTo>
                  <a:cubicBezTo>
                    <a:pt x="4127659" y="345281"/>
                    <a:pt x="4127659" y="347186"/>
                    <a:pt x="4128611" y="350044"/>
                  </a:cubicBezTo>
                  <a:cubicBezTo>
                    <a:pt x="4129564" y="354806"/>
                    <a:pt x="4129564" y="360521"/>
                    <a:pt x="4130516" y="365284"/>
                  </a:cubicBezTo>
                  <a:cubicBezTo>
                    <a:pt x="4129564" y="361474"/>
                    <a:pt x="4129564" y="358616"/>
                    <a:pt x="4128611" y="354806"/>
                  </a:cubicBezTo>
                  <a:close/>
                  <a:moveTo>
                    <a:pt x="4124801" y="255746"/>
                  </a:moveTo>
                  <a:cubicBezTo>
                    <a:pt x="4124801" y="252889"/>
                    <a:pt x="4124801" y="250031"/>
                    <a:pt x="4124801" y="248126"/>
                  </a:cubicBezTo>
                  <a:cubicBezTo>
                    <a:pt x="4129564" y="265271"/>
                    <a:pt x="4134326" y="284321"/>
                    <a:pt x="4140041" y="303371"/>
                  </a:cubicBezTo>
                  <a:cubicBezTo>
                    <a:pt x="4140041" y="304324"/>
                    <a:pt x="4140994" y="306229"/>
                    <a:pt x="4140994" y="307181"/>
                  </a:cubicBezTo>
                  <a:cubicBezTo>
                    <a:pt x="4140994" y="311944"/>
                    <a:pt x="4140994" y="316706"/>
                    <a:pt x="4140994" y="321469"/>
                  </a:cubicBezTo>
                  <a:cubicBezTo>
                    <a:pt x="4136231" y="310991"/>
                    <a:pt x="4133374" y="305276"/>
                    <a:pt x="4133374" y="305276"/>
                  </a:cubicBezTo>
                  <a:cubicBezTo>
                    <a:pt x="4133374" y="305276"/>
                    <a:pt x="4134326" y="308134"/>
                    <a:pt x="4135279" y="312896"/>
                  </a:cubicBezTo>
                  <a:cubicBezTo>
                    <a:pt x="4132421" y="309086"/>
                    <a:pt x="4130516" y="304324"/>
                    <a:pt x="4127659" y="300514"/>
                  </a:cubicBezTo>
                  <a:cubicBezTo>
                    <a:pt x="4125754" y="293846"/>
                    <a:pt x="4124801" y="288131"/>
                    <a:pt x="4123849" y="284321"/>
                  </a:cubicBezTo>
                  <a:cubicBezTo>
                    <a:pt x="4124801" y="273844"/>
                    <a:pt x="4124801" y="264319"/>
                    <a:pt x="4124801" y="255746"/>
                  </a:cubicBezTo>
                  <a:close/>
                  <a:moveTo>
                    <a:pt x="4095274" y="395764"/>
                  </a:moveTo>
                  <a:cubicBezTo>
                    <a:pt x="4094321" y="395764"/>
                    <a:pt x="4094321" y="395764"/>
                    <a:pt x="4095274" y="395764"/>
                  </a:cubicBezTo>
                  <a:cubicBezTo>
                    <a:pt x="4095274" y="394811"/>
                    <a:pt x="4095274" y="394811"/>
                    <a:pt x="4095274" y="394811"/>
                  </a:cubicBezTo>
                  <a:cubicBezTo>
                    <a:pt x="4095274" y="394811"/>
                    <a:pt x="4095274" y="395764"/>
                    <a:pt x="4095274" y="395764"/>
                  </a:cubicBezTo>
                  <a:close/>
                  <a:moveTo>
                    <a:pt x="4093369" y="386239"/>
                  </a:moveTo>
                  <a:cubicBezTo>
                    <a:pt x="4093369" y="383381"/>
                    <a:pt x="4093369" y="379571"/>
                    <a:pt x="4093369" y="376714"/>
                  </a:cubicBezTo>
                  <a:cubicBezTo>
                    <a:pt x="4094321" y="378619"/>
                    <a:pt x="4095274" y="380524"/>
                    <a:pt x="4096226" y="382429"/>
                  </a:cubicBezTo>
                  <a:cubicBezTo>
                    <a:pt x="4094321" y="384334"/>
                    <a:pt x="4094321" y="385286"/>
                    <a:pt x="4093369" y="386239"/>
                  </a:cubicBezTo>
                  <a:close/>
                  <a:moveTo>
                    <a:pt x="4097179" y="342424"/>
                  </a:moveTo>
                  <a:cubicBezTo>
                    <a:pt x="4098131" y="339566"/>
                    <a:pt x="4098131" y="337661"/>
                    <a:pt x="4099084" y="334804"/>
                  </a:cubicBezTo>
                  <a:cubicBezTo>
                    <a:pt x="4099084" y="335756"/>
                    <a:pt x="4099084" y="336709"/>
                    <a:pt x="4099084" y="337661"/>
                  </a:cubicBezTo>
                  <a:cubicBezTo>
                    <a:pt x="4099084" y="339566"/>
                    <a:pt x="4098131" y="340519"/>
                    <a:pt x="4097179" y="342424"/>
                  </a:cubicBezTo>
                  <a:close/>
                  <a:moveTo>
                    <a:pt x="4100989" y="353854"/>
                  </a:moveTo>
                  <a:cubicBezTo>
                    <a:pt x="4100989" y="352901"/>
                    <a:pt x="4100989" y="351949"/>
                    <a:pt x="4100989" y="351949"/>
                  </a:cubicBezTo>
                  <a:cubicBezTo>
                    <a:pt x="4100989" y="351949"/>
                    <a:pt x="4100989" y="351949"/>
                    <a:pt x="4100989" y="351949"/>
                  </a:cubicBezTo>
                  <a:cubicBezTo>
                    <a:pt x="4100989" y="352901"/>
                    <a:pt x="4100989" y="353854"/>
                    <a:pt x="4100989" y="353854"/>
                  </a:cubicBezTo>
                  <a:cubicBezTo>
                    <a:pt x="4100989" y="354806"/>
                    <a:pt x="4100989" y="353854"/>
                    <a:pt x="4100989" y="353854"/>
                  </a:cubicBezTo>
                  <a:close/>
                  <a:moveTo>
                    <a:pt x="4115276" y="322421"/>
                  </a:moveTo>
                  <a:cubicBezTo>
                    <a:pt x="4115276" y="330994"/>
                    <a:pt x="4114324" y="341471"/>
                    <a:pt x="4114324" y="350996"/>
                  </a:cubicBezTo>
                  <a:cubicBezTo>
                    <a:pt x="4113371" y="336709"/>
                    <a:pt x="4111466" y="327184"/>
                    <a:pt x="4111466" y="327184"/>
                  </a:cubicBezTo>
                  <a:cubicBezTo>
                    <a:pt x="4111466" y="327184"/>
                    <a:pt x="4110514" y="332899"/>
                    <a:pt x="4108609" y="342424"/>
                  </a:cubicBezTo>
                  <a:cubicBezTo>
                    <a:pt x="4108609" y="342424"/>
                    <a:pt x="4107656" y="341471"/>
                    <a:pt x="4107656" y="341471"/>
                  </a:cubicBezTo>
                  <a:cubicBezTo>
                    <a:pt x="4107656" y="339566"/>
                    <a:pt x="4106704" y="338614"/>
                    <a:pt x="4106704" y="336709"/>
                  </a:cubicBezTo>
                  <a:cubicBezTo>
                    <a:pt x="4108609" y="330994"/>
                    <a:pt x="4111466" y="326231"/>
                    <a:pt x="4113371" y="322421"/>
                  </a:cubicBezTo>
                  <a:cubicBezTo>
                    <a:pt x="4114324" y="321469"/>
                    <a:pt x="4114324" y="319564"/>
                    <a:pt x="4115276" y="318611"/>
                  </a:cubicBezTo>
                  <a:cubicBezTo>
                    <a:pt x="4115276" y="319564"/>
                    <a:pt x="4115276" y="320516"/>
                    <a:pt x="4115276" y="322421"/>
                  </a:cubicBezTo>
                  <a:close/>
                  <a:moveTo>
                    <a:pt x="4109561" y="295751"/>
                  </a:moveTo>
                  <a:cubicBezTo>
                    <a:pt x="4111466" y="299561"/>
                    <a:pt x="4113371" y="303371"/>
                    <a:pt x="4116229" y="308134"/>
                  </a:cubicBezTo>
                  <a:cubicBezTo>
                    <a:pt x="4116229" y="309086"/>
                    <a:pt x="4116229" y="310991"/>
                    <a:pt x="4116229" y="311944"/>
                  </a:cubicBezTo>
                  <a:cubicBezTo>
                    <a:pt x="4114324" y="314801"/>
                    <a:pt x="4112419" y="316706"/>
                    <a:pt x="4110514" y="320516"/>
                  </a:cubicBezTo>
                  <a:cubicBezTo>
                    <a:pt x="4108609" y="323374"/>
                    <a:pt x="4106704" y="326231"/>
                    <a:pt x="4104799" y="329089"/>
                  </a:cubicBezTo>
                  <a:cubicBezTo>
                    <a:pt x="4103846" y="326231"/>
                    <a:pt x="4102894" y="324326"/>
                    <a:pt x="4102894" y="322421"/>
                  </a:cubicBezTo>
                  <a:cubicBezTo>
                    <a:pt x="4105751" y="311944"/>
                    <a:pt x="4107656" y="303371"/>
                    <a:pt x="4109561" y="295751"/>
                  </a:cubicBezTo>
                  <a:close/>
                  <a:moveTo>
                    <a:pt x="4092416" y="294799"/>
                  </a:moveTo>
                  <a:cubicBezTo>
                    <a:pt x="4093369" y="284321"/>
                    <a:pt x="4093369" y="274796"/>
                    <a:pt x="4094321" y="265271"/>
                  </a:cubicBezTo>
                  <a:cubicBezTo>
                    <a:pt x="4095274" y="268129"/>
                    <a:pt x="4096226" y="270034"/>
                    <a:pt x="4098131" y="272891"/>
                  </a:cubicBezTo>
                  <a:cubicBezTo>
                    <a:pt x="4100989" y="278606"/>
                    <a:pt x="4103846" y="284321"/>
                    <a:pt x="4106704" y="290989"/>
                  </a:cubicBezTo>
                  <a:cubicBezTo>
                    <a:pt x="4103846" y="296704"/>
                    <a:pt x="4101941" y="304324"/>
                    <a:pt x="4098131" y="311944"/>
                  </a:cubicBezTo>
                  <a:cubicBezTo>
                    <a:pt x="4097179" y="308134"/>
                    <a:pt x="4096226" y="306229"/>
                    <a:pt x="4096226" y="306229"/>
                  </a:cubicBezTo>
                  <a:cubicBezTo>
                    <a:pt x="4096226" y="306229"/>
                    <a:pt x="4096226" y="310039"/>
                    <a:pt x="4097179" y="315754"/>
                  </a:cubicBezTo>
                  <a:cubicBezTo>
                    <a:pt x="4095274" y="320516"/>
                    <a:pt x="4093369" y="324326"/>
                    <a:pt x="4092416" y="329089"/>
                  </a:cubicBezTo>
                  <a:cubicBezTo>
                    <a:pt x="4092416" y="328136"/>
                    <a:pt x="4091464" y="326231"/>
                    <a:pt x="4091464" y="325279"/>
                  </a:cubicBezTo>
                  <a:cubicBezTo>
                    <a:pt x="4091464" y="324326"/>
                    <a:pt x="4090511" y="323374"/>
                    <a:pt x="4090511" y="321469"/>
                  </a:cubicBezTo>
                  <a:cubicBezTo>
                    <a:pt x="4091464" y="311944"/>
                    <a:pt x="4092416" y="303371"/>
                    <a:pt x="4092416" y="294799"/>
                  </a:cubicBezTo>
                  <a:close/>
                  <a:moveTo>
                    <a:pt x="4085749" y="244316"/>
                  </a:moveTo>
                  <a:cubicBezTo>
                    <a:pt x="4085749" y="245269"/>
                    <a:pt x="4085749" y="245269"/>
                    <a:pt x="4085749" y="244316"/>
                  </a:cubicBezTo>
                  <a:cubicBezTo>
                    <a:pt x="4085749" y="247174"/>
                    <a:pt x="4085749" y="248126"/>
                    <a:pt x="4084796" y="250031"/>
                  </a:cubicBezTo>
                  <a:cubicBezTo>
                    <a:pt x="4084796" y="249079"/>
                    <a:pt x="4084796" y="246221"/>
                    <a:pt x="4085749" y="244316"/>
                  </a:cubicBezTo>
                  <a:close/>
                  <a:moveTo>
                    <a:pt x="4043839" y="279559"/>
                  </a:moveTo>
                  <a:cubicBezTo>
                    <a:pt x="4044791" y="280511"/>
                    <a:pt x="4044791" y="280511"/>
                    <a:pt x="4043839" y="279559"/>
                  </a:cubicBezTo>
                  <a:cubicBezTo>
                    <a:pt x="4044791" y="281464"/>
                    <a:pt x="4044791" y="282416"/>
                    <a:pt x="4044791" y="283369"/>
                  </a:cubicBezTo>
                  <a:cubicBezTo>
                    <a:pt x="4043839" y="282416"/>
                    <a:pt x="4043839" y="281464"/>
                    <a:pt x="4043839" y="281464"/>
                  </a:cubicBezTo>
                  <a:cubicBezTo>
                    <a:pt x="4043839" y="281464"/>
                    <a:pt x="4043839" y="283369"/>
                    <a:pt x="4044791" y="286226"/>
                  </a:cubicBezTo>
                  <a:cubicBezTo>
                    <a:pt x="4044791" y="287179"/>
                    <a:pt x="4044791" y="288131"/>
                    <a:pt x="4044791" y="290036"/>
                  </a:cubicBezTo>
                  <a:cubicBezTo>
                    <a:pt x="4043839" y="288131"/>
                    <a:pt x="4042886" y="286226"/>
                    <a:pt x="4042886" y="284321"/>
                  </a:cubicBezTo>
                  <a:cubicBezTo>
                    <a:pt x="4043839" y="282416"/>
                    <a:pt x="4043839" y="281464"/>
                    <a:pt x="4043839" y="279559"/>
                  </a:cubicBezTo>
                  <a:close/>
                  <a:moveTo>
                    <a:pt x="4044791" y="333851"/>
                  </a:moveTo>
                  <a:cubicBezTo>
                    <a:pt x="4044791" y="333851"/>
                    <a:pt x="4044791" y="333851"/>
                    <a:pt x="4044791" y="333851"/>
                  </a:cubicBezTo>
                  <a:cubicBezTo>
                    <a:pt x="4044791" y="335756"/>
                    <a:pt x="4044791" y="337661"/>
                    <a:pt x="4044791" y="339566"/>
                  </a:cubicBezTo>
                  <a:cubicBezTo>
                    <a:pt x="4043839" y="338614"/>
                    <a:pt x="4043839" y="338614"/>
                    <a:pt x="4042886" y="337661"/>
                  </a:cubicBezTo>
                  <a:cubicBezTo>
                    <a:pt x="4042886" y="335756"/>
                    <a:pt x="4043839" y="334804"/>
                    <a:pt x="4044791" y="333851"/>
                  </a:cubicBezTo>
                  <a:close/>
                  <a:moveTo>
                    <a:pt x="4039076" y="271939"/>
                  </a:moveTo>
                  <a:cubicBezTo>
                    <a:pt x="4039076" y="272891"/>
                    <a:pt x="4039076" y="272891"/>
                    <a:pt x="4039076" y="273844"/>
                  </a:cubicBezTo>
                  <a:cubicBezTo>
                    <a:pt x="4039076" y="272891"/>
                    <a:pt x="4038124" y="271939"/>
                    <a:pt x="4038124" y="270034"/>
                  </a:cubicBezTo>
                  <a:cubicBezTo>
                    <a:pt x="4037171" y="268129"/>
                    <a:pt x="4037171" y="267176"/>
                    <a:pt x="4036219" y="265271"/>
                  </a:cubicBezTo>
                  <a:cubicBezTo>
                    <a:pt x="4037171" y="267176"/>
                    <a:pt x="4038124" y="269081"/>
                    <a:pt x="4039076" y="271939"/>
                  </a:cubicBezTo>
                  <a:close/>
                  <a:moveTo>
                    <a:pt x="4033361" y="358616"/>
                  </a:moveTo>
                  <a:cubicBezTo>
                    <a:pt x="4033361" y="355759"/>
                    <a:pt x="4034314" y="353854"/>
                    <a:pt x="4034314" y="351949"/>
                  </a:cubicBezTo>
                  <a:cubicBezTo>
                    <a:pt x="4035266" y="350044"/>
                    <a:pt x="4037171" y="347186"/>
                    <a:pt x="4038124" y="345281"/>
                  </a:cubicBezTo>
                  <a:cubicBezTo>
                    <a:pt x="4040029" y="347186"/>
                    <a:pt x="4041934" y="350044"/>
                    <a:pt x="4043839" y="351949"/>
                  </a:cubicBezTo>
                  <a:cubicBezTo>
                    <a:pt x="4042886" y="363379"/>
                    <a:pt x="4041934" y="376714"/>
                    <a:pt x="4040981" y="391954"/>
                  </a:cubicBezTo>
                  <a:cubicBezTo>
                    <a:pt x="4039076" y="398621"/>
                    <a:pt x="4037171" y="406241"/>
                    <a:pt x="4035266" y="413861"/>
                  </a:cubicBezTo>
                  <a:cubicBezTo>
                    <a:pt x="4033361" y="407194"/>
                    <a:pt x="4030504" y="401479"/>
                    <a:pt x="4029551" y="395764"/>
                  </a:cubicBezTo>
                  <a:cubicBezTo>
                    <a:pt x="4028599" y="392906"/>
                    <a:pt x="4027646" y="391001"/>
                    <a:pt x="4027646" y="388144"/>
                  </a:cubicBezTo>
                  <a:cubicBezTo>
                    <a:pt x="4029551" y="377666"/>
                    <a:pt x="4031456" y="368141"/>
                    <a:pt x="4033361" y="358616"/>
                  </a:cubicBezTo>
                  <a:close/>
                  <a:moveTo>
                    <a:pt x="4020026" y="324326"/>
                  </a:moveTo>
                  <a:cubicBezTo>
                    <a:pt x="4020979" y="325279"/>
                    <a:pt x="4020979" y="325279"/>
                    <a:pt x="4021931" y="326231"/>
                  </a:cubicBezTo>
                  <a:cubicBezTo>
                    <a:pt x="4020979" y="329089"/>
                    <a:pt x="4020026" y="331946"/>
                    <a:pt x="4019074" y="334804"/>
                  </a:cubicBezTo>
                  <a:cubicBezTo>
                    <a:pt x="4018121" y="336709"/>
                    <a:pt x="4018121" y="339566"/>
                    <a:pt x="4017169" y="341471"/>
                  </a:cubicBezTo>
                  <a:cubicBezTo>
                    <a:pt x="4017169" y="341471"/>
                    <a:pt x="4017169" y="342424"/>
                    <a:pt x="4016216" y="342424"/>
                  </a:cubicBezTo>
                  <a:cubicBezTo>
                    <a:pt x="4016216" y="343376"/>
                    <a:pt x="4015264" y="343376"/>
                    <a:pt x="4015264" y="344329"/>
                  </a:cubicBezTo>
                  <a:cubicBezTo>
                    <a:pt x="4014311" y="333851"/>
                    <a:pt x="4012406" y="324326"/>
                    <a:pt x="4011454" y="315754"/>
                  </a:cubicBezTo>
                  <a:cubicBezTo>
                    <a:pt x="4014311" y="317659"/>
                    <a:pt x="4017169" y="320516"/>
                    <a:pt x="4020026" y="324326"/>
                  </a:cubicBezTo>
                  <a:close/>
                  <a:moveTo>
                    <a:pt x="3999071" y="282416"/>
                  </a:moveTo>
                  <a:cubicBezTo>
                    <a:pt x="4000024" y="282416"/>
                    <a:pt x="4000024" y="282416"/>
                    <a:pt x="3999071" y="282416"/>
                  </a:cubicBezTo>
                  <a:cubicBezTo>
                    <a:pt x="4000024" y="290989"/>
                    <a:pt x="4000024" y="300514"/>
                    <a:pt x="4000024" y="310991"/>
                  </a:cubicBezTo>
                  <a:cubicBezTo>
                    <a:pt x="4000024" y="312896"/>
                    <a:pt x="4000024" y="314801"/>
                    <a:pt x="4000024" y="316706"/>
                  </a:cubicBezTo>
                  <a:cubicBezTo>
                    <a:pt x="4000024" y="319564"/>
                    <a:pt x="3999071" y="322421"/>
                    <a:pt x="3999071" y="325279"/>
                  </a:cubicBezTo>
                  <a:cubicBezTo>
                    <a:pt x="3999071" y="325279"/>
                    <a:pt x="3999071" y="326231"/>
                    <a:pt x="3999071" y="327184"/>
                  </a:cubicBezTo>
                  <a:cubicBezTo>
                    <a:pt x="3999071" y="326231"/>
                    <a:pt x="3998119" y="325279"/>
                    <a:pt x="3998119" y="324326"/>
                  </a:cubicBezTo>
                  <a:lnTo>
                    <a:pt x="3997166" y="314801"/>
                  </a:lnTo>
                  <a:lnTo>
                    <a:pt x="3996214" y="286226"/>
                  </a:lnTo>
                  <a:cubicBezTo>
                    <a:pt x="3997166" y="285274"/>
                    <a:pt x="3998119" y="284321"/>
                    <a:pt x="3999071" y="282416"/>
                  </a:cubicBezTo>
                  <a:close/>
                  <a:moveTo>
                    <a:pt x="3983831" y="405289"/>
                  </a:moveTo>
                  <a:cubicBezTo>
                    <a:pt x="3982879" y="408146"/>
                    <a:pt x="3981926" y="410051"/>
                    <a:pt x="3980021" y="412909"/>
                  </a:cubicBezTo>
                  <a:cubicBezTo>
                    <a:pt x="3980021" y="412909"/>
                    <a:pt x="3980021" y="412909"/>
                    <a:pt x="3980021" y="412909"/>
                  </a:cubicBezTo>
                  <a:cubicBezTo>
                    <a:pt x="3981926" y="407194"/>
                    <a:pt x="3981926" y="404336"/>
                    <a:pt x="3982879" y="402431"/>
                  </a:cubicBezTo>
                  <a:cubicBezTo>
                    <a:pt x="3982879" y="403384"/>
                    <a:pt x="3982879" y="404336"/>
                    <a:pt x="3983831" y="405289"/>
                  </a:cubicBezTo>
                  <a:close/>
                  <a:moveTo>
                    <a:pt x="3980974" y="395764"/>
                  </a:moveTo>
                  <a:cubicBezTo>
                    <a:pt x="3981926" y="397669"/>
                    <a:pt x="3981926" y="399574"/>
                    <a:pt x="3982879" y="401479"/>
                  </a:cubicBezTo>
                  <a:cubicBezTo>
                    <a:pt x="3982879" y="402431"/>
                    <a:pt x="3980974" y="404336"/>
                    <a:pt x="3979069" y="407194"/>
                  </a:cubicBezTo>
                  <a:cubicBezTo>
                    <a:pt x="3979069" y="407194"/>
                    <a:pt x="3979069" y="406241"/>
                    <a:pt x="3979069" y="406241"/>
                  </a:cubicBezTo>
                  <a:cubicBezTo>
                    <a:pt x="3980021" y="403384"/>
                    <a:pt x="3980021" y="399574"/>
                    <a:pt x="3980974" y="395764"/>
                  </a:cubicBezTo>
                  <a:close/>
                  <a:moveTo>
                    <a:pt x="3976211" y="378619"/>
                  </a:moveTo>
                  <a:cubicBezTo>
                    <a:pt x="3976211" y="378619"/>
                    <a:pt x="3976211" y="378619"/>
                    <a:pt x="3976211" y="378619"/>
                  </a:cubicBezTo>
                  <a:cubicBezTo>
                    <a:pt x="3976211" y="379571"/>
                    <a:pt x="3976211" y="379571"/>
                    <a:pt x="3976211" y="380524"/>
                  </a:cubicBezTo>
                  <a:cubicBezTo>
                    <a:pt x="3976211" y="379571"/>
                    <a:pt x="3976211" y="378619"/>
                    <a:pt x="3976211" y="378619"/>
                  </a:cubicBezTo>
                  <a:close/>
                  <a:moveTo>
                    <a:pt x="3948589" y="255746"/>
                  </a:moveTo>
                  <a:cubicBezTo>
                    <a:pt x="3948589" y="262414"/>
                    <a:pt x="3947636" y="270034"/>
                    <a:pt x="3946684" y="277654"/>
                  </a:cubicBezTo>
                  <a:cubicBezTo>
                    <a:pt x="3946684" y="279559"/>
                    <a:pt x="3946684" y="282416"/>
                    <a:pt x="3945731" y="285274"/>
                  </a:cubicBezTo>
                  <a:cubicBezTo>
                    <a:pt x="3944779" y="278606"/>
                    <a:pt x="3944779" y="272891"/>
                    <a:pt x="3943826" y="266224"/>
                  </a:cubicBezTo>
                  <a:cubicBezTo>
                    <a:pt x="3942874" y="257651"/>
                    <a:pt x="3940969" y="249079"/>
                    <a:pt x="3940016" y="240506"/>
                  </a:cubicBezTo>
                  <a:cubicBezTo>
                    <a:pt x="3940016" y="240506"/>
                    <a:pt x="3940016" y="240506"/>
                    <a:pt x="3940016" y="239554"/>
                  </a:cubicBezTo>
                  <a:cubicBezTo>
                    <a:pt x="3940016" y="238601"/>
                    <a:pt x="3940016" y="237649"/>
                    <a:pt x="3940016" y="236696"/>
                  </a:cubicBezTo>
                  <a:cubicBezTo>
                    <a:pt x="3940969" y="237649"/>
                    <a:pt x="3941921" y="239554"/>
                    <a:pt x="3942874" y="240506"/>
                  </a:cubicBezTo>
                  <a:cubicBezTo>
                    <a:pt x="3944779" y="243364"/>
                    <a:pt x="3945731" y="245269"/>
                    <a:pt x="3947636" y="248126"/>
                  </a:cubicBezTo>
                  <a:cubicBezTo>
                    <a:pt x="3948589" y="251936"/>
                    <a:pt x="3948589" y="253841"/>
                    <a:pt x="3948589" y="255746"/>
                  </a:cubicBezTo>
                  <a:close/>
                  <a:moveTo>
                    <a:pt x="3943826" y="205264"/>
                  </a:moveTo>
                  <a:cubicBezTo>
                    <a:pt x="3943826" y="207169"/>
                    <a:pt x="3943826" y="209074"/>
                    <a:pt x="3943826" y="210979"/>
                  </a:cubicBezTo>
                  <a:cubicBezTo>
                    <a:pt x="3943826" y="216694"/>
                    <a:pt x="3944779" y="223361"/>
                    <a:pt x="3945731" y="230981"/>
                  </a:cubicBezTo>
                  <a:cubicBezTo>
                    <a:pt x="3945731" y="232886"/>
                    <a:pt x="3945731" y="234791"/>
                    <a:pt x="3946684" y="236696"/>
                  </a:cubicBezTo>
                  <a:cubicBezTo>
                    <a:pt x="3943826" y="233839"/>
                    <a:pt x="3941921" y="230029"/>
                    <a:pt x="3939064" y="228124"/>
                  </a:cubicBezTo>
                  <a:cubicBezTo>
                    <a:pt x="3938111" y="224314"/>
                    <a:pt x="3938111" y="219551"/>
                    <a:pt x="3937159" y="215741"/>
                  </a:cubicBezTo>
                  <a:cubicBezTo>
                    <a:pt x="3940016" y="210979"/>
                    <a:pt x="3941921" y="208121"/>
                    <a:pt x="3943826" y="205264"/>
                  </a:cubicBezTo>
                  <a:close/>
                  <a:moveTo>
                    <a:pt x="3866674" y="369094"/>
                  </a:moveTo>
                  <a:cubicBezTo>
                    <a:pt x="3866674" y="369094"/>
                    <a:pt x="3866674" y="368141"/>
                    <a:pt x="3867626" y="368141"/>
                  </a:cubicBezTo>
                  <a:cubicBezTo>
                    <a:pt x="3867626" y="369094"/>
                    <a:pt x="3867626" y="370046"/>
                    <a:pt x="3867626" y="370999"/>
                  </a:cubicBezTo>
                  <a:cubicBezTo>
                    <a:pt x="3867626" y="370046"/>
                    <a:pt x="3866674" y="370046"/>
                    <a:pt x="3866674" y="369094"/>
                  </a:cubicBezTo>
                  <a:close/>
                  <a:moveTo>
                    <a:pt x="3886676" y="354806"/>
                  </a:moveTo>
                  <a:cubicBezTo>
                    <a:pt x="3885724" y="351949"/>
                    <a:pt x="3883819" y="350044"/>
                    <a:pt x="3882866" y="348139"/>
                  </a:cubicBezTo>
                  <a:cubicBezTo>
                    <a:pt x="3882866" y="345281"/>
                    <a:pt x="3881914" y="341471"/>
                    <a:pt x="3881914" y="338614"/>
                  </a:cubicBezTo>
                  <a:cubicBezTo>
                    <a:pt x="3883819" y="343376"/>
                    <a:pt x="3885724" y="349091"/>
                    <a:pt x="3886676" y="354806"/>
                  </a:cubicBezTo>
                  <a:cubicBezTo>
                    <a:pt x="3887629" y="354806"/>
                    <a:pt x="3887629" y="355759"/>
                    <a:pt x="3887629" y="356711"/>
                  </a:cubicBezTo>
                  <a:cubicBezTo>
                    <a:pt x="3887629" y="355759"/>
                    <a:pt x="3887629" y="354806"/>
                    <a:pt x="3886676" y="354806"/>
                  </a:cubicBezTo>
                  <a:close/>
                  <a:moveTo>
                    <a:pt x="3897154" y="278606"/>
                  </a:moveTo>
                  <a:cubicBezTo>
                    <a:pt x="3899059" y="275749"/>
                    <a:pt x="3900011" y="272891"/>
                    <a:pt x="3901916" y="270986"/>
                  </a:cubicBezTo>
                  <a:cubicBezTo>
                    <a:pt x="3901916" y="270986"/>
                    <a:pt x="3901916" y="270986"/>
                    <a:pt x="3901916" y="270986"/>
                  </a:cubicBezTo>
                  <a:cubicBezTo>
                    <a:pt x="3900964" y="273844"/>
                    <a:pt x="3899059" y="276701"/>
                    <a:pt x="3897154" y="278606"/>
                  </a:cubicBezTo>
                  <a:cubicBezTo>
                    <a:pt x="3898106" y="279559"/>
                    <a:pt x="3897154" y="279559"/>
                    <a:pt x="3897154" y="278606"/>
                  </a:cubicBezTo>
                  <a:close/>
                  <a:moveTo>
                    <a:pt x="3900011" y="291941"/>
                  </a:moveTo>
                  <a:cubicBezTo>
                    <a:pt x="3900011" y="290989"/>
                    <a:pt x="3900964" y="289084"/>
                    <a:pt x="3901916" y="288131"/>
                  </a:cubicBezTo>
                  <a:cubicBezTo>
                    <a:pt x="3901916" y="287179"/>
                    <a:pt x="3902869" y="287179"/>
                    <a:pt x="3902869" y="286226"/>
                  </a:cubicBezTo>
                  <a:cubicBezTo>
                    <a:pt x="3902869" y="290036"/>
                    <a:pt x="3902869" y="293846"/>
                    <a:pt x="3903821" y="297656"/>
                  </a:cubicBezTo>
                  <a:cubicBezTo>
                    <a:pt x="3903821" y="298609"/>
                    <a:pt x="3903821" y="300514"/>
                    <a:pt x="3902869" y="301466"/>
                  </a:cubicBezTo>
                  <a:cubicBezTo>
                    <a:pt x="3902869" y="300514"/>
                    <a:pt x="3902869" y="299561"/>
                    <a:pt x="3901916" y="298609"/>
                  </a:cubicBezTo>
                  <a:cubicBezTo>
                    <a:pt x="3901916" y="295751"/>
                    <a:pt x="3900964" y="293846"/>
                    <a:pt x="3900011" y="291941"/>
                  </a:cubicBezTo>
                  <a:close/>
                  <a:moveTo>
                    <a:pt x="3903821" y="431006"/>
                  </a:moveTo>
                  <a:cubicBezTo>
                    <a:pt x="3903821" y="431006"/>
                    <a:pt x="3903821" y="431959"/>
                    <a:pt x="3902869" y="431959"/>
                  </a:cubicBezTo>
                  <a:lnTo>
                    <a:pt x="3901916" y="431959"/>
                  </a:lnTo>
                  <a:cubicBezTo>
                    <a:pt x="3902869" y="430054"/>
                    <a:pt x="3902869" y="428149"/>
                    <a:pt x="3903821" y="426244"/>
                  </a:cubicBezTo>
                  <a:cubicBezTo>
                    <a:pt x="3903821" y="427196"/>
                    <a:pt x="3903821" y="427196"/>
                    <a:pt x="3904774" y="428149"/>
                  </a:cubicBezTo>
                  <a:cubicBezTo>
                    <a:pt x="3903821" y="429101"/>
                    <a:pt x="3903821" y="430054"/>
                    <a:pt x="3903821" y="431006"/>
                  </a:cubicBezTo>
                  <a:close/>
                  <a:moveTo>
                    <a:pt x="3925729" y="309086"/>
                  </a:moveTo>
                  <a:cubicBezTo>
                    <a:pt x="3923824" y="301466"/>
                    <a:pt x="3922871" y="297656"/>
                    <a:pt x="3922871" y="297656"/>
                  </a:cubicBezTo>
                  <a:cubicBezTo>
                    <a:pt x="3922871" y="297656"/>
                    <a:pt x="3922871" y="301466"/>
                    <a:pt x="3923824" y="308134"/>
                  </a:cubicBezTo>
                  <a:cubicBezTo>
                    <a:pt x="3920966" y="297656"/>
                    <a:pt x="3919061" y="291941"/>
                    <a:pt x="3919061" y="291941"/>
                  </a:cubicBezTo>
                  <a:cubicBezTo>
                    <a:pt x="3919061" y="291941"/>
                    <a:pt x="3920014" y="301466"/>
                    <a:pt x="3922871" y="317659"/>
                  </a:cubicBezTo>
                  <a:cubicBezTo>
                    <a:pt x="3922871" y="320516"/>
                    <a:pt x="3923824" y="322421"/>
                    <a:pt x="3923824" y="325279"/>
                  </a:cubicBezTo>
                  <a:cubicBezTo>
                    <a:pt x="3922871" y="328136"/>
                    <a:pt x="3922871" y="331946"/>
                    <a:pt x="3921919" y="334804"/>
                  </a:cubicBezTo>
                  <a:cubicBezTo>
                    <a:pt x="3921919" y="334804"/>
                    <a:pt x="3921919" y="335756"/>
                    <a:pt x="3921919" y="335756"/>
                  </a:cubicBezTo>
                  <a:cubicBezTo>
                    <a:pt x="3921919" y="333851"/>
                    <a:pt x="3920966" y="331946"/>
                    <a:pt x="3920966" y="330041"/>
                  </a:cubicBezTo>
                  <a:cubicBezTo>
                    <a:pt x="3919061" y="319564"/>
                    <a:pt x="3917156" y="310039"/>
                    <a:pt x="3915251" y="301466"/>
                  </a:cubicBezTo>
                  <a:cubicBezTo>
                    <a:pt x="3913346" y="293846"/>
                    <a:pt x="3912394" y="287179"/>
                    <a:pt x="3911441" y="281464"/>
                  </a:cubicBezTo>
                  <a:cubicBezTo>
                    <a:pt x="3911441" y="273844"/>
                    <a:pt x="3912394" y="268129"/>
                    <a:pt x="3912394" y="264319"/>
                  </a:cubicBezTo>
                  <a:cubicBezTo>
                    <a:pt x="3912394" y="264319"/>
                    <a:pt x="3912394" y="263366"/>
                    <a:pt x="3912394" y="263366"/>
                  </a:cubicBezTo>
                  <a:cubicBezTo>
                    <a:pt x="3914299" y="265271"/>
                    <a:pt x="3917156" y="268129"/>
                    <a:pt x="3919061" y="270986"/>
                  </a:cubicBezTo>
                  <a:cubicBezTo>
                    <a:pt x="3920966" y="272891"/>
                    <a:pt x="3922871" y="274796"/>
                    <a:pt x="3923824" y="277654"/>
                  </a:cubicBezTo>
                  <a:cubicBezTo>
                    <a:pt x="3923824" y="277654"/>
                    <a:pt x="3923824" y="280511"/>
                    <a:pt x="3924776" y="284321"/>
                  </a:cubicBezTo>
                  <a:cubicBezTo>
                    <a:pt x="3922871" y="279559"/>
                    <a:pt x="3921919" y="277654"/>
                    <a:pt x="3921919" y="277654"/>
                  </a:cubicBezTo>
                  <a:cubicBezTo>
                    <a:pt x="3921919" y="277654"/>
                    <a:pt x="3923824" y="284321"/>
                    <a:pt x="3926681" y="296704"/>
                  </a:cubicBezTo>
                  <a:cubicBezTo>
                    <a:pt x="3926681" y="298609"/>
                    <a:pt x="3927634" y="301466"/>
                    <a:pt x="3927634" y="304324"/>
                  </a:cubicBezTo>
                  <a:cubicBezTo>
                    <a:pt x="3927634" y="304324"/>
                    <a:pt x="3927634" y="304324"/>
                    <a:pt x="3927634" y="305276"/>
                  </a:cubicBezTo>
                  <a:cubicBezTo>
                    <a:pt x="3926681" y="304324"/>
                    <a:pt x="3925729" y="306229"/>
                    <a:pt x="3925729" y="309086"/>
                  </a:cubicBezTo>
                  <a:close/>
                  <a:moveTo>
                    <a:pt x="3929539" y="287179"/>
                  </a:moveTo>
                  <a:cubicBezTo>
                    <a:pt x="3929539" y="289084"/>
                    <a:pt x="3928586" y="290989"/>
                    <a:pt x="3928586" y="292894"/>
                  </a:cubicBezTo>
                  <a:cubicBezTo>
                    <a:pt x="3928586" y="291941"/>
                    <a:pt x="3927634" y="290989"/>
                    <a:pt x="3927634" y="290036"/>
                  </a:cubicBezTo>
                  <a:cubicBezTo>
                    <a:pt x="3924776" y="281464"/>
                    <a:pt x="3923824" y="275749"/>
                    <a:pt x="3923824" y="275749"/>
                  </a:cubicBezTo>
                  <a:cubicBezTo>
                    <a:pt x="3924776" y="277654"/>
                    <a:pt x="3926681" y="279559"/>
                    <a:pt x="3927634" y="281464"/>
                  </a:cubicBezTo>
                  <a:cubicBezTo>
                    <a:pt x="3928586" y="282416"/>
                    <a:pt x="3928586" y="283369"/>
                    <a:pt x="3929539" y="284321"/>
                  </a:cubicBezTo>
                  <a:cubicBezTo>
                    <a:pt x="3929539" y="284321"/>
                    <a:pt x="3929539" y="285274"/>
                    <a:pt x="3929539" y="287179"/>
                  </a:cubicBezTo>
                  <a:close/>
                  <a:moveTo>
                    <a:pt x="3926681" y="242411"/>
                  </a:moveTo>
                  <a:cubicBezTo>
                    <a:pt x="3927634" y="251936"/>
                    <a:pt x="3928586" y="261461"/>
                    <a:pt x="3928586" y="270986"/>
                  </a:cubicBezTo>
                  <a:cubicBezTo>
                    <a:pt x="3926681" y="269081"/>
                    <a:pt x="3924776" y="266224"/>
                    <a:pt x="3921919" y="265271"/>
                  </a:cubicBezTo>
                  <a:cubicBezTo>
                    <a:pt x="3919061" y="262414"/>
                    <a:pt x="3916204" y="259556"/>
                    <a:pt x="3913346" y="257651"/>
                  </a:cubicBezTo>
                  <a:cubicBezTo>
                    <a:pt x="3915251" y="253841"/>
                    <a:pt x="3916204" y="250031"/>
                    <a:pt x="3917156" y="246221"/>
                  </a:cubicBezTo>
                  <a:cubicBezTo>
                    <a:pt x="3920014" y="241459"/>
                    <a:pt x="3922871" y="236696"/>
                    <a:pt x="3925729" y="232886"/>
                  </a:cubicBezTo>
                  <a:cubicBezTo>
                    <a:pt x="3925729" y="235744"/>
                    <a:pt x="3925729" y="239554"/>
                    <a:pt x="3926681" y="242411"/>
                  </a:cubicBezTo>
                  <a:close/>
                  <a:moveTo>
                    <a:pt x="3900964" y="168116"/>
                  </a:moveTo>
                  <a:cubicBezTo>
                    <a:pt x="3905726" y="160496"/>
                    <a:pt x="3910489" y="153829"/>
                    <a:pt x="3914299" y="147161"/>
                  </a:cubicBezTo>
                  <a:cubicBezTo>
                    <a:pt x="3914299" y="150019"/>
                    <a:pt x="3915251" y="152876"/>
                    <a:pt x="3915251" y="156686"/>
                  </a:cubicBezTo>
                  <a:cubicBezTo>
                    <a:pt x="3917156" y="168116"/>
                    <a:pt x="3919061" y="181451"/>
                    <a:pt x="3920966" y="196691"/>
                  </a:cubicBezTo>
                  <a:cubicBezTo>
                    <a:pt x="3921919" y="202406"/>
                    <a:pt x="3921919" y="208121"/>
                    <a:pt x="3922871" y="213836"/>
                  </a:cubicBezTo>
                  <a:cubicBezTo>
                    <a:pt x="3920966" y="211931"/>
                    <a:pt x="3920014" y="210979"/>
                    <a:pt x="3920014" y="210979"/>
                  </a:cubicBezTo>
                  <a:cubicBezTo>
                    <a:pt x="3920014" y="210979"/>
                    <a:pt x="3920966" y="212884"/>
                    <a:pt x="3923824" y="214789"/>
                  </a:cubicBezTo>
                  <a:cubicBezTo>
                    <a:pt x="3923824" y="218599"/>
                    <a:pt x="3924776" y="222409"/>
                    <a:pt x="3924776" y="226219"/>
                  </a:cubicBezTo>
                  <a:cubicBezTo>
                    <a:pt x="3919061" y="232886"/>
                    <a:pt x="3913346" y="240506"/>
                    <a:pt x="3906679" y="249079"/>
                  </a:cubicBezTo>
                  <a:cubicBezTo>
                    <a:pt x="3905726" y="250031"/>
                    <a:pt x="3905726" y="250984"/>
                    <a:pt x="3904774" y="251936"/>
                  </a:cubicBezTo>
                  <a:cubicBezTo>
                    <a:pt x="3903821" y="251936"/>
                    <a:pt x="3903821" y="250984"/>
                    <a:pt x="3902869" y="250984"/>
                  </a:cubicBezTo>
                  <a:cubicBezTo>
                    <a:pt x="3901916" y="245269"/>
                    <a:pt x="3900964" y="242411"/>
                    <a:pt x="3900964" y="242411"/>
                  </a:cubicBezTo>
                  <a:cubicBezTo>
                    <a:pt x="3900964" y="242411"/>
                    <a:pt x="3900964" y="245269"/>
                    <a:pt x="3900964" y="249079"/>
                  </a:cubicBezTo>
                  <a:cubicBezTo>
                    <a:pt x="3900011" y="248126"/>
                    <a:pt x="3898106" y="247174"/>
                    <a:pt x="3897154" y="247174"/>
                  </a:cubicBezTo>
                  <a:cubicBezTo>
                    <a:pt x="3893344" y="245269"/>
                    <a:pt x="3891439" y="243364"/>
                    <a:pt x="3891439" y="243364"/>
                  </a:cubicBezTo>
                  <a:cubicBezTo>
                    <a:pt x="3891439" y="243364"/>
                    <a:pt x="3893344" y="245269"/>
                    <a:pt x="3896201" y="248126"/>
                  </a:cubicBezTo>
                  <a:cubicBezTo>
                    <a:pt x="3897154" y="249079"/>
                    <a:pt x="3899059" y="250984"/>
                    <a:pt x="3900964" y="251936"/>
                  </a:cubicBezTo>
                  <a:cubicBezTo>
                    <a:pt x="3900964" y="253841"/>
                    <a:pt x="3900964" y="254794"/>
                    <a:pt x="3900964" y="256699"/>
                  </a:cubicBezTo>
                  <a:cubicBezTo>
                    <a:pt x="3899059" y="259556"/>
                    <a:pt x="3896201" y="263366"/>
                    <a:pt x="3894296" y="266224"/>
                  </a:cubicBezTo>
                  <a:cubicBezTo>
                    <a:pt x="3893344" y="261461"/>
                    <a:pt x="3891439" y="255746"/>
                    <a:pt x="3890486" y="250984"/>
                  </a:cubicBezTo>
                  <a:cubicBezTo>
                    <a:pt x="3886676" y="235744"/>
                    <a:pt x="3883819" y="222409"/>
                    <a:pt x="3880009" y="210026"/>
                  </a:cubicBezTo>
                  <a:cubicBezTo>
                    <a:pt x="3880009" y="209074"/>
                    <a:pt x="3879056" y="207169"/>
                    <a:pt x="3879056" y="206216"/>
                  </a:cubicBezTo>
                  <a:cubicBezTo>
                    <a:pt x="3886676" y="191929"/>
                    <a:pt x="3894296" y="178594"/>
                    <a:pt x="3900964" y="168116"/>
                  </a:cubicBezTo>
                  <a:close/>
                  <a:moveTo>
                    <a:pt x="3873341" y="214789"/>
                  </a:moveTo>
                  <a:cubicBezTo>
                    <a:pt x="3875246" y="226219"/>
                    <a:pt x="3877151" y="238601"/>
                    <a:pt x="3879056" y="251936"/>
                  </a:cubicBezTo>
                  <a:cubicBezTo>
                    <a:pt x="3880009" y="260509"/>
                    <a:pt x="3881914" y="270034"/>
                    <a:pt x="3883819" y="280511"/>
                  </a:cubicBezTo>
                  <a:cubicBezTo>
                    <a:pt x="3883819" y="281464"/>
                    <a:pt x="3882866" y="281464"/>
                    <a:pt x="3882866" y="282416"/>
                  </a:cubicBezTo>
                  <a:cubicBezTo>
                    <a:pt x="3880009" y="273844"/>
                    <a:pt x="3878104" y="266224"/>
                    <a:pt x="3875246" y="259556"/>
                  </a:cubicBezTo>
                  <a:cubicBezTo>
                    <a:pt x="3871436" y="250031"/>
                    <a:pt x="3868579" y="241459"/>
                    <a:pt x="3865721" y="234791"/>
                  </a:cubicBezTo>
                  <a:cubicBezTo>
                    <a:pt x="3865721" y="233839"/>
                    <a:pt x="3864769" y="232886"/>
                    <a:pt x="3864769" y="231934"/>
                  </a:cubicBezTo>
                  <a:cubicBezTo>
                    <a:pt x="3867626" y="225266"/>
                    <a:pt x="3870484" y="219551"/>
                    <a:pt x="3873341" y="214789"/>
                  </a:cubicBezTo>
                  <a:close/>
                  <a:moveTo>
                    <a:pt x="3864769" y="341471"/>
                  </a:moveTo>
                  <a:cubicBezTo>
                    <a:pt x="3863816" y="342424"/>
                    <a:pt x="3863816" y="344329"/>
                    <a:pt x="3862864" y="345281"/>
                  </a:cubicBezTo>
                  <a:cubicBezTo>
                    <a:pt x="3862864" y="344329"/>
                    <a:pt x="3863816" y="343376"/>
                    <a:pt x="3864769" y="341471"/>
                  </a:cubicBezTo>
                  <a:cubicBezTo>
                    <a:pt x="3864769" y="341471"/>
                    <a:pt x="3864769" y="341471"/>
                    <a:pt x="3864769" y="341471"/>
                  </a:cubicBezTo>
                  <a:close/>
                  <a:moveTo>
                    <a:pt x="3854291" y="211931"/>
                  </a:moveTo>
                  <a:cubicBezTo>
                    <a:pt x="3854291" y="208121"/>
                    <a:pt x="3855244" y="204311"/>
                    <a:pt x="3856196" y="201454"/>
                  </a:cubicBezTo>
                  <a:cubicBezTo>
                    <a:pt x="3856196" y="206216"/>
                    <a:pt x="3856196" y="212884"/>
                    <a:pt x="3857149" y="220504"/>
                  </a:cubicBezTo>
                  <a:cubicBezTo>
                    <a:pt x="3856196" y="222409"/>
                    <a:pt x="3855244" y="224314"/>
                    <a:pt x="3854291" y="226219"/>
                  </a:cubicBezTo>
                  <a:cubicBezTo>
                    <a:pt x="3853339" y="220504"/>
                    <a:pt x="3854291" y="215741"/>
                    <a:pt x="3854291" y="211931"/>
                  </a:cubicBezTo>
                  <a:close/>
                  <a:moveTo>
                    <a:pt x="3849529" y="262414"/>
                  </a:moveTo>
                  <a:cubicBezTo>
                    <a:pt x="3849529" y="260509"/>
                    <a:pt x="3849529" y="259556"/>
                    <a:pt x="3849529" y="257651"/>
                  </a:cubicBezTo>
                  <a:cubicBezTo>
                    <a:pt x="3849529" y="257651"/>
                    <a:pt x="3849529" y="256699"/>
                    <a:pt x="3850481" y="256699"/>
                  </a:cubicBezTo>
                  <a:cubicBezTo>
                    <a:pt x="3853339" y="263366"/>
                    <a:pt x="3856196" y="270986"/>
                    <a:pt x="3859054" y="278606"/>
                  </a:cubicBezTo>
                  <a:cubicBezTo>
                    <a:pt x="3859054" y="279559"/>
                    <a:pt x="3859054" y="279559"/>
                    <a:pt x="3860006" y="280511"/>
                  </a:cubicBezTo>
                  <a:cubicBezTo>
                    <a:pt x="3860959" y="290989"/>
                    <a:pt x="3861911" y="302419"/>
                    <a:pt x="3862864" y="313849"/>
                  </a:cubicBezTo>
                  <a:cubicBezTo>
                    <a:pt x="3862864" y="313849"/>
                    <a:pt x="3862864" y="313849"/>
                    <a:pt x="3862864" y="313849"/>
                  </a:cubicBezTo>
                  <a:cubicBezTo>
                    <a:pt x="3858101" y="305276"/>
                    <a:pt x="3852386" y="298609"/>
                    <a:pt x="3847624" y="291941"/>
                  </a:cubicBezTo>
                  <a:cubicBezTo>
                    <a:pt x="3848576" y="281464"/>
                    <a:pt x="3848576" y="271939"/>
                    <a:pt x="3849529" y="262414"/>
                  </a:cubicBezTo>
                  <a:close/>
                  <a:moveTo>
                    <a:pt x="3846671" y="308134"/>
                  </a:moveTo>
                  <a:cubicBezTo>
                    <a:pt x="3849529" y="312896"/>
                    <a:pt x="3852386" y="318611"/>
                    <a:pt x="3855244" y="323374"/>
                  </a:cubicBezTo>
                  <a:cubicBezTo>
                    <a:pt x="3855244" y="324326"/>
                    <a:pt x="3856196" y="324326"/>
                    <a:pt x="3856196" y="325279"/>
                  </a:cubicBezTo>
                  <a:cubicBezTo>
                    <a:pt x="3856196" y="326231"/>
                    <a:pt x="3855244" y="326231"/>
                    <a:pt x="3855244" y="327184"/>
                  </a:cubicBezTo>
                  <a:cubicBezTo>
                    <a:pt x="3853339" y="330041"/>
                    <a:pt x="3851434" y="333851"/>
                    <a:pt x="3849529" y="336709"/>
                  </a:cubicBezTo>
                  <a:cubicBezTo>
                    <a:pt x="3848576" y="334804"/>
                    <a:pt x="3846671" y="331946"/>
                    <a:pt x="3845719" y="330041"/>
                  </a:cubicBezTo>
                  <a:cubicBezTo>
                    <a:pt x="3845719" y="323374"/>
                    <a:pt x="3846671" y="315754"/>
                    <a:pt x="3846671" y="308134"/>
                  </a:cubicBezTo>
                  <a:close/>
                  <a:moveTo>
                    <a:pt x="3843814" y="415766"/>
                  </a:moveTo>
                  <a:cubicBezTo>
                    <a:pt x="3844766" y="413861"/>
                    <a:pt x="3845719" y="411956"/>
                    <a:pt x="3846671" y="410051"/>
                  </a:cubicBezTo>
                  <a:cubicBezTo>
                    <a:pt x="3846671" y="411956"/>
                    <a:pt x="3847624" y="414814"/>
                    <a:pt x="3847624" y="416719"/>
                  </a:cubicBezTo>
                  <a:cubicBezTo>
                    <a:pt x="3847624" y="417671"/>
                    <a:pt x="3847624" y="418624"/>
                    <a:pt x="3847624" y="419576"/>
                  </a:cubicBezTo>
                  <a:cubicBezTo>
                    <a:pt x="3847624" y="420529"/>
                    <a:pt x="3846671" y="421481"/>
                    <a:pt x="3846671" y="422434"/>
                  </a:cubicBezTo>
                  <a:cubicBezTo>
                    <a:pt x="3845719" y="423386"/>
                    <a:pt x="3845719" y="425291"/>
                    <a:pt x="3844766" y="426244"/>
                  </a:cubicBezTo>
                  <a:lnTo>
                    <a:pt x="3842861" y="426244"/>
                  </a:lnTo>
                  <a:cubicBezTo>
                    <a:pt x="3843814" y="422434"/>
                    <a:pt x="3843814" y="418624"/>
                    <a:pt x="3843814" y="415766"/>
                  </a:cubicBezTo>
                  <a:close/>
                  <a:moveTo>
                    <a:pt x="3830479" y="297656"/>
                  </a:moveTo>
                  <a:cubicBezTo>
                    <a:pt x="3830479" y="298609"/>
                    <a:pt x="3830479" y="298609"/>
                    <a:pt x="3830479" y="299561"/>
                  </a:cubicBezTo>
                  <a:cubicBezTo>
                    <a:pt x="3830479" y="300514"/>
                    <a:pt x="3830479" y="300514"/>
                    <a:pt x="3830479" y="301466"/>
                  </a:cubicBezTo>
                  <a:cubicBezTo>
                    <a:pt x="3830479" y="303371"/>
                    <a:pt x="3830479" y="305276"/>
                    <a:pt x="3829526" y="307181"/>
                  </a:cubicBezTo>
                  <a:cubicBezTo>
                    <a:pt x="3828574" y="306229"/>
                    <a:pt x="3827621" y="305276"/>
                    <a:pt x="3827621" y="304324"/>
                  </a:cubicBezTo>
                  <a:cubicBezTo>
                    <a:pt x="3828574" y="301466"/>
                    <a:pt x="3829526" y="299561"/>
                    <a:pt x="3830479" y="297656"/>
                  </a:cubicBezTo>
                  <a:close/>
                  <a:moveTo>
                    <a:pt x="3826669" y="305276"/>
                  </a:moveTo>
                  <a:cubicBezTo>
                    <a:pt x="3827621" y="306229"/>
                    <a:pt x="3827621" y="308134"/>
                    <a:pt x="3828574" y="310039"/>
                  </a:cubicBezTo>
                  <a:cubicBezTo>
                    <a:pt x="3828574" y="311944"/>
                    <a:pt x="3828574" y="312896"/>
                    <a:pt x="3827621" y="314801"/>
                  </a:cubicBezTo>
                  <a:cubicBezTo>
                    <a:pt x="3826669" y="312896"/>
                    <a:pt x="3824764" y="310991"/>
                    <a:pt x="3823811" y="309086"/>
                  </a:cubicBezTo>
                  <a:cubicBezTo>
                    <a:pt x="3825716" y="307181"/>
                    <a:pt x="3825716" y="306229"/>
                    <a:pt x="3826669" y="305276"/>
                  </a:cubicBezTo>
                  <a:close/>
                  <a:moveTo>
                    <a:pt x="3820001" y="319564"/>
                  </a:moveTo>
                  <a:cubicBezTo>
                    <a:pt x="3821906" y="323374"/>
                    <a:pt x="3823811" y="328136"/>
                    <a:pt x="3826669" y="332899"/>
                  </a:cubicBezTo>
                  <a:cubicBezTo>
                    <a:pt x="3826669" y="332899"/>
                    <a:pt x="3826669" y="333851"/>
                    <a:pt x="3827621" y="333851"/>
                  </a:cubicBezTo>
                  <a:cubicBezTo>
                    <a:pt x="3827621" y="336709"/>
                    <a:pt x="3826669" y="339566"/>
                    <a:pt x="3826669" y="343376"/>
                  </a:cubicBezTo>
                  <a:cubicBezTo>
                    <a:pt x="3825716" y="354806"/>
                    <a:pt x="3825716" y="366236"/>
                    <a:pt x="3824764" y="377666"/>
                  </a:cubicBezTo>
                  <a:cubicBezTo>
                    <a:pt x="3823811" y="372904"/>
                    <a:pt x="3821906" y="368141"/>
                    <a:pt x="3820954" y="364331"/>
                  </a:cubicBezTo>
                  <a:cubicBezTo>
                    <a:pt x="3820954" y="360521"/>
                    <a:pt x="3820001" y="356711"/>
                    <a:pt x="3820001" y="352901"/>
                  </a:cubicBezTo>
                  <a:cubicBezTo>
                    <a:pt x="3820001" y="347186"/>
                    <a:pt x="3819049" y="341471"/>
                    <a:pt x="3818096" y="336709"/>
                  </a:cubicBezTo>
                  <a:cubicBezTo>
                    <a:pt x="3820001" y="333851"/>
                    <a:pt x="3821906" y="332899"/>
                    <a:pt x="3821906" y="332899"/>
                  </a:cubicBezTo>
                  <a:cubicBezTo>
                    <a:pt x="3821906" y="332899"/>
                    <a:pt x="3820954" y="333851"/>
                    <a:pt x="3818096" y="335756"/>
                  </a:cubicBezTo>
                  <a:cubicBezTo>
                    <a:pt x="3818096" y="332899"/>
                    <a:pt x="3817144" y="329089"/>
                    <a:pt x="3817144" y="326231"/>
                  </a:cubicBezTo>
                  <a:cubicBezTo>
                    <a:pt x="3818096" y="323374"/>
                    <a:pt x="3819049" y="321469"/>
                    <a:pt x="3820001" y="319564"/>
                  </a:cubicBezTo>
                  <a:close/>
                  <a:moveTo>
                    <a:pt x="3788569" y="264319"/>
                  </a:moveTo>
                  <a:cubicBezTo>
                    <a:pt x="3789521" y="266224"/>
                    <a:pt x="3791426" y="268129"/>
                    <a:pt x="3792379" y="270986"/>
                  </a:cubicBezTo>
                  <a:cubicBezTo>
                    <a:pt x="3795236" y="274796"/>
                    <a:pt x="3798094" y="280511"/>
                    <a:pt x="3800951" y="285274"/>
                  </a:cubicBezTo>
                  <a:cubicBezTo>
                    <a:pt x="3800951" y="286226"/>
                    <a:pt x="3800951" y="286226"/>
                    <a:pt x="3800951" y="287179"/>
                  </a:cubicBezTo>
                  <a:cubicBezTo>
                    <a:pt x="3800951" y="290989"/>
                    <a:pt x="3800951" y="294799"/>
                    <a:pt x="3800951" y="298609"/>
                  </a:cubicBezTo>
                  <a:cubicBezTo>
                    <a:pt x="3800951" y="299561"/>
                    <a:pt x="3800951" y="300514"/>
                    <a:pt x="3800951" y="300514"/>
                  </a:cubicBezTo>
                  <a:cubicBezTo>
                    <a:pt x="3799999" y="295751"/>
                    <a:pt x="3798094" y="291941"/>
                    <a:pt x="3797141" y="287179"/>
                  </a:cubicBezTo>
                  <a:cubicBezTo>
                    <a:pt x="3797141" y="286226"/>
                    <a:pt x="3796189" y="285274"/>
                    <a:pt x="3796189" y="285274"/>
                  </a:cubicBezTo>
                  <a:cubicBezTo>
                    <a:pt x="3796189" y="282416"/>
                    <a:pt x="3796189" y="280511"/>
                    <a:pt x="3796189" y="280511"/>
                  </a:cubicBezTo>
                  <a:cubicBezTo>
                    <a:pt x="3796189" y="280511"/>
                    <a:pt x="3796189" y="281464"/>
                    <a:pt x="3795236" y="283369"/>
                  </a:cubicBezTo>
                  <a:cubicBezTo>
                    <a:pt x="3794284" y="279559"/>
                    <a:pt x="3792379" y="275749"/>
                    <a:pt x="3791426" y="271939"/>
                  </a:cubicBezTo>
                  <a:cubicBezTo>
                    <a:pt x="3790474" y="269081"/>
                    <a:pt x="3789521" y="266224"/>
                    <a:pt x="3788569" y="264319"/>
                  </a:cubicBezTo>
                  <a:close/>
                  <a:moveTo>
                    <a:pt x="3748564" y="364331"/>
                  </a:moveTo>
                  <a:cubicBezTo>
                    <a:pt x="3748564" y="359569"/>
                    <a:pt x="3748564" y="355759"/>
                    <a:pt x="3748564" y="351949"/>
                  </a:cubicBezTo>
                  <a:cubicBezTo>
                    <a:pt x="3749516" y="353854"/>
                    <a:pt x="3749516" y="355759"/>
                    <a:pt x="3750469" y="358616"/>
                  </a:cubicBezTo>
                  <a:cubicBezTo>
                    <a:pt x="3749516" y="359569"/>
                    <a:pt x="3749516" y="361474"/>
                    <a:pt x="3748564" y="364331"/>
                  </a:cubicBezTo>
                  <a:close/>
                  <a:moveTo>
                    <a:pt x="3762851" y="399574"/>
                  </a:moveTo>
                  <a:cubicBezTo>
                    <a:pt x="3761899" y="401479"/>
                    <a:pt x="3760946" y="403384"/>
                    <a:pt x="3759994" y="405289"/>
                  </a:cubicBezTo>
                  <a:cubicBezTo>
                    <a:pt x="3759994" y="400526"/>
                    <a:pt x="3760946" y="395764"/>
                    <a:pt x="3760946" y="391954"/>
                  </a:cubicBezTo>
                  <a:cubicBezTo>
                    <a:pt x="3760946" y="391954"/>
                    <a:pt x="3760946" y="391001"/>
                    <a:pt x="3760946" y="391001"/>
                  </a:cubicBezTo>
                  <a:cubicBezTo>
                    <a:pt x="3761899" y="392906"/>
                    <a:pt x="3761899" y="394811"/>
                    <a:pt x="3762851" y="396716"/>
                  </a:cubicBezTo>
                  <a:cubicBezTo>
                    <a:pt x="3763804" y="397669"/>
                    <a:pt x="3762851" y="398621"/>
                    <a:pt x="3762851" y="399574"/>
                  </a:cubicBezTo>
                  <a:close/>
                  <a:moveTo>
                    <a:pt x="3770471" y="290036"/>
                  </a:moveTo>
                  <a:cubicBezTo>
                    <a:pt x="3772376" y="296704"/>
                    <a:pt x="3773329" y="302419"/>
                    <a:pt x="3775234" y="309086"/>
                  </a:cubicBezTo>
                  <a:cubicBezTo>
                    <a:pt x="3774281" y="306229"/>
                    <a:pt x="3773329" y="304324"/>
                    <a:pt x="3771424" y="301466"/>
                  </a:cubicBezTo>
                  <a:cubicBezTo>
                    <a:pt x="3771424" y="300514"/>
                    <a:pt x="3770471" y="300514"/>
                    <a:pt x="3770471" y="299561"/>
                  </a:cubicBezTo>
                  <a:cubicBezTo>
                    <a:pt x="3770471" y="296704"/>
                    <a:pt x="3770471" y="293846"/>
                    <a:pt x="3770471" y="290989"/>
                  </a:cubicBezTo>
                  <a:cubicBezTo>
                    <a:pt x="3770471" y="290989"/>
                    <a:pt x="3770471" y="290036"/>
                    <a:pt x="3770471" y="290036"/>
                  </a:cubicBezTo>
                  <a:close/>
                  <a:moveTo>
                    <a:pt x="3769519" y="370046"/>
                  </a:moveTo>
                  <a:cubicBezTo>
                    <a:pt x="3769519" y="370999"/>
                    <a:pt x="3769519" y="371951"/>
                    <a:pt x="3770471" y="372904"/>
                  </a:cubicBezTo>
                  <a:cubicBezTo>
                    <a:pt x="3769519" y="370999"/>
                    <a:pt x="3768566" y="369094"/>
                    <a:pt x="3767614" y="366236"/>
                  </a:cubicBezTo>
                  <a:cubicBezTo>
                    <a:pt x="3767614" y="362426"/>
                    <a:pt x="3767614" y="359569"/>
                    <a:pt x="3767614" y="359569"/>
                  </a:cubicBezTo>
                  <a:cubicBezTo>
                    <a:pt x="3767614" y="359569"/>
                    <a:pt x="3767614" y="361474"/>
                    <a:pt x="3766661" y="364331"/>
                  </a:cubicBezTo>
                  <a:cubicBezTo>
                    <a:pt x="3765709" y="363379"/>
                    <a:pt x="3765709" y="361474"/>
                    <a:pt x="3764756" y="360521"/>
                  </a:cubicBezTo>
                  <a:cubicBezTo>
                    <a:pt x="3764756" y="359569"/>
                    <a:pt x="3764756" y="358616"/>
                    <a:pt x="3764756" y="357664"/>
                  </a:cubicBezTo>
                  <a:cubicBezTo>
                    <a:pt x="3764756" y="355759"/>
                    <a:pt x="3765709" y="353854"/>
                    <a:pt x="3765709" y="351949"/>
                  </a:cubicBezTo>
                  <a:cubicBezTo>
                    <a:pt x="3767614" y="358616"/>
                    <a:pt x="3768566" y="364331"/>
                    <a:pt x="3769519" y="370046"/>
                  </a:cubicBezTo>
                  <a:close/>
                  <a:moveTo>
                    <a:pt x="3753326" y="250031"/>
                  </a:moveTo>
                  <a:cubicBezTo>
                    <a:pt x="3754279" y="245269"/>
                    <a:pt x="3754279" y="241459"/>
                    <a:pt x="3755231" y="236696"/>
                  </a:cubicBezTo>
                  <a:cubicBezTo>
                    <a:pt x="3755231" y="235744"/>
                    <a:pt x="3755231" y="233839"/>
                    <a:pt x="3756184" y="232886"/>
                  </a:cubicBezTo>
                  <a:cubicBezTo>
                    <a:pt x="3757136" y="231934"/>
                    <a:pt x="3757136" y="230981"/>
                    <a:pt x="3758089" y="230029"/>
                  </a:cubicBezTo>
                  <a:cubicBezTo>
                    <a:pt x="3759041" y="232886"/>
                    <a:pt x="3759041" y="234791"/>
                    <a:pt x="3759994" y="237649"/>
                  </a:cubicBezTo>
                  <a:cubicBezTo>
                    <a:pt x="3762851" y="250984"/>
                    <a:pt x="3766661" y="266224"/>
                    <a:pt x="3769519" y="281464"/>
                  </a:cubicBezTo>
                  <a:cubicBezTo>
                    <a:pt x="3768566" y="284321"/>
                    <a:pt x="3768566" y="287179"/>
                    <a:pt x="3767614" y="290036"/>
                  </a:cubicBezTo>
                  <a:cubicBezTo>
                    <a:pt x="3767614" y="290036"/>
                    <a:pt x="3767614" y="290036"/>
                    <a:pt x="3767614" y="290989"/>
                  </a:cubicBezTo>
                  <a:cubicBezTo>
                    <a:pt x="3762851" y="280511"/>
                    <a:pt x="3757136" y="270986"/>
                    <a:pt x="3752374" y="261461"/>
                  </a:cubicBezTo>
                  <a:cubicBezTo>
                    <a:pt x="3752374" y="258604"/>
                    <a:pt x="3752374" y="253841"/>
                    <a:pt x="3753326" y="250031"/>
                  </a:cubicBezTo>
                  <a:close/>
                  <a:moveTo>
                    <a:pt x="3748564" y="296704"/>
                  </a:moveTo>
                  <a:cubicBezTo>
                    <a:pt x="3748564" y="296704"/>
                    <a:pt x="3748564" y="296704"/>
                    <a:pt x="3748564" y="296704"/>
                  </a:cubicBezTo>
                  <a:cubicBezTo>
                    <a:pt x="3751421" y="301466"/>
                    <a:pt x="3753326" y="307181"/>
                    <a:pt x="3756184" y="313849"/>
                  </a:cubicBezTo>
                  <a:cubicBezTo>
                    <a:pt x="3756184" y="314801"/>
                    <a:pt x="3757136" y="315754"/>
                    <a:pt x="3757136" y="316706"/>
                  </a:cubicBezTo>
                  <a:cubicBezTo>
                    <a:pt x="3758089" y="318611"/>
                    <a:pt x="3758089" y="321469"/>
                    <a:pt x="3759041" y="323374"/>
                  </a:cubicBezTo>
                  <a:cubicBezTo>
                    <a:pt x="3758089" y="325279"/>
                    <a:pt x="3758089" y="328136"/>
                    <a:pt x="3757136" y="330041"/>
                  </a:cubicBezTo>
                  <a:cubicBezTo>
                    <a:pt x="3756184" y="333851"/>
                    <a:pt x="3755231" y="337661"/>
                    <a:pt x="3754279" y="341471"/>
                  </a:cubicBezTo>
                  <a:cubicBezTo>
                    <a:pt x="3753326" y="339566"/>
                    <a:pt x="3751421" y="337661"/>
                    <a:pt x="3750469" y="335756"/>
                  </a:cubicBezTo>
                  <a:cubicBezTo>
                    <a:pt x="3749516" y="333851"/>
                    <a:pt x="3748564" y="332899"/>
                    <a:pt x="3747611" y="331946"/>
                  </a:cubicBezTo>
                  <a:cubicBezTo>
                    <a:pt x="3748564" y="320516"/>
                    <a:pt x="3748564" y="308134"/>
                    <a:pt x="3748564" y="296704"/>
                  </a:cubicBezTo>
                  <a:close/>
                  <a:moveTo>
                    <a:pt x="3738086" y="273844"/>
                  </a:moveTo>
                  <a:cubicBezTo>
                    <a:pt x="3738086" y="273844"/>
                    <a:pt x="3738086" y="273844"/>
                    <a:pt x="3738086" y="273844"/>
                  </a:cubicBezTo>
                  <a:cubicBezTo>
                    <a:pt x="3738086" y="274796"/>
                    <a:pt x="3738086" y="274796"/>
                    <a:pt x="3738086" y="274796"/>
                  </a:cubicBezTo>
                  <a:cubicBezTo>
                    <a:pt x="3738086" y="273844"/>
                    <a:pt x="3738086" y="273844"/>
                    <a:pt x="3738086" y="273844"/>
                  </a:cubicBezTo>
                  <a:close/>
                  <a:moveTo>
                    <a:pt x="3689509" y="326231"/>
                  </a:moveTo>
                  <a:cubicBezTo>
                    <a:pt x="3688556" y="328136"/>
                    <a:pt x="3687604" y="330041"/>
                    <a:pt x="3686651" y="331946"/>
                  </a:cubicBezTo>
                  <a:cubicBezTo>
                    <a:pt x="3686651" y="331946"/>
                    <a:pt x="3686651" y="330994"/>
                    <a:pt x="3685699" y="330994"/>
                  </a:cubicBezTo>
                  <a:cubicBezTo>
                    <a:pt x="3685699" y="328136"/>
                    <a:pt x="3685699" y="325279"/>
                    <a:pt x="3685699" y="322421"/>
                  </a:cubicBezTo>
                  <a:cubicBezTo>
                    <a:pt x="3685699" y="319564"/>
                    <a:pt x="3685699" y="316706"/>
                    <a:pt x="3685699" y="313849"/>
                  </a:cubicBezTo>
                  <a:cubicBezTo>
                    <a:pt x="3686651" y="316706"/>
                    <a:pt x="3688556" y="320516"/>
                    <a:pt x="3689509" y="325279"/>
                  </a:cubicBezTo>
                  <a:cubicBezTo>
                    <a:pt x="3689509" y="326231"/>
                    <a:pt x="3689509" y="326231"/>
                    <a:pt x="3689509" y="326231"/>
                  </a:cubicBezTo>
                  <a:close/>
                  <a:moveTo>
                    <a:pt x="3716179" y="211931"/>
                  </a:moveTo>
                  <a:cubicBezTo>
                    <a:pt x="3718084" y="214789"/>
                    <a:pt x="3719036" y="218599"/>
                    <a:pt x="3720941" y="221456"/>
                  </a:cubicBezTo>
                  <a:cubicBezTo>
                    <a:pt x="3719989" y="224314"/>
                    <a:pt x="3719989" y="227171"/>
                    <a:pt x="3719036" y="230029"/>
                  </a:cubicBezTo>
                  <a:cubicBezTo>
                    <a:pt x="3719036" y="230981"/>
                    <a:pt x="3719036" y="232886"/>
                    <a:pt x="3718084" y="233839"/>
                  </a:cubicBezTo>
                  <a:cubicBezTo>
                    <a:pt x="3715226" y="230029"/>
                    <a:pt x="3713321" y="228124"/>
                    <a:pt x="3713321" y="228124"/>
                  </a:cubicBezTo>
                  <a:cubicBezTo>
                    <a:pt x="3713321" y="228124"/>
                    <a:pt x="3715226" y="230981"/>
                    <a:pt x="3717131" y="235744"/>
                  </a:cubicBezTo>
                  <a:cubicBezTo>
                    <a:pt x="3716179" y="241459"/>
                    <a:pt x="3715226" y="247174"/>
                    <a:pt x="3714274" y="253841"/>
                  </a:cubicBezTo>
                  <a:cubicBezTo>
                    <a:pt x="3714274" y="252889"/>
                    <a:pt x="3714274" y="251936"/>
                    <a:pt x="3714274" y="250984"/>
                  </a:cubicBezTo>
                  <a:cubicBezTo>
                    <a:pt x="3714274" y="246221"/>
                    <a:pt x="3713321" y="242411"/>
                    <a:pt x="3713321" y="238601"/>
                  </a:cubicBezTo>
                  <a:cubicBezTo>
                    <a:pt x="3713321" y="234791"/>
                    <a:pt x="3713321" y="230981"/>
                    <a:pt x="3713321" y="227171"/>
                  </a:cubicBezTo>
                  <a:cubicBezTo>
                    <a:pt x="3713321" y="219551"/>
                    <a:pt x="3712369" y="213836"/>
                    <a:pt x="3712369" y="208121"/>
                  </a:cubicBezTo>
                  <a:cubicBezTo>
                    <a:pt x="3712369" y="207169"/>
                    <a:pt x="3712369" y="206216"/>
                    <a:pt x="3712369" y="205264"/>
                  </a:cubicBezTo>
                  <a:cubicBezTo>
                    <a:pt x="3713321" y="207169"/>
                    <a:pt x="3714274" y="209074"/>
                    <a:pt x="3716179" y="211931"/>
                  </a:cubicBezTo>
                  <a:close/>
                  <a:moveTo>
                    <a:pt x="3679984" y="236696"/>
                  </a:moveTo>
                  <a:cubicBezTo>
                    <a:pt x="3681889" y="222409"/>
                    <a:pt x="3683794" y="209074"/>
                    <a:pt x="3684746" y="196691"/>
                  </a:cubicBezTo>
                  <a:cubicBezTo>
                    <a:pt x="3685699" y="185261"/>
                    <a:pt x="3687604" y="174784"/>
                    <a:pt x="3687604" y="166211"/>
                  </a:cubicBezTo>
                  <a:cubicBezTo>
                    <a:pt x="3687604" y="161449"/>
                    <a:pt x="3688556" y="157639"/>
                    <a:pt x="3688556" y="154781"/>
                  </a:cubicBezTo>
                  <a:cubicBezTo>
                    <a:pt x="3690461" y="159544"/>
                    <a:pt x="3694271" y="168116"/>
                    <a:pt x="3699034" y="178594"/>
                  </a:cubicBezTo>
                  <a:cubicBezTo>
                    <a:pt x="3701891" y="184309"/>
                    <a:pt x="3704749" y="191929"/>
                    <a:pt x="3708559" y="199549"/>
                  </a:cubicBezTo>
                  <a:cubicBezTo>
                    <a:pt x="3708559" y="201454"/>
                    <a:pt x="3707606" y="204311"/>
                    <a:pt x="3707606" y="207169"/>
                  </a:cubicBezTo>
                  <a:cubicBezTo>
                    <a:pt x="3706654" y="211931"/>
                    <a:pt x="3705701" y="218599"/>
                    <a:pt x="3704749" y="226219"/>
                  </a:cubicBezTo>
                  <a:cubicBezTo>
                    <a:pt x="3703796" y="230029"/>
                    <a:pt x="3703796" y="233839"/>
                    <a:pt x="3702844" y="237649"/>
                  </a:cubicBezTo>
                  <a:cubicBezTo>
                    <a:pt x="3702844" y="241459"/>
                    <a:pt x="3701891" y="246221"/>
                    <a:pt x="3701891" y="250984"/>
                  </a:cubicBezTo>
                  <a:cubicBezTo>
                    <a:pt x="3700939" y="259556"/>
                    <a:pt x="3700939" y="270034"/>
                    <a:pt x="3700939" y="280511"/>
                  </a:cubicBezTo>
                  <a:cubicBezTo>
                    <a:pt x="3700939" y="287179"/>
                    <a:pt x="3700939" y="293846"/>
                    <a:pt x="3700939" y="300514"/>
                  </a:cubicBezTo>
                  <a:cubicBezTo>
                    <a:pt x="3699034" y="293846"/>
                    <a:pt x="3697129" y="290036"/>
                    <a:pt x="3697129" y="290036"/>
                  </a:cubicBezTo>
                  <a:cubicBezTo>
                    <a:pt x="3697129" y="290036"/>
                    <a:pt x="3698081" y="296704"/>
                    <a:pt x="3699034" y="308134"/>
                  </a:cubicBezTo>
                  <a:cubicBezTo>
                    <a:pt x="3696176" y="312896"/>
                    <a:pt x="3693319" y="317659"/>
                    <a:pt x="3690461" y="322421"/>
                  </a:cubicBezTo>
                  <a:cubicBezTo>
                    <a:pt x="3687604" y="317659"/>
                    <a:pt x="3685699" y="313849"/>
                    <a:pt x="3683794" y="310991"/>
                  </a:cubicBezTo>
                  <a:cubicBezTo>
                    <a:pt x="3683794" y="305276"/>
                    <a:pt x="3683794" y="302419"/>
                    <a:pt x="3683794" y="302419"/>
                  </a:cubicBezTo>
                  <a:cubicBezTo>
                    <a:pt x="3683794" y="302419"/>
                    <a:pt x="3683794" y="304324"/>
                    <a:pt x="3682841" y="308134"/>
                  </a:cubicBezTo>
                  <a:cubicBezTo>
                    <a:pt x="3680936" y="304324"/>
                    <a:pt x="3679031" y="302419"/>
                    <a:pt x="3679031" y="302419"/>
                  </a:cubicBezTo>
                  <a:cubicBezTo>
                    <a:pt x="3679031" y="302419"/>
                    <a:pt x="3679984" y="305276"/>
                    <a:pt x="3681889" y="310991"/>
                  </a:cubicBezTo>
                  <a:cubicBezTo>
                    <a:pt x="3680936" y="313849"/>
                    <a:pt x="3680936" y="318611"/>
                    <a:pt x="3679984" y="323374"/>
                  </a:cubicBezTo>
                  <a:cubicBezTo>
                    <a:pt x="3677126" y="317659"/>
                    <a:pt x="3675221" y="311944"/>
                    <a:pt x="3672364" y="307181"/>
                  </a:cubicBezTo>
                  <a:cubicBezTo>
                    <a:pt x="3674269" y="300514"/>
                    <a:pt x="3676174" y="294799"/>
                    <a:pt x="3677126" y="289084"/>
                  </a:cubicBezTo>
                  <a:cubicBezTo>
                    <a:pt x="3679031" y="283369"/>
                    <a:pt x="3680936" y="277654"/>
                    <a:pt x="3681889" y="272891"/>
                  </a:cubicBezTo>
                  <a:cubicBezTo>
                    <a:pt x="3683794" y="268129"/>
                    <a:pt x="3685699" y="264319"/>
                    <a:pt x="3686651" y="260509"/>
                  </a:cubicBezTo>
                  <a:cubicBezTo>
                    <a:pt x="3690461" y="253841"/>
                    <a:pt x="3692366" y="250031"/>
                    <a:pt x="3692366" y="250031"/>
                  </a:cubicBezTo>
                  <a:cubicBezTo>
                    <a:pt x="3692366" y="250031"/>
                    <a:pt x="3689509" y="252889"/>
                    <a:pt x="3683794" y="258604"/>
                  </a:cubicBezTo>
                  <a:cubicBezTo>
                    <a:pt x="3680936" y="261461"/>
                    <a:pt x="3678079" y="265271"/>
                    <a:pt x="3675221" y="270034"/>
                  </a:cubicBezTo>
                  <a:cubicBezTo>
                    <a:pt x="3674269" y="271939"/>
                    <a:pt x="3673316" y="273844"/>
                    <a:pt x="3671411" y="275749"/>
                  </a:cubicBezTo>
                  <a:cubicBezTo>
                    <a:pt x="3677126" y="261461"/>
                    <a:pt x="3679031" y="248126"/>
                    <a:pt x="3679984" y="236696"/>
                  </a:cubicBezTo>
                  <a:close/>
                  <a:moveTo>
                    <a:pt x="3678079" y="342424"/>
                  </a:moveTo>
                  <a:cubicBezTo>
                    <a:pt x="3678079" y="344329"/>
                    <a:pt x="3677126" y="346234"/>
                    <a:pt x="3677126" y="349091"/>
                  </a:cubicBezTo>
                  <a:cubicBezTo>
                    <a:pt x="3677126" y="347186"/>
                    <a:pt x="3676174" y="345281"/>
                    <a:pt x="3676174" y="343376"/>
                  </a:cubicBezTo>
                  <a:cubicBezTo>
                    <a:pt x="3675221" y="340519"/>
                    <a:pt x="3675221" y="337661"/>
                    <a:pt x="3674269" y="335756"/>
                  </a:cubicBezTo>
                  <a:cubicBezTo>
                    <a:pt x="3675221" y="337661"/>
                    <a:pt x="3676174" y="340519"/>
                    <a:pt x="3678079" y="342424"/>
                  </a:cubicBezTo>
                  <a:close/>
                  <a:moveTo>
                    <a:pt x="3664744" y="355759"/>
                  </a:moveTo>
                  <a:cubicBezTo>
                    <a:pt x="3664744" y="357664"/>
                    <a:pt x="3664744" y="360521"/>
                    <a:pt x="3664744" y="362426"/>
                  </a:cubicBezTo>
                  <a:cubicBezTo>
                    <a:pt x="3664744" y="365284"/>
                    <a:pt x="3663791" y="368141"/>
                    <a:pt x="3663791" y="371951"/>
                  </a:cubicBezTo>
                  <a:cubicBezTo>
                    <a:pt x="3663791" y="371951"/>
                    <a:pt x="3663791" y="371951"/>
                    <a:pt x="3663791" y="371951"/>
                  </a:cubicBezTo>
                  <a:cubicBezTo>
                    <a:pt x="3663791" y="370046"/>
                    <a:pt x="3662839" y="368141"/>
                    <a:pt x="3662839" y="367189"/>
                  </a:cubicBezTo>
                  <a:cubicBezTo>
                    <a:pt x="3662839" y="367189"/>
                    <a:pt x="3662839" y="367189"/>
                    <a:pt x="3662839" y="366236"/>
                  </a:cubicBezTo>
                  <a:cubicBezTo>
                    <a:pt x="3663791" y="363379"/>
                    <a:pt x="3664744" y="359569"/>
                    <a:pt x="3664744" y="355759"/>
                  </a:cubicBezTo>
                  <a:close/>
                  <a:moveTo>
                    <a:pt x="3603784" y="369094"/>
                  </a:moveTo>
                  <a:cubicBezTo>
                    <a:pt x="3603784" y="367189"/>
                    <a:pt x="3602831" y="365284"/>
                    <a:pt x="3602831" y="363379"/>
                  </a:cubicBezTo>
                  <a:cubicBezTo>
                    <a:pt x="3603784" y="359569"/>
                    <a:pt x="3604736" y="355759"/>
                    <a:pt x="3605689" y="352901"/>
                  </a:cubicBezTo>
                  <a:cubicBezTo>
                    <a:pt x="3605689" y="351949"/>
                    <a:pt x="3606641" y="350996"/>
                    <a:pt x="3606641" y="350044"/>
                  </a:cubicBezTo>
                  <a:cubicBezTo>
                    <a:pt x="3606641" y="350996"/>
                    <a:pt x="3607594" y="351949"/>
                    <a:pt x="3607594" y="352901"/>
                  </a:cubicBezTo>
                  <a:lnTo>
                    <a:pt x="3607594" y="353854"/>
                  </a:lnTo>
                  <a:cubicBezTo>
                    <a:pt x="3605689" y="358616"/>
                    <a:pt x="3604736" y="364331"/>
                    <a:pt x="3603784" y="369094"/>
                  </a:cubicBezTo>
                  <a:close/>
                  <a:moveTo>
                    <a:pt x="3612356" y="329089"/>
                  </a:moveTo>
                  <a:cubicBezTo>
                    <a:pt x="3612356" y="329089"/>
                    <a:pt x="3611404" y="328136"/>
                    <a:pt x="3611404" y="327184"/>
                  </a:cubicBezTo>
                  <a:cubicBezTo>
                    <a:pt x="3611404" y="325279"/>
                    <a:pt x="3611404" y="323374"/>
                    <a:pt x="3610451" y="321469"/>
                  </a:cubicBezTo>
                  <a:cubicBezTo>
                    <a:pt x="3611404" y="322421"/>
                    <a:pt x="3612356" y="323374"/>
                    <a:pt x="3613309" y="324326"/>
                  </a:cubicBezTo>
                  <a:cubicBezTo>
                    <a:pt x="3613309" y="326231"/>
                    <a:pt x="3612356" y="327184"/>
                    <a:pt x="3612356" y="329089"/>
                  </a:cubicBezTo>
                  <a:close/>
                  <a:moveTo>
                    <a:pt x="3633311" y="366236"/>
                  </a:moveTo>
                  <a:cubicBezTo>
                    <a:pt x="3632359" y="363379"/>
                    <a:pt x="3630454" y="361474"/>
                    <a:pt x="3629501" y="358616"/>
                  </a:cubicBezTo>
                  <a:cubicBezTo>
                    <a:pt x="3629501" y="357664"/>
                    <a:pt x="3629501" y="355759"/>
                    <a:pt x="3629501" y="354806"/>
                  </a:cubicBezTo>
                  <a:cubicBezTo>
                    <a:pt x="3631406" y="357664"/>
                    <a:pt x="3632359" y="361474"/>
                    <a:pt x="3633311" y="366236"/>
                  </a:cubicBezTo>
                  <a:cubicBezTo>
                    <a:pt x="3633311" y="366236"/>
                    <a:pt x="3634264" y="366236"/>
                    <a:pt x="3633311" y="366236"/>
                  </a:cubicBezTo>
                  <a:cubicBezTo>
                    <a:pt x="3634264" y="366236"/>
                    <a:pt x="3633311" y="366236"/>
                    <a:pt x="3633311" y="366236"/>
                  </a:cubicBezTo>
                  <a:close/>
                  <a:moveTo>
                    <a:pt x="3632359" y="331946"/>
                  </a:moveTo>
                  <a:cubicBezTo>
                    <a:pt x="3633311" y="336709"/>
                    <a:pt x="3634264" y="342424"/>
                    <a:pt x="3635216" y="348139"/>
                  </a:cubicBezTo>
                  <a:cubicBezTo>
                    <a:pt x="3634264" y="346234"/>
                    <a:pt x="3632359" y="343376"/>
                    <a:pt x="3631406" y="341471"/>
                  </a:cubicBezTo>
                  <a:cubicBezTo>
                    <a:pt x="3631406" y="337661"/>
                    <a:pt x="3631406" y="334804"/>
                    <a:pt x="3632359" y="331946"/>
                  </a:cubicBezTo>
                  <a:close/>
                  <a:moveTo>
                    <a:pt x="3618071" y="270034"/>
                  </a:moveTo>
                  <a:cubicBezTo>
                    <a:pt x="3621881" y="261461"/>
                    <a:pt x="3624739" y="252889"/>
                    <a:pt x="3628549" y="246221"/>
                  </a:cubicBezTo>
                  <a:cubicBezTo>
                    <a:pt x="3629501" y="244316"/>
                    <a:pt x="3629501" y="243364"/>
                    <a:pt x="3630454" y="242411"/>
                  </a:cubicBezTo>
                  <a:cubicBezTo>
                    <a:pt x="3629501" y="249079"/>
                    <a:pt x="3627596" y="256699"/>
                    <a:pt x="3625691" y="265271"/>
                  </a:cubicBezTo>
                  <a:cubicBezTo>
                    <a:pt x="3623786" y="267176"/>
                    <a:pt x="3620929" y="269081"/>
                    <a:pt x="3618071" y="271939"/>
                  </a:cubicBezTo>
                  <a:cubicBezTo>
                    <a:pt x="3618071" y="270986"/>
                    <a:pt x="3618071" y="270034"/>
                    <a:pt x="3618071" y="270034"/>
                  </a:cubicBezTo>
                  <a:close/>
                  <a:moveTo>
                    <a:pt x="3601879" y="310039"/>
                  </a:moveTo>
                  <a:cubicBezTo>
                    <a:pt x="3603784" y="306229"/>
                    <a:pt x="3604736" y="302419"/>
                    <a:pt x="3606641" y="298609"/>
                  </a:cubicBezTo>
                  <a:cubicBezTo>
                    <a:pt x="3609499" y="291941"/>
                    <a:pt x="3612356" y="285274"/>
                    <a:pt x="3615214" y="278606"/>
                  </a:cubicBezTo>
                  <a:cubicBezTo>
                    <a:pt x="3617119" y="276701"/>
                    <a:pt x="3619024" y="273844"/>
                    <a:pt x="3619976" y="271939"/>
                  </a:cubicBezTo>
                  <a:cubicBezTo>
                    <a:pt x="3621881" y="270034"/>
                    <a:pt x="3623786" y="268129"/>
                    <a:pt x="3625691" y="266224"/>
                  </a:cubicBezTo>
                  <a:cubicBezTo>
                    <a:pt x="3625691" y="268129"/>
                    <a:pt x="3624739" y="269081"/>
                    <a:pt x="3624739" y="270986"/>
                  </a:cubicBezTo>
                  <a:cubicBezTo>
                    <a:pt x="3621881" y="282416"/>
                    <a:pt x="3619976" y="295751"/>
                    <a:pt x="3617119" y="309086"/>
                  </a:cubicBezTo>
                  <a:cubicBezTo>
                    <a:pt x="3616166" y="312896"/>
                    <a:pt x="3615214" y="317659"/>
                    <a:pt x="3614261" y="322421"/>
                  </a:cubicBezTo>
                  <a:cubicBezTo>
                    <a:pt x="3613309" y="321469"/>
                    <a:pt x="3612356" y="320516"/>
                    <a:pt x="3611404" y="320516"/>
                  </a:cubicBezTo>
                  <a:cubicBezTo>
                    <a:pt x="3610451" y="312896"/>
                    <a:pt x="3610451" y="306229"/>
                    <a:pt x="3609499" y="298609"/>
                  </a:cubicBezTo>
                  <a:cubicBezTo>
                    <a:pt x="3609499" y="305276"/>
                    <a:pt x="3608546" y="311944"/>
                    <a:pt x="3608546" y="318611"/>
                  </a:cubicBezTo>
                  <a:cubicBezTo>
                    <a:pt x="3607594" y="318611"/>
                    <a:pt x="3606641" y="317659"/>
                    <a:pt x="3606641" y="317659"/>
                  </a:cubicBezTo>
                  <a:cubicBezTo>
                    <a:pt x="3607594" y="318611"/>
                    <a:pt x="3608546" y="318611"/>
                    <a:pt x="3608546" y="319564"/>
                  </a:cubicBezTo>
                  <a:cubicBezTo>
                    <a:pt x="3608546" y="320516"/>
                    <a:pt x="3608546" y="321469"/>
                    <a:pt x="3608546" y="322421"/>
                  </a:cubicBezTo>
                  <a:cubicBezTo>
                    <a:pt x="3606641" y="318611"/>
                    <a:pt x="3604736" y="315754"/>
                    <a:pt x="3602831" y="312896"/>
                  </a:cubicBezTo>
                  <a:cubicBezTo>
                    <a:pt x="3601879" y="310991"/>
                    <a:pt x="3601879" y="310039"/>
                    <a:pt x="3601879" y="310039"/>
                  </a:cubicBezTo>
                  <a:close/>
                  <a:moveTo>
                    <a:pt x="3600926" y="335756"/>
                  </a:moveTo>
                  <a:cubicBezTo>
                    <a:pt x="3601879" y="339566"/>
                    <a:pt x="3603784" y="342424"/>
                    <a:pt x="3604736" y="346234"/>
                  </a:cubicBezTo>
                  <a:cubicBezTo>
                    <a:pt x="3603784" y="348139"/>
                    <a:pt x="3602831" y="350044"/>
                    <a:pt x="3601879" y="351949"/>
                  </a:cubicBezTo>
                  <a:cubicBezTo>
                    <a:pt x="3601879" y="351949"/>
                    <a:pt x="3601879" y="352901"/>
                    <a:pt x="3600926" y="352901"/>
                  </a:cubicBezTo>
                  <a:cubicBezTo>
                    <a:pt x="3600926" y="350044"/>
                    <a:pt x="3599974" y="348139"/>
                    <a:pt x="3599974" y="345281"/>
                  </a:cubicBezTo>
                  <a:cubicBezTo>
                    <a:pt x="3599974" y="342424"/>
                    <a:pt x="3600926" y="338614"/>
                    <a:pt x="3600926" y="335756"/>
                  </a:cubicBezTo>
                  <a:close/>
                  <a:moveTo>
                    <a:pt x="3556159" y="342424"/>
                  </a:moveTo>
                  <a:cubicBezTo>
                    <a:pt x="3556159" y="335756"/>
                    <a:pt x="3557111" y="330041"/>
                    <a:pt x="3557111" y="324326"/>
                  </a:cubicBezTo>
                  <a:cubicBezTo>
                    <a:pt x="3557111" y="325279"/>
                    <a:pt x="3558064" y="327184"/>
                    <a:pt x="3558064" y="328136"/>
                  </a:cubicBezTo>
                  <a:cubicBezTo>
                    <a:pt x="3558064" y="330041"/>
                    <a:pt x="3559016" y="331946"/>
                    <a:pt x="3559016" y="333851"/>
                  </a:cubicBezTo>
                  <a:cubicBezTo>
                    <a:pt x="3559016" y="333851"/>
                    <a:pt x="3559016" y="334804"/>
                    <a:pt x="3559016" y="334804"/>
                  </a:cubicBezTo>
                  <a:cubicBezTo>
                    <a:pt x="3558064" y="337661"/>
                    <a:pt x="3557111" y="339566"/>
                    <a:pt x="3556159" y="342424"/>
                  </a:cubicBezTo>
                  <a:close/>
                  <a:moveTo>
                    <a:pt x="3559969" y="279559"/>
                  </a:moveTo>
                  <a:cubicBezTo>
                    <a:pt x="3559016" y="277654"/>
                    <a:pt x="3559016" y="276701"/>
                    <a:pt x="3559016" y="274796"/>
                  </a:cubicBezTo>
                  <a:cubicBezTo>
                    <a:pt x="3559969" y="275749"/>
                    <a:pt x="3560921" y="275749"/>
                    <a:pt x="3561874" y="276701"/>
                  </a:cubicBezTo>
                  <a:cubicBezTo>
                    <a:pt x="3563779" y="277654"/>
                    <a:pt x="3564731" y="278606"/>
                    <a:pt x="3566636" y="280511"/>
                  </a:cubicBezTo>
                  <a:cubicBezTo>
                    <a:pt x="3565684" y="282416"/>
                    <a:pt x="3563779" y="284321"/>
                    <a:pt x="3562826" y="287179"/>
                  </a:cubicBezTo>
                  <a:cubicBezTo>
                    <a:pt x="3561874" y="285274"/>
                    <a:pt x="3560921" y="282416"/>
                    <a:pt x="3559969" y="279559"/>
                  </a:cubicBezTo>
                  <a:close/>
                  <a:moveTo>
                    <a:pt x="3571399" y="287179"/>
                  </a:moveTo>
                  <a:cubicBezTo>
                    <a:pt x="3571399" y="294799"/>
                    <a:pt x="3571399" y="303371"/>
                    <a:pt x="3571399" y="311944"/>
                  </a:cubicBezTo>
                  <a:cubicBezTo>
                    <a:pt x="3570446" y="312896"/>
                    <a:pt x="3570446" y="313849"/>
                    <a:pt x="3569494" y="314801"/>
                  </a:cubicBezTo>
                  <a:cubicBezTo>
                    <a:pt x="3567589" y="307181"/>
                    <a:pt x="3565684" y="299561"/>
                    <a:pt x="3562826" y="292894"/>
                  </a:cubicBezTo>
                  <a:cubicBezTo>
                    <a:pt x="3563779" y="289084"/>
                    <a:pt x="3565684" y="285274"/>
                    <a:pt x="3566636" y="282416"/>
                  </a:cubicBezTo>
                  <a:cubicBezTo>
                    <a:pt x="3568541" y="283369"/>
                    <a:pt x="3570446" y="284321"/>
                    <a:pt x="3571399" y="287179"/>
                  </a:cubicBezTo>
                  <a:cubicBezTo>
                    <a:pt x="3571399" y="286226"/>
                    <a:pt x="3571399" y="286226"/>
                    <a:pt x="3571399" y="287179"/>
                  </a:cubicBezTo>
                  <a:close/>
                  <a:moveTo>
                    <a:pt x="3571399" y="281464"/>
                  </a:moveTo>
                  <a:cubicBezTo>
                    <a:pt x="3570446" y="280511"/>
                    <a:pt x="3569494" y="280511"/>
                    <a:pt x="3568541" y="279559"/>
                  </a:cubicBezTo>
                  <a:cubicBezTo>
                    <a:pt x="3568541" y="279559"/>
                    <a:pt x="3568541" y="279559"/>
                    <a:pt x="3568541" y="279559"/>
                  </a:cubicBezTo>
                  <a:cubicBezTo>
                    <a:pt x="3570446" y="276701"/>
                    <a:pt x="3571399" y="274796"/>
                    <a:pt x="3571399" y="273844"/>
                  </a:cubicBezTo>
                  <a:cubicBezTo>
                    <a:pt x="3571399" y="276701"/>
                    <a:pt x="3571399" y="279559"/>
                    <a:pt x="3571399" y="281464"/>
                  </a:cubicBezTo>
                  <a:close/>
                  <a:moveTo>
                    <a:pt x="3567589" y="250031"/>
                  </a:moveTo>
                  <a:cubicBezTo>
                    <a:pt x="3568541" y="254794"/>
                    <a:pt x="3569494" y="260509"/>
                    <a:pt x="3570446" y="265271"/>
                  </a:cubicBezTo>
                  <a:cubicBezTo>
                    <a:pt x="3570446" y="267176"/>
                    <a:pt x="3571399" y="270034"/>
                    <a:pt x="3571399" y="271939"/>
                  </a:cubicBezTo>
                  <a:cubicBezTo>
                    <a:pt x="3571399" y="271939"/>
                    <a:pt x="3571399" y="272891"/>
                    <a:pt x="3571399" y="272891"/>
                  </a:cubicBezTo>
                  <a:cubicBezTo>
                    <a:pt x="3571399" y="272891"/>
                    <a:pt x="3569494" y="274796"/>
                    <a:pt x="3567589" y="277654"/>
                  </a:cubicBezTo>
                  <a:cubicBezTo>
                    <a:pt x="3567589" y="277654"/>
                    <a:pt x="3567589" y="277654"/>
                    <a:pt x="3567589" y="277654"/>
                  </a:cubicBezTo>
                  <a:cubicBezTo>
                    <a:pt x="3565684" y="276701"/>
                    <a:pt x="3563779" y="274796"/>
                    <a:pt x="3561874" y="274796"/>
                  </a:cubicBezTo>
                  <a:cubicBezTo>
                    <a:pt x="3559969" y="273844"/>
                    <a:pt x="3559016" y="273844"/>
                    <a:pt x="3558064" y="272891"/>
                  </a:cubicBezTo>
                  <a:cubicBezTo>
                    <a:pt x="3557111" y="269081"/>
                    <a:pt x="3555206" y="264319"/>
                    <a:pt x="3554254" y="260509"/>
                  </a:cubicBezTo>
                  <a:cubicBezTo>
                    <a:pt x="3555206" y="259556"/>
                    <a:pt x="3555206" y="258604"/>
                    <a:pt x="3556159" y="257651"/>
                  </a:cubicBezTo>
                  <a:cubicBezTo>
                    <a:pt x="3559969" y="251936"/>
                    <a:pt x="3562826" y="247174"/>
                    <a:pt x="3566636" y="243364"/>
                  </a:cubicBezTo>
                  <a:cubicBezTo>
                    <a:pt x="3567589" y="246221"/>
                    <a:pt x="3567589" y="248126"/>
                    <a:pt x="3567589" y="250031"/>
                  </a:cubicBezTo>
                  <a:close/>
                  <a:moveTo>
                    <a:pt x="3561874" y="229076"/>
                  </a:moveTo>
                  <a:cubicBezTo>
                    <a:pt x="3561874" y="228124"/>
                    <a:pt x="3562826" y="228124"/>
                    <a:pt x="3562826" y="227171"/>
                  </a:cubicBezTo>
                  <a:cubicBezTo>
                    <a:pt x="3563779" y="230029"/>
                    <a:pt x="3563779" y="232886"/>
                    <a:pt x="3564731" y="235744"/>
                  </a:cubicBezTo>
                  <a:cubicBezTo>
                    <a:pt x="3564731" y="236696"/>
                    <a:pt x="3564731" y="237649"/>
                    <a:pt x="3565684" y="238601"/>
                  </a:cubicBezTo>
                  <a:cubicBezTo>
                    <a:pt x="3561874" y="241459"/>
                    <a:pt x="3557111" y="246221"/>
                    <a:pt x="3552349" y="251936"/>
                  </a:cubicBezTo>
                  <a:cubicBezTo>
                    <a:pt x="3552349" y="250031"/>
                    <a:pt x="3551396" y="248126"/>
                    <a:pt x="3551396" y="247174"/>
                  </a:cubicBezTo>
                  <a:cubicBezTo>
                    <a:pt x="3555206" y="241459"/>
                    <a:pt x="3558064" y="234791"/>
                    <a:pt x="3561874" y="229076"/>
                  </a:cubicBezTo>
                  <a:close/>
                  <a:moveTo>
                    <a:pt x="3551396" y="293846"/>
                  </a:moveTo>
                  <a:cubicBezTo>
                    <a:pt x="3552349" y="298609"/>
                    <a:pt x="3553301" y="303371"/>
                    <a:pt x="3554254" y="307181"/>
                  </a:cubicBezTo>
                  <a:cubicBezTo>
                    <a:pt x="3553301" y="311944"/>
                    <a:pt x="3551396" y="315754"/>
                    <a:pt x="3550444" y="321469"/>
                  </a:cubicBezTo>
                  <a:cubicBezTo>
                    <a:pt x="3549491" y="325279"/>
                    <a:pt x="3548539" y="329089"/>
                    <a:pt x="3547586" y="333851"/>
                  </a:cubicBezTo>
                  <a:cubicBezTo>
                    <a:pt x="3547586" y="332899"/>
                    <a:pt x="3546634" y="332899"/>
                    <a:pt x="3546634" y="331946"/>
                  </a:cubicBezTo>
                  <a:cubicBezTo>
                    <a:pt x="3545681" y="330041"/>
                    <a:pt x="3544729" y="329089"/>
                    <a:pt x="3543776" y="327184"/>
                  </a:cubicBezTo>
                  <a:cubicBezTo>
                    <a:pt x="3544729" y="319564"/>
                    <a:pt x="3544729" y="312896"/>
                    <a:pt x="3544729" y="306229"/>
                  </a:cubicBezTo>
                  <a:cubicBezTo>
                    <a:pt x="3545681" y="299561"/>
                    <a:pt x="3546634" y="292894"/>
                    <a:pt x="3547586" y="286226"/>
                  </a:cubicBezTo>
                  <a:cubicBezTo>
                    <a:pt x="3547586" y="283369"/>
                    <a:pt x="3548539" y="279559"/>
                    <a:pt x="3548539" y="276701"/>
                  </a:cubicBezTo>
                  <a:cubicBezTo>
                    <a:pt x="3548539" y="282416"/>
                    <a:pt x="3550444" y="288131"/>
                    <a:pt x="3551396" y="293846"/>
                  </a:cubicBezTo>
                  <a:close/>
                  <a:moveTo>
                    <a:pt x="3543776" y="191929"/>
                  </a:moveTo>
                  <a:cubicBezTo>
                    <a:pt x="3545681" y="187166"/>
                    <a:pt x="3547586" y="183356"/>
                    <a:pt x="3549491" y="180499"/>
                  </a:cubicBezTo>
                  <a:cubicBezTo>
                    <a:pt x="3549491" y="181451"/>
                    <a:pt x="3549491" y="183356"/>
                    <a:pt x="3548539" y="185261"/>
                  </a:cubicBezTo>
                  <a:cubicBezTo>
                    <a:pt x="3547586" y="192881"/>
                    <a:pt x="3546634" y="201454"/>
                    <a:pt x="3544729" y="211931"/>
                  </a:cubicBezTo>
                  <a:cubicBezTo>
                    <a:pt x="3544729" y="213836"/>
                    <a:pt x="3543776" y="215741"/>
                    <a:pt x="3543776" y="217646"/>
                  </a:cubicBezTo>
                  <a:cubicBezTo>
                    <a:pt x="3541871" y="210026"/>
                    <a:pt x="3539966" y="204311"/>
                    <a:pt x="3539014" y="200501"/>
                  </a:cubicBezTo>
                  <a:cubicBezTo>
                    <a:pt x="3540919" y="196691"/>
                    <a:pt x="3541871" y="194786"/>
                    <a:pt x="3543776" y="191929"/>
                  </a:cubicBezTo>
                  <a:close/>
                  <a:moveTo>
                    <a:pt x="3530441" y="217646"/>
                  </a:moveTo>
                  <a:cubicBezTo>
                    <a:pt x="3533299" y="211931"/>
                    <a:pt x="3536156" y="206216"/>
                    <a:pt x="3539014" y="201454"/>
                  </a:cubicBezTo>
                  <a:cubicBezTo>
                    <a:pt x="3539014" y="205264"/>
                    <a:pt x="3539966" y="210979"/>
                    <a:pt x="3540919" y="217646"/>
                  </a:cubicBezTo>
                  <a:cubicBezTo>
                    <a:pt x="3540919" y="221456"/>
                    <a:pt x="3541871" y="226219"/>
                    <a:pt x="3542824" y="231934"/>
                  </a:cubicBezTo>
                  <a:cubicBezTo>
                    <a:pt x="3541871" y="234791"/>
                    <a:pt x="3541871" y="237649"/>
                    <a:pt x="3540919" y="240506"/>
                  </a:cubicBezTo>
                  <a:cubicBezTo>
                    <a:pt x="3537109" y="246221"/>
                    <a:pt x="3532346" y="252889"/>
                    <a:pt x="3528536" y="259556"/>
                  </a:cubicBezTo>
                  <a:cubicBezTo>
                    <a:pt x="3528536" y="258604"/>
                    <a:pt x="3528536" y="257651"/>
                    <a:pt x="3528536" y="257651"/>
                  </a:cubicBezTo>
                  <a:cubicBezTo>
                    <a:pt x="3528536" y="251936"/>
                    <a:pt x="3528536" y="246221"/>
                    <a:pt x="3527584" y="240506"/>
                  </a:cubicBezTo>
                  <a:cubicBezTo>
                    <a:pt x="3527584" y="236696"/>
                    <a:pt x="3526631" y="232886"/>
                    <a:pt x="3526631" y="229076"/>
                  </a:cubicBezTo>
                  <a:cubicBezTo>
                    <a:pt x="3527584" y="224314"/>
                    <a:pt x="3528536" y="220504"/>
                    <a:pt x="3530441" y="217646"/>
                  </a:cubicBezTo>
                  <a:close/>
                  <a:moveTo>
                    <a:pt x="3490436" y="321469"/>
                  </a:moveTo>
                  <a:cubicBezTo>
                    <a:pt x="3490436" y="320516"/>
                    <a:pt x="3490436" y="318611"/>
                    <a:pt x="3490436" y="317659"/>
                  </a:cubicBezTo>
                  <a:cubicBezTo>
                    <a:pt x="3490436" y="318611"/>
                    <a:pt x="3491389" y="319564"/>
                    <a:pt x="3491389" y="319564"/>
                  </a:cubicBezTo>
                  <a:cubicBezTo>
                    <a:pt x="3491389" y="320516"/>
                    <a:pt x="3491389" y="320516"/>
                    <a:pt x="3490436" y="321469"/>
                  </a:cubicBezTo>
                  <a:close/>
                  <a:moveTo>
                    <a:pt x="3514249" y="250984"/>
                  </a:moveTo>
                  <a:cubicBezTo>
                    <a:pt x="3515201" y="249079"/>
                    <a:pt x="3516154" y="247174"/>
                    <a:pt x="3516154" y="246221"/>
                  </a:cubicBezTo>
                  <a:cubicBezTo>
                    <a:pt x="3516154" y="250031"/>
                    <a:pt x="3516154" y="253841"/>
                    <a:pt x="3515201" y="257651"/>
                  </a:cubicBezTo>
                  <a:cubicBezTo>
                    <a:pt x="3515201" y="261461"/>
                    <a:pt x="3514249" y="266224"/>
                    <a:pt x="3514249" y="270986"/>
                  </a:cubicBezTo>
                  <a:cubicBezTo>
                    <a:pt x="3513296" y="267176"/>
                    <a:pt x="3511391" y="263366"/>
                    <a:pt x="3509486" y="259556"/>
                  </a:cubicBezTo>
                  <a:cubicBezTo>
                    <a:pt x="3512344" y="255746"/>
                    <a:pt x="3513296" y="252889"/>
                    <a:pt x="3514249" y="250984"/>
                  </a:cubicBezTo>
                  <a:close/>
                  <a:moveTo>
                    <a:pt x="3504724" y="271939"/>
                  </a:moveTo>
                  <a:cubicBezTo>
                    <a:pt x="3504724" y="272891"/>
                    <a:pt x="3505676" y="273844"/>
                    <a:pt x="3505676" y="274796"/>
                  </a:cubicBezTo>
                  <a:cubicBezTo>
                    <a:pt x="3506629" y="279559"/>
                    <a:pt x="3508534" y="283369"/>
                    <a:pt x="3509486" y="288131"/>
                  </a:cubicBezTo>
                  <a:cubicBezTo>
                    <a:pt x="3508534" y="290036"/>
                    <a:pt x="3507581" y="291941"/>
                    <a:pt x="3505676" y="293846"/>
                  </a:cubicBezTo>
                  <a:cubicBezTo>
                    <a:pt x="3505676" y="290036"/>
                    <a:pt x="3504724" y="286226"/>
                    <a:pt x="3504724" y="282416"/>
                  </a:cubicBezTo>
                  <a:cubicBezTo>
                    <a:pt x="3504724" y="279559"/>
                    <a:pt x="3504724" y="275749"/>
                    <a:pt x="3504724" y="271939"/>
                  </a:cubicBezTo>
                  <a:cubicBezTo>
                    <a:pt x="3504724" y="272891"/>
                    <a:pt x="3504724" y="272891"/>
                    <a:pt x="3504724" y="271939"/>
                  </a:cubicBezTo>
                  <a:close/>
                  <a:moveTo>
                    <a:pt x="3501866" y="398621"/>
                  </a:moveTo>
                  <a:cubicBezTo>
                    <a:pt x="3499961" y="389096"/>
                    <a:pt x="3497104" y="380524"/>
                    <a:pt x="3495199" y="371951"/>
                  </a:cubicBezTo>
                  <a:cubicBezTo>
                    <a:pt x="3495199" y="370999"/>
                    <a:pt x="3494246" y="370046"/>
                    <a:pt x="3494246" y="369094"/>
                  </a:cubicBezTo>
                  <a:cubicBezTo>
                    <a:pt x="3496151" y="365284"/>
                    <a:pt x="3498056" y="361474"/>
                    <a:pt x="3499961" y="357664"/>
                  </a:cubicBezTo>
                  <a:cubicBezTo>
                    <a:pt x="3500914" y="370999"/>
                    <a:pt x="3500914" y="384334"/>
                    <a:pt x="3501866" y="398621"/>
                  </a:cubicBezTo>
                  <a:close/>
                  <a:moveTo>
                    <a:pt x="3496151" y="290036"/>
                  </a:moveTo>
                  <a:cubicBezTo>
                    <a:pt x="3497104" y="288131"/>
                    <a:pt x="3498056" y="286226"/>
                    <a:pt x="3499009" y="284321"/>
                  </a:cubicBezTo>
                  <a:cubicBezTo>
                    <a:pt x="3499009" y="288131"/>
                    <a:pt x="3499009" y="291941"/>
                    <a:pt x="3499009" y="295751"/>
                  </a:cubicBezTo>
                  <a:cubicBezTo>
                    <a:pt x="3498056" y="293846"/>
                    <a:pt x="3497104" y="291941"/>
                    <a:pt x="3496151" y="290036"/>
                  </a:cubicBezTo>
                  <a:close/>
                  <a:moveTo>
                    <a:pt x="3496151" y="252889"/>
                  </a:moveTo>
                  <a:cubicBezTo>
                    <a:pt x="3496151" y="250984"/>
                    <a:pt x="3496151" y="249079"/>
                    <a:pt x="3496151" y="247174"/>
                  </a:cubicBezTo>
                  <a:cubicBezTo>
                    <a:pt x="3497104" y="250031"/>
                    <a:pt x="3498056" y="252889"/>
                    <a:pt x="3499009" y="254794"/>
                  </a:cubicBezTo>
                  <a:cubicBezTo>
                    <a:pt x="3498056" y="256699"/>
                    <a:pt x="3496151" y="258604"/>
                    <a:pt x="3495199" y="261461"/>
                  </a:cubicBezTo>
                  <a:cubicBezTo>
                    <a:pt x="3495199" y="258604"/>
                    <a:pt x="3496151" y="255746"/>
                    <a:pt x="3496151" y="252889"/>
                  </a:cubicBezTo>
                  <a:close/>
                  <a:moveTo>
                    <a:pt x="3481864" y="205264"/>
                  </a:moveTo>
                  <a:cubicBezTo>
                    <a:pt x="3484721" y="212884"/>
                    <a:pt x="3488531" y="220504"/>
                    <a:pt x="3491389" y="230029"/>
                  </a:cubicBezTo>
                  <a:cubicBezTo>
                    <a:pt x="3492341" y="233839"/>
                    <a:pt x="3494246" y="238601"/>
                    <a:pt x="3495199" y="243364"/>
                  </a:cubicBezTo>
                  <a:cubicBezTo>
                    <a:pt x="3494246" y="245269"/>
                    <a:pt x="3493294" y="248126"/>
                    <a:pt x="3492341" y="251936"/>
                  </a:cubicBezTo>
                  <a:cubicBezTo>
                    <a:pt x="3491389" y="256699"/>
                    <a:pt x="3489484" y="261461"/>
                    <a:pt x="3487579" y="268129"/>
                  </a:cubicBezTo>
                  <a:cubicBezTo>
                    <a:pt x="3487579" y="269081"/>
                    <a:pt x="3487579" y="269081"/>
                    <a:pt x="3486626" y="270034"/>
                  </a:cubicBezTo>
                  <a:cubicBezTo>
                    <a:pt x="3484721" y="265271"/>
                    <a:pt x="3481864" y="260509"/>
                    <a:pt x="3479959" y="255746"/>
                  </a:cubicBezTo>
                  <a:cubicBezTo>
                    <a:pt x="3479959" y="245269"/>
                    <a:pt x="3479959" y="235744"/>
                    <a:pt x="3479959" y="228124"/>
                  </a:cubicBezTo>
                  <a:cubicBezTo>
                    <a:pt x="3479959" y="221456"/>
                    <a:pt x="3479959" y="216694"/>
                    <a:pt x="3479959" y="213836"/>
                  </a:cubicBezTo>
                  <a:cubicBezTo>
                    <a:pt x="3480911" y="211931"/>
                    <a:pt x="3480911" y="208121"/>
                    <a:pt x="3481864" y="205264"/>
                  </a:cubicBezTo>
                  <a:close/>
                  <a:moveTo>
                    <a:pt x="3473291" y="241459"/>
                  </a:moveTo>
                  <a:cubicBezTo>
                    <a:pt x="3474244" y="239554"/>
                    <a:pt x="3474244" y="236696"/>
                    <a:pt x="3475196" y="234791"/>
                  </a:cubicBezTo>
                  <a:cubicBezTo>
                    <a:pt x="3474244" y="236696"/>
                    <a:pt x="3474244" y="239554"/>
                    <a:pt x="3473291" y="241459"/>
                  </a:cubicBezTo>
                  <a:cubicBezTo>
                    <a:pt x="3473291" y="242411"/>
                    <a:pt x="3473291" y="241459"/>
                    <a:pt x="3473291" y="241459"/>
                  </a:cubicBezTo>
                  <a:cubicBezTo>
                    <a:pt x="3473291" y="241459"/>
                    <a:pt x="3473291" y="241459"/>
                    <a:pt x="3473291" y="241459"/>
                  </a:cubicBezTo>
                  <a:close/>
                  <a:moveTo>
                    <a:pt x="3468529" y="260509"/>
                  </a:moveTo>
                  <a:cubicBezTo>
                    <a:pt x="3468529" y="261461"/>
                    <a:pt x="3469481" y="262414"/>
                    <a:pt x="3469481" y="263366"/>
                  </a:cubicBezTo>
                  <a:cubicBezTo>
                    <a:pt x="3469481" y="266224"/>
                    <a:pt x="3468529" y="268129"/>
                    <a:pt x="3468529" y="270986"/>
                  </a:cubicBezTo>
                  <a:cubicBezTo>
                    <a:pt x="3467576" y="279559"/>
                    <a:pt x="3466624" y="290036"/>
                    <a:pt x="3465671" y="300514"/>
                  </a:cubicBezTo>
                  <a:cubicBezTo>
                    <a:pt x="3464719" y="306229"/>
                    <a:pt x="3464719" y="311944"/>
                    <a:pt x="3464719" y="318611"/>
                  </a:cubicBezTo>
                  <a:cubicBezTo>
                    <a:pt x="3464719" y="319564"/>
                    <a:pt x="3463766" y="320516"/>
                    <a:pt x="3463766" y="321469"/>
                  </a:cubicBezTo>
                  <a:cubicBezTo>
                    <a:pt x="3462814" y="316706"/>
                    <a:pt x="3460909" y="311944"/>
                    <a:pt x="3459956" y="307181"/>
                  </a:cubicBezTo>
                  <a:cubicBezTo>
                    <a:pt x="3459956" y="307181"/>
                    <a:pt x="3459956" y="306229"/>
                    <a:pt x="3459956" y="306229"/>
                  </a:cubicBezTo>
                  <a:cubicBezTo>
                    <a:pt x="3459956" y="304324"/>
                    <a:pt x="3460909" y="302419"/>
                    <a:pt x="3460909" y="300514"/>
                  </a:cubicBezTo>
                  <a:cubicBezTo>
                    <a:pt x="3463766" y="287179"/>
                    <a:pt x="3466624" y="273844"/>
                    <a:pt x="3468529" y="260509"/>
                  </a:cubicBezTo>
                  <a:close/>
                  <a:moveTo>
                    <a:pt x="3451384" y="237649"/>
                  </a:moveTo>
                  <a:cubicBezTo>
                    <a:pt x="3451384" y="231934"/>
                    <a:pt x="3451384" y="227171"/>
                    <a:pt x="3451384" y="221456"/>
                  </a:cubicBezTo>
                  <a:cubicBezTo>
                    <a:pt x="3451384" y="221456"/>
                    <a:pt x="3451384" y="221456"/>
                    <a:pt x="3451384" y="222409"/>
                  </a:cubicBezTo>
                  <a:cubicBezTo>
                    <a:pt x="3453289" y="227171"/>
                    <a:pt x="3456146" y="231934"/>
                    <a:pt x="3458051" y="237649"/>
                  </a:cubicBezTo>
                  <a:cubicBezTo>
                    <a:pt x="3458051" y="237649"/>
                    <a:pt x="3458051" y="238601"/>
                    <a:pt x="3458051" y="238601"/>
                  </a:cubicBezTo>
                  <a:cubicBezTo>
                    <a:pt x="3455194" y="248126"/>
                    <a:pt x="3452336" y="257651"/>
                    <a:pt x="3450431" y="267176"/>
                  </a:cubicBezTo>
                  <a:cubicBezTo>
                    <a:pt x="3450431" y="267176"/>
                    <a:pt x="3450431" y="267176"/>
                    <a:pt x="3450431" y="267176"/>
                  </a:cubicBezTo>
                  <a:cubicBezTo>
                    <a:pt x="3451384" y="256699"/>
                    <a:pt x="3451384" y="247174"/>
                    <a:pt x="3451384" y="237649"/>
                  </a:cubicBezTo>
                  <a:close/>
                  <a:moveTo>
                    <a:pt x="3405664" y="273844"/>
                  </a:moveTo>
                  <a:cubicBezTo>
                    <a:pt x="3406616" y="268129"/>
                    <a:pt x="3406616" y="263366"/>
                    <a:pt x="3406616" y="258604"/>
                  </a:cubicBezTo>
                  <a:cubicBezTo>
                    <a:pt x="3406616" y="253841"/>
                    <a:pt x="3406616" y="249079"/>
                    <a:pt x="3406616" y="245269"/>
                  </a:cubicBezTo>
                  <a:cubicBezTo>
                    <a:pt x="3406616" y="247174"/>
                    <a:pt x="3407569" y="251936"/>
                    <a:pt x="3409474" y="259556"/>
                  </a:cubicBezTo>
                  <a:cubicBezTo>
                    <a:pt x="3409474" y="264319"/>
                    <a:pt x="3407569" y="269081"/>
                    <a:pt x="3405664" y="273844"/>
                  </a:cubicBezTo>
                  <a:close/>
                  <a:moveTo>
                    <a:pt x="3416141" y="335756"/>
                  </a:moveTo>
                  <a:cubicBezTo>
                    <a:pt x="3416141" y="341471"/>
                    <a:pt x="3416141" y="347186"/>
                    <a:pt x="3416141" y="353854"/>
                  </a:cubicBezTo>
                  <a:cubicBezTo>
                    <a:pt x="3416141" y="351949"/>
                    <a:pt x="3415189" y="350044"/>
                    <a:pt x="3415189" y="348139"/>
                  </a:cubicBezTo>
                  <a:cubicBezTo>
                    <a:pt x="3414236" y="340519"/>
                    <a:pt x="3414236" y="333851"/>
                    <a:pt x="3413284" y="328136"/>
                  </a:cubicBezTo>
                  <a:cubicBezTo>
                    <a:pt x="3413284" y="328136"/>
                    <a:pt x="3413284" y="328136"/>
                    <a:pt x="3413284" y="328136"/>
                  </a:cubicBezTo>
                  <a:cubicBezTo>
                    <a:pt x="3414236" y="325279"/>
                    <a:pt x="3415189" y="323374"/>
                    <a:pt x="3417094" y="320516"/>
                  </a:cubicBezTo>
                  <a:cubicBezTo>
                    <a:pt x="3417094" y="324326"/>
                    <a:pt x="3417094" y="329089"/>
                    <a:pt x="3416141" y="335756"/>
                  </a:cubicBezTo>
                  <a:close/>
                  <a:moveTo>
                    <a:pt x="3421856" y="320516"/>
                  </a:moveTo>
                  <a:cubicBezTo>
                    <a:pt x="3420904" y="324326"/>
                    <a:pt x="3420904" y="329089"/>
                    <a:pt x="3419951" y="332899"/>
                  </a:cubicBezTo>
                  <a:cubicBezTo>
                    <a:pt x="3418999" y="326231"/>
                    <a:pt x="3418999" y="320516"/>
                    <a:pt x="3418046" y="316706"/>
                  </a:cubicBezTo>
                  <a:cubicBezTo>
                    <a:pt x="3418999" y="314801"/>
                    <a:pt x="3419951" y="312896"/>
                    <a:pt x="3420904" y="310991"/>
                  </a:cubicBezTo>
                  <a:cubicBezTo>
                    <a:pt x="3420904" y="310039"/>
                    <a:pt x="3421856" y="309086"/>
                    <a:pt x="3421856" y="308134"/>
                  </a:cubicBezTo>
                  <a:cubicBezTo>
                    <a:pt x="3421856" y="310039"/>
                    <a:pt x="3422809" y="310991"/>
                    <a:pt x="3422809" y="312896"/>
                  </a:cubicBezTo>
                  <a:cubicBezTo>
                    <a:pt x="3422809" y="314801"/>
                    <a:pt x="3422809" y="317659"/>
                    <a:pt x="3421856" y="320516"/>
                  </a:cubicBezTo>
                  <a:close/>
                  <a:moveTo>
                    <a:pt x="3410426" y="139541"/>
                  </a:moveTo>
                  <a:cubicBezTo>
                    <a:pt x="3413284" y="145256"/>
                    <a:pt x="3417094" y="151924"/>
                    <a:pt x="3421856" y="161449"/>
                  </a:cubicBezTo>
                  <a:cubicBezTo>
                    <a:pt x="3424714" y="167164"/>
                    <a:pt x="3428524" y="173831"/>
                    <a:pt x="3433286" y="181451"/>
                  </a:cubicBezTo>
                  <a:cubicBezTo>
                    <a:pt x="3431381" y="187166"/>
                    <a:pt x="3430429" y="192881"/>
                    <a:pt x="3428524" y="198596"/>
                  </a:cubicBezTo>
                  <a:cubicBezTo>
                    <a:pt x="3427571" y="202406"/>
                    <a:pt x="3426619" y="206216"/>
                    <a:pt x="3425666" y="210026"/>
                  </a:cubicBezTo>
                  <a:cubicBezTo>
                    <a:pt x="3424714" y="205264"/>
                    <a:pt x="3423761" y="200501"/>
                    <a:pt x="3422809" y="195739"/>
                  </a:cubicBezTo>
                  <a:cubicBezTo>
                    <a:pt x="3419951" y="183356"/>
                    <a:pt x="3417094" y="171926"/>
                    <a:pt x="3415189" y="163354"/>
                  </a:cubicBezTo>
                  <a:cubicBezTo>
                    <a:pt x="3413284" y="154781"/>
                    <a:pt x="3411379" y="148114"/>
                    <a:pt x="3410426" y="143351"/>
                  </a:cubicBezTo>
                  <a:cubicBezTo>
                    <a:pt x="3409474" y="141446"/>
                    <a:pt x="3410426" y="140494"/>
                    <a:pt x="3410426" y="139541"/>
                  </a:cubicBezTo>
                  <a:close/>
                  <a:moveTo>
                    <a:pt x="3408521" y="136684"/>
                  </a:move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lose/>
                  <a:moveTo>
                    <a:pt x="3395186" y="266224"/>
                  </a:moveTo>
                  <a:cubicBezTo>
                    <a:pt x="3396139" y="251936"/>
                    <a:pt x="3396139" y="239554"/>
                    <a:pt x="3396139" y="227171"/>
                  </a:cubicBezTo>
                  <a:cubicBezTo>
                    <a:pt x="3396139" y="222409"/>
                    <a:pt x="3396139" y="217646"/>
                    <a:pt x="3396139" y="212884"/>
                  </a:cubicBezTo>
                  <a:cubicBezTo>
                    <a:pt x="3397091" y="210026"/>
                    <a:pt x="3398044" y="207169"/>
                    <a:pt x="3398996" y="204311"/>
                  </a:cubicBezTo>
                  <a:cubicBezTo>
                    <a:pt x="3398044" y="206216"/>
                    <a:pt x="3397091" y="208121"/>
                    <a:pt x="3396139" y="210026"/>
                  </a:cubicBezTo>
                  <a:cubicBezTo>
                    <a:pt x="3396139" y="207169"/>
                    <a:pt x="3396139" y="204311"/>
                    <a:pt x="3396139" y="202406"/>
                  </a:cubicBezTo>
                  <a:cubicBezTo>
                    <a:pt x="3397091" y="199549"/>
                    <a:pt x="3397091" y="197644"/>
                    <a:pt x="3398044" y="194786"/>
                  </a:cubicBezTo>
                  <a:cubicBezTo>
                    <a:pt x="3401854" y="178594"/>
                    <a:pt x="3405664" y="162401"/>
                    <a:pt x="3408521" y="145256"/>
                  </a:cubicBezTo>
                  <a:cubicBezTo>
                    <a:pt x="3408521" y="150019"/>
                    <a:pt x="3409474" y="155734"/>
                    <a:pt x="3410426" y="162401"/>
                  </a:cubicBezTo>
                  <a:cubicBezTo>
                    <a:pt x="3411379" y="171926"/>
                    <a:pt x="3412331" y="182404"/>
                    <a:pt x="3414236" y="195739"/>
                  </a:cubicBezTo>
                  <a:cubicBezTo>
                    <a:pt x="3415189" y="202406"/>
                    <a:pt x="3416141" y="209074"/>
                    <a:pt x="3417094" y="215741"/>
                  </a:cubicBezTo>
                  <a:cubicBezTo>
                    <a:pt x="3418046" y="220504"/>
                    <a:pt x="3418999" y="224314"/>
                    <a:pt x="3419951" y="229076"/>
                  </a:cubicBezTo>
                  <a:cubicBezTo>
                    <a:pt x="3418999" y="230981"/>
                    <a:pt x="3418999" y="232886"/>
                    <a:pt x="3418046" y="233839"/>
                  </a:cubicBezTo>
                  <a:cubicBezTo>
                    <a:pt x="3416141" y="240506"/>
                    <a:pt x="3414236" y="247174"/>
                    <a:pt x="3411379" y="253841"/>
                  </a:cubicBezTo>
                  <a:cubicBezTo>
                    <a:pt x="3408521" y="248126"/>
                    <a:pt x="3407569" y="245269"/>
                    <a:pt x="3407569" y="244316"/>
                  </a:cubicBezTo>
                  <a:cubicBezTo>
                    <a:pt x="3407569" y="242411"/>
                    <a:pt x="3407569" y="241459"/>
                    <a:pt x="3407569" y="239554"/>
                  </a:cubicBezTo>
                  <a:cubicBezTo>
                    <a:pt x="3407569" y="230029"/>
                    <a:pt x="3407569" y="224314"/>
                    <a:pt x="3407569" y="224314"/>
                  </a:cubicBezTo>
                  <a:cubicBezTo>
                    <a:pt x="3407569" y="224314"/>
                    <a:pt x="3405664" y="230029"/>
                    <a:pt x="3403759" y="239554"/>
                  </a:cubicBezTo>
                  <a:cubicBezTo>
                    <a:pt x="3402806" y="244316"/>
                    <a:pt x="3400901" y="250031"/>
                    <a:pt x="3399949" y="256699"/>
                  </a:cubicBezTo>
                  <a:cubicBezTo>
                    <a:pt x="3398996" y="262414"/>
                    <a:pt x="3397091" y="269081"/>
                    <a:pt x="3395186" y="275749"/>
                  </a:cubicBezTo>
                  <a:cubicBezTo>
                    <a:pt x="3395186" y="273844"/>
                    <a:pt x="3395186" y="270034"/>
                    <a:pt x="3395186" y="266224"/>
                  </a:cubicBezTo>
                  <a:close/>
                  <a:moveTo>
                    <a:pt x="3363754" y="252889"/>
                  </a:moveTo>
                  <a:cubicBezTo>
                    <a:pt x="3364706" y="256699"/>
                    <a:pt x="3365659" y="260509"/>
                    <a:pt x="3365659" y="264319"/>
                  </a:cubicBezTo>
                  <a:cubicBezTo>
                    <a:pt x="3364706" y="266224"/>
                    <a:pt x="3363754" y="267176"/>
                    <a:pt x="3363754" y="269081"/>
                  </a:cubicBezTo>
                  <a:cubicBezTo>
                    <a:pt x="3363754" y="262414"/>
                    <a:pt x="3363754" y="257651"/>
                    <a:pt x="3363754" y="252889"/>
                  </a:cubicBezTo>
                  <a:close/>
                  <a:moveTo>
                    <a:pt x="3321844" y="351949"/>
                  </a:moveTo>
                  <a:cubicBezTo>
                    <a:pt x="3321844" y="349091"/>
                    <a:pt x="3322796" y="345281"/>
                    <a:pt x="3322796" y="342424"/>
                  </a:cubicBezTo>
                  <a:cubicBezTo>
                    <a:pt x="3322796" y="344329"/>
                    <a:pt x="3323749" y="346234"/>
                    <a:pt x="3323749" y="347186"/>
                  </a:cubicBezTo>
                  <a:cubicBezTo>
                    <a:pt x="3323749" y="349091"/>
                    <a:pt x="3322796" y="350044"/>
                    <a:pt x="3321844" y="351949"/>
                  </a:cubicBezTo>
                  <a:close/>
                  <a:moveTo>
                    <a:pt x="3340894" y="273844"/>
                  </a:moveTo>
                  <a:cubicBezTo>
                    <a:pt x="3342799" y="282416"/>
                    <a:pt x="3345656" y="290036"/>
                    <a:pt x="3347561" y="298609"/>
                  </a:cubicBezTo>
                  <a:cubicBezTo>
                    <a:pt x="3346609" y="300514"/>
                    <a:pt x="3345656" y="302419"/>
                    <a:pt x="3344704" y="304324"/>
                  </a:cubicBezTo>
                  <a:cubicBezTo>
                    <a:pt x="3342799" y="299561"/>
                    <a:pt x="3340894" y="295751"/>
                    <a:pt x="3338989" y="290989"/>
                  </a:cubicBezTo>
                  <a:cubicBezTo>
                    <a:pt x="3338036" y="276701"/>
                    <a:pt x="3336131" y="263366"/>
                    <a:pt x="3335179" y="251936"/>
                  </a:cubicBezTo>
                  <a:cubicBezTo>
                    <a:pt x="3337084" y="259556"/>
                    <a:pt x="3338989" y="266224"/>
                    <a:pt x="3340894" y="273844"/>
                  </a:cubicBezTo>
                  <a:close/>
                  <a:moveTo>
                    <a:pt x="3330416" y="376714"/>
                  </a:moveTo>
                  <a:cubicBezTo>
                    <a:pt x="3330416" y="377666"/>
                    <a:pt x="3330416" y="378619"/>
                    <a:pt x="3331369" y="379571"/>
                  </a:cubicBezTo>
                  <a:cubicBezTo>
                    <a:pt x="3330416" y="380524"/>
                    <a:pt x="3330416" y="382429"/>
                    <a:pt x="3329464" y="384334"/>
                  </a:cubicBezTo>
                  <a:cubicBezTo>
                    <a:pt x="3329464" y="383381"/>
                    <a:pt x="3328511" y="382429"/>
                    <a:pt x="3328511" y="381476"/>
                  </a:cubicBezTo>
                  <a:cubicBezTo>
                    <a:pt x="3328511" y="379571"/>
                    <a:pt x="3329464" y="378619"/>
                    <a:pt x="3330416" y="376714"/>
                  </a:cubicBezTo>
                  <a:close/>
                  <a:moveTo>
                    <a:pt x="3329464" y="202406"/>
                  </a:moveTo>
                  <a:cubicBezTo>
                    <a:pt x="3329464" y="203359"/>
                    <a:pt x="3329464" y="205264"/>
                    <a:pt x="3329464" y="207169"/>
                  </a:cubicBezTo>
                  <a:cubicBezTo>
                    <a:pt x="3329464" y="206216"/>
                    <a:pt x="3329464" y="206216"/>
                    <a:pt x="3328511" y="205264"/>
                  </a:cubicBezTo>
                  <a:cubicBezTo>
                    <a:pt x="3329464" y="204311"/>
                    <a:pt x="3329464" y="203359"/>
                    <a:pt x="3329464" y="202406"/>
                  </a:cubicBezTo>
                  <a:close/>
                  <a:moveTo>
                    <a:pt x="3326606" y="302419"/>
                  </a:moveTo>
                  <a:cubicBezTo>
                    <a:pt x="3327559" y="305276"/>
                    <a:pt x="3328511" y="307181"/>
                    <a:pt x="3329464" y="310039"/>
                  </a:cubicBezTo>
                  <a:cubicBezTo>
                    <a:pt x="3329464" y="310991"/>
                    <a:pt x="3329464" y="310991"/>
                    <a:pt x="3329464" y="311944"/>
                  </a:cubicBezTo>
                  <a:cubicBezTo>
                    <a:pt x="3328511" y="310039"/>
                    <a:pt x="3327559" y="308134"/>
                    <a:pt x="3326606" y="306229"/>
                  </a:cubicBezTo>
                  <a:cubicBezTo>
                    <a:pt x="3326606" y="304324"/>
                    <a:pt x="3326606" y="303371"/>
                    <a:pt x="3326606" y="302419"/>
                  </a:cubicBezTo>
                  <a:close/>
                  <a:moveTo>
                    <a:pt x="3323749" y="227171"/>
                  </a:moveTo>
                  <a:cubicBezTo>
                    <a:pt x="3324701" y="224314"/>
                    <a:pt x="3324701" y="221456"/>
                    <a:pt x="3325654" y="219551"/>
                  </a:cubicBezTo>
                  <a:cubicBezTo>
                    <a:pt x="3325654" y="220504"/>
                    <a:pt x="3325654" y="220504"/>
                    <a:pt x="3325654" y="221456"/>
                  </a:cubicBezTo>
                  <a:cubicBezTo>
                    <a:pt x="3322796" y="232886"/>
                    <a:pt x="3320891" y="244316"/>
                    <a:pt x="3318034" y="256699"/>
                  </a:cubicBezTo>
                  <a:cubicBezTo>
                    <a:pt x="3318034" y="256699"/>
                    <a:pt x="3318034" y="255746"/>
                    <a:pt x="3317081" y="255746"/>
                  </a:cubicBezTo>
                  <a:cubicBezTo>
                    <a:pt x="3319939" y="245269"/>
                    <a:pt x="3321844" y="235744"/>
                    <a:pt x="3323749" y="227171"/>
                  </a:cubicBezTo>
                  <a:close/>
                  <a:moveTo>
                    <a:pt x="3315176" y="269081"/>
                  </a:moveTo>
                  <a:cubicBezTo>
                    <a:pt x="3315176" y="270034"/>
                    <a:pt x="3316129" y="270986"/>
                    <a:pt x="3316129" y="270986"/>
                  </a:cubicBezTo>
                  <a:cubicBezTo>
                    <a:pt x="3315176" y="274796"/>
                    <a:pt x="3315176" y="278606"/>
                    <a:pt x="3314224" y="282416"/>
                  </a:cubicBezTo>
                  <a:cubicBezTo>
                    <a:pt x="3314224" y="281464"/>
                    <a:pt x="3313271" y="280511"/>
                    <a:pt x="3313271" y="280511"/>
                  </a:cubicBezTo>
                  <a:cubicBezTo>
                    <a:pt x="3313271" y="276701"/>
                    <a:pt x="3314224" y="272891"/>
                    <a:pt x="3315176" y="269081"/>
                  </a:cubicBezTo>
                  <a:close/>
                  <a:moveTo>
                    <a:pt x="3305651" y="310991"/>
                  </a:moveTo>
                  <a:cubicBezTo>
                    <a:pt x="3306604" y="307181"/>
                    <a:pt x="3307556" y="302419"/>
                    <a:pt x="3308509" y="298609"/>
                  </a:cubicBezTo>
                  <a:cubicBezTo>
                    <a:pt x="3309461" y="299561"/>
                    <a:pt x="3309461" y="301466"/>
                    <a:pt x="3310414" y="302419"/>
                  </a:cubicBezTo>
                  <a:cubicBezTo>
                    <a:pt x="3309461" y="308134"/>
                    <a:pt x="3308509" y="314801"/>
                    <a:pt x="3307556" y="320516"/>
                  </a:cubicBezTo>
                  <a:cubicBezTo>
                    <a:pt x="3306604" y="318611"/>
                    <a:pt x="3305651" y="315754"/>
                    <a:pt x="3304699" y="313849"/>
                  </a:cubicBezTo>
                  <a:cubicBezTo>
                    <a:pt x="3305651" y="313849"/>
                    <a:pt x="3305651" y="312896"/>
                    <a:pt x="3305651" y="310991"/>
                  </a:cubicBezTo>
                  <a:close/>
                  <a:moveTo>
                    <a:pt x="3302794" y="327184"/>
                  </a:moveTo>
                  <a:cubicBezTo>
                    <a:pt x="3303746" y="330041"/>
                    <a:pt x="3303746" y="332899"/>
                    <a:pt x="3304699" y="335756"/>
                  </a:cubicBezTo>
                  <a:cubicBezTo>
                    <a:pt x="3303746" y="339566"/>
                    <a:pt x="3302794" y="344329"/>
                    <a:pt x="3300889" y="349091"/>
                  </a:cubicBezTo>
                  <a:cubicBezTo>
                    <a:pt x="3299936" y="350996"/>
                    <a:pt x="3299936" y="353854"/>
                    <a:pt x="3298984" y="355759"/>
                  </a:cubicBezTo>
                  <a:cubicBezTo>
                    <a:pt x="3298031" y="354806"/>
                    <a:pt x="3298031" y="352901"/>
                    <a:pt x="3297079" y="351949"/>
                  </a:cubicBezTo>
                  <a:cubicBezTo>
                    <a:pt x="3298984" y="343376"/>
                    <a:pt x="3300889" y="334804"/>
                    <a:pt x="3302794" y="327184"/>
                  </a:cubicBezTo>
                  <a:close/>
                  <a:moveTo>
                    <a:pt x="3279934" y="297656"/>
                  </a:moveTo>
                  <a:cubicBezTo>
                    <a:pt x="3279934" y="294799"/>
                    <a:pt x="3279934" y="291941"/>
                    <a:pt x="3280886" y="289084"/>
                  </a:cubicBezTo>
                  <a:cubicBezTo>
                    <a:pt x="3281839" y="280511"/>
                    <a:pt x="3282791" y="271939"/>
                    <a:pt x="3283744" y="263366"/>
                  </a:cubicBezTo>
                  <a:cubicBezTo>
                    <a:pt x="3283744" y="259556"/>
                    <a:pt x="3284696" y="255746"/>
                    <a:pt x="3284696" y="252889"/>
                  </a:cubicBezTo>
                  <a:cubicBezTo>
                    <a:pt x="3287554" y="258604"/>
                    <a:pt x="3290411" y="264319"/>
                    <a:pt x="3293269" y="270034"/>
                  </a:cubicBezTo>
                  <a:cubicBezTo>
                    <a:pt x="3292316" y="272891"/>
                    <a:pt x="3292316" y="274796"/>
                    <a:pt x="3291364" y="277654"/>
                  </a:cubicBezTo>
                  <a:cubicBezTo>
                    <a:pt x="3291364" y="279559"/>
                    <a:pt x="3290411" y="281464"/>
                    <a:pt x="3290411" y="283369"/>
                  </a:cubicBezTo>
                  <a:cubicBezTo>
                    <a:pt x="3289459" y="271939"/>
                    <a:pt x="3289459" y="264319"/>
                    <a:pt x="3289459" y="264319"/>
                  </a:cubicBezTo>
                  <a:cubicBezTo>
                    <a:pt x="3289459" y="264319"/>
                    <a:pt x="3285649" y="285274"/>
                    <a:pt x="3281839" y="317659"/>
                  </a:cubicBezTo>
                  <a:cubicBezTo>
                    <a:pt x="3281839" y="317659"/>
                    <a:pt x="3280886" y="317659"/>
                    <a:pt x="3280886" y="317659"/>
                  </a:cubicBezTo>
                  <a:cubicBezTo>
                    <a:pt x="3280886" y="317659"/>
                    <a:pt x="3280886" y="316706"/>
                    <a:pt x="3280886" y="316706"/>
                  </a:cubicBezTo>
                  <a:cubicBezTo>
                    <a:pt x="3280886" y="316706"/>
                    <a:pt x="3280886" y="315754"/>
                    <a:pt x="3279934" y="315754"/>
                  </a:cubicBezTo>
                  <a:cubicBezTo>
                    <a:pt x="3279934" y="314801"/>
                    <a:pt x="3278981" y="314801"/>
                    <a:pt x="3278981" y="313849"/>
                  </a:cubicBezTo>
                  <a:cubicBezTo>
                    <a:pt x="3278981" y="308134"/>
                    <a:pt x="3279934" y="302419"/>
                    <a:pt x="3279934" y="297656"/>
                  </a:cubicBezTo>
                  <a:close/>
                  <a:moveTo>
                    <a:pt x="3263741" y="295751"/>
                  </a:moveTo>
                  <a:cubicBezTo>
                    <a:pt x="3263741" y="294799"/>
                    <a:pt x="3263741" y="293846"/>
                    <a:pt x="3263741" y="293846"/>
                  </a:cubicBezTo>
                  <a:cubicBezTo>
                    <a:pt x="3263741" y="293846"/>
                    <a:pt x="3263741" y="294799"/>
                    <a:pt x="3263741" y="295751"/>
                  </a:cubicBezTo>
                  <a:cubicBezTo>
                    <a:pt x="3264694" y="295751"/>
                    <a:pt x="3264694" y="295751"/>
                    <a:pt x="3264694" y="296704"/>
                  </a:cubicBezTo>
                  <a:cubicBezTo>
                    <a:pt x="3263741" y="299561"/>
                    <a:pt x="3262789" y="303371"/>
                    <a:pt x="3262789" y="306229"/>
                  </a:cubicBezTo>
                  <a:cubicBezTo>
                    <a:pt x="3262789" y="302419"/>
                    <a:pt x="3263741" y="298609"/>
                    <a:pt x="3263741" y="295751"/>
                  </a:cubicBezTo>
                  <a:close/>
                  <a:moveTo>
                    <a:pt x="3232309" y="381476"/>
                  </a:moveTo>
                  <a:cubicBezTo>
                    <a:pt x="3232309" y="372904"/>
                    <a:pt x="3232309" y="365284"/>
                    <a:pt x="3232309" y="357664"/>
                  </a:cubicBezTo>
                  <a:cubicBezTo>
                    <a:pt x="3232309" y="357664"/>
                    <a:pt x="3232309" y="358616"/>
                    <a:pt x="3232309" y="358616"/>
                  </a:cubicBezTo>
                  <a:cubicBezTo>
                    <a:pt x="3232309" y="359569"/>
                    <a:pt x="3232309" y="360521"/>
                    <a:pt x="3233261" y="360521"/>
                  </a:cubicBezTo>
                  <a:cubicBezTo>
                    <a:pt x="3233261" y="367189"/>
                    <a:pt x="3233261" y="373856"/>
                    <a:pt x="3232309" y="381476"/>
                  </a:cubicBezTo>
                  <a:close/>
                  <a:moveTo>
                    <a:pt x="3239929" y="327184"/>
                  </a:moveTo>
                  <a:cubicBezTo>
                    <a:pt x="3240881" y="330994"/>
                    <a:pt x="3240881" y="335756"/>
                    <a:pt x="3241834" y="339566"/>
                  </a:cubicBezTo>
                  <a:cubicBezTo>
                    <a:pt x="3240881" y="337661"/>
                    <a:pt x="3239929" y="335756"/>
                    <a:pt x="3239929" y="333851"/>
                  </a:cubicBezTo>
                  <a:cubicBezTo>
                    <a:pt x="3239929" y="331946"/>
                    <a:pt x="3239929" y="330994"/>
                    <a:pt x="3239929" y="329089"/>
                  </a:cubicBezTo>
                  <a:cubicBezTo>
                    <a:pt x="3238976" y="328136"/>
                    <a:pt x="3239929" y="328136"/>
                    <a:pt x="3239929" y="327184"/>
                  </a:cubicBezTo>
                  <a:close/>
                  <a:moveTo>
                    <a:pt x="3234214" y="318611"/>
                  </a:moveTo>
                  <a:cubicBezTo>
                    <a:pt x="3235166" y="315754"/>
                    <a:pt x="3236119" y="312896"/>
                    <a:pt x="3237071" y="310039"/>
                  </a:cubicBezTo>
                  <a:cubicBezTo>
                    <a:pt x="3237071" y="311944"/>
                    <a:pt x="3238024" y="313849"/>
                    <a:pt x="3238024" y="314801"/>
                  </a:cubicBezTo>
                  <a:cubicBezTo>
                    <a:pt x="3238024" y="315754"/>
                    <a:pt x="3238024" y="315754"/>
                    <a:pt x="3238024" y="316706"/>
                  </a:cubicBezTo>
                  <a:cubicBezTo>
                    <a:pt x="3238024" y="316706"/>
                    <a:pt x="3238024" y="317659"/>
                    <a:pt x="3237071" y="317659"/>
                  </a:cubicBezTo>
                  <a:cubicBezTo>
                    <a:pt x="3237071" y="314801"/>
                    <a:pt x="3236119" y="311944"/>
                    <a:pt x="3237071" y="311944"/>
                  </a:cubicBezTo>
                  <a:cubicBezTo>
                    <a:pt x="3238024" y="311944"/>
                    <a:pt x="3237071" y="314801"/>
                    <a:pt x="3236119" y="319564"/>
                  </a:cubicBezTo>
                  <a:cubicBezTo>
                    <a:pt x="3235166" y="320516"/>
                    <a:pt x="3235166" y="321469"/>
                    <a:pt x="3234214" y="322421"/>
                  </a:cubicBezTo>
                  <a:cubicBezTo>
                    <a:pt x="3234214" y="321469"/>
                    <a:pt x="3233261" y="320516"/>
                    <a:pt x="3233261" y="319564"/>
                  </a:cubicBezTo>
                  <a:cubicBezTo>
                    <a:pt x="3234214" y="319564"/>
                    <a:pt x="3234214" y="319564"/>
                    <a:pt x="3234214" y="318611"/>
                  </a:cubicBezTo>
                  <a:close/>
                  <a:moveTo>
                    <a:pt x="3233261" y="286226"/>
                  </a:moveTo>
                  <a:cubicBezTo>
                    <a:pt x="3233261" y="287179"/>
                    <a:pt x="3233261" y="287179"/>
                    <a:pt x="3233261" y="288131"/>
                  </a:cubicBezTo>
                  <a:cubicBezTo>
                    <a:pt x="3233261" y="289084"/>
                    <a:pt x="3232309" y="289084"/>
                    <a:pt x="3232309" y="290036"/>
                  </a:cubicBezTo>
                  <a:cubicBezTo>
                    <a:pt x="3232309" y="287179"/>
                    <a:pt x="3232309" y="285274"/>
                    <a:pt x="3232309" y="282416"/>
                  </a:cubicBezTo>
                  <a:cubicBezTo>
                    <a:pt x="3232309" y="284321"/>
                    <a:pt x="3233261" y="285274"/>
                    <a:pt x="3233261" y="286226"/>
                  </a:cubicBezTo>
                  <a:close/>
                  <a:moveTo>
                    <a:pt x="3222784" y="285274"/>
                  </a:moveTo>
                  <a:cubicBezTo>
                    <a:pt x="3222784" y="281464"/>
                    <a:pt x="3222784" y="277654"/>
                    <a:pt x="3223736" y="273844"/>
                  </a:cubicBezTo>
                  <a:cubicBezTo>
                    <a:pt x="3224689" y="271939"/>
                    <a:pt x="3224689" y="270034"/>
                    <a:pt x="3224689" y="270034"/>
                  </a:cubicBezTo>
                  <a:cubicBezTo>
                    <a:pt x="3224689" y="270034"/>
                    <a:pt x="3224689" y="270034"/>
                    <a:pt x="3224689" y="270986"/>
                  </a:cubicBezTo>
                  <a:cubicBezTo>
                    <a:pt x="3225641" y="265271"/>
                    <a:pt x="3226594" y="259556"/>
                    <a:pt x="3227546" y="253841"/>
                  </a:cubicBezTo>
                  <a:cubicBezTo>
                    <a:pt x="3227546" y="253841"/>
                    <a:pt x="3227546" y="253841"/>
                    <a:pt x="3227546" y="253841"/>
                  </a:cubicBezTo>
                  <a:cubicBezTo>
                    <a:pt x="3226594" y="264319"/>
                    <a:pt x="3225641" y="277654"/>
                    <a:pt x="3223736" y="292894"/>
                  </a:cubicBezTo>
                  <a:cubicBezTo>
                    <a:pt x="3223736" y="292894"/>
                    <a:pt x="3223736" y="291941"/>
                    <a:pt x="3222784" y="291941"/>
                  </a:cubicBezTo>
                  <a:cubicBezTo>
                    <a:pt x="3222784" y="291941"/>
                    <a:pt x="3222784" y="291941"/>
                    <a:pt x="3222784" y="290989"/>
                  </a:cubicBezTo>
                  <a:cubicBezTo>
                    <a:pt x="3221831" y="289084"/>
                    <a:pt x="3221831" y="287179"/>
                    <a:pt x="3222784" y="285274"/>
                  </a:cubicBezTo>
                  <a:close/>
                  <a:moveTo>
                    <a:pt x="3217069" y="207169"/>
                  </a:moveTo>
                  <a:cubicBezTo>
                    <a:pt x="3218021" y="210979"/>
                    <a:pt x="3218974" y="214789"/>
                    <a:pt x="3219926" y="219551"/>
                  </a:cubicBezTo>
                  <a:cubicBezTo>
                    <a:pt x="3218021" y="225266"/>
                    <a:pt x="3217069" y="231934"/>
                    <a:pt x="3215164" y="238601"/>
                  </a:cubicBezTo>
                  <a:cubicBezTo>
                    <a:pt x="3215164" y="226219"/>
                    <a:pt x="3217069" y="215741"/>
                    <a:pt x="3217069" y="207169"/>
                  </a:cubicBezTo>
                  <a:close/>
                  <a:moveTo>
                    <a:pt x="3191351" y="249079"/>
                  </a:moveTo>
                  <a:cubicBezTo>
                    <a:pt x="3191351" y="242411"/>
                    <a:pt x="3192304" y="236696"/>
                    <a:pt x="3192304" y="232886"/>
                  </a:cubicBezTo>
                  <a:cubicBezTo>
                    <a:pt x="3193256" y="234791"/>
                    <a:pt x="3193256" y="235744"/>
                    <a:pt x="3194209" y="238601"/>
                  </a:cubicBezTo>
                  <a:cubicBezTo>
                    <a:pt x="3193256" y="247174"/>
                    <a:pt x="3192304" y="255746"/>
                    <a:pt x="3191351" y="265271"/>
                  </a:cubicBezTo>
                  <a:cubicBezTo>
                    <a:pt x="3191351" y="258604"/>
                    <a:pt x="3191351" y="253841"/>
                    <a:pt x="3191351" y="249079"/>
                  </a:cubicBezTo>
                  <a:close/>
                  <a:moveTo>
                    <a:pt x="3155156" y="313849"/>
                  </a:moveTo>
                  <a:cubicBezTo>
                    <a:pt x="3155156" y="315754"/>
                    <a:pt x="3156109" y="317659"/>
                    <a:pt x="3156109" y="320516"/>
                  </a:cubicBezTo>
                  <a:cubicBezTo>
                    <a:pt x="3156109" y="325279"/>
                    <a:pt x="3157061" y="330041"/>
                    <a:pt x="3158014" y="334804"/>
                  </a:cubicBezTo>
                  <a:cubicBezTo>
                    <a:pt x="3157061" y="341471"/>
                    <a:pt x="3155156" y="348139"/>
                    <a:pt x="3154204" y="354806"/>
                  </a:cubicBezTo>
                  <a:cubicBezTo>
                    <a:pt x="3153251" y="353854"/>
                    <a:pt x="3153251" y="352901"/>
                    <a:pt x="3152299" y="351949"/>
                  </a:cubicBezTo>
                  <a:cubicBezTo>
                    <a:pt x="3152299" y="350996"/>
                    <a:pt x="3152299" y="350044"/>
                    <a:pt x="3152299" y="350044"/>
                  </a:cubicBezTo>
                  <a:cubicBezTo>
                    <a:pt x="3152299" y="348139"/>
                    <a:pt x="3151346" y="347186"/>
                    <a:pt x="3151346" y="345281"/>
                  </a:cubicBezTo>
                  <a:cubicBezTo>
                    <a:pt x="3151346" y="345281"/>
                    <a:pt x="3151346" y="344329"/>
                    <a:pt x="3151346" y="344329"/>
                  </a:cubicBezTo>
                  <a:lnTo>
                    <a:pt x="3151346" y="338614"/>
                  </a:lnTo>
                  <a:cubicBezTo>
                    <a:pt x="3151346" y="329089"/>
                    <a:pt x="3153251" y="321469"/>
                    <a:pt x="3155156" y="313849"/>
                  </a:cubicBezTo>
                  <a:close/>
                  <a:moveTo>
                    <a:pt x="3139916" y="213836"/>
                  </a:moveTo>
                  <a:cubicBezTo>
                    <a:pt x="3140869" y="220504"/>
                    <a:pt x="3142774" y="228124"/>
                    <a:pt x="3143726" y="235744"/>
                  </a:cubicBezTo>
                  <a:cubicBezTo>
                    <a:pt x="3145631" y="246221"/>
                    <a:pt x="3147536" y="256699"/>
                    <a:pt x="3148489" y="267176"/>
                  </a:cubicBezTo>
                  <a:cubicBezTo>
                    <a:pt x="3146584" y="272891"/>
                    <a:pt x="3145631" y="278606"/>
                    <a:pt x="3143726" y="284321"/>
                  </a:cubicBezTo>
                  <a:cubicBezTo>
                    <a:pt x="3140869" y="251936"/>
                    <a:pt x="3138964" y="228124"/>
                    <a:pt x="3137059" y="216694"/>
                  </a:cubicBezTo>
                  <a:cubicBezTo>
                    <a:pt x="3138011" y="215741"/>
                    <a:pt x="3138964" y="214789"/>
                    <a:pt x="3139916" y="213836"/>
                  </a:cubicBezTo>
                  <a:close/>
                  <a:moveTo>
                    <a:pt x="3130391" y="337661"/>
                  </a:moveTo>
                  <a:cubicBezTo>
                    <a:pt x="3130391" y="336709"/>
                    <a:pt x="3130391" y="336709"/>
                    <a:pt x="3130391" y="335756"/>
                  </a:cubicBezTo>
                  <a:cubicBezTo>
                    <a:pt x="3130391" y="335756"/>
                    <a:pt x="3130391" y="335756"/>
                    <a:pt x="3130391" y="335756"/>
                  </a:cubicBezTo>
                  <a:cubicBezTo>
                    <a:pt x="3130391" y="336709"/>
                    <a:pt x="3130391" y="336709"/>
                    <a:pt x="3130391" y="337661"/>
                  </a:cubicBezTo>
                  <a:close/>
                  <a:moveTo>
                    <a:pt x="3130391" y="328136"/>
                  </a:moveTo>
                  <a:cubicBezTo>
                    <a:pt x="3130391" y="328136"/>
                    <a:pt x="3130391" y="327184"/>
                    <a:pt x="3130391" y="328136"/>
                  </a:cubicBezTo>
                  <a:cubicBezTo>
                    <a:pt x="3130391" y="327184"/>
                    <a:pt x="3130391" y="328136"/>
                    <a:pt x="3130391" y="328136"/>
                  </a:cubicBezTo>
                  <a:cubicBezTo>
                    <a:pt x="3130391" y="328136"/>
                    <a:pt x="3130391" y="328136"/>
                    <a:pt x="3130391" y="328136"/>
                  </a:cubicBezTo>
                  <a:close/>
                  <a:moveTo>
                    <a:pt x="3133249" y="276701"/>
                  </a:moveTo>
                  <a:cubicBezTo>
                    <a:pt x="3133249" y="276701"/>
                    <a:pt x="3133249" y="275749"/>
                    <a:pt x="3133249" y="276701"/>
                  </a:cubicBezTo>
                  <a:cubicBezTo>
                    <a:pt x="3131344" y="270034"/>
                    <a:pt x="3129439" y="264319"/>
                    <a:pt x="3128486" y="259556"/>
                  </a:cubicBezTo>
                  <a:cubicBezTo>
                    <a:pt x="3128486" y="254794"/>
                    <a:pt x="3128486" y="250031"/>
                    <a:pt x="3127534" y="246221"/>
                  </a:cubicBezTo>
                  <a:cubicBezTo>
                    <a:pt x="3131344" y="235744"/>
                    <a:pt x="3134201" y="228124"/>
                    <a:pt x="3135154" y="223361"/>
                  </a:cubicBezTo>
                  <a:cubicBezTo>
                    <a:pt x="3135154" y="235744"/>
                    <a:pt x="3134201" y="253841"/>
                    <a:pt x="3133249" y="276701"/>
                  </a:cubicBezTo>
                  <a:close/>
                  <a:moveTo>
                    <a:pt x="3130391" y="229076"/>
                  </a:moveTo>
                  <a:cubicBezTo>
                    <a:pt x="3132296" y="225266"/>
                    <a:pt x="3134201" y="222409"/>
                    <a:pt x="3136106" y="219551"/>
                  </a:cubicBezTo>
                  <a:cubicBezTo>
                    <a:pt x="3136106" y="220504"/>
                    <a:pt x="3136106" y="220504"/>
                    <a:pt x="3136106" y="221456"/>
                  </a:cubicBezTo>
                  <a:cubicBezTo>
                    <a:pt x="3134201" y="224314"/>
                    <a:pt x="3131344" y="229076"/>
                    <a:pt x="3127534" y="236696"/>
                  </a:cubicBezTo>
                  <a:cubicBezTo>
                    <a:pt x="3127534" y="235744"/>
                    <a:pt x="3127534" y="235744"/>
                    <a:pt x="3127534" y="234791"/>
                  </a:cubicBezTo>
                  <a:cubicBezTo>
                    <a:pt x="3128486" y="232886"/>
                    <a:pt x="3129439" y="230981"/>
                    <a:pt x="3130391" y="229076"/>
                  </a:cubicBezTo>
                  <a:close/>
                  <a:moveTo>
                    <a:pt x="3114199" y="290036"/>
                  </a:moveTo>
                  <a:cubicBezTo>
                    <a:pt x="3114199" y="289084"/>
                    <a:pt x="3113246" y="288131"/>
                    <a:pt x="3113246" y="287179"/>
                  </a:cubicBezTo>
                  <a:cubicBezTo>
                    <a:pt x="3113246" y="287179"/>
                    <a:pt x="3113246" y="287179"/>
                    <a:pt x="3113246" y="286226"/>
                  </a:cubicBezTo>
                  <a:cubicBezTo>
                    <a:pt x="3114199" y="284321"/>
                    <a:pt x="3114199" y="283369"/>
                    <a:pt x="3115151" y="281464"/>
                  </a:cubicBezTo>
                  <a:cubicBezTo>
                    <a:pt x="3114199" y="284321"/>
                    <a:pt x="3114199" y="287179"/>
                    <a:pt x="3114199" y="290036"/>
                  </a:cubicBezTo>
                  <a:close/>
                  <a:moveTo>
                    <a:pt x="3115151" y="257651"/>
                  </a:moveTo>
                  <a:cubicBezTo>
                    <a:pt x="3115151" y="256699"/>
                    <a:pt x="3116104" y="256699"/>
                    <a:pt x="3116104" y="255746"/>
                  </a:cubicBezTo>
                  <a:cubicBezTo>
                    <a:pt x="3116104" y="256699"/>
                    <a:pt x="3116104" y="257651"/>
                    <a:pt x="3115151" y="257651"/>
                  </a:cubicBezTo>
                  <a:cubicBezTo>
                    <a:pt x="3114199" y="261461"/>
                    <a:pt x="3111341" y="265271"/>
                    <a:pt x="3109436" y="270034"/>
                  </a:cubicBezTo>
                  <a:cubicBezTo>
                    <a:pt x="3111341" y="266224"/>
                    <a:pt x="3113246" y="261461"/>
                    <a:pt x="3115151" y="257651"/>
                  </a:cubicBezTo>
                  <a:close/>
                  <a:moveTo>
                    <a:pt x="3110389" y="292894"/>
                  </a:moveTo>
                  <a:cubicBezTo>
                    <a:pt x="3111341" y="297656"/>
                    <a:pt x="3112294" y="302419"/>
                    <a:pt x="3113246" y="309086"/>
                  </a:cubicBezTo>
                  <a:cubicBezTo>
                    <a:pt x="3113246" y="310039"/>
                    <a:pt x="3113246" y="310991"/>
                    <a:pt x="3114199" y="311944"/>
                  </a:cubicBezTo>
                  <a:cubicBezTo>
                    <a:pt x="3114199" y="314801"/>
                    <a:pt x="3114199" y="317659"/>
                    <a:pt x="3114199" y="321469"/>
                  </a:cubicBezTo>
                  <a:cubicBezTo>
                    <a:pt x="3114199" y="321469"/>
                    <a:pt x="3114199" y="320516"/>
                    <a:pt x="3114199" y="319564"/>
                  </a:cubicBezTo>
                  <a:cubicBezTo>
                    <a:pt x="3113246" y="315754"/>
                    <a:pt x="3112294" y="312896"/>
                    <a:pt x="3110389" y="309086"/>
                  </a:cubicBezTo>
                  <a:cubicBezTo>
                    <a:pt x="3110389" y="306229"/>
                    <a:pt x="3109436" y="303371"/>
                    <a:pt x="3109436" y="300514"/>
                  </a:cubicBezTo>
                  <a:cubicBezTo>
                    <a:pt x="3109436" y="300514"/>
                    <a:pt x="3109436" y="299561"/>
                    <a:pt x="3109436" y="299561"/>
                  </a:cubicBezTo>
                  <a:cubicBezTo>
                    <a:pt x="3108484" y="297656"/>
                    <a:pt x="3109436" y="295751"/>
                    <a:pt x="3110389" y="292894"/>
                  </a:cubicBezTo>
                  <a:close/>
                  <a:moveTo>
                    <a:pt x="3098006" y="350996"/>
                  </a:moveTo>
                  <a:cubicBezTo>
                    <a:pt x="3098006" y="350996"/>
                    <a:pt x="3098006" y="350996"/>
                    <a:pt x="3098006" y="350996"/>
                  </a:cubicBezTo>
                  <a:cubicBezTo>
                    <a:pt x="3098006" y="351949"/>
                    <a:pt x="3098006" y="352901"/>
                    <a:pt x="3098006" y="353854"/>
                  </a:cubicBezTo>
                  <a:cubicBezTo>
                    <a:pt x="3098006" y="353854"/>
                    <a:pt x="3098006" y="353854"/>
                    <a:pt x="3097054" y="354806"/>
                  </a:cubicBezTo>
                  <a:cubicBezTo>
                    <a:pt x="3097054" y="353854"/>
                    <a:pt x="3098006" y="351949"/>
                    <a:pt x="3098006" y="350996"/>
                  </a:cubicBezTo>
                  <a:close/>
                  <a:moveTo>
                    <a:pt x="3093244" y="377666"/>
                  </a:moveTo>
                  <a:cubicBezTo>
                    <a:pt x="3095149" y="372904"/>
                    <a:pt x="3097054" y="370046"/>
                    <a:pt x="3097054" y="370046"/>
                  </a:cubicBezTo>
                  <a:cubicBezTo>
                    <a:pt x="3097054" y="370046"/>
                    <a:pt x="3096101" y="371951"/>
                    <a:pt x="3094196" y="373856"/>
                  </a:cubicBezTo>
                  <a:cubicBezTo>
                    <a:pt x="3095149" y="368141"/>
                    <a:pt x="3096101" y="361474"/>
                    <a:pt x="3097054" y="355759"/>
                  </a:cubicBezTo>
                  <a:cubicBezTo>
                    <a:pt x="3097054" y="354806"/>
                    <a:pt x="3098006" y="354806"/>
                    <a:pt x="3098006" y="353854"/>
                  </a:cubicBezTo>
                  <a:cubicBezTo>
                    <a:pt x="3098006" y="359569"/>
                    <a:pt x="3098006" y="366236"/>
                    <a:pt x="3098006" y="371951"/>
                  </a:cubicBezTo>
                  <a:cubicBezTo>
                    <a:pt x="3098006" y="375761"/>
                    <a:pt x="3098006" y="379571"/>
                    <a:pt x="3098006" y="383381"/>
                  </a:cubicBezTo>
                  <a:lnTo>
                    <a:pt x="3095149" y="383381"/>
                  </a:lnTo>
                  <a:cubicBezTo>
                    <a:pt x="3095149" y="383381"/>
                    <a:pt x="3095149" y="383381"/>
                    <a:pt x="3095149" y="383381"/>
                  </a:cubicBezTo>
                  <a:cubicBezTo>
                    <a:pt x="3094196" y="381476"/>
                    <a:pt x="3094196" y="379571"/>
                    <a:pt x="3093244" y="378619"/>
                  </a:cubicBezTo>
                  <a:cubicBezTo>
                    <a:pt x="3093244" y="379571"/>
                    <a:pt x="3093244" y="378619"/>
                    <a:pt x="3093244" y="377666"/>
                  </a:cubicBezTo>
                  <a:close/>
                  <a:moveTo>
                    <a:pt x="3084671" y="293846"/>
                  </a:moveTo>
                  <a:cubicBezTo>
                    <a:pt x="3084671" y="288131"/>
                    <a:pt x="3085624" y="282416"/>
                    <a:pt x="3085624" y="276701"/>
                  </a:cubicBezTo>
                  <a:cubicBezTo>
                    <a:pt x="3085624" y="277654"/>
                    <a:pt x="3085624" y="277654"/>
                    <a:pt x="3085624" y="278606"/>
                  </a:cubicBezTo>
                  <a:cubicBezTo>
                    <a:pt x="3086576" y="281464"/>
                    <a:pt x="3087529" y="285274"/>
                    <a:pt x="3088481" y="289084"/>
                  </a:cubicBezTo>
                  <a:cubicBezTo>
                    <a:pt x="3087529" y="290036"/>
                    <a:pt x="3087529" y="290989"/>
                    <a:pt x="3086576" y="291941"/>
                  </a:cubicBezTo>
                  <a:cubicBezTo>
                    <a:pt x="3085624" y="292894"/>
                    <a:pt x="3084671" y="294799"/>
                    <a:pt x="3084671" y="296704"/>
                  </a:cubicBezTo>
                  <a:cubicBezTo>
                    <a:pt x="3084671" y="294799"/>
                    <a:pt x="3084671" y="294799"/>
                    <a:pt x="3084671" y="293846"/>
                  </a:cubicBezTo>
                  <a:close/>
                  <a:moveTo>
                    <a:pt x="3086576" y="348139"/>
                  </a:moveTo>
                  <a:cubicBezTo>
                    <a:pt x="3086576" y="349091"/>
                    <a:pt x="3086576" y="349091"/>
                    <a:pt x="3086576" y="350044"/>
                  </a:cubicBezTo>
                  <a:cubicBezTo>
                    <a:pt x="3085624" y="353854"/>
                    <a:pt x="3084671" y="357664"/>
                    <a:pt x="3083719" y="361474"/>
                  </a:cubicBezTo>
                  <a:cubicBezTo>
                    <a:pt x="3083719" y="360521"/>
                    <a:pt x="3083719" y="358616"/>
                    <a:pt x="3083719" y="357664"/>
                  </a:cubicBezTo>
                  <a:cubicBezTo>
                    <a:pt x="3084671" y="353854"/>
                    <a:pt x="3085624" y="350996"/>
                    <a:pt x="3086576" y="348139"/>
                  </a:cubicBezTo>
                  <a:close/>
                  <a:moveTo>
                    <a:pt x="3057049" y="235744"/>
                  </a:moveTo>
                  <a:cubicBezTo>
                    <a:pt x="3058001" y="227171"/>
                    <a:pt x="3058954" y="218599"/>
                    <a:pt x="3059906" y="210979"/>
                  </a:cubicBezTo>
                  <a:cubicBezTo>
                    <a:pt x="3060859" y="204311"/>
                    <a:pt x="3061811" y="197644"/>
                    <a:pt x="3062764" y="191929"/>
                  </a:cubicBezTo>
                  <a:cubicBezTo>
                    <a:pt x="3063716" y="195739"/>
                    <a:pt x="3065621" y="201454"/>
                    <a:pt x="3067526" y="209074"/>
                  </a:cubicBezTo>
                  <a:cubicBezTo>
                    <a:pt x="3067526" y="213836"/>
                    <a:pt x="3066574" y="217646"/>
                    <a:pt x="3066574" y="222409"/>
                  </a:cubicBezTo>
                  <a:cubicBezTo>
                    <a:pt x="3065621" y="231934"/>
                    <a:pt x="3064669" y="242411"/>
                    <a:pt x="3063716" y="253841"/>
                  </a:cubicBezTo>
                  <a:cubicBezTo>
                    <a:pt x="3062764" y="258604"/>
                    <a:pt x="3060859" y="263366"/>
                    <a:pt x="3059906" y="268129"/>
                  </a:cubicBezTo>
                  <a:cubicBezTo>
                    <a:pt x="3058954" y="262414"/>
                    <a:pt x="3058001" y="257651"/>
                    <a:pt x="3057049" y="252889"/>
                  </a:cubicBezTo>
                  <a:cubicBezTo>
                    <a:pt x="3057049" y="250984"/>
                    <a:pt x="3056096" y="250031"/>
                    <a:pt x="3056096" y="248126"/>
                  </a:cubicBezTo>
                  <a:cubicBezTo>
                    <a:pt x="3056096" y="244316"/>
                    <a:pt x="3056096" y="239554"/>
                    <a:pt x="3057049" y="235744"/>
                  </a:cubicBezTo>
                  <a:close/>
                  <a:moveTo>
                    <a:pt x="3002756" y="307181"/>
                  </a:moveTo>
                  <a:cubicBezTo>
                    <a:pt x="3002756" y="308134"/>
                    <a:pt x="3001804" y="309086"/>
                    <a:pt x="3001804" y="310039"/>
                  </a:cubicBezTo>
                  <a:cubicBezTo>
                    <a:pt x="3001804" y="308134"/>
                    <a:pt x="3002756" y="307181"/>
                    <a:pt x="3002756" y="305276"/>
                  </a:cubicBezTo>
                  <a:cubicBezTo>
                    <a:pt x="3004661" y="298609"/>
                    <a:pt x="3005614" y="292894"/>
                    <a:pt x="3006566" y="286226"/>
                  </a:cubicBezTo>
                  <a:cubicBezTo>
                    <a:pt x="3007519" y="287179"/>
                    <a:pt x="3007519" y="289084"/>
                    <a:pt x="3008471" y="290036"/>
                  </a:cubicBezTo>
                  <a:cubicBezTo>
                    <a:pt x="3006566" y="295751"/>
                    <a:pt x="3004661" y="301466"/>
                    <a:pt x="3002756" y="307181"/>
                  </a:cubicBezTo>
                  <a:close/>
                  <a:moveTo>
                    <a:pt x="3036094" y="249079"/>
                  </a:moveTo>
                  <a:cubicBezTo>
                    <a:pt x="3036094" y="254794"/>
                    <a:pt x="3036094" y="260509"/>
                    <a:pt x="3036094" y="266224"/>
                  </a:cubicBezTo>
                  <a:cubicBezTo>
                    <a:pt x="3035141" y="263366"/>
                    <a:pt x="3034189" y="260509"/>
                    <a:pt x="3033236" y="258604"/>
                  </a:cubicBezTo>
                  <a:cubicBezTo>
                    <a:pt x="3034189" y="255746"/>
                    <a:pt x="3035141" y="252889"/>
                    <a:pt x="3036094" y="249079"/>
                  </a:cubicBezTo>
                  <a:close/>
                  <a:moveTo>
                    <a:pt x="3030379" y="269081"/>
                  </a:moveTo>
                  <a:cubicBezTo>
                    <a:pt x="3030379" y="269081"/>
                    <a:pt x="3030379" y="270034"/>
                    <a:pt x="3030379" y="269081"/>
                  </a:cubicBezTo>
                  <a:cubicBezTo>
                    <a:pt x="3030379" y="270034"/>
                    <a:pt x="3030379" y="270034"/>
                    <a:pt x="3030379" y="269081"/>
                  </a:cubicBezTo>
                  <a:cubicBezTo>
                    <a:pt x="3030379" y="269081"/>
                    <a:pt x="3030379" y="269081"/>
                    <a:pt x="3030379" y="269081"/>
                  </a:cubicBezTo>
                  <a:close/>
                  <a:moveTo>
                    <a:pt x="3027521" y="353854"/>
                  </a:moveTo>
                  <a:cubicBezTo>
                    <a:pt x="3026569" y="356711"/>
                    <a:pt x="3024664" y="360521"/>
                    <a:pt x="3023711" y="364331"/>
                  </a:cubicBezTo>
                  <a:cubicBezTo>
                    <a:pt x="3021806" y="370046"/>
                    <a:pt x="3019901" y="376714"/>
                    <a:pt x="3017996" y="383381"/>
                  </a:cubicBezTo>
                  <a:cubicBezTo>
                    <a:pt x="3017996" y="384334"/>
                    <a:pt x="3017044" y="384334"/>
                    <a:pt x="3017044" y="385286"/>
                  </a:cubicBezTo>
                  <a:cubicBezTo>
                    <a:pt x="3016091" y="382429"/>
                    <a:pt x="3015139" y="379571"/>
                    <a:pt x="3015139" y="376714"/>
                  </a:cubicBezTo>
                  <a:cubicBezTo>
                    <a:pt x="3017044" y="372904"/>
                    <a:pt x="3018949" y="370046"/>
                    <a:pt x="3020854" y="366236"/>
                  </a:cubicBezTo>
                  <a:cubicBezTo>
                    <a:pt x="3023711" y="361474"/>
                    <a:pt x="3025616" y="357664"/>
                    <a:pt x="3028474" y="352901"/>
                  </a:cubicBezTo>
                  <a:cubicBezTo>
                    <a:pt x="3027521" y="352901"/>
                    <a:pt x="3027521" y="353854"/>
                    <a:pt x="3027521" y="353854"/>
                  </a:cubicBezTo>
                  <a:close/>
                  <a:moveTo>
                    <a:pt x="3021806" y="230029"/>
                  </a:moveTo>
                  <a:cubicBezTo>
                    <a:pt x="3022759" y="231934"/>
                    <a:pt x="3022759" y="235744"/>
                    <a:pt x="3024664" y="241459"/>
                  </a:cubicBezTo>
                  <a:cubicBezTo>
                    <a:pt x="3024664" y="241459"/>
                    <a:pt x="3024664" y="241459"/>
                    <a:pt x="3024664" y="241459"/>
                  </a:cubicBezTo>
                  <a:cubicBezTo>
                    <a:pt x="3022759" y="237649"/>
                    <a:pt x="3022759" y="233839"/>
                    <a:pt x="3021806" y="230029"/>
                  </a:cubicBezTo>
                  <a:cubicBezTo>
                    <a:pt x="3021806" y="230029"/>
                    <a:pt x="3021806" y="230029"/>
                    <a:pt x="3021806" y="230029"/>
                  </a:cubicBezTo>
                  <a:close/>
                  <a:moveTo>
                    <a:pt x="3020854" y="305276"/>
                  </a:moveTo>
                  <a:cubicBezTo>
                    <a:pt x="3020854" y="305276"/>
                    <a:pt x="3020854" y="305276"/>
                    <a:pt x="3020854" y="305276"/>
                  </a:cubicBezTo>
                  <a:cubicBezTo>
                    <a:pt x="3020854" y="306229"/>
                    <a:pt x="3020854" y="305276"/>
                    <a:pt x="3020854" y="305276"/>
                  </a:cubicBezTo>
                  <a:cubicBezTo>
                    <a:pt x="3020854" y="305276"/>
                    <a:pt x="3020854" y="305276"/>
                    <a:pt x="3020854" y="305276"/>
                  </a:cubicBezTo>
                  <a:close/>
                  <a:moveTo>
                    <a:pt x="3017996" y="317659"/>
                  </a:moveTo>
                  <a:cubicBezTo>
                    <a:pt x="3018949" y="321469"/>
                    <a:pt x="3020854" y="325279"/>
                    <a:pt x="3021806" y="329089"/>
                  </a:cubicBezTo>
                  <a:cubicBezTo>
                    <a:pt x="3022759" y="332899"/>
                    <a:pt x="3023711" y="336709"/>
                    <a:pt x="3025616" y="339566"/>
                  </a:cubicBezTo>
                  <a:cubicBezTo>
                    <a:pt x="3020854" y="345281"/>
                    <a:pt x="3016091" y="351949"/>
                    <a:pt x="3011329" y="359569"/>
                  </a:cubicBezTo>
                  <a:cubicBezTo>
                    <a:pt x="3011329" y="359569"/>
                    <a:pt x="3011329" y="359569"/>
                    <a:pt x="3011329" y="360521"/>
                  </a:cubicBezTo>
                  <a:cubicBezTo>
                    <a:pt x="3010376" y="357664"/>
                    <a:pt x="3009424" y="354806"/>
                    <a:pt x="3009424" y="351949"/>
                  </a:cubicBezTo>
                  <a:cubicBezTo>
                    <a:pt x="3011329" y="340519"/>
                    <a:pt x="3015139" y="329089"/>
                    <a:pt x="3017996" y="317659"/>
                  </a:cubicBezTo>
                  <a:close/>
                  <a:moveTo>
                    <a:pt x="3013234" y="257651"/>
                  </a:moveTo>
                  <a:cubicBezTo>
                    <a:pt x="3013234" y="258604"/>
                    <a:pt x="3013234" y="259556"/>
                    <a:pt x="3014186" y="261461"/>
                  </a:cubicBezTo>
                  <a:cubicBezTo>
                    <a:pt x="3014186" y="263366"/>
                    <a:pt x="3015139" y="266224"/>
                    <a:pt x="3015139" y="269081"/>
                  </a:cubicBezTo>
                  <a:cubicBezTo>
                    <a:pt x="3013234" y="273844"/>
                    <a:pt x="3012281" y="279559"/>
                    <a:pt x="3010376" y="284321"/>
                  </a:cubicBezTo>
                  <a:cubicBezTo>
                    <a:pt x="3010376" y="283369"/>
                    <a:pt x="3009424" y="283369"/>
                    <a:pt x="3009424" y="282416"/>
                  </a:cubicBezTo>
                  <a:cubicBezTo>
                    <a:pt x="3009424" y="281464"/>
                    <a:pt x="3008471" y="280511"/>
                    <a:pt x="3008471" y="279559"/>
                  </a:cubicBezTo>
                  <a:cubicBezTo>
                    <a:pt x="3008471" y="278606"/>
                    <a:pt x="3008471" y="277654"/>
                    <a:pt x="3009424" y="276701"/>
                  </a:cubicBezTo>
                  <a:cubicBezTo>
                    <a:pt x="3010376" y="270034"/>
                    <a:pt x="3011329" y="263366"/>
                    <a:pt x="3013234" y="257651"/>
                  </a:cubicBezTo>
                  <a:close/>
                  <a:moveTo>
                    <a:pt x="3008471" y="230029"/>
                  </a:moveTo>
                  <a:cubicBezTo>
                    <a:pt x="3009424" y="234791"/>
                    <a:pt x="3010376" y="239554"/>
                    <a:pt x="3010376" y="244316"/>
                  </a:cubicBezTo>
                  <a:cubicBezTo>
                    <a:pt x="3009424" y="246221"/>
                    <a:pt x="3008471" y="249079"/>
                    <a:pt x="3007519" y="250984"/>
                  </a:cubicBezTo>
                  <a:cubicBezTo>
                    <a:pt x="3005614" y="254794"/>
                    <a:pt x="3003709" y="259556"/>
                    <a:pt x="3001804" y="264319"/>
                  </a:cubicBezTo>
                  <a:cubicBezTo>
                    <a:pt x="3003709" y="251936"/>
                    <a:pt x="3005614" y="240506"/>
                    <a:pt x="3008471" y="230029"/>
                  </a:cubicBezTo>
                  <a:close/>
                  <a:moveTo>
                    <a:pt x="3003709" y="195739"/>
                  </a:moveTo>
                  <a:cubicBezTo>
                    <a:pt x="3003709" y="198596"/>
                    <a:pt x="3004661" y="202406"/>
                    <a:pt x="3004661" y="205264"/>
                  </a:cubicBezTo>
                  <a:cubicBezTo>
                    <a:pt x="3002756" y="210979"/>
                    <a:pt x="3000851" y="216694"/>
                    <a:pt x="2997994" y="223361"/>
                  </a:cubicBezTo>
                  <a:cubicBezTo>
                    <a:pt x="2993231" y="235744"/>
                    <a:pt x="2990374" y="248126"/>
                    <a:pt x="2986564" y="262414"/>
                  </a:cubicBezTo>
                  <a:cubicBezTo>
                    <a:pt x="2985611" y="265271"/>
                    <a:pt x="2985611" y="268129"/>
                    <a:pt x="2984659" y="270986"/>
                  </a:cubicBezTo>
                  <a:cubicBezTo>
                    <a:pt x="2984659" y="270986"/>
                    <a:pt x="2984659" y="270986"/>
                    <a:pt x="2984659" y="270986"/>
                  </a:cubicBezTo>
                  <a:cubicBezTo>
                    <a:pt x="2991326" y="243364"/>
                    <a:pt x="2997994" y="218599"/>
                    <a:pt x="3003709" y="195739"/>
                  </a:cubicBezTo>
                  <a:close/>
                  <a:moveTo>
                    <a:pt x="2974181" y="311944"/>
                  </a:moveTo>
                  <a:cubicBezTo>
                    <a:pt x="2976086" y="302419"/>
                    <a:pt x="2978944" y="292894"/>
                    <a:pt x="2980849" y="284321"/>
                  </a:cubicBezTo>
                  <a:cubicBezTo>
                    <a:pt x="2980849" y="284321"/>
                    <a:pt x="2980849" y="285274"/>
                    <a:pt x="2980849" y="285274"/>
                  </a:cubicBezTo>
                  <a:cubicBezTo>
                    <a:pt x="2978944" y="291941"/>
                    <a:pt x="2977991" y="299561"/>
                    <a:pt x="2976086" y="307181"/>
                  </a:cubicBezTo>
                  <a:cubicBezTo>
                    <a:pt x="2975134" y="313849"/>
                    <a:pt x="2973229" y="320516"/>
                    <a:pt x="2972276" y="327184"/>
                  </a:cubicBezTo>
                  <a:cubicBezTo>
                    <a:pt x="2971324" y="325279"/>
                    <a:pt x="2971324" y="324326"/>
                    <a:pt x="2970371" y="322421"/>
                  </a:cubicBezTo>
                  <a:cubicBezTo>
                    <a:pt x="2972276" y="318611"/>
                    <a:pt x="2973229" y="314801"/>
                    <a:pt x="2974181" y="311944"/>
                  </a:cubicBezTo>
                  <a:close/>
                  <a:moveTo>
                    <a:pt x="2964656" y="349091"/>
                  </a:moveTo>
                  <a:cubicBezTo>
                    <a:pt x="2965609" y="344329"/>
                    <a:pt x="2967514" y="339566"/>
                    <a:pt x="2968466" y="334804"/>
                  </a:cubicBezTo>
                  <a:cubicBezTo>
                    <a:pt x="2969419" y="337661"/>
                    <a:pt x="2970371" y="341471"/>
                    <a:pt x="2970371" y="344329"/>
                  </a:cubicBezTo>
                  <a:cubicBezTo>
                    <a:pt x="2970371" y="347186"/>
                    <a:pt x="2969419" y="350996"/>
                    <a:pt x="2969419" y="353854"/>
                  </a:cubicBezTo>
                  <a:cubicBezTo>
                    <a:pt x="2968466" y="361474"/>
                    <a:pt x="2967514" y="369094"/>
                    <a:pt x="2966561" y="377666"/>
                  </a:cubicBezTo>
                  <a:cubicBezTo>
                    <a:pt x="2965609" y="373856"/>
                    <a:pt x="2964656" y="369094"/>
                    <a:pt x="2963704" y="366236"/>
                  </a:cubicBezTo>
                  <a:cubicBezTo>
                    <a:pt x="2967514" y="350996"/>
                    <a:pt x="2969419" y="341471"/>
                    <a:pt x="2969419" y="341471"/>
                  </a:cubicBezTo>
                  <a:cubicBezTo>
                    <a:pt x="2969419" y="341471"/>
                    <a:pt x="2967514" y="344329"/>
                    <a:pt x="2964656" y="349091"/>
                  </a:cubicBezTo>
                  <a:close/>
                  <a:moveTo>
                    <a:pt x="2958941" y="383381"/>
                  </a:moveTo>
                  <a:cubicBezTo>
                    <a:pt x="2958941" y="383381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3381"/>
                    <a:pt x="2958941" y="383381"/>
                  </a:cubicBezTo>
                  <a:close/>
                  <a:moveTo>
                    <a:pt x="2936081" y="284321"/>
                  </a:moveTo>
                  <a:cubicBezTo>
                    <a:pt x="2935129" y="280511"/>
                    <a:pt x="2935129" y="277654"/>
                    <a:pt x="2934176" y="273844"/>
                  </a:cubicBezTo>
                  <a:cubicBezTo>
                    <a:pt x="2935129" y="272891"/>
                    <a:pt x="2935129" y="271939"/>
                    <a:pt x="2936081" y="271939"/>
                  </a:cubicBezTo>
                  <a:cubicBezTo>
                    <a:pt x="2936081" y="276701"/>
                    <a:pt x="2936081" y="280511"/>
                    <a:pt x="2936081" y="284321"/>
                  </a:cubicBezTo>
                  <a:close/>
                  <a:moveTo>
                    <a:pt x="2936081" y="267176"/>
                  </a:moveTo>
                  <a:cubicBezTo>
                    <a:pt x="2936081" y="267176"/>
                    <a:pt x="2936081" y="267176"/>
                    <a:pt x="2936081" y="267176"/>
                  </a:cubicBezTo>
                  <a:cubicBezTo>
                    <a:pt x="2935129" y="268129"/>
                    <a:pt x="2935129" y="268129"/>
                    <a:pt x="2934176" y="269081"/>
                  </a:cubicBezTo>
                  <a:cubicBezTo>
                    <a:pt x="2935129" y="268129"/>
                    <a:pt x="2935129" y="266224"/>
                    <a:pt x="2936081" y="265271"/>
                  </a:cubicBezTo>
                  <a:cubicBezTo>
                    <a:pt x="2935129" y="265271"/>
                    <a:pt x="2936081" y="266224"/>
                    <a:pt x="2936081" y="267176"/>
                  </a:cubicBezTo>
                  <a:close/>
                  <a:moveTo>
                    <a:pt x="2929414" y="243364"/>
                  </a:moveTo>
                  <a:lnTo>
                    <a:pt x="2930366" y="243364"/>
                  </a:lnTo>
                  <a:lnTo>
                    <a:pt x="2933224" y="244316"/>
                  </a:lnTo>
                  <a:cubicBezTo>
                    <a:pt x="2933224" y="248126"/>
                    <a:pt x="2934176" y="251936"/>
                    <a:pt x="2934176" y="255746"/>
                  </a:cubicBezTo>
                  <a:cubicBezTo>
                    <a:pt x="2933224" y="257651"/>
                    <a:pt x="2932271" y="259556"/>
                    <a:pt x="2931319" y="261461"/>
                  </a:cubicBezTo>
                  <a:cubicBezTo>
                    <a:pt x="2930366" y="256699"/>
                    <a:pt x="2929414" y="251936"/>
                    <a:pt x="2927509" y="248126"/>
                  </a:cubicBezTo>
                  <a:cubicBezTo>
                    <a:pt x="2928461" y="246221"/>
                    <a:pt x="2929414" y="245269"/>
                    <a:pt x="2929414" y="243364"/>
                  </a:cubicBezTo>
                  <a:close/>
                  <a:moveTo>
                    <a:pt x="2917984" y="351949"/>
                  </a:moveTo>
                  <a:cubicBezTo>
                    <a:pt x="2917984" y="352901"/>
                    <a:pt x="2917984" y="352901"/>
                    <a:pt x="2918936" y="353854"/>
                  </a:cubicBezTo>
                  <a:cubicBezTo>
                    <a:pt x="2918936" y="356711"/>
                    <a:pt x="2919889" y="360521"/>
                    <a:pt x="2919889" y="363379"/>
                  </a:cubicBezTo>
                  <a:cubicBezTo>
                    <a:pt x="2920841" y="369094"/>
                    <a:pt x="2921794" y="374809"/>
                    <a:pt x="2922746" y="380524"/>
                  </a:cubicBezTo>
                  <a:cubicBezTo>
                    <a:pt x="2921794" y="380524"/>
                    <a:pt x="2921794" y="380524"/>
                    <a:pt x="2920841" y="380524"/>
                  </a:cubicBezTo>
                  <a:cubicBezTo>
                    <a:pt x="2918936" y="374809"/>
                    <a:pt x="2916079" y="368141"/>
                    <a:pt x="2913221" y="362426"/>
                  </a:cubicBezTo>
                  <a:cubicBezTo>
                    <a:pt x="2914174" y="358616"/>
                    <a:pt x="2916079" y="355759"/>
                    <a:pt x="2917984" y="351949"/>
                  </a:cubicBezTo>
                  <a:close/>
                  <a:moveTo>
                    <a:pt x="2904649" y="224314"/>
                  </a:moveTo>
                  <a:cubicBezTo>
                    <a:pt x="2904649" y="224314"/>
                    <a:pt x="2904649" y="224314"/>
                    <a:pt x="2904649" y="224314"/>
                  </a:cubicBezTo>
                  <a:cubicBezTo>
                    <a:pt x="2904649" y="228124"/>
                    <a:pt x="2903696" y="232886"/>
                    <a:pt x="2903696" y="237649"/>
                  </a:cubicBezTo>
                  <a:cubicBezTo>
                    <a:pt x="2903696" y="241459"/>
                    <a:pt x="2902744" y="245269"/>
                    <a:pt x="2902744" y="250031"/>
                  </a:cubicBezTo>
                  <a:cubicBezTo>
                    <a:pt x="2901791" y="245269"/>
                    <a:pt x="2901791" y="240506"/>
                    <a:pt x="2900839" y="235744"/>
                  </a:cubicBezTo>
                  <a:cubicBezTo>
                    <a:pt x="2901791" y="231934"/>
                    <a:pt x="2902744" y="228124"/>
                    <a:pt x="2904649" y="224314"/>
                  </a:cubicBezTo>
                  <a:close/>
                  <a:moveTo>
                    <a:pt x="2885599" y="294799"/>
                  </a:moveTo>
                  <a:cubicBezTo>
                    <a:pt x="2886551" y="290036"/>
                    <a:pt x="2887504" y="285274"/>
                    <a:pt x="2888456" y="280511"/>
                  </a:cubicBezTo>
                  <a:cubicBezTo>
                    <a:pt x="2888456" y="289084"/>
                    <a:pt x="2889409" y="298609"/>
                    <a:pt x="2889409" y="308134"/>
                  </a:cubicBezTo>
                  <a:cubicBezTo>
                    <a:pt x="2887504" y="304324"/>
                    <a:pt x="2886551" y="301466"/>
                    <a:pt x="2884646" y="297656"/>
                  </a:cubicBezTo>
                  <a:cubicBezTo>
                    <a:pt x="2884646" y="296704"/>
                    <a:pt x="2885599" y="295751"/>
                    <a:pt x="2885599" y="294799"/>
                  </a:cubicBezTo>
                  <a:close/>
                  <a:moveTo>
                    <a:pt x="2869406" y="301466"/>
                  </a:moveTo>
                  <a:cubicBezTo>
                    <a:pt x="2869406" y="302419"/>
                    <a:pt x="2869406" y="302419"/>
                    <a:pt x="2869406" y="301466"/>
                  </a:cubicBezTo>
                  <a:cubicBezTo>
                    <a:pt x="2869406" y="302419"/>
                    <a:pt x="2869406" y="302419"/>
                    <a:pt x="2869406" y="302419"/>
                  </a:cubicBezTo>
                  <a:cubicBezTo>
                    <a:pt x="2869406" y="303371"/>
                    <a:pt x="2868454" y="304324"/>
                    <a:pt x="2868454" y="305276"/>
                  </a:cubicBezTo>
                  <a:cubicBezTo>
                    <a:pt x="2864644" y="298609"/>
                    <a:pt x="2860834" y="290989"/>
                    <a:pt x="2856071" y="284321"/>
                  </a:cubicBezTo>
                  <a:cubicBezTo>
                    <a:pt x="2856071" y="283369"/>
                    <a:pt x="2855119" y="283369"/>
                    <a:pt x="2855119" y="282416"/>
                  </a:cubicBezTo>
                  <a:cubicBezTo>
                    <a:pt x="2856071" y="279559"/>
                    <a:pt x="2857024" y="276701"/>
                    <a:pt x="2857976" y="273844"/>
                  </a:cubicBezTo>
                  <a:cubicBezTo>
                    <a:pt x="2861786" y="283369"/>
                    <a:pt x="2865596" y="292894"/>
                    <a:pt x="2869406" y="301466"/>
                  </a:cubicBezTo>
                  <a:close/>
                  <a:moveTo>
                    <a:pt x="2851309" y="262414"/>
                  </a:moveTo>
                  <a:cubicBezTo>
                    <a:pt x="2851309" y="261461"/>
                    <a:pt x="2851309" y="260509"/>
                    <a:pt x="2851309" y="259556"/>
                  </a:cubicBezTo>
                  <a:cubicBezTo>
                    <a:pt x="2852261" y="262414"/>
                    <a:pt x="2853214" y="264319"/>
                    <a:pt x="2855119" y="267176"/>
                  </a:cubicBezTo>
                  <a:cubicBezTo>
                    <a:pt x="2855119" y="268129"/>
                    <a:pt x="2856071" y="268129"/>
                    <a:pt x="2856071" y="269081"/>
                  </a:cubicBezTo>
                  <a:cubicBezTo>
                    <a:pt x="2855119" y="270986"/>
                    <a:pt x="2853214" y="273844"/>
                    <a:pt x="2851309" y="276701"/>
                  </a:cubicBezTo>
                  <a:cubicBezTo>
                    <a:pt x="2851309" y="275749"/>
                    <a:pt x="2850356" y="275749"/>
                    <a:pt x="2850356" y="274796"/>
                  </a:cubicBezTo>
                  <a:cubicBezTo>
                    <a:pt x="2850356" y="270986"/>
                    <a:pt x="2851309" y="267176"/>
                    <a:pt x="2851309" y="262414"/>
                  </a:cubicBezTo>
                  <a:close/>
                  <a:moveTo>
                    <a:pt x="2848451" y="312896"/>
                  </a:moveTo>
                  <a:cubicBezTo>
                    <a:pt x="2848451" y="309086"/>
                    <a:pt x="2848451" y="306229"/>
                    <a:pt x="2848451" y="302419"/>
                  </a:cubicBezTo>
                  <a:cubicBezTo>
                    <a:pt x="2852261" y="310039"/>
                    <a:pt x="2857024" y="318611"/>
                    <a:pt x="2860834" y="327184"/>
                  </a:cubicBezTo>
                  <a:cubicBezTo>
                    <a:pt x="2858929" y="332899"/>
                    <a:pt x="2857024" y="338614"/>
                    <a:pt x="2856071" y="344329"/>
                  </a:cubicBezTo>
                  <a:cubicBezTo>
                    <a:pt x="2855119" y="348139"/>
                    <a:pt x="2854166" y="351949"/>
                    <a:pt x="2853214" y="355759"/>
                  </a:cubicBezTo>
                  <a:cubicBezTo>
                    <a:pt x="2852261" y="350996"/>
                    <a:pt x="2852261" y="346234"/>
                    <a:pt x="2851309" y="341471"/>
                  </a:cubicBezTo>
                  <a:cubicBezTo>
                    <a:pt x="2850356" y="332899"/>
                    <a:pt x="2849404" y="324326"/>
                    <a:pt x="2847499" y="316706"/>
                  </a:cubicBezTo>
                  <a:cubicBezTo>
                    <a:pt x="2848451" y="315754"/>
                    <a:pt x="2848451" y="313849"/>
                    <a:pt x="2848451" y="312896"/>
                  </a:cubicBezTo>
                  <a:close/>
                  <a:moveTo>
                    <a:pt x="2836069" y="226219"/>
                  </a:moveTo>
                  <a:cubicBezTo>
                    <a:pt x="2839879" y="234791"/>
                    <a:pt x="2843689" y="243364"/>
                    <a:pt x="2847499" y="251936"/>
                  </a:cubicBezTo>
                  <a:cubicBezTo>
                    <a:pt x="2846546" y="254794"/>
                    <a:pt x="2845594" y="257651"/>
                    <a:pt x="2844641" y="261461"/>
                  </a:cubicBezTo>
                  <a:cubicBezTo>
                    <a:pt x="2844641" y="262414"/>
                    <a:pt x="2843689" y="264319"/>
                    <a:pt x="2843689" y="266224"/>
                  </a:cubicBezTo>
                  <a:cubicBezTo>
                    <a:pt x="2841784" y="263366"/>
                    <a:pt x="2840831" y="261461"/>
                    <a:pt x="2838926" y="258604"/>
                  </a:cubicBezTo>
                  <a:cubicBezTo>
                    <a:pt x="2837974" y="249079"/>
                    <a:pt x="2836069" y="238601"/>
                    <a:pt x="2834164" y="229076"/>
                  </a:cubicBezTo>
                  <a:cubicBezTo>
                    <a:pt x="2836069" y="228124"/>
                    <a:pt x="2836069" y="227171"/>
                    <a:pt x="2836069" y="226219"/>
                  </a:cubicBezTo>
                  <a:close/>
                  <a:moveTo>
                    <a:pt x="2830354" y="305276"/>
                  </a:moveTo>
                  <a:cubicBezTo>
                    <a:pt x="2830354" y="308134"/>
                    <a:pt x="2830354" y="310039"/>
                    <a:pt x="2831306" y="312896"/>
                  </a:cubicBezTo>
                  <a:cubicBezTo>
                    <a:pt x="2831306" y="312896"/>
                    <a:pt x="2831306" y="312896"/>
                    <a:pt x="2831306" y="313849"/>
                  </a:cubicBezTo>
                  <a:cubicBezTo>
                    <a:pt x="2831306" y="311944"/>
                    <a:pt x="2831306" y="310039"/>
                    <a:pt x="2830354" y="308134"/>
                  </a:cubicBezTo>
                  <a:cubicBezTo>
                    <a:pt x="2830354" y="307181"/>
                    <a:pt x="2830354" y="306229"/>
                    <a:pt x="2830354" y="305276"/>
                  </a:cubicBezTo>
                  <a:close/>
                  <a:moveTo>
                    <a:pt x="2829401" y="292894"/>
                  </a:moveTo>
                  <a:cubicBezTo>
                    <a:pt x="2829401" y="294799"/>
                    <a:pt x="2829401" y="296704"/>
                    <a:pt x="2830354" y="299561"/>
                  </a:cubicBezTo>
                  <a:cubicBezTo>
                    <a:pt x="2830354" y="300514"/>
                    <a:pt x="2830354" y="300514"/>
                    <a:pt x="2829401" y="301466"/>
                  </a:cubicBezTo>
                  <a:cubicBezTo>
                    <a:pt x="2829401" y="300514"/>
                    <a:pt x="2829401" y="300514"/>
                    <a:pt x="2829401" y="299561"/>
                  </a:cubicBezTo>
                  <a:cubicBezTo>
                    <a:pt x="2828449" y="296704"/>
                    <a:pt x="2828449" y="294799"/>
                    <a:pt x="2829401" y="292894"/>
                  </a:cubicBezTo>
                  <a:close/>
                  <a:moveTo>
                    <a:pt x="2785586" y="268129"/>
                  </a:moveTo>
                  <a:cubicBezTo>
                    <a:pt x="2784634" y="269081"/>
                    <a:pt x="2783681" y="270034"/>
                    <a:pt x="2782729" y="271939"/>
                  </a:cubicBezTo>
                  <a:cubicBezTo>
                    <a:pt x="2782729" y="270986"/>
                    <a:pt x="2782729" y="270034"/>
                    <a:pt x="2782729" y="269081"/>
                  </a:cubicBezTo>
                  <a:cubicBezTo>
                    <a:pt x="2782729" y="268129"/>
                    <a:pt x="2782729" y="266224"/>
                    <a:pt x="2782729" y="265271"/>
                  </a:cubicBezTo>
                  <a:cubicBezTo>
                    <a:pt x="2783681" y="263366"/>
                    <a:pt x="2785586" y="260509"/>
                    <a:pt x="2786539" y="258604"/>
                  </a:cubicBezTo>
                  <a:cubicBezTo>
                    <a:pt x="2786539" y="259556"/>
                    <a:pt x="2786539" y="259556"/>
                    <a:pt x="2786539" y="260509"/>
                  </a:cubicBezTo>
                  <a:cubicBezTo>
                    <a:pt x="2785586" y="262414"/>
                    <a:pt x="2785586" y="265271"/>
                    <a:pt x="2785586" y="268129"/>
                  </a:cubicBezTo>
                  <a:close/>
                  <a:moveTo>
                    <a:pt x="2796064" y="268129"/>
                  </a:moveTo>
                  <a:cubicBezTo>
                    <a:pt x="2796064" y="267176"/>
                    <a:pt x="2796064" y="267176"/>
                    <a:pt x="2796064" y="268129"/>
                  </a:cubicBezTo>
                  <a:cubicBezTo>
                    <a:pt x="2797016" y="266224"/>
                    <a:pt x="2797969" y="264319"/>
                    <a:pt x="2798921" y="263366"/>
                  </a:cubicBezTo>
                  <a:cubicBezTo>
                    <a:pt x="2797969" y="264319"/>
                    <a:pt x="2797016" y="266224"/>
                    <a:pt x="2796064" y="268129"/>
                  </a:cubicBezTo>
                  <a:close/>
                  <a:moveTo>
                    <a:pt x="2803684" y="314801"/>
                  </a:moveTo>
                  <a:cubicBezTo>
                    <a:pt x="2803684" y="315754"/>
                    <a:pt x="2802731" y="317659"/>
                    <a:pt x="2802731" y="318611"/>
                  </a:cubicBezTo>
                  <a:cubicBezTo>
                    <a:pt x="2802731" y="320516"/>
                    <a:pt x="2801779" y="322421"/>
                    <a:pt x="2801779" y="325279"/>
                  </a:cubicBezTo>
                  <a:cubicBezTo>
                    <a:pt x="2800826" y="322421"/>
                    <a:pt x="2799874" y="320516"/>
                    <a:pt x="2798921" y="317659"/>
                  </a:cubicBezTo>
                  <a:cubicBezTo>
                    <a:pt x="2798921" y="316706"/>
                    <a:pt x="2798921" y="316706"/>
                    <a:pt x="2798921" y="315754"/>
                  </a:cubicBezTo>
                  <a:cubicBezTo>
                    <a:pt x="2798921" y="315754"/>
                    <a:pt x="2798921" y="315754"/>
                    <a:pt x="2798921" y="315754"/>
                  </a:cubicBezTo>
                  <a:cubicBezTo>
                    <a:pt x="2799874" y="311944"/>
                    <a:pt x="2800826" y="308134"/>
                    <a:pt x="2801779" y="304324"/>
                  </a:cubicBezTo>
                  <a:cubicBezTo>
                    <a:pt x="2802731" y="307181"/>
                    <a:pt x="2802731" y="310039"/>
                    <a:pt x="2803684" y="312896"/>
                  </a:cubicBezTo>
                  <a:cubicBezTo>
                    <a:pt x="2803684" y="313849"/>
                    <a:pt x="2803684" y="313849"/>
                    <a:pt x="2803684" y="314801"/>
                  </a:cubicBezTo>
                  <a:close/>
                  <a:moveTo>
                    <a:pt x="2810351" y="280511"/>
                  </a:moveTo>
                  <a:cubicBezTo>
                    <a:pt x="2808446" y="287179"/>
                    <a:pt x="2807494" y="294799"/>
                    <a:pt x="2805589" y="302419"/>
                  </a:cubicBezTo>
                  <a:cubicBezTo>
                    <a:pt x="2804636" y="301466"/>
                    <a:pt x="2804636" y="299561"/>
                    <a:pt x="2803684" y="298609"/>
                  </a:cubicBezTo>
                  <a:cubicBezTo>
                    <a:pt x="2803684" y="297656"/>
                    <a:pt x="2803684" y="297656"/>
                    <a:pt x="2802731" y="296704"/>
                  </a:cubicBezTo>
                  <a:cubicBezTo>
                    <a:pt x="2803684" y="292894"/>
                    <a:pt x="2804636" y="290036"/>
                    <a:pt x="2805589" y="287179"/>
                  </a:cubicBezTo>
                  <a:cubicBezTo>
                    <a:pt x="2806541" y="284321"/>
                    <a:pt x="2808446" y="280511"/>
                    <a:pt x="2809399" y="277654"/>
                  </a:cubicBezTo>
                  <a:cubicBezTo>
                    <a:pt x="2809399" y="276701"/>
                    <a:pt x="2810351" y="275749"/>
                    <a:pt x="2810351" y="275749"/>
                  </a:cubicBezTo>
                  <a:cubicBezTo>
                    <a:pt x="2811304" y="276701"/>
                    <a:pt x="2810351" y="278606"/>
                    <a:pt x="2810351" y="280511"/>
                  </a:cubicBezTo>
                  <a:close/>
                  <a:moveTo>
                    <a:pt x="2811304" y="276701"/>
                  </a:moveTo>
                  <a:cubicBezTo>
                    <a:pt x="2811304" y="275749"/>
                    <a:pt x="2811304" y="275749"/>
                    <a:pt x="2811304" y="274796"/>
                  </a:cubicBezTo>
                  <a:cubicBezTo>
                    <a:pt x="2812256" y="273844"/>
                    <a:pt x="2812256" y="271939"/>
                    <a:pt x="2813209" y="270986"/>
                  </a:cubicBezTo>
                  <a:cubicBezTo>
                    <a:pt x="2812256" y="272891"/>
                    <a:pt x="2812256" y="274796"/>
                    <a:pt x="2811304" y="276701"/>
                  </a:cubicBezTo>
                  <a:close/>
                  <a:moveTo>
                    <a:pt x="2812256" y="236696"/>
                  </a:moveTo>
                  <a:cubicBezTo>
                    <a:pt x="2810351" y="239554"/>
                    <a:pt x="2808446" y="243364"/>
                    <a:pt x="2806541" y="246221"/>
                  </a:cubicBezTo>
                  <a:cubicBezTo>
                    <a:pt x="2804636" y="248126"/>
                    <a:pt x="2802731" y="250031"/>
                    <a:pt x="2799874" y="251936"/>
                  </a:cubicBezTo>
                  <a:cubicBezTo>
                    <a:pt x="2797969" y="253841"/>
                    <a:pt x="2796064" y="255746"/>
                    <a:pt x="2794159" y="257651"/>
                  </a:cubicBezTo>
                  <a:cubicBezTo>
                    <a:pt x="2793206" y="252889"/>
                    <a:pt x="2792254" y="249079"/>
                    <a:pt x="2792254" y="245269"/>
                  </a:cubicBezTo>
                  <a:cubicBezTo>
                    <a:pt x="2793206" y="242411"/>
                    <a:pt x="2795111" y="240506"/>
                    <a:pt x="2796064" y="238601"/>
                  </a:cubicBezTo>
                  <a:cubicBezTo>
                    <a:pt x="2799874" y="231934"/>
                    <a:pt x="2802731" y="227171"/>
                    <a:pt x="2804636" y="224314"/>
                  </a:cubicBezTo>
                  <a:cubicBezTo>
                    <a:pt x="2807494" y="228124"/>
                    <a:pt x="2809399" y="232886"/>
                    <a:pt x="2812256" y="236696"/>
                  </a:cubicBezTo>
                  <a:close/>
                  <a:moveTo>
                    <a:pt x="2804636" y="223361"/>
                  </a:moveTo>
                  <a:cubicBezTo>
                    <a:pt x="2802731" y="225266"/>
                    <a:pt x="2798921" y="229076"/>
                    <a:pt x="2794159" y="235744"/>
                  </a:cubicBezTo>
                  <a:cubicBezTo>
                    <a:pt x="2793206" y="236696"/>
                    <a:pt x="2793206" y="237649"/>
                    <a:pt x="2792254" y="238601"/>
                  </a:cubicBezTo>
                  <a:cubicBezTo>
                    <a:pt x="2792254" y="238601"/>
                    <a:pt x="2792254" y="238601"/>
                    <a:pt x="2792254" y="238601"/>
                  </a:cubicBezTo>
                  <a:cubicBezTo>
                    <a:pt x="2794159" y="235744"/>
                    <a:pt x="2795111" y="232886"/>
                    <a:pt x="2796064" y="230981"/>
                  </a:cubicBezTo>
                  <a:cubicBezTo>
                    <a:pt x="2797969" y="226219"/>
                    <a:pt x="2800826" y="222409"/>
                    <a:pt x="2801779" y="219551"/>
                  </a:cubicBezTo>
                  <a:cubicBezTo>
                    <a:pt x="2802731" y="220504"/>
                    <a:pt x="2803684" y="222409"/>
                    <a:pt x="2804636" y="223361"/>
                  </a:cubicBezTo>
                  <a:close/>
                  <a:moveTo>
                    <a:pt x="2787491" y="196691"/>
                  </a:moveTo>
                  <a:cubicBezTo>
                    <a:pt x="2792254" y="203359"/>
                    <a:pt x="2796064" y="210026"/>
                    <a:pt x="2800826" y="217646"/>
                  </a:cubicBezTo>
                  <a:cubicBezTo>
                    <a:pt x="2798921" y="220504"/>
                    <a:pt x="2796064" y="224314"/>
                    <a:pt x="2792254" y="228124"/>
                  </a:cubicBezTo>
                  <a:cubicBezTo>
                    <a:pt x="2791301" y="229076"/>
                    <a:pt x="2790349" y="230029"/>
                    <a:pt x="2790349" y="230981"/>
                  </a:cubicBezTo>
                  <a:cubicBezTo>
                    <a:pt x="2789396" y="226219"/>
                    <a:pt x="2788444" y="222409"/>
                    <a:pt x="2787491" y="218599"/>
                  </a:cubicBezTo>
                  <a:cubicBezTo>
                    <a:pt x="2783681" y="205264"/>
                    <a:pt x="2781776" y="196691"/>
                    <a:pt x="2781776" y="196691"/>
                  </a:cubicBezTo>
                  <a:cubicBezTo>
                    <a:pt x="2781776" y="196691"/>
                    <a:pt x="2782729" y="204311"/>
                    <a:pt x="2783681" y="218599"/>
                  </a:cubicBezTo>
                  <a:cubicBezTo>
                    <a:pt x="2784634" y="224314"/>
                    <a:pt x="2784634" y="230981"/>
                    <a:pt x="2784634" y="237649"/>
                  </a:cubicBezTo>
                  <a:cubicBezTo>
                    <a:pt x="2783681" y="239554"/>
                    <a:pt x="2781776" y="241459"/>
                    <a:pt x="2780824" y="243364"/>
                  </a:cubicBezTo>
                  <a:cubicBezTo>
                    <a:pt x="2779871" y="227171"/>
                    <a:pt x="2779871" y="213836"/>
                    <a:pt x="2778919" y="204311"/>
                  </a:cubicBezTo>
                  <a:cubicBezTo>
                    <a:pt x="2777966" y="192881"/>
                    <a:pt x="2777966" y="186214"/>
                    <a:pt x="2777966" y="186214"/>
                  </a:cubicBezTo>
                  <a:cubicBezTo>
                    <a:pt x="2777966" y="186214"/>
                    <a:pt x="2777014" y="192881"/>
                    <a:pt x="2775109" y="204311"/>
                  </a:cubicBezTo>
                  <a:cubicBezTo>
                    <a:pt x="2775109" y="207169"/>
                    <a:pt x="2774156" y="210979"/>
                    <a:pt x="2774156" y="214789"/>
                  </a:cubicBezTo>
                  <a:cubicBezTo>
                    <a:pt x="2773204" y="206216"/>
                    <a:pt x="2772251" y="198596"/>
                    <a:pt x="2770346" y="190976"/>
                  </a:cubicBezTo>
                  <a:cubicBezTo>
                    <a:pt x="2770346" y="190024"/>
                    <a:pt x="2770346" y="190024"/>
                    <a:pt x="2770346" y="189071"/>
                  </a:cubicBezTo>
                  <a:cubicBezTo>
                    <a:pt x="2770346" y="188119"/>
                    <a:pt x="2770346" y="186214"/>
                    <a:pt x="2770346" y="185261"/>
                  </a:cubicBezTo>
                  <a:cubicBezTo>
                    <a:pt x="2769394" y="174784"/>
                    <a:pt x="2768441" y="168116"/>
                    <a:pt x="2768441" y="166211"/>
                  </a:cubicBezTo>
                  <a:cubicBezTo>
                    <a:pt x="2774156" y="174784"/>
                    <a:pt x="2779871" y="185261"/>
                    <a:pt x="2787491" y="196691"/>
                  </a:cubicBezTo>
                  <a:close/>
                  <a:moveTo>
                    <a:pt x="2767489" y="167164"/>
                  </a:moveTo>
                  <a:cubicBezTo>
                    <a:pt x="2767489" y="168116"/>
                    <a:pt x="2767489" y="169069"/>
                    <a:pt x="2767489" y="170974"/>
                  </a:cubicBezTo>
                  <a:cubicBezTo>
                    <a:pt x="2767489" y="169069"/>
                    <a:pt x="2767489" y="168116"/>
                    <a:pt x="2766536" y="166211"/>
                  </a:cubicBezTo>
                  <a:cubicBezTo>
                    <a:pt x="2767489" y="166211"/>
                    <a:pt x="2767489" y="166211"/>
                    <a:pt x="2767489" y="167164"/>
                  </a:cubicBezTo>
                  <a:close/>
                  <a:moveTo>
                    <a:pt x="2757964" y="342424"/>
                  </a:moveTo>
                  <a:cubicBezTo>
                    <a:pt x="2757011" y="340519"/>
                    <a:pt x="2756059" y="338614"/>
                    <a:pt x="2755106" y="336709"/>
                  </a:cubicBezTo>
                  <a:cubicBezTo>
                    <a:pt x="2756059" y="333851"/>
                    <a:pt x="2757964" y="331946"/>
                    <a:pt x="2758916" y="329089"/>
                  </a:cubicBezTo>
                  <a:cubicBezTo>
                    <a:pt x="2759869" y="330041"/>
                    <a:pt x="2759869" y="331946"/>
                    <a:pt x="2760821" y="332899"/>
                  </a:cubicBezTo>
                  <a:cubicBezTo>
                    <a:pt x="2759869" y="336709"/>
                    <a:pt x="2758916" y="339566"/>
                    <a:pt x="2757964" y="342424"/>
                  </a:cubicBezTo>
                  <a:close/>
                  <a:moveTo>
                    <a:pt x="2762726" y="327184"/>
                  </a:moveTo>
                  <a:cubicBezTo>
                    <a:pt x="2762726" y="328136"/>
                    <a:pt x="2761774" y="329089"/>
                    <a:pt x="2761774" y="330994"/>
                  </a:cubicBezTo>
                  <a:cubicBezTo>
                    <a:pt x="2760821" y="330041"/>
                    <a:pt x="2760821" y="329089"/>
                    <a:pt x="2759869" y="328136"/>
                  </a:cubicBezTo>
                  <a:cubicBezTo>
                    <a:pt x="2760821" y="327184"/>
                    <a:pt x="2760821" y="325279"/>
                    <a:pt x="2761774" y="324326"/>
                  </a:cubicBezTo>
                  <a:cubicBezTo>
                    <a:pt x="2762726" y="325279"/>
                    <a:pt x="2762726" y="326231"/>
                    <a:pt x="2762726" y="327184"/>
                  </a:cubicBezTo>
                  <a:cubicBezTo>
                    <a:pt x="2762726" y="327184"/>
                    <a:pt x="2762726" y="327184"/>
                    <a:pt x="2762726" y="327184"/>
                  </a:cubicBezTo>
                  <a:close/>
                  <a:moveTo>
                    <a:pt x="2762726" y="250031"/>
                  </a:moveTo>
                  <a:cubicBezTo>
                    <a:pt x="2762726" y="256699"/>
                    <a:pt x="2762726" y="263366"/>
                    <a:pt x="2762726" y="270034"/>
                  </a:cubicBezTo>
                  <a:cubicBezTo>
                    <a:pt x="2759869" y="273844"/>
                    <a:pt x="2757011" y="278606"/>
                    <a:pt x="2754154" y="282416"/>
                  </a:cubicBezTo>
                  <a:cubicBezTo>
                    <a:pt x="2754154" y="283369"/>
                    <a:pt x="2753201" y="283369"/>
                    <a:pt x="2753201" y="284321"/>
                  </a:cubicBezTo>
                  <a:cubicBezTo>
                    <a:pt x="2753201" y="283369"/>
                    <a:pt x="2752249" y="283369"/>
                    <a:pt x="2752249" y="282416"/>
                  </a:cubicBezTo>
                  <a:cubicBezTo>
                    <a:pt x="2752249" y="281464"/>
                    <a:pt x="2753201" y="280511"/>
                    <a:pt x="2753201" y="278606"/>
                  </a:cubicBezTo>
                  <a:cubicBezTo>
                    <a:pt x="2754154" y="274796"/>
                    <a:pt x="2755106" y="270986"/>
                    <a:pt x="2756059" y="267176"/>
                  </a:cubicBezTo>
                  <a:cubicBezTo>
                    <a:pt x="2757964" y="260509"/>
                    <a:pt x="2759869" y="255746"/>
                    <a:pt x="2761774" y="251936"/>
                  </a:cubicBezTo>
                  <a:cubicBezTo>
                    <a:pt x="2761774" y="251936"/>
                    <a:pt x="2761774" y="250031"/>
                    <a:pt x="2762726" y="250031"/>
                  </a:cubicBezTo>
                  <a:cubicBezTo>
                    <a:pt x="2762726" y="250031"/>
                    <a:pt x="2762726" y="250031"/>
                    <a:pt x="2762726" y="250031"/>
                  </a:cubicBezTo>
                  <a:close/>
                  <a:moveTo>
                    <a:pt x="2753201" y="250031"/>
                  </a:moveTo>
                  <a:cubicBezTo>
                    <a:pt x="2755106" y="242411"/>
                    <a:pt x="2756059" y="236696"/>
                    <a:pt x="2757011" y="230981"/>
                  </a:cubicBezTo>
                  <a:cubicBezTo>
                    <a:pt x="2758916" y="236696"/>
                    <a:pt x="2760821" y="242411"/>
                    <a:pt x="2762726" y="249079"/>
                  </a:cubicBezTo>
                  <a:cubicBezTo>
                    <a:pt x="2761774" y="250031"/>
                    <a:pt x="2761774" y="250984"/>
                    <a:pt x="2760821" y="252889"/>
                  </a:cubicBezTo>
                  <a:cubicBezTo>
                    <a:pt x="2758916" y="255746"/>
                    <a:pt x="2756059" y="260509"/>
                    <a:pt x="2752249" y="267176"/>
                  </a:cubicBezTo>
                  <a:cubicBezTo>
                    <a:pt x="2750344" y="270034"/>
                    <a:pt x="2749391" y="272891"/>
                    <a:pt x="2748439" y="275749"/>
                  </a:cubicBezTo>
                  <a:cubicBezTo>
                    <a:pt x="2748439" y="275749"/>
                    <a:pt x="2748439" y="274796"/>
                    <a:pt x="2747486" y="274796"/>
                  </a:cubicBezTo>
                  <a:cubicBezTo>
                    <a:pt x="2749391" y="265271"/>
                    <a:pt x="2751296" y="256699"/>
                    <a:pt x="2753201" y="250031"/>
                  </a:cubicBezTo>
                  <a:close/>
                  <a:moveTo>
                    <a:pt x="2749391" y="362426"/>
                  </a:moveTo>
                  <a:cubicBezTo>
                    <a:pt x="2748439" y="360521"/>
                    <a:pt x="2747486" y="359569"/>
                    <a:pt x="2746534" y="357664"/>
                  </a:cubicBezTo>
                  <a:cubicBezTo>
                    <a:pt x="2746534" y="356711"/>
                    <a:pt x="2746534" y="355759"/>
                    <a:pt x="2746534" y="354806"/>
                  </a:cubicBezTo>
                  <a:cubicBezTo>
                    <a:pt x="2747486" y="356711"/>
                    <a:pt x="2748439" y="359569"/>
                    <a:pt x="2749391" y="362426"/>
                  </a:cubicBezTo>
                  <a:close/>
                  <a:moveTo>
                    <a:pt x="2734151" y="258604"/>
                  </a:moveTo>
                  <a:cubicBezTo>
                    <a:pt x="2736056" y="262414"/>
                    <a:pt x="2737961" y="268129"/>
                    <a:pt x="2740819" y="273844"/>
                  </a:cubicBezTo>
                  <a:cubicBezTo>
                    <a:pt x="2738914" y="278606"/>
                    <a:pt x="2737009" y="284321"/>
                    <a:pt x="2735104" y="290036"/>
                  </a:cubicBezTo>
                  <a:cubicBezTo>
                    <a:pt x="2735104" y="288131"/>
                    <a:pt x="2734151" y="287179"/>
                    <a:pt x="2734151" y="287179"/>
                  </a:cubicBezTo>
                  <a:cubicBezTo>
                    <a:pt x="2734151" y="287179"/>
                    <a:pt x="2734151" y="289084"/>
                    <a:pt x="2734151" y="291941"/>
                  </a:cubicBezTo>
                  <a:cubicBezTo>
                    <a:pt x="2734151" y="291941"/>
                    <a:pt x="2734151" y="291941"/>
                    <a:pt x="2734151" y="291941"/>
                  </a:cubicBezTo>
                  <a:cubicBezTo>
                    <a:pt x="2733199" y="290989"/>
                    <a:pt x="2733199" y="290036"/>
                    <a:pt x="2732246" y="289084"/>
                  </a:cubicBezTo>
                  <a:cubicBezTo>
                    <a:pt x="2732246" y="288131"/>
                    <a:pt x="2731294" y="287179"/>
                    <a:pt x="2731294" y="286226"/>
                  </a:cubicBezTo>
                  <a:cubicBezTo>
                    <a:pt x="2733199" y="275749"/>
                    <a:pt x="2734151" y="266224"/>
                    <a:pt x="2734151" y="258604"/>
                  </a:cubicBezTo>
                  <a:close/>
                  <a:moveTo>
                    <a:pt x="2715101" y="290989"/>
                  </a:moveTo>
                  <a:cubicBezTo>
                    <a:pt x="2715101" y="284321"/>
                    <a:pt x="2715101" y="278606"/>
                    <a:pt x="2716054" y="273844"/>
                  </a:cubicBezTo>
                  <a:cubicBezTo>
                    <a:pt x="2717006" y="274796"/>
                    <a:pt x="2717006" y="276701"/>
                    <a:pt x="2717959" y="278606"/>
                  </a:cubicBezTo>
                  <a:cubicBezTo>
                    <a:pt x="2717006" y="287179"/>
                    <a:pt x="2717006" y="295751"/>
                    <a:pt x="2716054" y="304324"/>
                  </a:cubicBezTo>
                  <a:cubicBezTo>
                    <a:pt x="2716054" y="304324"/>
                    <a:pt x="2715101" y="303371"/>
                    <a:pt x="2715101" y="303371"/>
                  </a:cubicBezTo>
                  <a:cubicBezTo>
                    <a:pt x="2714149" y="298609"/>
                    <a:pt x="2715101" y="294799"/>
                    <a:pt x="2715101" y="290989"/>
                  </a:cubicBezTo>
                  <a:close/>
                  <a:moveTo>
                    <a:pt x="2705576" y="243364"/>
                  </a:moveTo>
                  <a:cubicBezTo>
                    <a:pt x="2705576" y="244316"/>
                    <a:pt x="2705576" y="246221"/>
                    <a:pt x="2704624" y="247174"/>
                  </a:cubicBezTo>
                  <a:lnTo>
                    <a:pt x="2703671" y="238601"/>
                  </a:lnTo>
                  <a:cubicBezTo>
                    <a:pt x="2704624" y="239554"/>
                    <a:pt x="2705576" y="241459"/>
                    <a:pt x="2705576" y="243364"/>
                  </a:cubicBezTo>
                  <a:close/>
                  <a:moveTo>
                    <a:pt x="2697956" y="312896"/>
                  </a:moveTo>
                  <a:cubicBezTo>
                    <a:pt x="2697956" y="312896"/>
                    <a:pt x="2697956" y="313849"/>
                    <a:pt x="2697956" y="313849"/>
                  </a:cubicBezTo>
                  <a:cubicBezTo>
                    <a:pt x="2697956" y="312896"/>
                    <a:pt x="2697956" y="311944"/>
                    <a:pt x="2697956" y="310991"/>
                  </a:cubicBezTo>
                  <a:lnTo>
                    <a:pt x="2697956" y="312896"/>
                  </a:lnTo>
                  <a:close/>
                  <a:moveTo>
                    <a:pt x="2664619" y="234791"/>
                  </a:moveTo>
                  <a:cubicBezTo>
                    <a:pt x="2665571" y="235744"/>
                    <a:pt x="2665571" y="237649"/>
                    <a:pt x="2666524" y="238601"/>
                  </a:cubicBezTo>
                  <a:cubicBezTo>
                    <a:pt x="2668429" y="253841"/>
                    <a:pt x="2670334" y="270034"/>
                    <a:pt x="2673191" y="287179"/>
                  </a:cubicBezTo>
                  <a:cubicBezTo>
                    <a:pt x="2672239" y="284321"/>
                    <a:pt x="2671286" y="282416"/>
                    <a:pt x="2670334" y="279559"/>
                  </a:cubicBezTo>
                  <a:cubicBezTo>
                    <a:pt x="2670334" y="279559"/>
                    <a:pt x="2670334" y="278606"/>
                    <a:pt x="2670334" y="278606"/>
                  </a:cubicBezTo>
                  <a:cubicBezTo>
                    <a:pt x="2670334" y="276701"/>
                    <a:pt x="2671286" y="276701"/>
                    <a:pt x="2671286" y="276701"/>
                  </a:cubicBezTo>
                  <a:cubicBezTo>
                    <a:pt x="2671286" y="276701"/>
                    <a:pt x="2671286" y="277654"/>
                    <a:pt x="2670334" y="278606"/>
                  </a:cubicBezTo>
                  <a:cubicBezTo>
                    <a:pt x="2669381" y="266224"/>
                    <a:pt x="2667476" y="255746"/>
                    <a:pt x="2664619" y="246221"/>
                  </a:cubicBezTo>
                  <a:cubicBezTo>
                    <a:pt x="2664619" y="244316"/>
                    <a:pt x="2663666" y="242411"/>
                    <a:pt x="2663666" y="240506"/>
                  </a:cubicBezTo>
                  <a:cubicBezTo>
                    <a:pt x="2663666" y="238601"/>
                    <a:pt x="2663666" y="236696"/>
                    <a:pt x="2664619" y="234791"/>
                  </a:cubicBezTo>
                  <a:close/>
                  <a:moveTo>
                    <a:pt x="2657951" y="339566"/>
                  </a:moveTo>
                  <a:cubicBezTo>
                    <a:pt x="2656999" y="338614"/>
                    <a:pt x="2656999" y="337661"/>
                    <a:pt x="2656046" y="336709"/>
                  </a:cubicBezTo>
                  <a:cubicBezTo>
                    <a:pt x="2656999" y="332899"/>
                    <a:pt x="2656999" y="329089"/>
                    <a:pt x="2657951" y="325279"/>
                  </a:cubicBezTo>
                  <a:cubicBezTo>
                    <a:pt x="2658904" y="330041"/>
                    <a:pt x="2657951" y="334804"/>
                    <a:pt x="2657951" y="339566"/>
                  </a:cubicBezTo>
                  <a:close/>
                  <a:moveTo>
                    <a:pt x="2654141" y="277654"/>
                  </a:moveTo>
                  <a:cubicBezTo>
                    <a:pt x="2656046" y="284321"/>
                    <a:pt x="2657951" y="291941"/>
                    <a:pt x="2659856" y="298609"/>
                  </a:cubicBezTo>
                  <a:cubicBezTo>
                    <a:pt x="2659856" y="298609"/>
                    <a:pt x="2659856" y="299561"/>
                    <a:pt x="2659856" y="299561"/>
                  </a:cubicBezTo>
                  <a:cubicBezTo>
                    <a:pt x="2657951" y="304324"/>
                    <a:pt x="2656046" y="310039"/>
                    <a:pt x="2653189" y="316706"/>
                  </a:cubicBezTo>
                  <a:cubicBezTo>
                    <a:pt x="2653189" y="317659"/>
                    <a:pt x="2652236" y="318611"/>
                    <a:pt x="2652236" y="319564"/>
                  </a:cubicBezTo>
                  <a:cubicBezTo>
                    <a:pt x="2651284" y="316706"/>
                    <a:pt x="2651284" y="313849"/>
                    <a:pt x="2650331" y="311944"/>
                  </a:cubicBezTo>
                  <a:cubicBezTo>
                    <a:pt x="2649379" y="308134"/>
                    <a:pt x="2648426" y="305276"/>
                    <a:pt x="2647474" y="301466"/>
                  </a:cubicBezTo>
                  <a:cubicBezTo>
                    <a:pt x="2649379" y="293846"/>
                    <a:pt x="2651284" y="286226"/>
                    <a:pt x="2654141" y="277654"/>
                  </a:cubicBezTo>
                  <a:close/>
                  <a:moveTo>
                    <a:pt x="2633186" y="283369"/>
                  </a:moveTo>
                  <a:cubicBezTo>
                    <a:pt x="2633186" y="284321"/>
                    <a:pt x="2633186" y="284321"/>
                    <a:pt x="2633186" y="285274"/>
                  </a:cubicBezTo>
                  <a:cubicBezTo>
                    <a:pt x="2633186" y="285274"/>
                    <a:pt x="2633186" y="286226"/>
                    <a:pt x="2633186" y="286226"/>
                  </a:cubicBezTo>
                  <a:cubicBezTo>
                    <a:pt x="2633186" y="287179"/>
                    <a:pt x="2632234" y="288131"/>
                    <a:pt x="2632234" y="290036"/>
                  </a:cubicBezTo>
                  <a:cubicBezTo>
                    <a:pt x="2633186" y="287179"/>
                    <a:pt x="2633186" y="285274"/>
                    <a:pt x="2633186" y="283369"/>
                  </a:cubicBezTo>
                  <a:close/>
                  <a:moveTo>
                    <a:pt x="2578894" y="242411"/>
                  </a:moveTo>
                  <a:cubicBezTo>
                    <a:pt x="2578894" y="242411"/>
                    <a:pt x="2578894" y="241459"/>
                    <a:pt x="2577941" y="241459"/>
                  </a:cubicBezTo>
                  <a:cubicBezTo>
                    <a:pt x="2578894" y="239554"/>
                    <a:pt x="2579846" y="237649"/>
                    <a:pt x="2580799" y="235744"/>
                  </a:cubicBezTo>
                  <a:cubicBezTo>
                    <a:pt x="2580799" y="235744"/>
                    <a:pt x="2580799" y="235744"/>
                    <a:pt x="2580799" y="235744"/>
                  </a:cubicBezTo>
                  <a:cubicBezTo>
                    <a:pt x="2580799" y="238601"/>
                    <a:pt x="2579846" y="240506"/>
                    <a:pt x="2578894" y="242411"/>
                  </a:cubicBezTo>
                  <a:close/>
                  <a:moveTo>
                    <a:pt x="2597944" y="275749"/>
                  </a:moveTo>
                  <a:cubicBezTo>
                    <a:pt x="2597944" y="275749"/>
                    <a:pt x="2597944" y="274796"/>
                    <a:pt x="2597944" y="274796"/>
                  </a:cubicBezTo>
                  <a:cubicBezTo>
                    <a:pt x="2597944" y="274796"/>
                    <a:pt x="2598896" y="275749"/>
                    <a:pt x="2597944" y="275749"/>
                  </a:cubicBezTo>
                  <a:cubicBezTo>
                    <a:pt x="2598896" y="275749"/>
                    <a:pt x="2597944" y="275749"/>
                    <a:pt x="2597944" y="275749"/>
                  </a:cubicBezTo>
                  <a:close/>
                  <a:moveTo>
                    <a:pt x="2616041" y="309086"/>
                  </a:moveTo>
                  <a:cubicBezTo>
                    <a:pt x="2615089" y="312896"/>
                    <a:pt x="2614136" y="315754"/>
                    <a:pt x="2613184" y="319564"/>
                  </a:cubicBezTo>
                  <a:cubicBezTo>
                    <a:pt x="2613184" y="318611"/>
                    <a:pt x="2613184" y="318611"/>
                    <a:pt x="2613184" y="318611"/>
                  </a:cubicBezTo>
                  <a:cubicBezTo>
                    <a:pt x="2613184" y="318611"/>
                    <a:pt x="2613184" y="319564"/>
                    <a:pt x="2613184" y="319564"/>
                  </a:cubicBezTo>
                  <a:cubicBezTo>
                    <a:pt x="2613184" y="319564"/>
                    <a:pt x="2613184" y="319564"/>
                    <a:pt x="2613184" y="319564"/>
                  </a:cubicBezTo>
                  <a:cubicBezTo>
                    <a:pt x="2609374" y="309086"/>
                    <a:pt x="2604611" y="298609"/>
                    <a:pt x="2600801" y="289084"/>
                  </a:cubicBezTo>
                  <a:cubicBezTo>
                    <a:pt x="2601754" y="287179"/>
                    <a:pt x="2602706" y="284321"/>
                    <a:pt x="2602706" y="282416"/>
                  </a:cubicBezTo>
                  <a:cubicBezTo>
                    <a:pt x="2605564" y="287179"/>
                    <a:pt x="2609374" y="292894"/>
                    <a:pt x="2612231" y="299561"/>
                  </a:cubicBezTo>
                  <a:cubicBezTo>
                    <a:pt x="2613184" y="302419"/>
                    <a:pt x="2615089" y="305276"/>
                    <a:pt x="2616041" y="308134"/>
                  </a:cubicBezTo>
                  <a:lnTo>
                    <a:pt x="2616041" y="309086"/>
                  </a:lnTo>
                  <a:lnTo>
                    <a:pt x="2616041" y="309086"/>
                  </a:lnTo>
                  <a:close/>
                  <a:moveTo>
                    <a:pt x="2604611" y="276701"/>
                  </a:moveTo>
                  <a:cubicBezTo>
                    <a:pt x="2605564" y="272891"/>
                    <a:pt x="2607469" y="270034"/>
                    <a:pt x="2608421" y="267176"/>
                  </a:cubicBezTo>
                  <a:cubicBezTo>
                    <a:pt x="2609374" y="271939"/>
                    <a:pt x="2612231" y="279559"/>
                    <a:pt x="2615089" y="290036"/>
                  </a:cubicBezTo>
                  <a:cubicBezTo>
                    <a:pt x="2611279" y="285274"/>
                    <a:pt x="2608421" y="280511"/>
                    <a:pt x="2604611" y="276701"/>
                  </a:cubicBezTo>
                  <a:close/>
                  <a:moveTo>
                    <a:pt x="2614136" y="276701"/>
                  </a:moveTo>
                  <a:cubicBezTo>
                    <a:pt x="2612231" y="271939"/>
                    <a:pt x="2610326" y="268129"/>
                    <a:pt x="2609374" y="266224"/>
                  </a:cubicBezTo>
                  <a:cubicBezTo>
                    <a:pt x="2610326" y="263366"/>
                    <a:pt x="2611279" y="260509"/>
                    <a:pt x="2612231" y="257651"/>
                  </a:cubicBezTo>
                  <a:cubicBezTo>
                    <a:pt x="2612231" y="263366"/>
                    <a:pt x="2613184" y="270034"/>
                    <a:pt x="2614136" y="276701"/>
                  </a:cubicBezTo>
                  <a:close/>
                  <a:moveTo>
                    <a:pt x="2606516" y="208121"/>
                  </a:moveTo>
                  <a:cubicBezTo>
                    <a:pt x="2607469" y="221456"/>
                    <a:pt x="2609374" y="235744"/>
                    <a:pt x="2611279" y="250984"/>
                  </a:cubicBezTo>
                  <a:cubicBezTo>
                    <a:pt x="2611279" y="250984"/>
                    <a:pt x="2611279" y="251936"/>
                    <a:pt x="2611279" y="251936"/>
                  </a:cubicBezTo>
                  <a:cubicBezTo>
                    <a:pt x="2608421" y="256699"/>
                    <a:pt x="2604611" y="263366"/>
                    <a:pt x="2600801" y="271939"/>
                  </a:cubicBezTo>
                  <a:cubicBezTo>
                    <a:pt x="2599849" y="270034"/>
                    <a:pt x="2598896" y="269081"/>
                    <a:pt x="2597944" y="268129"/>
                  </a:cubicBezTo>
                  <a:cubicBezTo>
                    <a:pt x="2596991" y="257651"/>
                    <a:pt x="2596039" y="247174"/>
                    <a:pt x="2595086" y="237649"/>
                  </a:cubicBezTo>
                  <a:cubicBezTo>
                    <a:pt x="2595086" y="234791"/>
                    <a:pt x="2594134" y="230981"/>
                    <a:pt x="2594134" y="228124"/>
                  </a:cubicBezTo>
                  <a:cubicBezTo>
                    <a:pt x="2598896" y="207169"/>
                    <a:pt x="2602706" y="190976"/>
                    <a:pt x="2605564" y="179546"/>
                  </a:cubicBezTo>
                  <a:cubicBezTo>
                    <a:pt x="2604611" y="188119"/>
                    <a:pt x="2605564" y="197644"/>
                    <a:pt x="2606516" y="208121"/>
                  </a:cubicBezTo>
                  <a:close/>
                  <a:moveTo>
                    <a:pt x="2586514" y="186214"/>
                  </a:moveTo>
                  <a:cubicBezTo>
                    <a:pt x="2591276" y="175736"/>
                    <a:pt x="2595086" y="167164"/>
                    <a:pt x="2598896" y="159544"/>
                  </a:cubicBezTo>
                  <a:cubicBezTo>
                    <a:pt x="2599849" y="157639"/>
                    <a:pt x="2600801" y="155734"/>
                    <a:pt x="2601754" y="153829"/>
                  </a:cubicBezTo>
                  <a:cubicBezTo>
                    <a:pt x="2602706" y="159544"/>
                    <a:pt x="2602706" y="166211"/>
                    <a:pt x="2603659" y="173831"/>
                  </a:cubicBezTo>
                  <a:cubicBezTo>
                    <a:pt x="2600801" y="182404"/>
                    <a:pt x="2596039" y="194786"/>
                    <a:pt x="2590324" y="210979"/>
                  </a:cubicBezTo>
                  <a:cubicBezTo>
                    <a:pt x="2589371" y="202406"/>
                    <a:pt x="2587466" y="194786"/>
                    <a:pt x="2586514" y="187166"/>
                  </a:cubicBezTo>
                  <a:cubicBezTo>
                    <a:pt x="2586514" y="187166"/>
                    <a:pt x="2586514" y="187166"/>
                    <a:pt x="2586514" y="186214"/>
                  </a:cubicBezTo>
                  <a:close/>
                  <a:moveTo>
                    <a:pt x="2584609" y="408146"/>
                  </a:moveTo>
                  <a:cubicBezTo>
                    <a:pt x="2584609" y="408146"/>
                    <a:pt x="2584609" y="409099"/>
                    <a:pt x="2584609" y="408146"/>
                  </a:cubicBezTo>
                  <a:cubicBezTo>
                    <a:pt x="2583656" y="403384"/>
                    <a:pt x="2582704" y="398621"/>
                    <a:pt x="2581751" y="393859"/>
                  </a:cubicBezTo>
                  <a:cubicBezTo>
                    <a:pt x="2582704" y="398621"/>
                    <a:pt x="2583656" y="403384"/>
                    <a:pt x="2584609" y="408146"/>
                  </a:cubicBezTo>
                  <a:close/>
                  <a:moveTo>
                    <a:pt x="2580799" y="199549"/>
                  </a:moveTo>
                  <a:cubicBezTo>
                    <a:pt x="2580799" y="208121"/>
                    <a:pt x="2581751" y="217646"/>
                    <a:pt x="2581751" y="228124"/>
                  </a:cubicBezTo>
                  <a:cubicBezTo>
                    <a:pt x="2580799" y="229076"/>
                    <a:pt x="2579846" y="230029"/>
                    <a:pt x="2578894" y="231934"/>
                  </a:cubicBezTo>
                  <a:cubicBezTo>
                    <a:pt x="2577941" y="232886"/>
                    <a:pt x="2576989" y="234791"/>
                    <a:pt x="2575084" y="236696"/>
                  </a:cubicBezTo>
                  <a:cubicBezTo>
                    <a:pt x="2574131" y="235744"/>
                    <a:pt x="2574131" y="234791"/>
                    <a:pt x="2573179" y="233839"/>
                  </a:cubicBezTo>
                  <a:cubicBezTo>
                    <a:pt x="2573179" y="231934"/>
                    <a:pt x="2573179" y="230981"/>
                    <a:pt x="2572226" y="229076"/>
                  </a:cubicBezTo>
                  <a:cubicBezTo>
                    <a:pt x="2572226" y="226219"/>
                    <a:pt x="2571274" y="222409"/>
                    <a:pt x="2571274" y="219551"/>
                  </a:cubicBezTo>
                  <a:cubicBezTo>
                    <a:pt x="2575084" y="211931"/>
                    <a:pt x="2577941" y="206216"/>
                    <a:pt x="2580799" y="199549"/>
                  </a:cubicBezTo>
                  <a:close/>
                  <a:moveTo>
                    <a:pt x="2569369" y="320516"/>
                  </a:moveTo>
                  <a:cubicBezTo>
                    <a:pt x="2569369" y="322421"/>
                    <a:pt x="2570321" y="325279"/>
                    <a:pt x="2570321" y="327184"/>
                  </a:cubicBezTo>
                  <a:cubicBezTo>
                    <a:pt x="2570321" y="328136"/>
                    <a:pt x="2570321" y="329089"/>
                    <a:pt x="2571274" y="330041"/>
                  </a:cubicBezTo>
                  <a:cubicBezTo>
                    <a:pt x="2568416" y="334804"/>
                    <a:pt x="2566511" y="339566"/>
                    <a:pt x="2563654" y="345281"/>
                  </a:cubicBezTo>
                  <a:cubicBezTo>
                    <a:pt x="2563654" y="344329"/>
                    <a:pt x="2562701" y="343376"/>
                    <a:pt x="2562701" y="342424"/>
                  </a:cubicBezTo>
                  <a:cubicBezTo>
                    <a:pt x="2565559" y="334804"/>
                    <a:pt x="2567464" y="328136"/>
                    <a:pt x="2569369" y="320516"/>
                  </a:cubicBezTo>
                  <a:close/>
                  <a:moveTo>
                    <a:pt x="2556034" y="262414"/>
                  </a:moveTo>
                  <a:cubicBezTo>
                    <a:pt x="2556986" y="258604"/>
                    <a:pt x="2558891" y="255746"/>
                    <a:pt x="2559844" y="251936"/>
                  </a:cubicBezTo>
                  <a:cubicBezTo>
                    <a:pt x="2559844" y="253841"/>
                    <a:pt x="2559844" y="255746"/>
                    <a:pt x="2560796" y="257651"/>
                  </a:cubicBezTo>
                  <a:cubicBezTo>
                    <a:pt x="2560796" y="258604"/>
                    <a:pt x="2559844" y="258604"/>
                    <a:pt x="2559844" y="259556"/>
                  </a:cubicBezTo>
                  <a:cubicBezTo>
                    <a:pt x="2557939" y="262414"/>
                    <a:pt x="2556034" y="266224"/>
                    <a:pt x="2554129" y="269081"/>
                  </a:cubicBezTo>
                  <a:cubicBezTo>
                    <a:pt x="2554129" y="266224"/>
                    <a:pt x="2555081" y="264319"/>
                    <a:pt x="2556034" y="262414"/>
                  </a:cubicBezTo>
                  <a:close/>
                  <a:moveTo>
                    <a:pt x="2561749" y="276701"/>
                  </a:moveTo>
                  <a:cubicBezTo>
                    <a:pt x="2561749" y="275749"/>
                    <a:pt x="2561749" y="275749"/>
                    <a:pt x="2562701" y="274796"/>
                  </a:cubicBezTo>
                  <a:cubicBezTo>
                    <a:pt x="2563654" y="278606"/>
                    <a:pt x="2563654" y="283369"/>
                    <a:pt x="2564606" y="287179"/>
                  </a:cubicBezTo>
                  <a:cubicBezTo>
                    <a:pt x="2562701" y="293846"/>
                    <a:pt x="2559844" y="301466"/>
                    <a:pt x="2557939" y="309086"/>
                  </a:cubicBezTo>
                  <a:cubicBezTo>
                    <a:pt x="2556986" y="310991"/>
                    <a:pt x="2556986" y="312896"/>
                    <a:pt x="2556034" y="313849"/>
                  </a:cubicBezTo>
                  <a:cubicBezTo>
                    <a:pt x="2555081" y="308134"/>
                    <a:pt x="2554129" y="302419"/>
                    <a:pt x="2553176" y="296704"/>
                  </a:cubicBezTo>
                  <a:cubicBezTo>
                    <a:pt x="2556034" y="290036"/>
                    <a:pt x="2558891" y="282416"/>
                    <a:pt x="2561749" y="276701"/>
                  </a:cubicBezTo>
                  <a:close/>
                  <a:moveTo>
                    <a:pt x="2538889" y="252889"/>
                  </a:moveTo>
                  <a:cubicBezTo>
                    <a:pt x="2539841" y="249079"/>
                    <a:pt x="2539841" y="245269"/>
                    <a:pt x="2540794" y="242411"/>
                  </a:cubicBezTo>
                  <a:cubicBezTo>
                    <a:pt x="2540794" y="241459"/>
                    <a:pt x="2541746" y="239554"/>
                    <a:pt x="2542699" y="238601"/>
                  </a:cubicBezTo>
                  <a:cubicBezTo>
                    <a:pt x="2543651" y="236696"/>
                    <a:pt x="2543651" y="234791"/>
                    <a:pt x="2544604" y="233839"/>
                  </a:cubicBezTo>
                  <a:cubicBezTo>
                    <a:pt x="2544604" y="237649"/>
                    <a:pt x="2543651" y="242411"/>
                    <a:pt x="2543651" y="248126"/>
                  </a:cubicBezTo>
                  <a:cubicBezTo>
                    <a:pt x="2543651" y="250984"/>
                    <a:pt x="2543651" y="253841"/>
                    <a:pt x="2542699" y="257651"/>
                  </a:cubicBezTo>
                  <a:cubicBezTo>
                    <a:pt x="2540794" y="261461"/>
                    <a:pt x="2539841" y="264319"/>
                    <a:pt x="2537936" y="268129"/>
                  </a:cubicBezTo>
                  <a:cubicBezTo>
                    <a:pt x="2537936" y="263366"/>
                    <a:pt x="2537936" y="257651"/>
                    <a:pt x="2538889" y="252889"/>
                  </a:cubicBezTo>
                  <a:close/>
                  <a:moveTo>
                    <a:pt x="2521744" y="475774"/>
                  </a:moveTo>
                  <a:cubicBezTo>
                    <a:pt x="2521744" y="478631"/>
                    <a:pt x="2522696" y="481489"/>
                    <a:pt x="2522696" y="484346"/>
                  </a:cubicBezTo>
                  <a:cubicBezTo>
                    <a:pt x="2521744" y="482441"/>
                    <a:pt x="2521744" y="481489"/>
                    <a:pt x="2520791" y="479584"/>
                  </a:cubicBezTo>
                  <a:cubicBezTo>
                    <a:pt x="2521744" y="478631"/>
                    <a:pt x="2521744" y="477679"/>
                    <a:pt x="2521744" y="475774"/>
                  </a:cubicBezTo>
                  <a:close/>
                  <a:moveTo>
                    <a:pt x="2514124" y="323374"/>
                  </a:moveTo>
                  <a:cubicBezTo>
                    <a:pt x="2514124" y="323374"/>
                    <a:pt x="2515076" y="323374"/>
                    <a:pt x="2514124" y="323374"/>
                  </a:cubicBezTo>
                  <a:cubicBezTo>
                    <a:pt x="2514124" y="325279"/>
                    <a:pt x="2513171" y="326231"/>
                    <a:pt x="2513171" y="328136"/>
                  </a:cubicBezTo>
                  <a:cubicBezTo>
                    <a:pt x="2513171" y="328136"/>
                    <a:pt x="2513171" y="328136"/>
                    <a:pt x="2513171" y="329089"/>
                  </a:cubicBezTo>
                  <a:cubicBezTo>
                    <a:pt x="2513171" y="326231"/>
                    <a:pt x="2514124" y="324326"/>
                    <a:pt x="2514124" y="323374"/>
                  </a:cubicBezTo>
                  <a:close/>
                  <a:moveTo>
                    <a:pt x="2509361" y="300514"/>
                  </a:moveTo>
                  <a:cubicBezTo>
                    <a:pt x="2509361" y="301466"/>
                    <a:pt x="2509361" y="301466"/>
                    <a:pt x="2508409" y="302419"/>
                  </a:cubicBezTo>
                  <a:cubicBezTo>
                    <a:pt x="2508409" y="302419"/>
                    <a:pt x="2508409" y="302419"/>
                    <a:pt x="2508409" y="302419"/>
                  </a:cubicBezTo>
                  <a:cubicBezTo>
                    <a:pt x="2508409" y="299561"/>
                    <a:pt x="2507456" y="297656"/>
                    <a:pt x="2507456" y="294799"/>
                  </a:cubicBezTo>
                  <a:cubicBezTo>
                    <a:pt x="2508409" y="296704"/>
                    <a:pt x="2509361" y="298609"/>
                    <a:pt x="2509361" y="300514"/>
                  </a:cubicBezTo>
                  <a:close/>
                  <a:moveTo>
                    <a:pt x="2496979" y="292894"/>
                  </a:moveTo>
                  <a:cubicBezTo>
                    <a:pt x="2497931" y="290989"/>
                    <a:pt x="2497931" y="290036"/>
                    <a:pt x="2497931" y="290036"/>
                  </a:cubicBezTo>
                  <a:cubicBezTo>
                    <a:pt x="2497931" y="290036"/>
                    <a:pt x="2497931" y="290989"/>
                    <a:pt x="2496979" y="290989"/>
                  </a:cubicBezTo>
                  <a:cubicBezTo>
                    <a:pt x="2496979" y="289084"/>
                    <a:pt x="2496979" y="286226"/>
                    <a:pt x="2497931" y="284321"/>
                  </a:cubicBezTo>
                  <a:cubicBezTo>
                    <a:pt x="2497931" y="278606"/>
                    <a:pt x="2498884" y="272891"/>
                    <a:pt x="2498884" y="269081"/>
                  </a:cubicBezTo>
                  <a:cubicBezTo>
                    <a:pt x="2498884" y="268129"/>
                    <a:pt x="2498884" y="267176"/>
                    <a:pt x="2498884" y="266224"/>
                  </a:cubicBezTo>
                  <a:cubicBezTo>
                    <a:pt x="2499836" y="270034"/>
                    <a:pt x="2500789" y="273844"/>
                    <a:pt x="2502694" y="277654"/>
                  </a:cubicBezTo>
                  <a:cubicBezTo>
                    <a:pt x="2502694" y="279559"/>
                    <a:pt x="2502694" y="281464"/>
                    <a:pt x="2502694" y="283369"/>
                  </a:cubicBezTo>
                  <a:cubicBezTo>
                    <a:pt x="2502694" y="288131"/>
                    <a:pt x="2501741" y="294799"/>
                    <a:pt x="2501741" y="302419"/>
                  </a:cubicBezTo>
                  <a:cubicBezTo>
                    <a:pt x="2501741" y="306229"/>
                    <a:pt x="2501741" y="310039"/>
                    <a:pt x="2501741" y="313849"/>
                  </a:cubicBezTo>
                  <a:cubicBezTo>
                    <a:pt x="2501741" y="317659"/>
                    <a:pt x="2500789" y="321469"/>
                    <a:pt x="2500789" y="325279"/>
                  </a:cubicBezTo>
                  <a:cubicBezTo>
                    <a:pt x="2500789" y="325279"/>
                    <a:pt x="2500789" y="326231"/>
                    <a:pt x="2500789" y="326231"/>
                  </a:cubicBezTo>
                  <a:cubicBezTo>
                    <a:pt x="2500789" y="322421"/>
                    <a:pt x="2499836" y="319564"/>
                    <a:pt x="2499836" y="315754"/>
                  </a:cubicBezTo>
                  <a:cubicBezTo>
                    <a:pt x="2499836" y="313849"/>
                    <a:pt x="2499836" y="311944"/>
                    <a:pt x="2499836" y="310039"/>
                  </a:cubicBezTo>
                  <a:cubicBezTo>
                    <a:pt x="2499836" y="305276"/>
                    <a:pt x="2500789" y="300514"/>
                    <a:pt x="2500789" y="297656"/>
                  </a:cubicBezTo>
                  <a:cubicBezTo>
                    <a:pt x="2500789" y="290989"/>
                    <a:pt x="2500789" y="286226"/>
                    <a:pt x="2500789" y="286226"/>
                  </a:cubicBezTo>
                  <a:cubicBezTo>
                    <a:pt x="2500789" y="286226"/>
                    <a:pt x="2498884" y="289084"/>
                    <a:pt x="2496979" y="292894"/>
                  </a:cubicBezTo>
                  <a:cubicBezTo>
                    <a:pt x="2496979" y="293846"/>
                    <a:pt x="2496979" y="293846"/>
                    <a:pt x="2496979" y="292894"/>
                  </a:cubicBezTo>
                  <a:close/>
                  <a:moveTo>
                    <a:pt x="2449354" y="334804"/>
                  </a:moveTo>
                  <a:cubicBezTo>
                    <a:pt x="2448401" y="332899"/>
                    <a:pt x="2448401" y="330041"/>
                    <a:pt x="2447449" y="328136"/>
                  </a:cubicBezTo>
                  <a:cubicBezTo>
                    <a:pt x="2448401" y="326231"/>
                    <a:pt x="2449354" y="323374"/>
                    <a:pt x="2450306" y="321469"/>
                  </a:cubicBezTo>
                  <a:cubicBezTo>
                    <a:pt x="2450306" y="321469"/>
                    <a:pt x="2450306" y="322421"/>
                    <a:pt x="2450306" y="322421"/>
                  </a:cubicBezTo>
                  <a:cubicBezTo>
                    <a:pt x="2450306" y="323374"/>
                    <a:pt x="2450306" y="323374"/>
                    <a:pt x="2451259" y="324326"/>
                  </a:cubicBezTo>
                  <a:cubicBezTo>
                    <a:pt x="2450306" y="327184"/>
                    <a:pt x="2449354" y="330994"/>
                    <a:pt x="2449354" y="334804"/>
                  </a:cubicBezTo>
                  <a:close/>
                  <a:moveTo>
                    <a:pt x="2450306" y="254794"/>
                  </a:moveTo>
                  <a:cubicBezTo>
                    <a:pt x="2450306" y="253841"/>
                    <a:pt x="2451259" y="252889"/>
                    <a:pt x="2451259" y="251936"/>
                  </a:cubicBezTo>
                  <a:cubicBezTo>
                    <a:pt x="2451259" y="251936"/>
                    <a:pt x="2451259" y="251936"/>
                    <a:pt x="2451259" y="250984"/>
                  </a:cubicBezTo>
                  <a:cubicBezTo>
                    <a:pt x="2451259" y="250984"/>
                    <a:pt x="2451259" y="251936"/>
                    <a:pt x="2451259" y="251936"/>
                  </a:cubicBezTo>
                  <a:cubicBezTo>
                    <a:pt x="2451259" y="252889"/>
                    <a:pt x="2451259" y="253841"/>
                    <a:pt x="2450306" y="254794"/>
                  </a:cubicBezTo>
                  <a:close/>
                  <a:moveTo>
                    <a:pt x="2452211" y="251936"/>
                  </a:moveTo>
                  <a:cubicBezTo>
                    <a:pt x="2452211" y="251936"/>
                    <a:pt x="2452211" y="250984"/>
                    <a:pt x="2451259" y="250984"/>
                  </a:cubicBezTo>
                  <a:cubicBezTo>
                    <a:pt x="2453164" y="246221"/>
                    <a:pt x="2454116" y="242411"/>
                    <a:pt x="2456021" y="238601"/>
                  </a:cubicBezTo>
                  <a:cubicBezTo>
                    <a:pt x="2457926" y="236696"/>
                    <a:pt x="2458879" y="233839"/>
                    <a:pt x="2460784" y="231934"/>
                  </a:cubicBezTo>
                  <a:cubicBezTo>
                    <a:pt x="2460784" y="232886"/>
                    <a:pt x="2459831" y="234791"/>
                    <a:pt x="2459831" y="235744"/>
                  </a:cubicBezTo>
                  <a:cubicBezTo>
                    <a:pt x="2458879" y="239554"/>
                    <a:pt x="2456974" y="243364"/>
                    <a:pt x="2456021" y="248126"/>
                  </a:cubicBezTo>
                  <a:cubicBezTo>
                    <a:pt x="2455069" y="248126"/>
                    <a:pt x="2454116" y="250031"/>
                    <a:pt x="2452211" y="251936"/>
                  </a:cubicBezTo>
                  <a:close/>
                  <a:moveTo>
                    <a:pt x="2457926" y="266224"/>
                  </a:moveTo>
                  <a:cubicBezTo>
                    <a:pt x="2457926" y="267176"/>
                    <a:pt x="2456974" y="267176"/>
                    <a:pt x="2456974" y="268129"/>
                  </a:cubicBezTo>
                  <a:cubicBezTo>
                    <a:pt x="2457926" y="267176"/>
                    <a:pt x="2457926" y="266224"/>
                    <a:pt x="2457926" y="266224"/>
                  </a:cubicBezTo>
                  <a:cubicBezTo>
                    <a:pt x="2457926" y="265271"/>
                    <a:pt x="2457926" y="266224"/>
                    <a:pt x="2457926" y="266224"/>
                  </a:cubicBezTo>
                  <a:close/>
                  <a:moveTo>
                    <a:pt x="2457926" y="374809"/>
                  </a:moveTo>
                  <a:cubicBezTo>
                    <a:pt x="2456974" y="371951"/>
                    <a:pt x="2456974" y="369094"/>
                    <a:pt x="2456021" y="367189"/>
                  </a:cubicBezTo>
                  <a:cubicBezTo>
                    <a:pt x="2456021" y="365284"/>
                    <a:pt x="2456021" y="364331"/>
                    <a:pt x="2456021" y="362426"/>
                  </a:cubicBezTo>
                  <a:cubicBezTo>
                    <a:pt x="2456021" y="355759"/>
                    <a:pt x="2456021" y="350044"/>
                    <a:pt x="2456021" y="344329"/>
                  </a:cubicBezTo>
                  <a:cubicBezTo>
                    <a:pt x="2456974" y="347186"/>
                    <a:pt x="2457926" y="350996"/>
                    <a:pt x="2458879" y="354806"/>
                  </a:cubicBezTo>
                  <a:cubicBezTo>
                    <a:pt x="2459831" y="361474"/>
                    <a:pt x="2458879" y="368141"/>
                    <a:pt x="2457926" y="374809"/>
                  </a:cubicBezTo>
                  <a:close/>
                  <a:moveTo>
                    <a:pt x="2456974" y="308134"/>
                  </a:moveTo>
                  <a:cubicBezTo>
                    <a:pt x="2456974" y="307181"/>
                    <a:pt x="2456974" y="306229"/>
                    <a:pt x="2456974" y="305276"/>
                  </a:cubicBezTo>
                  <a:cubicBezTo>
                    <a:pt x="2456974" y="304324"/>
                    <a:pt x="2457926" y="303371"/>
                    <a:pt x="2457926" y="302419"/>
                  </a:cubicBezTo>
                  <a:cubicBezTo>
                    <a:pt x="2458879" y="306229"/>
                    <a:pt x="2458879" y="310039"/>
                    <a:pt x="2459831" y="313849"/>
                  </a:cubicBezTo>
                  <a:cubicBezTo>
                    <a:pt x="2459831" y="314801"/>
                    <a:pt x="2459831" y="315754"/>
                    <a:pt x="2460784" y="317659"/>
                  </a:cubicBezTo>
                  <a:cubicBezTo>
                    <a:pt x="2458879" y="313849"/>
                    <a:pt x="2457926" y="310991"/>
                    <a:pt x="2456974" y="308134"/>
                  </a:cubicBezTo>
                  <a:close/>
                  <a:moveTo>
                    <a:pt x="2458879" y="290036"/>
                  </a:moveTo>
                  <a:cubicBezTo>
                    <a:pt x="2458879" y="289084"/>
                    <a:pt x="2459831" y="288131"/>
                    <a:pt x="2459831" y="287179"/>
                  </a:cubicBezTo>
                  <a:cubicBezTo>
                    <a:pt x="2460784" y="284321"/>
                    <a:pt x="2461736" y="280511"/>
                    <a:pt x="2463641" y="277654"/>
                  </a:cubicBezTo>
                  <a:cubicBezTo>
                    <a:pt x="2464594" y="278606"/>
                    <a:pt x="2464594" y="280511"/>
                    <a:pt x="2465546" y="281464"/>
                  </a:cubicBezTo>
                  <a:cubicBezTo>
                    <a:pt x="2463641" y="284321"/>
                    <a:pt x="2461736" y="287179"/>
                    <a:pt x="2458879" y="290036"/>
                  </a:cubicBezTo>
                  <a:close/>
                  <a:moveTo>
                    <a:pt x="2464594" y="305276"/>
                  </a:moveTo>
                  <a:cubicBezTo>
                    <a:pt x="2463641" y="301466"/>
                    <a:pt x="2462689" y="298609"/>
                    <a:pt x="2460784" y="295751"/>
                  </a:cubicBezTo>
                  <a:cubicBezTo>
                    <a:pt x="2460784" y="294799"/>
                    <a:pt x="2461736" y="293846"/>
                    <a:pt x="2462689" y="292894"/>
                  </a:cubicBezTo>
                  <a:cubicBezTo>
                    <a:pt x="2464594" y="290036"/>
                    <a:pt x="2465546" y="287179"/>
                    <a:pt x="2466499" y="285274"/>
                  </a:cubicBezTo>
                  <a:cubicBezTo>
                    <a:pt x="2465546" y="290989"/>
                    <a:pt x="2465546" y="297656"/>
                    <a:pt x="2464594" y="305276"/>
                  </a:cubicBezTo>
                  <a:close/>
                  <a:moveTo>
                    <a:pt x="2467451" y="274796"/>
                  </a:moveTo>
                  <a:cubicBezTo>
                    <a:pt x="2467451" y="273844"/>
                    <a:pt x="2466499" y="272891"/>
                    <a:pt x="2466499" y="272891"/>
                  </a:cubicBezTo>
                  <a:cubicBezTo>
                    <a:pt x="2467451" y="270986"/>
                    <a:pt x="2467451" y="270034"/>
                    <a:pt x="2468404" y="268129"/>
                  </a:cubicBezTo>
                  <a:cubicBezTo>
                    <a:pt x="2468404" y="270034"/>
                    <a:pt x="2467451" y="272891"/>
                    <a:pt x="2467451" y="274796"/>
                  </a:cubicBezTo>
                  <a:close/>
                  <a:moveTo>
                    <a:pt x="2471261" y="233839"/>
                  </a:moveTo>
                  <a:cubicBezTo>
                    <a:pt x="2471261" y="233839"/>
                    <a:pt x="2471261" y="237649"/>
                    <a:pt x="2470309" y="245269"/>
                  </a:cubicBezTo>
                  <a:cubicBezTo>
                    <a:pt x="2470309" y="245269"/>
                    <a:pt x="2470309" y="246221"/>
                    <a:pt x="2469356" y="246221"/>
                  </a:cubicBezTo>
                  <a:cubicBezTo>
                    <a:pt x="2466499" y="251936"/>
                    <a:pt x="2462689" y="256699"/>
                    <a:pt x="2459831" y="263366"/>
                  </a:cubicBezTo>
                  <a:cubicBezTo>
                    <a:pt x="2459831" y="262414"/>
                    <a:pt x="2458879" y="262414"/>
                    <a:pt x="2458879" y="261461"/>
                  </a:cubicBezTo>
                  <a:cubicBezTo>
                    <a:pt x="2459831" y="256699"/>
                    <a:pt x="2460784" y="250984"/>
                    <a:pt x="2461736" y="247174"/>
                  </a:cubicBezTo>
                  <a:cubicBezTo>
                    <a:pt x="2461736" y="246221"/>
                    <a:pt x="2462689" y="246221"/>
                    <a:pt x="2462689" y="245269"/>
                  </a:cubicBezTo>
                  <a:cubicBezTo>
                    <a:pt x="2466499" y="239554"/>
                    <a:pt x="2469356" y="234791"/>
                    <a:pt x="2472214" y="231934"/>
                  </a:cubicBezTo>
                  <a:cubicBezTo>
                    <a:pt x="2472214" y="231934"/>
                    <a:pt x="2472214" y="231934"/>
                    <a:pt x="2472214" y="231934"/>
                  </a:cubicBezTo>
                  <a:cubicBezTo>
                    <a:pt x="2472214" y="234791"/>
                    <a:pt x="2473166" y="237649"/>
                    <a:pt x="2473166" y="240506"/>
                  </a:cubicBezTo>
                  <a:cubicBezTo>
                    <a:pt x="2473166" y="241459"/>
                    <a:pt x="2472214" y="241459"/>
                    <a:pt x="2472214" y="242411"/>
                  </a:cubicBezTo>
                  <a:cubicBezTo>
                    <a:pt x="2472214" y="236696"/>
                    <a:pt x="2471261" y="233839"/>
                    <a:pt x="2471261" y="233839"/>
                  </a:cubicBezTo>
                  <a:close/>
                  <a:moveTo>
                    <a:pt x="2467451" y="211931"/>
                  </a:moveTo>
                  <a:cubicBezTo>
                    <a:pt x="2466499" y="212884"/>
                    <a:pt x="2466499" y="212884"/>
                    <a:pt x="2465546" y="213836"/>
                  </a:cubicBezTo>
                  <a:cubicBezTo>
                    <a:pt x="2465546" y="212884"/>
                    <a:pt x="2465546" y="212884"/>
                    <a:pt x="2466499" y="211931"/>
                  </a:cubicBezTo>
                  <a:cubicBezTo>
                    <a:pt x="2467451" y="210026"/>
                    <a:pt x="2467451" y="209074"/>
                    <a:pt x="2468404" y="208121"/>
                  </a:cubicBezTo>
                  <a:cubicBezTo>
                    <a:pt x="2468404" y="209074"/>
                    <a:pt x="2468404" y="210026"/>
                    <a:pt x="2468404" y="210979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7451" y="210979"/>
                    <a:pt x="2467451" y="211931"/>
                  </a:cubicBezTo>
                  <a:close/>
                  <a:moveTo>
                    <a:pt x="2470309" y="218599"/>
                  </a:moveTo>
                  <a:cubicBezTo>
                    <a:pt x="2471261" y="222409"/>
                    <a:pt x="2471261" y="226219"/>
                    <a:pt x="2472214" y="230029"/>
                  </a:cubicBezTo>
                  <a:cubicBezTo>
                    <a:pt x="2472214" y="230029"/>
                    <a:pt x="2472214" y="230029"/>
                    <a:pt x="2472214" y="230029"/>
                  </a:cubicBezTo>
                  <a:cubicBezTo>
                    <a:pt x="2470309" y="231934"/>
                    <a:pt x="2467451" y="234791"/>
                    <a:pt x="2463641" y="237649"/>
                  </a:cubicBezTo>
                  <a:cubicBezTo>
                    <a:pt x="2463641" y="236696"/>
                    <a:pt x="2463641" y="235744"/>
                    <a:pt x="2464594" y="234791"/>
                  </a:cubicBezTo>
                  <a:cubicBezTo>
                    <a:pt x="2465546" y="230981"/>
                    <a:pt x="2465546" y="227171"/>
                    <a:pt x="2466499" y="224314"/>
                  </a:cubicBezTo>
                  <a:cubicBezTo>
                    <a:pt x="2466499" y="224314"/>
                    <a:pt x="2466499" y="224314"/>
                    <a:pt x="2466499" y="224314"/>
                  </a:cubicBezTo>
                  <a:cubicBezTo>
                    <a:pt x="2467451" y="223361"/>
                    <a:pt x="2468404" y="220504"/>
                    <a:pt x="2470309" y="218599"/>
                  </a:cubicBezTo>
                  <a:close/>
                  <a:moveTo>
                    <a:pt x="2477929" y="223361"/>
                  </a:moveTo>
                  <a:cubicBezTo>
                    <a:pt x="2476976" y="219551"/>
                    <a:pt x="2476024" y="215741"/>
                    <a:pt x="2475071" y="212884"/>
                  </a:cubicBezTo>
                  <a:cubicBezTo>
                    <a:pt x="2476024" y="211931"/>
                    <a:pt x="2476976" y="210026"/>
                    <a:pt x="2477929" y="209074"/>
                  </a:cubicBezTo>
                  <a:cubicBezTo>
                    <a:pt x="2477929" y="211931"/>
                    <a:pt x="2477929" y="214789"/>
                    <a:pt x="2477929" y="217646"/>
                  </a:cubicBezTo>
                  <a:cubicBezTo>
                    <a:pt x="2477929" y="219551"/>
                    <a:pt x="2477929" y="221456"/>
                    <a:pt x="2477929" y="223361"/>
                  </a:cubicBezTo>
                  <a:close/>
                  <a:moveTo>
                    <a:pt x="2473166" y="206216"/>
                  </a:moveTo>
                  <a:cubicBezTo>
                    <a:pt x="2473166" y="205264"/>
                    <a:pt x="2472214" y="204311"/>
                    <a:pt x="2472214" y="203359"/>
                  </a:cubicBezTo>
                  <a:cubicBezTo>
                    <a:pt x="2472214" y="202406"/>
                    <a:pt x="2472214" y="202406"/>
                    <a:pt x="2471261" y="201454"/>
                  </a:cubicBezTo>
                  <a:cubicBezTo>
                    <a:pt x="2472214" y="199549"/>
                    <a:pt x="2473166" y="197644"/>
                    <a:pt x="2474119" y="195739"/>
                  </a:cubicBezTo>
                  <a:cubicBezTo>
                    <a:pt x="2475071" y="193834"/>
                    <a:pt x="2476976" y="190976"/>
                    <a:pt x="2477929" y="189071"/>
                  </a:cubicBezTo>
                  <a:cubicBezTo>
                    <a:pt x="2477929" y="192881"/>
                    <a:pt x="2477929" y="197644"/>
                    <a:pt x="2477929" y="201454"/>
                  </a:cubicBezTo>
                  <a:cubicBezTo>
                    <a:pt x="2476024" y="203359"/>
                    <a:pt x="2474119" y="205264"/>
                    <a:pt x="2473166" y="206216"/>
                  </a:cubicBezTo>
                  <a:close/>
                  <a:moveTo>
                    <a:pt x="2473166" y="255746"/>
                  </a:moveTo>
                  <a:cubicBezTo>
                    <a:pt x="2474119" y="254794"/>
                    <a:pt x="2474119" y="252889"/>
                    <a:pt x="2475071" y="251936"/>
                  </a:cubicBezTo>
                  <a:cubicBezTo>
                    <a:pt x="2476024" y="256699"/>
                    <a:pt x="2476024" y="261461"/>
                    <a:pt x="2476976" y="266224"/>
                  </a:cubicBezTo>
                  <a:cubicBezTo>
                    <a:pt x="2477929" y="274796"/>
                    <a:pt x="2478881" y="283369"/>
                    <a:pt x="2479834" y="292894"/>
                  </a:cubicBezTo>
                  <a:cubicBezTo>
                    <a:pt x="2479834" y="293846"/>
                    <a:pt x="2479834" y="295751"/>
                    <a:pt x="2479834" y="296704"/>
                  </a:cubicBezTo>
                  <a:cubicBezTo>
                    <a:pt x="2479834" y="296704"/>
                    <a:pt x="2479834" y="295751"/>
                    <a:pt x="2479834" y="295751"/>
                  </a:cubicBezTo>
                  <a:cubicBezTo>
                    <a:pt x="2477929" y="292894"/>
                    <a:pt x="2476976" y="290036"/>
                    <a:pt x="2475071" y="288131"/>
                  </a:cubicBezTo>
                  <a:cubicBezTo>
                    <a:pt x="2475071" y="275749"/>
                    <a:pt x="2474119" y="264319"/>
                    <a:pt x="2473166" y="255746"/>
                  </a:cubicBezTo>
                  <a:close/>
                  <a:moveTo>
                    <a:pt x="2481739" y="324326"/>
                  </a:moveTo>
                  <a:cubicBezTo>
                    <a:pt x="2481739" y="325279"/>
                    <a:pt x="2480786" y="325279"/>
                    <a:pt x="2480786" y="326231"/>
                  </a:cubicBezTo>
                  <a:cubicBezTo>
                    <a:pt x="2479834" y="330041"/>
                    <a:pt x="2477929" y="334804"/>
                    <a:pt x="2476024" y="340519"/>
                  </a:cubicBezTo>
                  <a:cubicBezTo>
                    <a:pt x="2476024" y="329089"/>
                    <a:pt x="2476024" y="317659"/>
                    <a:pt x="2476024" y="308134"/>
                  </a:cubicBezTo>
                  <a:cubicBezTo>
                    <a:pt x="2476024" y="308134"/>
                    <a:pt x="2476024" y="308134"/>
                    <a:pt x="2476024" y="308134"/>
                  </a:cubicBezTo>
                  <a:cubicBezTo>
                    <a:pt x="2476976" y="311944"/>
                    <a:pt x="2478881" y="314801"/>
                    <a:pt x="2479834" y="318611"/>
                  </a:cubicBezTo>
                  <a:cubicBezTo>
                    <a:pt x="2479834" y="319564"/>
                    <a:pt x="2480786" y="321469"/>
                    <a:pt x="2480786" y="322421"/>
                  </a:cubicBezTo>
                  <a:cubicBezTo>
                    <a:pt x="2480786" y="322421"/>
                    <a:pt x="2481739" y="323374"/>
                    <a:pt x="2481739" y="324326"/>
                  </a:cubicBezTo>
                  <a:cubicBezTo>
                    <a:pt x="2481739" y="324326"/>
                    <a:pt x="2481739" y="324326"/>
                    <a:pt x="2481739" y="324326"/>
                  </a:cubicBezTo>
                  <a:close/>
                  <a:moveTo>
                    <a:pt x="2436971" y="215741"/>
                  </a:moveTo>
                  <a:cubicBezTo>
                    <a:pt x="2440781" y="209074"/>
                    <a:pt x="2444591" y="202406"/>
                    <a:pt x="2447449" y="195739"/>
                  </a:cubicBezTo>
                  <a:cubicBezTo>
                    <a:pt x="2451259" y="190024"/>
                    <a:pt x="2454116" y="184309"/>
                    <a:pt x="2457926" y="178594"/>
                  </a:cubicBezTo>
                  <a:cubicBezTo>
                    <a:pt x="2464594" y="168116"/>
                    <a:pt x="2469356" y="157639"/>
                    <a:pt x="2475071" y="150971"/>
                  </a:cubicBezTo>
                  <a:cubicBezTo>
                    <a:pt x="2477929" y="146209"/>
                    <a:pt x="2480786" y="142399"/>
                    <a:pt x="2482691" y="138589"/>
                  </a:cubicBezTo>
                  <a:cubicBezTo>
                    <a:pt x="2481739" y="142399"/>
                    <a:pt x="2481739" y="148114"/>
                    <a:pt x="2480786" y="154781"/>
                  </a:cubicBezTo>
                  <a:cubicBezTo>
                    <a:pt x="2479834" y="162401"/>
                    <a:pt x="2479834" y="170974"/>
                    <a:pt x="2478881" y="181451"/>
                  </a:cubicBezTo>
                  <a:cubicBezTo>
                    <a:pt x="2476024" y="185261"/>
                    <a:pt x="2473166" y="189071"/>
                    <a:pt x="2470309" y="193834"/>
                  </a:cubicBezTo>
                  <a:cubicBezTo>
                    <a:pt x="2470309" y="193834"/>
                    <a:pt x="2470309" y="194786"/>
                    <a:pt x="2469356" y="194786"/>
                  </a:cubicBezTo>
                  <a:cubicBezTo>
                    <a:pt x="2466499" y="186214"/>
                    <a:pt x="2465546" y="181451"/>
                    <a:pt x="2465546" y="181451"/>
                  </a:cubicBezTo>
                  <a:cubicBezTo>
                    <a:pt x="2465546" y="181451"/>
                    <a:pt x="2466499" y="187166"/>
                    <a:pt x="2467451" y="197644"/>
                  </a:cubicBezTo>
                  <a:cubicBezTo>
                    <a:pt x="2465546" y="201454"/>
                    <a:pt x="2462689" y="205264"/>
                    <a:pt x="2460784" y="209074"/>
                  </a:cubicBezTo>
                  <a:cubicBezTo>
                    <a:pt x="2456021" y="216694"/>
                    <a:pt x="2452211" y="225266"/>
                    <a:pt x="2447449" y="234791"/>
                  </a:cubicBezTo>
                  <a:cubicBezTo>
                    <a:pt x="2443639" y="238601"/>
                    <a:pt x="2440781" y="243364"/>
                    <a:pt x="2436971" y="247174"/>
                  </a:cubicBezTo>
                  <a:cubicBezTo>
                    <a:pt x="2436971" y="248126"/>
                    <a:pt x="2436019" y="248126"/>
                    <a:pt x="2436019" y="249079"/>
                  </a:cubicBezTo>
                  <a:cubicBezTo>
                    <a:pt x="2436019" y="249079"/>
                    <a:pt x="2436019" y="249079"/>
                    <a:pt x="2436019" y="249079"/>
                  </a:cubicBezTo>
                  <a:cubicBezTo>
                    <a:pt x="2435066" y="240506"/>
                    <a:pt x="2434114" y="232886"/>
                    <a:pt x="2433161" y="225266"/>
                  </a:cubicBezTo>
                  <a:cubicBezTo>
                    <a:pt x="2433161" y="221456"/>
                    <a:pt x="2435066" y="218599"/>
                    <a:pt x="2436971" y="215741"/>
                  </a:cubicBezTo>
                  <a:close/>
                  <a:moveTo>
                    <a:pt x="2416016" y="313849"/>
                  </a:moveTo>
                  <a:cubicBezTo>
                    <a:pt x="2416016" y="313849"/>
                    <a:pt x="2416016" y="313849"/>
                    <a:pt x="2416016" y="313849"/>
                  </a:cubicBezTo>
                  <a:cubicBezTo>
                    <a:pt x="2415064" y="310039"/>
                    <a:pt x="2414111" y="307181"/>
                    <a:pt x="2413159" y="304324"/>
                  </a:cubicBezTo>
                  <a:cubicBezTo>
                    <a:pt x="2414111" y="303371"/>
                    <a:pt x="2414111" y="302419"/>
                    <a:pt x="2415064" y="301466"/>
                  </a:cubicBezTo>
                  <a:cubicBezTo>
                    <a:pt x="2415064" y="302419"/>
                    <a:pt x="2415064" y="302419"/>
                    <a:pt x="2415064" y="303371"/>
                  </a:cubicBezTo>
                  <a:cubicBezTo>
                    <a:pt x="2415064" y="306229"/>
                    <a:pt x="2416016" y="310039"/>
                    <a:pt x="2416016" y="313849"/>
                  </a:cubicBezTo>
                  <a:cubicBezTo>
                    <a:pt x="2416016" y="313849"/>
                    <a:pt x="2416016" y="313849"/>
                    <a:pt x="2416016" y="313849"/>
                  </a:cubicBezTo>
                  <a:close/>
                  <a:moveTo>
                    <a:pt x="2422684" y="288131"/>
                  </a:moveTo>
                  <a:cubicBezTo>
                    <a:pt x="2422684" y="290036"/>
                    <a:pt x="2422684" y="291941"/>
                    <a:pt x="2422684" y="293846"/>
                  </a:cubicBezTo>
                  <a:cubicBezTo>
                    <a:pt x="2421731" y="295751"/>
                    <a:pt x="2421731" y="297656"/>
                    <a:pt x="2420779" y="299561"/>
                  </a:cubicBezTo>
                  <a:cubicBezTo>
                    <a:pt x="2419826" y="297656"/>
                    <a:pt x="2419826" y="295751"/>
                    <a:pt x="2418874" y="293846"/>
                  </a:cubicBezTo>
                  <a:cubicBezTo>
                    <a:pt x="2419826" y="292894"/>
                    <a:pt x="2419826" y="291941"/>
                    <a:pt x="2420779" y="290989"/>
                  </a:cubicBezTo>
                  <a:cubicBezTo>
                    <a:pt x="2421731" y="290036"/>
                    <a:pt x="2421731" y="289084"/>
                    <a:pt x="2422684" y="288131"/>
                  </a:cubicBezTo>
                  <a:close/>
                  <a:moveTo>
                    <a:pt x="2414111" y="259556"/>
                  </a:moveTo>
                  <a:cubicBezTo>
                    <a:pt x="2416016" y="255746"/>
                    <a:pt x="2417921" y="251936"/>
                    <a:pt x="2419826" y="248126"/>
                  </a:cubicBezTo>
                  <a:cubicBezTo>
                    <a:pt x="2419826" y="253841"/>
                    <a:pt x="2420779" y="259556"/>
                    <a:pt x="2420779" y="266224"/>
                  </a:cubicBezTo>
                  <a:cubicBezTo>
                    <a:pt x="2417921" y="270034"/>
                    <a:pt x="2415064" y="273844"/>
                    <a:pt x="2412206" y="277654"/>
                  </a:cubicBezTo>
                  <a:cubicBezTo>
                    <a:pt x="2411254" y="276701"/>
                    <a:pt x="2411254" y="275749"/>
                    <a:pt x="2410301" y="273844"/>
                  </a:cubicBezTo>
                  <a:cubicBezTo>
                    <a:pt x="2409349" y="272891"/>
                    <a:pt x="2409349" y="271939"/>
                    <a:pt x="2408396" y="270986"/>
                  </a:cubicBezTo>
                  <a:cubicBezTo>
                    <a:pt x="2410301" y="268129"/>
                    <a:pt x="2412206" y="263366"/>
                    <a:pt x="2414111" y="259556"/>
                  </a:cubicBezTo>
                  <a:close/>
                  <a:moveTo>
                    <a:pt x="2406491" y="275749"/>
                  </a:moveTo>
                  <a:cubicBezTo>
                    <a:pt x="2406491" y="275749"/>
                    <a:pt x="2406491" y="275749"/>
                    <a:pt x="2406491" y="275749"/>
                  </a:cubicBezTo>
                  <a:cubicBezTo>
                    <a:pt x="2407444" y="277654"/>
                    <a:pt x="2408396" y="279559"/>
                    <a:pt x="2409349" y="282416"/>
                  </a:cubicBezTo>
                  <a:cubicBezTo>
                    <a:pt x="2408396" y="283369"/>
                    <a:pt x="2407444" y="285274"/>
                    <a:pt x="2406491" y="286226"/>
                  </a:cubicBezTo>
                  <a:cubicBezTo>
                    <a:pt x="2405539" y="284321"/>
                    <a:pt x="2405539" y="282416"/>
                    <a:pt x="2404586" y="280511"/>
                  </a:cubicBezTo>
                  <a:cubicBezTo>
                    <a:pt x="2405539" y="278606"/>
                    <a:pt x="2405539" y="276701"/>
                    <a:pt x="2406491" y="275749"/>
                  </a:cubicBezTo>
                  <a:close/>
                  <a:moveTo>
                    <a:pt x="2405539" y="317659"/>
                  </a:moveTo>
                  <a:cubicBezTo>
                    <a:pt x="2406491" y="321469"/>
                    <a:pt x="2407444" y="324326"/>
                    <a:pt x="2408396" y="328136"/>
                  </a:cubicBezTo>
                  <a:cubicBezTo>
                    <a:pt x="2408396" y="330041"/>
                    <a:pt x="2408396" y="331946"/>
                    <a:pt x="2408396" y="334804"/>
                  </a:cubicBezTo>
                  <a:cubicBezTo>
                    <a:pt x="2408396" y="333851"/>
                    <a:pt x="2407444" y="332899"/>
                    <a:pt x="2407444" y="332899"/>
                  </a:cubicBezTo>
                  <a:cubicBezTo>
                    <a:pt x="2407444" y="332899"/>
                    <a:pt x="2407444" y="335756"/>
                    <a:pt x="2407444" y="340519"/>
                  </a:cubicBezTo>
                  <a:cubicBezTo>
                    <a:pt x="2406491" y="344329"/>
                    <a:pt x="2405539" y="347186"/>
                    <a:pt x="2404586" y="350996"/>
                  </a:cubicBezTo>
                  <a:cubicBezTo>
                    <a:pt x="2403634" y="355759"/>
                    <a:pt x="2401729" y="359569"/>
                    <a:pt x="2400776" y="364331"/>
                  </a:cubicBezTo>
                  <a:cubicBezTo>
                    <a:pt x="2399824" y="357664"/>
                    <a:pt x="2398871" y="350044"/>
                    <a:pt x="2398871" y="343376"/>
                  </a:cubicBezTo>
                  <a:cubicBezTo>
                    <a:pt x="2398871" y="340519"/>
                    <a:pt x="2397919" y="336709"/>
                    <a:pt x="2397919" y="333851"/>
                  </a:cubicBezTo>
                  <a:cubicBezTo>
                    <a:pt x="2397919" y="332899"/>
                    <a:pt x="2397919" y="331946"/>
                    <a:pt x="2398871" y="330994"/>
                  </a:cubicBezTo>
                  <a:cubicBezTo>
                    <a:pt x="2399824" y="325279"/>
                    <a:pt x="2402681" y="321469"/>
                    <a:pt x="2405539" y="317659"/>
                  </a:cubicBezTo>
                  <a:close/>
                  <a:moveTo>
                    <a:pt x="2398871" y="291941"/>
                  </a:moveTo>
                  <a:cubicBezTo>
                    <a:pt x="2398871" y="292894"/>
                    <a:pt x="2399824" y="293846"/>
                    <a:pt x="2399824" y="295751"/>
                  </a:cubicBezTo>
                  <a:cubicBezTo>
                    <a:pt x="2397919" y="298609"/>
                    <a:pt x="2396014" y="300514"/>
                    <a:pt x="2394109" y="303371"/>
                  </a:cubicBezTo>
                  <a:cubicBezTo>
                    <a:pt x="2394109" y="303371"/>
                    <a:pt x="2394109" y="302419"/>
                    <a:pt x="2394109" y="302419"/>
                  </a:cubicBezTo>
                  <a:cubicBezTo>
                    <a:pt x="2396014" y="298609"/>
                    <a:pt x="2397919" y="295751"/>
                    <a:pt x="2398871" y="291941"/>
                  </a:cubicBezTo>
                  <a:close/>
                  <a:moveTo>
                    <a:pt x="2393156" y="267176"/>
                  </a:moveTo>
                  <a:cubicBezTo>
                    <a:pt x="2392204" y="268129"/>
                    <a:pt x="2392204" y="269081"/>
                    <a:pt x="2391251" y="270034"/>
                  </a:cubicBezTo>
                  <a:cubicBezTo>
                    <a:pt x="2390299" y="264319"/>
                    <a:pt x="2390299" y="259556"/>
                    <a:pt x="2389346" y="254794"/>
                  </a:cubicBezTo>
                  <a:cubicBezTo>
                    <a:pt x="2391251" y="258604"/>
                    <a:pt x="2392204" y="263366"/>
                    <a:pt x="2393156" y="267176"/>
                  </a:cubicBezTo>
                  <a:close/>
                  <a:moveTo>
                    <a:pt x="2351246" y="278606"/>
                  </a:moveTo>
                  <a:cubicBezTo>
                    <a:pt x="2351246" y="277654"/>
                    <a:pt x="2351246" y="277654"/>
                    <a:pt x="2351246" y="278606"/>
                  </a:cubicBezTo>
                  <a:lnTo>
                    <a:pt x="2351246" y="275749"/>
                  </a:lnTo>
                  <a:cubicBezTo>
                    <a:pt x="2351246" y="276701"/>
                    <a:pt x="2351246" y="277654"/>
                    <a:pt x="2351246" y="278606"/>
                  </a:cubicBezTo>
                  <a:close/>
                  <a:moveTo>
                    <a:pt x="2378869" y="295751"/>
                  </a:moveTo>
                  <a:cubicBezTo>
                    <a:pt x="2377916" y="298609"/>
                    <a:pt x="2376011" y="300514"/>
                    <a:pt x="2375059" y="303371"/>
                  </a:cubicBezTo>
                  <a:cubicBezTo>
                    <a:pt x="2375059" y="304324"/>
                    <a:pt x="2374106" y="304324"/>
                    <a:pt x="2374106" y="305276"/>
                  </a:cubicBezTo>
                  <a:cubicBezTo>
                    <a:pt x="2374106" y="305276"/>
                    <a:pt x="2374106" y="304324"/>
                    <a:pt x="2374106" y="304324"/>
                  </a:cubicBezTo>
                  <a:cubicBezTo>
                    <a:pt x="2376964" y="261461"/>
                    <a:pt x="2376011" y="231934"/>
                    <a:pt x="2376011" y="231934"/>
                  </a:cubicBezTo>
                  <a:cubicBezTo>
                    <a:pt x="2376011" y="231934"/>
                    <a:pt x="2372201" y="249079"/>
                    <a:pt x="2366486" y="277654"/>
                  </a:cubicBezTo>
                  <a:cubicBezTo>
                    <a:pt x="2365534" y="275749"/>
                    <a:pt x="2365534" y="273844"/>
                    <a:pt x="2364581" y="272891"/>
                  </a:cubicBezTo>
                  <a:cubicBezTo>
                    <a:pt x="2363629" y="270034"/>
                    <a:pt x="2362676" y="267176"/>
                    <a:pt x="2361724" y="264319"/>
                  </a:cubicBezTo>
                  <a:cubicBezTo>
                    <a:pt x="2361724" y="257651"/>
                    <a:pt x="2361724" y="250984"/>
                    <a:pt x="2361724" y="245269"/>
                  </a:cubicBezTo>
                  <a:lnTo>
                    <a:pt x="2365534" y="234791"/>
                  </a:lnTo>
                  <a:lnTo>
                    <a:pt x="2376011" y="211931"/>
                  </a:lnTo>
                  <a:cubicBezTo>
                    <a:pt x="2376011" y="221456"/>
                    <a:pt x="2376011" y="232886"/>
                    <a:pt x="2376011" y="244316"/>
                  </a:cubicBezTo>
                  <a:cubicBezTo>
                    <a:pt x="2376011" y="258604"/>
                    <a:pt x="2376011" y="274796"/>
                    <a:pt x="2376964" y="290989"/>
                  </a:cubicBezTo>
                  <a:cubicBezTo>
                    <a:pt x="2378869" y="292894"/>
                    <a:pt x="2378869" y="293846"/>
                    <a:pt x="2378869" y="295751"/>
                  </a:cubicBezTo>
                  <a:close/>
                  <a:moveTo>
                    <a:pt x="2362676" y="180499"/>
                  </a:moveTo>
                  <a:cubicBezTo>
                    <a:pt x="2364581" y="175736"/>
                    <a:pt x="2366486" y="170974"/>
                    <a:pt x="2368391" y="166211"/>
                  </a:cubicBezTo>
                  <a:cubicBezTo>
                    <a:pt x="2372201" y="157639"/>
                    <a:pt x="2375059" y="149066"/>
                    <a:pt x="2377916" y="140494"/>
                  </a:cubicBezTo>
                  <a:cubicBezTo>
                    <a:pt x="2377916" y="141446"/>
                    <a:pt x="2378869" y="142399"/>
                    <a:pt x="2378869" y="143351"/>
                  </a:cubicBezTo>
                  <a:cubicBezTo>
                    <a:pt x="2379821" y="146209"/>
                    <a:pt x="2379821" y="149066"/>
                    <a:pt x="2378869" y="152876"/>
                  </a:cubicBezTo>
                  <a:cubicBezTo>
                    <a:pt x="2377916" y="149066"/>
                    <a:pt x="2377916" y="147161"/>
                    <a:pt x="2377916" y="147161"/>
                  </a:cubicBezTo>
                  <a:cubicBezTo>
                    <a:pt x="2377916" y="147161"/>
                    <a:pt x="2377916" y="156686"/>
                    <a:pt x="2377916" y="173831"/>
                  </a:cubicBezTo>
                  <a:cubicBezTo>
                    <a:pt x="2377916" y="182404"/>
                    <a:pt x="2377916" y="191929"/>
                    <a:pt x="2377916" y="203359"/>
                  </a:cubicBezTo>
                  <a:cubicBezTo>
                    <a:pt x="2373154" y="210979"/>
                    <a:pt x="2368391" y="219551"/>
                    <a:pt x="2362676" y="227171"/>
                  </a:cubicBezTo>
                  <a:cubicBezTo>
                    <a:pt x="2361724" y="206216"/>
                    <a:pt x="2361724" y="190976"/>
                    <a:pt x="2360771" y="185261"/>
                  </a:cubicBezTo>
                  <a:cubicBezTo>
                    <a:pt x="2361724" y="183356"/>
                    <a:pt x="2361724" y="182404"/>
                    <a:pt x="2362676" y="180499"/>
                  </a:cubicBezTo>
                  <a:close/>
                  <a:moveTo>
                    <a:pt x="2340769" y="241459"/>
                  </a:moveTo>
                  <a:cubicBezTo>
                    <a:pt x="2341721" y="239554"/>
                    <a:pt x="2341721" y="237649"/>
                    <a:pt x="2342674" y="235744"/>
                  </a:cubicBezTo>
                  <a:cubicBezTo>
                    <a:pt x="2344579" y="230981"/>
                    <a:pt x="2345531" y="226219"/>
                    <a:pt x="2347436" y="221456"/>
                  </a:cubicBezTo>
                  <a:cubicBezTo>
                    <a:pt x="2352199" y="210026"/>
                    <a:pt x="2356009" y="198596"/>
                    <a:pt x="2359819" y="187166"/>
                  </a:cubicBezTo>
                  <a:cubicBezTo>
                    <a:pt x="2358866" y="194786"/>
                    <a:pt x="2356961" y="212884"/>
                    <a:pt x="2355056" y="236696"/>
                  </a:cubicBezTo>
                  <a:cubicBezTo>
                    <a:pt x="2354104" y="232886"/>
                    <a:pt x="2353151" y="230029"/>
                    <a:pt x="2353151" y="230029"/>
                  </a:cubicBezTo>
                  <a:cubicBezTo>
                    <a:pt x="2353151" y="230029"/>
                    <a:pt x="2354104" y="233839"/>
                    <a:pt x="2354104" y="241459"/>
                  </a:cubicBezTo>
                  <a:cubicBezTo>
                    <a:pt x="2351246" y="247174"/>
                    <a:pt x="2347436" y="253841"/>
                    <a:pt x="2344579" y="259556"/>
                  </a:cubicBezTo>
                  <a:cubicBezTo>
                    <a:pt x="2344579" y="259556"/>
                    <a:pt x="2344579" y="259556"/>
                    <a:pt x="2344579" y="259556"/>
                  </a:cubicBezTo>
                  <a:cubicBezTo>
                    <a:pt x="2342674" y="254794"/>
                    <a:pt x="2340769" y="250031"/>
                    <a:pt x="2339816" y="245269"/>
                  </a:cubicBezTo>
                  <a:lnTo>
                    <a:pt x="2340769" y="241459"/>
                  </a:lnTo>
                  <a:close/>
                  <a:moveTo>
                    <a:pt x="2344579" y="320516"/>
                  </a:moveTo>
                  <a:cubicBezTo>
                    <a:pt x="2342674" y="316706"/>
                    <a:pt x="2340769" y="313849"/>
                    <a:pt x="2339816" y="310991"/>
                  </a:cubicBezTo>
                  <a:lnTo>
                    <a:pt x="2339816" y="310039"/>
                  </a:lnTo>
                  <a:cubicBezTo>
                    <a:pt x="2341721" y="313849"/>
                    <a:pt x="2343626" y="317659"/>
                    <a:pt x="2344579" y="320516"/>
                  </a:cubicBezTo>
                  <a:close/>
                  <a:moveTo>
                    <a:pt x="2337911" y="317659"/>
                  </a:moveTo>
                  <a:cubicBezTo>
                    <a:pt x="2338864" y="320516"/>
                    <a:pt x="2339816" y="324326"/>
                    <a:pt x="2341721" y="327184"/>
                  </a:cubicBezTo>
                  <a:lnTo>
                    <a:pt x="2336959" y="321469"/>
                  </a:lnTo>
                  <a:lnTo>
                    <a:pt x="2337911" y="317659"/>
                  </a:lnTo>
                  <a:close/>
                  <a:moveTo>
                    <a:pt x="2332196" y="280511"/>
                  </a:moveTo>
                  <a:cubicBezTo>
                    <a:pt x="2332196" y="281464"/>
                    <a:pt x="2333149" y="282416"/>
                    <a:pt x="2333149" y="283369"/>
                  </a:cubicBezTo>
                  <a:cubicBezTo>
                    <a:pt x="2333149" y="282416"/>
                    <a:pt x="2332196" y="282416"/>
                    <a:pt x="2332196" y="281464"/>
                  </a:cubicBezTo>
                  <a:lnTo>
                    <a:pt x="2332196" y="280511"/>
                  </a:lnTo>
                  <a:close/>
                  <a:moveTo>
                    <a:pt x="2330291" y="289084"/>
                  </a:moveTo>
                  <a:cubicBezTo>
                    <a:pt x="2330291" y="290036"/>
                    <a:pt x="2331244" y="290989"/>
                    <a:pt x="2331244" y="290989"/>
                  </a:cubicBezTo>
                  <a:lnTo>
                    <a:pt x="2330291" y="292894"/>
                  </a:lnTo>
                  <a:cubicBezTo>
                    <a:pt x="2330291" y="291941"/>
                    <a:pt x="2329339" y="291941"/>
                    <a:pt x="2329339" y="290989"/>
                  </a:cubicBezTo>
                  <a:lnTo>
                    <a:pt x="2330291" y="289084"/>
                  </a:lnTo>
                  <a:close/>
                  <a:moveTo>
                    <a:pt x="2329339" y="293846"/>
                  </a:moveTo>
                  <a:lnTo>
                    <a:pt x="2329339" y="292894"/>
                  </a:lnTo>
                  <a:cubicBezTo>
                    <a:pt x="2329339" y="293846"/>
                    <a:pt x="2329339" y="293846"/>
                    <a:pt x="2330291" y="294799"/>
                  </a:cubicBezTo>
                  <a:lnTo>
                    <a:pt x="2328386" y="299561"/>
                  </a:lnTo>
                  <a:cubicBezTo>
                    <a:pt x="2328386" y="299561"/>
                    <a:pt x="2328386" y="299561"/>
                    <a:pt x="2328386" y="298609"/>
                  </a:cubicBezTo>
                  <a:lnTo>
                    <a:pt x="2329339" y="293846"/>
                  </a:lnTo>
                  <a:close/>
                  <a:moveTo>
                    <a:pt x="2313146" y="194786"/>
                  </a:moveTo>
                  <a:cubicBezTo>
                    <a:pt x="2314099" y="196691"/>
                    <a:pt x="2314099" y="199549"/>
                    <a:pt x="2315051" y="201454"/>
                  </a:cubicBezTo>
                  <a:cubicBezTo>
                    <a:pt x="2315051" y="202406"/>
                    <a:pt x="2316004" y="203359"/>
                    <a:pt x="2316004" y="205264"/>
                  </a:cubicBezTo>
                  <a:cubicBezTo>
                    <a:pt x="2315051" y="208121"/>
                    <a:pt x="2314099" y="211931"/>
                    <a:pt x="2314099" y="214789"/>
                  </a:cubicBezTo>
                  <a:cubicBezTo>
                    <a:pt x="2314099" y="214789"/>
                    <a:pt x="2314099" y="214789"/>
                    <a:pt x="2314099" y="214789"/>
                  </a:cubicBezTo>
                  <a:cubicBezTo>
                    <a:pt x="2313146" y="211931"/>
                    <a:pt x="2311241" y="210026"/>
                    <a:pt x="2310289" y="207169"/>
                  </a:cubicBezTo>
                  <a:cubicBezTo>
                    <a:pt x="2311241" y="202406"/>
                    <a:pt x="2312194" y="198596"/>
                    <a:pt x="2313146" y="194786"/>
                  </a:cubicBezTo>
                  <a:close/>
                  <a:moveTo>
                    <a:pt x="2304574" y="197644"/>
                  </a:moveTo>
                  <a:cubicBezTo>
                    <a:pt x="2304574" y="198596"/>
                    <a:pt x="2305526" y="199549"/>
                    <a:pt x="2305526" y="200501"/>
                  </a:cubicBezTo>
                  <a:cubicBezTo>
                    <a:pt x="2304574" y="202406"/>
                    <a:pt x="2304574" y="204311"/>
                    <a:pt x="2303621" y="205264"/>
                  </a:cubicBezTo>
                  <a:cubicBezTo>
                    <a:pt x="2304574" y="203359"/>
                    <a:pt x="2304574" y="200501"/>
                    <a:pt x="2304574" y="197644"/>
                  </a:cubicBezTo>
                  <a:close/>
                  <a:moveTo>
                    <a:pt x="2297906" y="272891"/>
                  </a:moveTo>
                  <a:cubicBezTo>
                    <a:pt x="2298859" y="267176"/>
                    <a:pt x="2298859" y="262414"/>
                    <a:pt x="2298859" y="256699"/>
                  </a:cubicBezTo>
                  <a:cubicBezTo>
                    <a:pt x="2298859" y="254794"/>
                    <a:pt x="2299811" y="252889"/>
                    <a:pt x="2299811" y="250984"/>
                  </a:cubicBezTo>
                  <a:cubicBezTo>
                    <a:pt x="2303621" y="236696"/>
                    <a:pt x="2306479" y="223361"/>
                    <a:pt x="2308384" y="211931"/>
                  </a:cubicBezTo>
                  <a:cubicBezTo>
                    <a:pt x="2308384" y="212884"/>
                    <a:pt x="2309336" y="214789"/>
                    <a:pt x="2309336" y="215741"/>
                  </a:cubicBezTo>
                  <a:cubicBezTo>
                    <a:pt x="2310289" y="217646"/>
                    <a:pt x="2310289" y="219551"/>
                    <a:pt x="2311241" y="221456"/>
                  </a:cubicBezTo>
                  <a:cubicBezTo>
                    <a:pt x="2311241" y="221456"/>
                    <a:pt x="2311241" y="221456"/>
                    <a:pt x="2311241" y="221456"/>
                  </a:cubicBezTo>
                  <a:cubicBezTo>
                    <a:pt x="2309336" y="231934"/>
                    <a:pt x="2306479" y="242411"/>
                    <a:pt x="2304574" y="253841"/>
                  </a:cubicBezTo>
                  <a:cubicBezTo>
                    <a:pt x="2302669" y="252889"/>
                    <a:pt x="2302669" y="251936"/>
                    <a:pt x="2302669" y="251936"/>
                  </a:cubicBezTo>
                  <a:cubicBezTo>
                    <a:pt x="2302669" y="251936"/>
                    <a:pt x="2303621" y="252889"/>
                    <a:pt x="2304574" y="253841"/>
                  </a:cubicBezTo>
                  <a:cubicBezTo>
                    <a:pt x="2302669" y="260509"/>
                    <a:pt x="2301716" y="268129"/>
                    <a:pt x="2299811" y="274796"/>
                  </a:cubicBezTo>
                  <a:cubicBezTo>
                    <a:pt x="2297906" y="283369"/>
                    <a:pt x="2296001" y="291941"/>
                    <a:pt x="2294096" y="300514"/>
                  </a:cubicBezTo>
                  <a:cubicBezTo>
                    <a:pt x="2296954" y="291941"/>
                    <a:pt x="2297906" y="282416"/>
                    <a:pt x="2297906" y="272891"/>
                  </a:cubicBezTo>
                  <a:close/>
                  <a:moveTo>
                    <a:pt x="2271236" y="369094"/>
                  </a:moveTo>
                  <a:cubicBezTo>
                    <a:pt x="2271236" y="371951"/>
                    <a:pt x="2271236" y="374809"/>
                    <a:pt x="2270284" y="376714"/>
                  </a:cubicBezTo>
                  <a:lnTo>
                    <a:pt x="2270284" y="376714"/>
                  </a:lnTo>
                  <a:cubicBezTo>
                    <a:pt x="2270284" y="375761"/>
                    <a:pt x="2270284" y="373856"/>
                    <a:pt x="2270284" y="372904"/>
                  </a:cubicBezTo>
                  <a:cubicBezTo>
                    <a:pt x="2270284" y="371951"/>
                    <a:pt x="2270284" y="370046"/>
                    <a:pt x="2271236" y="369094"/>
                  </a:cubicBezTo>
                  <a:close/>
                  <a:moveTo>
                    <a:pt x="2252186" y="297656"/>
                  </a:moveTo>
                  <a:cubicBezTo>
                    <a:pt x="2252186" y="302419"/>
                    <a:pt x="2251234" y="307181"/>
                    <a:pt x="2251234" y="311944"/>
                  </a:cubicBezTo>
                  <a:cubicBezTo>
                    <a:pt x="2251234" y="310991"/>
                    <a:pt x="2250281" y="310039"/>
                    <a:pt x="2250281" y="308134"/>
                  </a:cubicBezTo>
                  <a:cubicBezTo>
                    <a:pt x="2251234" y="305276"/>
                    <a:pt x="2252186" y="301466"/>
                    <a:pt x="2252186" y="297656"/>
                  </a:cubicBezTo>
                  <a:close/>
                  <a:moveTo>
                    <a:pt x="2215991" y="252889"/>
                  </a:moveTo>
                  <a:lnTo>
                    <a:pt x="2215991" y="256699"/>
                  </a:lnTo>
                  <a:cubicBezTo>
                    <a:pt x="2215991" y="256699"/>
                    <a:pt x="2215991" y="256699"/>
                    <a:pt x="2215991" y="256699"/>
                  </a:cubicBezTo>
                  <a:cubicBezTo>
                    <a:pt x="2215039" y="255746"/>
                    <a:pt x="2215991" y="254794"/>
                    <a:pt x="2215991" y="252889"/>
                  </a:cubicBezTo>
                  <a:close/>
                  <a:moveTo>
                    <a:pt x="2211229" y="281464"/>
                  </a:moveTo>
                  <a:cubicBezTo>
                    <a:pt x="2212181" y="273844"/>
                    <a:pt x="2213134" y="267176"/>
                    <a:pt x="2214086" y="260509"/>
                  </a:cubicBezTo>
                  <a:cubicBezTo>
                    <a:pt x="2214086" y="260509"/>
                    <a:pt x="2215039" y="261461"/>
                    <a:pt x="2215039" y="261461"/>
                  </a:cubicBezTo>
                  <a:lnTo>
                    <a:pt x="2215039" y="267176"/>
                  </a:lnTo>
                  <a:cubicBezTo>
                    <a:pt x="2214086" y="277654"/>
                    <a:pt x="2213134" y="289084"/>
                    <a:pt x="2212181" y="299561"/>
                  </a:cubicBezTo>
                  <a:cubicBezTo>
                    <a:pt x="2210276" y="302419"/>
                    <a:pt x="2208371" y="306229"/>
                    <a:pt x="2206466" y="309086"/>
                  </a:cubicBezTo>
                  <a:cubicBezTo>
                    <a:pt x="2208371" y="299561"/>
                    <a:pt x="2210276" y="290036"/>
                    <a:pt x="2211229" y="281464"/>
                  </a:cubicBezTo>
                  <a:close/>
                  <a:moveTo>
                    <a:pt x="2205514" y="337661"/>
                  </a:moveTo>
                  <a:cubicBezTo>
                    <a:pt x="2205514" y="338614"/>
                    <a:pt x="2204561" y="338614"/>
                    <a:pt x="2204561" y="339566"/>
                  </a:cubicBezTo>
                  <a:cubicBezTo>
                    <a:pt x="2204561" y="339566"/>
                    <a:pt x="2204561" y="339566"/>
                    <a:pt x="2204561" y="340519"/>
                  </a:cubicBezTo>
                  <a:cubicBezTo>
                    <a:pt x="2204561" y="339566"/>
                    <a:pt x="2204561" y="338614"/>
                    <a:pt x="2205514" y="337661"/>
                  </a:cubicBezTo>
                  <a:close/>
                  <a:moveTo>
                    <a:pt x="2183606" y="336709"/>
                  </a:moveTo>
                  <a:cubicBezTo>
                    <a:pt x="2183606" y="338614"/>
                    <a:pt x="2184559" y="341471"/>
                    <a:pt x="2185511" y="345281"/>
                  </a:cubicBezTo>
                  <a:cubicBezTo>
                    <a:pt x="2185511" y="347186"/>
                    <a:pt x="2184559" y="349091"/>
                    <a:pt x="2184559" y="350044"/>
                  </a:cubicBezTo>
                  <a:cubicBezTo>
                    <a:pt x="2184559" y="347186"/>
                    <a:pt x="2183606" y="343376"/>
                    <a:pt x="2183606" y="340519"/>
                  </a:cubicBezTo>
                  <a:cubicBezTo>
                    <a:pt x="2183606" y="339566"/>
                    <a:pt x="2183606" y="338614"/>
                    <a:pt x="2183606" y="337661"/>
                  </a:cubicBezTo>
                  <a:cubicBezTo>
                    <a:pt x="2182654" y="337661"/>
                    <a:pt x="2182654" y="337661"/>
                    <a:pt x="2183606" y="336709"/>
                  </a:cubicBezTo>
                  <a:close/>
                  <a:moveTo>
                    <a:pt x="2178844" y="345281"/>
                  </a:moveTo>
                  <a:cubicBezTo>
                    <a:pt x="2178844" y="349091"/>
                    <a:pt x="2178844" y="352901"/>
                    <a:pt x="2178844" y="357664"/>
                  </a:cubicBezTo>
                  <a:cubicBezTo>
                    <a:pt x="2177891" y="355759"/>
                    <a:pt x="2176939" y="352901"/>
                    <a:pt x="2175986" y="350996"/>
                  </a:cubicBezTo>
                  <a:cubicBezTo>
                    <a:pt x="2176939" y="348139"/>
                    <a:pt x="2177891" y="346234"/>
                    <a:pt x="2178844" y="345281"/>
                  </a:cubicBezTo>
                  <a:close/>
                  <a:moveTo>
                    <a:pt x="2150269" y="278606"/>
                  </a:moveTo>
                  <a:cubicBezTo>
                    <a:pt x="2155031" y="261461"/>
                    <a:pt x="2159794" y="246221"/>
                    <a:pt x="2162651" y="232886"/>
                  </a:cubicBezTo>
                  <a:cubicBezTo>
                    <a:pt x="2162651" y="233839"/>
                    <a:pt x="2162651" y="234791"/>
                    <a:pt x="2161699" y="235744"/>
                  </a:cubicBezTo>
                  <a:cubicBezTo>
                    <a:pt x="2160746" y="241459"/>
                    <a:pt x="2158841" y="248126"/>
                    <a:pt x="2157889" y="253841"/>
                  </a:cubicBezTo>
                  <a:cubicBezTo>
                    <a:pt x="2156936" y="260509"/>
                    <a:pt x="2155984" y="267176"/>
                    <a:pt x="2154079" y="274796"/>
                  </a:cubicBezTo>
                  <a:cubicBezTo>
                    <a:pt x="2153126" y="280511"/>
                    <a:pt x="2152174" y="287179"/>
                    <a:pt x="2151221" y="293846"/>
                  </a:cubicBezTo>
                  <a:cubicBezTo>
                    <a:pt x="2149316" y="290036"/>
                    <a:pt x="2148364" y="288131"/>
                    <a:pt x="2148364" y="288131"/>
                  </a:cubicBezTo>
                  <a:cubicBezTo>
                    <a:pt x="2148364" y="288131"/>
                    <a:pt x="2149316" y="290989"/>
                    <a:pt x="2150269" y="296704"/>
                  </a:cubicBezTo>
                  <a:cubicBezTo>
                    <a:pt x="2149316" y="302419"/>
                    <a:pt x="2148364" y="309086"/>
                    <a:pt x="2147411" y="314801"/>
                  </a:cubicBezTo>
                  <a:cubicBezTo>
                    <a:pt x="2143601" y="309086"/>
                    <a:pt x="2140744" y="305276"/>
                    <a:pt x="2140744" y="305276"/>
                  </a:cubicBezTo>
                  <a:cubicBezTo>
                    <a:pt x="2145506" y="296704"/>
                    <a:pt x="2147411" y="287179"/>
                    <a:pt x="2150269" y="278606"/>
                  </a:cubicBezTo>
                  <a:close/>
                  <a:moveTo>
                    <a:pt x="2142649" y="305276"/>
                  </a:moveTo>
                  <a:cubicBezTo>
                    <a:pt x="2142649" y="306229"/>
                    <a:pt x="2144554" y="310991"/>
                    <a:pt x="2148364" y="319564"/>
                  </a:cubicBezTo>
                  <a:cubicBezTo>
                    <a:pt x="2148364" y="319564"/>
                    <a:pt x="2148364" y="320516"/>
                    <a:pt x="2148364" y="320516"/>
                  </a:cubicBezTo>
                  <a:cubicBezTo>
                    <a:pt x="2148364" y="320516"/>
                    <a:pt x="2148364" y="321469"/>
                    <a:pt x="2148364" y="321469"/>
                  </a:cubicBezTo>
                  <a:cubicBezTo>
                    <a:pt x="2147411" y="328136"/>
                    <a:pt x="2146459" y="335756"/>
                    <a:pt x="2145506" y="343376"/>
                  </a:cubicBezTo>
                  <a:cubicBezTo>
                    <a:pt x="2143601" y="336709"/>
                    <a:pt x="2141696" y="330994"/>
                    <a:pt x="2139791" y="324326"/>
                  </a:cubicBezTo>
                  <a:cubicBezTo>
                    <a:pt x="2139791" y="323374"/>
                    <a:pt x="2138839" y="321469"/>
                    <a:pt x="2138839" y="320516"/>
                  </a:cubicBezTo>
                  <a:cubicBezTo>
                    <a:pt x="2138839" y="315754"/>
                    <a:pt x="2140744" y="310991"/>
                    <a:pt x="2142649" y="305276"/>
                  </a:cubicBezTo>
                  <a:close/>
                  <a:moveTo>
                    <a:pt x="2058829" y="353854"/>
                  </a:moveTo>
                  <a:cubicBezTo>
                    <a:pt x="2057876" y="357664"/>
                    <a:pt x="2056924" y="362426"/>
                    <a:pt x="2056924" y="366236"/>
                  </a:cubicBezTo>
                  <a:cubicBezTo>
                    <a:pt x="2056924" y="364331"/>
                    <a:pt x="2055971" y="363379"/>
                    <a:pt x="2055971" y="361474"/>
                  </a:cubicBezTo>
                  <a:cubicBezTo>
                    <a:pt x="2055019" y="358616"/>
                    <a:pt x="2055019" y="355759"/>
                    <a:pt x="2054066" y="352901"/>
                  </a:cubicBezTo>
                  <a:cubicBezTo>
                    <a:pt x="2054066" y="352901"/>
                    <a:pt x="2054066" y="352901"/>
                    <a:pt x="2054066" y="351949"/>
                  </a:cubicBezTo>
                  <a:cubicBezTo>
                    <a:pt x="2055971" y="347186"/>
                    <a:pt x="2057876" y="343376"/>
                    <a:pt x="2059781" y="338614"/>
                  </a:cubicBezTo>
                  <a:cubicBezTo>
                    <a:pt x="2059781" y="340519"/>
                    <a:pt x="2060734" y="341471"/>
                    <a:pt x="2060734" y="343376"/>
                  </a:cubicBezTo>
                  <a:cubicBezTo>
                    <a:pt x="2060734" y="347186"/>
                    <a:pt x="2059781" y="350044"/>
                    <a:pt x="2058829" y="353854"/>
                  </a:cubicBezTo>
                  <a:close/>
                  <a:moveTo>
                    <a:pt x="2081689" y="350044"/>
                  </a:moveTo>
                  <a:cubicBezTo>
                    <a:pt x="2080736" y="351949"/>
                    <a:pt x="2080736" y="352901"/>
                    <a:pt x="2079784" y="354806"/>
                  </a:cubicBezTo>
                  <a:cubicBezTo>
                    <a:pt x="2078831" y="351949"/>
                    <a:pt x="2078831" y="350044"/>
                    <a:pt x="2077879" y="347186"/>
                  </a:cubicBezTo>
                  <a:cubicBezTo>
                    <a:pt x="2077879" y="346234"/>
                    <a:pt x="2077879" y="345281"/>
                    <a:pt x="2077879" y="344329"/>
                  </a:cubicBezTo>
                  <a:cubicBezTo>
                    <a:pt x="2078831" y="345281"/>
                    <a:pt x="2079784" y="346234"/>
                    <a:pt x="2080736" y="348139"/>
                  </a:cubicBezTo>
                  <a:cubicBezTo>
                    <a:pt x="2080736" y="348139"/>
                    <a:pt x="2080736" y="349091"/>
                    <a:pt x="2081689" y="350044"/>
                  </a:cubicBezTo>
                  <a:cubicBezTo>
                    <a:pt x="2081689" y="350044"/>
                    <a:pt x="2081689" y="350044"/>
                    <a:pt x="2081689" y="350044"/>
                  </a:cubicBezTo>
                  <a:close/>
                  <a:moveTo>
                    <a:pt x="2081689" y="339566"/>
                  </a:moveTo>
                  <a:cubicBezTo>
                    <a:pt x="2081689" y="340519"/>
                    <a:pt x="2081689" y="341471"/>
                    <a:pt x="2081689" y="341471"/>
                  </a:cubicBezTo>
                  <a:cubicBezTo>
                    <a:pt x="2080736" y="340519"/>
                    <a:pt x="2079784" y="338614"/>
                    <a:pt x="2078831" y="337661"/>
                  </a:cubicBezTo>
                  <a:cubicBezTo>
                    <a:pt x="2078831" y="334804"/>
                    <a:pt x="2079784" y="331946"/>
                    <a:pt x="2079784" y="330041"/>
                  </a:cubicBezTo>
                  <a:cubicBezTo>
                    <a:pt x="2080736" y="332899"/>
                    <a:pt x="2081689" y="335756"/>
                    <a:pt x="2081689" y="339566"/>
                  </a:cubicBezTo>
                  <a:cubicBezTo>
                    <a:pt x="2081689" y="338614"/>
                    <a:pt x="2081689" y="338614"/>
                    <a:pt x="2081689" y="339566"/>
                  </a:cubicBezTo>
                  <a:close/>
                  <a:moveTo>
                    <a:pt x="2085499" y="290036"/>
                  </a:moveTo>
                  <a:cubicBezTo>
                    <a:pt x="2085499" y="295751"/>
                    <a:pt x="2084546" y="301466"/>
                    <a:pt x="2084546" y="307181"/>
                  </a:cubicBezTo>
                  <a:cubicBezTo>
                    <a:pt x="2084546" y="306229"/>
                    <a:pt x="2083594" y="305276"/>
                    <a:pt x="2083594" y="303371"/>
                  </a:cubicBezTo>
                  <a:cubicBezTo>
                    <a:pt x="2084546" y="292894"/>
                    <a:pt x="2085499" y="282416"/>
                    <a:pt x="2086451" y="273844"/>
                  </a:cubicBezTo>
                  <a:cubicBezTo>
                    <a:pt x="2086451" y="271939"/>
                    <a:pt x="2086451" y="269081"/>
                    <a:pt x="2087404" y="267176"/>
                  </a:cubicBezTo>
                  <a:cubicBezTo>
                    <a:pt x="2086451" y="274796"/>
                    <a:pt x="2085499" y="282416"/>
                    <a:pt x="2085499" y="290036"/>
                  </a:cubicBezTo>
                  <a:close/>
                  <a:moveTo>
                    <a:pt x="2089309" y="180499"/>
                  </a:moveTo>
                  <a:cubicBezTo>
                    <a:pt x="2089309" y="186214"/>
                    <a:pt x="2089309" y="192881"/>
                    <a:pt x="2089309" y="200501"/>
                  </a:cubicBezTo>
                  <a:cubicBezTo>
                    <a:pt x="2088356" y="197644"/>
                    <a:pt x="2086451" y="194786"/>
                    <a:pt x="2086451" y="192881"/>
                  </a:cubicBezTo>
                  <a:cubicBezTo>
                    <a:pt x="2087404" y="188119"/>
                    <a:pt x="2088356" y="184309"/>
                    <a:pt x="2089309" y="180499"/>
                  </a:cubicBezTo>
                  <a:close/>
                  <a:moveTo>
                    <a:pt x="2072164" y="241459"/>
                  </a:moveTo>
                  <a:cubicBezTo>
                    <a:pt x="2077879" y="223361"/>
                    <a:pt x="2082641" y="207169"/>
                    <a:pt x="2086451" y="193834"/>
                  </a:cubicBezTo>
                  <a:cubicBezTo>
                    <a:pt x="2087404" y="197644"/>
                    <a:pt x="2088356" y="201454"/>
                    <a:pt x="2090261" y="207169"/>
                  </a:cubicBezTo>
                  <a:cubicBezTo>
                    <a:pt x="2090261" y="207169"/>
                    <a:pt x="2090261" y="207169"/>
                    <a:pt x="2090261" y="208121"/>
                  </a:cubicBezTo>
                  <a:cubicBezTo>
                    <a:pt x="2087404" y="221456"/>
                    <a:pt x="2081689" y="244316"/>
                    <a:pt x="2075974" y="271939"/>
                  </a:cubicBezTo>
                  <a:cubicBezTo>
                    <a:pt x="2075021" y="274796"/>
                    <a:pt x="2075021" y="278606"/>
                    <a:pt x="2074069" y="282416"/>
                  </a:cubicBezTo>
                  <a:cubicBezTo>
                    <a:pt x="2072164" y="278606"/>
                    <a:pt x="2070259" y="274796"/>
                    <a:pt x="2068354" y="271939"/>
                  </a:cubicBezTo>
                  <a:cubicBezTo>
                    <a:pt x="2067401" y="270034"/>
                    <a:pt x="2066449" y="268129"/>
                    <a:pt x="2065496" y="266224"/>
                  </a:cubicBezTo>
                  <a:cubicBezTo>
                    <a:pt x="2067401" y="257651"/>
                    <a:pt x="2069306" y="249079"/>
                    <a:pt x="2072164" y="241459"/>
                  </a:cubicBezTo>
                  <a:close/>
                  <a:moveTo>
                    <a:pt x="2062639" y="270034"/>
                  </a:moveTo>
                  <a:cubicBezTo>
                    <a:pt x="2062639" y="270986"/>
                    <a:pt x="2063591" y="271939"/>
                    <a:pt x="2063591" y="272891"/>
                  </a:cubicBezTo>
                  <a:cubicBezTo>
                    <a:pt x="2065496" y="278606"/>
                    <a:pt x="2067401" y="285274"/>
                    <a:pt x="2069306" y="292894"/>
                  </a:cubicBezTo>
                  <a:cubicBezTo>
                    <a:pt x="2069306" y="293846"/>
                    <a:pt x="2069306" y="293846"/>
                    <a:pt x="2070259" y="294799"/>
                  </a:cubicBezTo>
                  <a:cubicBezTo>
                    <a:pt x="2069306" y="299561"/>
                    <a:pt x="2068354" y="305276"/>
                    <a:pt x="2067401" y="310039"/>
                  </a:cubicBezTo>
                  <a:cubicBezTo>
                    <a:pt x="2066449" y="308134"/>
                    <a:pt x="2066449" y="305276"/>
                    <a:pt x="2065496" y="303371"/>
                  </a:cubicBezTo>
                  <a:cubicBezTo>
                    <a:pt x="2063591" y="296704"/>
                    <a:pt x="2060734" y="290036"/>
                    <a:pt x="2058829" y="284321"/>
                  </a:cubicBezTo>
                  <a:cubicBezTo>
                    <a:pt x="2059781" y="279559"/>
                    <a:pt x="2061686" y="274796"/>
                    <a:pt x="2062639" y="270034"/>
                  </a:cubicBezTo>
                  <a:close/>
                  <a:moveTo>
                    <a:pt x="2053114" y="301466"/>
                  </a:moveTo>
                  <a:cubicBezTo>
                    <a:pt x="2053114" y="303371"/>
                    <a:pt x="2054066" y="304324"/>
                    <a:pt x="2054066" y="306229"/>
                  </a:cubicBezTo>
                  <a:cubicBezTo>
                    <a:pt x="2055019" y="310991"/>
                    <a:pt x="2055971" y="315754"/>
                    <a:pt x="2056924" y="320516"/>
                  </a:cubicBezTo>
                  <a:cubicBezTo>
                    <a:pt x="2056924" y="320516"/>
                    <a:pt x="2055971" y="320516"/>
                    <a:pt x="2055971" y="320516"/>
                  </a:cubicBezTo>
                  <a:cubicBezTo>
                    <a:pt x="2051209" y="318611"/>
                    <a:pt x="2049304" y="317659"/>
                    <a:pt x="2049304" y="317659"/>
                  </a:cubicBezTo>
                  <a:cubicBezTo>
                    <a:pt x="2049304" y="317659"/>
                    <a:pt x="2051209" y="319564"/>
                    <a:pt x="2055971" y="321469"/>
                  </a:cubicBezTo>
                  <a:cubicBezTo>
                    <a:pt x="2056924" y="321469"/>
                    <a:pt x="2056924" y="322421"/>
                    <a:pt x="2057876" y="322421"/>
                  </a:cubicBezTo>
                  <a:cubicBezTo>
                    <a:pt x="2058829" y="326231"/>
                    <a:pt x="2058829" y="329089"/>
                    <a:pt x="2059781" y="332899"/>
                  </a:cubicBezTo>
                  <a:cubicBezTo>
                    <a:pt x="2057876" y="335756"/>
                    <a:pt x="2055971" y="338614"/>
                    <a:pt x="2053114" y="342424"/>
                  </a:cubicBezTo>
                  <a:cubicBezTo>
                    <a:pt x="2052161" y="335756"/>
                    <a:pt x="2050256" y="328136"/>
                    <a:pt x="2049304" y="321469"/>
                  </a:cubicBezTo>
                  <a:cubicBezTo>
                    <a:pt x="2049304" y="319564"/>
                    <a:pt x="2049304" y="317659"/>
                    <a:pt x="2049304" y="315754"/>
                  </a:cubicBezTo>
                  <a:cubicBezTo>
                    <a:pt x="2050256" y="310991"/>
                    <a:pt x="2052161" y="305276"/>
                    <a:pt x="2053114" y="301466"/>
                  </a:cubicBezTo>
                  <a:close/>
                  <a:moveTo>
                    <a:pt x="2044541" y="260509"/>
                  </a:moveTo>
                  <a:cubicBezTo>
                    <a:pt x="2044541" y="260509"/>
                    <a:pt x="2044541" y="260509"/>
                    <a:pt x="2044541" y="260509"/>
                  </a:cubicBezTo>
                  <a:cubicBezTo>
                    <a:pt x="2044541" y="260509"/>
                    <a:pt x="2044541" y="259556"/>
                    <a:pt x="2044541" y="259556"/>
                  </a:cubicBezTo>
                  <a:cubicBezTo>
                    <a:pt x="2044541" y="259556"/>
                    <a:pt x="2044541" y="259556"/>
                    <a:pt x="2044541" y="260509"/>
                  </a:cubicBezTo>
                  <a:close/>
                  <a:moveTo>
                    <a:pt x="2019776" y="188119"/>
                  </a:moveTo>
                  <a:cubicBezTo>
                    <a:pt x="2019776" y="187166"/>
                    <a:pt x="2019776" y="186214"/>
                    <a:pt x="2019776" y="185261"/>
                  </a:cubicBezTo>
                  <a:cubicBezTo>
                    <a:pt x="2019776" y="182404"/>
                    <a:pt x="2020729" y="179546"/>
                    <a:pt x="2020729" y="177641"/>
                  </a:cubicBezTo>
                  <a:cubicBezTo>
                    <a:pt x="2020729" y="180499"/>
                    <a:pt x="2020729" y="184309"/>
                    <a:pt x="2020729" y="189071"/>
                  </a:cubicBezTo>
                  <a:cubicBezTo>
                    <a:pt x="2020729" y="197644"/>
                    <a:pt x="2021681" y="208121"/>
                    <a:pt x="2021681" y="220504"/>
                  </a:cubicBezTo>
                  <a:cubicBezTo>
                    <a:pt x="2021681" y="228124"/>
                    <a:pt x="2022634" y="235744"/>
                    <a:pt x="2023586" y="244316"/>
                  </a:cubicBezTo>
                  <a:cubicBezTo>
                    <a:pt x="2023586" y="245269"/>
                    <a:pt x="2022634" y="246221"/>
                    <a:pt x="2022634" y="247174"/>
                  </a:cubicBezTo>
                  <a:cubicBezTo>
                    <a:pt x="2020729" y="238601"/>
                    <a:pt x="2018824" y="230029"/>
                    <a:pt x="2016919" y="222409"/>
                  </a:cubicBezTo>
                  <a:cubicBezTo>
                    <a:pt x="2018824" y="209074"/>
                    <a:pt x="2018824" y="197644"/>
                    <a:pt x="2019776" y="188119"/>
                  </a:cubicBezTo>
                  <a:close/>
                  <a:moveTo>
                    <a:pt x="1999774" y="298609"/>
                  </a:moveTo>
                  <a:cubicBezTo>
                    <a:pt x="1999774" y="300514"/>
                    <a:pt x="1999774" y="302419"/>
                    <a:pt x="1999774" y="304324"/>
                  </a:cubicBezTo>
                  <a:cubicBezTo>
                    <a:pt x="1998821" y="306229"/>
                    <a:pt x="1998821" y="308134"/>
                    <a:pt x="1997869" y="310039"/>
                  </a:cubicBezTo>
                  <a:cubicBezTo>
                    <a:pt x="1998821" y="306229"/>
                    <a:pt x="1999774" y="302419"/>
                    <a:pt x="1999774" y="298609"/>
                  </a:cubicBezTo>
                  <a:close/>
                  <a:moveTo>
                    <a:pt x="1992154" y="349091"/>
                  </a:moveTo>
                  <a:cubicBezTo>
                    <a:pt x="1992154" y="351949"/>
                    <a:pt x="1992154" y="355759"/>
                    <a:pt x="1992154" y="359569"/>
                  </a:cubicBezTo>
                  <a:cubicBezTo>
                    <a:pt x="1992154" y="362426"/>
                    <a:pt x="1992154" y="366236"/>
                    <a:pt x="1992154" y="369094"/>
                  </a:cubicBezTo>
                  <a:cubicBezTo>
                    <a:pt x="1991201" y="370046"/>
                    <a:pt x="1990249" y="371951"/>
                    <a:pt x="1988344" y="373856"/>
                  </a:cubicBezTo>
                  <a:cubicBezTo>
                    <a:pt x="1990249" y="365284"/>
                    <a:pt x="1991201" y="356711"/>
                    <a:pt x="1992154" y="349091"/>
                  </a:cubicBezTo>
                  <a:close/>
                  <a:moveTo>
                    <a:pt x="1987391" y="381476"/>
                  </a:moveTo>
                  <a:cubicBezTo>
                    <a:pt x="1987391" y="381476"/>
                    <a:pt x="1987391" y="381476"/>
                    <a:pt x="1987391" y="381476"/>
                  </a:cubicBezTo>
                  <a:cubicBezTo>
                    <a:pt x="1989296" y="377666"/>
                    <a:pt x="1991201" y="374809"/>
                    <a:pt x="1992154" y="372904"/>
                  </a:cubicBezTo>
                  <a:cubicBezTo>
                    <a:pt x="1992154" y="374809"/>
                    <a:pt x="1992154" y="377666"/>
                    <a:pt x="1992154" y="379571"/>
                  </a:cubicBezTo>
                  <a:cubicBezTo>
                    <a:pt x="1992154" y="381476"/>
                    <a:pt x="1991201" y="384334"/>
                    <a:pt x="1991201" y="386239"/>
                  </a:cubicBezTo>
                  <a:cubicBezTo>
                    <a:pt x="1990249" y="391001"/>
                    <a:pt x="1989296" y="395764"/>
                    <a:pt x="1988344" y="400526"/>
                  </a:cubicBezTo>
                  <a:cubicBezTo>
                    <a:pt x="1988344" y="400526"/>
                    <a:pt x="1988344" y="399574"/>
                    <a:pt x="1988344" y="399574"/>
                  </a:cubicBezTo>
                  <a:cubicBezTo>
                    <a:pt x="1987391" y="397669"/>
                    <a:pt x="1986439" y="394811"/>
                    <a:pt x="1985486" y="392906"/>
                  </a:cubicBezTo>
                  <a:cubicBezTo>
                    <a:pt x="1986439" y="389096"/>
                    <a:pt x="1986439" y="385286"/>
                    <a:pt x="1987391" y="381476"/>
                  </a:cubicBezTo>
                  <a:close/>
                  <a:moveTo>
                    <a:pt x="1968341" y="290989"/>
                  </a:moveTo>
                  <a:cubicBezTo>
                    <a:pt x="1968341" y="292894"/>
                    <a:pt x="1968341" y="294799"/>
                    <a:pt x="1967389" y="297656"/>
                  </a:cubicBezTo>
                  <a:cubicBezTo>
                    <a:pt x="1967389" y="299561"/>
                    <a:pt x="1966436" y="302419"/>
                    <a:pt x="1966436" y="305276"/>
                  </a:cubicBezTo>
                  <a:cubicBezTo>
                    <a:pt x="1966436" y="309086"/>
                    <a:pt x="1965484" y="313849"/>
                    <a:pt x="1965484" y="318611"/>
                  </a:cubicBezTo>
                  <a:cubicBezTo>
                    <a:pt x="1965484" y="313849"/>
                    <a:pt x="1964531" y="309086"/>
                    <a:pt x="1964531" y="304324"/>
                  </a:cubicBezTo>
                  <a:cubicBezTo>
                    <a:pt x="1964531" y="303371"/>
                    <a:pt x="1964531" y="301466"/>
                    <a:pt x="1964531" y="300514"/>
                  </a:cubicBezTo>
                  <a:cubicBezTo>
                    <a:pt x="1965484" y="296704"/>
                    <a:pt x="1967389" y="293846"/>
                    <a:pt x="1968341" y="290989"/>
                  </a:cubicBezTo>
                  <a:close/>
                  <a:moveTo>
                    <a:pt x="1937861" y="310039"/>
                  </a:moveTo>
                  <a:cubicBezTo>
                    <a:pt x="1937861" y="307181"/>
                    <a:pt x="1937861" y="304324"/>
                    <a:pt x="1937861" y="302419"/>
                  </a:cubicBezTo>
                  <a:cubicBezTo>
                    <a:pt x="1937861" y="300514"/>
                    <a:pt x="1937861" y="297656"/>
                    <a:pt x="1937861" y="295751"/>
                  </a:cubicBezTo>
                  <a:cubicBezTo>
                    <a:pt x="1937861" y="299561"/>
                    <a:pt x="1938814" y="302419"/>
                    <a:pt x="1938814" y="306229"/>
                  </a:cubicBezTo>
                  <a:cubicBezTo>
                    <a:pt x="1938814" y="308134"/>
                    <a:pt x="1938814" y="309086"/>
                    <a:pt x="1937861" y="310039"/>
                  </a:cubicBezTo>
                  <a:close/>
                  <a:moveTo>
                    <a:pt x="1938814" y="272891"/>
                  </a:moveTo>
                  <a:cubicBezTo>
                    <a:pt x="1937861" y="270034"/>
                    <a:pt x="1937861" y="268129"/>
                    <a:pt x="1936909" y="266224"/>
                  </a:cubicBezTo>
                  <a:cubicBezTo>
                    <a:pt x="1936909" y="264319"/>
                    <a:pt x="1936909" y="262414"/>
                    <a:pt x="1936909" y="261461"/>
                  </a:cubicBezTo>
                  <a:cubicBezTo>
                    <a:pt x="1936909" y="256699"/>
                    <a:pt x="1936909" y="250984"/>
                    <a:pt x="1936909" y="246221"/>
                  </a:cubicBezTo>
                  <a:cubicBezTo>
                    <a:pt x="1936909" y="253841"/>
                    <a:pt x="1937861" y="263366"/>
                    <a:pt x="1938814" y="272891"/>
                  </a:cubicBezTo>
                  <a:close/>
                  <a:moveTo>
                    <a:pt x="1900714" y="338614"/>
                  </a:moveTo>
                  <a:cubicBezTo>
                    <a:pt x="1900714" y="336709"/>
                    <a:pt x="1900714" y="334804"/>
                    <a:pt x="1900714" y="333851"/>
                  </a:cubicBezTo>
                  <a:cubicBezTo>
                    <a:pt x="1901666" y="331946"/>
                    <a:pt x="1901666" y="330041"/>
                    <a:pt x="1902619" y="329089"/>
                  </a:cubicBezTo>
                  <a:cubicBezTo>
                    <a:pt x="1903571" y="328136"/>
                    <a:pt x="1904524" y="326231"/>
                    <a:pt x="1904524" y="325279"/>
                  </a:cubicBezTo>
                  <a:cubicBezTo>
                    <a:pt x="1902619" y="330041"/>
                    <a:pt x="1901666" y="333851"/>
                    <a:pt x="1900714" y="338614"/>
                  </a:cubicBezTo>
                  <a:close/>
                  <a:moveTo>
                    <a:pt x="1915954" y="436721"/>
                  </a:moveTo>
                  <a:cubicBezTo>
                    <a:pt x="1915954" y="435769"/>
                    <a:pt x="1915954" y="434816"/>
                    <a:pt x="1915954" y="433864"/>
                  </a:cubicBezTo>
                  <a:cubicBezTo>
                    <a:pt x="1915954" y="433864"/>
                    <a:pt x="1915954" y="434816"/>
                    <a:pt x="1916906" y="434816"/>
                  </a:cubicBezTo>
                  <a:cubicBezTo>
                    <a:pt x="1915954" y="435769"/>
                    <a:pt x="1915954" y="436721"/>
                    <a:pt x="1915954" y="436721"/>
                  </a:cubicBezTo>
                  <a:close/>
                  <a:moveTo>
                    <a:pt x="1920716" y="401479"/>
                  </a:moveTo>
                  <a:cubicBezTo>
                    <a:pt x="1920716" y="403384"/>
                    <a:pt x="1919764" y="405289"/>
                    <a:pt x="1919764" y="407194"/>
                  </a:cubicBezTo>
                  <a:cubicBezTo>
                    <a:pt x="1918811" y="406241"/>
                    <a:pt x="1918811" y="405289"/>
                    <a:pt x="1917859" y="404336"/>
                  </a:cubicBezTo>
                  <a:cubicBezTo>
                    <a:pt x="1918811" y="402431"/>
                    <a:pt x="1919764" y="400526"/>
                    <a:pt x="1919764" y="398621"/>
                  </a:cubicBezTo>
                  <a:cubicBezTo>
                    <a:pt x="1920716" y="399574"/>
                    <a:pt x="1920716" y="400526"/>
                    <a:pt x="1920716" y="401479"/>
                  </a:cubicBezTo>
                  <a:close/>
                  <a:moveTo>
                    <a:pt x="1917859" y="331946"/>
                  </a:moveTo>
                  <a:cubicBezTo>
                    <a:pt x="1918811" y="333851"/>
                    <a:pt x="1919764" y="335756"/>
                    <a:pt x="1919764" y="337661"/>
                  </a:cubicBezTo>
                  <a:cubicBezTo>
                    <a:pt x="1919764" y="337661"/>
                    <a:pt x="1919764" y="337661"/>
                    <a:pt x="1919764" y="337661"/>
                  </a:cubicBezTo>
                  <a:cubicBezTo>
                    <a:pt x="1919764" y="337661"/>
                    <a:pt x="1918811" y="338614"/>
                    <a:pt x="1918811" y="338614"/>
                  </a:cubicBezTo>
                  <a:cubicBezTo>
                    <a:pt x="1917859" y="339566"/>
                    <a:pt x="1916906" y="340519"/>
                    <a:pt x="1916906" y="342424"/>
                  </a:cubicBezTo>
                  <a:cubicBezTo>
                    <a:pt x="1916906" y="341471"/>
                    <a:pt x="1916906" y="341471"/>
                    <a:pt x="1916906" y="341471"/>
                  </a:cubicBezTo>
                  <a:cubicBezTo>
                    <a:pt x="1916906" y="341471"/>
                    <a:pt x="1916906" y="342424"/>
                    <a:pt x="1915954" y="344329"/>
                  </a:cubicBezTo>
                  <a:cubicBezTo>
                    <a:pt x="1915954" y="344329"/>
                    <a:pt x="1915001" y="345281"/>
                    <a:pt x="1915001" y="345281"/>
                  </a:cubicBezTo>
                  <a:cubicBezTo>
                    <a:pt x="1915954" y="340519"/>
                    <a:pt x="1916906" y="335756"/>
                    <a:pt x="1917859" y="331946"/>
                  </a:cubicBezTo>
                  <a:close/>
                  <a:moveTo>
                    <a:pt x="1919764" y="360521"/>
                  </a:moveTo>
                  <a:cubicBezTo>
                    <a:pt x="1919764" y="361474"/>
                    <a:pt x="1919764" y="362426"/>
                    <a:pt x="1919764" y="364331"/>
                  </a:cubicBezTo>
                  <a:cubicBezTo>
                    <a:pt x="1917859" y="367189"/>
                    <a:pt x="1916906" y="370999"/>
                    <a:pt x="1915001" y="373856"/>
                  </a:cubicBezTo>
                  <a:cubicBezTo>
                    <a:pt x="1913096" y="378619"/>
                    <a:pt x="1910239" y="383381"/>
                    <a:pt x="1908334" y="388144"/>
                  </a:cubicBezTo>
                  <a:cubicBezTo>
                    <a:pt x="1908334" y="388144"/>
                    <a:pt x="1907381" y="387191"/>
                    <a:pt x="1907381" y="387191"/>
                  </a:cubicBezTo>
                  <a:cubicBezTo>
                    <a:pt x="1907381" y="386239"/>
                    <a:pt x="1907381" y="386239"/>
                    <a:pt x="1907381" y="385286"/>
                  </a:cubicBezTo>
                  <a:cubicBezTo>
                    <a:pt x="1908334" y="383381"/>
                    <a:pt x="1909286" y="381476"/>
                    <a:pt x="1910239" y="380524"/>
                  </a:cubicBezTo>
                  <a:cubicBezTo>
                    <a:pt x="1913096" y="372904"/>
                    <a:pt x="1916906" y="366236"/>
                    <a:pt x="1919764" y="360521"/>
                  </a:cubicBezTo>
                  <a:close/>
                  <a:moveTo>
                    <a:pt x="1910239" y="299561"/>
                  </a:moveTo>
                  <a:cubicBezTo>
                    <a:pt x="1909286" y="301466"/>
                    <a:pt x="1909286" y="303371"/>
                    <a:pt x="1908334" y="305276"/>
                  </a:cubicBezTo>
                  <a:cubicBezTo>
                    <a:pt x="1908334" y="305276"/>
                    <a:pt x="1908334" y="305276"/>
                    <a:pt x="1908334" y="305276"/>
                  </a:cubicBezTo>
                  <a:cubicBezTo>
                    <a:pt x="1909286" y="302419"/>
                    <a:pt x="1910239" y="300514"/>
                    <a:pt x="1910239" y="299561"/>
                  </a:cubicBezTo>
                  <a:close/>
                  <a:moveTo>
                    <a:pt x="1906429" y="313849"/>
                  </a:moveTo>
                  <a:cubicBezTo>
                    <a:pt x="1907381" y="311944"/>
                    <a:pt x="1907381" y="310991"/>
                    <a:pt x="1908334" y="309086"/>
                  </a:cubicBezTo>
                  <a:cubicBezTo>
                    <a:pt x="1908334" y="309086"/>
                    <a:pt x="1908334" y="309086"/>
                    <a:pt x="1908334" y="310039"/>
                  </a:cubicBezTo>
                  <a:cubicBezTo>
                    <a:pt x="1907381" y="311944"/>
                    <a:pt x="1907381" y="313849"/>
                    <a:pt x="1906429" y="315754"/>
                  </a:cubicBezTo>
                  <a:cubicBezTo>
                    <a:pt x="1906429" y="315754"/>
                    <a:pt x="1905476" y="316706"/>
                    <a:pt x="1905476" y="316706"/>
                  </a:cubicBezTo>
                  <a:cubicBezTo>
                    <a:pt x="1905476" y="314801"/>
                    <a:pt x="1905476" y="314801"/>
                    <a:pt x="1906429" y="313849"/>
                  </a:cubicBezTo>
                  <a:close/>
                  <a:moveTo>
                    <a:pt x="1893094" y="259556"/>
                  </a:moveTo>
                  <a:cubicBezTo>
                    <a:pt x="1893094" y="258604"/>
                    <a:pt x="1894046" y="257651"/>
                    <a:pt x="1894046" y="256699"/>
                  </a:cubicBezTo>
                  <a:cubicBezTo>
                    <a:pt x="1894046" y="256699"/>
                    <a:pt x="1894999" y="256699"/>
                    <a:pt x="1894999" y="256699"/>
                  </a:cubicBezTo>
                  <a:cubicBezTo>
                    <a:pt x="1896904" y="257651"/>
                    <a:pt x="1897856" y="259556"/>
                    <a:pt x="1899761" y="260509"/>
                  </a:cubicBezTo>
                  <a:lnTo>
                    <a:pt x="1904524" y="275749"/>
                  </a:lnTo>
                  <a:cubicBezTo>
                    <a:pt x="1901666" y="283369"/>
                    <a:pt x="1898809" y="290036"/>
                    <a:pt x="1895951" y="297656"/>
                  </a:cubicBezTo>
                  <a:cubicBezTo>
                    <a:pt x="1894999" y="291941"/>
                    <a:pt x="1894999" y="286226"/>
                    <a:pt x="1894046" y="281464"/>
                  </a:cubicBezTo>
                  <a:cubicBezTo>
                    <a:pt x="1894046" y="277654"/>
                    <a:pt x="1893094" y="273844"/>
                    <a:pt x="1892141" y="270034"/>
                  </a:cubicBezTo>
                  <a:cubicBezTo>
                    <a:pt x="1892141" y="270986"/>
                    <a:pt x="1893094" y="271939"/>
                    <a:pt x="1893094" y="272891"/>
                  </a:cubicBezTo>
                  <a:cubicBezTo>
                    <a:pt x="1893094" y="269081"/>
                    <a:pt x="1892141" y="264319"/>
                    <a:pt x="1893094" y="259556"/>
                  </a:cubicBezTo>
                  <a:close/>
                  <a:moveTo>
                    <a:pt x="1841659" y="297656"/>
                  </a:moveTo>
                  <a:cubicBezTo>
                    <a:pt x="1841659" y="303371"/>
                    <a:pt x="1840706" y="308134"/>
                    <a:pt x="1840706" y="313849"/>
                  </a:cubicBezTo>
                  <a:cubicBezTo>
                    <a:pt x="1839754" y="307181"/>
                    <a:pt x="1839754" y="300514"/>
                    <a:pt x="1838801" y="294799"/>
                  </a:cubicBezTo>
                  <a:cubicBezTo>
                    <a:pt x="1838801" y="292894"/>
                    <a:pt x="1838801" y="291941"/>
                    <a:pt x="1838801" y="290989"/>
                  </a:cubicBezTo>
                  <a:cubicBezTo>
                    <a:pt x="1839754" y="292894"/>
                    <a:pt x="1840706" y="294799"/>
                    <a:pt x="1841659" y="297656"/>
                  </a:cubicBezTo>
                  <a:close/>
                  <a:moveTo>
                    <a:pt x="1822609" y="363379"/>
                  </a:moveTo>
                  <a:cubicBezTo>
                    <a:pt x="1823561" y="359569"/>
                    <a:pt x="1825466" y="356711"/>
                    <a:pt x="1826419" y="353854"/>
                  </a:cubicBezTo>
                  <a:cubicBezTo>
                    <a:pt x="1826419" y="357664"/>
                    <a:pt x="1826419" y="360521"/>
                    <a:pt x="1827371" y="364331"/>
                  </a:cubicBezTo>
                  <a:cubicBezTo>
                    <a:pt x="1826419" y="365284"/>
                    <a:pt x="1824514" y="367189"/>
                    <a:pt x="1823561" y="368141"/>
                  </a:cubicBezTo>
                  <a:cubicBezTo>
                    <a:pt x="1822609" y="366236"/>
                    <a:pt x="1822609" y="365284"/>
                    <a:pt x="1822609" y="363379"/>
                  </a:cubicBezTo>
                  <a:close/>
                  <a:moveTo>
                    <a:pt x="1828324" y="403384"/>
                  </a:moveTo>
                  <a:cubicBezTo>
                    <a:pt x="1828324" y="402431"/>
                    <a:pt x="1827371" y="401479"/>
                    <a:pt x="1827371" y="400526"/>
                  </a:cubicBezTo>
                  <a:cubicBezTo>
                    <a:pt x="1826419" y="393859"/>
                    <a:pt x="1825466" y="387191"/>
                    <a:pt x="1825466" y="381476"/>
                  </a:cubicBezTo>
                  <a:cubicBezTo>
                    <a:pt x="1826419" y="379571"/>
                    <a:pt x="1827371" y="378619"/>
                    <a:pt x="1828324" y="377666"/>
                  </a:cubicBezTo>
                  <a:cubicBezTo>
                    <a:pt x="1828324" y="385286"/>
                    <a:pt x="1828324" y="391954"/>
                    <a:pt x="1829276" y="399574"/>
                  </a:cubicBezTo>
                  <a:cubicBezTo>
                    <a:pt x="1828324" y="400526"/>
                    <a:pt x="1828324" y="402431"/>
                    <a:pt x="1828324" y="403384"/>
                  </a:cubicBezTo>
                  <a:close/>
                  <a:moveTo>
                    <a:pt x="1833086" y="339566"/>
                  </a:moveTo>
                  <a:cubicBezTo>
                    <a:pt x="1833086" y="339566"/>
                    <a:pt x="1833086" y="339566"/>
                    <a:pt x="1833086" y="339566"/>
                  </a:cubicBezTo>
                  <a:cubicBezTo>
                    <a:pt x="1833086" y="339566"/>
                    <a:pt x="1833086" y="340519"/>
                    <a:pt x="1833086" y="340519"/>
                  </a:cubicBezTo>
                  <a:cubicBezTo>
                    <a:pt x="1833086" y="340519"/>
                    <a:pt x="1833086" y="339566"/>
                    <a:pt x="1833086" y="339566"/>
                  </a:cubicBezTo>
                  <a:close/>
                  <a:moveTo>
                    <a:pt x="1824514" y="272891"/>
                  </a:moveTo>
                  <a:cubicBezTo>
                    <a:pt x="1824514" y="269081"/>
                    <a:pt x="1824514" y="266224"/>
                    <a:pt x="1824514" y="263366"/>
                  </a:cubicBezTo>
                  <a:cubicBezTo>
                    <a:pt x="1827371" y="269081"/>
                    <a:pt x="1831181" y="276701"/>
                    <a:pt x="1835944" y="285274"/>
                  </a:cubicBezTo>
                  <a:cubicBezTo>
                    <a:pt x="1835944" y="288131"/>
                    <a:pt x="1835944" y="290989"/>
                    <a:pt x="1834991" y="294799"/>
                  </a:cubicBezTo>
                  <a:cubicBezTo>
                    <a:pt x="1834991" y="302419"/>
                    <a:pt x="1834039" y="310991"/>
                    <a:pt x="1834039" y="320516"/>
                  </a:cubicBezTo>
                  <a:cubicBezTo>
                    <a:pt x="1834039" y="323374"/>
                    <a:pt x="1834039" y="327184"/>
                    <a:pt x="1834039" y="330994"/>
                  </a:cubicBezTo>
                  <a:cubicBezTo>
                    <a:pt x="1834039" y="330994"/>
                    <a:pt x="1833086" y="330994"/>
                    <a:pt x="1833086" y="331946"/>
                  </a:cubicBezTo>
                  <a:cubicBezTo>
                    <a:pt x="1833086" y="331946"/>
                    <a:pt x="1832134" y="332899"/>
                    <a:pt x="1832134" y="332899"/>
                  </a:cubicBezTo>
                  <a:cubicBezTo>
                    <a:pt x="1830229" y="326231"/>
                    <a:pt x="1829276" y="321469"/>
                    <a:pt x="1827371" y="316706"/>
                  </a:cubicBezTo>
                  <a:cubicBezTo>
                    <a:pt x="1825466" y="310991"/>
                    <a:pt x="1823561" y="306229"/>
                    <a:pt x="1822609" y="303371"/>
                  </a:cubicBezTo>
                  <a:cubicBezTo>
                    <a:pt x="1823561" y="292894"/>
                    <a:pt x="1823561" y="282416"/>
                    <a:pt x="1824514" y="272891"/>
                  </a:cubicBezTo>
                  <a:close/>
                  <a:moveTo>
                    <a:pt x="1822609" y="309086"/>
                  </a:moveTo>
                  <a:cubicBezTo>
                    <a:pt x="1822609" y="311944"/>
                    <a:pt x="1823561" y="314801"/>
                    <a:pt x="1823561" y="317659"/>
                  </a:cubicBezTo>
                  <a:cubicBezTo>
                    <a:pt x="1824514" y="323374"/>
                    <a:pt x="1824514" y="330994"/>
                    <a:pt x="1825466" y="338614"/>
                  </a:cubicBezTo>
                  <a:cubicBezTo>
                    <a:pt x="1825466" y="339566"/>
                    <a:pt x="1825466" y="340519"/>
                    <a:pt x="1825466" y="340519"/>
                  </a:cubicBezTo>
                  <a:cubicBezTo>
                    <a:pt x="1823561" y="342424"/>
                    <a:pt x="1822609" y="345281"/>
                    <a:pt x="1820704" y="348139"/>
                  </a:cubicBezTo>
                  <a:cubicBezTo>
                    <a:pt x="1820704" y="343376"/>
                    <a:pt x="1820704" y="337661"/>
                    <a:pt x="1820704" y="332899"/>
                  </a:cubicBezTo>
                  <a:cubicBezTo>
                    <a:pt x="1820704" y="332899"/>
                    <a:pt x="1820704" y="332899"/>
                    <a:pt x="1820704" y="331946"/>
                  </a:cubicBezTo>
                  <a:cubicBezTo>
                    <a:pt x="1821656" y="324326"/>
                    <a:pt x="1821656" y="316706"/>
                    <a:pt x="1822609" y="309086"/>
                  </a:cubicBezTo>
                  <a:close/>
                  <a:moveTo>
                    <a:pt x="1763554" y="411956"/>
                  </a:moveTo>
                  <a:cubicBezTo>
                    <a:pt x="1763554" y="410051"/>
                    <a:pt x="1762601" y="408146"/>
                    <a:pt x="1762601" y="406241"/>
                  </a:cubicBezTo>
                  <a:cubicBezTo>
                    <a:pt x="1762601" y="403384"/>
                    <a:pt x="1761649" y="400526"/>
                    <a:pt x="1761649" y="397669"/>
                  </a:cubicBezTo>
                  <a:cubicBezTo>
                    <a:pt x="1761649" y="397669"/>
                    <a:pt x="1761649" y="397669"/>
                    <a:pt x="1761649" y="397669"/>
                  </a:cubicBezTo>
                  <a:cubicBezTo>
                    <a:pt x="1762601" y="398621"/>
                    <a:pt x="1763554" y="399574"/>
                    <a:pt x="1764506" y="400526"/>
                  </a:cubicBezTo>
                  <a:cubicBezTo>
                    <a:pt x="1764506" y="404336"/>
                    <a:pt x="1764506" y="408146"/>
                    <a:pt x="1763554" y="411956"/>
                  </a:cubicBezTo>
                  <a:close/>
                  <a:moveTo>
                    <a:pt x="1766411" y="379571"/>
                  </a:moveTo>
                  <a:cubicBezTo>
                    <a:pt x="1766411" y="379571"/>
                    <a:pt x="1766411" y="379571"/>
                    <a:pt x="1766411" y="379571"/>
                  </a:cubicBezTo>
                  <a:cubicBezTo>
                    <a:pt x="1766411" y="378619"/>
                    <a:pt x="1766411" y="377666"/>
                    <a:pt x="1766411" y="377666"/>
                  </a:cubicBezTo>
                  <a:cubicBezTo>
                    <a:pt x="1766411" y="378619"/>
                    <a:pt x="1766411" y="379571"/>
                    <a:pt x="1766411" y="379571"/>
                  </a:cubicBezTo>
                  <a:close/>
                  <a:moveTo>
                    <a:pt x="1792129" y="251936"/>
                  </a:moveTo>
                  <a:lnTo>
                    <a:pt x="1802606" y="219551"/>
                  </a:lnTo>
                  <a:cubicBezTo>
                    <a:pt x="1802606" y="219551"/>
                    <a:pt x="1802606" y="219551"/>
                    <a:pt x="1802606" y="219551"/>
                  </a:cubicBezTo>
                  <a:cubicBezTo>
                    <a:pt x="1802606" y="237649"/>
                    <a:pt x="1801654" y="255746"/>
                    <a:pt x="1801654" y="274796"/>
                  </a:cubicBezTo>
                  <a:cubicBezTo>
                    <a:pt x="1801654" y="291941"/>
                    <a:pt x="1800701" y="309086"/>
                    <a:pt x="1800701" y="327184"/>
                  </a:cubicBezTo>
                  <a:cubicBezTo>
                    <a:pt x="1798796" y="321469"/>
                    <a:pt x="1796891" y="315754"/>
                    <a:pt x="1794034" y="310991"/>
                  </a:cubicBezTo>
                  <a:cubicBezTo>
                    <a:pt x="1792129" y="305276"/>
                    <a:pt x="1790224" y="299561"/>
                    <a:pt x="1788319" y="294799"/>
                  </a:cubicBezTo>
                  <a:cubicBezTo>
                    <a:pt x="1788319" y="293846"/>
                    <a:pt x="1787366" y="292894"/>
                    <a:pt x="1787366" y="292894"/>
                  </a:cubicBezTo>
                  <a:cubicBezTo>
                    <a:pt x="1787366" y="290989"/>
                    <a:pt x="1786414" y="289084"/>
                    <a:pt x="1786414" y="287179"/>
                  </a:cubicBezTo>
                  <a:cubicBezTo>
                    <a:pt x="1787366" y="284321"/>
                    <a:pt x="1788319" y="282416"/>
                    <a:pt x="1788319" y="279559"/>
                  </a:cubicBezTo>
                  <a:cubicBezTo>
                    <a:pt x="1788319" y="278606"/>
                    <a:pt x="1788319" y="277654"/>
                    <a:pt x="1787366" y="275749"/>
                  </a:cubicBezTo>
                  <a:cubicBezTo>
                    <a:pt x="1787366" y="274796"/>
                    <a:pt x="1785461" y="274796"/>
                    <a:pt x="1785461" y="274796"/>
                  </a:cubicBezTo>
                  <a:cubicBezTo>
                    <a:pt x="1785461" y="274796"/>
                    <a:pt x="1785461" y="274796"/>
                    <a:pt x="1785461" y="274796"/>
                  </a:cubicBezTo>
                  <a:lnTo>
                    <a:pt x="1792129" y="251936"/>
                  </a:lnTo>
                  <a:close/>
                  <a:moveTo>
                    <a:pt x="1785461" y="276701"/>
                  </a:moveTo>
                  <a:cubicBezTo>
                    <a:pt x="1785461" y="276701"/>
                    <a:pt x="1786414" y="277654"/>
                    <a:pt x="1786414" y="278606"/>
                  </a:cubicBezTo>
                  <a:cubicBezTo>
                    <a:pt x="1786414" y="279559"/>
                    <a:pt x="1786414" y="281464"/>
                    <a:pt x="1786414" y="282416"/>
                  </a:cubicBezTo>
                  <a:cubicBezTo>
                    <a:pt x="1785461" y="280511"/>
                    <a:pt x="1785461" y="278606"/>
                    <a:pt x="1785461" y="276701"/>
                  </a:cubicBezTo>
                  <a:cubicBezTo>
                    <a:pt x="1785461" y="276701"/>
                    <a:pt x="1785461" y="276701"/>
                    <a:pt x="1785461" y="276701"/>
                  </a:cubicBezTo>
                  <a:close/>
                  <a:moveTo>
                    <a:pt x="1776889" y="330994"/>
                  </a:moveTo>
                  <a:cubicBezTo>
                    <a:pt x="1779746" y="345281"/>
                    <a:pt x="1782604" y="360521"/>
                    <a:pt x="1785461" y="376714"/>
                  </a:cubicBezTo>
                  <a:cubicBezTo>
                    <a:pt x="1785461" y="379571"/>
                    <a:pt x="1786414" y="382429"/>
                    <a:pt x="1786414" y="385286"/>
                  </a:cubicBezTo>
                  <a:cubicBezTo>
                    <a:pt x="1785461" y="384334"/>
                    <a:pt x="1785461" y="383381"/>
                    <a:pt x="1784509" y="382429"/>
                  </a:cubicBezTo>
                  <a:cubicBezTo>
                    <a:pt x="1785461" y="377666"/>
                    <a:pt x="1785461" y="374809"/>
                    <a:pt x="1785461" y="374809"/>
                  </a:cubicBezTo>
                  <a:cubicBezTo>
                    <a:pt x="1785461" y="374809"/>
                    <a:pt x="1784509" y="376714"/>
                    <a:pt x="1783556" y="380524"/>
                  </a:cubicBezTo>
                  <a:cubicBezTo>
                    <a:pt x="1781651" y="376714"/>
                    <a:pt x="1778794" y="373856"/>
                    <a:pt x="1776889" y="370999"/>
                  </a:cubicBezTo>
                  <a:cubicBezTo>
                    <a:pt x="1776889" y="357664"/>
                    <a:pt x="1776889" y="346234"/>
                    <a:pt x="1776889" y="337661"/>
                  </a:cubicBezTo>
                  <a:cubicBezTo>
                    <a:pt x="1775936" y="334804"/>
                    <a:pt x="1775936" y="332899"/>
                    <a:pt x="1776889" y="330994"/>
                  </a:cubicBezTo>
                  <a:close/>
                  <a:moveTo>
                    <a:pt x="1755934" y="211931"/>
                  </a:moveTo>
                  <a:cubicBezTo>
                    <a:pt x="1756886" y="215741"/>
                    <a:pt x="1758791" y="223361"/>
                    <a:pt x="1761649" y="233839"/>
                  </a:cubicBezTo>
                  <a:cubicBezTo>
                    <a:pt x="1761649" y="234791"/>
                    <a:pt x="1762601" y="236696"/>
                    <a:pt x="1762601" y="238601"/>
                  </a:cubicBezTo>
                  <a:cubicBezTo>
                    <a:pt x="1761649" y="237649"/>
                    <a:pt x="1761649" y="235744"/>
                    <a:pt x="1760696" y="234791"/>
                  </a:cubicBezTo>
                  <a:cubicBezTo>
                    <a:pt x="1759744" y="232886"/>
                    <a:pt x="1759744" y="230981"/>
                    <a:pt x="1759744" y="230981"/>
                  </a:cubicBezTo>
                  <a:cubicBezTo>
                    <a:pt x="1759744" y="230981"/>
                    <a:pt x="1759744" y="231934"/>
                    <a:pt x="1759744" y="232886"/>
                  </a:cubicBezTo>
                  <a:cubicBezTo>
                    <a:pt x="1758791" y="230981"/>
                    <a:pt x="1757839" y="229076"/>
                    <a:pt x="1756886" y="227171"/>
                  </a:cubicBezTo>
                  <a:cubicBezTo>
                    <a:pt x="1755934" y="226219"/>
                    <a:pt x="1755934" y="225266"/>
                    <a:pt x="1754981" y="223361"/>
                  </a:cubicBezTo>
                  <a:cubicBezTo>
                    <a:pt x="1755934" y="219551"/>
                    <a:pt x="1755934" y="215741"/>
                    <a:pt x="1755934" y="211931"/>
                  </a:cubicBezTo>
                  <a:close/>
                  <a:moveTo>
                    <a:pt x="1754981" y="232886"/>
                  </a:moveTo>
                  <a:cubicBezTo>
                    <a:pt x="1754981" y="233839"/>
                    <a:pt x="1755934" y="234791"/>
                    <a:pt x="1755934" y="235744"/>
                  </a:cubicBezTo>
                  <a:cubicBezTo>
                    <a:pt x="1755934" y="236696"/>
                    <a:pt x="1754981" y="237649"/>
                    <a:pt x="1754981" y="240506"/>
                  </a:cubicBezTo>
                  <a:cubicBezTo>
                    <a:pt x="1754981" y="237649"/>
                    <a:pt x="1754981" y="234791"/>
                    <a:pt x="1754981" y="232886"/>
                  </a:cubicBezTo>
                  <a:close/>
                  <a:moveTo>
                    <a:pt x="1754029" y="281464"/>
                  </a:moveTo>
                  <a:cubicBezTo>
                    <a:pt x="1754029" y="270986"/>
                    <a:pt x="1754029" y="261461"/>
                    <a:pt x="1754981" y="252889"/>
                  </a:cubicBezTo>
                  <a:cubicBezTo>
                    <a:pt x="1755934" y="244316"/>
                    <a:pt x="1756886" y="238601"/>
                    <a:pt x="1756886" y="236696"/>
                  </a:cubicBezTo>
                  <a:cubicBezTo>
                    <a:pt x="1758791" y="242411"/>
                    <a:pt x="1761649" y="250031"/>
                    <a:pt x="1763554" y="256699"/>
                  </a:cubicBezTo>
                  <a:cubicBezTo>
                    <a:pt x="1764506" y="265271"/>
                    <a:pt x="1766411" y="274796"/>
                    <a:pt x="1768316" y="286226"/>
                  </a:cubicBezTo>
                  <a:cubicBezTo>
                    <a:pt x="1763554" y="298609"/>
                    <a:pt x="1758791" y="310991"/>
                    <a:pt x="1754981" y="322421"/>
                  </a:cubicBezTo>
                  <a:cubicBezTo>
                    <a:pt x="1754981" y="320516"/>
                    <a:pt x="1754981" y="318611"/>
                    <a:pt x="1754029" y="317659"/>
                  </a:cubicBezTo>
                  <a:cubicBezTo>
                    <a:pt x="1754029" y="317659"/>
                    <a:pt x="1754029" y="316706"/>
                    <a:pt x="1754029" y="316706"/>
                  </a:cubicBezTo>
                  <a:cubicBezTo>
                    <a:pt x="1754029" y="303371"/>
                    <a:pt x="1754029" y="291941"/>
                    <a:pt x="1754029" y="281464"/>
                  </a:cubicBezTo>
                  <a:close/>
                  <a:moveTo>
                    <a:pt x="1687354" y="295751"/>
                  </a:moveTo>
                  <a:cubicBezTo>
                    <a:pt x="1686401" y="302419"/>
                    <a:pt x="1685449" y="309086"/>
                    <a:pt x="1685449" y="314801"/>
                  </a:cubicBezTo>
                  <a:cubicBezTo>
                    <a:pt x="1685449" y="318611"/>
                    <a:pt x="1684496" y="321469"/>
                    <a:pt x="1684496" y="325279"/>
                  </a:cubicBezTo>
                  <a:cubicBezTo>
                    <a:pt x="1683544" y="320516"/>
                    <a:pt x="1682591" y="316706"/>
                    <a:pt x="1681639" y="311944"/>
                  </a:cubicBezTo>
                  <a:cubicBezTo>
                    <a:pt x="1681639" y="310039"/>
                    <a:pt x="1681639" y="309086"/>
                    <a:pt x="1681639" y="309086"/>
                  </a:cubicBezTo>
                  <a:cubicBezTo>
                    <a:pt x="1681639" y="309086"/>
                    <a:pt x="1681639" y="309086"/>
                    <a:pt x="1681639" y="310039"/>
                  </a:cubicBezTo>
                  <a:cubicBezTo>
                    <a:pt x="1681639" y="309086"/>
                    <a:pt x="1680686" y="307181"/>
                    <a:pt x="1680686" y="306229"/>
                  </a:cubicBezTo>
                  <a:cubicBezTo>
                    <a:pt x="1680686" y="305276"/>
                    <a:pt x="1680686" y="304324"/>
                    <a:pt x="1681639" y="303371"/>
                  </a:cubicBezTo>
                  <a:cubicBezTo>
                    <a:pt x="1682591" y="300514"/>
                    <a:pt x="1683544" y="297656"/>
                    <a:pt x="1684496" y="295751"/>
                  </a:cubicBezTo>
                  <a:cubicBezTo>
                    <a:pt x="1686401" y="290989"/>
                    <a:pt x="1687354" y="287179"/>
                    <a:pt x="1689259" y="282416"/>
                  </a:cubicBezTo>
                  <a:cubicBezTo>
                    <a:pt x="1687354" y="287179"/>
                    <a:pt x="1687354" y="291941"/>
                    <a:pt x="1687354" y="295751"/>
                  </a:cubicBezTo>
                  <a:close/>
                  <a:moveTo>
                    <a:pt x="1678781" y="276701"/>
                  </a:moveTo>
                  <a:cubicBezTo>
                    <a:pt x="1680686" y="266224"/>
                    <a:pt x="1682591" y="255746"/>
                    <a:pt x="1684496" y="245269"/>
                  </a:cubicBezTo>
                  <a:cubicBezTo>
                    <a:pt x="1685449" y="250031"/>
                    <a:pt x="1686401" y="254794"/>
                    <a:pt x="1686401" y="259556"/>
                  </a:cubicBezTo>
                  <a:cubicBezTo>
                    <a:pt x="1686401" y="262414"/>
                    <a:pt x="1686401" y="265271"/>
                    <a:pt x="1686401" y="268129"/>
                  </a:cubicBezTo>
                  <a:cubicBezTo>
                    <a:pt x="1686401" y="269081"/>
                    <a:pt x="1686401" y="270034"/>
                    <a:pt x="1686401" y="270986"/>
                  </a:cubicBezTo>
                  <a:cubicBezTo>
                    <a:pt x="1682591" y="276701"/>
                    <a:pt x="1679734" y="284321"/>
                    <a:pt x="1675924" y="292894"/>
                  </a:cubicBezTo>
                  <a:cubicBezTo>
                    <a:pt x="1675924" y="292894"/>
                    <a:pt x="1675924" y="291941"/>
                    <a:pt x="1675924" y="291941"/>
                  </a:cubicBezTo>
                  <a:cubicBezTo>
                    <a:pt x="1676876" y="287179"/>
                    <a:pt x="1677829" y="283369"/>
                    <a:pt x="1678781" y="278606"/>
                  </a:cubicBezTo>
                  <a:cubicBezTo>
                    <a:pt x="1679734" y="276701"/>
                    <a:pt x="1679734" y="275749"/>
                    <a:pt x="1679734" y="275749"/>
                  </a:cubicBezTo>
                  <a:cubicBezTo>
                    <a:pt x="1679734" y="275749"/>
                    <a:pt x="1679734" y="275749"/>
                    <a:pt x="1678781" y="276701"/>
                  </a:cubicBezTo>
                  <a:close/>
                  <a:moveTo>
                    <a:pt x="1677829" y="199549"/>
                  </a:moveTo>
                  <a:cubicBezTo>
                    <a:pt x="1677829" y="201454"/>
                    <a:pt x="1677829" y="202406"/>
                    <a:pt x="1678781" y="204311"/>
                  </a:cubicBezTo>
                  <a:cubicBezTo>
                    <a:pt x="1677829" y="207169"/>
                    <a:pt x="1676876" y="210979"/>
                    <a:pt x="1676876" y="213836"/>
                  </a:cubicBezTo>
                  <a:cubicBezTo>
                    <a:pt x="1676876" y="209074"/>
                    <a:pt x="1676876" y="204311"/>
                    <a:pt x="1677829" y="199549"/>
                  </a:cubicBezTo>
                  <a:close/>
                  <a:moveTo>
                    <a:pt x="1640681" y="226219"/>
                  </a:moveTo>
                  <a:cubicBezTo>
                    <a:pt x="1643539" y="233839"/>
                    <a:pt x="1646396" y="244316"/>
                    <a:pt x="1649254" y="254794"/>
                  </a:cubicBezTo>
                  <a:cubicBezTo>
                    <a:pt x="1651159" y="260509"/>
                    <a:pt x="1652111" y="267176"/>
                    <a:pt x="1654016" y="274796"/>
                  </a:cubicBezTo>
                  <a:cubicBezTo>
                    <a:pt x="1654016" y="276701"/>
                    <a:pt x="1653064" y="279559"/>
                    <a:pt x="1653064" y="281464"/>
                  </a:cubicBezTo>
                  <a:cubicBezTo>
                    <a:pt x="1653064" y="280511"/>
                    <a:pt x="1652111" y="279559"/>
                    <a:pt x="1652111" y="279559"/>
                  </a:cubicBezTo>
                  <a:cubicBezTo>
                    <a:pt x="1652111" y="279559"/>
                    <a:pt x="1652111" y="280511"/>
                    <a:pt x="1652111" y="282416"/>
                  </a:cubicBezTo>
                  <a:cubicBezTo>
                    <a:pt x="1651159" y="288131"/>
                    <a:pt x="1650206" y="293846"/>
                    <a:pt x="1649254" y="300514"/>
                  </a:cubicBezTo>
                  <a:cubicBezTo>
                    <a:pt x="1646396" y="293846"/>
                    <a:pt x="1644491" y="288131"/>
                    <a:pt x="1641634" y="281464"/>
                  </a:cubicBezTo>
                  <a:cubicBezTo>
                    <a:pt x="1642586" y="280511"/>
                    <a:pt x="1642586" y="280511"/>
                    <a:pt x="1643539" y="279559"/>
                  </a:cubicBezTo>
                  <a:cubicBezTo>
                    <a:pt x="1644491" y="278606"/>
                    <a:pt x="1646396" y="277654"/>
                    <a:pt x="1647349" y="277654"/>
                  </a:cubicBezTo>
                  <a:cubicBezTo>
                    <a:pt x="1651159" y="274796"/>
                    <a:pt x="1654016" y="273844"/>
                    <a:pt x="1654016" y="273844"/>
                  </a:cubicBezTo>
                  <a:cubicBezTo>
                    <a:pt x="1654016" y="273844"/>
                    <a:pt x="1652111" y="274796"/>
                    <a:pt x="1647349" y="276701"/>
                  </a:cubicBezTo>
                  <a:cubicBezTo>
                    <a:pt x="1646396" y="277654"/>
                    <a:pt x="1645444" y="277654"/>
                    <a:pt x="1643539" y="278606"/>
                  </a:cubicBezTo>
                  <a:cubicBezTo>
                    <a:pt x="1643539" y="278606"/>
                    <a:pt x="1642586" y="279559"/>
                    <a:pt x="1642586" y="279559"/>
                  </a:cubicBezTo>
                  <a:cubicBezTo>
                    <a:pt x="1642586" y="271939"/>
                    <a:pt x="1642586" y="263366"/>
                    <a:pt x="1642586" y="255746"/>
                  </a:cubicBezTo>
                  <a:cubicBezTo>
                    <a:pt x="1640681" y="246221"/>
                    <a:pt x="1640681" y="235744"/>
                    <a:pt x="1640681" y="226219"/>
                  </a:cubicBezTo>
                  <a:cubicBezTo>
                    <a:pt x="1639729" y="226219"/>
                    <a:pt x="1639729" y="226219"/>
                    <a:pt x="1640681" y="226219"/>
                  </a:cubicBezTo>
                  <a:close/>
                  <a:moveTo>
                    <a:pt x="1620679" y="348139"/>
                  </a:moveTo>
                  <a:cubicBezTo>
                    <a:pt x="1620679" y="349091"/>
                    <a:pt x="1620679" y="350044"/>
                    <a:pt x="1620679" y="351949"/>
                  </a:cubicBezTo>
                  <a:cubicBezTo>
                    <a:pt x="1620679" y="352901"/>
                    <a:pt x="1620679" y="353854"/>
                    <a:pt x="1620679" y="353854"/>
                  </a:cubicBezTo>
                  <a:cubicBezTo>
                    <a:pt x="1619726" y="354806"/>
                    <a:pt x="1619726" y="355759"/>
                    <a:pt x="1618774" y="356711"/>
                  </a:cubicBezTo>
                  <a:cubicBezTo>
                    <a:pt x="1619726" y="353854"/>
                    <a:pt x="1620679" y="350044"/>
                    <a:pt x="1620679" y="348139"/>
                  </a:cubicBezTo>
                  <a:close/>
                  <a:moveTo>
                    <a:pt x="1618774" y="311944"/>
                  </a:moveTo>
                  <a:cubicBezTo>
                    <a:pt x="1617821" y="312896"/>
                    <a:pt x="1617821" y="313849"/>
                    <a:pt x="1616869" y="315754"/>
                  </a:cubicBezTo>
                  <a:cubicBezTo>
                    <a:pt x="1613059" y="323374"/>
                    <a:pt x="1609249" y="332899"/>
                    <a:pt x="1605439" y="343376"/>
                  </a:cubicBezTo>
                  <a:cubicBezTo>
                    <a:pt x="1604486" y="345281"/>
                    <a:pt x="1603534" y="348139"/>
                    <a:pt x="1602581" y="350996"/>
                  </a:cubicBezTo>
                  <a:cubicBezTo>
                    <a:pt x="1602581" y="348139"/>
                    <a:pt x="1602581" y="345281"/>
                    <a:pt x="1602581" y="342424"/>
                  </a:cubicBezTo>
                  <a:cubicBezTo>
                    <a:pt x="1605439" y="334804"/>
                    <a:pt x="1609249" y="328136"/>
                    <a:pt x="1613059" y="321469"/>
                  </a:cubicBezTo>
                  <a:cubicBezTo>
                    <a:pt x="1614964" y="317659"/>
                    <a:pt x="1617821" y="313849"/>
                    <a:pt x="1619726" y="310039"/>
                  </a:cubicBezTo>
                  <a:cubicBezTo>
                    <a:pt x="1618774" y="310991"/>
                    <a:pt x="1618774" y="310991"/>
                    <a:pt x="1618774" y="311944"/>
                  </a:cubicBezTo>
                  <a:close/>
                  <a:moveTo>
                    <a:pt x="1610201" y="269081"/>
                  </a:moveTo>
                  <a:cubicBezTo>
                    <a:pt x="1612106" y="265271"/>
                    <a:pt x="1613059" y="261461"/>
                    <a:pt x="1614011" y="258604"/>
                  </a:cubicBezTo>
                  <a:cubicBezTo>
                    <a:pt x="1614964" y="256699"/>
                    <a:pt x="1615916" y="254794"/>
                    <a:pt x="1616869" y="252889"/>
                  </a:cubicBezTo>
                  <a:cubicBezTo>
                    <a:pt x="1616869" y="264319"/>
                    <a:pt x="1617821" y="277654"/>
                    <a:pt x="1617821" y="292894"/>
                  </a:cubicBezTo>
                  <a:cubicBezTo>
                    <a:pt x="1617821" y="292894"/>
                    <a:pt x="1617821" y="293846"/>
                    <a:pt x="1617821" y="293846"/>
                  </a:cubicBezTo>
                  <a:cubicBezTo>
                    <a:pt x="1616869" y="291941"/>
                    <a:pt x="1615916" y="290036"/>
                    <a:pt x="1614011" y="289084"/>
                  </a:cubicBezTo>
                  <a:cubicBezTo>
                    <a:pt x="1611154" y="284321"/>
                    <a:pt x="1608296" y="280511"/>
                    <a:pt x="1606391" y="277654"/>
                  </a:cubicBezTo>
                  <a:cubicBezTo>
                    <a:pt x="1608296" y="274796"/>
                    <a:pt x="1609249" y="271939"/>
                    <a:pt x="1610201" y="269081"/>
                  </a:cubicBezTo>
                  <a:close/>
                  <a:moveTo>
                    <a:pt x="1600676" y="297656"/>
                  </a:moveTo>
                  <a:cubicBezTo>
                    <a:pt x="1602581" y="290989"/>
                    <a:pt x="1604486" y="285274"/>
                    <a:pt x="1606391" y="279559"/>
                  </a:cubicBezTo>
                  <a:cubicBezTo>
                    <a:pt x="1607344" y="282416"/>
                    <a:pt x="1609249" y="286226"/>
                    <a:pt x="1611154" y="290989"/>
                  </a:cubicBezTo>
                  <a:cubicBezTo>
                    <a:pt x="1613059" y="294799"/>
                    <a:pt x="1614964" y="298609"/>
                    <a:pt x="1616869" y="303371"/>
                  </a:cubicBezTo>
                  <a:cubicBezTo>
                    <a:pt x="1613059" y="307181"/>
                    <a:pt x="1610201" y="312896"/>
                    <a:pt x="1606391" y="317659"/>
                  </a:cubicBezTo>
                  <a:cubicBezTo>
                    <a:pt x="1604486" y="320516"/>
                    <a:pt x="1602581" y="322421"/>
                    <a:pt x="1601629" y="325279"/>
                  </a:cubicBezTo>
                  <a:cubicBezTo>
                    <a:pt x="1601629" y="323374"/>
                    <a:pt x="1601629" y="321469"/>
                    <a:pt x="1600676" y="319564"/>
                  </a:cubicBezTo>
                  <a:cubicBezTo>
                    <a:pt x="1600676" y="314801"/>
                    <a:pt x="1599724" y="310039"/>
                    <a:pt x="1599724" y="305276"/>
                  </a:cubicBezTo>
                  <a:cubicBezTo>
                    <a:pt x="1599724" y="302419"/>
                    <a:pt x="1600676" y="300514"/>
                    <a:pt x="1600676" y="297656"/>
                  </a:cubicBezTo>
                  <a:close/>
                  <a:moveTo>
                    <a:pt x="1567339" y="315754"/>
                  </a:moveTo>
                  <a:cubicBezTo>
                    <a:pt x="1567339" y="320516"/>
                    <a:pt x="1568291" y="325279"/>
                    <a:pt x="1568291" y="330041"/>
                  </a:cubicBezTo>
                  <a:cubicBezTo>
                    <a:pt x="1567339" y="326231"/>
                    <a:pt x="1567339" y="323374"/>
                    <a:pt x="1566386" y="320516"/>
                  </a:cubicBezTo>
                  <a:cubicBezTo>
                    <a:pt x="1567339" y="319564"/>
                    <a:pt x="1567339" y="317659"/>
                    <a:pt x="1567339" y="315754"/>
                  </a:cubicBezTo>
                  <a:close/>
                  <a:moveTo>
                    <a:pt x="1547336" y="265271"/>
                  </a:moveTo>
                  <a:cubicBezTo>
                    <a:pt x="1547336" y="269081"/>
                    <a:pt x="1546384" y="271939"/>
                    <a:pt x="1546384" y="275749"/>
                  </a:cubicBezTo>
                  <a:cubicBezTo>
                    <a:pt x="1546384" y="274796"/>
                    <a:pt x="1545431" y="273844"/>
                    <a:pt x="1545431" y="272891"/>
                  </a:cubicBezTo>
                  <a:cubicBezTo>
                    <a:pt x="1546384" y="270986"/>
                    <a:pt x="1546384" y="268129"/>
                    <a:pt x="1547336" y="265271"/>
                  </a:cubicBezTo>
                  <a:close/>
                  <a:moveTo>
                    <a:pt x="1541621" y="286226"/>
                  </a:moveTo>
                  <a:cubicBezTo>
                    <a:pt x="1542574" y="289084"/>
                    <a:pt x="1543526" y="290989"/>
                    <a:pt x="1543526" y="293846"/>
                  </a:cubicBezTo>
                  <a:cubicBezTo>
                    <a:pt x="1543526" y="295751"/>
                    <a:pt x="1542574" y="298609"/>
                    <a:pt x="1542574" y="301466"/>
                  </a:cubicBezTo>
                  <a:cubicBezTo>
                    <a:pt x="1541621" y="298609"/>
                    <a:pt x="1540669" y="294799"/>
                    <a:pt x="1539716" y="291941"/>
                  </a:cubicBezTo>
                  <a:cubicBezTo>
                    <a:pt x="1540669" y="289084"/>
                    <a:pt x="1541621" y="288131"/>
                    <a:pt x="1541621" y="286226"/>
                  </a:cubicBezTo>
                  <a:close/>
                  <a:moveTo>
                    <a:pt x="1537811" y="271939"/>
                  </a:moveTo>
                  <a:cubicBezTo>
                    <a:pt x="1537811" y="273844"/>
                    <a:pt x="1538764" y="274796"/>
                    <a:pt x="1538764" y="276701"/>
                  </a:cubicBezTo>
                  <a:cubicBezTo>
                    <a:pt x="1537811" y="277654"/>
                    <a:pt x="1537811" y="278606"/>
                    <a:pt x="1536859" y="280511"/>
                  </a:cubicBezTo>
                  <a:cubicBezTo>
                    <a:pt x="1537811" y="276701"/>
                    <a:pt x="1537811" y="273844"/>
                    <a:pt x="1537811" y="271939"/>
                  </a:cubicBezTo>
                  <a:close/>
                  <a:moveTo>
                    <a:pt x="1533049" y="338614"/>
                  </a:moveTo>
                  <a:cubicBezTo>
                    <a:pt x="1533049" y="337661"/>
                    <a:pt x="1533049" y="336709"/>
                    <a:pt x="1533049" y="335756"/>
                  </a:cubicBezTo>
                  <a:cubicBezTo>
                    <a:pt x="1534001" y="340519"/>
                    <a:pt x="1534954" y="345281"/>
                    <a:pt x="1535906" y="350044"/>
                  </a:cubicBezTo>
                  <a:cubicBezTo>
                    <a:pt x="1536859" y="352901"/>
                    <a:pt x="1536859" y="354806"/>
                    <a:pt x="1536859" y="357664"/>
                  </a:cubicBezTo>
                  <a:cubicBezTo>
                    <a:pt x="1536859" y="359569"/>
                    <a:pt x="1536859" y="360521"/>
                    <a:pt x="1536859" y="362426"/>
                  </a:cubicBezTo>
                  <a:cubicBezTo>
                    <a:pt x="1536859" y="362426"/>
                    <a:pt x="1536859" y="362426"/>
                    <a:pt x="1536859" y="362426"/>
                  </a:cubicBezTo>
                  <a:cubicBezTo>
                    <a:pt x="1534954" y="356711"/>
                    <a:pt x="1533049" y="351949"/>
                    <a:pt x="1532096" y="346234"/>
                  </a:cubicBezTo>
                  <a:cubicBezTo>
                    <a:pt x="1533049" y="343376"/>
                    <a:pt x="1533049" y="341471"/>
                    <a:pt x="1533049" y="338614"/>
                  </a:cubicBezTo>
                  <a:close/>
                  <a:moveTo>
                    <a:pt x="1519714" y="270986"/>
                  </a:moveTo>
                  <a:cubicBezTo>
                    <a:pt x="1521619" y="279559"/>
                    <a:pt x="1523524" y="288131"/>
                    <a:pt x="1525429" y="297656"/>
                  </a:cubicBezTo>
                  <a:cubicBezTo>
                    <a:pt x="1525429" y="298609"/>
                    <a:pt x="1525429" y="299561"/>
                    <a:pt x="1524476" y="301466"/>
                  </a:cubicBezTo>
                  <a:cubicBezTo>
                    <a:pt x="1523524" y="306229"/>
                    <a:pt x="1522571" y="310991"/>
                    <a:pt x="1521619" y="315754"/>
                  </a:cubicBezTo>
                  <a:cubicBezTo>
                    <a:pt x="1520666" y="313849"/>
                    <a:pt x="1520666" y="311944"/>
                    <a:pt x="1519714" y="310991"/>
                  </a:cubicBezTo>
                  <a:cubicBezTo>
                    <a:pt x="1519714" y="295751"/>
                    <a:pt x="1518761" y="281464"/>
                    <a:pt x="1517809" y="268129"/>
                  </a:cubicBezTo>
                  <a:cubicBezTo>
                    <a:pt x="1519714" y="268129"/>
                    <a:pt x="1519714" y="269081"/>
                    <a:pt x="1519714" y="270986"/>
                  </a:cubicBezTo>
                  <a:close/>
                  <a:moveTo>
                    <a:pt x="1503521" y="302419"/>
                  </a:moveTo>
                  <a:cubicBezTo>
                    <a:pt x="1503521" y="306229"/>
                    <a:pt x="1503521" y="310039"/>
                    <a:pt x="1502569" y="313849"/>
                  </a:cubicBezTo>
                  <a:cubicBezTo>
                    <a:pt x="1502569" y="318611"/>
                    <a:pt x="1502569" y="324326"/>
                    <a:pt x="1502569" y="330041"/>
                  </a:cubicBezTo>
                  <a:cubicBezTo>
                    <a:pt x="1502569" y="330041"/>
                    <a:pt x="1502569" y="330041"/>
                    <a:pt x="1501616" y="329089"/>
                  </a:cubicBezTo>
                  <a:cubicBezTo>
                    <a:pt x="1500664" y="323374"/>
                    <a:pt x="1498759" y="317659"/>
                    <a:pt x="1497806" y="311944"/>
                  </a:cubicBezTo>
                  <a:cubicBezTo>
                    <a:pt x="1500664" y="309086"/>
                    <a:pt x="1502569" y="306229"/>
                    <a:pt x="1503521" y="302419"/>
                  </a:cubicBezTo>
                  <a:close/>
                  <a:moveTo>
                    <a:pt x="1477804" y="272891"/>
                  </a:moveTo>
                  <a:cubicBezTo>
                    <a:pt x="1477804" y="273844"/>
                    <a:pt x="1477804" y="273844"/>
                    <a:pt x="1477804" y="272891"/>
                  </a:cubicBezTo>
                  <a:cubicBezTo>
                    <a:pt x="1477804" y="275749"/>
                    <a:pt x="1477804" y="278606"/>
                    <a:pt x="1477804" y="282416"/>
                  </a:cubicBezTo>
                  <a:cubicBezTo>
                    <a:pt x="1477804" y="286226"/>
                    <a:pt x="1476851" y="290989"/>
                    <a:pt x="1476851" y="294799"/>
                  </a:cubicBezTo>
                  <a:cubicBezTo>
                    <a:pt x="1476851" y="294799"/>
                    <a:pt x="1476851" y="295751"/>
                    <a:pt x="1475899" y="295751"/>
                  </a:cubicBezTo>
                  <a:cubicBezTo>
                    <a:pt x="1475899" y="290989"/>
                    <a:pt x="1474946" y="286226"/>
                    <a:pt x="1474946" y="282416"/>
                  </a:cubicBezTo>
                  <a:cubicBezTo>
                    <a:pt x="1475899" y="279559"/>
                    <a:pt x="1476851" y="276701"/>
                    <a:pt x="1477804" y="272891"/>
                  </a:cubicBezTo>
                  <a:close/>
                  <a:moveTo>
                    <a:pt x="1461611" y="326231"/>
                  </a:moveTo>
                  <a:cubicBezTo>
                    <a:pt x="1461611" y="327184"/>
                    <a:pt x="1461611" y="327184"/>
                    <a:pt x="1461611" y="328136"/>
                  </a:cubicBezTo>
                  <a:cubicBezTo>
                    <a:pt x="1461611" y="329089"/>
                    <a:pt x="1460659" y="329089"/>
                    <a:pt x="1460659" y="330041"/>
                  </a:cubicBezTo>
                  <a:cubicBezTo>
                    <a:pt x="1460659" y="330041"/>
                    <a:pt x="1460659" y="330041"/>
                    <a:pt x="1460659" y="329089"/>
                  </a:cubicBezTo>
                  <a:cubicBezTo>
                    <a:pt x="1460659" y="328136"/>
                    <a:pt x="1460659" y="327184"/>
                    <a:pt x="1461611" y="326231"/>
                  </a:cubicBezTo>
                  <a:close/>
                  <a:moveTo>
                    <a:pt x="1457801" y="309086"/>
                  </a:moveTo>
                  <a:cubicBezTo>
                    <a:pt x="1456849" y="310039"/>
                    <a:pt x="1456849" y="310039"/>
                    <a:pt x="1457801" y="309086"/>
                  </a:cubicBezTo>
                  <a:cubicBezTo>
                    <a:pt x="1456849" y="307181"/>
                    <a:pt x="1456849" y="305276"/>
                    <a:pt x="1455896" y="302419"/>
                  </a:cubicBezTo>
                  <a:cubicBezTo>
                    <a:pt x="1455896" y="305276"/>
                    <a:pt x="1456849" y="307181"/>
                    <a:pt x="1457801" y="309086"/>
                  </a:cubicBezTo>
                  <a:close/>
                  <a:moveTo>
                    <a:pt x="1442561" y="328136"/>
                  </a:moveTo>
                  <a:cubicBezTo>
                    <a:pt x="1442561" y="324326"/>
                    <a:pt x="1442561" y="321469"/>
                    <a:pt x="1442561" y="318611"/>
                  </a:cubicBezTo>
                  <a:cubicBezTo>
                    <a:pt x="1443514" y="323374"/>
                    <a:pt x="1443514" y="329089"/>
                    <a:pt x="1444466" y="333851"/>
                  </a:cubicBezTo>
                  <a:cubicBezTo>
                    <a:pt x="1443514" y="332899"/>
                    <a:pt x="1443514" y="330994"/>
                    <a:pt x="1442561" y="330041"/>
                  </a:cubicBezTo>
                  <a:cubicBezTo>
                    <a:pt x="1442561" y="330041"/>
                    <a:pt x="1442561" y="329089"/>
                    <a:pt x="1442561" y="328136"/>
                  </a:cubicBezTo>
                  <a:close/>
                  <a:moveTo>
                    <a:pt x="1415891" y="281464"/>
                  </a:moveTo>
                  <a:cubicBezTo>
                    <a:pt x="1415891" y="284321"/>
                    <a:pt x="1415891" y="286226"/>
                    <a:pt x="1415891" y="289084"/>
                  </a:cubicBezTo>
                  <a:cubicBezTo>
                    <a:pt x="1415891" y="289084"/>
                    <a:pt x="1415891" y="289084"/>
                    <a:pt x="1415891" y="289084"/>
                  </a:cubicBezTo>
                  <a:cubicBezTo>
                    <a:pt x="1414939" y="288131"/>
                    <a:pt x="1413986" y="287179"/>
                    <a:pt x="1413034" y="286226"/>
                  </a:cubicBezTo>
                  <a:cubicBezTo>
                    <a:pt x="1414939" y="284321"/>
                    <a:pt x="1415891" y="282416"/>
                    <a:pt x="1415891" y="281464"/>
                  </a:cubicBezTo>
                  <a:close/>
                  <a:moveTo>
                    <a:pt x="1412081" y="290036"/>
                  </a:moveTo>
                  <a:cubicBezTo>
                    <a:pt x="1413034" y="290989"/>
                    <a:pt x="1413034" y="291941"/>
                    <a:pt x="1413986" y="292894"/>
                  </a:cubicBezTo>
                  <a:cubicBezTo>
                    <a:pt x="1414939" y="293846"/>
                    <a:pt x="1414939" y="294799"/>
                    <a:pt x="1415891" y="295751"/>
                  </a:cubicBezTo>
                  <a:cubicBezTo>
                    <a:pt x="1415891" y="297656"/>
                    <a:pt x="1415891" y="299561"/>
                    <a:pt x="1415891" y="300514"/>
                  </a:cubicBezTo>
                  <a:cubicBezTo>
                    <a:pt x="1413986" y="296704"/>
                    <a:pt x="1413034" y="293846"/>
                    <a:pt x="1412081" y="290036"/>
                  </a:cubicBezTo>
                  <a:cubicBezTo>
                    <a:pt x="1412081" y="290036"/>
                    <a:pt x="1412081" y="290036"/>
                    <a:pt x="1412081" y="290036"/>
                  </a:cubicBezTo>
                  <a:close/>
                  <a:moveTo>
                    <a:pt x="1383506" y="364331"/>
                  </a:moveTo>
                  <a:cubicBezTo>
                    <a:pt x="1383506" y="362426"/>
                    <a:pt x="1383506" y="360521"/>
                    <a:pt x="1382554" y="358616"/>
                  </a:cubicBezTo>
                  <a:cubicBezTo>
                    <a:pt x="1382554" y="358616"/>
                    <a:pt x="1382554" y="357664"/>
                    <a:pt x="1382554" y="357664"/>
                  </a:cubicBezTo>
                  <a:cubicBezTo>
                    <a:pt x="1382554" y="358616"/>
                    <a:pt x="1383506" y="360521"/>
                    <a:pt x="1383506" y="362426"/>
                  </a:cubicBezTo>
                  <a:cubicBezTo>
                    <a:pt x="1384459" y="363379"/>
                    <a:pt x="1384459" y="363379"/>
                    <a:pt x="1383506" y="364331"/>
                  </a:cubicBezTo>
                  <a:close/>
                  <a:moveTo>
                    <a:pt x="1386364" y="298609"/>
                  </a:moveTo>
                  <a:cubicBezTo>
                    <a:pt x="1386364" y="298609"/>
                    <a:pt x="1386364" y="298609"/>
                    <a:pt x="1386364" y="298609"/>
                  </a:cubicBezTo>
                  <a:cubicBezTo>
                    <a:pt x="1385411" y="296704"/>
                    <a:pt x="1385411" y="295751"/>
                    <a:pt x="1384459" y="293846"/>
                  </a:cubicBezTo>
                  <a:cubicBezTo>
                    <a:pt x="1385411" y="292894"/>
                    <a:pt x="1385411" y="291941"/>
                    <a:pt x="1386364" y="290989"/>
                  </a:cubicBezTo>
                  <a:cubicBezTo>
                    <a:pt x="1388269" y="289084"/>
                    <a:pt x="1389221" y="287179"/>
                    <a:pt x="1391126" y="286226"/>
                  </a:cubicBezTo>
                  <a:cubicBezTo>
                    <a:pt x="1389221" y="290036"/>
                    <a:pt x="1387316" y="293846"/>
                    <a:pt x="1386364" y="298609"/>
                  </a:cubicBezTo>
                  <a:close/>
                  <a:moveTo>
                    <a:pt x="1383506" y="287179"/>
                  </a:moveTo>
                  <a:cubicBezTo>
                    <a:pt x="1383506" y="287179"/>
                    <a:pt x="1382554" y="288131"/>
                    <a:pt x="1382554" y="288131"/>
                  </a:cubicBezTo>
                  <a:cubicBezTo>
                    <a:pt x="1380649" y="283369"/>
                    <a:pt x="1378744" y="278606"/>
                    <a:pt x="1376839" y="274796"/>
                  </a:cubicBezTo>
                  <a:cubicBezTo>
                    <a:pt x="1379696" y="262414"/>
                    <a:pt x="1382554" y="251936"/>
                    <a:pt x="1384459" y="242411"/>
                  </a:cubicBezTo>
                  <a:cubicBezTo>
                    <a:pt x="1385411" y="250031"/>
                    <a:pt x="1387316" y="263366"/>
                    <a:pt x="1390174" y="281464"/>
                  </a:cubicBezTo>
                  <a:cubicBezTo>
                    <a:pt x="1388269" y="283369"/>
                    <a:pt x="1386364" y="285274"/>
                    <a:pt x="1383506" y="287179"/>
                  </a:cubicBezTo>
                  <a:close/>
                  <a:moveTo>
                    <a:pt x="1391126" y="310991"/>
                  </a:moveTo>
                  <a:cubicBezTo>
                    <a:pt x="1392079" y="307181"/>
                    <a:pt x="1392079" y="303371"/>
                    <a:pt x="1393031" y="299561"/>
                  </a:cubicBezTo>
                  <a:cubicBezTo>
                    <a:pt x="1393031" y="299561"/>
                    <a:pt x="1393031" y="298609"/>
                    <a:pt x="1393031" y="298609"/>
                  </a:cubicBezTo>
                  <a:cubicBezTo>
                    <a:pt x="1393031" y="300514"/>
                    <a:pt x="1393984" y="303371"/>
                    <a:pt x="1393984" y="305276"/>
                  </a:cubicBezTo>
                  <a:cubicBezTo>
                    <a:pt x="1393984" y="308134"/>
                    <a:pt x="1392079" y="309086"/>
                    <a:pt x="1391126" y="310991"/>
                  </a:cubicBezTo>
                  <a:close/>
                  <a:moveTo>
                    <a:pt x="1397794" y="278606"/>
                  </a:moveTo>
                  <a:cubicBezTo>
                    <a:pt x="1397794" y="278606"/>
                    <a:pt x="1397794" y="278606"/>
                    <a:pt x="1397794" y="278606"/>
                  </a:cubicBezTo>
                  <a:cubicBezTo>
                    <a:pt x="1397794" y="278606"/>
                    <a:pt x="1397794" y="279559"/>
                    <a:pt x="1397794" y="279559"/>
                  </a:cubicBezTo>
                  <a:cubicBezTo>
                    <a:pt x="1397794" y="279559"/>
                    <a:pt x="1397794" y="279559"/>
                    <a:pt x="1397794" y="278606"/>
                  </a:cubicBezTo>
                  <a:cubicBezTo>
                    <a:pt x="1397794" y="278606"/>
                    <a:pt x="1397794" y="278606"/>
                    <a:pt x="1397794" y="278606"/>
                  </a:cubicBezTo>
                  <a:close/>
                  <a:moveTo>
                    <a:pt x="1397794" y="322421"/>
                  </a:moveTo>
                  <a:cubicBezTo>
                    <a:pt x="1398746" y="325279"/>
                    <a:pt x="1398746" y="328136"/>
                    <a:pt x="1399699" y="331946"/>
                  </a:cubicBezTo>
                  <a:cubicBezTo>
                    <a:pt x="1399699" y="332899"/>
                    <a:pt x="1399699" y="332899"/>
                    <a:pt x="1399699" y="333851"/>
                  </a:cubicBezTo>
                  <a:cubicBezTo>
                    <a:pt x="1398746" y="330994"/>
                    <a:pt x="1397794" y="328136"/>
                    <a:pt x="1396841" y="326231"/>
                  </a:cubicBezTo>
                  <a:cubicBezTo>
                    <a:pt x="1396841" y="324326"/>
                    <a:pt x="1396841" y="323374"/>
                    <a:pt x="1397794" y="322421"/>
                  </a:cubicBezTo>
                  <a:close/>
                  <a:moveTo>
                    <a:pt x="1387316" y="231934"/>
                  </a:moveTo>
                  <a:cubicBezTo>
                    <a:pt x="1389221" y="242411"/>
                    <a:pt x="1392079" y="255746"/>
                    <a:pt x="1395889" y="270986"/>
                  </a:cubicBezTo>
                  <a:cubicBezTo>
                    <a:pt x="1395889" y="271939"/>
                    <a:pt x="1395889" y="271939"/>
                    <a:pt x="1394936" y="272891"/>
                  </a:cubicBezTo>
                  <a:cubicBezTo>
                    <a:pt x="1390174" y="257651"/>
                    <a:pt x="1386364" y="246221"/>
                    <a:pt x="1384459" y="240506"/>
                  </a:cubicBezTo>
                  <a:cubicBezTo>
                    <a:pt x="1386364" y="237649"/>
                    <a:pt x="1387316" y="234791"/>
                    <a:pt x="1387316" y="231934"/>
                  </a:cubicBezTo>
                  <a:close/>
                  <a:moveTo>
                    <a:pt x="1380649" y="232886"/>
                  </a:moveTo>
                  <a:cubicBezTo>
                    <a:pt x="1382554" y="230029"/>
                    <a:pt x="1384459" y="227171"/>
                    <a:pt x="1386364" y="225266"/>
                  </a:cubicBezTo>
                  <a:cubicBezTo>
                    <a:pt x="1386364" y="225266"/>
                    <a:pt x="1386364" y="225266"/>
                    <a:pt x="1386364" y="225266"/>
                  </a:cubicBezTo>
                  <a:cubicBezTo>
                    <a:pt x="1382554" y="234791"/>
                    <a:pt x="1377791" y="247174"/>
                    <a:pt x="1372076" y="262414"/>
                  </a:cubicBezTo>
                  <a:cubicBezTo>
                    <a:pt x="1371124" y="260509"/>
                    <a:pt x="1371124" y="259556"/>
                    <a:pt x="1370171" y="257651"/>
                  </a:cubicBezTo>
                  <a:cubicBezTo>
                    <a:pt x="1369219" y="256699"/>
                    <a:pt x="1369219" y="255746"/>
                    <a:pt x="1369219" y="253841"/>
                  </a:cubicBezTo>
                  <a:cubicBezTo>
                    <a:pt x="1373029" y="245269"/>
                    <a:pt x="1376839" y="238601"/>
                    <a:pt x="1380649" y="232886"/>
                  </a:cubicBezTo>
                  <a:close/>
                  <a:moveTo>
                    <a:pt x="1356836" y="300514"/>
                  </a:moveTo>
                  <a:cubicBezTo>
                    <a:pt x="1356836" y="301466"/>
                    <a:pt x="1356836" y="301466"/>
                    <a:pt x="1356836" y="302419"/>
                  </a:cubicBezTo>
                  <a:cubicBezTo>
                    <a:pt x="1356836" y="303371"/>
                    <a:pt x="1356836" y="303371"/>
                    <a:pt x="1355884" y="304324"/>
                  </a:cubicBezTo>
                  <a:cubicBezTo>
                    <a:pt x="1355884" y="302419"/>
                    <a:pt x="1355884" y="301466"/>
                    <a:pt x="1355884" y="299561"/>
                  </a:cubicBezTo>
                  <a:cubicBezTo>
                    <a:pt x="1355884" y="299561"/>
                    <a:pt x="1356836" y="299561"/>
                    <a:pt x="1356836" y="300514"/>
                  </a:cubicBezTo>
                  <a:close/>
                  <a:moveTo>
                    <a:pt x="1339691" y="325279"/>
                  </a:moveTo>
                  <a:cubicBezTo>
                    <a:pt x="1339691" y="325279"/>
                    <a:pt x="1339691" y="324326"/>
                    <a:pt x="1339691" y="324326"/>
                  </a:cubicBezTo>
                  <a:cubicBezTo>
                    <a:pt x="1340644" y="322421"/>
                    <a:pt x="1341596" y="319564"/>
                    <a:pt x="1341596" y="317659"/>
                  </a:cubicBezTo>
                  <a:cubicBezTo>
                    <a:pt x="1341596" y="317659"/>
                    <a:pt x="1341596" y="317659"/>
                    <a:pt x="1341596" y="317659"/>
                  </a:cubicBezTo>
                  <a:cubicBezTo>
                    <a:pt x="1341596" y="322421"/>
                    <a:pt x="1341596" y="326231"/>
                    <a:pt x="1341596" y="330994"/>
                  </a:cubicBezTo>
                  <a:cubicBezTo>
                    <a:pt x="1341596" y="328136"/>
                    <a:pt x="1340644" y="326231"/>
                    <a:pt x="1339691" y="325279"/>
                  </a:cubicBezTo>
                  <a:close/>
                  <a:moveTo>
                    <a:pt x="1340644" y="226219"/>
                  </a:moveTo>
                  <a:cubicBezTo>
                    <a:pt x="1340644" y="225266"/>
                    <a:pt x="1340644" y="225266"/>
                    <a:pt x="1340644" y="226219"/>
                  </a:cubicBezTo>
                  <a:cubicBezTo>
                    <a:pt x="1341596" y="229076"/>
                    <a:pt x="1343501" y="232886"/>
                    <a:pt x="1344454" y="237649"/>
                  </a:cubicBezTo>
                  <a:cubicBezTo>
                    <a:pt x="1344454" y="239554"/>
                    <a:pt x="1344454" y="240506"/>
                    <a:pt x="1344454" y="242411"/>
                  </a:cubicBezTo>
                  <a:cubicBezTo>
                    <a:pt x="1344454" y="249079"/>
                    <a:pt x="1343501" y="256699"/>
                    <a:pt x="1343501" y="264319"/>
                  </a:cubicBezTo>
                  <a:cubicBezTo>
                    <a:pt x="1343501" y="267176"/>
                    <a:pt x="1343501" y="270034"/>
                    <a:pt x="1343501" y="272891"/>
                  </a:cubicBezTo>
                  <a:cubicBezTo>
                    <a:pt x="1341596" y="271939"/>
                    <a:pt x="1340644" y="270034"/>
                    <a:pt x="1339691" y="269081"/>
                  </a:cubicBezTo>
                  <a:cubicBezTo>
                    <a:pt x="1338739" y="252889"/>
                    <a:pt x="1339691" y="238601"/>
                    <a:pt x="1340644" y="226219"/>
                  </a:cubicBezTo>
                  <a:close/>
                  <a:moveTo>
                    <a:pt x="1337786" y="295751"/>
                  </a:moveTo>
                  <a:cubicBezTo>
                    <a:pt x="1337786" y="288131"/>
                    <a:pt x="1338739" y="279559"/>
                    <a:pt x="1338739" y="271939"/>
                  </a:cubicBezTo>
                  <a:cubicBezTo>
                    <a:pt x="1339691" y="272891"/>
                    <a:pt x="1341596" y="274796"/>
                    <a:pt x="1342549" y="276701"/>
                  </a:cubicBezTo>
                  <a:cubicBezTo>
                    <a:pt x="1342549" y="276701"/>
                    <a:pt x="1342549" y="276701"/>
                    <a:pt x="1342549" y="276701"/>
                  </a:cubicBezTo>
                  <a:cubicBezTo>
                    <a:pt x="1342549" y="279559"/>
                    <a:pt x="1342549" y="283369"/>
                    <a:pt x="1342549" y="286226"/>
                  </a:cubicBezTo>
                  <a:cubicBezTo>
                    <a:pt x="1340644" y="290036"/>
                    <a:pt x="1338739" y="292894"/>
                    <a:pt x="1337786" y="295751"/>
                  </a:cubicBezTo>
                  <a:cubicBezTo>
                    <a:pt x="1337786" y="296704"/>
                    <a:pt x="1337786" y="296704"/>
                    <a:pt x="1337786" y="296704"/>
                  </a:cubicBezTo>
                  <a:cubicBezTo>
                    <a:pt x="1337786" y="296704"/>
                    <a:pt x="1337786" y="295751"/>
                    <a:pt x="1337786" y="295751"/>
                  </a:cubicBezTo>
                  <a:close/>
                  <a:moveTo>
                    <a:pt x="1314926" y="320516"/>
                  </a:move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lose/>
                  <a:moveTo>
                    <a:pt x="1311116" y="312896"/>
                  </a:moveTo>
                  <a:cubicBezTo>
                    <a:pt x="1311116" y="312896"/>
                    <a:pt x="1312069" y="313849"/>
                    <a:pt x="1311116" y="312896"/>
                  </a:cubicBezTo>
                  <a:cubicBezTo>
                    <a:pt x="1311116" y="313849"/>
                    <a:pt x="1311116" y="313849"/>
                    <a:pt x="1311116" y="314801"/>
                  </a:cubicBezTo>
                  <a:cubicBezTo>
                    <a:pt x="1311116" y="314801"/>
                    <a:pt x="1311116" y="314801"/>
                    <a:pt x="1311116" y="314801"/>
                  </a:cubicBezTo>
                  <a:cubicBezTo>
                    <a:pt x="1311116" y="313849"/>
                    <a:pt x="1311116" y="313849"/>
                    <a:pt x="1311116" y="312896"/>
                  </a:cubicBezTo>
                  <a:close/>
                  <a:moveTo>
                    <a:pt x="1242536" y="344329"/>
                  </a:moveTo>
                  <a:cubicBezTo>
                    <a:pt x="1241584" y="341471"/>
                    <a:pt x="1239679" y="339566"/>
                    <a:pt x="1238726" y="336709"/>
                  </a:cubicBezTo>
                  <a:cubicBezTo>
                    <a:pt x="1238726" y="328136"/>
                    <a:pt x="1238726" y="318611"/>
                    <a:pt x="1238726" y="310991"/>
                  </a:cubicBezTo>
                  <a:cubicBezTo>
                    <a:pt x="1238726" y="309086"/>
                    <a:pt x="1238726" y="308134"/>
                    <a:pt x="1238726" y="307181"/>
                  </a:cubicBezTo>
                  <a:cubicBezTo>
                    <a:pt x="1240631" y="317659"/>
                    <a:pt x="1241584" y="328136"/>
                    <a:pt x="1244441" y="339566"/>
                  </a:cubicBezTo>
                  <a:cubicBezTo>
                    <a:pt x="1244441" y="339566"/>
                    <a:pt x="1244441" y="340519"/>
                    <a:pt x="1244441" y="340519"/>
                  </a:cubicBezTo>
                  <a:cubicBezTo>
                    <a:pt x="1243489" y="341471"/>
                    <a:pt x="1242536" y="343376"/>
                    <a:pt x="1242536" y="344329"/>
                  </a:cubicBezTo>
                  <a:close/>
                  <a:moveTo>
                    <a:pt x="1279684" y="290989"/>
                  </a:moveTo>
                  <a:cubicBezTo>
                    <a:pt x="1279684" y="289084"/>
                    <a:pt x="1279684" y="286226"/>
                    <a:pt x="1279684" y="284321"/>
                  </a:cubicBezTo>
                  <a:cubicBezTo>
                    <a:pt x="1280636" y="285274"/>
                    <a:pt x="1280636" y="286226"/>
                    <a:pt x="1281589" y="287179"/>
                  </a:cubicBezTo>
                  <a:cubicBezTo>
                    <a:pt x="1280636" y="289084"/>
                    <a:pt x="1279684" y="290036"/>
                    <a:pt x="1279684" y="290989"/>
                  </a:cubicBezTo>
                  <a:close/>
                  <a:moveTo>
                    <a:pt x="1298734" y="332899"/>
                  </a:moveTo>
                  <a:cubicBezTo>
                    <a:pt x="1298734" y="332899"/>
                    <a:pt x="1298734" y="332899"/>
                    <a:pt x="1298734" y="332899"/>
                  </a:cubicBezTo>
                  <a:cubicBezTo>
                    <a:pt x="1298734" y="331946"/>
                    <a:pt x="1298734" y="331946"/>
                    <a:pt x="1298734" y="330994"/>
                  </a:cubicBezTo>
                  <a:cubicBezTo>
                    <a:pt x="1298734" y="331946"/>
                    <a:pt x="1298734" y="332899"/>
                    <a:pt x="1298734" y="332899"/>
                  </a:cubicBezTo>
                  <a:close/>
                  <a:moveTo>
                    <a:pt x="1295876" y="278606"/>
                  </a:moveTo>
                  <a:cubicBezTo>
                    <a:pt x="1298734" y="285274"/>
                    <a:pt x="1301591" y="291941"/>
                    <a:pt x="1305401" y="299561"/>
                  </a:cubicBezTo>
                  <a:cubicBezTo>
                    <a:pt x="1305401" y="299561"/>
                    <a:pt x="1305401" y="299561"/>
                    <a:pt x="1305401" y="300514"/>
                  </a:cubicBezTo>
                  <a:cubicBezTo>
                    <a:pt x="1305401" y="301466"/>
                    <a:pt x="1305401" y="302419"/>
                    <a:pt x="1304449" y="303371"/>
                  </a:cubicBezTo>
                  <a:cubicBezTo>
                    <a:pt x="1303496" y="300514"/>
                    <a:pt x="1301591" y="298609"/>
                    <a:pt x="1300639" y="295751"/>
                  </a:cubicBezTo>
                  <a:cubicBezTo>
                    <a:pt x="1298734" y="291941"/>
                    <a:pt x="1296829" y="288131"/>
                    <a:pt x="1293971" y="284321"/>
                  </a:cubicBezTo>
                  <a:cubicBezTo>
                    <a:pt x="1294924" y="282416"/>
                    <a:pt x="1295876" y="280511"/>
                    <a:pt x="1295876" y="278606"/>
                  </a:cubicBezTo>
                  <a:close/>
                  <a:moveTo>
                    <a:pt x="1299686" y="328136"/>
                  </a:moveTo>
                  <a:cubicBezTo>
                    <a:pt x="1299686" y="329089"/>
                    <a:pt x="1299686" y="329089"/>
                    <a:pt x="1299686" y="330041"/>
                  </a:cubicBezTo>
                  <a:cubicBezTo>
                    <a:pt x="1299686" y="330041"/>
                    <a:pt x="1298734" y="330994"/>
                    <a:pt x="1298734" y="331946"/>
                  </a:cubicBezTo>
                  <a:cubicBezTo>
                    <a:pt x="1296829" y="329089"/>
                    <a:pt x="1294924" y="326231"/>
                    <a:pt x="1293019" y="324326"/>
                  </a:cubicBezTo>
                  <a:cubicBezTo>
                    <a:pt x="1292066" y="322421"/>
                    <a:pt x="1290161" y="320516"/>
                    <a:pt x="1289209" y="318611"/>
                  </a:cubicBezTo>
                  <a:cubicBezTo>
                    <a:pt x="1289209" y="318611"/>
                    <a:pt x="1289209" y="318611"/>
                    <a:pt x="1289209" y="318611"/>
                  </a:cubicBezTo>
                  <a:cubicBezTo>
                    <a:pt x="1289209" y="314801"/>
                    <a:pt x="1289209" y="311944"/>
                    <a:pt x="1289209" y="309086"/>
                  </a:cubicBezTo>
                  <a:cubicBezTo>
                    <a:pt x="1289209" y="308134"/>
                    <a:pt x="1290161" y="306229"/>
                    <a:pt x="1290161" y="305276"/>
                  </a:cubicBezTo>
                  <a:cubicBezTo>
                    <a:pt x="1293019" y="311944"/>
                    <a:pt x="1296829" y="319564"/>
                    <a:pt x="1299686" y="328136"/>
                  </a:cubicBezTo>
                  <a:close/>
                  <a:moveTo>
                    <a:pt x="1289209" y="263366"/>
                  </a:moveTo>
                  <a:cubicBezTo>
                    <a:pt x="1288256" y="265271"/>
                    <a:pt x="1288256" y="266224"/>
                    <a:pt x="1287304" y="268129"/>
                  </a:cubicBezTo>
                  <a:cubicBezTo>
                    <a:pt x="1287304" y="265271"/>
                    <a:pt x="1287304" y="262414"/>
                    <a:pt x="1287304" y="259556"/>
                  </a:cubicBezTo>
                  <a:cubicBezTo>
                    <a:pt x="1287304" y="260509"/>
                    <a:pt x="1288256" y="262414"/>
                    <a:pt x="1289209" y="263366"/>
                  </a:cubicBezTo>
                  <a:close/>
                  <a:moveTo>
                    <a:pt x="1276826" y="238601"/>
                  </a:moveTo>
                  <a:cubicBezTo>
                    <a:pt x="1277779" y="239554"/>
                    <a:pt x="1277779" y="240506"/>
                    <a:pt x="1278731" y="242411"/>
                  </a:cubicBezTo>
                  <a:cubicBezTo>
                    <a:pt x="1280636" y="246221"/>
                    <a:pt x="1283494" y="251936"/>
                    <a:pt x="1286351" y="257651"/>
                  </a:cubicBezTo>
                  <a:cubicBezTo>
                    <a:pt x="1286351" y="260509"/>
                    <a:pt x="1285399" y="263366"/>
                    <a:pt x="1285399" y="267176"/>
                  </a:cubicBezTo>
                  <a:cubicBezTo>
                    <a:pt x="1282541" y="263366"/>
                    <a:pt x="1280636" y="259556"/>
                    <a:pt x="1277779" y="255746"/>
                  </a:cubicBezTo>
                  <a:cubicBezTo>
                    <a:pt x="1277779" y="250031"/>
                    <a:pt x="1276826" y="245269"/>
                    <a:pt x="1276826" y="242411"/>
                  </a:cubicBezTo>
                  <a:cubicBezTo>
                    <a:pt x="1276826" y="241459"/>
                    <a:pt x="1276826" y="239554"/>
                    <a:pt x="1276826" y="238601"/>
                  </a:cubicBezTo>
                  <a:close/>
                  <a:moveTo>
                    <a:pt x="1273016" y="271939"/>
                  </a:moveTo>
                  <a:cubicBezTo>
                    <a:pt x="1273016" y="271939"/>
                    <a:pt x="1273969" y="272891"/>
                    <a:pt x="1273969" y="272891"/>
                  </a:cubicBezTo>
                  <a:cubicBezTo>
                    <a:pt x="1273969" y="278606"/>
                    <a:pt x="1273016" y="284321"/>
                    <a:pt x="1273016" y="291941"/>
                  </a:cubicBezTo>
                  <a:cubicBezTo>
                    <a:pt x="1272064" y="290989"/>
                    <a:pt x="1272064" y="289084"/>
                    <a:pt x="1271111" y="288131"/>
                  </a:cubicBezTo>
                  <a:cubicBezTo>
                    <a:pt x="1271111" y="282416"/>
                    <a:pt x="1272064" y="276701"/>
                    <a:pt x="1273016" y="271939"/>
                  </a:cubicBezTo>
                  <a:close/>
                  <a:moveTo>
                    <a:pt x="1240631" y="229076"/>
                  </a:moveTo>
                  <a:cubicBezTo>
                    <a:pt x="1241584" y="226219"/>
                    <a:pt x="1243489" y="223361"/>
                    <a:pt x="1244441" y="220504"/>
                  </a:cubicBezTo>
                  <a:cubicBezTo>
                    <a:pt x="1247299" y="226219"/>
                    <a:pt x="1251109" y="230981"/>
                    <a:pt x="1253966" y="237649"/>
                  </a:cubicBezTo>
                  <a:cubicBezTo>
                    <a:pt x="1257776" y="244316"/>
                    <a:pt x="1260634" y="250031"/>
                    <a:pt x="1264444" y="257651"/>
                  </a:cubicBezTo>
                  <a:cubicBezTo>
                    <a:pt x="1265396" y="259556"/>
                    <a:pt x="1267301" y="262414"/>
                    <a:pt x="1268254" y="264319"/>
                  </a:cubicBezTo>
                  <a:cubicBezTo>
                    <a:pt x="1266349" y="270986"/>
                    <a:pt x="1264444" y="277654"/>
                    <a:pt x="1262539" y="286226"/>
                  </a:cubicBezTo>
                  <a:cubicBezTo>
                    <a:pt x="1259681" y="283369"/>
                    <a:pt x="1257776" y="280511"/>
                    <a:pt x="1254919" y="277654"/>
                  </a:cubicBezTo>
                  <a:cubicBezTo>
                    <a:pt x="1250156" y="268129"/>
                    <a:pt x="1246346" y="259556"/>
                    <a:pt x="1241584" y="251936"/>
                  </a:cubicBezTo>
                  <a:cubicBezTo>
                    <a:pt x="1239679" y="249079"/>
                    <a:pt x="1237774" y="246221"/>
                    <a:pt x="1235869" y="243364"/>
                  </a:cubicBezTo>
                  <a:cubicBezTo>
                    <a:pt x="1235869" y="243364"/>
                    <a:pt x="1235869" y="242411"/>
                    <a:pt x="1235869" y="242411"/>
                  </a:cubicBezTo>
                  <a:cubicBezTo>
                    <a:pt x="1237774" y="236696"/>
                    <a:pt x="1239679" y="232886"/>
                    <a:pt x="1240631" y="229076"/>
                  </a:cubicBezTo>
                  <a:close/>
                  <a:moveTo>
                    <a:pt x="1228249" y="304324"/>
                  </a:moveTo>
                  <a:cubicBezTo>
                    <a:pt x="1228249" y="298609"/>
                    <a:pt x="1227296" y="292894"/>
                    <a:pt x="1227296" y="288131"/>
                  </a:cubicBezTo>
                  <a:lnTo>
                    <a:pt x="1227296" y="281464"/>
                  </a:lnTo>
                  <a:cubicBezTo>
                    <a:pt x="1227296" y="280511"/>
                    <a:pt x="1228249" y="280511"/>
                    <a:pt x="1228249" y="279559"/>
                  </a:cubicBezTo>
                  <a:cubicBezTo>
                    <a:pt x="1228249" y="279559"/>
                    <a:pt x="1228249" y="278606"/>
                    <a:pt x="1228249" y="278606"/>
                  </a:cubicBezTo>
                  <a:cubicBezTo>
                    <a:pt x="1228249" y="278606"/>
                    <a:pt x="1229201" y="279559"/>
                    <a:pt x="1229201" y="279559"/>
                  </a:cubicBezTo>
                  <a:cubicBezTo>
                    <a:pt x="1230154" y="280511"/>
                    <a:pt x="1230154" y="282416"/>
                    <a:pt x="1231106" y="284321"/>
                  </a:cubicBezTo>
                  <a:cubicBezTo>
                    <a:pt x="1230154" y="290036"/>
                    <a:pt x="1229201" y="296704"/>
                    <a:pt x="1228249" y="304324"/>
                  </a:cubicBezTo>
                  <a:close/>
                  <a:moveTo>
                    <a:pt x="1232059" y="280511"/>
                  </a:moveTo>
                  <a:cubicBezTo>
                    <a:pt x="1232059" y="279559"/>
                    <a:pt x="1232059" y="279559"/>
                    <a:pt x="1232059" y="278606"/>
                  </a:cubicBezTo>
                  <a:cubicBezTo>
                    <a:pt x="1232059" y="277654"/>
                    <a:pt x="1231106" y="276701"/>
                    <a:pt x="1230154" y="275749"/>
                  </a:cubicBezTo>
                  <a:cubicBezTo>
                    <a:pt x="1229201" y="275749"/>
                    <a:pt x="1228249" y="274796"/>
                    <a:pt x="1227296" y="275749"/>
                  </a:cubicBezTo>
                  <a:cubicBezTo>
                    <a:pt x="1227296" y="275749"/>
                    <a:pt x="1227296" y="275749"/>
                    <a:pt x="1226344" y="275749"/>
                  </a:cubicBezTo>
                  <a:lnTo>
                    <a:pt x="1226344" y="269081"/>
                  </a:lnTo>
                  <a:cubicBezTo>
                    <a:pt x="1227296" y="270034"/>
                    <a:pt x="1228249" y="270986"/>
                    <a:pt x="1230154" y="272891"/>
                  </a:cubicBezTo>
                  <a:cubicBezTo>
                    <a:pt x="1231106" y="273844"/>
                    <a:pt x="1232059" y="274796"/>
                    <a:pt x="1233011" y="276701"/>
                  </a:cubicBezTo>
                  <a:cubicBezTo>
                    <a:pt x="1232059" y="278606"/>
                    <a:pt x="1232059" y="279559"/>
                    <a:pt x="1232059" y="280511"/>
                  </a:cubicBezTo>
                  <a:close/>
                  <a:moveTo>
                    <a:pt x="1230154" y="221456"/>
                  </a:moveTo>
                  <a:cubicBezTo>
                    <a:pt x="1232059" y="225266"/>
                    <a:pt x="1233011" y="229076"/>
                    <a:pt x="1233964" y="233839"/>
                  </a:cubicBezTo>
                  <a:cubicBezTo>
                    <a:pt x="1233964" y="233839"/>
                    <a:pt x="1233964" y="233839"/>
                    <a:pt x="1233964" y="233839"/>
                  </a:cubicBezTo>
                  <a:cubicBezTo>
                    <a:pt x="1233964" y="232886"/>
                    <a:pt x="1233011" y="230981"/>
                    <a:pt x="1233011" y="230029"/>
                  </a:cubicBezTo>
                  <a:cubicBezTo>
                    <a:pt x="1231106" y="226219"/>
                    <a:pt x="1230154" y="223361"/>
                    <a:pt x="1230154" y="221456"/>
                  </a:cubicBezTo>
                  <a:cubicBezTo>
                    <a:pt x="1229201" y="220504"/>
                    <a:pt x="1229201" y="220504"/>
                    <a:pt x="1230154" y="221456"/>
                  </a:cubicBezTo>
                  <a:close/>
                  <a:moveTo>
                    <a:pt x="1229201" y="257651"/>
                  </a:moveTo>
                  <a:cubicBezTo>
                    <a:pt x="1229201" y="257651"/>
                    <a:pt x="1229201" y="257651"/>
                    <a:pt x="1229201" y="257651"/>
                  </a:cubicBezTo>
                  <a:cubicBezTo>
                    <a:pt x="1229201" y="258604"/>
                    <a:pt x="1230154" y="258604"/>
                    <a:pt x="1230154" y="259556"/>
                  </a:cubicBezTo>
                  <a:cubicBezTo>
                    <a:pt x="1230154" y="260509"/>
                    <a:pt x="1230154" y="261461"/>
                    <a:pt x="1230154" y="262414"/>
                  </a:cubicBezTo>
                  <a:cubicBezTo>
                    <a:pt x="1231106" y="266224"/>
                    <a:pt x="1231106" y="270986"/>
                    <a:pt x="1232059" y="274796"/>
                  </a:cubicBezTo>
                  <a:cubicBezTo>
                    <a:pt x="1232059" y="274796"/>
                    <a:pt x="1232059" y="274796"/>
                    <a:pt x="1232059" y="274796"/>
                  </a:cubicBezTo>
                  <a:cubicBezTo>
                    <a:pt x="1231106" y="273844"/>
                    <a:pt x="1230154" y="272891"/>
                    <a:pt x="1229201" y="272891"/>
                  </a:cubicBezTo>
                  <a:cubicBezTo>
                    <a:pt x="1227296" y="270986"/>
                    <a:pt x="1225391" y="270034"/>
                    <a:pt x="1225391" y="269081"/>
                  </a:cubicBezTo>
                  <a:lnTo>
                    <a:pt x="1225391" y="265271"/>
                  </a:lnTo>
                  <a:cubicBezTo>
                    <a:pt x="1227296" y="263366"/>
                    <a:pt x="1228249" y="260509"/>
                    <a:pt x="1229201" y="257651"/>
                  </a:cubicBezTo>
                  <a:close/>
                  <a:moveTo>
                    <a:pt x="1226344" y="235744"/>
                  </a:moveTo>
                  <a:cubicBezTo>
                    <a:pt x="1227296" y="238601"/>
                    <a:pt x="1227296" y="241459"/>
                    <a:pt x="1228249" y="244316"/>
                  </a:cubicBezTo>
                  <a:cubicBezTo>
                    <a:pt x="1228249" y="245269"/>
                    <a:pt x="1227296" y="246221"/>
                    <a:pt x="1227296" y="246221"/>
                  </a:cubicBezTo>
                  <a:cubicBezTo>
                    <a:pt x="1226344" y="245269"/>
                    <a:pt x="1226344" y="245269"/>
                    <a:pt x="1225391" y="244316"/>
                  </a:cubicBezTo>
                  <a:lnTo>
                    <a:pt x="1225391" y="231934"/>
                  </a:lnTo>
                  <a:cubicBezTo>
                    <a:pt x="1225391" y="233839"/>
                    <a:pt x="1225391" y="234791"/>
                    <a:pt x="1226344" y="235744"/>
                  </a:cubicBezTo>
                  <a:close/>
                  <a:moveTo>
                    <a:pt x="1197769" y="293846"/>
                  </a:moveTo>
                  <a:cubicBezTo>
                    <a:pt x="1197769" y="292894"/>
                    <a:pt x="1198721" y="290989"/>
                    <a:pt x="1198721" y="290036"/>
                  </a:cubicBezTo>
                  <a:cubicBezTo>
                    <a:pt x="1198721" y="290989"/>
                    <a:pt x="1198721" y="290989"/>
                    <a:pt x="1198721" y="291941"/>
                  </a:cubicBezTo>
                  <a:cubicBezTo>
                    <a:pt x="1198721" y="293846"/>
                    <a:pt x="1199674" y="296704"/>
                    <a:pt x="1199674" y="299561"/>
                  </a:cubicBezTo>
                  <a:cubicBezTo>
                    <a:pt x="1198721" y="301466"/>
                    <a:pt x="1197769" y="304324"/>
                    <a:pt x="1196816" y="307181"/>
                  </a:cubicBezTo>
                  <a:cubicBezTo>
                    <a:pt x="1195864" y="304324"/>
                    <a:pt x="1195864" y="301466"/>
                    <a:pt x="1194911" y="299561"/>
                  </a:cubicBezTo>
                  <a:cubicBezTo>
                    <a:pt x="1195864" y="297656"/>
                    <a:pt x="1196816" y="295751"/>
                    <a:pt x="1197769" y="293846"/>
                  </a:cubicBezTo>
                  <a:close/>
                  <a:moveTo>
                    <a:pt x="1196816" y="459581"/>
                  </a:moveTo>
                  <a:lnTo>
                    <a:pt x="1196816" y="459581"/>
                  </a:lnTo>
                  <a:cubicBezTo>
                    <a:pt x="1195864" y="458629"/>
                    <a:pt x="1195864" y="457676"/>
                    <a:pt x="1195864" y="455771"/>
                  </a:cubicBezTo>
                  <a:cubicBezTo>
                    <a:pt x="1195864" y="456724"/>
                    <a:pt x="1195864" y="457676"/>
                    <a:pt x="1196816" y="459581"/>
                  </a:cubicBezTo>
                  <a:close/>
                  <a:moveTo>
                    <a:pt x="1190149" y="324326"/>
                  </a:moveTo>
                  <a:cubicBezTo>
                    <a:pt x="1190149" y="325279"/>
                    <a:pt x="1190149" y="325279"/>
                    <a:pt x="1190149" y="324326"/>
                  </a:cubicBezTo>
                  <a:cubicBezTo>
                    <a:pt x="1190149" y="323374"/>
                    <a:pt x="1190149" y="321469"/>
                    <a:pt x="1189196" y="320516"/>
                  </a:cubicBezTo>
                  <a:cubicBezTo>
                    <a:pt x="1190149" y="322421"/>
                    <a:pt x="1190149" y="323374"/>
                    <a:pt x="1190149" y="324326"/>
                  </a:cubicBezTo>
                  <a:close/>
                  <a:moveTo>
                    <a:pt x="1170146" y="270986"/>
                  </a:moveTo>
                  <a:cubicBezTo>
                    <a:pt x="1170146" y="270034"/>
                    <a:pt x="1170146" y="269081"/>
                    <a:pt x="1170146" y="268129"/>
                  </a:cubicBezTo>
                  <a:cubicBezTo>
                    <a:pt x="1170146" y="267176"/>
                    <a:pt x="1170146" y="265271"/>
                    <a:pt x="1170146" y="264319"/>
                  </a:cubicBezTo>
                  <a:cubicBezTo>
                    <a:pt x="1171099" y="253841"/>
                    <a:pt x="1172051" y="244316"/>
                    <a:pt x="1172051" y="235744"/>
                  </a:cubicBezTo>
                  <a:cubicBezTo>
                    <a:pt x="1173004" y="238601"/>
                    <a:pt x="1173956" y="241459"/>
                    <a:pt x="1174909" y="245269"/>
                  </a:cubicBezTo>
                  <a:cubicBezTo>
                    <a:pt x="1174909" y="249079"/>
                    <a:pt x="1175861" y="253841"/>
                    <a:pt x="1176814" y="260509"/>
                  </a:cubicBezTo>
                  <a:cubicBezTo>
                    <a:pt x="1177766" y="267176"/>
                    <a:pt x="1177766" y="275749"/>
                    <a:pt x="1177766" y="285274"/>
                  </a:cubicBezTo>
                  <a:cubicBezTo>
                    <a:pt x="1178719" y="291941"/>
                    <a:pt x="1177766" y="300514"/>
                    <a:pt x="1177766" y="308134"/>
                  </a:cubicBezTo>
                  <a:cubicBezTo>
                    <a:pt x="1177766" y="307181"/>
                    <a:pt x="1176814" y="306229"/>
                    <a:pt x="1176814" y="305276"/>
                  </a:cubicBezTo>
                  <a:cubicBezTo>
                    <a:pt x="1173956" y="298609"/>
                    <a:pt x="1171099" y="292894"/>
                    <a:pt x="1168241" y="287179"/>
                  </a:cubicBezTo>
                  <a:cubicBezTo>
                    <a:pt x="1169194" y="282416"/>
                    <a:pt x="1170146" y="275749"/>
                    <a:pt x="1170146" y="270986"/>
                  </a:cubicBezTo>
                  <a:close/>
                  <a:moveTo>
                    <a:pt x="1170146" y="309086"/>
                  </a:moveTo>
                  <a:cubicBezTo>
                    <a:pt x="1171099" y="312896"/>
                    <a:pt x="1173004" y="317659"/>
                    <a:pt x="1173956" y="321469"/>
                  </a:cubicBezTo>
                  <a:cubicBezTo>
                    <a:pt x="1173004" y="323374"/>
                    <a:pt x="1173004" y="325279"/>
                    <a:pt x="1172051" y="327184"/>
                  </a:cubicBezTo>
                  <a:cubicBezTo>
                    <a:pt x="1171099" y="325279"/>
                    <a:pt x="1171099" y="324326"/>
                    <a:pt x="1170146" y="322421"/>
                  </a:cubicBezTo>
                  <a:cubicBezTo>
                    <a:pt x="1170146" y="321469"/>
                    <a:pt x="1170146" y="319564"/>
                    <a:pt x="1170146" y="318611"/>
                  </a:cubicBezTo>
                  <a:cubicBezTo>
                    <a:pt x="1169194" y="313849"/>
                    <a:pt x="1169194" y="308134"/>
                    <a:pt x="1168241" y="303371"/>
                  </a:cubicBezTo>
                  <a:cubicBezTo>
                    <a:pt x="1168241" y="305276"/>
                    <a:pt x="1169194" y="307181"/>
                    <a:pt x="1170146" y="309086"/>
                  </a:cubicBezTo>
                  <a:close/>
                  <a:moveTo>
                    <a:pt x="1164431" y="236696"/>
                  </a:moveTo>
                  <a:cubicBezTo>
                    <a:pt x="1163479" y="242411"/>
                    <a:pt x="1162526" y="248126"/>
                    <a:pt x="1161574" y="253841"/>
                  </a:cubicBezTo>
                  <a:cubicBezTo>
                    <a:pt x="1161574" y="252889"/>
                    <a:pt x="1161574" y="252889"/>
                    <a:pt x="1161574" y="251936"/>
                  </a:cubicBezTo>
                  <a:cubicBezTo>
                    <a:pt x="1161574" y="251936"/>
                    <a:pt x="1161574" y="250984"/>
                    <a:pt x="1161574" y="250984"/>
                  </a:cubicBezTo>
                  <a:cubicBezTo>
                    <a:pt x="1162526" y="245269"/>
                    <a:pt x="1163479" y="240506"/>
                    <a:pt x="1164431" y="236696"/>
                  </a:cubicBezTo>
                  <a:close/>
                  <a:moveTo>
                    <a:pt x="1140619" y="290036"/>
                  </a:moveTo>
                  <a:cubicBezTo>
                    <a:pt x="1140619" y="290989"/>
                    <a:pt x="1139666" y="290989"/>
                    <a:pt x="1139666" y="291941"/>
                  </a:cubicBezTo>
                  <a:cubicBezTo>
                    <a:pt x="1138714" y="289084"/>
                    <a:pt x="1138714" y="286226"/>
                    <a:pt x="1137761" y="283369"/>
                  </a:cubicBezTo>
                  <a:cubicBezTo>
                    <a:pt x="1138714" y="286226"/>
                    <a:pt x="1139666" y="288131"/>
                    <a:pt x="1140619" y="290036"/>
                  </a:cubicBezTo>
                  <a:close/>
                  <a:moveTo>
                    <a:pt x="1114901" y="339566"/>
                  </a:moveTo>
                  <a:cubicBezTo>
                    <a:pt x="1115854" y="331946"/>
                    <a:pt x="1116806" y="323374"/>
                    <a:pt x="1117759" y="315754"/>
                  </a:cubicBezTo>
                  <a:cubicBezTo>
                    <a:pt x="1118711" y="318611"/>
                    <a:pt x="1118711" y="321469"/>
                    <a:pt x="1119664" y="325279"/>
                  </a:cubicBezTo>
                  <a:cubicBezTo>
                    <a:pt x="1120616" y="328136"/>
                    <a:pt x="1120616" y="331946"/>
                    <a:pt x="1121569" y="334804"/>
                  </a:cubicBezTo>
                  <a:cubicBezTo>
                    <a:pt x="1121569" y="336709"/>
                    <a:pt x="1120616" y="338614"/>
                    <a:pt x="1120616" y="341471"/>
                  </a:cubicBezTo>
                  <a:cubicBezTo>
                    <a:pt x="1120616" y="341471"/>
                    <a:pt x="1120616" y="341471"/>
                    <a:pt x="1120616" y="342424"/>
                  </a:cubicBezTo>
                  <a:cubicBezTo>
                    <a:pt x="1119664" y="344329"/>
                    <a:pt x="1118711" y="346234"/>
                    <a:pt x="1118711" y="348139"/>
                  </a:cubicBezTo>
                  <a:cubicBezTo>
                    <a:pt x="1117759" y="345281"/>
                    <a:pt x="1115854" y="343376"/>
                    <a:pt x="1114901" y="341471"/>
                  </a:cubicBezTo>
                  <a:cubicBezTo>
                    <a:pt x="1114901" y="340519"/>
                    <a:pt x="1114901" y="339566"/>
                    <a:pt x="1114901" y="339566"/>
                  </a:cubicBezTo>
                  <a:close/>
                  <a:moveTo>
                    <a:pt x="1111091" y="219551"/>
                  </a:moveTo>
                  <a:cubicBezTo>
                    <a:pt x="1111091" y="220504"/>
                    <a:pt x="1112044" y="221456"/>
                    <a:pt x="1112044" y="222409"/>
                  </a:cubicBezTo>
                  <a:cubicBezTo>
                    <a:pt x="1112044" y="225266"/>
                    <a:pt x="1112996" y="228124"/>
                    <a:pt x="1112996" y="230029"/>
                  </a:cubicBezTo>
                  <a:cubicBezTo>
                    <a:pt x="1112996" y="230029"/>
                    <a:pt x="1112996" y="230029"/>
                    <a:pt x="1112996" y="230029"/>
                  </a:cubicBezTo>
                  <a:cubicBezTo>
                    <a:pt x="1112996" y="226219"/>
                    <a:pt x="1112044" y="223361"/>
                    <a:pt x="1111091" y="219551"/>
                  </a:cubicBezTo>
                  <a:cubicBezTo>
                    <a:pt x="1111091" y="220504"/>
                    <a:pt x="1111091" y="219551"/>
                    <a:pt x="1111091" y="219551"/>
                  </a:cubicBezTo>
                  <a:close/>
                  <a:moveTo>
                    <a:pt x="1110139" y="217646"/>
                  </a:moveTo>
                  <a:cubicBezTo>
                    <a:pt x="1110139" y="217646"/>
                    <a:pt x="1110139" y="217646"/>
                    <a:pt x="1110139" y="217646"/>
                  </a:cubicBezTo>
                  <a:cubicBezTo>
                    <a:pt x="1110139" y="217646"/>
                    <a:pt x="1109186" y="216694"/>
                    <a:pt x="1109186" y="215741"/>
                  </a:cubicBezTo>
                  <a:cubicBezTo>
                    <a:pt x="1110139" y="216694"/>
                    <a:pt x="1110139" y="216694"/>
                    <a:pt x="1110139" y="217646"/>
                  </a:cubicBezTo>
                  <a:close/>
                  <a:moveTo>
                    <a:pt x="1101566" y="236696"/>
                  </a:moveTo>
                  <a:cubicBezTo>
                    <a:pt x="1104424" y="248126"/>
                    <a:pt x="1107281" y="262414"/>
                    <a:pt x="1111091" y="278606"/>
                  </a:cubicBezTo>
                  <a:cubicBezTo>
                    <a:pt x="1110139" y="283369"/>
                    <a:pt x="1109186" y="289084"/>
                    <a:pt x="1109186" y="293846"/>
                  </a:cubicBezTo>
                  <a:cubicBezTo>
                    <a:pt x="1108234" y="298609"/>
                    <a:pt x="1107281" y="304324"/>
                    <a:pt x="1106329" y="309086"/>
                  </a:cubicBezTo>
                  <a:cubicBezTo>
                    <a:pt x="1106329" y="309086"/>
                    <a:pt x="1106329" y="309086"/>
                    <a:pt x="1106329" y="308134"/>
                  </a:cubicBezTo>
                  <a:cubicBezTo>
                    <a:pt x="1105376" y="300514"/>
                    <a:pt x="1105376" y="295751"/>
                    <a:pt x="1105376" y="295751"/>
                  </a:cubicBezTo>
                  <a:cubicBezTo>
                    <a:pt x="1105376" y="295751"/>
                    <a:pt x="1105376" y="297656"/>
                    <a:pt x="1105376" y="300514"/>
                  </a:cubicBezTo>
                  <a:cubicBezTo>
                    <a:pt x="1103471" y="290989"/>
                    <a:pt x="1101566" y="282416"/>
                    <a:pt x="1099661" y="272891"/>
                  </a:cubicBezTo>
                  <a:cubicBezTo>
                    <a:pt x="1097756" y="265271"/>
                    <a:pt x="1096804" y="256699"/>
                    <a:pt x="1094899" y="249079"/>
                  </a:cubicBezTo>
                  <a:cubicBezTo>
                    <a:pt x="1096804" y="244316"/>
                    <a:pt x="1098709" y="240506"/>
                    <a:pt x="1101566" y="236696"/>
                  </a:cubicBezTo>
                  <a:close/>
                  <a:moveTo>
                    <a:pt x="1027271" y="325279"/>
                  </a:moveTo>
                  <a:cubicBezTo>
                    <a:pt x="1028224" y="319564"/>
                    <a:pt x="1029176" y="314801"/>
                    <a:pt x="1030129" y="310991"/>
                  </a:cubicBezTo>
                  <a:cubicBezTo>
                    <a:pt x="1031081" y="306229"/>
                    <a:pt x="1032986" y="301466"/>
                    <a:pt x="1034891" y="297656"/>
                  </a:cubicBezTo>
                  <a:cubicBezTo>
                    <a:pt x="1035844" y="293846"/>
                    <a:pt x="1037749" y="290989"/>
                    <a:pt x="1039654" y="288131"/>
                  </a:cubicBezTo>
                  <a:cubicBezTo>
                    <a:pt x="1040606" y="291941"/>
                    <a:pt x="1041559" y="295751"/>
                    <a:pt x="1042511" y="299561"/>
                  </a:cubicBezTo>
                  <a:cubicBezTo>
                    <a:pt x="1041559" y="301466"/>
                    <a:pt x="1040606" y="303371"/>
                    <a:pt x="1039654" y="305276"/>
                  </a:cubicBezTo>
                  <a:cubicBezTo>
                    <a:pt x="1034891" y="313849"/>
                    <a:pt x="1031081" y="322421"/>
                    <a:pt x="1028224" y="330994"/>
                  </a:cubicBezTo>
                  <a:cubicBezTo>
                    <a:pt x="1028224" y="329089"/>
                    <a:pt x="1028224" y="327184"/>
                    <a:pt x="1027271" y="325279"/>
                  </a:cubicBezTo>
                  <a:close/>
                  <a:moveTo>
                    <a:pt x="1040606" y="374809"/>
                  </a:moveTo>
                  <a:cubicBezTo>
                    <a:pt x="1040606" y="373856"/>
                    <a:pt x="1039654" y="371951"/>
                    <a:pt x="1039654" y="370999"/>
                  </a:cubicBezTo>
                  <a:cubicBezTo>
                    <a:pt x="1041559" y="366236"/>
                    <a:pt x="1043464" y="360521"/>
                    <a:pt x="1045369" y="355759"/>
                  </a:cubicBezTo>
                  <a:cubicBezTo>
                    <a:pt x="1046321" y="358616"/>
                    <a:pt x="1047274" y="361474"/>
                    <a:pt x="1047274" y="364331"/>
                  </a:cubicBezTo>
                  <a:cubicBezTo>
                    <a:pt x="1047274" y="371951"/>
                    <a:pt x="1047274" y="378619"/>
                    <a:pt x="1048226" y="386239"/>
                  </a:cubicBezTo>
                  <a:cubicBezTo>
                    <a:pt x="1046321" y="385286"/>
                    <a:pt x="1045369" y="384334"/>
                    <a:pt x="1044416" y="384334"/>
                  </a:cubicBezTo>
                  <a:cubicBezTo>
                    <a:pt x="1042511" y="381476"/>
                    <a:pt x="1041559" y="377666"/>
                    <a:pt x="1040606" y="374809"/>
                  </a:cubicBezTo>
                  <a:close/>
                  <a:moveTo>
                    <a:pt x="1046321" y="389096"/>
                  </a:moveTo>
                  <a:cubicBezTo>
                    <a:pt x="1047274" y="390049"/>
                    <a:pt x="1047274" y="390049"/>
                    <a:pt x="1048226" y="391001"/>
                  </a:cubicBezTo>
                  <a:cubicBezTo>
                    <a:pt x="1048226" y="391954"/>
                    <a:pt x="1048226" y="391954"/>
                    <a:pt x="1048226" y="392906"/>
                  </a:cubicBezTo>
                  <a:cubicBezTo>
                    <a:pt x="1047274" y="391954"/>
                    <a:pt x="1046321" y="390049"/>
                    <a:pt x="1046321" y="389096"/>
                  </a:cubicBezTo>
                  <a:close/>
                  <a:moveTo>
                    <a:pt x="1056799" y="292894"/>
                  </a:moveTo>
                  <a:cubicBezTo>
                    <a:pt x="1057751" y="289084"/>
                    <a:pt x="1059656" y="286226"/>
                    <a:pt x="1061561" y="282416"/>
                  </a:cubicBezTo>
                  <a:cubicBezTo>
                    <a:pt x="1063466" y="278606"/>
                    <a:pt x="1064419" y="274796"/>
                    <a:pt x="1066324" y="271939"/>
                  </a:cubicBezTo>
                  <a:cubicBezTo>
                    <a:pt x="1066324" y="272891"/>
                    <a:pt x="1066324" y="272891"/>
                    <a:pt x="1066324" y="273844"/>
                  </a:cubicBezTo>
                  <a:cubicBezTo>
                    <a:pt x="1066324" y="275749"/>
                    <a:pt x="1067276" y="276701"/>
                    <a:pt x="1067276" y="278606"/>
                  </a:cubicBezTo>
                  <a:cubicBezTo>
                    <a:pt x="1066324" y="280511"/>
                    <a:pt x="1064419" y="282416"/>
                    <a:pt x="1063466" y="285274"/>
                  </a:cubicBezTo>
                  <a:cubicBezTo>
                    <a:pt x="1061561" y="288131"/>
                    <a:pt x="1059656" y="291941"/>
                    <a:pt x="1057751" y="295751"/>
                  </a:cubicBezTo>
                  <a:cubicBezTo>
                    <a:pt x="1057751" y="294799"/>
                    <a:pt x="1056799" y="293846"/>
                    <a:pt x="1056799" y="292894"/>
                  </a:cubicBezTo>
                  <a:close/>
                  <a:moveTo>
                    <a:pt x="1059656" y="360521"/>
                  </a:moveTo>
                  <a:cubicBezTo>
                    <a:pt x="1059656" y="360521"/>
                    <a:pt x="1059656" y="359569"/>
                    <a:pt x="1059656" y="360521"/>
                  </a:cubicBezTo>
                  <a:cubicBezTo>
                    <a:pt x="1059656" y="359569"/>
                    <a:pt x="1059656" y="360521"/>
                    <a:pt x="1059656" y="360521"/>
                  </a:cubicBezTo>
                  <a:cubicBezTo>
                    <a:pt x="1059656" y="360521"/>
                    <a:pt x="1059656" y="360521"/>
                    <a:pt x="1059656" y="360521"/>
                  </a:cubicBezTo>
                  <a:close/>
                  <a:moveTo>
                    <a:pt x="1064419" y="383381"/>
                  </a:moveTo>
                  <a:cubicBezTo>
                    <a:pt x="1063466" y="381476"/>
                    <a:pt x="1063466" y="380524"/>
                    <a:pt x="1062514" y="379571"/>
                  </a:cubicBezTo>
                  <a:cubicBezTo>
                    <a:pt x="1062514" y="377666"/>
                    <a:pt x="1062514" y="376714"/>
                    <a:pt x="1063466" y="374809"/>
                  </a:cubicBezTo>
                  <a:cubicBezTo>
                    <a:pt x="1063466" y="375761"/>
                    <a:pt x="1064419" y="377666"/>
                    <a:pt x="1064419" y="378619"/>
                  </a:cubicBezTo>
                  <a:cubicBezTo>
                    <a:pt x="1064419" y="379571"/>
                    <a:pt x="1064419" y="379571"/>
                    <a:pt x="1064419" y="380524"/>
                  </a:cubicBezTo>
                  <a:cubicBezTo>
                    <a:pt x="1064419" y="382429"/>
                    <a:pt x="1065371" y="384334"/>
                    <a:pt x="1065371" y="386239"/>
                  </a:cubicBezTo>
                  <a:cubicBezTo>
                    <a:pt x="1065371" y="385286"/>
                    <a:pt x="1065371" y="384334"/>
                    <a:pt x="1064419" y="383381"/>
                  </a:cubicBezTo>
                  <a:close/>
                  <a:moveTo>
                    <a:pt x="1069181" y="330994"/>
                  </a:moveTo>
                  <a:cubicBezTo>
                    <a:pt x="1067276" y="325279"/>
                    <a:pt x="1065371" y="318611"/>
                    <a:pt x="1063466" y="312896"/>
                  </a:cubicBezTo>
                  <a:cubicBezTo>
                    <a:pt x="1065371" y="309086"/>
                    <a:pt x="1067276" y="304324"/>
                    <a:pt x="1069181" y="300514"/>
                  </a:cubicBezTo>
                  <a:cubicBezTo>
                    <a:pt x="1070134" y="308134"/>
                    <a:pt x="1069181" y="316706"/>
                    <a:pt x="1070134" y="326231"/>
                  </a:cubicBezTo>
                  <a:cubicBezTo>
                    <a:pt x="1069181" y="328136"/>
                    <a:pt x="1069181" y="329089"/>
                    <a:pt x="1069181" y="330994"/>
                  </a:cubicBezTo>
                  <a:close/>
                  <a:moveTo>
                    <a:pt x="1077754" y="262414"/>
                  </a:moveTo>
                  <a:cubicBezTo>
                    <a:pt x="1076801" y="263366"/>
                    <a:pt x="1076801" y="264319"/>
                    <a:pt x="1075849" y="264319"/>
                  </a:cubicBezTo>
                  <a:cubicBezTo>
                    <a:pt x="1074896" y="261461"/>
                    <a:pt x="1074896" y="259556"/>
                    <a:pt x="1073944" y="256699"/>
                  </a:cubicBezTo>
                  <a:lnTo>
                    <a:pt x="1074896" y="256699"/>
                  </a:lnTo>
                  <a:lnTo>
                    <a:pt x="1075849" y="256699"/>
                  </a:lnTo>
                  <a:cubicBezTo>
                    <a:pt x="1076801" y="259556"/>
                    <a:pt x="1077754" y="260509"/>
                    <a:pt x="1077754" y="262414"/>
                  </a:cubicBezTo>
                  <a:close/>
                  <a:moveTo>
                    <a:pt x="1045369" y="175736"/>
                  </a:moveTo>
                  <a:cubicBezTo>
                    <a:pt x="1048226" y="168116"/>
                    <a:pt x="1052036" y="160496"/>
                    <a:pt x="1054894" y="153829"/>
                  </a:cubicBezTo>
                  <a:cubicBezTo>
                    <a:pt x="1054894" y="154781"/>
                    <a:pt x="1054894" y="154781"/>
                    <a:pt x="1055846" y="155734"/>
                  </a:cubicBezTo>
                  <a:cubicBezTo>
                    <a:pt x="1056799" y="160496"/>
                    <a:pt x="1058704" y="166211"/>
                    <a:pt x="1059656" y="171926"/>
                  </a:cubicBezTo>
                  <a:cubicBezTo>
                    <a:pt x="1061561" y="178594"/>
                    <a:pt x="1063466" y="186214"/>
                    <a:pt x="1064419" y="193834"/>
                  </a:cubicBezTo>
                  <a:cubicBezTo>
                    <a:pt x="1066324" y="201454"/>
                    <a:pt x="1067276" y="208121"/>
                    <a:pt x="1069181" y="215741"/>
                  </a:cubicBezTo>
                  <a:cubicBezTo>
                    <a:pt x="1072039" y="228124"/>
                    <a:pt x="1073944" y="241459"/>
                    <a:pt x="1076801" y="253841"/>
                  </a:cubicBezTo>
                  <a:cubicBezTo>
                    <a:pt x="1075849" y="253841"/>
                    <a:pt x="1074896" y="252889"/>
                    <a:pt x="1074896" y="252889"/>
                  </a:cubicBezTo>
                  <a:cubicBezTo>
                    <a:pt x="1070134" y="230981"/>
                    <a:pt x="1067276" y="216694"/>
                    <a:pt x="1067276" y="216694"/>
                  </a:cubicBezTo>
                  <a:cubicBezTo>
                    <a:pt x="1067276" y="216694"/>
                    <a:pt x="1067276" y="232886"/>
                    <a:pt x="1068229" y="257651"/>
                  </a:cubicBezTo>
                  <a:cubicBezTo>
                    <a:pt x="1068229" y="258604"/>
                    <a:pt x="1067276" y="258604"/>
                    <a:pt x="1067276" y="259556"/>
                  </a:cubicBezTo>
                  <a:cubicBezTo>
                    <a:pt x="1065371" y="255746"/>
                    <a:pt x="1065371" y="252889"/>
                    <a:pt x="1065371" y="252889"/>
                  </a:cubicBezTo>
                  <a:cubicBezTo>
                    <a:pt x="1065371" y="252889"/>
                    <a:pt x="1065371" y="255746"/>
                    <a:pt x="1066324" y="261461"/>
                  </a:cubicBezTo>
                  <a:cubicBezTo>
                    <a:pt x="1062514" y="267176"/>
                    <a:pt x="1058704" y="272891"/>
                    <a:pt x="1055846" y="278606"/>
                  </a:cubicBezTo>
                  <a:cubicBezTo>
                    <a:pt x="1055846" y="279559"/>
                    <a:pt x="1054894" y="279559"/>
                    <a:pt x="1054894" y="280511"/>
                  </a:cubicBezTo>
                  <a:cubicBezTo>
                    <a:pt x="1054894" y="279559"/>
                    <a:pt x="1053941" y="278606"/>
                    <a:pt x="1053941" y="277654"/>
                  </a:cubicBezTo>
                  <a:cubicBezTo>
                    <a:pt x="1050131" y="266224"/>
                    <a:pt x="1046321" y="254794"/>
                    <a:pt x="1043464" y="245269"/>
                  </a:cubicBezTo>
                  <a:cubicBezTo>
                    <a:pt x="1040606" y="235744"/>
                    <a:pt x="1037749" y="227171"/>
                    <a:pt x="1035844" y="220504"/>
                  </a:cubicBezTo>
                  <a:cubicBezTo>
                    <a:pt x="1033939" y="215741"/>
                    <a:pt x="1032986" y="211931"/>
                    <a:pt x="1032034" y="209074"/>
                  </a:cubicBezTo>
                  <a:cubicBezTo>
                    <a:pt x="1034891" y="196691"/>
                    <a:pt x="1040606" y="186214"/>
                    <a:pt x="1045369" y="175736"/>
                  </a:cubicBezTo>
                  <a:close/>
                  <a:moveTo>
                    <a:pt x="1019651" y="267176"/>
                  </a:moveTo>
                  <a:cubicBezTo>
                    <a:pt x="1020604" y="251936"/>
                    <a:pt x="1022509" y="236696"/>
                    <a:pt x="1023461" y="221456"/>
                  </a:cubicBezTo>
                  <a:cubicBezTo>
                    <a:pt x="1023461" y="220504"/>
                    <a:pt x="1024414" y="219551"/>
                    <a:pt x="1024414" y="218599"/>
                  </a:cubicBezTo>
                  <a:cubicBezTo>
                    <a:pt x="1026319" y="229076"/>
                    <a:pt x="1028224" y="241459"/>
                    <a:pt x="1032034" y="253841"/>
                  </a:cubicBezTo>
                  <a:cubicBezTo>
                    <a:pt x="1033939" y="263366"/>
                    <a:pt x="1036796" y="272891"/>
                    <a:pt x="1038701" y="283369"/>
                  </a:cubicBezTo>
                  <a:cubicBezTo>
                    <a:pt x="1038701" y="283369"/>
                    <a:pt x="1038701" y="284321"/>
                    <a:pt x="1037749" y="284321"/>
                  </a:cubicBezTo>
                  <a:cubicBezTo>
                    <a:pt x="1035844" y="287179"/>
                    <a:pt x="1032986" y="290036"/>
                    <a:pt x="1031081" y="294799"/>
                  </a:cubicBezTo>
                  <a:cubicBezTo>
                    <a:pt x="1029176" y="298609"/>
                    <a:pt x="1027271" y="302419"/>
                    <a:pt x="1025366" y="306229"/>
                  </a:cubicBezTo>
                  <a:cubicBezTo>
                    <a:pt x="1024414" y="297656"/>
                    <a:pt x="1024414" y="290036"/>
                    <a:pt x="1023461" y="284321"/>
                  </a:cubicBezTo>
                  <a:cubicBezTo>
                    <a:pt x="1022509" y="274796"/>
                    <a:pt x="1022509" y="269081"/>
                    <a:pt x="1022509" y="269081"/>
                  </a:cubicBezTo>
                  <a:cubicBezTo>
                    <a:pt x="1022509" y="269081"/>
                    <a:pt x="1021556" y="274796"/>
                    <a:pt x="1019651" y="284321"/>
                  </a:cubicBezTo>
                  <a:cubicBezTo>
                    <a:pt x="1018699" y="291941"/>
                    <a:pt x="1016794" y="302419"/>
                    <a:pt x="1015841" y="314801"/>
                  </a:cubicBezTo>
                  <a:cubicBezTo>
                    <a:pt x="1015841" y="314801"/>
                    <a:pt x="1015841" y="315754"/>
                    <a:pt x="1015841" y="315754"/>
                  </a:cubicBezTo>
                  <a:cubicBezTo>
                    <a:pt x="1015841" y="315754"/>
                    <a:pt x="1015841" y="315754"/>
                    <a:pt x="1015841" y="315754"/>
                  </a:cubicBezTo>
                  <a:cubicBezTo>
                    <a:pt x="1020604" y="276701"/>
                    <a:pt x="1022509" y="251936"/>
                    <a:pt x="1022509" y="251936"/>
                  </a:cubicBezTo>
                  <a:cubicBezTo>
                    <a:pt x="1022509" y="251936"/>
                    <a:pt x="1021556" y="257651"/>
                    <a:pt x="1019651" y="267176"/>
                  </a:cubicBezTo>
                  <a:close/>
                  <a:moveTo>
                    <a:pt x="1011079" y="364331"/>
                  </a:moveTo>
                  <a:cubicBezTo>
                    <a:pt x="1011079" y="361474"/>
                    <a:pt x="1012031" y="358616"/>
                    <a:pt x="1012031" y="355759"/>
                  </a:cubicBezTo>
                  <a:cubicBezTo>
                    <a:pt x="1012984" y="350996"/>
                    <a:pt x="1012984" y="347186"/>
                    <a:pt x="1013936" y="342424"/>
                  </a:cubicBezTo>
                  <a:cubicBezTo>
                    <a:pt x="1013936" y="342424"/>
                    <a:pt x="1013936" y="342424"/>
                    <a:pt x="1013936" y="342424"/>
                  </a:cubicBezTo>
                  <a:cubicBezTo>
                    <a:pt x="1012984" y="349091"/>
                    <a:pt x="1012984" y="356711"/>
                    <a:pt x="1012031" y="364331"/>
                  </a:cubicBezTo>
                  <a:cubicBezTo>
                    <a:pt x="1012031" y="365284"/>
                    <a:pt x="1011079" y="365284"/>
                    <a:pt x="1011079" y="366236"/>
                  </a:cubicBezTo>
                  <a:cubicBezTo>
                    <a:pt x="1011079" y="366236"/>
                    <a:pt x="1011079" y="366236"/>
                    <a:pt x="1011079" y="366236"/>
                  </a:cubicBezTo>
                  <a:cubicBezTo>
                    <a:pt x="1011079" y="366236"/>
                    <a:pt x="1011079" y="365284"/>
                    <a:pt x="1011079" y="364331"/>
                  </a:cubicBezTo>
                  <a:close/>
                  <a:moveTo>
                    <a:pt x="1004411" y="257651"/>
                  </a:moveTo>
                  <a:cubicBezTo>
                    <a:pt x="1003459" y="265271"/>
                    <a:pt x="1002506" y="273844"/>
                    <a:pt x="1001554" y="281464"/>
                  </a:cubicBezTo>
                  <a:cubicBezTo>
                    <a:pt x="999649" y="277654"/>
                    <a:pt x="997744" y="273844"/>
                    <a:pt x="996791" y="271939"/>
                  </a:cubicBezTo>
                  <a:cubicBezTo>
                    <a:pt x="999649" y="268129"/>
                    <a:pt x="1001554" y="262414"/>
                    <a:pt x="1004411" y="257651"/>
                  </a:cubicBezTo>
                  <a:close/>
                  <a:moveTo>
                    <a:pt x="991076" y="283369"/>
                  </a:moveTo>
                  <a:cubicBezTo>
                    <a:pt x="992981" y="280511"/>
                    <a:pt x="994886" y="276701"/>
                    <a:pt x="995839" y="273844"/>
                  </a:cubicBezTo>
                  <a:cubicBezTo>
                    <a:pt x="996791" y="277654"/>
                    <a:pt x="997744" y="283369"/>
                    <a:pt x="999649" y="291941"/>
                  </a:cubicBezTo>
                  <a:cubicBezTo>
                    <a:pt x="998696" y="303371"/>
                    <a:pt x="996791" y="314801"/>
                    <a:pt x="995839" y="326231"/>
                  </a:cubicBezTo>
                  <a:cubicBezTo>
                    <a:pt x="994886" y="328136"/>
                    <a:pt x="994886" y="329089"/>
                    <a:pt x="993934" y="330994"/>
                  </a:cubicBezTo>
                  <a:cubicBezTo>
                    <a:pt x="992981" y="324326"/>
                    <a:pt x="992981" y="320516"/>
                    <a:pt x="992981" y="320516"/>
                  </a:cubicBezTo>
                  <a:cubicBezTo>
                    <a:pt x="992981" y="320516"/>
                    <a:pt x="992029" y="327184"/>
                    <a:pt x="991076" y="338614"/>
                  </a:cubicBezTo>
                  <a:cubicBezTo>
                    <a:pt x="991076" y="339566"/>
                    <a:pt x="990124" y="340519"/>
                    <a:pt x="990124" y="341471"/>
                  </a:cubicBezTo>
                  <a:cubicBezTo>
                    <a:pt x="987266" y="349091"/>
                    <a:pt x="984409" y="356711"/>
                    <a:pt x="981551" y="365284"/>
                  </a:cubicBezTo>
                  <a:cubicBezTo>
                    <a:pt x="981551" y="364331"/>
                    <a:pt x="981551" y="363379"/>
                    <a:pt x="980599" y="363379"/>
                  </a:cubicBezTo>
                  <a:cubicBezTo>
                    <a:pt x="979646" y="351949"/>
                    <a:pt x="978694" y="341471"/>
                    <a:pt x="977741" y="331946"/>
                  </a:cubicBezTo>
                  <a:cubicBezTo>
                    <a:pt x="976789" y="325279"/>
                    <a:pt x="976789" y="318611"/>
                    <a:pt x="975836" y="311944"/>
                  </a:cubicBezTo>
                  <a:cubicBezTo>
                    <a:pt x="980599" y="301466"/>
                    <a:pt x="986314" y="291941"/>
                    <a:pt x="991076" y="283369"/>
                  </a:cubicBezTo>
                  <a:close/>
                  <a:moveTo>
                    <a:pt x="960596" y="298609"/>
                  </a:moveTo>
                  <a:cubicBezTo>
                    <a:pt x="963454" y="291941"/>
                    <a:pt x="965359" y="286226"/>
                    <a:pt x="968216" y="280511"/>
                  </a:cubicBezTo>
                  <a:cubicBezTo>
                    <a:pt x="968216" y="284321"/>
                    <a:pt x="967264" y="289084"/>
                    <a:pt x="967264" y="294799"/>
                  </a:cubicBezTo>
                  <a:cubicBezTo>
                    <a:pt x="965359" y="297656"/>
                    <a:pt x="963454" y="301466"/>
                    <a:pt x="961549" y="304324"/>
                  </a:cubicBezTo>
                  <a:cubicBezTo>
                    <a:pt x="961549" y="304324"/>
                    <a:pt x="961549" y="304324"/>
                    <a:pt x="961549" y="303371"/>
                  </a:cubicBezTo>
                  <a:cubicBezTo>
                    <a:pt x="961549" y="302419"/>
                    <a:pt x="960596" y="302419"/>
                    <a:pt x="960596" y="301466"/>
                  </a:cubicBezTo>
                  <a:cubicBezTo>
                    <a:pt x="960596" y="299561"/>
                    <a:pt x="960596" y="299561"/>
                    <a:pt x="960596" y="298609"/>
                  </a:cubicBezTo>
                  <a:close/>
                  <a:moveTo>
                    <a:pt x="939641" y="258604"/>
                  </a:moveTo>
                  <a:cubicBezTo>
                    <a:pt x="939641" y="258604"/>
                    <a:pt x="939641" y="258604"/>
                    <a:pt x="939641" y="258604"/>
                  </a:cubicBezTo>
                  <a:cubicBezTo>
                    <a:pt x="941546" y="253841"/>
                    <a:pt x="942499" y="250031"/>
                    <a:pt x="943451" y="246221"/>
                  </a:cubicBezTo>
                  <a:cubicBezTo>
                    <a:pt x="943451" y="248126"/>
                    <a:pt x="943451" y="250031"/>
                    <a:pt x="943451" y="251936"/>
                  </a:cubicBezTo>
                  <a:cubicBezTo>
                    <a:pt x="942499" y="253841"/>
                    <a:pt x="941546" y="256699"/>
                    <a:pt x="939641" y="258604"/>
                  </a:cubicBezTo>
                  <a:lnTo>
                    <a:pt x="939641" y="258604"/>
                  </a:lnTo>
                  <a:close/>
                  <a:moveTo>
                    <a:pt x="944404" y="280511"/>
                  </a:moveTo>
                  <a:lnTo>
                    <a:pt x="943451" y="273844"/>
                  </a:lnTo>
                  <a:cubicBezTo>
                    <a:pt x="943451" y="272891"/>
                    <a:pt x="944404" y="271939"/>
                    <a:pt x="944404" y="270986"/>
                  </a:cubicBezTo>
                  <a:cubicBezTo>
                    <a:pt x="944404" y="270986"/>
                    <a:pt x="944404" y="271939"/>
                    <a:pt x="944404" y="271939"/>
                  </a:cubicBezTo>
                  <a:cubicBezTo>
                    <a:pt x="944404" y="272891"/>
                    <a:pt x="944404" y="274796"/>
                    <a:pt x="944404" y="275749"/>
                  </a:cubicBezTo>
                  <a:cubicBezTo>
                    <a:pt x="945356" y="277654"/>
                    <a:pt x="945356" y="279559"/>
                    <a:pt x="944404" y="280511"/>
                  </a:cubicBezTo>
                  <a:close/>
                  <a:moveTo>
                    <a:pt x="944404" y="270986"/>
                  </a:moveTo>
                  <a:cubicBezTo>
                    <a:pt x="944404" y="270986"/>
                    <a:pt x="944404" y="270986"/>
                    <a:pt x="944404" y="270986"/>
                  </a:cubicBezTo>
                  <a:cubicBezTo>
                    <a:pt x="945356" y="270986"/>
                    <a:pt x="945356" y="270986"/>
                    <a:pt x="944404" y="270986"/>
                  </a:cubicBezTo>
                  <a:cubicBezTo>
                    <a:pt x="945356" y="270986"/>
                    <a:pt x="944404" y="270986"/>
                    <a:pt x="944404" y="270986"/>
                  </a:cubicBezTo>
                  <a:close/>
                  <a:moveTo>
                    <a:pt x="933926" y="227171"/>
                  </a:moveTo>
                  <a:cubicBezTo>
                    <a:pt x="946309" y="185261"/>
                    <a:pt x="954881" y="153829"/>
                    <a:pt x="958691" y="138589"/>
                  </a:cubicBezTo>
                  <a:cubicBezTo>
                    <a:pt x="958691" y="141446"/>
                    <a:pt x="958691" y="143351"/>
                    <a:pt x="958691" y="146209"/>
                  </a:cubicBezTo>
                  <a:cubicBezTo>
                    <a:pt x="957739" y="159544"/>
                    <a:pt x="956786" y="179546"/>
                    <a:pt x="953929" y="203359"/>
                  </a:cubicBezTo>
                  <a:cubicBezTo>
                    <a:pt x="952976" y="215741"/>
                    <a:pt x="951071" y="228124"/>
                    <a:pt x="950119" y="242411"/>
                  </a:cubicBezTo>
                  <a:cubicBezTo>
                    <a:pt x="949166" y="243364"/>
                    <a:pt x="948214" y="245269"/>
                    <a:pt x="948214" y="246221"/>
                  </a:cubicBezTo>
                  <a:cubicBezTo>
                    <a:pt x="947261" y="244316"/>
                    <a:pt x="947261" y="241459"/>
                    <a:pt x="947261" y="240506"/>
                  </a:cubicBezTo>
                  <a:cubicBezTo>
                    <a:pt x="948214" y="235744"/>
                    <a:pt x="949166" y="233839"/>
                    <a:pt x="949166" y="233839"/>
                  </a:cubicBezTo>
                  <a:cubicBezTo>
                    <a:pt x="949166" y="233839"/>
                    <a:pt x="948214" y="235744"/>
                    <a:pt x="946309" y="238601"/>
                  </a:cubicBezTo>
                  <a:cubicBezTo>
                    <a:pt x="945356" y="232886"/>
                    <a:pt x="944404" y="230029"/>
                    <a:pt x="944404" y="230029"/>
                  </a:cubicBezTo>
                  <a:cubicBezTo>
                    <a:pt x="944404" y="230029"/>
                    <a:pt x="944404" y="233839"/>
                    <a:pt x="944404" y="241459"/>
                  </a:cubicBezTo>
                  <a:cubicBezTo>
                    <a:pt x="943451" y="244316"/>
                    <a:pt x="941546" y="248126"/>
                    <a:pt x="939641" y="251936"/>
                  </a:cubicBezTo>
                  <a:lnTo>
                    <a:pt x="938689" y="248126"/>
                  </a:lnTo>
                  <a:lnTo>
                    <a:pt x="936784" y="241459"/>
                  </a:lnTo>
                  <a:cubicBezTo>
                    <a:pt x="941546" y="226219"/>
                    <a:pt x="943451" y="217646"/>
                    <a:pt x="943451" y="217646"/>
                  </a:cubicBezTo>
                  <a:cubicBezTo>
                    <a:pt x="943451" y="217646"/>
                    <a:pt x="940594" y="224314"/>
                    <a:pt x="934879" y="235744"/>
                  </a:cubicBezTo>
                  <a:lnTo>
                    <a:pt x="932974" y="230029"/>
                  </a:lnTo>
                  <a:cubicBezTo>
                    <a:pt x="932974" y="230029"/>
                    <a:pt x="932974" y="228124"/>
                    <a:pt x="933926" y="227171"/>
                  </a:cubicBezTo>
                  <a:close/>
                  <a:moveTo>
                    <a:pt x="921544" y="452914"/>
                  </a:moveTo>
                  <a:cubicBezTo>
                    <a:pt x="921544" y="452914"/>
                    <a:pt x="920591" y="451961"/>
                    <a:pt x="920591" y="451961"/>
                  </a:cubicBezTo>
                  <a:cubicBezTo>
                    <a:pt x="920591" y="447199"/>
                    <a:pt x="920591" y="443389"/>
                    <a:pt x="919639" y="438626"/>
                  </a:cubicBezTo>
                  <a:cubicBezTo>
                    <a:pt x="920591" y="443389"/>
                    <a:pt x="921544" y="448151"/>
                    <a:pt x="921544" y="452914"/>
                  </a:cubicBezTo>
                  <a:close/>
                  <a:moveTo>
                    <a:pt x="912019" y="210979"/>
                  </a:moveTo>
                  <a:lnTo>
                    <a:pt x="915829" y="227171"/>
                  </a:lnTo>
                  <a:cubicBezTo>
                    <a:pt x="915829" y="228124"/>
                    <a:pt x="915829" y="229076"/>
                    <a:pt x="914876" y="230029"/>
                  </a:cubicBezTo>
                  <a:cubicBezTo>
                    <a:pt x="913924" y="231934"/>
                    <a:pt x="913924" y="234791"/>
                    <a:pt x="912971" y="236696"/>
                  </a:cubicBezTo>
                  <a:cubicBezTo>
                    <a:pt x="912971" y="235744"/>
                    <a:pt x="912019" y="233839"/>
                    <a:pt x="912019" y="232886"/>
                  </a:cubicBezTo>
                  <a:cubicBezTo>
                    <a:pt x="912019" y="231934"/>
                    <a:pt x="912019" y="230029"/>
                    <a:pt x="912019" y="228124"/>
                  </a:cubicBezTo>
                  <a:cubicBezTo>
                    <a:pt x="912019" y="222409"/>
                    <a:pt x="911066" y="216694"/>
                    <a:pt x="911066" y="210979"/>
                  </a:cubicBezTo>
                  <a:cubicBezTo>
                    <a:pt x="911066" y="209074"/>
                    <a:pt x="911066" y="206216"/>
                    <a:pt x="911066" y="204311"/>
                  </a:cubicBezTo>
                  <a:lnTo>
                    <a:pt x="912019" y="210979"/>
                  </a:lnTo>
                  <a:close/>
                  <a:moveTo>
                    <a:pt x="833914" y="333851"/>
                  </a:moveTo>
                  <a:cubicBezTo>
                    <a:pt x="833914" y="332899"/>
                    <a:pt x="833914" y="332899"/>
                    <a:pt x="834866" y="331946"/>
                  </a:cubicBezTo>
                  <a:cubicBezTo>
                    <a:pt x="834866" y="333851"/>
                    <a:pt x="834866" y="335756"/>
                    <a:pt x="834866" y="337661"/>
                  </a:cubicBezTo>
                  <a:cubicBezTo>
                    <a:pt x="834866" y="336709"/>
                    <a:pt x="833914" y="334804"/>
                    <a:pt x="833914" y="333851"/>
                  </a:cubicBezTo>
                  <a:close/>
                  <a:moveTo>
                    <a:pt x="847249" y="304324"/>
                  </a:moveTo>
                  <a:cubicBezTo>
                    <a:pt x="847249" y="303371"/>
                    <a:pt x="847249" y="302419"/>
                    <a:pt x="846296" y="301466"/>
                  </a:cubicBezTo>
                  <a:cubicBezTo>
                    <a:pt x="846296" y="300514"/>
                    <a:pt x="846296" y="300514"/>
                    <a:pt x="846296" y="299561"/>
                  </a:cubicBezTo>
                  <a:cubicBezTo>
                    <a:pt x="848201" y="294799"/>
                    <a:pt x="849154" y="290989"/>
                    <a:pt x="851059" y="286226"/>
                  </a:cubicBezTo>
                  <a:cubicBezTo>
                    <a:pt x="850106" y="292894"/>
                    <a:pt x="848201" y="298609"/>
                    <a:pt x="847249" y="304324"/>
                  </a:cubicBezTo>
                  <a:close/>
                  <a:moveTo>
                    <a:pt x="880586" y="300514"/>
                  </a:moveTo>
                  <a:cubicBezTo>
                    <a:pt x="878681" y="306229"/>
                    <a:pt x="877729" y="312896"/>
                    <a:pt x="876776" y="319564"/>
                  </a:cubicBezTo>
                  <a:cubicBezTo>
                    <a:pt x="874871" y="326231"/>
                    <a:pt x="873919" y="334804"/>
                    <a:pt x="872966" y="343376"/>
                  </a:cubicBezTo>
                  <a:cubicBezTo>
                    <a:pt x="872014" y="346234"/>
                    <a:pt x="870109" y="348139"/>
                    <a:pt x="869156" y="350996"/>
                  </a:cubicBezTo>
                  <a:cubicBezTo>
                    <a:pt x="869156" y="350996"/>
                    <a:pt x="868204" y="350044"/>
                    <a:pt x="868204" y="349091"/>
                  </a:cubicBezTo>
                  <a:cubicBezTo>
                    <a:pt x="868204" y="349091"/>
                    <a:pt x="868204" y="348139"/>
                    <a:pt x="867251" y="348139"/>
                  </a:cubicBezTo>
                  <a:cubicBezTo>
                    <a:pt x="867251" y="344329"/>
                    <a:pt x="867251" y="339566"/>
                    <a:pt x="867251" y="335756"/>
                  </a:cubicBezTo>
                  <a:cubicBezTo>
                    <a:pt x="867251" y="323374"/>
                    <a:pt x="867251" y="311944"/>
                    <a:pt x="866299" y="301466"/>
                  </a:cubicBezTo>
                  <a:cubicBezTo>
                    <a:pt x="866299" y="290989"/>
                    <a:pt x="864394" y="281464"/>
                    <a:pt x="863441" y="272891"/>
                  </a:cubicBezTo>
                  <a:cubicBezTo>
                    <a:pt x="862489" y="267176"/>
                    <a:pt x="862489" y="262414"/>
                    <a:pt x="861536" y="257651"/>
                  </a:cubicBezTo>
                  <a:cubicBezTo>
                    <a:pt x="861536" y="256699"/>
                    <a:pt x="861536" y="256699"/>
                    <a:pt x="862489" y="255746"/>
                  </a:cubicBezTo>
                  <a:cubicBezTo>
                    <a:pt x="862489" y="255746"/>
                    <a:pt x="862489" y="255746"/>
                    <a:pt x="862489" y="255746"/>
                  </a:cubicBezTo>
                  <a:cubicBezTo>
                    <a:pt x="867251" y="265271"/>
                    <a:pt x="871061" y="274796"/>
                    <a:pt x="876776" y="286226"/>
                  </a:cubicBezTo>
                  <a:cubicBezTo>
                    <a:pt x="878681" y="290036"/>
                    <a:pt x="880586" y="293846"/>
                    <a:pt x="881539" y="296704"/>
                  </a:cubicBezTo>
                  <a:cubicBezTo>
                    <a:pt x="881539" y="298609"/>
                    <a:pt x="881539" y="299561"/>
                    <a:pt x="880586" y="300514"/>
                  </a:cubicBezTo>
                  <a:close/>
                  <a:moveTo>
                    <a:pt x="885349" y="318611"/>
                  </a:moveTo>
                  <a:cubicBezTo>
                    <a:pt x="885349" y="318611"/>
                    <a:pt x="885349" y="319564"/>
                    <a:pt x="884396" y="319564"/>
                  </a:cubicBezTo>
                  <a:cubicBezTo>
                    <a:pt x="884396" y="319564"/>
                    <a:pt x="884396" y="320516"/>
                    <a:pt x="883444" y="320516"/>
                  </a:cubicBezTo>
                  <a:cubicBezTo>
                    <a:pt x="883444" y="313849"/>
                    <a:pt x="883444" y="308134"/>
                    <a:pt x="884396" y="303371"/>
                  </a:cubicBezTo>
                  <a:cubicBezTo>
                    <a:pt x="885349" y="305276"/>
                    <a:pt x="886301" y="308134"/>
                    <a:pt x="887254" y="310039"/>
                  </a:cubicBezTo>
                  <a:cubicBezTo>
                    <a:pt x="887254" y="312896"/>
                    <a:pt x="886301" y="315754"/>
                    <a:pt x="885349" y="318611"/>
                  </a:cubicBezTo>
                  <a:close/>
                  <a:moveTo>
                    <a:pt x="900589" y="246221"/>
                  </a:moveTo>
                  <a:cubicBezTo>
                    <a:pt x="900589" y="247174"/>
                    <a:pt x="899636" y="247174"/>
                    <a:pt x="900589" y="246221"/>
                  </a:cubicBezTo>
                  <a:cubicBezTo>
                    <a:pt x="899636" y="239554"/>
                    <a:pt x="898684" y="234791"/>
                    <a:pt x="898684" y="234791"/>
                  </a:cubicBezTo>
                  <a:cubicBezTo>
                    <a:pt x="898684" y="234791"/>
                    <a:pt x="898684" y="241459"/>
                    <a:pt x="897731" y="252889"/>
                  </a:cubicBezTo>
                  <a:cubicBezTo>
                    <a:pt x="897731" y="252889"/>
                    <a:pt x="897731" y="252889"/>
                    <a:pt x="897731" y="253841"/>
                  </a:cubicBezTo>
                  <a:cubicBezTo>
                    <a:pt x="895826" y="251936"/>
                    <a:pt x="894874" y="250031"/>
                    <a:pt x="894874" y="250031"/>
                  </a:cubicBezTo>
                  <a:cubicBezTo>
                    <a:pt x="894874" y="250031"/>
                    <a:pt x="895826" y="251936"/>
                    <a:pt x="897731" y="254794"/>
                  </a:cubicBezTo>
                  <a:cubicBezTo>
                    <a:pt x="897731" y="255746"/>
                    <a:pt x="897731" y="256699"/>
                    <a:pt x="897731" y="257651"/>
                  </a:cubicBezTo>
                  <a:cubicBezTo>
                    <a:pt x="897731" y="259556"/>
                    <a:pt x="897731" y="262414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5271"/>
                    <a:pt x="896779" y="265271"/>
                  </a:cubicBezTo>
                  <a:cubicBezTo>
                    <a:pt x="896779" y="267176"/>
                    <a:pt x="896779" y="269081"/>
                    <a:pt x="896779" y="270986"/>
                  </a:cubicBezTo>
                  <a:cubicBezTo>
                    <a:pt x="896779" y="271939"/>
                    <a:pt x="896779" y="271939"/>
                    <a:pt x="896779" y="272891"/>
                  </a:cubicBezTo>
                  <a:cubicBezTo>
                    <a:pt x="896779" y="276701"/>
                    <a:pt x="895826" y="280511"/>
                    <a:pt x="895826" y="285274"/>
                  </a:cubicBezTo>
                  <a:cubicBezTo>
                    <a:pt x="895826" y="286226"/>
                    <a:pt x="895826" y="286226"/>
                    <a:pt x="895826" y="287179"/>
                  </a:cubicBezTo>
                  <a:cubicBezTo>
                    <a:pt x="893921" y="284321"/>
                    <a:pt x="892969" y="281464"/>
                    <a:pt x="891064" y="279559"/>
                  </a:cubicBezTo>
                  <a:cubicBezTo>
                    <a:pt x="885349" y="269081"/>
                    <a:pt x="879634" y="259556"/>
                    <a:pt x="873919" y="250984"/>
                  </a:cubicBezTo>
                  <a:cubicBezTo>
                    <a:pt x="872014" y="248126"/>
                    <a:pt x="871061" y="245269"/>
                    <a:pt x="869156" y="243364"/>
                  </a:cubicBezTo>
                  <a:cubicBezTo>
                    <a:pt x="869156" y="243364"/>
                    <a:pt x="869156" y="243364"/>
                    <a:pt x="869156" y="242411"/>
                  </a:cubicBezTo>
                  <a:cubicBezTo>
                    <a:pt x="872966" y="232886"/>
                    <a:pt x="875824" y="223361"/>
                    <a:pt x="878681" y="215741"/>
                  </a:cubicBezTo>
                  <a:cubicBezTo>
                    <a:pt x="881539" y="210979"/>
                    <a:pt x="884396" y="205264"/>
                    <a:pt x="887254" y="200501"/>
                  </a:cubicBezTo>
                  <a:lnTo>
                    <a:pt x="895826" y="223361"/>
                  </a:lnTo>
                  <a:lnTo>
                    <a:pt x="901541" y="240506"/>
                  </a:lnTo>
                  <a:cubicBezTo>
                    <a:pt x="900589" y="242411"/>
                    <a:pt x="900589" y="244316"/>
                    <a:pt x="900589" y="246221"/>
                  </a:cubicBezTo>
                  <a:close/>
                  <a:moveTo>
                    <a:pt x="891064" y="190976"/>
                  </a:moveTo>
                  <a:cubicBezTo>
                    <a:pt x="892016" y="190024"/>
                    <a:pt x="892969" y="188119"/>
                    <a:pt x="892969" y="187166"/>
                  </a:cubicBezTo>
                  <a:cubicBezTo>
                    <a:pt x="892969" y="189071"/>
                    <a:pt x="894874" y="194786"/>
                    <a:pt x="896779" y="202406"/>
                  </a:cubicBezTo>
                  <a:cubicBezTo>
                    <a:pt x="895826" y="199549"/>
                    <a:pt x="893921" y="195739"/>
                    <a:pt x="891064" y="190976"/>
                  </a:cubicBezTo>
                  <a:close/>
                  <a:moveTo>
                    <a:pt x="904399" y="181451"/>
                  </a:moveTo>
                  <a:cubicBezTo>
                    <a:pt x="904399" y="182404"/>
                    <a:pt x="904399" y="182404"/>
                    <a:pt x="904399" y="183356"/>
                  </a:cubicBezTo>
                  <a:cubicBezTo>
                    <a:pt x="904399" y="190976"/>
                    <a:pt x="903446" y="200501"/>
                    <a:pt x="903446" y="210979"/>
                  </a:cubicBezTo>
                  <a:cubicBezTo>
                    <a:pt x="903446" y="210979"/>
                    <a:pt x="903446" y="210026"/>
                    <a:pt x="903446" y="210026"/>
                  </a:cubicBezTo>
                  <a:cubicBezTo>
                    <a:pt x="898684" y="197644"/>
                    <a:pt x="894874" y="190024"/>
                    <a:pt x="894874" y="188119"/>
                  </a:cubicBezTo>
                  <a:cubicBezTo>
                    <a:pt x="897731" y="183356"/>
                    <a:pt x="900589" y="178594"/>
                    <a:pt x="903446" y="173831"/>
                  </a:cubicBezTo>
                  <a:lnTo>
                    <a:pt x="904399" y="181451"/>
                  </a:lnTo>
                  <a:close/>
                  <a:moveTo>
                    <a:pt x="888206" y="137636"/>
                  </a:moveTo>
                  <a:cubicBezTo>
                    <a:pt x="889159" y="135731"/>
                    <a:pt x="890111" y="134779"/>
                    <a:pt x="890111" y="132874"/>
                  </a:cubicBezTo>
                  <a:lnTo>
                    <a:pt x="898684" y="161449"/>
                  </a:lnTo>
                  <a:cubicBezTo>
                    <a:pt x="896779" y="163354"/>
                    <a:pt x="894874" y="166211"/>
                    <a:pt x="893921" y="168116"/>
                  </a:cubicBezTo>
                  <a:cubicBezTo>
                    <a:pt x="891064" y="171926"/>
                    <a:pt x="888206" y="175736"/>
                    <a:pt x="885349" y="180499"/>
                  </a:cubicBezTo>
                  <a:cubicBezTo>
                    <a:pt x="881539" y="174784"/>
                    <a:pt x="878681" y="169069"/>
                    <a:pt x="874871" y="163354"/>
                  </a:cubicBezTo>
                  <a:cubicBezTo>
                    <a:pt x="879634" y="154781"/>
                    <a:pt x="883444" y="146209"/>
                    <a:pt x="888206" y="137636"/>
                  </a:cubicBezTo>
                  <a:close/>
                  <a:moveTo>
                    <a:pt x="872966" y="169069"/>
                  </a:moveTo>
                  <a:lnTo>
                    <a:pt x="881539" y="188119"/>
                  </a:lnTo>
                  <a:cubicBezTo>
                    <a:pt x="880586" y="189071"/>
                    <a:pt x="879634" y="190976"/>
                    <a:pt x="878681" y="191929"/>
                  </a:cubicBezTo>
                  <a:cubicBezTo>
                    <a:pt x="871061" y="202406"/>
                    <a:pt x="864394" y="213836"/>
                    <a:pt x="856774" y="226219"/>
                  </a:cubicBezTo>
                  <a:cubicBezTo>
                    <a:pt x="854869" y="223361"/>
                    <a:pt x="852964" y="220504"/>
                    <a:pt x="851059" y="217646"/>
                  </a:cubicBezTo>
                  <a:cubicBezTo>
                    <a:pt x="858679" y="199549"/>
                    <a:pt x="865346" y="183356"/>
                    <a:pt x="872966" y="169069"/>
                  </a:cubicBezTo>
                  <a:close/>
                  <a:moveTo>
                    <a:pt x="847249" y="225266"/>
                  </a:moveTo>
                  <a:cubicBezTo>
                    <a:pt x="847249" y="224314"/>
                    <a:pt x="848201" y="223361"/>
                    <a:pt x="848201" y="223361"/>
                  </a:cubicBezTo>
                  <a:cubicBezTo>
                    <a:pt x="849154" y="226219"/>
                    <a:pt x="851059" y="229076"/>
                    <a:pt x="852011" y="232886"/>
                  </a:cubicBezTo>
                  <a:cubicBezTo>
                    <a:pt x="850106" y="236696"/>
                    <a:pt x="848201" y="239554"/>
                    <a:pt x="845344" y="243364"/>
                  </a:cubicBezTo>
                  <a:cubicBezTo>
                    <a:pt x="842486" y="248126"/>
                    <a:pt x="839629" y="252889"/>
                    <a:pt x="837724" y="256699"/>
                  </a:cubicBezTo>
                  <a:cubicBezTo>
                    <a:pt x="837724" y="254794"/>
                    <a:pt x="836771" y="252889"/>
                    <a:pt x="836771" y="250984"/>
                  </a:cubicBezTo>
                  <a:cubicBezTo>
                    <a:pt x="839629" y="242411"/>
                    <a:pt x="843439" y="233839"/>
                    <a:pt x="847249" y="225266"/>
                  </a:cubicBezTo>
                  <a:close/>
                  <a:moveTo>
                    <a:pt x="835819" y="195739"/>
                  </a:moveTo>
                  <a:cubicBezTo>
                    <a:pt x="835819" y="194786"/>
                    <a:pt x="835819" y="194786"/>
                    <a:pt x="835819" y="195739"/>
                  </a:cubicBezTo>
                  <a:cubicBezTo>
                    <a:pt x="836771" y="196691"/>
                    <a:pt x="838676" y="200501"/>
                    <a:pt x="840581" y="206216"/>
                  </a:cubicBezTo>
                  <a:cubicBezTo>
                    <a:pt x="838676" y="210979"/>
                    <a:pt x="835819" y="214789"/>
                    <a:pt x="833914" y="219551"/>
                  </a:cubicBezTo>
                  <a:cubicBezTo>
                    <a:pt x="833914" y="220504"/>
                    <a:pt x="832961" y="220504"/>
                    <a:pt x="832961" y="221456"/>
                  </a:cubicBezTo>
                  <a:cubicBezTo>
                    <a:pt x="833914" y="211931"/>
                    <a:pt x="834866" y="203359"/>
                    <a:pt x="835819" y="195739"/>
                  </a:cubicBezTo>
                  <a:close/>
                  <a:moveTo>
                    <a:pt x="826294" y="274796"/>
                  </a:moveTo>
                  <a:cubicBezTo>
                    <a:pt x="827246" y="273844"/>
                    <a:pt x="827246" y="271939"/>
                    <a:pt x="828199" y="270986"/>
                  </a:cubicBezTo>
                  <a:cubicBezTo>
                    <a:pt x="828199" y="271939"/>
                    <a:pt x="828199" y="272891"/>
                    <a:pt x="828199" y="272891"/>
                  </a:cubicBezTo>
                  <a:cubicBezTo>
                    <a:pt x="827246" y="273844"/>
                    <a:pt x="826294" y="275749"/>
                    <a:pt x="826294" y="276701"/>
                  </a:cubicBezTo>
                  <a:cubicBezTo>
                    <a:pt x="826294" y="275749"/>
                    <a:pt x="826294" y="274796"/>
                    <a:pt x="826294" y="274796"/>
                  </a:cubicBezTo>
                  <a:close/>
                  <a:moveTo>
                    <a:pt x="812006" y="448151"/>
                  </a:move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lose/>
                  <a:moveTo>
                    <a:pt x="785336" y="330041"/>
                  </a:moveTo>
                  <a:cubicBezTo>
                    <a:pt x="784384" y="329089"/>
                    <a:pt x="783431" y="327184"/>
                    <a:pt x="782479" y="325279"/>
                  </a:cubicBezTo>
                  <a:cubicBezTo>
                    <a:pt x="782479" y="321469"/>
                    <a:pt x="782479" y="318611"/>
                    <a:pt x="782479" y="315754"/>
                  </a:cubicBezTo>
                  <a:cubicBezTo>
                    <a:pt x="783431" y="319564"/>
                    <a:pt x="785336" y="322421"/>
                    <a:pt x="786289" y="326231"/>
                  </a:cubicBezTo>
                  <a:cubicBezTo>
                    <a:pt x="786289" y="328136"/>
                    <a:pt x="785336" y="329089"/>
                    <a:pt x="785336" y="330041"/>
                  </a:cubicBezTo>
                  <a:close/>
                  <a:moveTo>
                    <a:pt x="797719" y="271939"/>
                  </a:moveTo>
                  <a:cubicBezTo>
                    <a:pt x="799624" y="276701"/>
                    <a:pt x="801529" y="281464"/>
                    <a:pt x="803434" y="286226"/>
                  </a:cubicBezTo>
                  <a:cubicBezTo>
                    <a:pt x="803434" y="287179"/>
                    <a:pt x="802481" y="288131"/>
                    <a:pt x="802481" y="288131"/>
                  </a:cubicBezTo>
                  <a:cubicBezTo>
                    <a:pt x="799624" y="295751"/>
                    <a:pt x="796766" y="302419"/>
                    <a:pt x="792956" y="310039"/>
                  </a:cubicBezTo>
                  <a:cubicBezTo>
                    <a:pt x="792956" y="310039"/>
                    <a:pt x="792956" y="310039"/>
                    <a:pt x="792956" y="309086"/>
                  </a:cubicBezTo>
                  <a:cubicBezTo>
                    <a:pt x="791051" y="305276"/>
                    <a:pt x="789146" y="300514"/>
                    <a:pt x="787241" y="296704"/>
                  </a:cubicBezTo>
                  <a:cubicBezTo>
                    <a:pt x="790099" y="285274"/>
                    <a:pt x="792956" y="274796"/>
                    <a:pt x="795814" y="266224"/>
                  </a:cubicBezTo>
                  <a:cubicBezTo>
                    <a:pt x="796766" y="269081"/>
                    <a:pt x="796766" y="270034"/>
                    <a:pt x="797719" y="271939"/>
                  </a:cubicBezTo>
                  <a:close/>
                  <a:moveTo>
                    <a:pt x="790099" y="253841"/>
                  </a:moveTo>
                  <a:cubicBezTo>
                    <a:pt x="791051" y="255746"/>
                    <a:pt x="792004" y="258604"/>
                    <a:pt x="793909" y="261461"/>
                  </a:cubicBezTo>
                  <a:cubicBezTo>
                    <a:pt x="793909" y="261461"/>
                    <a:pt x="793909" y="261461"/>
                    <a:pt x="793909" y="262414"/>
                  </a:cubicBezTo>
                  <a:cubicBezTo>
                    <a:pt x="791051" y="269081"/>
                    <a:pt x="788194" y="276701"/>
                    <a:pt x="784384" y="286226"/>
                  </a:cubicBezTo>
                  <a:cubicBezTo>
                    <a:pt x="784384" y="282416"/>
                    <a:pt x="784384" y="277654"/>
                    <a:pt x="785336" y="273844"/>
                  </a:cubicBezTo>
                  <a:cubicBezTo>
                    <a:pt x="786289" y="267176"/>
                    <a:pt x="788194" y="260509"/>
                    <a:pt x="790099" y="253841"/>
                  </a:cubicBezTo>
                  <a:close/>
                  <a:moveTo>
                    <a:pt x="773906" y="236696"/>
                  </a:moveTo>
                  <a:cubicBezTo>
                    <a:pt x="774859" y="229076"/>
                    <a:pt x="775811" y="221456"/>
                    <a:pt x="776764" y="213836"/>
                  </a:cubicBezTo>
                  <a:cubicBezTo>
                    <a:pt x="778669" y="218599"/>
                    <a:pt x="781526" y="223361"/>
                    <a:pt x="783431" y="229076"/>
                  </a:cubicBezTo>
                  <a:cubicBezTo>
                    <a:pt x="782479" y="230981"/>
                    <a:pt x="781526" y="233839"/>
                    <a:pt x="780574" y="235744"/>
                  </a:cubicBezTo>
                  <a:cubicBezTo>
                    <a:pt x="778669" y="233839"/>
                    <a:pt x="777716" y="231934"/>
                    <a:pt x="777716" y="231934"/>
                  </a:cubicBezTo>
                  <a:cubicBezTo>
                    <a:pt x="777716" y="231934"/>
                    <a:pt x="778669" y="233839"/>
                    <a:pt x="780574" y="236696"/>
                  </a:cubicBezTo>
                  <a:cubicBezTo>
                    <a:pt x="778669" y="242411"/>
                    <a:pt x="775811" y="249079"/>
                    <a:pt x="773906" y="255746"/>
                  </a:cubicBezTo>
                  <a:cubicBezTo>
                    <a:pt x="773906" y="249079"/>
                    <a:pt x="773906" y="242411"/>
                    <a:pt x="773906" y="236696"/>
                  </a:cubicBezTo>
                  <a:close/>
                  <a:moveTo>
                    <a:pt x="724376" y="219551"/>
                  </a:moveTo>
                  <a:cubicBezTo>
                    <a:pt x="725329" y="212884"/>
                    <a:pt x="726281" y="207169"/>
                    <a:pt x="726281" y="203359"/>
                  </a:cubicBezTo>
                  <a:cubicBezTo>
                    <a:pt x="726281" y="210026"/>
                    <a:pt x="726281" y="218599"/>
                    <a:pt x="726281" y="229076"/>
                  </a:cubicBezTo>
                  <a:cubicBezTo>
                    <a:pt x="725329" y="226219"/>
                    <a:pt x="724376" y="224314"/>
                    <a:pt x="723424" y="223361"/>
                  </a:cubicBezTo>
                  <a:cubicBezTo>
                    <a:pt x="723424" y="222409"/>
                    <a:pt x="723424" y="220504"/>
                    <a:pt x="724376" y="219551"/>
                  </a:cubicBezTo>
                  <a:close/>
                  <a:moveTo>
                    <a:pt x="723424" y="224314"/>
                  </a:moveTo>
                  <a:cubicBezTo>
                    <a:pt x="723424" y="226219"/>
                    <a:pt x="724376" y="230029"/>
                    <a:pt x="724376" y="235744"/>
                  </a:cubicBezTo>
                  <a:cubicBezTo>
                    <a:pt x="725329" y="239554"/>
                    <a:pt x="725329" y="245269"/>
                    <a:pt x="726281" y="250984"/>
                  </a:cubicBezTo>
                  <a:cubicBezTo>
                    <a:pt x="726281" y="250984"/>
                    <a:pt x="726281" y="250984"/>
                    <a:pt x="726281" y="251936"/>
                  </a:cubicBezTo>
                  <a:cubicBezTo>
                    <a:pt x="726281" y="259556"/>
                    <a:pt x="726281" y="268129"/>
                    <a:pt x="727234" y="276701"/>
                  </a:cubicBezTo>
                  <a:cubicBezTo>
                    <a:pt x="727234" y="280511"/>
                    <a:pt x="727234" y="284321"/>
                    <a:pt x="727234" y="288131"/>
                  </a:cubicBezTo>
                  <a:cubicBezTo>
                    <a:pt x="726281" y="286226"/>
                    <a:pt x="726281" y="285274"/>
                    <a:pt x="725329" y="284321"/>
                  </a:cubicBezTo>
                  <a:cubicBezTo>
                    <a:pt x="722471" y="275749"/>
                    <a:pt x="720566" y="268129"/>
                    <a:pt x="717709" y="260509"/>
                  </a:cubicBezTo>
                  <a:cubicBezTo>
                    <a:pt x="719614" y="246221"/>
                    <a:pt x="721519" y="233839"/>
                    <a:pt x="723424" y="224314"/>
                  </a:cubicBezTo>
                  <a:close/>
                  <a:moveTo>
                    <a:pt x="710089" y="308134"/>
                  </a:moveTo>
                  <a:cubicBezTo>
                    <a:pt x="710089" y="311944"/>
                    <a:pt x="711041" y="315754"/>
                    <a:pt x="711041" y="320516"/>
                  </a:cubicBezTo>
                  <a:cubicBezTo>
                    <a:pt x="712946" y="336709"/>
                    <a:pt x="714851" y="354806"/>
                    <a:pt x="717709" y="373856"/>
                  </a:cubicBezTo>
                  <a:cubicBezTo>
                    <a:pt x="715804" y="378619"/>
                    <a:pt x="712946" y="384334"/>
                    <a:pt x="711041" y="389096"/>
                  </a:cubicBezTo>
                  <a:cubicBezTo>
                    <a:pt x="710089" y="387191"/>
                    <a:pt x="710089" y="385286"/>
                    <a:pt x="709136" y="383381"/>
                  </a:cubicBezTo>
                  <a:cubicBezTo>
                    <a:pt x="710089" y="379571"/>
                    <a:pt x="710089" y="375761"/>
                    <a:pt x="711041" y="372904"/>
                  </a:cubicBezTo>
                  <a:cubicBezTo>
                    <a:pt x="712946" y="359569"/>
                    <a:pt x="713899" y="352901"/>
                    <a:pt x="713899" y="352901"/>
                  </a:cubicBezTo>
                  <a:cubicBezTo>
                    <a:pt x="713899" y="352901"/>
                    <a:pt x="711994" y="360521"/>
                    <a:pt x="707231" y="372904"/>
                  </a:cubicBezTo>
                  <a:cubicBezTo>
                    <a:pt x="707231" y="373856"/>
                    <a:pt x="706279" y="374809"/>
                    <a:pt x="706279" y="374809"/>
                  </a:cubicBezTo>
                  <a:cubicBezTo>
                    <a:pt x="704374" y="369094"/>
                    <a:pt x="702469" y="363379"/>
                    <a:pt x="701516" y="357664"/>
                  </a:cubicBezTo>
                  <a:cubicBezTo>
                    <a:pt x="701516" y="357664"/>
                    <a:pt x="701516" y="357664"/>
                    <a:pt x="701516" y="357664"/>
                  </a:cubicBezTo>
                  <a:cubicBezTo>
                    <a:pt x="704374" y="339566"/>
                    <a:pt x="707231" y="323374"/>
                    <a:pt x="710089" y="308134"/>
                  </a:cubicBezTo>
                  <a:close/>
                  <a:moveTo>
                    <a:pt x="676751" y="253841"/>
                  </a:moveTo>
                  <a:cubicBezTo>
                    <a:pt x="676751" y="250984"/>
                    <a:pt x="676751" y="249079"/>
                    <a:pt x="676751" y="246221"/>
                  </a:cubicBezTo>
                  <a:cubicBezTo>
                    <a:pt x="677704" y="237649"/>
                    <a:pt x="678656" y="229076"/>
                    <a:pt x="679609" y="220504"/>
                  </a:cubicBezTo>
                  <a:cubicBezTo>
                    <a:pt x="680561" y="206216"/>
                    <a:pt x="681514" y="192881"/>
                    <a:pt x="682466" y="181451"/>
                  </a:cubicBezTo>
                  <a:cubicBezTo>
                    <a:pt x="682466" y="180499"/>
                    <a:pt x="682466" y="179546"/>
                    <a:pt x="682466" y="178594"/>
                  </a:cubicBezTo>
                  <a:cubicBezTo>
                    <a:pt x="687229" y="193834"/>
                    <a:pt x="691039" y="211931"/>
                    <a:pt x="696754" y="231934"/>
                  </a:cubicBezTo>
                  <a:cubicBezTo>
                    <a:pt x="699611" y="243364"/>
                    <a:pt x="702469" y="254794"/>
                    <a:pt x="705326" y="267176"/>
                  </a:cubicBezTo>
                  <a:cubicBezTo>
                    <a:pt x="704374" y="269081"/>
                    <a:pt x="704374" y="271939"/>
                    <a:pt x="703421" y="273844"/>
                  </a:cubicBezTo>
                  <a:cubicBezTo>
                    <a:pt x="700564" y="284321"/>
                    <a:pt x="697706" y="295751"/>
                    <a:pt x="694849" y="307181"/>
                  </a:cubicBezTo>
                  <a:cubicBezTo>
                    <a:pt x="693896" y="309086"/>
                    <a:pt x="693896" y="311944"/>
                    <a:pt x="692944" y="313849"/>
                  </a:cubicBezTo>
                  <a:cubicBezTo>
                    <a:pt x="691991" y="316706"/>
                    <a:pt x="691039" y="319564"/>
                    <a:pt x="690086" y="322421"/>
                  </a:cubicBezTo>
                  <a:cubicBezTo>
                    <a:pt x="684371" y="305276"/>
                    <a:pt x="679609" y="290036"/>
                    <a:pt x="673894" y="274796"/>
                  </a:cubicBezTo>
                  <a:cubicBezTo>
                    <a:pt x="675799" y="268129"/>
                    <a:pt x="676751" y="260509"/>
                    <a:pt x="676751" y="253841"/>
                  </a:cubicBezTo>
                  <a:close/>
                  <a:moveTo>
                    <a:pt x="668179" y="331946"/>
                  </a:moveTo>
                  <a:cubicBezTo>
                    <a:pt x="668179" y="330994"/>
                    <a:pt x="668179" y="330994"/>
                    <a:pt x="668179" y="330041"/>
                  </a:cubicBezTo>
                  <a:cubicBezTo>
                    <a:pt x="668179" y="331946"/>
                    <a:pt x="669131" y="332899"/>
                    <a:pt x="669131" y="334804"/>
                  </a:cubicBezTo>
                  <a:cubicBezTo>
                    <a:pt x="670084" y="338614"/>
                    <a:pt x="671036" y="342424"/>
                    <a:pt x="671989" y="346234"/>
                  </a:cubicBezTo>
                  <a:cubicBezTo>
                    <a:pt x="672941" y="350044"/>
                    <a:pt x="673894" y="354806"/>
                    <a:pt x="674846" y="359569"/>
                  </a:cubicBezTo>
                  <a:cubicBezTo>
                    <a:pt x="675799" y="363379"/>
                    <a:pt x="676751" y="367189"/>
                    <a:pt x="676751" y="370999"/>
                  </a:cubicBezTo>
                  <a:cubicBezTo>
                    <a:pt x="676751" y="371951"/>
                    <a:pt x="675799" y="372904"/>
                    <a:pt x="675799" y="373856"/>
                  </a:cubicBezTo>
                  <a:cubicBezTo>
                    <a:pt x="675799" y="374809"/>
                    <a:pt x="674846" y="375761"/>
                    <a:pt x="674846" y="377666"/>
                  </a:cubicBezTo>
                  <a:cubicBezTo>
                    <a:pt x="672941" y="374809"/>
                    <a:pt x="671989" y="370999"/>
                    <a:pt x="670084" y="368141"/>
                  </a:cubicBezTo>
                  <a:cubicBezTo>
                    <a:pt x="668179" y="364331"/>
                    <a:pt x="666274" y="361474"/>
                    <a:pt x="664369" y="358616"/>
                  </a:cubicBezTo>
                  <a:cubicBezTo>
                    <a:pt x="665321" y="349091"/>
                    <a:pt x="667226" y="340519"/>
                    <a:pt x="668179" y="331946"/>
                  </a:cubicBezTo>
                  <a:close/>
                  <a:moveTo>
                    <a:pt x="656749" y="266224"/>
                  </a:moveTo>
                  <a:cubicBezTo>
                    <a:pt x="656749" y="266224"/>
                    <a:pt x="656749" y="267176"/>
                    <a:pt x="656749" y="267176"/>
                  </a:cubicBezTo>
                  <a:cubicBezTo>
                    <a:pt x="656749" y="268129"/>
                    <a:pt x="656749" y="269081"/>
                    <a:pt x="656749" y="269081"/>
                  </a:cubicBezTo>
                  <a:cubicBezTo>
                    <a:pt x="656749" y="268129"/>
                    <a:pt x="656749" y="267176"/>
                    <a:pt x="656749" y="266224"/>
                  </a:cubicBezTo>
                  <a:close/>
                  <a:moveTo>
                    <a:pt x="608171" y="318611"/>
                  </a:moveTo>
                  <a:cubicBezTo>
                    <a:pt x="609124" y="305276"/>
                    <a:pt x="611029" y="291941"/>
                    <a:pt x="611981" y="279559"/>
                  </a:cubicBezTo>
                  <a:cubicBezTo>
                    <a:pt x="612934" y="282416"/>
                    <a:pt x="612934" y="285274"/>
                    <a:pt x="613886" y="288131"/>
                  </a:cubicBezTo>
                  <a:cubicBezTo>
                    <a:pt x="614839" y="301466"/>
                    <a:pt x="615791" y="314801"/>
                    <a:pt x="615791" y="327184"/>
                  </a:cubicBezTo>
                  <a:cubicBezTo>
                    <a:pt x="615791" y="329089"/>
                    <a:pt x="615791" y="330041"/>
                    <a:pt x="615791" y="331946"/>
                  </a:cubicBezTo>
                  <a:cubicBezTo>
                    <a:pt x="615791" y="333851"/>
                    <a:pt x="615791" y="335756"/>
                    <a:pt x="615791" y="337661"/>
                  </a:cubicBezTo>
                  <a:cubicBezTo>
                    <a:pt x="614839" y="336709"/>
                    <a:pt x="613886" y="334804"/>
                    <a:pt x="613886" y="333851"/>
                  </a:cubicBezTo>
                  <a:cubicBezTo>
                    <a:pt x="611981" y="330041"/>
                    <a:pt x="609124" y="325279"/>
                    <a:pt x="607219" y="321469"/>
                  </a:cubicBezTo>
                  <a:cubicBezTo>
                    <a:pt x="608171" y="320516"/>
                    <a:pt x="608171" y="319564"/>
                    <a:pt x="608171" y="318611"/>
                  </a:cubicBezTo>
                  <a:close/>
                  <a:moveTo>
                    <a:pt x="606266" y="341471"/>
                  </a:moveTo>
                  <a:cubicBezTo>
                    <a:pt x="609124" y="349091"/>
                    <a:pt x="612934" y="356711"/>
                    <a:pt x="615791" y="364331"/>
                  </a:cubicBezTo>
                  <a:cubicBezTo>
                    <a:pt x="615791" y="364331"/>
                    <a:pt x="615791" y="365284"/>
                    <a:pt x="615791" y="365284"/>
                  </a:cubicBezTo>
                  <a:cubicBezTo>
                    <a:pt x="614839" y="368141"/>
                    <a:pt x="612934" y="371951"/>
                    <a:pt x="611029" y="375761"/>
                  </a:cubicBezTo>
                  <a:cubicBezTo>
                    <a:pt x="610076" y="371951"/>
                    <a:pt x="609124" y="367189"/>
                    <a:pt x="608171" y="363379"/>
                  </a:cubicBezTo>
                  <a:cubicBezTo>
                    <a:pt x="607219" y="358616"/>
                    <a:pt x="606266" y="354806"/>
                    <a:pt x="605314" y="350996"/>
                  </a:cubicBezTo>
                  <a:cubicBezTo>
                    <a:pt x="605314" y="348139"/>
                    <a:pt x="605314" y="344329"/>
                    <a:pt x="606266" y="341471"/>
                  </a:cubicBezTo>
                  <a:close/>
                  <a:moveTo>
                    <a:pt x="606266" y="424339"/>
                  </a:moveTo>
                  <a:cubicBezTo>
                    <a:pt x="607219" y="427196"/>
                    <a:pt x="608171" y="430054"/>
                    <a:pt x="609124" y="433864"/>
                  </a:cubicBezTo>
                  <a:cubicBezTo>
                    <a:pt x="608171" y="434816"/>
                    <a:pt x="608171" y="435769"/>
                    <a:pt x="607219" y="436721"/>
                  </a:cubicBezTo>
                  <a:lnTo>
                    <a:pt x="601504" y="435769"/>
                  </a:lnTo>
                  <a:cubicBezTo>
                    <a:pt x="604361" y="432911"/>
                    <a:pt x="605314" y="428149"/>
                    <a:pt x="606266" y="424339"/>
                  </a:cubicBezTo>
                  <a:close/>
                  <a:moveTo>
                    <a:pt x="599599" y="401479"/>
                  </a:moveTo>
                  <a:cubicBezTo>
                    <a:pt x="599599" y="402431"/>
                    <a:pt x="599599" y="402431"/>
                    <a:pt x="599599" y="401479"/>
                  </a:cubicBezTo>
                  <a:cubicBezTo>
                    <a:pt x="599599" y="402431"/>
                    <a:pt x="599599" y="403384"/>
                    <a:pt x="599599" y="403384"/>
                  </a:cubicBezTo>
                  <a:cubicBezTo>
                    <a:pt x="599599" y="403384"/>
                    <a:pt x="599599" y="402431"/>
                    <a:pt x="599599" y="401479"/>
                  </a:cubicBezTo>
                  <a:close/>
                  <a:moveTo>
                    <a:pt x="587216" y="300514"/>
                  </a:moveTo>
                  <a:cubicBezTo>
                    <a:pt x="588169" y="303371"/>
                    <a:pt x="590074" y="307181"/>
                    <a:pt x="591979" y="310039"/>
                  </a:cubicBezTo>
                  <a:cubicBezTo>
                    <a:pt x="591979" y="311944"/>
                    <a:pt x="591026" y="314801"/>
                    <a:pt x="591026" y="316706"/>
                  </a:cubicBezTo>
                  <a:cubicBezTo>
                    <a:pt x="591026" y="316706"/>
                    <a:pt x="591026" y="316706"/>
                    <a:pt x="591026" y="316706"/>
                  </a:cubicBezTo>
                  <a:cubicBezTo>
                    <a:pt x="591026" y="317659"/>
                    <a:pt x="590074" y="318611"/>
                    <a:pt x="590074" y="319564"/>
                  </a:cubicBezTo>
                  <a:cubicBezTo>
                    <a:pt x="589121" y="316706"/>
                    <a:pt x="588169" y="313849"/>
                    <a:pt x="587216" y="311944"/>
                  </a:cubicBezTo>
                  <a:cubicBezTo>
                    <a:pt x="587216" y="308134"/>
                    <a:pt x="587216" y="303371"/>
                    <a:pt x="586264" y="299561"/>
                  </a:cubicBezTo>
                  <a:cubicBezTo>
                    <a:pt x="586264" y="299561"/>
                    <a:pt x="586264" y="299561"/>
                    <a:pt x="587216" y="300514"/>
                  </a:cubicBezTo>
                  <a:close/>
                  <a:moveTo>
                    <a:pt x="553879" y="257651"/>
                  </a:moveTo>
                  <a:cubicBezTo>
                    <a:pt x="554831" y="249079"/>
                    <a:pt x="554831" y="241459"/>
                    <a:pt x="555784" y="233839"/>
                  </a:cubicBezTo>
                  <a:cubicBezTo>
                    <a:pt x="556736" y="238601"/>
                    <a:pt x="557689" y="243364"/>
                    <a:pt x="558641" y="249079"/>
                  </a:cubicBezTo>
                  <a:cubicBezTo>
                    <a:pt x="557689" y="247174"/>
                    <a:pt x="556736" y="247174"/>
                    <a:pt x="556736" y="247174"/>
                  </a:cubicBezTo>
                  <a:cubicBezTo>
                    <a:pt x="556736" y="247174"/>
                    <a:pt x="557689" y="248126"/>
                    <a:pt x="558641" y="250984"/>
                  </a:cubicBezTo>
                  <a:cubicBezTo>
                    <a:pt x="561499" y="264319"/>
                    <a:pt x="565309" y="280511"/>
                    <a:pt x="570071" y="297656"/>
                  </a:cubicBezTo>
                  <a:cubicBezTo>
                    <a:pt x="570071" y="299561"/>
                    <a:pt x="571024" y="301466"/>
                    <a:pt x="571976" y="303371"/>
                  </a:cubicBezTo>
                  <a:cubicBezTo>
                    <a:pt x="571024" y="306229"/>
                    <a:pt x="570071" y="310039"/>
                    <a:pt x="569119" y="312896"/>
                  </a:cubicBezTo>
                  <a:cubicBezTo>
                    <a:pt x="567214" y="307181"/>
                    <a:pt x="566261" y="301466"/>
                    <a:pt x="564356" y="295751"/>
                  </a:cubicBezTo>
                  <a:cubicBezTo>
                    <a:pt x="560546" y="285274"/>
                    <a:pt x="557689" y="274796"/>
                    <a:pt x="553879" y="266224"/>
                  </a:cubicBezTo>
                  <a:cubicBezTo>
                    <a:pt x="553879" y="263366"/>
                    <a:pt x="553879" y="260509"/>
                    <a:pt x="553879" y="257651"/>
                  </a:cubicBezTo>
                  <a:close/>
                  <a:moveTo>
                    <a:pt x="551974" y="295751"/>
                  </a:moveTo>
                  <a:cubicBezTo>
                    <a:pt x="551974" y="294799"/>
                    <a:pt x="551974" y="294799"/>
                    <a:pt x="551974" y="295751"/>
                  </a:cubicBezTo>
                  <a:cubicBezTo>
                    <a:pt x="551974" y="295751"/>
                    <a:pt x="552926" y="297656"/>
                    <a:pt x="552926" y="298609"/>
                  </a:cubicBezTo>
                  <a:cubicBezTo>
                    <a:pt x="554831" y="304324"/>
                    <a:pt x="555784" y="310991"/>
                    <a:pt x="556736" y="317659"/>
                  </a:cubicBezTo>
                  <a:cubicBezTo>
                    <a:pt x="556736" y="318611"/>
                    <a:pt x="556736" y="319564"/>
                    <a:pt x="557689" y="321469"/>
                  </a:cubicBezTo>
                  <a:cubicBezTo>
                    <a:pt x="557689" y="321469"/>
                    <a:pt x="557689" y="321469"/>
                    <a:pt x="557689" y="322421"/>
                  </a:cubicBezTo>
                  <a:cubicBezTo>
                    <a:pt x="557689" y="323374"/>
                    <a:pt x="557689" y="324326"/>
                    <a:pt x="557689" y="326231"/>
                  </a:cubicBezTo>
                  <a:cubicBezTo>
                    <a:pt x="555784" y="319564"/>
                    <a:pt x="553879" y="312896"/>
                    <a:pt x="552926" y="306229"/>
                  </a:cubicBezTo>
                  <a:cubicBezTo>
                    <a:pt x="551974" y="301466"/>
                    <a:pt x="551974" y="298609"/>
                    <a:pt x="551974" y="295751"/>
                  </a:cubicBezTo>
                  <a:close/>
                  <a:moveTo>
                    <a:pt x="529114" y="290036"/>
                  </a:moveTo>
                  <a:cubicBezTo>
                    <a:pt x="529114" y="290036"/>
                    <a:pt x="529114" y="290989"/>
                    <a:pt x="529114" y="290036"/>
                  </a:cubicBezTo>
                  <a:cubicBezTo>
                    <a:pt x="529114" y="290989"/>
                    <a:pt x="529114" y="290989"/>
                    <a:pt x="529114" y="290036"/>
                  </a:cubicBezTo>
                  <a:cubicBezTo>
                    <a:pt x="529114" y="290989"/>
                    <a:pt x="529114" y="290036"/>
                    <a:pt x="529114" y="290036"/>
                  </a:cubicBezTo>
                  <a:close/>
                  <a:moveTo>
                    <a:pt x="522446" y="336709"/>
                  </a:moveTo>
                  <a:cubicBezTo>
                    <a:pt x="522446" y="333851"/>
                    <a:pt x="523399" y="331946"/>
                    <a:pt x="523399" y="329089"/>
                  </a:cubicBezTo>
                  <a:cubicBezTo>
                    <a:pt x="524351" y="331946"/>
                    <a:pt x="525304" y="333851"/>
                    <a:pt x="526256" y="336709"/>
                  </a:cubicBezTo>
                  <a:cubicBezTo>
                    <a:pt x="528161" y="341471"/>
                    <a:pt x="530066" y="346234"/>
                    <a:pt x="531019" y="350996"/>
                  </a:cubicBezTo>
                  <a:cubicBezTo>
                    <a:pt x="531019" y="358616"/>
                    <a:pt x="531019" y="366236"/>
                    <a:pt x="531971" y="374809"/>
                  </a:cubicBezTo>
                  <a:cubicBezTo>
                    <a:pt x="531971" y="384334"/>
                    <a:pt x="532924" y="393859"/>
                    <a:pt x="533876" y="403384"/>
                  </a:cubicBezTo>
                  <a:cubicBezTo>
                    <a:pt x="530066" y="397669"/>
                    <a:pt x="528161" y="394811"/>
                    <a:pt x="528161" y="394811"/>
                  </a:cubicBezTo>
                  <a:cubicBezTo>
                    <a:pt x="528161" y="394811"/>
                    <a:pt x="530066" y="400526"/>
                    <a:pt x="532924" y="410051"/>
                  </a:cubicBezTo>
                  <a:cubicBezTo>
                    <a:pt x="533876" y="411956"/>
                    <a:pt x="534829" y="414814"/>
                    <a:pt x="534829" y="417671"/>
                  </a:cubicBezTo>
                  <a:cubicBezTo>
                    <a:pt x="534829" y="421481"/>
                    <a:pt x="535781" y="426244"/>
                    <a:pt x="535781" y="430054"/>
                  </a:cubicBezTo>
                  <a:lnTo>
                    <a:pt x="523399" y="428149"/>
                  </a:lnTo>
                  <a:cubicBezTo>
                    <a:pt x="523399" y="428149"/>
                    <a:pt x="522446" y="427196"/>
                    <a:pt x="522446" y="427196"/>
                  </a:cubicBezTo>
                  <a:cubicBezTo>
                    <a:pt x="522446" y="426244"/>
                    <a:pt x="522446" y="424339"/>
                    <a:pt x="522446" y="423386"/>
                  </a:cubicBezTo>
                  <a:cubicBezTo>
                    <a:pt x="525304" y="414814"/>
                    <a:pt x="527209" y="410051"/>
                    <a:pt x="527209" y="410051"/>
                  </a:cubicBezTo>
                  <a:cubicBezTo>
                    <a:pt x="527209" y="410051"/>
                    <a:pt x="525304" y="412909"/>
                    <a:pt x="522446" y="418624"/>
                  </a:cubicBezTo>
                  <a:cubicBezTo>
                    <a:pt x="522446" y="413861"/>
                    <a:pt x="521494" y="409099"/>
                    <a:pt x="521494" y="405289"/>
                  </a:cubicBezTo>
                  <a:cubicBezTo>
                    <a:pt x="520541" y="392906"/>
                    <a:pt x="518636" y="380524"/>
                    <a:pt x="517684" y="369094"/>
                  </a:cubicBezTo>
                  <a:cubicBezTo>
                    <a:pt x="519589" y="356711"/>
                    <a:pt x="520541" y="347186"/>
                    <a:pt x="522446" y="336709"/>
                  </a:cubicBezTo>
                  <a:close/>
                  <a:moveTo>
                    <a:pt x="512921" y="271939"/>
                  </a:moveTo>
                  <a:cubicBezTo>
                    <a:pt x="511969" y="276701"/>
                    <a:pt x="511016" y="281464"/>
                    <a:pt x="509111" y="287179"/>
                  </a:cubicBezTo>
                  <a:cubicBezTo>
                    <a:pt x="509111" y="287179"/>
                    <a:pt x="509111" y="287179"/>
                    <a:pt x="509111" y="288131"/>
                  </a:cubicBezTo>
                  <a:cubicBezTo>
                    <a:pt x="508159" y="284321"/>
                    <a:pt x="508159" y="279559"/>
                    <a:pt x="507206" y="275749"/>
                  </a:cubicBezTo>
                  <a:cubicBezTo>
                    <a:pt x="507206" y="270986"/>
                    <a:pt x="508159" y="267176"/>
                    <a:pt x="508159" y="262414"/>
                  </a:cubicBezTo>
                  <a:lnTo>
                    <a:pt x="509111" y="262414"/>
                  </a:lnTo>
                  <a:cubicBezTo>
                    <a:pt x="511016" y="265271"/>
                    <a:pt x="511969" y="268129"/>
                    <a:pt x="512921" y="271939"/>
                  </a:cubicBezTo>
                  <a:close/>
                  <a:moveTo>
                    <a:pt x="497681" y="207169"/>
                  </a:moveTo>
                  <a:cubicBezTo>
                    <a:pt x="500539" y="217646"/>
                    <a:pt x="503396" y="230981"/>
                    <a:pt x="506254" y="245269"/>
                  </a:cubicBezTo>
                  <a:cubicBezTo>
                    <a:pt x="507206" y="249079"/>
                    <a:pt x="508159" y="252889"/>
                    <a:pt x="509111" y="256699"/>
                  </a:cubicBezTo>
                  <a:cubicBezTo>
                    <a:pt x="508159" y="256699"/>
                    <a:pt x="507206" y="256699"/>
                    <a:pt x="506254" y="256699"/>
                  </a:cubicBezTo>
                  <a:lnTo>
                    <a:pt x="505301" y="256699"/>
                  </a:lnTo>
                  <a:cubicBezTo>
                    <a:pt x="505301" y="256699"/>
                    <a:pt x="505301" y="256699"/>
                    <a:pt x="505301" y="256699"/>
                  </a:cubicBezTo>
                  <a:cubicBezTo>
                    <a:pt x="502444" y="238601"/>
                    <a:pt x="499586" y="220504"/>
                    <a:pt x="497681" y="207169"/>
                  </a:cubicBezTo>
                  <a:cubicBezTo>
                    <a:pt x="496729" y="207169"/>
                    <a:pt x="496729" y="207169"/>
                    <a:pt x="497681" y="207169"/>
                  </a:cubicBezTo>
                  <a:close/>
                  <a:moveTo>
                    <a:pt x="487204" y="419576"/>
                  </a:moveTo>
                  <a:cubicBezTo>
                    <a:pt x="487204" y="420529"/>
                    <a:pt x="486251" y="421481"/>
                    <a:pt x="486251" y="422434"/>
                  </a:cubicBezTo>
                  <a:lnTo>
                    <a:pt x="483394" y="422434"/>
                  </a:lnTo>
                  <a:cubicBezTo>
                    <a:pt x="483394" y="421481"/>
                    <a:pt x="483394" y="419576"/>
                    <a:pt x="483394" y="418624"/>
                  </a:cubicBezTo>
                  <a:cubicBezTo>
                    <a:pt x="483394" y="412909"/>
                    <a:pt x="482441" y="407194"/>
                    <a:pt x="481489" y="401479"/>
                  </a:cubicBezTo>
                  <a:cubicBezTo>
                    <a:pt x="483394" y="407194"/>
                    <a:pt x="485299" y="413861"/>
                    <a:pt x="487204" y="419576"/>
                  </a:cubicBezTo>
                  <a:close/>
                  <a:moveTo>
                    <a:pt x="437674" y="390049"/>
                  </a:moveTo>
                  <a:cubicBezTo>
                    <a:pt x="437674" y="390049"/>
                    <a:pt x="437674" y="390049"/>
                    <a:pt x="437674" y="390049"/>
                  </a:cubicBezTo>
                  <a:cubicBezTo>
                    <a:pt x="437674" y="389096"/>
                    <a:pt x="437674" y="389096"/>
                    <a:pt x="437674" y="388144"/>
                  </a:cubicBezTo>
                  <a:cubicBezTo>
                    <a:pt x="437674" y="388144"/>
                    <a:pt x="437674" y="388144"/>
                    <a:pt x="437674" y="388144"/>
                  </a:cubicBezTo>
                  <a:cubicBezTo>
                    <a:pt x="437674" y="389096"/>
                    <a:pt x="437674" y="390049"/>
                    <a:pt x="437674" y="390049"/>
                  </a:cubicBezTo>
                  <a:cubicBezTo>
                    <a:pt x="437674" y="391001"/>
                    <a:pt x="437674" y="390049"/>
                    <a:pt x="437674" y="390049"/>
                  </a:cubicBezTo>
                  <a:close/>
                  <a:moveTo>
                    <a:pt x="448151" y="362426"/>
                  </a:moveTo>
                  <a:cubicBezTo>
                    <a:pt x="447199" y="360521"/>
                    <a:pt x="446246" y="358616"/>
                    <a:pt x="446246" y="356711"/>
                  </a:cubicBezTo>
                  <a:cubicBezTo>
                    <a:pt x="447199" y="353854"/>
                    <a:pt x="448151" y="350044"/>
                    <a:pt x="449104" y="347186"/>
                  </a:cubicBezTo>
                  <a:cubicBezTo>
                    <a:pt x="448151" y="351949"/>
                    <a:pt x="448151" y="357664"/>
                    <a:pt x="448151" y="362426"/>
                  </a:cubicBezTo>
                  <a:close/>
                  <a:moveTo>
                    <a:pt x="436721" y="227171"/>
                  </a:moveTo>
                  <a:cubicBezTo>
                    <a:pt x="437674" y="233839"/>
                    <a:pt x="439579" y="239554"/>
                    <a:pt x="440531" y="246221"/>
                  </a:cubicBezTo>
                  <a:cubicBezTo>
                    <a:pt x="438626" y="242411"/>
                    <a:pt x="436721" y="238601"/>
                    <a:pt x="434816" y="234791"/>
                  </a:cubicBezTo>
                  <a:cubicBezTo>
                    <a:pt x="435769" y="231934"/>
                    <a:pt x="435769" y="230029"/>
                    <a:pt x="436721" y="227171"/>
                  </a:cubicBezTo>
                  <a:close/>
                  <a:moveTo>
                    <a:pt x="428149" y="280511"/>
                  </a:moveTo>
                  <a:cubicBezTo>
                    <a:pt x="430054" y="270986"/>
                    <a:pt x="431006" y="262414"/>
                    <a:pt x="431959" y="253841"/>
                  </a:cubicBezTo>
                  <a:cubicBezTo>
                    <a:pt x="431959" y="255746"/>
                    <a:pt x="432911" y="256699"/>
                    <a:pt x="432911" y="258604"/>
                  </a:cubicBezTo>
                  <a:cubicBezTo>
                    <a:pt x="434816" y="266224"/>
                    <a:pt x="436721" y="274796"/>
                    <a:pt x="438626" y="284321"/>
                  </a:cubicBezTo>
                  <a:cubicBezTo>
                    <a:pt x="438626" y="286226"/>
                    <a:pt x="439579" y="288131"/>
                    <a:pt x="439579" y="290036"/>
                  </a:cubicBezTo>
                  <a:cubicBezTo>
                    <a:pt x="434816" y="284321"/>
                    <a:pt x="432911" y="281464"/>
                    <a:pt x="432911" y="281464"/>
                  </a:cubicBezTo>
                  <a:cubicBezTo>
                    <a:pt x="432911" y="281464"/>
                    <a:pt x="435769" y="287179"/>
                    <a:pt x="439579" y="295751"/>
                  </a:cubicBezTo>
                  <a:cubicBezTo>
                    <a:pt x="440531" y="296704"/>
                    <a:pt x="440531" y="298609"/>
                    <a:pt x="441484" y="299561"/>
                  </a:cubicBezTo>
                  <a:cubicBezTo>
                    <a:pt x="442436" y="303371"/>
                    <a:pt x="443389" y="308134"/>
                    <a:pt x="443389" y="312896"/>
                  </a:cubicBezTo>
                  <a:cubicBezTo>
                    <a:pt x="444341" y="317659"/>
                    <a:pt x="445294" y="323374"/>
                    <a:pt x="446246" y="328136"/>
                  </a:cubicBezTo>
                  <a:cubicBezTo>
                    <a:pt x="446246" y="330994"/>
                    <a:pt x="447199" y="332899"/>
                    <a:pt x="447199" y="335756"/>
                  </a:cubicBezTo>
                  <a:cubicBezTo>
                    <a:pt x="446246" y="337661"/>
                    <a:pt x="445294" y="339566"/>
                    <a:pt x="445294" y="341471"/>
                  </a:cubicBezTo>
                  <a:cubicBezTo>
                    <a:pt x="444341" y="344329"/>
                    <a:pt x="443389" y="346234"/>
                    <a:pt x="442436" y="349091"/>
                  </a:cubicBezTo>
                  <a:cubicBezTo>
                    <a:pt x="439579" y="342424"/>
                    <a:pt x="437674" y="336709"/>
                    <a:pt x="434816" y="331946"/>
                  </a:cubicBezTo>
                  <a:cubicBezTo>
                    <a:pt x="434816" y="322421"/>
                    <a:pt x="434816" y="317659"/>
                    <a:pt x="434816" y="317659"/>
                  </a:cubicBezTo>
                  <a:cubicBezTo>
                    <a:pt x="434816" y="317659"/>
                    <a:pt x="433864" y="321469"/>
                    <a:pt x="432911" y="328136"/>
                  </a:cubicBezTo>
                  <a:cubicBezTo>
                    <a:pt x="430054" y="319564"/>
                    <a:pt x="426244" y="310991"/>
                    <a:pt x="423386" y="303371"/>
                  </a:cubicBezTo>
                  <a:cubicBezTo>
                    <a:pt x="426244" y="295751"/>
                    <a:pt x="427196" y="288131"/>
                    <a:pt x="428149" y="280511"/>
                  </a:cubicBezTo>
                  <a:close/>
                  <a:moveTo>
                    <a:pt x="418624" y="345281"/>
                  </a:moveTo>
                  <a:cubicBezTo>
                    <a:pt x="419576" y="337661"/>
                    <a:pt x="420529" y="330041"/>
                    <a:pt x="422434" y="322421"/>
                  </a:cubicBezTo>
                  <a:cubicBezTo>
                    <a:pt x="424339" y="328136"/>
                    <a:pt x="425291" y="333851"/>
                    <a:pt x="427196" y="339566"/>
                  </a:cubicBezTo>
                  <a:cubicBezTo>
                    <a:pt x="428149" y="343376"/>
                    <a:pt x="429101" y="347186"/>
                    <a:pt x="430054" y="350996"/>
                  </a:cubicBezTo>
                  <a:cubicBezTo>
                    <a:pt x="429101" y="354806"/>
                    <a:pt x="429101" y="358616"/>
                    <a:pt x="428149" y="362426"/>
                  </a:cubicBezTo>
                  <a:cubicBezTo>
                    <a:pt x="427196" y="360521"/>
                    <a:pt x="426244" y="358616"/>
                    <a:pt x="426244" y="356711"/>
                  </a:cubicBezTo>
                  <a:cubicBezTo>
                    <a:pt x="423386" y="349091"/>
                    <a:pt x="420529" y="344329"/>
                    <a:pt x="420529" y="344329"/>
                  </a:cubicBezTo>
                  <a:cubicBezTo>
                    <a:pt x="420529" y="344329"/>
                    <a:pt x="420529" y="349091"/>
                    <a:pt x="422434" y="357664"/>
                  </a:cubicBezTo>
                  <a:cubicBezTo>
                    <a:pt x="423386" y="361474"/>
                    <a:pt x="423386" y="367189"/>
                    <a:pt x="424339" y="372904"/>
                  </a:cubicBezTo>
                  <a:cubicBezTo>
                    <a:pt x="424339" y="374809"/>
                    <a:pt x="425291" y="375761"/>
                    <a:pt x="425291" y="377666"/>
                  </a:cubicBezTo>
                  <a:cubicBezTo>
                    <a:pt x="425291" y="376714"/>
                    <a:pt x="424339" y="375761"/>
                    <a:pt x="424339" y="375761"/>
                  </a:cubicBezTo>
                  <a:cubicBezTo>
                    <a:pt x="424339" y="375761"/>
                    <a:pt x="424339" y="374809"/>
                    <a:pt x="424339" y="374809"/>
                  </a:cubicBezTo>
                  <a:cubicBezTo>
                    <a:pt x="422434" y="367189"/>
                    <a:pt x="420529" y="359569"/>
                    <a:pt x="418624" y="351949"/>
                  </a:cubicBezTo>
                  <a:cubicBezTo>
                    <a:pt x="417671" y="349091"/>
                    <a:pt x="418624" y="347186"/>
                    <a:pt x="418624" y="345281"/>
                  </a:cubicBezTo>
                  <a:close/>
                  <a:moveTo>
                    <a:pt x="406241" y="261461"/>
                  </a:moveTo>
                  <a:cubicBezTo>
                    <a:pt x="408146" y="267176"/>
                    <a:pt x="410051" y="275749"/>
                    <a:pt x="411956" y="285274"/>
                  </a:cubicBezTo>
                  <a:cubicBezTo>
                    <a:pt x="410051" y="292894"/>
                    <a:pt x="409099" y="301466"/>
                    <a:pt x="407194" y="310039"/>
                  </a:cubicBezTo>
                  <a:cubicBezTo>
                    <a:pt x="406241" y="307181"/>
                    <a:pt x="406241" y="304324"/>
                    <a:pt x="405289" y="302419"/>
                  </a:cubicBezTo>
                  <a:cubicBezTo>
                    <a:pt x="406241" y="288131"/>
                    <a:pt x="406241" y="273844"/>
                    <a:pt x="406241" y="261461"/>
                  </a:cubicBezTo>
                  <a:close/>
                  <a:moveTo>
                    <a:pt x="382429" y="290036"/>
                  </a:moveTo>
                  <a:cubicBezTo>
                    <a:pt x="382429" y="290989"/>
                    <a:pt x="382429" y="292894"/>
                    <a:pt x="381476" y="293846"/>
                  </a:cubicBezTo>
                  <a:cubicBezTo>
                    <a:pt x="381476" y="290989"/>
                    <a:pt x="381476" y="288131"/>
                    <a:pt x="381476" y="285274"/>
                  </a:cubicBezTo>
                  <a:cubicBezTo>
                    <a:pt x="381476" y="287179"/>
                    <a:pt x="382429" y="288131"/>
                    <a:pt x="382429" y="290036"/>
                  </a:cubicBezTo>
                  <a:close/>
                  <a:moveTo>
                    <a:pt x="361474" y="394811"/>
                  </a:moveTo>
                  <a:cubicBezTo>
                    <a:pt x="361474" y="397669"/>
                    <a:pt x="361474" y="401479"/>
                    <a:pt x="361474" y="404336"/>
                  </a:cubicBezTo>
                  <a:cubicBezTo>
                    <a:pt x="361474" y="405289"/>
                    <a:pt x="361474" y="406241"/>
                    <a:pt x="361474" y="407194"/>
                  </a:cubicBezTo>
                  <a:cubicBezTo>
                    <a:pt x="359569" y="399574"/>
                    <a:pt x="357664" y="391001"/>
                    <a:pt x="354806" y="383381"/>
                  </a:cubicBezTo>
                  <a:cubicBezTo>
                    <a:pt x="354806" y="383381"/>
                    <a:pt x="354806" y="383381"/>
                    <a:pt x="354806" y="382429"/>
                  </a:cubicBezTo>
                  <a:cubicBezTo>
                    <a:pt x="353854" y="379571"/>
                    <a:pt x="353854" y="376714"/>
                    <a:pt x="352901" y="373856"/>
                  </a:cubicBezTo>
                  <a:cubicBezTo>
                    <a:pt x="355759" y="381476"/>
                    <a:pt x="358616" y="388144"/>
                    <a:pt x="361474" y="394811"/>
                  </a:cubicBezTo>
                  <a:close/>
                  <a:moveTo>
                    <a:pt x="347186" y="307181"/>
                  </a:moveTo>
                  <a:cubicBezTo>
                    <a:pt x="348139" y="309086"/>
                    <a:pt x="348139" y="310039"/>
                    <a:pt x="349091" y="311944"/>
                  </a:cubicBezTo>
                  <a:cubicBezTo>
                    <a:pt x="348139" y="310991"/>
                    <a:pt x="348139" y="310039"/>
                    <a:pt x="347186" y="309086"/>
                  </a:cubicBezTo>
                  <a:cubicBezTo>
                    <a:pt x="346234" y="309086"/>
                    <a:pt x="346234" y="308134"/>
                    <a:pt x="347186" y="307181"/>
                  </a:cubicBezTo>
                  <a:close/>
                  <a:moveTo>
                    <a:pt x="347186" y="429101"/>
                  </a:moveTo>
                  <a:cubicBezTo>
                    <a:pt x="347186" y="430054"/>
                    <a:pt x="348139" y="431959"/>
                    <a:pt x="348139" y="432911"/>
                  </a:cubicBezTo>
                  <a:lnTo>
                    <a:pt x="346234" y="432911"/>
                  </a:lnTo>
                  <a:cubicBezTo>
                    <a:pt x="346234" y="431006"/>
                    <a:pt x="346234" y="430054"/>
                    <a:pt x="347186" y="429101"/>
                  </a:cubicBezTo>
                  <a:close/>
                  <a:moveTo>
                    <a:pt x="310991" y="439579"/>
                  </a:moveTo>
                  <a:cubicBezTo>
                    <a:pt x="310991" y="434816"/>
                    <a:pt x="310991" y="429101"/>
                    <a:pt x="311944" y="424339"/>
                  </a:cubicBezTo>
                  <a:cubicBezTo>
                    <a:pt x="313849" y="429101"/>
                    <a:pt x="315754" y="433864"/>
                    <a:pt x="317659" y="438626"/>
                  </a:cubicBezTo>
                  <a:lnTo>
                    <a:pt x="310991" y="439579"/>
                  </a:lnTo>
                  <a:close/>
                  <a:moveTo>
                    <a:pt x="302419" y="230981"/>
                  </a:moveTo>
                  <a:cubicBezTo>
                    <a:pt x="303371" y="232886"/>
                    <a:pt x="303371" y="235744"/>
                    <a:pt x="304324" y="237649"/>
                  </a:cubicBezTo>
                  <a:cubicBezTo>
                    <a:pt x="305276" y="242411"/>
                    <a:pt x="306229" y="247174"/>
                    <a:pt x="307181" y="252889"/>
                  </a:cubicBezTo>
                  <a:cubicBezTo>
                    <a:pt x="303371" y="247174"/>
                    <a:pt x="300514" y="244316"/>
                    <a:pt x="300514" y="244316"/>
                  </a:cubicBezTo>
                  <a:cubicBezTo>
                    <a:pt x="300514" y="238601"/>
                    <a:pt x="301466" y="234791"/>
                    <a:pt x="302419" y="230981"/>
                  </a:cubicBezTo>
                  <a:close/>
                  <a:moveTo>
                    <a:pt x="295751" y="269081"/>
                  </a:moveTo>
                  <a:cubicBezTo>
                    <a:pt x="296704" y="264319"/>
                    <a:pt x="297656" y="262414"/>
                    <a:pt x="297656" y="262414"/>
                  </a:cubicBezTo>
                  <a:cubicBezTo>
                    <a:pt x="297656" y="262414"/>
                    <a:pt x="296704" y="263366"/>
                    <a:pt x="295751" y="265271"/>
                  </a:cubicBezTo>
                  <a:cubicBezTo>
                    <a:pt x="296704" y="260509"/>
                    <a:pt x="296704" y="256699"/>
                    <a:pt x="297656" y="251936"/>
                  </a:cubicBezTo>
                  <a:cubicBezTo>
                    <a:pt x="298609" y="249079"/>
                    <a:pt x="298609" y="246221"/>
                    <a:pt x="299561" y="243364"/>
                  </a:cubicBezTo>
                  <a:cubicBezTo>
                    <a:pt x="299561" y="244316"/>
                    <a:pt x="300514" y="245269"/>
                    <a:pt x="301466" y="247174"/>
                  </a:cubicBezTo>
                  <a:cubicBezTo>
                    <a:pt x="304324" y="254794"/>
                    <a:pt x="307181" y="262414"/>
                    <a:pt x="310039" y="270986"/>
                  </a:cubicBezTo>
                  <a:cubicBezTo>
                    <a:pt x="312896" y="285274"/>
                    <a:pt x="315754" y="298609"/>
                    <a:pt x="319564" y="312896"/>
                  </a:cubicBezTo>
                  <a:cubicBezTo>
                    <a:pt x="322421" y="328136"/>
                    <a:pt x="326231" y="343376"/>
                    <a:pt x="330041" y="358616"/>
                  </a:cubicBezTo>
                  <a:cubicBezTo>
                    <a:pt x="330041" y="359569"/>
                    <a:pt x="330041" y="360521"/>
                    <a:pt x="330041" y="362426"/>
                  </a:cubicBezTo>
                  <a:cubicBezTo>
                    <a:pt x="329089" y="375761"/>
                    <a:pt x="328136" y="390049"/>
                    <a:pt x="327184" y="404336"/>
                  </a:cubicBezTo>
                  <a:cubicBezTo>
                    <a:pt x="327184" y="404336"/>
                    <a:pt x="327184" y="404336"/>
                    <a:pt x="327184" y="404336"/>
                  </a:cubicBezTo>
                  <a:cubicBezTo>
                    <a:pt x="325279" y="400526"/>
                    <a:pt x="323374" y="396716"/>
                    <a:pt x="321469" y="392906"/>
                  </a:cubicBezTo>
                  <a:cubicBezTo>
                    <a:pt x="317659" y="382429"/>
                    <a:pt x="313849" y="371951"/>
                    <a:pt x="310991" y="362426"/>
                  </a:cubicBezTo>
                  <a:cubicBezTo>
                    <a:pt x="306229" y="347186"/>
                    <a:pt x="301466" y="332899"/>
                    <a:pt x="296704" y="318611"/>
                  </a:cubicBezTo>
                  <a:cubicBezTo>
                    <a:pt x="294799" y="312896"/>
                    <a:pt x="293846" y="308134"/>
                    <a:pt x="291941" y="302419"/>
                  </a:cubicBezTo>
                  <a:cubicBezTo>
                    <a:pt x="292894" y="290989"/>
                    <a:pt x="294799" y="279559"/>
                    <a:pt x="295751" y="269081"/>
                  </a:cubicBezTo>
                  <a:close/>
                  <a:moveTo>
                    <a:pt x="283369" y="378619"/>
                  </a:moveTo>
                  <a:cubicBezTo>
                    <a:pt x="283369" y="373856"/>
                    <a:pt x="284321" y="369094"/>
                    <a:pt x="284321" y="365284"/>
                  </a:cubicBezTo>
                  <a:cubicBezTo>
                    <a:pt x="284321" y="364331"/>
                    <a:pt x="284321" y="363379"/>
                    <a:pt x="285274" y="363379"/>
                  </a:cubicBezTo>
                  <a:cubicBezTo>
                    <a:pt x="289084" y="370999"/>
                    <a:pt x="291941" y="378619"/>
                    <a:pt x="295751" y="387191"/>
                  </a:cubicBezTo>
                  <a:cubicBezTo>
                    <a:pt x="297656" y="391954"/>
                    <a:pt x="300514" y="395764"/>
                    <a:pt x="302419" y="400526"/>
                  </a:cubicBezTo>
                  <a:cubicBezTo>
                    <a:pt x="302419" y="401479"/>
                    <a:pt x="303371" y="403384"/>
                    <a:pt x="303371" y="404336"/>
                  </a:cubicBezTo>
                  <a:cubicBezTo>
                    <a:pt x="302419" y="407194"/>
                    <a:pt x="302419" y="410051"/>
                    <a:pt x="301466" y="412909"/>
                  </a:cubicBezTo>
                  <a:cubicBezTo>
                    <a:pt x="299561" y="422434"/>
                    <a:pt x="297656" y="432911"/>
                    <a:pt x="295751" y="442436"/>
                  </a:cubicBezTo>
                  <a:lnTo>
                    <a:pt x="283369" y="444341"/>
                  </a:lnTo>
                  <a:cubicBezTo>
                    <a:pt x="282416" y="441484"/>
                    <a:pt x="282416" y="438626"/>
                    <a:pt x="281464" y="435769"/>
                  </a:cubicBezTo>
                  <a:cubicBezTo>
                    <a:pt x="281464" y="425291"/>
                    <a:pt x="281464" y="415766"/>
                    <a:pt x="281464" y="407194"/>
                  </a:cubicBezTo>
                  <a:cubicBezTo>
                    <a:pt x="281464" y="397669"/>
                    <a:pt x="282416" y="388144"/>
                    <a:pt x="283369" y="378619"/>
                  </a:cubicBezTo>
                  <a:close/>
                  <a:moveTo>
                    <a:pt x="237649" y="415766"/>
                  </a:moveTo>
                  <a:cubicBezTo>
                    <a:pt x="234791" y="409099"/>
                    <a:pt x="230981" y="402431"/>
                    <a:pt x="228124" y="395764"/>
                  </a:cubicBezTo>
                  <a:cubicBezTo>
                    <a:pt x="228124" y="391954"/>
                    <a:pt x="229076" y="387191"/>
                    <a:pt x="229076" y="383381"/>
                  </a:cubicBezTo>
                  <a:cubicBezTo>
                    <a:pt x="232886" y="391001"/>
                    <a:pt x="235744" y="398621"/>
                    <a:pt x="239554" y="406241"/>
                  </a:cubicBezTo>
                  <a:cubicBezTo>
                    <a:pt x="239554" y="410051"/>
                    <a:pt x="238601" y="412909"/>
                    <a:pt x="237649" y="415766"/>
                  </a:cubicBezTo>
                  <a:close/>
                  <a:moveTo>
                    <a:pt x="247174" y="431006"/>
                  </a:moveTo>
                  <a:cubicBezTo>
                    <a:pt x="247174" y="429101"/>
                    <a:pt x="247174" y="427196"/>
                    <a:pt x="248126" y="425291"/>
                  </a:cubicBezTo>
                  <a:cubicBezTo>
                    <a:pt x="248126" y="425291"/>
                    <a:pt x="248126" y="425291"/>
                    <a:pt x="248126" y="425291"/>
                  </a:cubicBezTo>
                  <a:cubicBezTo>
                    <a:pt x="248126" y="427196"/>
                    <a:pt x="247174" y="429101"/>
                    <a:pt x="247174" y="431006"/>
                  </a:cubicBezTo>
                  <a:close/>
                  <a:moveTo>
                    <a:pt x="264319" y="204311"/>
                  </a:moveTo>
                  <a:cubicBezTo>
                    <a:pt x="267176" y="195739"/>
                    <a:pt x="269081" y="189071"/>
                    <a:pt x="270986" y="185261"/>
                  </a:cubicBezTo>
                  <a:cubicBezTo>
                    <a:pt x="269081" y="194786"/>
                    <a:pt x="268129" y="204311"/>
                    <a:pt x="267176" y="214789"/>
                  </a:cubicBezTo>
                  <a:cubicBezTo>
                    <a:pt x="267176" y="212884"/>
                    <a:pt x="266224" y="211931"/>
                    <a:pt x="266224" y="210026"/>
                  </a:cubicBezTo>
                  <a:cubicBezTo>
                    <a:pt x="264319" y="207169"/>
                    <a:pt x="264319" y="206216"/>
                    <a:pt x="264319" y="204311"/>
                  </a:cubicBezTo>
                  <a:cubicBezTo>
                    <a:pt x="264319" y="204311"/>
                    <a:pt x="264319" y="204311"/>
                    <a:pt x="264319" y="204311"/>
                  </a:cubicBezTo>
                  <a:close/>
                  <a:moveTo>
                    <a:pt x="254794" y="235744"/>
                  </a:moveTo>
                  <a:cubicBezTo>
                    <a:pt x="256699" y="230029"/>
                    <a:pt x="257651" y="225266"/>
                    <a:pt x="258604" y="220504"/>
                  </a:cubicBezTo>
                  <a:cubicBezTo>
                    <a:pt x="259556" y="227171"/>
                    <a:pt x="260509" y="234791"/>
                    <a:pt x="261461" y="242411"/>
                  </a:cubicBezTo>
                  <a:cubicBezTo>
                    <a:pt x="261461" y="243364"/>
                    <a:pt x="261461" y="244316"/>
                    <a:pt x="262414" y="245269"/>
                  </a:cubicBezTo>
                  <a:cubicBezTo>
                    <a:pt x="261461" y="253841"/>
                    <a:pt x="260509" y="261461"/>
                    <a:pt x="260509" y="270034"/>
                  </a:cubicBezTo>
                  <a:cubicBezTo>
                    <a:pt x="259556" y="268129"/>
                    <a:pt x="258604" y="266224"/>
                    <a:pt x="257651" y="264319"/>
                  </a:cubicBezTo>
                  <a:cubicBezTo>
                    <a:pt x="254794" y="258604"/>
                    <a:pt x="252889" y="253841"/>
                    <a:pt x="250984" y="249079"/>
                  </a:cubicBezTo>
                  <a:cubicBezTo>
                    <a:pt x="252889" y="245269"/>
                    <a:pt x="253841" y="239554"/>
                    <a:pt x="254794" y="235744"/>
                  </a:cubicBezTo>
                  <a:close/>
                  <a:moveTo>
                    <a:pt x="245269" y="276701"/>
                  </a:moveTo>
                  <a:cubicBezTo>
                    <a:pt x="246221" y="270986"/>
                    <a:pt x="248126" y="265271"/>
                    <a:pt x="249079" y="260509"/>
                  </a:cubicBezTo>
                  <a:cubicBezTo>
                    <a:pt x="250031" y="262414"/>
                    <a:pt x="250031" y="265271"/>
                    <a:pt x="250984" y="268129"/>
                  </a:cubicBezTo>
                  <a:cubicBezTo>
                    <a:pt x="252889" y="275749"/>
                    <a:pt x="255746" y="284321"/>
                    <a:pt x="258604" y="292894"/>
                  </a:cubicBezTo>
                  <a:cubicBezTo>
                    <a:pt x="258604" y="293846"/>
                    <a:pt x="259556" y="294799"/>
                    <a:pt x="259556" y="294799"/>
                  </a:cubicBezTo>
                  <a:cubicBezTo>
                    <a:pt x="259556" y="295751"/>
                    <a:pt x="259556" y="296704"/>
                    <a:pt x="259556" y="297656"/>
                  </a:cubicBezTo>
                  <a:cubicBezTo>
                    <a:pt x="258604" y="310039"/>
                    <a:pt x="258604" y="321469"/>
                    <a:pt x="257651" y="333851"/>
                  </a:cubicBezTo>
                  <a:cubicBezTo>
                    <a:pt x="255746" y="325279"/>
                    <a:pt x="253841" y="317659"/>
                    <a:pt x="250984" y="309086"/>
                  </a:cubicBezTo>
                  <a:cubicBezTo>
                    <a:pt x="252889" y="304324"/>
                    <a:pt x="253841" y="301466"/>
                    <a:pt x="253841" y="301466"/>
                  </a:cubicBezTo>
                  <a:cubicBezTo>
                    <a:pt x="253841" y="301466"/>
                    <a:pt x="252889" y="303371"/>
                    <a:pt x="250984" y="307181"/>
                  </a:cubicBezTo>
                  <a:cubicBezTo>
                    <a:pt x="249079" y="299561"/>
                    <a:pt x="247174" y="291941"/>
                    <a:pt x="244316" y="284321"/>
                  </a:cubicBezTo>
                  <a:cubicBezTo>
                    <a:pt x="244316" y="281464"/>
                    <a:pt x="245269" y="279559"/>
                    <a:pt x="245269" y="276701"/>
                  </a:cubicBezTo>
                  <a:close/>
                  <a:moveTo>
                    <a:pt x="236696" y="325279"/>
                  </a:moveTo>
                  <a:cubicBezTo>
                    <a:pt x="236696" y="324326"/>
                    <a:pt x="236696" y="323374"/>
                    <a:pt x="237649" y="322421"/>
                  </a:cubicBezTo>
                  <a:cubicBezTo>
                    <a:pt x="237649" y="324326"/>
                    <a:pt x="238601" y="327184"/>
                    <a:pt x="238601" y="329089"/>
                  </a:cubicBezTo>
                  <a:cubicBezTo>
                    <a:pt x="237649" y="330994"/>
                    <a:pt x="236696" y="332899"/>
                    <a:pt x="235744" y="335756"/>
                  </a:cubicBezTo>
                  <a:cubicBezTo>
                    <a:pt x="235744" y="332899"/>
                    <a:pt x="235744" y="329089"/>
                    <a:pt x="236696" y="325279"/>
                  </a:cubicBezTo>
                  <a:close/>
                  <a:moveTo>
                    <a:pt x="234791" y="353854"/>
                  </a:moveTo>
                  <a:cubicBezTo>
                    <a:pt x="236696" y="348139"/>
                    <a:pt x="238601" y="342424"/>
                    <a:pt x="240506" y="337661"/>
                  </a:cubicBezTo>
                  <a:cubicBezTo>
                    <a:pt x="240506" y="339566"/>
                    <a:pt x="241459" y="340519"/>
                    <a:pt x="241459" y="342424"/>
                  </a:cubicBezTo>
                  <a:cubicBezTo>
                    <a:pt x="243364" y="352901"/>
                    <a:pt x="246221" y="362426"/>
                    <a:pt x="248126" y="372904"/>
                  </a:cubicBezTo>
                  <a:cubicBezTo>
                    <a:pt x="248126" y="374809"/>
                    <a:pt x="247174" y="376714"/>
                    <a:pt x="247174" y="378619"/>
                  </a:cubicBezTo>
                  <a:cubicBezTo>
                    <a:pt x="245269" y="375761"/>
                    <a:pt x="243364" y="371951"/>
                    <a:pt x="242411" y="369094"/>
                  </a:cubicBezTo>
                  <a:cubicBezTo>
                    <a:pt x="239554" y="364331"/>
                    <a:pt x="236696" y="359569"/>
                    <a:pt x="234791" y="353854"/>
                  </a:cubicBezTo>
                  <a:cubicBezTo>
                    <a:pt x="234791" y="354806"/>
                    <a:pt x="234791" y="353854"/>
                    <a:pt x="234791" y="353854"/>
                  </a:cubicBezTo>
                  <a:close/>
                  <a:moveTo>
                    <a:pt x="222409" y="297656"/>
                  </a:moveTo>
                  <a:cubicBezTo>
                    <a:pt x="224314" y="290036"/>
                    <a:pt x="226219" y="283369"/>
                    <a:pt x="227171" y="278606"/>
                  </a:cubicBezTo>
                  <a:cubicBezTo>
                    <a:pt x="227171" y="280511"/>
                    <a:pt x="228124" y="282416"/>
                    <a:pt x="228124" y="284321"/>
                  </a:cubicBezTo>
                  <a:cubicBezTo>
                    <a:pt x="229076" y="286226"/>
                    <a:pt x="229076" y="288131"/>
                    <a:pt x="230029" y="290989"/>
                  </a:cubicBezTo>
                  <a:cubicBezTo>
                    <a:pt x="227171" y="301466"/>
                    <a:pt x="225266" y="312896"/>
                    <a:pt x="222409" y="324326"/>
                  </a:cubicBezTo>
                  <a:cubicBezTo>
                    <a:pt x="222409" y="326231"/>
                    <a:pt x="221456" y="328136"/>
                    <a:pt x="221456" y="330041"/>
                  </a:cubicBezTo>
                  <a:cubicBezTo>
                    <a:pt x="221456" y="330041"/>
                    <a:pt x="221456" y="329089"/>
                    <a:pt x="220504" y="329089"/>
                  </a:cubicBezTo>
                  <a:cubicBezTo>
                    <a:pt x="219551" y="323374"/>
                    <a:pt x="219551" y="317659"/>
                    <a:pt x="218599" y="312896"/>
                  </a:cubicBezTo>
                  <a:cubicBezTo>
                    <a:pt x="220504" y="306229"/>
                    <a:pt x="221456" y="301466"/>
                    <a:pt x="222409" y="297656"/>
                  </a:cubicBezTo>
                  <a:close/>
                  <a:moveTo>
                    <a:pt x="169069" y="411956"/>
                  </a:moveTo>
                  <a:cubicBezTo>
                    <a:pt x="169069" y="411956"/>
                    <a:pt x="169069" y="412909"/>
                    <a:pt x="169069" y="412909"/>
                  </a:cubicBezTo>
                  <a:cubicBezTo>
                    <a:pt x="168116" y="407194"/>
                    <a:pt x="167164" y="401479"/>
                    <a:pt x="165259" y="396716"/>
                  </a:cubicBezTo>
                  <a:cubicBezTo>
                    <a:pt x="165259" y="389096"/>
                    <a:pt x="164306" y="382429"/>
                    <a:pt x="164306" y="375761"/>
                  </a:cubicBezTo>
                  <a:cubicBezTo>
                    <a:pt x="163354" y="365284"/>
                    <a:pt x="162401" y="354806"/>
                    <a:pt x="161449" y="345281"/>
                  </a:cubicBezTo>
                  <a:cubicBezTo>
                    <a:pt x="160496" y="336709"/>
                    <a:pt x="159544" y="329089"/>
                    <a:pt x="158591" y="321469"/>
                  </a:cubicBezTo>
                  <a:cubicBezTo>
                    <a:pt x="158591" y="322421"/>
                    <a:pt x="159544" y="322421"/>
                    <a:pt x="159544" y="323374"/>
                  </a:cubicBezTo>
                  <a:cubicBezTo>
                    <a:pt x="160496" y="325279"/>
                    <a:pt x="161449" y="326231"/>
                    <a:pt x="162401" y="328136"/>
                  </a:cubicBezTo>
                  <a:cubicBezTo>
                    <a:pt x="163354" y="342424"/>
                    <a:pt x="165259" y="359569"/>
                    <a:pt x="167164" y="376714"/>
                  </a:cubicBezTo>
                  <a:cubicBezTo>
                    <a:pt x="168116" y="385286"/>
                    <a:pt x="169069" y="393859"/>
                    <a:pt x="170021" y="402431"/>
                  </a:cubicBezTo>
                  <a:cubicBezTo>
                    <a:pt x="170021" y="405289"/>
                    <a:pt x="169069" y="408146"/>
                    <a:pt x="169069" y="411956"/>
                  </a:cubicBezTo>
                  <a:close/>
                  <a:moveTo>
                    <a:pt x="209074" y="350044"/>
                  </a:moveTo>
                  <a:cubicBezTo>
                    <a:pt x="209074" y="352901"/>
                    <a:pt x="209074" y="356711"/>
                    <a:pt x="209074" y="359569"/>
                  </a:cubicBezTo>
                  <a:cubicBezTo>
                    <a:pt x="208121" y="358616"/>
                    <a:pt x="208121" y="357664"/>
                    <a:pt x="207169" y="356711"/>
                  </a:cubicBezTo>
                  <a:cubicBezTo>
                    <a:pt x="208121" y="354806"/>
                    <a:pt x="209074" y="351949"/>
                    <a:pt x="209074" y="350044"/>
                  </a:cubicBezTo>
                  <a:close/>
                  <a:moveTo>
                    <a:pt x="170974" y="259556"/>
                  </a:moveTo>
                  <a:cubicBezTo>
                    <a:pt x="173831" y="264319"/>
                    <a:pt x="175736" y="270034"/>
                    <a:pt x="178594" y="274796"/>
                  </a:cubicBezTo>
                  <a:cubicBezTo>
                    <a:pt x="181451" y="280511"/>
                    <a:pt x="184309" y="286226"/>
                    <a:pt x="187166" y="291941"/>
                  </a:cubicBezTo>
                  <a:cubicBezTo>
                    <a:pt x="192881" y="304324"/>
                    <a:pt x="198596" y="316706"/>
                    <a:pt x="205264" y="330041"/>
                  </a:cubicBezTo>
                  <a:cubicBezTo>
                    <a:pt x="203359" y="333851"/>
                    <a:pt x="202406" y="338614"/>
                    <a:pt x="200501" y="343376"/>
                  </a:cubicBezTo>
                  <a:cubicBezTo>
                    <a:pt x="200501" y="343376"/>
                    <a:pt x="200501" y="342424"/>
                    <a:pt x="199549" y="342424"/>
                  </a:cubicBezTo>
                  <a:cubicBezTo>
                    <a:pt x="193834" y="330994"/>
                    <a:pt x="187166" y="320516"/>
                    <a:pt x="180499" y="310039"/>
                  </a:cubicBezTo>
                  <a:cubicBezTo>
                    <a:pt x="178594" y="301466"/>
                    <a:pt x="176689" y="296704"/>
                    <a:pt x="176689" y="296704"/>
                  </a:cubicBezTo>
                  <a:cubicBezTo>
                    <a:pt x="176689" y="296704"/>
                    <a:pt x="176689" y="299561"/>
                    <a:pt x="176689" y="305276"/>
                  </a:cubicBezTo>
                  <a:cubicBezTo>
                    <a:pt x="175736" y="303371"/>
                    <a:pt x="174784" y="301466"/>
                    <a:pt x="172879" y="299561"/>
                  </a:cubicBezTo>
                  <a:cubicBezTo>
                    <a:pt x="172879" y="299561"/>
                    <a:pt x="171926" y="298609"/>
                    <a:pt x="171926" y="298609"/>
                  </a:cubicBezTo>
                  <a:cubicBezTo>
                    <a:pt x="170974" y="291941"/>
                    <a:pt x="169069" y="285274"/>
                    <a:pt x="168116" y="279559"/>
                  </a:cubicBezTo>
                  <a:cubicBezTo>
                    <a:pt x="164306" y="262414"/>
                    <a:pt x="161449" y="247174"/>
                    <a:pt x="158591" y="235744"/>
                  </a:cubicBezTo>
                  <a:cubicBezTo>
                    <a:pt x="163354" y="243364"/>
                    <a:pt x="167164" y="250984"/>
                    <a:pt x="170974" y="259556"/>
                  </a:cubicBezTo>
                  <a:close/>
                  <a:moveTo>
                    <a:pt x="161449" y="307181"/>
                  </a:moveTo>
                  <a:cubicBezTo>
                    <a:pt x="159544" y="305276"/>
                    <a:pt x="157639" y="303371"/>
                    <a:pt x="156686" y="301466"/>
                  </a:cubicBezTo>
                  <a:cubicBezTo>
                    <a:pt x="156686" y="300514"/>
                    <a:pt x="156686" y="298609"/>
                    <a:pt x="155734" y="297656"/>
                  </a:cubicBezTo>
                  <a:cubicBezTo>
                    <a:pt x="156686" y="300514"/>
                    <a:pt x="158591" y="304324"/>
                    <a:pt x="161449" y="307181"/>
                  </a:cubicBezTo>
                  <a:close/>
                  <a:moveTo>
                    <a:pt x="130969" y="280511"/>
                  </a:moveTo>
                  <a:cubicBezTo>
                    <a:pt x="131921" y="281464"/>
                    <a:pt x="132874" y="282416"/>
                    <a:pt x="133826" y="284321"/>
                  </a:cubicBezTo>
                  <a:cubicBezTo>
                    <a:pt x="137636" y="289084"/>
                    <a:pt x="141446" y="294799"/>
                    <a:pt x="145256" y="301466"/>
                  </a:cubicBezTo>
                  <a:cubicBezTo>
                    <a:pt x="147161" y="304324"/>
                    <a:pt x="149066" y="307181"/>
                    <a:pt x="150971" y="310039"/>
                  </a:cubicBezTo>
                  <a:cubicBezTo>
                    <a:pt x="150971" y="318611"/>
                    <a:pt x="150019" y="329089"/>
                    <a:pt x="150019" y="341471"/>
                  </a:cubicBezTo>
                  <a:cubicBezTo>
                    <a:pt x="150019" y="341471"/>
                    <a:pt x="150019" y="340519"/>
                    <a:pt x="149066" y="339566"/>
                  </a:cubicBezTo>
                  <a:cubicBezTo>
                    <a:pt x="148114" y="335756"/>
                    <a:pt x="146209" y="331946"/>
                    <a:pt x="145256" y="328136"/>
                  </a:cubicBezTo>
                  <a:cubicBezTo>
                    <a:pt x="144304" y="324326"/>
                    <a:pt x="142399" y="321469"/>
                    <a:pt x="140494" y="317659"/>
                  </a:cubicBezTo>
                  <a:cubicBezTo>
                    <a:pt x="137636" y="310991"/>
                    <a:pt x="134779" y="306229"/>
                    <a:pt x="132874" y="301466"/>
                  </a:cubicBezTo>
                  <a:cubicBezTo>
                    <a:pt x="130969" y="296704"/>
                    <a:pt x="129064" y="292894"/>
                    <a:pt x="127159" y="290989"/>
                  </a:cubicBezTo>
                  <a:cubicBezTo>
                    <a:pt x="129064" y="287179"/>
                    <a:pt x="130016" y="283369"/>
                    <a:pt x="130969" y="280511"/>
                  </a:cubicBezTo>
                  <a:close/>
                  <a:moveTo>
                    <a:pt x="121444" y="318611"/>
                  </a:moveTo>
                  <a:cubicBezTo>
                    <a:pt x="123349" y="309086"/>
                    <a:pt x="124301" y="301466"/>
                    <a:pt x="127159" y="294799"/>
                  </a:cubicBezTo>
                  <a:cubicBezTo>
                    <a:pt x="127159" y="294799"/>
                    <a:pt x="127159" y="294799"/>
                    <a:pt x="127159" y="293846"/>
                  </a:cubicBezTo>
                  <a:cubicBezTo>
                    <a:pt x="128111" y="296704"/>
                    <a:pt x="128111" y="299561"/>
                    <a:pt x="129064" y="303371"/>
                  </a:cubicBezTo>
                  <a:cubicBezTo>
                    <a:pt x="130016" y="308134"/>
                    <a:pt x="131921" y="313849"/>
                    <a:pt x="133826" y="320516"/>
                  </a:cubicBezTo>
                  <a:cubicBezTo>
                    <a:pt x="135731" y="327184"/>
                    <a:pt x="137636" y="334804"/>
                    <a:pt x="138589" y="342424"/>
                  </a:cubicBezTo>
                  <a:cubicBezTo>
                    <a:pt x="140494" y="350996"/>
                    <a:pt x="141446" y="359569"/>
                    <a:pt x="143351" y="369094"/>
                  </a:cubicBezTo>
                  <a:cubicBezTo>
                    <a:pt x="145256" y="378619"/>
                    <a:pt x="146209" y="388144"/>
                    <a:pt x="148114" y="398621"/>
                  </a:cubicBezTo>
                  <a:cubicBezTo>
                    <a:pt x="148114" y="399574"/>
                    <a:pt x="148114" y="401479"/>
                    <a:pt x="149066" y="403384"/>
                  </a:cubicBezTo>
                  <a:cubicBezTo>
                    <a:pt x="149066" y="406241"/>
                    <a:pt x="149066" y="408146"/>
                    <a:pt x="149066" y="411004"/>
                  </a:cubicBezTo>
                  <a:cubicBezTo>
                    <a:pt x="149066" y="412909"/>
                    <a:pt x="149066" y="414814"/>
                    <a:pt x="149066" y="416719"/>
                  </a:cubicBezTo>
                  <a:cubicBezTo>
                    <a:pt x="145256" y="407194"/>
                    <a:pt x="142399" y="397669"/>
                    <a:pt x="138589" y="388144"/>
                  </a:cubicBezTo>
                  <a:cubicBezTo>
                    <a:pt x="135731" y="379571"/>
                    <a:pt x="132874" y="371951"/>
                    <a:pt x="129064" y="363379"/>
                  </a:cubicBezTo>
                  <a:cubicBezTo>
                    <a:pt x="130969" y="360521"/>
                    <a:pt x="131921" y="358616"/>
                    <a:pt x="131921" y="358616"/>
                  </a:cubicBezTo>
                  <a:cubicBezTo>
                    <a:pt x="131921" y="358616"/>
                    <a:pt x="130969" y="359569"/>
                    <a:pt x="129064" y="361474"/>
                  </a:cubicBezTo>
                  <a:cubicBezTo>
                    <a:pt x="127159" y="357664"/>
                    <a:pt x="126206" y="353854"/>
                    <a:pt x="124301" y="350044"/>
                  </a:cubicBezTo>
                  <a:cubicBezTo>
                    <a:pt x="124301" y="348139"/>
                    <a:pt x="125254" y="346234"/>
                    <a:pt x="125254" y="344329"/>
                  </a:cubicBezTo>
                  <a:cubicBezTo>
                    <a:pt x="128111" y="333851"/>
                    <a:pt x="129064" y="328136"/>
                    <a:pt x="129064" y="328136"/>
                  </a:cubicBezTo>
                  <a:cubicBezTo>
                    <a:pt x="129064" y="328136"/>
                    <a:pt x="126206" y="333851"/>
                    <a:pt x="121444" y="343376"/>
                  </a:cubicBezTo>
                  <a:cubicBezTo>
                    <a:pt x="121444" y="343376"/>
                    <a:pt x="121444" y="343376"/>
                    <a:pt x="121444" y="343376"/>
                  </a:cubicBezTo>
                  <a:cubicBezTo>
                    <a:pt x="121444" y="342424"/>
                    <a:pt x="121444" y="342424"/>
                    <a:pt x="120491" y="341471"/>
                  </a:cubicBezTo>
                  <a:cubicBezTo>
                    <a:pt x="119539" y="339566"/>
                    <a:pt x="118586" y="337661"/>
                    <a:pt x="117634" y="334804"/>
                  </a:cubicBezTo>
                  <a:cubicBezTo>
                    <a:pt x="119539" y="329089"/>
                    <a:pt x="120491" y="323374"/>
                    <a:pt x="121444" y="318611"/>
                  </a:cubicBezTo>
                  <a:close/>
                  <a:moveTo>
                    <a:pt x="116681" y="393859"/>
                  </a:moveTo>
                  <a:cubicBezTo>
                    <a:pt x="120491" y="402431"/>
                    <a:pt x="123349" y="411004"/>
                    <a:pt x="127159" y="419576"/>
                  </a:cubicBezTo>
                  <a:lnTo>
                    <a:pt x="113824" y="414814"/>
                  </a:lnTo>
                  <a:cubicBezTo>
                    <a:pt x="115729" y="408146"/>
                    <a:pt x="115729" y="400526"/>
                    <a:pt x="116681" y="393859"/>
                  </a:cubicBezTo>
                  <a:close/>
                  <a:moveTo>
                    <a:pt x="91916" y="341471"/>
                  </a:moveTo>
                  <a:cubicBezTo>
                    <a:pt x="91916" y="339566"/>
                    <a:pt x="92869" y="337661"/>
                    <a:pt x="92869" y="335756"/>
                  </a:cubicBezTo>
                  <a:cubicBezTo>
                    <a:pt x="93821" y="337661"/>
                    <a:pt x="93821" y="338614"/>
                    <a:pt x="94774" y="340519"/>
                  </a:cubicBezTo>
                  <a:cubicBezTo>
                    <a:pt x="97631" y="346234"/>
                    <a:pt x="99536" y="351949"/>
                    <a:pt x="102394" y="358616"/>
                  </a:cubicBezTo>
                  <a:cubicBezTo>
                    <a:pt x="100489" y="367189"/>
                    <a:pt x="98584" y="374809"/>
                    <a:pt x="96679" y="384334"/>
                  </a:cubicBezTo>
                  <a:cubicBezTo>
                    <a:pt x="95726" y="389096"/>
                    <a:pt x="94774" y="393859"/>
                    <a:pt x="94774" y="399574"/>
                  </a:cubicBezTo>
                  <a:cubicBezTo>
                    <a:pt x="94774" y="399574"/>
                    <a:pt x="93821" y="400526"/>
                    <a:pt x="93821" y="400526"/>
                  </a:cubicBezTo>
                  <a:cubicBezTo>
                    <a:pt x="92869" y="401479"/>
                    <a:pt x="91916" y="403384"/>
                    <a:pt x="90964" y="404336"/>
                  </a:cubicBezTo>
                  <a:cubicBezTo>
                    <a:pt x="90011" y="396716"/>
                    <a:pt x="89059" y="390049"/>
                    <a:pt x="88106" y="382429"/>
                  </a:cubicBezTo>
                  <a:cubicBezTo>
                    <a:pt x="87154" y="376714"/>
                    <a:pt x="86201" y="370999"/>
                    <a:pt x="85249" y="365284"/>
                  </a:cubicBezTo>
                  <a:cubicBezTo>
                    <a:pt x="87154" y="356711"/>
                    <a:pt x="89059" y="348139"/>
                    <a:pt x="91916" y="341471"/>
                  </a:cubicBezTo>
                  <a:close/>
                  <a:moveTo>
                    <a:pt x="72866" y="407194"/>
                  </a:moveTo>
                  <a:cubicBezTo>
                    <a:pt x="72866" y="408146"/>
                    <a:pt x="72866" y="408146"/>
                    <a:pt x="72866" y="409099"/>
                  </a:cubicBezTo>
                  <a:cubicBezTo>
                    <a:pt x="72866" y="409099"/>
                    <a:pt x="72866" y="409099"/>
                    <a:pt x="71914" y="409099"/>
                  </a:cubicBezTo>
                  <a:cubicBezTo>
                    <a:pt x="71914" y="408146"/>
                    <a:pt x="72866" y="408146"/>
                    <a:pt x="72866" y="4071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41">
              <a:extLst>
                <a:ext uri="{FF2B5EF4-FFF2-40B4-BE49-F238E27FC236}">
                  <a16:creationId xmlns:a16="http://schemas.microsoft.com/office/drawing/2014/main" id="{D99DEF50-1B12-45D7-8822-C1AF050634CB}"/>
                </a:ext>
              </a:extLst>
            </p:cNvPr>
            <p:cNvSpPr/>
            <p:nvPr userDrawn="1"/>
          </p:nvSpPr>
          <p:spPr>
            <a:xfrm>
              <a:off x="5489944" y="6411432"/>
              <a:ext cx="5608465" cy="446567"/>
            </a:xfrm>
            <a:custGeom>
              <a:avLst/>
              <a:gdLst>
                <a:gd name="connsiteX0" fmla="*/ 7144 w 6400800"/>
                <a:gd name="connsiteY0" fmla="*/ 511016 h 514350"/>
                <a:gd name="connsiteX1" fmla="*/ 6354604 w 6400800"/>
                <a:gd name="connsiteY1" fmla="*/ 511016 h 514350"/>
                <a:gd name="connsiteX2" fmla="*/ 6354604 w 6400800"/>
                <a:gd name="connsiteY2" fmla="*/ 409099 h 514350"/>
                <a:gd name="connsiteX3" fmla="*/ 6327934 w 6400800"/>
                <a:gd name="connsiteY3" fmla="*/ 415766 h 514350"/>
                <a:gd name="connsiteX4" fmla="*/ 6327934 w 6400800"/>
                <a:gd name="connsiteY4" fmla="*/ 404336 h 514350"/>
                <a:gd name="connsiteX5" fmla="*/ 6328887 w 6400800"/>
                <a:gd name="connsiteY5" fmla="*/ 383381 h 514350"/>
                <a:gd name="connsiteX6" fmla="*/ 6329839 w 6400800"/>
                <a:gd name="connsiteY6" fmla="*/ 365284 h 514350"/>
                <a:gd name="connsiteX7" fmla="*/ 6324124 w 6400800"/>
                <a:gd name="connsiteY7" fmla="*/ 383381 h 514350"/>
                <a:gd name="connsiteX8" fmla="*/ 6319362 w 6400800"/>
                <a:gd name="connsiteY8" fmla="*/ 404336 h 514350"/>
                <a:gd name="connsiteX9" fmla="*/ 6316504 w 6400800"/>
                <a:gd name="connsiteY9" fmla="*/ 419576 h 514350"/>
                <a:gd name="connsiteX10" fmla="*/ 6303169 w 6400800"/>
                <a:gd name="connsiteY10" fmla="*/ 423386 h 514350"/>
                <a:gd name="connsiteX11" fmla="*/ 6304121 w 6400800"/>
                <a:gd name="connsiteY11" fmla="*/ 405289 h 514350"/>
                <a:gd name="connsiteX12" fmla="*/ 6319362 w 6400800"/>
                <a:gd name="connsiteY12" fmla="*/ 358616 h 514350"/>
                <a:gd name="connsiteX13" fmla="*/ 6322219 w 6400800"/>
                <a:gd name="connsiteY13" fmla="*/ 349091 h 514350"/>
                <a:gd name="connsiteX14" fmla="*/ 6334601 w 6400800"/>
                <a:gd name="connsiteY14" fmla="*/ 312896 h 514350"/>
                <a:gd name="connsiteX15" fmla="*/ 6349842 w 6400800"/>
                <a:gd name="connsiteY15" fmla="*/ 269081 h 514350"/>
                <a:gd name="connsiteX16" fmla="*/ 6363176 w 6400800"/>
                <a:gd name="connsiteY16" fmla="*/ 228124 h 514350"/>
                <a:gd name="connsiteX17" fmla="*/ 6375559 w 6400800"/>
                <a:gd name="connsiteY17" fmla="*/ 190976 h 514350"/>
                <a:gd name="connsiteX18" fmla="*/ 6393656 w 6400800"/>
                <a:gd name="connsiteY18" fmla="*/ 134779 h 514350"/>
                <a:gd name="connsiteX19" fmla="*/ 6400324 w 6400800"/>
                <a:gd name="connsiteY19" fmla="*/ 113824 h 514350"/>
                <a:gd name="connsiteX20" fmla="*/ 6389846 w 6400800"/>
                <a:gd name="connsiteY20" fmla="*/ 133826 h 514350"/>
                <a:gd name="connsiteX21" fmla="*/ 6380321 w 6400800"/>
                <a:gd name="connsiteY21" fmla="*/ 153829 h 514350"/>
                <a:gd name="connsiteX22" fmla="*/ 6392704 w 6400800"/>
                <a:gd name="connsiteY22" fmla="*/ 110966 h 514350"/>
                <a:gd name="connsiteX23" fmla="*/ 6399371 w 6400800"/>
                <a:gd name="connsiteY23" fmla="*/ 87154 h 514350"/>
                <a:gd name="connsiteX24" fmla="*/ 6388894 w 6400800"/>
                <a:gd name="connsiteY24" fmla="*/ 109061 h 514350"/>
                <a:gd name="connsiteX25" fmla="*/ 6377464 w 6400800"/>
                <a:gd name="connsiteY25" fmla="*/ 134779 h 514350"/>
                <a:gd name="connsiteX26" fmla="*/ 6364129 w 6400800"/>
                <a:gd name="connsiteY26" fmla="*/ 168116 h 514350"/>
                <a:gd name="connsiteX27" fmla="*/ 6332696 w 6400800"/>
                <a:gd name="connsiteY27" fmla="*/ 253841 h 514350"/>
                <a:gd name="connsiteX28" fmla="*/ 6316504 w 6400800"/>
                <a:gd name="connsiteY28" fmla="*/ 302419 h 514350"/>
                <a:gd name="connsiteX29" fmla="*/ 6314599 w 6400800"/>
                <a:gd name="connsiteY29" fmla="*/ 308134 h 514350"/>
                <a:gd name="connsiteX30" fmla="*/ 6317456 w 6400800"/>
                <a:gd name="connsiteY30" fmla="*/ 287179 h 514350"/>
                <a:gd name="connsiteX31" fmla="*/ 6319362 w 6400800"/>
                <a:gd name="connsiteY31" fmla="*/ 267176 h 514350"/>
                <a:gd name="connsiteX32" fmla="*/ 6320314 w 6400800"/>
                <a:gd name="connsiteY32" fmla="*/ 250031 h 514350"/>
                <a:gd name="connsiteX33" fmla="*/ 6314599 w 6400800"/>
                <a:gd name="connsiteY33" fmla="*/ 266224 h 514350"/>
                <a:gd name="connsiteX34" fmla="*/ 6302217 w 6400800"/>
                <a:gd name="connsiteY34" fmla="*/ 310039 h 514350"/>
                <a:gd name="connsiteX35" fmla="*/ 6293644 w 6400800"/>
                <a:gd name="connsiteY35" fmla="*/ 339566 h 514350"/>
                <a:gd name="connsiteX36" fmla="*/ 6286976 w 6400800"/>
                <a:gd name="connsiteY36" fmla="*/ 362426 h 514350"/>
                <a:gd name="connsiteX37" fmla="*/ 6284119 w 6400800"/>
                <a:gd name="connsiteY37" fmla="*/ 335756 h 514350"/>
                <a:gd name="connsiteX38" fmla="*/ 6288881 w 6400800"/>
                <a:gd name="connsiteY38" fmla="*/ 318611 h 514350"/>
                <a:gd name="connsiteX39" fmla="*/ 6302217 w 6400800"/>
                <a:gd name="connsiteY39" fmla="*/ 274796 h 514350"/>
                <a:gd name="connsiteX40" fmla="*/ 6307931 w 6400800"/>
                <a:gd name="connsiteY40" fmla="*/ 255746 h 514350"/>
                <a:gd name="connsiteX41" fmla="*/ 6313646 w 6400800"/>
                <a:gd name="connsiteY41" fmla="*/ 238601 h 514350"/>
                <a:gd name="connsiteX42" fmla="*/ 6323171 w 6400800"/>
                <a:gd name="connsiteY42" fmla="*/ 210026 h 514350"/>
                <a:gd name="connsiteX43" fmla="*/ 6330792 w 6400800"/>
                <a:gd name="connsiteY43" fmla="*/ 185261 h 514350"/>
                <a:gd name="connsiteX44" fmla="*/ 6319362 w 6400800"/>
                <a:gd name="connsiteY44" fmla="*/ 208121 h 514350"/>
                <a:gd name="connsiteX45" fmla="*/ 6306026 w 6400800"/>
                <a:gd name="connsiteY45" fmla="*/ 234791 h 514350"/>
                <a:gd name="connsiteX46" fmla="*/ 6298406 w 6400800"/>
                <a:gd name="connsiteY46" fmla="*/ 250984 h 514350"/>
                <a:gd name="connsiteX47" fmla="*/ 6290787 w 6400800"/>
                <a:gd name="connsiteY47" fmla="*/ 270034 h 514350"/>
                <a:gd name="connsiteX48" fmla="*/ 6278404 w 6400800"/>
                <a:gd name="connsiteY48" fmla="*/ 301466 h 514350"/>
                <a:gd name="connsiteX49" fmla="*/ 6277451 w 6400800"/>
                <a:gd name="connsiteY49" fmla="*/ 292894 h 514350"/>
                <a:gd name="connsiteX50" fmla="*/ 6276499 w 6400800"/>
                <a:gd name="connsiteY50" fmla="*/ 306229 h 514350"/>
                <a:gd name="connsiteX51" fmla="*/ 6273642 w 6400800"/>
                <a:gd name="connsiteY51" fmla="*/ 312896 h 514350"/>
                <a:gd name="connsiteX52" fmla="*/ 6269831 w 6400800"/>
                <a:gd name="connsiteY52" fmla="*/ 322421 h 514350"/>
                <a:gd name="connsiteX53" fmla="*/ 6273642 w 6400800"/>
                <a:gd name="connsiteY53" fmla="*/ 300514 h 514350"/>
                <a:gd name="connsiteX54" fmla="*/ 6283167 w 6400800"/>
                <a:gd name="connsiteY54" fmla="*/ 252889 h 514350"/>
                <a:gd name="connsiteX55" fmla="*/ 6287929 w 6400800"/>
                <a:gd name="connsiteY55" fmla="*/ 231934 h 514350"/>
                <a:gd name="connsiteX56" fmla="*/ 6292692 w 6400800"/>
                <a:gd name="connsiteY56" fmla="*/ 212884 h 514350"/>
                <a:gd name="connsiteX57" fmla="*/ 6300312 w 6400800"/>
                <a:gd name="connsiteY57" fmla="*/ 181451 h 514350"/>
                <a:gd name="connsiteX58" fmla="*/ 6306026 w 6400800"/>
                <a:gd name="connsiteY58" fmla="*/ 153829 h 514350"/>
                <a:gd name="connsiteX59" fmla="*/ 6296501 w 6400800"/>
                <a:gd name="connsiteY59" fmla="*/ 180499 h 514350"/>
                <a:gd name="connsiteX60" fmla="*/ 6286024 w 6400800"/>
                <a:gd name="connsiteY60" fmla="*/ 210979 h 514350"/>
                <a:gd name="connsiteX61" fmla="*/ 6279356 w 6400800"/>
                <a:gd name="connsiteY61" fmla="*/ 230029 h 514350"/>
                <a:gd name="connsiteX62" fmla="*/ 6273642 w 6400800"/>
                <a:gd name="connsiteY62" fmla="*/ 250984 h 514350"/>
                <a:gd name="connsiteX63" fmla="*/ 6260306 w 6400800"/>
                <a:gd name="connsiteY63" fmla="*/ 298609 h 514350"/>
                <a:gd name="connsiteX64" fmla="*/ 6246971 w 6400800"/>
                <a:gd name="connsiteY64" fmla="*/ 351949 h 514350"/>
                <a:gd name="connsiteX65" fmla="*/ 6236494 w 6400800"/>
                <a:gd name="connsiteY65" fmla="*/ 396716 h 514350"/>
                <a:gd name="connsiteX66" fmla="*/ 6235542 w 6400800"/>
                <a:gd name="connsiteY66" fmla="*/ 394811 h 514350"/>
                <a:gd name="connsiteX67" fmla="*/ 6234589 w 6400800"/>
                <a:gd name="connsiteY67" fmla="*/ 370046 h 514350"/>
                <a:gd name="connsiteX68" fmla="*/ 6230779 w 6400800"/>
                <a:gd name="connsiteY68" fmla="*/ 389096 h 514350"/>
                <a:gd name="connsiteX69" fmla="*/ 6227921 w 6400800"/>
                <a:gd name="connsiteY69" fmla="*/ 384334 h 514350"/>
                <a:gd name="connsiteX70" fmla="*/ 6216492 w 6400800"/>
                <a:gd name="connsiteY70" fmla="*/ 367189 h 514350"/>
                <a:gd name="connsiteX71" fmla="*/ 6223159 w 6400800"/>
                <a:gd name="connsiteY71" fmla="*/ 348139 h 514350"/>
                <a:gd name="connsiteX72" fmla="*/ 6236494 w 6400800"/>
                <a:gd name="connsiteY72" fmla="*/ 310991 h 514350"/>
                <a:gd name="connsiteX73" fmla="*/ 6247924 w 6400800"/>
                <a:gd name="connsiteY73" fmla="*/ 279559 h 514350"/>
                <a:gd name="connsiteX74" fmla="*/ 6256496 w 6400800"/>
                <a:gd name="connsiteY74" fmla="*/ 254794 h 514350"/>
                <a:gd name="connsiteX75" fmla="*/ 6264117 w 6400800"/>
                <a:gd name="connsiteY75" fmla="*/ 233839 h 514350"/>
                <a:gd name="connsiteX76" fmla="*/ 6252687 w 6400800"/>
                <a:gd name="connsiteY76" fmla="*/ 253841 h 514350"/>
                <a:gd name="connsiteX77" fmla="*/ 6240304 w 6400800"/>
                <a:gd name="connsiteY77" fmla="*/ 276701 h 514350"/>
                <a:gd name="connsiteX78" fmla="*/ 6225064 w 6400800"/>
                <a:gd name="connsiteY78" fmla="*/ 307181 h 514350"/>
                <a:gd name="connsiteX79" fmla="*/ 6208871 w 6400800"/>
                <a:gd name="connsiteY79" fmla="*/ 343376 h 514350"/>
                <a:gd name="connsiteX80" fmla="*/ 6205062 w 6400800"/>
                <a:gd name="connsiteY80" fmla="*/ 351949 h 514350"/>
                <a:gd name="connsiteX81" fmla="*/ 6204109 w 6400800"/>
                <a:gd name="connsiteY81" fmla="*/ 350996 h 514350"/>
                <a:gd name="connsiteX82" fmla="*/ 6210776 w 6400800"/>
                <a:gd name="connsiteY82" fmla="*/ 320516 h 514350"/>
                <a:gd name="connsiteX83" fmla="*/ 6222206 w 6400800"/>
                <a:gd name="connsiteY83" fmla="*/ 268129 h 514350"/>
                <a:gd name="connsiteX84" fmla="*/ 6226017 w 6400800"/>
                <a:gd name="connsiteY84" fmla="*/ 248126 h 514350"/>
                <a:gd name="connsiteX85" fmla="*/ 6218396 w 6400800"/>
                <a:gd name="connsiteY85" fmla="*/ 267176 h 514350"/>
                <a:gd name="connsiteX86" fmla="*/ 6209824 w 6400800"/>
                <a:gd name="connsiteY86" fmla="*/ 289084 h 514350"/>
                <a:gd name="connsiteX87" fmla="*/ 6199346 w 6400800"/>
                <a:gd name="connsiteY87" fmla="*/ 317659 h 514350"/>
                <a:gd name="connsiteX88" fmla="*/ 6193631 w 6400800"/>
                <a:gd name="connsiteY88" fmla="*/ 335756 h 514350"/>
                <a:gd name="connsiteX89" fmla="*/ 6184106 w 6400800"/>
                <a:gd name="connsiteY89" fmla="*/ 322421 h 514350"/>
                <a:gd name="connsiteX90" fmla="*/ 6181249 w 6400800"/>
                <a:gd name="connsiteY90" fmla="*/ 318611 h 514350"/>
                <a:gd name="connsiteX91" fmla="*/ 6184106 w 6400800"/>
                <a:gd name="connsiteY91" fmla="*/ 302419 h 514350"/>
                <a:gd name="connsiteX92" fmla="*/ 6189821 w 6400800"/>
                <a:gd name="connsiteY92" fmla="*/ 274796 h 514350"/>
                <a:gd name="connsiteX93" fmla="*/ 6195537 w 6400800"/>
                <a:gd name="connsiteY93" fmla="*/ 250984 h 514350"/>
                <a:gd name="connsiteX94" fmla="*/ 6186012 w 6400800"/>
                <a:gd name="connsiteY94" fmla="*/ 273844 h 514350"/>
                <a:gd name="connsiteX95" fmla="*/ 6176487 w 6400800"/>
                <a:gd name="connsiteY95" fmla="*/ 300514 h 514350"/>
                <a:gd name="connsiteX96" fmla="*/ 6173629 w 6400800"/>
                <a:gd name="connsiteY96" fmla="*/ 309086 h 514350"/>
                <a:gd name="connsiteX97" fmla="*/ 6172676 w 6400800"/>
                <a:gd name="connsiteY97" fmla="*/ 308134 h 514350"/>
                <a:gd name="connsiteX98" fmla="*/ 6174581 w 6400800"/>
                <a:gd name="connsiteY98" fmla="*/ 294799 h 514350"/>
                <a:gd name="connsiteX99" fmla="*/ 6180296 w 6400800"/>
                <a:gd name="connsiteY99" fmla="*/ 263366 h 514350"/>
                <a:gd name="connsiteX100" fmla="*/ 6185059 w 6400800"/>
                <a:gd name="connsiteY100" fmla="*/ 236696 h 514350"/>
                <a:gd name="connsiteX101" fmla="*/ 6188869 w 6400800"/>
                <a:gd name="connsiteY101" fmla="*/ 215741 h 514350"/>
                <a:gd name="connsiteX102" fmla="*/ 6192679 w 6400800"/>
                <a:gd name="connsiteY102" fmla="*/ 197644 h 514350"/>
                <a:gd name="connsiteX103" fmla="*/ 6185059 w 6400800"/>
                <a:gd name="connsiteY103" fmla="*/ 214789 h 514350"/>
                <a:gd name="connsiteX104" fmla="*/ 6168867 w 6400800"/>
                <a:gd name="connsiteY104" fmla="*/ 260509 h 514350"/>
                <a:gd name="connsiteX105" fmla="*/ 6163151 w 6400800"/>
                <a:gd name="connsiteY105" fmla="*/ 280511 h 514350"/>
                <a:gd name="connsiteX106" fmla="*/ 6159342 w 6400800"/>
                <a:gd name="connsiteY106" fmla="*/ 253841 h 514350"/>
                <a:gd name="connsiteX107" fmla="*/ 6154579 w 6400800"/>
                <a:gd name="connsiteY107" fmla="*/ 225266 h 514350"/>
                <a:gd name="connsiteX108" fmla="*/ 6156484 w 6400800"/>
                <a:gd name="connsiteY108" fmla="*/ 285274 h 514350"/>
                <a:gd name="connsiteX109" fmla="*/ 6143149 w 6400800"/>
                <a:gd name="connsiteY109" fmla="*/ 268129 h 514350"/>
                <a:gd name="connsiteX110" fmla="*/ 6143149 w 6400800"/>
                <a:gd name="connsiteY110" fmla="*/ 267176 h 514350"/>
                <a:gd name="connsiteX111" fmla="*/ 6146006 w 6400800"/>
                <a:gd name="connsiteY111" fmla="*/ 256699 h 514350"/>
                <a:gd name="connsiteX112" fmla="*/ 6161246 w 6400800"/>
                <a:gd name="connsiteY112" fmla="*/ 178594 h 514350"/>
                <a:gd name="connsiteX113" fmla="*/ 6152674 w 6400800"/>
                <a:gd name="connsiteY113" fmla="*/ 200501 h 514350"/>
                <a:gd name="connsiteX114" fmla="*/ 6152674 w 6400800"/>
                <a:gd name="connsiteY114" fmla="*/ 197644 h 514350"/>
                <a:gd name="connsiteX115" fmla="*/ 6156484 w 6400800"/>
                <a:gd name="connsiteY115" fmla="*/ 172879 h 514350"/>
                <a:gd name="connsiteX116" fmla="*/ 6160294 w 6400800"/>
                <a:gd name="connsiteY116" fmla="*/ 150971 h 514350"/>
                <a:gd name="connsiteX117" fmla="*/ 6152674 w 6400800"/>
                <a:gd name="connsiteY117" fmla="*/ 171926 h 514350"/>
                <a:gd name="connsiteX118" fmla="*/ 6145054 w 6400800"/>
                <a:gd name="connsiteY118" fmla="*/ 196691 h 514350"/>
                <a:gd name="connsiteX119" fmla="*/ 6138387 w 6400800"/>
                <a:gd name="connsiteY119" fmla="*/ 220504 h 514350"/>
                <a:gd name="connsiteX120" fmla="*/ 6135529 w 6400800"/>
                <a:gd name="connsiteY120" fmla="*/ 202406 h 514350"/>
                <a:gd name="connsiteX121" fmla="*/ 6134576 w 6400800"/>
                <a:gd name="connsiteY121" fmla="*/ 221456 h 514350"/>
                <a:gd name="connsiteX122" fmla="*/ 6132671 w 6400800"/>
                <a:gd name="connsiteY122" fmla="*/ 242411 h 514350"/>
                <a:gd name="connsiteX123" fmla="*/ 6131719 w 6400800"/>
                <a:gd name="connsiteY123" fmla="*/ 249079 h 514350"/>
                <a:gd name="connsiteX124" fmla="*/ 6130767 w 6400800"/>
                <a:gd name="connsiteY124" fmla="*/ 253841 h 514350"/>
                <a:gd name="connsiteX125" fmla="*/ 6129814 w 6400800"/>
                <a:gd name="connsiteY125" fmla="*/ 251936 h 514350"/>
                <a:gd name="connsiteX126" fmla="*/ 6130767 w 6400800"/>
                <a:gd name="connsiteY126" fmla="*/ 254794 h 514350"/>
                <a:gd name="connsiteX127" fmla="*/ 6129814 w 6400800"/>
                <a:gd name="connsiteY127" fmla="*/ 261461 h 514350"/>
                <a:gd name="connsiteX128" fmla="*/ 6129814 w 6400800"/>
                <a:gd name="connsiteY128" fmla="*/ 243364 h 514350"/>
                <a:gd name="connsiteX129" fmla="*/ 6126004 w 6400800"/>
                <a:gd name="connsiteY129" fmla="*/ 274796 h 514350"/>
                <a:gd name="connsiteX130" fmla="*/ 6125051 w 6400800"/>
                <a:gd name="connsiteY130" fmla="*/ 281464 h 514350"/>
                <a:gd name="connsiteX131" fmla="*/ 6122194 w 6400800"/>
                <a:gd name="connsiteY131" fmla="*/ 267176 h 514350"/>
                <a:gd name="connsiteX132" fmla="*/ 6117431 w 6400800"/>
                <a:gd name="connsiteY132" fmla="*/ 243364 h 514350"/>
                <a:gd name="connsiteX133" fmla="*/ 6118384 w 6400800"/>
                <a:gd name="connsiteY133" fmla="*/ 267176 h 514350"/>
                <a:gd name="connsiteX134" fmla="*/ 6119337 w 6400800"/>
                <a:gd name="connsiteY134" fmla="*/ 300514 h 514350"/>
                <a:gd name="connsiteX135" fmla="*/ 6114574 w 6400800"/>
                <a:gd name="connsiteY135" fmla="*/ 317659 h 514350"/>
                <a:gd name="connsiteX136" fmla="*/ 6114574 w 6400800"/>
                <a:gd name="connsiteY136" fmla="*/ 307181 h 514350"/>
                <a:gd name="connsiteX137" fmla="*/ 6112669 w 6400800"/>
                <a:gd name="connsiteY137" fmla="*/ 286226 h 514350"/>
                <a:gd name="connsiteX138" fmla="*/ 6109812 w 6400800"/>
                <a:gd name="connsiteY138" fmla="*/ 270986 h 514350"/>
                <a:gd name="connsiteX139" fmla="*/ 6105049 w 6400800"/>
                <a:gd name="connsiteY139" fmla="*/ 258604 h 514350"/>
                <a:gd name="connsiteX140" fmla="*/ 6106001 w 6400800"/>
                <a:gd name="connsiteY140" fmla="*/ 272891 h 514350"/>
                <a:gd name="connsiteX141" fmla="*/ 6106001 w 6400800"/>
                <a:gd name="connsiteY141" fmla="*/ 282416 h 514350"/>
                <a:gd name="connsiteX142" fmla="*/ 6104096 w 6400800"/>
                <a:gd name="connsiteY142" fmla="*/ 273844 h 514350"/>
                <a:gd name="connsiteX143" fmla="*/ 6102192 w 6400800"/>
                <a:gd name="connsiteY143" fmla="*/ 268129 h 514350"/>
                <a:gd name="connsiteX144" fmla="*/ 6101239 w 6400800"/>
                <a:gd name="connsiteY144" fmla="*/ 253841 h 514350"/>
                <a:gd name="connsiteX145" fmla="*/ 6103144 w 6400800"/>
                <a:gd name="connsiteY145" fmla="*/ 247174 h 514350"/>
                <a:gd name="connsiteX146" fmla="*/ 6107906 w 6400800"/>
                <a:gd name="connsiteY146" fmla="*/ 225266 h 514350"/>
                <a:gd name="connsiteX147" fmla="*/ 6111717 w 6400800"/>
                <a:gd name="connsiteY147" fmla="*/ 205264 h 514350"/>
                <a:gd name="connsiteX148" fmla="*/ 6104096 w 6400800"/>
                <a:gd name="connsiteY148" fmla="*/ 223361 h 514350"/>
                <a:gd name="connsiteX149" fmla="*/ 6099334 w 6400800"/>
                <a:gd name="connsiteY149" fmla="*/ 234791 h 514350"/>
                <a:gd name="connsiteX150" fmla="*/ 6096476 w 6400800"/>
                <a:gd name="connsiteY150" fmla="*/ 206216 h 514350"/>
                <a:gd name="connsiteX151" fmla="*/ 6097429 w 6400800"/>
                <a:gd name="connsiteY151" fmla="*/ 199549 h 514350"/>
                <a:gd name="connsiteX152" fmla="*/ 6101239 w 6400800"/>
                <a:gd name="connsiteY152" fmla="*/ 177641 h 514350"/>
                <a:gd name="connsiteX153" fmla="*/ 6104096 w 6400800"/>
                <a:gd name="connsiteY153" fmla="*/ 157639 h 514350"/>
                <a:gd name="connsiteX154" fmla="*/ 6107906 w 6400800"/>
                <a:gd name="connsiteY154" fmla="*/ 124301 h 514350"/>
                <a:gd name="connsiteX155" fmla="*/ 6110764 w 6400800"/>
                <a:gd name="connsiteY155" fmla="*/ 95726 h 514350"/>
                <a:gd name="connsiteX156" fmla="*/ 6104096 w 6400800"/>
                <a:gd name="connsiteY156" fmla="*/ 124301 h 514350"/>
                <a:gd name="connsiteX157" fmla="*/ 6096476 w 6400800"/>
                <a:gd name="connsiteY157" fmla="*/ 156686 h 514350"/>
                <a:gd name="connsiteX158" fmla="*/ 6091714 w 6400800"/>
                <a:gd name="connsiteY158" fmla="*/ 176689 h 514350"/>
                <a:gd name="connsiteX159" fmla="*/ 6085999 w 6400800"/>
                <a:gd name="connsiteY159" fmla="*/ 198596 h 514350"/>
                <a:gd name="connsiteX160" fmla="*/ 6081237 w 6400800"/>
                <a:gd name="connsiteY160" fmla="*/ 214789 h 514350"/>
                <a:gd name="connsiteX161" fmla="*/ 6074569 w 6400800"/>
                <a:gd name="connsiteY161" fmla="*/ 201454 h 514350"/>
                <a:gd name="connsiteX162" fmla="*/ 6079331 w 6400800"/>
                <a:gd name="connsiteY162" fmla="*/ 219551 h 514350"/>
                <a:gd name="connsiteX163" fmla="*/ 6073617 w 6400800"/>
                <a:gd name="connsiteY163" fmla="*/ 230029 h 514350"/>
                <a:gd name="connsiteX164" fmla="*/ 6069806 w 6400800"/>
                <a:gd name="connsiteY164" fmla="*/ 237649 h 514350"/>
                <a:gd name="connsiteX165" fmla="*/ 6069806 w 6400800"/>
                <a:gd name="connsiteY165" fmla="*/ 228124 h 514350"/>
                <a:gd name="connsiteX166" fmla="*/ 6069806 w 6400800"/>
                <a:gd name="connsiteY166" fmla="*/ 205264 h 514350"/>
                <a:gd name="connsiteX167" fmla="*/ 6065996 w 6400800"/>
                <a:gd name="connsiteY167" fmla="*/ 228124 h 514350"/>
                <a:gd name="connsiteX168" fmla="*/ 6061234 w 6400800"/>
                <a:gd name="connsiteY168" fmla="*/ 253841 h 514350"/>
                <a:gd name="connsiteX169" fmla="*/ 6059329 w 6400800"/>
                <a:gd name="connsiteY169" fmla="*/ 263366 h 514350"/>
                <a:gd name="connsiteX170" fmla="*/ 6057424 w 6400800"/>
                <a:gd name="connsiteY170" fmla="*/ 268129 h 514350"/>
                <a:gd name="connsiteX171" fmla="*/ 6048851 w 6400800"/>
                <a:gd name="connsiteY171" fmla="*/ 294799 h 514350"/>
                <a:gd name="connsiteX172" fmla="*/ 6041231 w 6400800"/>
                <a:gd name="connsiteY172" fmla="*/ 324326 h 514350"/>
                <a:gd name="connsiteX173" fmla="*/ 6041231 w 6400800"/>
                <a:gd name="connsiteY173" fmla="*/ 325279 h 514350"/>
                <a:gd name="connsiteX174" fmla="*/ 6033612 w 6400800"/>
                <a:gd name="connsiteY174" fmla="*/ 306229 h 514350"/>
                <a:gd name="connsiteX175" fmla="*/ 6029801 w 6400800"/>
                <a:gd name="connsiteY175" fmla="*/ 296704 h 514350"/>
                <a:gd name="connsiteX176" fmla="*/ 6029801 w 6400800"/>
                <a:gd name="connsiteY176" fmla="*/ 295751 h 514350"/>
                <a:gd name="connsiteX177" fmla="*/ 6031706 w 6400800"/>
                <a:gd name="connsiteY177" fmla="*/ 281464 h 514350"/>
                <a:gd name="connsiteX178" fmla="*/ 6033612 w 6400800"/>
                <a:gd name="connsiteY178" fmla="*/ 269081 h 514350"/>
                <a:gd name="connsiteX179" fmla="*/ 6027896 w 6400800"/>
                <a:gd name="connsiteY179" fmla="*/ 280511 h 514350"/>
                <a:gd name="connsiteX180" fmla="*/ 6025039 w 6400800"/>
                <a:gd name="connsiteY180" fmla="*/ 286226 h 514350"/>
                <a:gd name="connsiteX181" fmla="*/ 6020276 w 6400800"/>
                <a:gd name="connsiteY181" fmla="*/ 272891 h 514350"/>
                <a:gd name="connsiteX182" fmla="*/ 6008846 w 6400800"/>
                <a:gd name="connsiteY182" fmla="*/ 244316 h 514350"/>
                <a:gd name="connsiteX183" fmla="*/ 6016467 w 6400800"/>
                <a:gd name="connsiteY183" fmla="*/ 273844 h 514350"/>
                <a:gd name="connsiteX184" fmla="*/ 6022181 w 6400800"/>
                <a:gd name="connsiteY184" fmla="*/ 293846 h 514350"/>
                <a:gd name="connsiteX185" fmla="*/ 6019324 w 6400800"/>
                <a:gd name="connsiteY185" fmla="*/ 302419 h 514350"/>
                <a:gd name="connsiteX186" fmla="*/ 6016467 w 6400800"/>
                <a:gd name="connsiteY186" fmla="*/ 311944 h 514350"/>
                <a:gd name="connsiteX187" fmla="*/ 6010751 w 6400800"/>
                <a:gd name="connsiteY187" fmla="*/ 333851 h 514350"/>
                <a:gd name="connsiteX188" fmla="*/ 6010751 w 6400800"/>
                <a:gd name="connsiteY188" fmla="*/ 334804 h 514350"/>
                <a:gd name="connsiteX189" fmla="*/ 6003131 w 6400800"/>
                <a:gd name="connsiteY189" fmla="*/ 320516 h 514350"/>
                <a:gd name="connsiteX190" fmla="*/ 5996464 w 6400800"/>
                <a:gd name="connsiteY190" fmla="*/ 308134 h 514350"/>
                <a:gd name="connsiteX191" fmla="*/ 5999321 w 6400800"/>
                <a:gd name="connsiteY191" fmla="*/ 302419 h 514350"/>
                <a:gd name="connsiteX192" fmla="*/ 6007894 w 6400800"/>
                <a:gd name="connsiteY192" fmla="*/ 283369 h 514350"/>
                <a:gd name="connsiteX193" fmla="*/ 6014562 w 6400800"/>
                <a:gd name="connsiteY193" fmla="*/ 267176 h 514350"/>
                <a:gd name="connsiteX194" fmla="*/ 6004084 w 6400800"/>
                <a:gd name="connsiteY194" fmla="*/ 281464 h 514350"/>
                <a:gd name="connsiteX195" fmla="*/ 5993606 w 6400800"/>
                <a:gd name="connsiteY195" fmla="*/ 297656 h 514350"/>
                <a:gd name="connsiteX196" fmla="*/ 5989796 w 6400800"/>
                <a:gd name="connsiteY196" fmla="*/ 273844 h 514350"/>
                <a:gd name="connsiteX197" fmla="*/ 5991701 w 6400800"/>
                <a:gd name="connsiteY197" fmla="*/ 250984 h 514350"/>
                <a:gd name="connsiteX198" fmla="*/ 5997417 w 6400800"/>
                <a:gd name="connsiteY198" fmla="*/ 212884 h 514350"/>
                <a:gd name="connsiteX199" fmla="*/ 6003131 w 6400800"/>
                <a:gd name="connsiteY199" fmla="*/ 179546 h 514350"/>
                <a:gd name="connsiteX200" fmla="*/ 5993606 w 6400800"/>
                <a:gd name="connsiteY200" fmla="*/ 211931 h 514350"/>
                <a:gd name="connsiteX201" fmla="*/ 5985034 w 6400800"/>
                <a:gd name="connsiteY201" fmla="*/ 248126 h 514350"/>
                <a:gd name="connsiteX202" fmla="*/ 5974556 w 6400800"/>
                <a:gd name="connsiteY202" fmla="*/ 206216 h 514350"/>
                <a:gd name="connsiteX203" fmla="*/ 5974556 w 6400800"/>
                <a:gd name="connsiteY203" fmla="*/ 206216 h 514350"/>
                <a:gd name="connsiteX204" fmla="*/ 5977414 w 6400800"/>
                <a:gd name="connsiteY204" fmla="*/ 178594 h 514350"/>
                <a:gd name="connsiteX205" fmla="*/ 5979319 w 6400800"/>
                <a:gd name="connsiteY205" fmla="*/ 153829 h 514350"/>
                <a:gd name="connsiteX206" fmla="*/ 5973604 w 6400800"/>
                <a:gd name="connsiteY206" fmla="*/ 177641 h 514350"/>
                <a:gd name="connsiteX207" fmla="*/ 5969794 w 6400800"/>
                <a:gd name="connsiteY207" fmla="*/ 191929 h 514350"/>
                <a:gd name="connsiteX208" fmla="*/ 5959317 w 6400800"/>
                <a:gd name="connsiteY208" fmla="*/ 160496 h 514350"/>
                <a:gd name="connsiteX209" fmla="*/ 5946934 w 6400800"/>
                <a:gd name="connsiteY209" fmla="*/ 130016 h 514350"/>
                <a:gd name="connsiteX210" fmla="*/ 5934551 w 6400800"/>
                <a:gd name="connsiteY210" fmla="*/ 104299 h 514350"/>
                <a:gd name="connsiteX211" fmla="*/ 5943124 w 6400800"/>
                <a:gd name="connsiteY211" fmla="*/ 131921 h 514350"/>
                <a:gd name="connsiteX212" fmla="*/ 5951696 w 6400800"/>
                <a:gd name="connsiteY212" fmla="*/ 163354 h 514350"/>
                <a:gd name="connsiteX213" fmla="*/ 5961221 w 6400800"/>
                <a:gd name="connsiteY213" fmla="*/ 204311 h 514350"/>
                <a:gd name="connsiteX214" fmla="*/ 5964079 w 6400800"/>
                <a:gd name="connsiteY214" fmla="*/ 216694 h 514350"/>
                <a:gd name="connsiteX215" fmla="*/ 5962174 w 6400800"/>
                <a:gd name="connsiteY215" fmla="*/ 222409 h 514350"/>
                <a:gd name="connsiteX216" fmla="*/ 5958364 w 6400800"/>
                <a:gd name="connsiteY216" fmla="*/ 235744 h 514350"/>
                <a:gd name="connsiteX217" fmla="*/ 5956459 w 6400800"/>
                <a:gd name="connsiteY217" fmla="*/ 232886 h 514350"/>
                <a:gd name="connsiteX218" fmla="*/ 5956459 w 6400800"/>
                <a:gd name="connsiteY218" fmla="*/ 231934 h 514350"/>
                <a:gd name="connsiteX219" fmla="*/ 5956459 w 6400800"/>
                <a:gd name="connsiteY219" fmla="*/ 232886 h 514350"/>
                <a:gd name="connsiteX220" fmla="*/ 5938362 w 6400800"/>
                <a:gd name="connsiteY220" fmla="*/ 199549 h 514350"/>
                <a:gd name="connsiteX221" fmla="*/ 5927884 w 6400800"/>
                <a:gd name="connsiteY221" fmla="*/ 180499 h 514350"/>
                <a:gd name="connsiteX222" fmla="*/ 5953601 w 6400800"/>
                <a:gd name="connsiteY222" fmla="*/ 250984 h 514350"/>
                <a:gd name="connsiteX223" fmla="*/ 5952649 w 6400800"/>
                <a:gd name="connsiteY223" fmla="*/ 255746 h 514350"/>
                <a:gd name="connsiteX224" fmla="*/ 5945029 w 6400800"/>
                <a:gd name="connsiteY224" fmla="*/ 282416 h 514350"/>
                <a:gd name="connsiteX225" fmla="*/ 5944076 w 6400800"/>
                <a:gd name="connsiteY225" fmla="*/ 285274 h 514350"/>
                <a:gd name="connsiteX226" fmla="*/ 5940267 w 6400800"/>
                <a:gd name="connsiteY226" fmla="*/ 271939 h 514350"/>
                <a:gd name="connsiteX227" fmla="*/ 5928837 w 6400800"/>
                <a:gd name="connsiteY227" fmla="*/ 237649 h 514350"/>
                <a:gd name="connsiteX228" fmla="*/ 5922169 w 6400800"/>
                <a:gd name="connsiteY228" fmla="*/ 220504 h 514350"/>
                <a:gd name="connsiteX229" fmla="*/ 5923121 w 6400800"/>
                <a:gd name="connsiteY229" fmla="*/ 216694 h 514350"/>
                <a:gd name="connsiteX230" fmla="*/ 5921217 w 6400800"/>
                <a:gd name="connsiteY230" fmla="*/ 219551 h 514350"/>
                <a:gd name="connsiteX231" fmla="*/ 5917406 w 6400800"/>
                <a:gd name="connsiteY231" fmla="*/ 211931 h 514350"/>
                <a:gd name="connsiteX232" fmla="*/ 5908834 w 6400800"/>
                <a:gd name="connsiteY232" fmla="*/ 194786 h 514350"/>
                <a:gd name="connsiteX233" fmla="*/ 5907881 w 6400800"/>
                <a:gd name="connsiteY233" fmla="*/ 183356 h 514350"/>
                <a:gd name="connsiteX234" fmla="*/ 5905024 w 6400800"/>
                <a:gd name="connsiteY234" fmla="*/ 159544 h 514350"/>
                <a:gd name="connsiteX235" fmla="*/ 5904071 w 6400800"/>
                <a:gd name="connsiteY235" fmla="*/ 184309 h 514350"/>
                <a:gd name="connsiteX236" fmla="*/ 5903119 w 6400800"/>
                <a:gd name="connsiteY236" fmla="*/ 211931 h 514350"/>
                <a:gd name="connsiteX237" fmla="*/ 5902167 w 6400800"/>
                <a:gd name="connsiteY237" fmla="*/ 229076 h 514350"/>
                <a:gd name="connsiteX238" fmla="*/ 5902167 w 6400800"/>
                <a:gd name="connsiteY238" fmla="*/ 248126 h 514350"/>
                <a:gd name="connsiteX239" fmla="*/ 5903119 w 6400800"/>
                <a:gd name="connsiteY239" fmla="*/ 270034 h 514350"/>
                <a:gd name="connsiteX240" fmla="*/ 5900262 w 6400800"/>
                <a:gd name="connsiteY240" fmla="*/ 285274 h 514350"/>
                <a:gd name="connsiteX241" fmla="*/ 5899309 w 6400800"/>
                <a:gd name="connsiteY241" fmla="*/ 282416 h 514350"/>
                <a:gd name="connsiteX242" fmla="*/ 5895499 w 6400800"/>
                <a:gd name="connsiteY242" fmla="*/ 263366 h 514350"/>
                <a:gd name="connsiteX243" fmla="*/ 5891689 w 6400800"/>
                <a:gd name="connsiteY243" fmla="*/ 248126 h 514350"/>
                <a:gd name="connsiteX244" fmla="*/ 5891689 w 6400800"/>
                <a:gd name="connsiteY244" fmla="*/ 245269 h 514350"/>
                <a:gd name="connsiteX245" fmla="*/ 5890737 w 6400800"/>
                <a:gd name="connsiteY245" fmla="*/ 247174 h 514350"/>
                <a:gd name="connsiteX246" fmla="*/ 5890737 w 6400800"/>
                <a:gd name="connsiteY246" fmla="*/ 247174 h 514350"/>
                <a:gd name="connsiteX247" fmla="*/ 5890737 w 6400800"/>
                <a:gd name="connsiteY247" fmla="*/ 248126 h 514350"/>
                <a:gd name="connsiteX248" fmla="*/ 5881212 w 6400800"/>
                <a:gd name="connsiteY248" fmla="*/ 275749 h 514350"/>
                <a:gd name="connsiteX249" fmla="*/ 5878354 w 6400800"/>
                <a:gd name="connsiteY249" fmla="*/ 262414 h 514350"/>
                <a:gd name="connsiteX250" fmla="*/ 5874544 w 6400800"/>
                <a:gd name="connsiteY250" fmla="*/ 240506 h 514350"/>
                <a:gd name="connsiteX251" fmla="*/ 5874544 w 6400800"/>
                <a:gd name="connsiteY251" fmla="*/ 262414 h 514350"/>
                <a:gd name="connsiteX252" fmla="*/ 5875496 w 6400800"/>
                <a:gd name="connsiteY252" fmla="*/ 290989 h 514350"/>
                <a:gd name="connsiteX253" fmla="*/ 5873592 w 6400800"/>
                <a:gd name="connsiteY253" fmla="*/ 298609 h 514350"/>
                <a:gd name="connsiteX254" fmla="*/ 5870734 w 6400800"/>
                <a:gd name="connsiteY254" fmla="*/ 271939 h 514350"/>
                <a:gd name="connsiteX255" fmla="*/ 5867876 w 6400800"/>
                <a:gd name="connsiteY255" fmla="*/ 292894 h 514350"/>
                <a:gd name="connsiteX256" fmla="*/ 5866924 w 6400800"/>
                <a:gd name="connsiteY256" fmla="*/ 269081 h 514350"/>
                <a:gd name="connsiteX257" fmla="*/ 5865971 w 6400800"/>
                <a:gd name="connsiteY257" fmla="*/ 243364 h 514350"/>
                <a:gd name="connsiteX258" fmla="*/ 5873592 w 6400800"/>
                <a:gd name="connsiteY258" fmla="*/ 225266 h 514350"/>
                <a:gd name="connsiteX259" fmla="*/ 5865971 w 6400800"/>
                <a:gd name="connsiteY259" fmla="*/ 237649 h 514350"/>
                <a:gd name="connsiteX260" fmla="*/ 5865971 w 6400800"/>
                <a:gd name="connsiteY260" fmla="*/ 230029 h 514350"/>
                <a:gd name="connsiteX261" fmla="*/ 5865019 w 6400800"/>
                <a:gd name="connsiteY261" fmla="*/ 194786 h 514350"/>
                <a:gd name="connsiteX262" fmla="*/ 5863114 w 6400800"/>
                <a:gd name="connsiteY262" fmla="*/ 141446 h 514350"/>
                <a:gd name="connsiteX263" fmla="*/ 5862162 w 6400800"/>
                <a:gd name="connsiteY263" fmla="*/ 121444 h 514350"/>
                <a:gd name="connsiteX264" fmla="*/ 5859304 w 6400800"/>
                <a:gd name="connsiteY264" fmla="*/ 141446 h 514350"/>
                <a:gd name="connsiteX265" fmla="*/ 5856446 w 6400800"/>
                <a:gd name="connsiteY265" fmla="*/ 161449 h 514350"/>
                <a:gd name="connsiteX266" fmla="*/ 5853589 w 6400800"/>
                <a:gd name="connsiteY266" fmla="*/ 120491 h 514350"/>
                <a:gd name="connsiteX267" fmla="*/ 5851684 w 6400800"/>
                <a:gd name="connsiteY267" fmla="*/ 98584 h 514350"/>
                <a:gd name="connsiteX268" fmla="*/ 5849779 w 6400800"/>
                <a:gd name="connsiteY268" fmla="*/ 120491 h 514350"/>
                <a:gd name="connsiteX269" fmla="*/ 5847874 w 6400800"/>
                <a:gd name="connsiteY269" fmla="*/ 146209 h 514350"/>
                <a:gd name="connsiteX270" fmla="*/ 5846921 w 6400800"/>
                <a:gd name="connsiteY270" fmla="*/ 179546 h 514350"/>
                <a:gd name="connsiteX271" fmla="*/ 5846921 w 6400800"/>
                <a:gd name="connsiteY271" fmla="*/ 262414 h 514350"/>
                <a:gd name="connsiteX272" fmla="*/ 5846921 w 6400800"/>
                <a:gd name="connsiteY272" fmla="*/ 269081 h 514350"/>
                <a:gd name="connsiteX273" fmla="*/ 5843112 w 6400800"/>
                <a:gd name="connsiteY273" fmla="*/ 274796 h 514350"/>
                <a:gd name="connsiteX274" fmla="*/ 5840254 w 6400800"/>
                <a:gd name="connsiteY274" fmla="*/ 261461 h 514350"/>
                <a:gd name="connsiteX275" fmla="*/ 5841206 w 6400800"/>
                <a:gd name="connsiteY275" fmla="*/ 242411 h 514350"/>
                <a:gd name="connsiteX276" fmla="*/ 5841206 w 6400800"/>
                <a:gd name="connsiteY276" fmla="*/ 223361 h 514350"/>
                <a:gd name="connsiteX277" fmla="*/ 5837396 w 6400800"/>
                <a:gd name="connsiteY277" fmla="*/ 242411 h 514350"/>
                <a:gd name="connsiteX278" fmla="*/ 5836444 w 6400800"/>
                <a:gd name="connsiteY278" fmla="*/ 245269 h 514350"/>
                <a:gd name="connsiteX279" fmla="*/ 5829776 w 6400800"/>
                <a:gd name="connsiteY279" fmla="*/ 215741 h 514350"/>
                <a:gd name="connsiteX280" fmla="*/ 5824062 w 6400800"/>
                <a:gd name="connsiteY280" fmla="*/ 189071 h 514350"/>
                <a:gd name="connsiteX281" fmla="*/ 5825967 w 6400800"/>
                <a:gd name="connsiteY281" fmla="*/ 215741 h 514350"/>
                <a:gd name="connsiteX282" fmla="*/ 5828824 w 6400800"/>
                <a:gd name="connsiteY282" fmla="*/ 246221 h 514350"/>
                <a:gd name="connsiteX283" fmla="*/ 5831681 w 6400800"/>
                <a:gd name="connsiteY283" fmla="*/ 268129 h 514350"/>
                <a:gd name="connsiteX284" fmla="*/ 5826919 w 6400800"/>
                <a:gd name="connsiteY284" fmla="*/ 276701 h 514350"/>
                <a:gd name="connsiteX285" fmla="*/ 5825967 w 6400800"/>
                <a:gd name="connsiteY285" fmla="*/ 270986 h 514350"/>
                <a:gd name="connsiteX286" fmla="*/ 5822156 w 6400800"/>
                <a:gd name="connsiteY286" fmla="*/ 250031 h 514350"/>
                <a:gd name="connsiteX287" fmla="*/ 5818346 w 6400800"/>
                <a:gd name="connsiteY287" fmla="*/ 231934 h 514350"/>
                <a:gd name="connsiteX288" fmla="*/ 5818346 w 6400800"/>
                <a:gd name="connsiteY288" fmla="*/ 250031 h 514350"/>
                <a:gd name="connsiteX289" fmla="*/ 5818346 w 6400800"/>
                <a:gd name="connsiteY289" fmla="*/ 270986 h 514350"/>
                <a:gd name="connsiteX290" fmla="*/ 5812631 w 6400800"/>
                <a:gd name="connsiteY290" fmla="*/ 262414 h 514350"/>
                <a:gd name="connsiteX291" fmla="*/ 5812631 w 6400800"/>
                <a:gd name="connsiteY291" fmla="*/ 246221 h 514350"/>
                <a:gd name="connsiteX292" fmla="*/ 5814537 w 6400800"/>
                <a:gd name="connsiteY292" fmla="*/ 220504 h 514350"/>
                <a:gd name="connsiteX293" fmla="*/ 5816442 w 6400800"/>
                <a:gd name="connsiteY293" fmla="*/ 221456 h 514350"/>
                <a:gd name="connsiteX294" fmla="*/ 5819299 w 6400800"/>
                <a:gd name="connsiteY294" fmla="*/ 224314 h 514350"/>
                <a:gd name="connsiteX295" fmla="*/ 5822156 w 6400800"/>
                <a:gd name="connsiteY295" fmla="*/ 231934 h 514350"/>
                <a:gd name="connsiteX296" fmla="*/ 5821204 w 6400800"/>
                <a:gd name="connsiteY296" fmla="*/ 223361 h 514350"/>
                <a:gd name="connsiteX297" fmla="*/ 5818346 w 6400800"/>
                <a:gd name="connsiteY297" fmla="*/ 219551 h 514350"/>
                <a:gd name="connsiteX298" fmla="*/ 5813584 w 6400800"/>
                <a:gd name="connsiteY298" fmla="*/ 217646 h 514350"/>
                <a:gd name="connsiteX299" fmla="*/ 5811679 w 6400800"/>
                <a:gd name="connsiteY299" fmla="*/ 217646 h 514350"/>
                <a:gd name="connsiteX300" fmla="*/ 5811679 w 6400800"/>
                <a:gd name="connsiteY300" fmla="*/ 219551 h 514350"/>
                <a:gd name="connsiteX301" fmla="*/ 5805012 w 6400800"/>
                <a:gd name="connsiteY301" fmla="*/ 246221 h 514350"/>
                <a:gd name="connsiteX302" fmla="*/ 5803106 w 6400800"/>
                <a:gd name="connsiteY302" fmla="*/ 256699 h 514350"/>
                <a:gd name="connsiteX303" fmla="*/ 5796439 w 6400800"/>
                <a:gd name="connsiteY303" fmla="*/ 264319 h 514350"/>
                <a:gd name="connsiteX304" fmla="*/ 5795487 w 6400800"/>
                <a:gd name="connsiteY304" fmla="*/ 253841 h 514350"/>
                <a:gd name="connsiteX305" fmla="*/ 5794534 w 6400800"/>
                <a:gd name="connsiteY305" fmla="*/ 248126 h 514350"/>
                <a:gd name="connsiteX306" fmla="*/ 5794534 w 6400800"/>
                <a:gd name="connsiteY306" fmla="*/ 253841 h 514350"/>
                <a:gd name="connsiteX307" fmla="*/ 5793581 w 6400800"/>
                <a:gd name="connsiteY307" fmla="*/ 268129 h 514350"/>
                <a:gd name="connsiteX308" fmla="*/ 5791676 w 6400800"/>
                <a:gd name="connsiteY308" fmla="*/ 270034 h 514350"/>
                <a:gd name="connsiteX309" fmla="*/ 5791676 w 6400800"/>
                <a:gd name="connsiteY309" fmla="*/ 270034 h 514350"/>
                <a:gd name="connsiteX310" fmla="*/ 5787867 w 6400800"/>
                <a:gd name="connsiteY310" fmla="*/ 239554 h 514350"/>
                <a:gd name="connsiteX311" fmla="*/ 5793581 w 6400800"/>
                <a:gd name="connsiteY311" fmla="*/ 224314 h 514350"/>
                <a:gd name="connsiteX312" fmla="*/ 5786914 w 6400800"/>
                <a:gd name="connsiteY312" fmla="*/ 234791 h 514350"/>
                <a:gd name="connsiteX313" fmla="*/ 5785009 w 6400800"/>
                <a:gd name="connsiteY313" fmla="*/ 205264 h 514350"/>
                <a:gd name="connsiteX314" fmla="*/ 5795487 w 6400800"/>
                <a:gd name="connsiteY314" fmla="*/ 183356 h 514350"/>
                <a:gd name="connsiteX315" fmla="*/ 5795487 w 6400800"/>
                <a:gd name="connsiteY315" fmla="*/ 184309 h 514350"/>
                <a:gd name="connsiteX316" fmla="*/ 5795487 w 6400800"/>
                <a:gd name="connsiteY316" fmla="*/ 183356 h 514350"/>
                <a:gd name="connsiteX317" fmla="*/ 5797392 w 6400800"/>
                <a:gd name="connsiteY317" fmla="*/ 178594 h 514350"/>
                <a:gd name="connsiteX318" fmla="*/ 5812631 w 6400800"/>
                <a:gd name="connsiteY318" fmla="*/ 145256 h 514350"/>
                <a:gd name="connsiteX319" fmla="*/ 5825967 w 6400800"/>
                <a:gd name="connsiteY319" fmla="*/ 115729 h 514350"/>
                <a:gd name="connsiteX320" fmla="*/ 5809774 w 6400800"/>
                <a:gd name="connsiteY320" fmla="*/ 143351 h 514350"/>
                <a:gd name="connsiteX321" fmla="*/ 5791676 w 6400800"/>
                <a:gd name="connsiteY321" fmla="*/ 173831 h 514350"/>
                <a:gd name="connsiteX322" fmla="*/ 5788819 w 6400800"/>
                <a:gd name="connsiteY322" fmla="*/ 170974 h 514350"/>
                <a:gd name="connsiteX323" fmla="*/ 5783104 w 6400800"/>
                <a:gd name="connsiteY323" fmla="*/ 169069 h 514350"/>
                <a:gd name="connsiteX324" fmla="*/ 5781199 w 6400800"/>
                <a:gd name="connsiteY324" fmla="*/ 169069 h 514350"/>
                <a:gd name="connsiteX325" fmla="*/ 5781199 w 6400800"/>
                <a:gd name="connsiteY325" fmla="*/ 170974 h 514350"/>
                <a:gd name="connsiteX326" fmla="*/ 5777389 w 6400800"/>
                <a:gd name="connsiteY326" fmla="*/ 197644 h 514350"/>
                <a:gd name="connsiteX327" fmla="*/ 5766912 w 6400800"/>
                <a:gd name="connsiteY327" fmla="*/ 217646 h 514350"/>
                <a:gd name="connsiteX328" fmla="*/ 5752624 w 6400800"/>
                <a:gd name="connsiteY328" fmla="*/ 244316 h 514350"/>
                <a:gd name="connsiteX329" fmla="*/ 5751671 w 6400800"/>
                <a:gd name="connsiteY329" fmla="*/ 233839 h 514350"/>
                <a:gd name="connsiteX330" fmla="*/ 5749767 w 6400800"/>
                <a:gd name="connsiteY330" fmla="*/ 216694 h 514350"/>
                <a:gd name="connsiteX331" fmla="*/ 5757387 w 6400800"/>
                <a:gd name="connsiteY331" fmla="*/ 190024 h 514350"/>
                <a:gd name="connsiteX332" fmla="*/ 5749767 w 6400800"/>
                <a:gd name="connsiteY332" fmla="*/ 210979 h 514350"/>
                <a:gd name="connsiteX333" fmla="*/ 5748814 w 6400800"/>
                <a:gd name="connsiteY333" fmla="*/ 204311 h 514350"/>
                <a:gd name="connsiteX334" fmla="*/ 5745004 w 6400800"/>
                <a:gd name="connsiteY334" fmla="*/ 178594 h 514350"/>
                <a:gd name="connsiteX335" fmla="*/ 5745004 w 6400800"/>
                <a:gd name="connsiteY335" fmla="*/ 204311 h 514350"/>
                <a:gd name="connsiteX336" fmla="*/ 5745004 w 6400800"/>
                <a:gd name="connsiteY336" fmla="*/ 222409 h 514350"/>
                <a:gd name="connsiteX337" fmla="*/ 5744051 w 6400800"/>
                <a:gd name="connsiteY337" fmla="*/ 225266 h 514350"/>
                <a:gd name="connsiteX338" fmla="*/ 5731669 w 6400800"/>
                <a:gd name="connsiteY338" fmla="*/ 259556 h 514350"/>
                <a:gd name="connsiteX339" fmla="*/ 5731669 w 6400800"/>
                <a:gd name="connsiteY339" fmla="*/ 258604 h 514350"/>
                <a:gd name="connsiteX340" fmla="*/ 5734526 w 6400800"/>
                <a:gd name="connsiteY340" fmla="*/ 238601 h 514350"/>
                <a:gd name="connsiteX341" fmla="*/ 5727859 w 6400800"/>
                <a:gd name="connsiteY341" fmla="*/ 258604 h 514350"/>
                <a:gd name="connsiteX342" fmla="*/ 5725954 w 6400800"/>
                <a:gd name="connsiteY342" fmla="*/ 264319 h 514350"/>
                <a:gd name="connsiteX343" fmla="*/ 5725954 w 6400800"/>
                <a:gd name="connsiteY343" fmla="*/ 263366 h 514350"/>
                <a:gd name="connsiteX344" fmla="*/ 5725954 w 6400800"/>
                <a:gd name="connsiteY344" fmla="*/ 262414 h 514350"/>
                <a:gd name="connsiteX345" fmla="*/ 5726906 w 6400800"/>
                <a:gd name="connsiteY345" fmla="*/ 256699 h 514350"/>
                <a:gd name="connsiteX346" fmla="*/ 5729764 w 6400800"/>
                <a:gd name="connsiteY346" fmla="*/ 242411 h 514350"/>
                <a:gd name="connsiteX347" fmla="*/ 5732621 w 6400800"/>
                <a:gd name="connsiteY347" fmla="*/ 230029 h 514350"/>
                <a:gd name="connsiteX348" fmla="*/ 5737384 w 6400800"/>
                <a:gd name="connsiteY348" fmla="*/ 210026 h 514350"/>
                <a:gd name="connsiteX349" fmla="*/ 5741194 w 6400800"/>
                <a:gd name="connsiteY349" fmla="*/ 191929 h 514350"/>
                <a:gd name="connsiteX350" fmla="*/ 5739289 w 6400800"/>
                <a:gd name="connsiteY350" fmla="*/ 196691 h 514350"/>
                <a:gd name="connsiteX351" fmla="*/ 5740242 w 6400800"/>
                <a:gd name="connsiteY351" fmla="*/ 190024 h 514350"/>
                <a:gd name="connsiteX352" fmla="*/ 5731669 w 6400800"/>
                <a:gd name="connsiteY352" fmla="*/ 211931 h 514350"/>
                <a:gd name="connsiteX353" fmla="*/ 5726906 w 6400800"/>
                <a:gd name="connsiteY353" fmla="*/ 224314 h 514350"/>
                <a:gd name="connsiteX354" fmla="*/ 5725001 w 6400800"/>
                <a:gd name="connsiteY354" fmla="*/ 228124 h 514350"/>
                <a:gd name="connsiteX355" fmla="*/ 5720239 w 6400800"/>
                <a:gd name="connsiteY355" fmla="*/ 240506 h 514350"/>
                <a:gd name="connsiteX356" fmla="*/ 5717381 w 6400800"/>
                <a:gd name="connsiteY356" fmla="*/ 250031 h 514350"/>
                <a:gd name="connsiteX357" fmla="*/ 5715476 w 6400800"/>
                <a:gd name="connsiteY357" fmla="*/ 254794 h 514350"/>
                <a:gd name="connsiteX358" fmla="*/ 5709762 w 6400800"/>
                <a:gd name="connsiteY358" fmla="*/ 272891 h 514350"/>
                <a:gd name="connsiteX359" fmla="*/ 5704046 w 6400800"/>
                <a:gd name="connsiteY359" fmla="*/ 290989 h 514350"/>
                <a:gd name="connsiteX360" fmla="*/ 5696426 w 6400800"/>
                <a:gd name="connsiteY360" fmla="*/ 275749 h 514350"/>
                <a:gd name="connsiteX361" fmla="*/ 5695474 w 6400800"/>
                <a:gd name="connsiteY361" fmla="*/ 269081 h 514350"/>
                <a:gd name="connsiteX362" fmla="*/ 5695474 w 6400800"/>
                <a:gd name="connsiteY362" fmla="*/ 272891 h 514350"/>
                <a:gd name="connsiteX363" fmla="*/ 5688806 w 6400800"/>
                <a:gd name="connsiteY363" fmla="*/ 259556 h 514350"/>
                <a:gd name="connsiteX364" fmla="*/ 5680234 w 6400800"/>
                <a:gd name="connsiteY364" fmla="*/ 243364 h 514350"/>
                <a:gd name="connsiteX365" fmla="*/ 5684996 w 6400800"/>
                <a:gd name="connsiteY365" fmla="*/ 260509 h 514350"/>
                <a:gd name="connsiteX366" fmla="*/ 5694521 w 6400800"/>
                <a:gd name="connsiteY366" fmla="*/ 292894 h 514350"/>
                <a:gd name="connsiteX367" fmla="*/ 5694521 w 6400800"/>
                <a:gd name="connsiteY367" fmla="*/ 309086 h 514350"/>
                <a:gd name="connsiteX368" fmla="*/ 5694521 w 6400800"/>
                <a:gd name="connsiteY368" fmla="*/ 323374 h 514350"/>
                <a:gd name="connsiteX369" fmla="*/ 5691664 w 6400800"/>
                <a:gd name="connsiteY369" fmla="*/ 331946 h 514350"/>
                <a:gd name="connsiteX370" fmla="*/ 5689759 w 6400800"/>
                <a:gd name="connsiteY370" fmla="*/ 329089 h 514350"/>
                <a:gd name="connsiteX371" fmla="*/ 5689759 w 6400800"/>
                <a:gd name="connsiteY371" fmla="*/ 320516 h 514350"/>
                <a:gd name="connsiteX372" fmla="*/ 5687854 w 6400800"/>
                <a:gd name="connsiteY372" fmla="*/ 286226 h 514350"/>
                <a:gd name="connsiteX373" fmla="*/ 5684996 w 6400800"/>
                <a:gd name="connsiteY373" fmla="*/ 319564 h 514350"/>
                <a:gd name="connsiteX374" fmla="*/ 5681187 w 6400800"/>
                <a:gd name="connsiteY374" fmla="*/ 312896 h 514350"/>
                <a:gd name="connsiteX375" fmla="*/ 5675471 w 6400800"/>
                <a:gd name="connsiteY375" fmla="*/ 273844 h 514350"/>
                <a:gd name="connsiteX376" fmla="*/ 5672614 w 6400800"/>
                <a:gd name="connsiteY376" fmla="*/ 253841 h 514350"/>
                <a:gd name="connsiteX377" fmla="*/ 5670709 w 6400800"/>
                <a:gd name="connsiteY377" fmla="*/ 235744 h 514350"/>
                <a:gd name="connsiteX378" fmla="*/ 5667851 w 6400800"/>
                <a:gd name="connsiteY378" fmla="*/ 207169 h 514350"/>
                <a:gd name="connsiteX379" fmla="*/ 5665946 w 6400800"/>
                <a:gd name="connsiteY379" fmla="*/ 188119 h 514350"/>
                <a:gd name="connsiteX380" fmla="*/ 5666899 w 6400800"/>
                <a:gd name="connsiteY380" fmla="*/ 183356 h 514350"/>
                <a:gd name="connsiteX381" fmla="*/ 5665946 w 6400800"/>
                <a:gd name="connsiteY381" fmla="*/ 186214 h 514350"/>
                <a:gd name="connsiteX382" fmla="*/ 5664994 w 6400800"/>
                <a:gd name="connsiteY382" fmla="*/ 181451 h 514350"/>
                <a:gd name="connsiteX383" fmla="*/ 5664994 w 6400800"/>
                <a:gd name="connsiteY383" fmla="*/ 188119 h 514350"/>
                <a:gd name="connsiteX384" fmla="*/ 5654517 w 6400800"/>
                <a:gd name="connsiteY384" fmla="*/ 211931 h 514350"/>
                <a:gd name="connsiteX385" fmla="*/ 5653564 w 6400800"/>
                <a:gd name="connsiteY385" fmla="*/ 205264 h 514350"/>
                <a:gd name="connsiteX386" fmla="*/ 5652612 w 6400800"/>
                <a:gd name="connsiteY386" fmla="*/ 189071 h 514350"/>
                <a:gd name="connsiteX387" fmla="*/ 5657374 w 6400800"/>
                <a:gd name="connsiteY387" fmla="*/ 179546 h 514350"/>
                <a:gd name="connsiteX388" fmla="*/ 5652612 w 6400800"/>
                <a:gd name="connsiteY388" fmla="*/ 187166 h 514350"/>
                <a:gd name="connsiteX389" fmla="*/ 5652612 w 6400800"/>
                <a:gd name="connsiteY389" fmla="*/ 185261 h 514350"/>
                <a:gd name="connsiteX390" fmla="*/ 5651659 w 6400800"/>
                <a:gd name="connsiteY390" fmla="*/ 167164 h 514350"/>
                <a:gd name="connsiteX391" fmla="*/ 5649754 w 6400800"/>
                <a:gd name="connsiteY391" fmla="*/ 179546 h 514350"/>
                <a:gd name="connsiteX392" fmla="*/ 5649754 w 6400800"/>
                <a:gd name="connsiteY392" fmla="*/ 178594 h 514350"/>
                <a:gd name="connsiteX393" fmla="*/ 5647849 w 6400800"/>
                <a:gd name="connsiteY393" fmla="*/ 159544 h 514350"/>
                <a:gd name="connsiteX394" fmla="*/ 5646896 w 6400800"/>
                <a:gd name="connsiteY394" fmla="*/ 142399 h 514350"/>
                <a:gd name="connsiteX395" fmla="*/ 5645944 w 6400800"/>
                <a:gd name="connsiteY395" fmla="*/ 114776 h 514350"/>
                <a:gd name="connsiteX396" fmla="*/ 5644992 w 6400800"/>
                <a:gd name="connsiteY396" fmla="*/ 90011 h 514350"/>
                <a:gd name="connsiteX397" fmla="*/ 5641181 w 6400800"/>
                <a:gd name="connsiteY397" fmla="*/ 113824 h 514350"/>
                <a:gd name="connsiteX398" fmla="*/ 5639276 w 6400800"/>
                <a:gd name="connsiteY398" fmla="*/ 141446 h 514350"/>
                <a:gd name="connsiteX399" fmla="*/ 5638324 w 6400800"/>
                <a:gd name="connsiteY399" fmla="*/ 158591 h 514350"/>
                <a:gd name="connsiteX400" fmla="*/ 5638324 w 6400800"/>
                <a:gd name="connsiteY400" fmla="*/ 177641 h 514350"/>
                <a:gd name="connsiteX401" fmla="*/ 5639276 w 6400800"/>
                <a:gd name="connsiteY401" fmla="*/ 205264 h 514350"/>
                <a:gd name="connsiteX402" fmla="*/ 5637371 w 6400800"/>
                <a:gd name="connsiteY402" fmla="*/ 208121 h 514350"/>
                <a:gd name="connsiteX403" fmla="*/ 5636419 w 6400800"/>
                <a:gd name="connsiteY403" fmla="*/ 209074 h 514350"/>
                <a:gd name="connsiteX404" fmla="*/ 5636419 w 6400800"/>
                <a:gd name="connsiteY404" fmla="*/ 208121 h 514350"/>
                <a:gd name="connsiteX405" fmla="*/ 5636419 w 6400800"/>
                <a:gd name="connsiteY405" fmla="*/ 209074 h 514350"/>
                <a:gd name="connsiteX406" fmla="*/ 5631656 w 6400800"/>
                <a:gd name="connsiteY406" fmla="*/ 215741 h 514350"/>
                <a:gd name="connsiteX407" fmla="*/ 5626894 w 6400800"/>
                <a:gd name="connsiteY407" fmla="*/ 192881 h 514350"/>
                <a:gd name="connsiteX408" fmla="*/ 5626894 w 6400800"/>
                <a:gd name="connsiteY408" fmla="*/ 222409 h 514350"/>
                <a:gd name="connsiteX409" fmla="*/ 5626894 w 6400800"/>
                <a:gd name="connsiteY409" fmla="*/ 223361 h 514350"/>
                <a:gd name="connsiteX410" fmla="*/ 5618321 w 6400800"/>
                <a:gd name="connsiteY410" fmla="*/ 211931 h 514350"/>
                <a:gd name="connsiteX411" fmla="*/ 5593556 w 6400800"/>
                <a:gd name="connsiteY411" fmla="*/ 181451 h 514350"/>
                <a:gd name="connsiteX412" fmla="*/ 5570696 w 6400800"/>
                <a:gd name="connsiteY412" fmla="*/ 155734 h 514350"/>
                <a:gd name="connsiteX413" fmla="*/ 5590699 w 6400800"/>
                <a:gd name="connsiteY413" fmla="*/ 184309 h 514350"/>
                <a:gd name="connsiteX414" fmla="*/ 5612606 w 6400800"/>
                <a:gd name="connsiteY414" fmla="*/ 217646 h 514350"/>
                <a:gd name="connsiteX415" fmla="*/ 5616417 w 6400800"/>
                <a:gd name="connsiteY415" fmla="*/ 223361 h 514350"/>
                <a:gd name="connsiteX416" fmla="*/ 5620226 w 6400800"/>
                <a:gd name="connsiteY416" fmla="*/ 233839 h 514350"/>
                <a:gd name="connsiteX417" fmla="*/ 5620226 w 6400800"/>
                <a:gd name="connsiteY417" fmla="*/ 234791 h 514350"/>
                <a:gd name="connsiteX418" fmla="*/ 5616417 w 6400800"/>
                <a:gd name="connsiteY418" fmla="*/ 241459 h 514350"/>
                <a:gd name="connsiteX419" fmla="*/ 5616417 w 6400800"/>
                <a:gd name="connsiteY419" fmla="*/ 240506 h 514350"/>
                <a:gd name="connsiteX420" fmla="*/ 5616417 w 6400800"/>
                <a:gd name="connsiteY420" fmla="*/ 241459 h 514350"/>
                <a:gd name="connsiteX421" fmla="*/ 5614512 w 6400800"/>
                <a:gd name="connsiteY421" fmla="*/ 245269 h 514350"/>
                <a:gd name="connsiteX422" fmla="*/ 5594509 w 6400800"/>
                <a:gd name="connsiteY422" fmla="*/ 280511 h 514350"/>
                <a:gd name="connsiteX423" fmla="*/ 5594509 w 6400800"/>
                <a:gd name="connsiteY423" fmla="*/ 275749 h 514350"/>
                <a:gd name="connsiteX424" fmla="*/ 5594509 w 6400800"/>
                <a:gd name="connsiteY424" fmla="*/ 268129 h 514350"/>
                <a:gd name="connsiteX425" fmla="*/ 5596414 w 6400800"/>
                <a:gd name="connsiteY425" fmla="*/ 256699 h 514350"/>
                <a:gd name="connsiteX426" fmla="*/ 5594509 w 6400800"/>
                <a:gd name="connsiteY426" fmla="*/ 263366 h 514350"/>
                <a:gd name="connsiteX427" fmla="*/ 5594509 w 6400800"/>
                <a:gd name="connsiteY427" fmla="*/ 262414 h 514350"/>
                <a:gd name="connsiteX428" fmla="*/ 5592604 w 6400800"/>
                <a:gd name="connsiteY428" fmla="*/ 250031 h 514350"/>
                <a:gd name="connsiteX429" fmla="*/ 5590699 w 6400800"/>
                <a:gd name="connsiteY429" fmla="*/ 232886 h 514350"/>
                <a:gd name="connsiteX430" fmla="*/ 5596414 w 6400800"/>
                <a:gd name="connsiteY430" fmla="*/ 217646 h 514350"/>
                <a:gd name="connsiteX431" fmla="*/ 5589746 w 6400800"/>
                <a:gd name="connsiteY431" fmla="*/ 230029 h 514350"/>
                <a:gd name="connsiteX432" fmla="*/ 5589746 w 6400800"/>
                <a:gd name="connsiteY432" fmla="*/ 230029 h 514350"/>
                <a:gd name="connsiteX433" fmla="*/ 5586889 w 6400800"/>
                <a:gd name="connsiteY433" fmla="*/ 211931 h 514350"/>
                <a:gd name="connsiteX434" fmla="*/ 5585937 w 6400800"/>
                <a:gd name="connsiteY434" fmla="*/ 230029 h 514350"/>
                <a:gd name="connsiteX435" fmla="*/ 5585937 w 6400800"/>
                <a:gd name="connsiteY435" fmla="*/ 230981 h 514350"/>
                <a:gd name="connsiteX436" fmla="*/ 5583079 w 6400800"/>
                <a:gd name="connsiteY436" fmla="*/ 213836 h 514350"/>
                <a:gd name="connsiteX437" fmla="*/ 5583079 w 6400800"/>
                <a:gd name="connsiteY437" fmla="*/ 242411 h 514350"/>
                <a:gd name="connsiteX438" fmla="*/ 5581174 w 6400800"/>
                <a:gd name="connsiteY438" fmla="*/ 246221 h 514350"/>
                <a:gd name="connsiteX439" fmla="*/ 5579269 w 6400800"/>
                <a:gd name="connsiteY439" fmla="*/ 250031 h 514350"/>
                <a:gd name="connsiteX440" fmla="*/ 5571649 w 6400800"/>
                <a:gd name="connsiteY440" fmla="*/ 209074 h 514350"/>
                <a:gd name="connsiteX441" fmla="*/ 5567839 w 6400800"/>
                <a:gd name="connsiteY441" fmla="*/ 189071 h 514350"/>
                <a:gd name="connsiteX442" fmla="*/ 5563076 w 6400800"/>
                <a:gd name="connsiteY442" fmla="*/ 170974 h 514350"/>
                <a:gd name="connsiteX443" fmla="*/ 5555456 w 6400800"/>
                <a:gd name="connsiteY443" fmla="*/ 141446 h 514350"/>
                <a:gd name="connsiteX444" fmla="*/ 5548789 w 6400800"/>
                <a:gd name="connsiteY444" fmla="*/ 115729 h 514350"/>
                <a:gd name="connsiteX445" fmla="*/ 5551646 w 6400800"/>
                <a:gd name="connsiteY445" fmla="*/ 142399 h 514350"/>
                <a:gd name="connsiteX446" fmla="*/ 5555456 w 6400800"/>
                <a:gd name="connsiteY446" fmla="*/ 172879 h 514350"/>
                <a:gd name="connsiteX447" fmla="*/ 5558314 w 6400800"/>
                <a:gd name="connsiteY447" fmla="*/ 190976 h 514350"/>
                <a:gd name="connsiteX448" fmla="*/ 5560219 w 6400800"/>
                <a:gd name="connsiteY448" fmla="*/ 211931 h 514350"/>
                <a:gd name="connsiteX449" fmla="*/ 5564981 w 6400800"/>
                <a:gd name="connsiteY449" fmla="*/ 257651 h 514350"/>
                <a:gd name="connsiteX450" fmla="*/ 5565934 w 6400800"/>
                <a:gd name="connsiteY450" fmla="*/ 274796 h 514350"/>
                <a:gd name="connsiteX451" fmla="*/ 5564029 w 6400800"/>
                <a:gd name="connsiteY451" fmla="*/ 278606 h 514350"/>
                <a:gd name="connsiteX452" fmla="*/ 5561171 w 6400800"/>
                <a:gd name="connsiteY452" fmla="*/ 284321 h 514350"/>
                <a:gd name="connsiteX453" fmla="*/ 5549742 w 6400800"/>
                <a:gd name="connsiteY453" fmla="*/ 264319 h 514350"/>
                <a:gd name="connsiteX454" fmla="*/ 5548789 w 6400800"/>
                <a:gd name="connsiteY454" fmla="*/ 261461 h 514350"/>
                <a:gd name="connsiteX455" fmla="*/ 5544026 w 6400800"/>
                <a:gd name="connsiteY455" fmla="*/ 247174 h 514350"/>
                <a:gd name="connsiteX456" fmla="*/ 5547837 w 6400800"/>
                <a:gd name="connsiteY456" fmla="*/ 228124 h 514350"/>
                <a:gd name="connsiteX457" fmla="*/ 5542121 w 6400800"/>
                <a:gd name="connsiteY457" fmla="*/ 241459 h 514350"/>
                <a:gd name="connsiteX458" fmla="*/ 5541169 w 6400800"/>
                <a:gd name="connsiteY458" fmla="*/ 238601 h 514350"/>
                <a:gd name="connsiteX459" fmla="*/ 5538312 w 6400800"/>
                <a:gd name="connsiteY459" fmla="*/ 230029 h 514350"/>
                <a:gd name="connsiteX460" fmla="*/ 5551646 w 6400800"/>
                <a:gd name="connsiteY460" fmla="*/ 167164 h 514350"/>
                <a:gd name="connsiteX461" fmla="*/ 5528787 w 6400800"/>
                <a:gd name="connsiteY461" fmla="*/ 225266 h 514350"/>
                <a:gd name="connsiteX462" fmla="*/ 5524976 w 6400800"/>
                <a:gd name="connsiteY462" fmla="*/ 217646 h 514350"/>
                <a:gd name="connsiteX463" fmla="*/ 5524024 w 6400800"/>
                <a:gd name="connsiteY463" fmla="*/ 207169 h 514350"/>
                <a:gd name="connsiteX464" fmla="*/ 5521167 w 6400800"/>
                <a:gd name="connsiteY464" fmla="*/ 185261 h 514350"/>
                <a:gd name="connsiteX465" fmla="*/ 5520214 w 6400800"/>
                <a:gd name="connsiteY465" fmla="*/ 207169 h 514350"/>
                <a:gd name="connsiteX466" fmla="*/ 5520214 w 6400800"/>
                <a:gd name="connsiteY466" fmla="*/ 232886 h 514350"/>
                <a:gd name="connsiteX467" fmla="*/ 5520214 w 6400800"/>
                <a:gd name="connsiteY467" fmla="*/ 248126 h 514350"/>
                <a:gd name="connsiteX468" fmla="*/ 5520214 w 6400800"/>
                <a:gd name="connsiteY468" fmla="*/ 250984 h 514350"/>
                <a:gd name="connsiteX469" fmla="*/ 5505926 w 6400800"/>
                <a:gd name="connsiteY469" fmla="*/ 291941 h 514350"/>
                <a:gd name="connsiteX470" fmla="*/ 5503069 w 6400800"/>
                <a:gd name="connsiteY470" fmla="*/ 300514 h 514350"/>
                <a:gd name="connsiteX471" fmla="*/ 5498306 w 6400800"/>
                <a:gd name="connsiteY471" fmla="*/ 290989 h 514350"/>
                <a:gd name="connsiteX472" fmla="*/ 5498306 w 6400800"/>
                <a:gd name="connsiteY472" fmla="*/ 285274 h 514350"/>
                <a:gd name="connsiteX473" fmla="*/ 5499259 w 6400800"/>
                <a:gd name="connsiteY473" fmla="*/ 269081 h 514350"/>
                <a:gd name="connsiteX474" fmla="*/ 5494496 w 6400800"/>
                <a:gd name="connsiteY474" fmla="*/ 284321 h 514350"/>
                <a:gd name="connsiteX475" fmla="*/ 5481162 w 6400800"/>
                <a:gd name="connsiteY475" fmla="*/ 257651 h 514350"/>
                <a:gd name="connsiteX476" fmla="*/ 5483067 w 6400800"/>
                <a:gd name="connsiteY476" fmla="*/ 251936 h 514350"/>
                <a:gd name="connsiteX477" fmla="*/ 5492592 w 6400800"/>
                <a:gd name="connsiteY477" fmla="*/ 224314 h 514350"/>
                <a:gd name="connsiteX478" fmla="*/ 5500212 w 6400800"/>
                <a:gd name="connsiteY478" fmla="*/ 200501 h 514350"/>
                <a:gd name="connsiteX479" fmla="*/ 5493544 w 6400800"/>
                <a:gd name="connsiteY479" fmla="*/ 212884 h 514350"/>
                <a:gd name="connsiteX480" fmla="*/ 5502117 w 6400800"/>
                <a:gd name="connsiteY480" fmla="*/ 188119 h 514350"/>
                <a:gd name="connsiteX481" fmla="*/ 5511642 w 6400800"/>
                <a:gd name="connsiteY481" fmla="*/ 160496 h 514350"/>
                <a:gd name="connsiteX482" fmla="*/ 5498306 w 6400800"/>
                <a:gd name="connsiteY482" fmla="*/ 186214 h 514350"/>
                <a:gd name="connsiteX483" fmla="*/ 5484019 w 6400800"/>
                <a:gd name="connsiteY483" fmla="*/ 215741 h 514350"/>
                <a:gd name="connsiteX484" fmla="*/ 5475446 w 6400800"/>
                <a:gd name="connsiteY484" fmla="*/ 233839 h 514350"/>
                <a:gd name="connsiteX485" fmla="*/ 5472589 w 6400800"/>
                <a:gd name="connsiteY485" fmla="*/ 241459 h 514350"/>
                <a:gd name="connsiteX486" fmla="*/ 5461159 w 6400800"/>
                <a:gd name="connsiteY486" fmla="*/ 221456 h 514350"/>
                <a:gd name="connsiteX487" fmla="*/ 5469731 w 6400800"/>
                <a:gd name="connsiteY487" fmla="*/ 248126 h 514350"/>
                <a:gd name="connsiteX488" fmla="*/ 5466874 w 6400800"/>
                <a:gd name="connsiteY488" fmla="*/ 254794 h 514350"/>
                <a:gd name="connsiteX489" fmla="*/ 5465921 w 6400800"/>
                <a:gd name="connsiteY489" fmla="*/ 257651 h 514350"/>
                <a:gd name="connsiteX490" fmla="*/ 5464969 w 6400800"/>
                <a:gd name="connsiteY490" fmla="*/ 256699 h 514350"/>
                <a:gd name="connsiteX491" fmla="*/ 5455444 w 6400800"/>
                <a:gd name="connsiteY491" fmla="*/ 246221 h 514350"/>
                <a:gd name="connsiteX492" fmla="*/ 5452587 w 6400800"/>
                <a:gd name="connsiteY492" fmla="*/ 230029 h 514350"/>
                <a:gd name="connsiteX493" fmla="*/ 5448776 w 6400800"/>
                <a:gd name="connsiteY493" fmla="*/ 214789 h 514350"/>
                <a:gd name="connsiteX494" fmla="*/ 5442109 w 6400800"/>
                <a:gd name="connsiteY494" fmla="*/ 190024 h 514350"/>
                <a:gd name="connsiteX495" fmla="*/ 5442109 w 6400800"/>
                <a:gd name="connsiteY495" fmla="*/ 190024 h 514350"/>
                <a:gd name="connsiteX496" fmla="*/ 5442109 w 6400800"/>
                <a:gd name="connsiteY496" fmla="*/ 180499 h 514350"/>
                <a:gd name="connsiteX497" fmla="*/ 5441156 w 6400800"/>
                <a:gd name="connsiteY497" fmla="*/ 186214 h 514350"/>
                <a:gd name="connsiteX498" fmla="*/ 5436394 w 6400800"/>
                <a:gd name="connsiteY498" fmla="*/ 169069 h 514350"/>
                <a:gd name="connsiteX499" fmla="*/ 5438299 w 6400800"/>
                <a:gd name="connsiteY499" fmla="*/ 190976 h 514350"/>
                <a:gd name="connsiteX500" fmla="*/ 5439251 w 6400800"/>
                <a:gd name="connsiteY500" fmla="*/ 195739 h 514350"/>
                <a:gd name="connsiteX501" fmla="*/ 5433537 w 6400800"/>
                <a:gd name="connsiteY501" fmla="*/ 225266 h 514350"/>
                <a:gd name="connsiteX502" fmla="*/ 5429726 w 6400800"/>
                <a:gd name="connsiteY502" fmla="*/ 221456 h 514350"/>
                <a:gd name="connsiteX503" fmla="*/ 5433537 w 6400800"/>
                <a:gd name="connsiteY503" fmla="*/ 225266 h 514350"/>
                <a:gd name="connsiteX504" fmla="*/ 5430679 w 6400800"/>
                <a:gd name="connsiteY504" fmla="*/ 240506 h 514350"/>
                <a:gd name="connsiteX505" fmla="*/ 5428774 w 6400800"/>
                <a:gd name="connsiteY505" fmla="*/ 228124 h 514350"/>
                <a:gd name="connsiteX506" fmla="*/ 5428774 w 6400800"/>
                <a:gd name="connsiteY506" fmla="*/ 242411 h 514350"/>
                <a:gd name="connsiteX507" fmla="*/ 5424012 w 6400800"/>
                <a:gd name="connsiteY507" fmla="*/ 222409 h 514350"/>
                <a:gd name="connsiteX508" fmla="*/ 5419249 w 6400800"/>
                <a:gd name="connsiteY508" fmla="*/ 200501 h 514350"/>
                <a:gd name="connsiteX509" fmla="*/ 5420201 w 6400800"/>
                <a:gd name="connsiteY509" fmla="*/ 223361 h 514350"/>
                <a:gd name="connsiteX510" fmla="*/ 5424964 w 6400800"/>
                <a:gd name="connsiteY510" fmla="*/ 274796 h 514350"/>
                <a:gd name="connsiteX511" fmla="*/ 5420201 w 6400800"/>
                <a:gd name="connsiteY511" fmla="*/ 299561 h 514350"/>
                <a:gd name="connsiteX512" fmla="*/ 5418296 w 6400800"/>
                <a:gd name="connsiteY512" fmla="*/ 305276 h 514350"/>
                <a:gd name="connsiteX513" fmla="*/ 5415439 w 6400800"/>
                <a:gd name="connsiteY513" fmla="*/ 298609 h 514350"/>
                <a:gd name="connsiteX514" fmla="*/ 5417344 w 6400800"/>
                <a:gd name="connsiteY514" fmla="*/ 291941 h 514350"/>
                <a:gd name="connsiteX515" fmla="*/ 5414487 w 6400800"/>
                <a:gd name="connsiteY515" fmla="*/ 296704 h 514350"/>
                <a:gd name="connsiteX516" fmla="*/ 5414487 w 6400800"/>
                <a:gd name="connsiteY516" fmla="*/ 295751 h 514350"/>
                <a:gd name="connsiteX517" fmla="*/ 5411629 w 6400800"/>
                <a:gd name="connsiteY517" fmla="*/ 287179 h 514350"/>
                <a:gd name="connsiteX518" fmla="*/ 5414487 w 6400800"/>
                <a:gd name="connsiteY518" fmla="*/ 268129 h 514350"/>
                <a:gd name="connsiteX519" fmla="*/ 5409724 w 6400800"/>
                <a:gd name="connsiteY519" fmla="*/ 282416 h 514350"/>
                <a:gd name="connsiteX520" fmla="*/ 5404009 w 6400800"/>
                <a:gd name="connsiteY520" fmla="*/ 267176 h 514350"/>
                <a:gd name="connsiteX521" fmla="*/ 5399246 w 6400800"/>
                <a:gd name="connsiteY521" fmla="*/ 253841 h 514350"/>
                <a:gd name="connsiteX522" fmla="*/ 5400199 w 6400800"/>
                <a:gd name="connsiteY522" fmla="*/ 232886 h 514350"/>
                <a:gd name="connsiteX523" fmla="*/ 5396389 w 6400800"/>
                <a:gd name="connsiteY523" fmla="*/ 247174 h 514350"/>
                <a:gd name="connsiteX524" fmla="*/ 5395437 w 6400800"/>
                <a:gd name="connsiteY524" fmla="*/ 244316 h 514350"/>
                <a:gd name="connsiteX525" fmla="*/ 5387817 w 6400800"/>
                <a:gd name="connsiteY525" fmla="*/ 224314 h 514350"/>
                <a:gd name="connsiteX526" fmla="*/ 5391626 w 6400800"/>
                <a:gd name="connsiteY526" fmla="*/ 245269 h 514350"/>
                <a:gd name="connsiteX527" fmla="*/ 5394484 w 6400800"/>
                <a:gd name="connsiteY527" fmla="*/ 257651 h 514350"/>
                <a:gd name="connsiteX528" fmla="*/ 5384959 w 6400800"/>
                <a:gd name="connsiteY528" fmla="*/ 300514 h 514350"/>
                <a:gd name="connsiteX529" fmla="*/ 5384006 w 6400800"/>
                <a:gd name="connsiteY529" fmla="*/ 297656 h 514350"/>
                <a:gd name="connsiteX530" fmla="*/ 5382101 w 6400800"/>
                <a:gd name="connsiteY530" fmla="*/ 283369 h 514350"/>
                <a:gd name="connsiteX531" fmla="*/ 5382101 w 6400800"/>
                <a:gd name="connsiteY531" fmla="*/ 287179 h 514350"/>
                <a:gd name="connsiteX532" fmla="*/ 5380196 w 6400800"/>
                <a:gd name="connsiteY532" fmla="*/ 276701 h 514350"/>
                <a:gd name="connsiteX533" fmla="*/ 5379244 w 6400800"/>
                <a:gd name="connsiteY533" fmla="*/ 272891 h 514350"/>
                <a:gd name="connsiteX534" fmla="*/ 5380196 w 6400800"/>
                <a:gd name="connsiteY534" fmla="*/ 269081 h 514350"/>
                <a:gd name="connsiteX535" fmla="*/ 5379244 w 6400800"/>
                <a:gd name="connsiteY535" fmla="*/ 271939 h 514350"/>
                <a:gd name="connsiteX536" fmla="*/ 5372576 w 6400800"/>
                <a:gd name="connsiteY536" fmla="*/ 241459 h 514350"/>
                <a:gd name="connsiteX537" fmla="*/ 5373529 w 6400800"/>
                <a:gd name="connsiteY537" fmla="*/ 232886 h 514350"/>
                <a:gd name="connsiteX538" fmla="*/ 5378292 w 6400800"/>
                <a:gd name="connsiteY538" fmla="*/ 190024 h 514350"/>
                <a:gd name="connsiteX539" fmla="*/ 5384006 w 6400800"/>
                <a:gd name="connsiteY539" fmla="*/ 153829 h 514350"/>
                <a:gd name="connsiteX540" fmla="*/ 5386864 w 6400800"/>
                <a:gd name="connsiteY540" fmla="*/ 138589 h 514350"/>
                <a:gd name="connsiteX541" fmla="*/ 5389721 w 6400800"/>
                <a:gd name="connsiteY541" fmla="*/ 126206 h 514350"/>
                <a:gd name="connsiteX542" fmla="*/ 5394484 w 6400800"/>
                <a:gd name="connsiteY542" fmla="*/ 102394 h 514350"/>
                <a:gd name="connsiteX543" fmla="*/ 5385912 w 6400800"/>
                <a:gd name="connsiteY543" fmla="*/ 125254 h 514350"/>
                <a:gd name="connsiteX544" fmla="*/ 5381149 w 6400800"/>
                <a:gd name="connsiteY544" fmla="*/ 137636 h 514350"/>
                <a:gd name="connsiteX545" fmla="*/ 5376387 w 6400800"/>
                <a:gd name="connsiteY545" fmla="*/ 151924 h 514350"/>
                <a:gd name="connsiteX546" fmla="*/ 5366862 w 6400800"/>
                <a:gd name="connsiteY546" fmla="*/ 188119 h 514350"/>
                <a:gd name="connsiteX547" fmla="*/ 5363051 w 6400800"/>
                <a:gd name="connsiteY547" fmla="*/ 205264 h 514350"/>
                <a:gd name="connsiteX548" fmla="*/ 5360194 w 6400800"/>
                <a:gd name="connsiteY548" fmla="*/ 196691 h 514350"/>
                <a:gd name="connsiteX549" fmla="*/ 5361146 w 6400800"/>
                <a:gd name="connsiteY549" fmla="*/ 210979 h 514350"/>
                <a:gd name="connsiteX550" fmla="*/ 5357337 w 6400800"/>
                <a:gd name="connsiteY550" fmla="*/ 230981 h 514350"/>
                <a:gd name="connsiteX551" fmla="*/ 5355431 w 6400800"/>
                <a:gd name="connsiteY551" fmla="*/ 245269 h 514350"/>
                <a:gd name="connsiteX552" fmla="*/ 5354479 w 6400800"/>
                <a:gd name="connsiteY552" fmla="*/ 235744 h 514350"/>
                <a:gd name="connsiteX553" fmla="*/ 5354479 w 6400800"/>
                <a:gd name="connsiteY553" fmla="*/ 230029 h 514350"/>
                <a:gd name="connsiteX554" fmla="*/ 5355431 w 6400800"/>
                <a:gd name="connsiteY554" fmla="*/ 210979 h 514350"/>
                <a:gd name="connsiteX555" fmla="*/ 5352574 w 6400800"/>
                <a:gd name="connsiteY555" fmla="*/ 222409 h 514350"/>
                <a:gd name="connsiteX556" fmla="*/ 5347812 w 6400800"/>
                <a:gd name="connsiteY556" fmla="*/ 190024 h 514350"/>
                <a:gd name="connsiteX557" fmla="*/ 5347812 w 6400800"/>
                <a:gd name="connsiteY557" fmla="*/ 179546 h 514350"/>
                <a:gd name="connsiteX558" fmla="*/ 5347812 w 6400800"/>
                <a:gd name="connsiteY558" fmla="*/ 160496 h 514350"/>
                <a:gd name="connsiteX559" fmla="*/ 5344954 w 6400800"/>
                <a:gd name="connsiteY559" fmla="*/ 173831 h 514350"/>
                <a:gd name="connsiteX560" fmla="*/ 5341144 w 6400800"/>
                <a:gd name="connsiteY560" fmla="*/ 150019 h 514350"/>
                <a:gd name="connsiteX561" fmla="*/ 5342096 w 6400800"/>
                <a:gd name="connsiteY561" fmla="*/ 177641 h 514350"/>
                <a:gd name="connsiteX562" fmla="*/ 5342096 w 6400800"/>
                <a:gd name="connsiteY562" fmla="*/ 187166 h 514350"/>
                <a:gd name="connsiteX563" fmla="*/ 5340192 w 6400800"/>
                <a:gd name="connsiteY563" fmla="*/ 200501 h 514350"/>
                <a:gd name="connsiteX564" fmla="*/ 5337334 w 6400800"/>
                <a:gd name="connsiteY564" fmla="*/ 229076 h 514350"/>
                <a:gd name="connsiteX565" fmla="*/ 5336381 w 6400800"/>
                <a:gd name="connsiteY565" fmla="*/ 263366 h 514350"/>
                <a:gd name="connsiteX566" fmla="*/ 5336381 w 6400800"/>
                <a:gd name="connsiteY566" fmla="*/ 282416 h 514350"/>
                <a:gd name="connsiteX567" fmla="*/ 5336381 w 6400800"/>
                <a:gd name="connsiteY567" fmla="*/ 282416 h 514350"/>
                <a:gd name="connsiteX568" fmla="*/ 5333524 w 6400800"/>
                <a:gd name="connsiteY568" fmla="*/ 293846 h 514350"/>
                <a:gd name="connsiteX569" fmla="*/ 5332571 w 6400800"/>
                <a:gd name="connsiteY569" fmla="*/ 291941 h 514350"/>
                <a:gd name="connsiteX570" fmla="*/ 5327809 w 6400800"/>
                <a:gd name="connsiteY570" fmla="*/ 278606 h 514350"/>
                <a:gd name="connsiteX571" fmla="*/ 5319237 w 6400800"/>
                <a:gd name="connsiteY571" fmla="*/ 252889 h 514350"/>
                <a:gd name="connsiteX572" fmla="*/ 5310664 w 6400800"/>
                <a:gd name="connsiteY572" fmla="*/ 230029 h 514350"/>
                <a:gd name="connsiteX573" fmla="*/ 5315426 w 6400800"/>
                <a:gd name="connsiteY573" fmla="*/ 253841 h 514350"/>
                <a:gd name="connsiteX574" fmla="*/ 5318284 w 6400800"/>
                <a:gd name="connsiteY574" fmla="*/ 267176 h 514350"/>
                <a:gd name="connsiteX575" fmla="*/ 5315426 w 6400800"/>
                <a:gd name="connsiteY575" fmla="*/ 263366 h 514350"/>
                <a:gd name="connsiteX576" fmla="*/ 5320189 w 6400800"/>
                <a:gd name="connsiteY576" fmla="*/ 276701 h 514350"/>
                <a:gd name="connsiteX577" fmla="*/ 5321142 w 6400800"/>
                <a:gd name="connsiteY577" fmla="*/ 281464 h 514350"/>
                <a:gd name="connsiteX578" fmla="*/ 5324951 w 6400800"/>
                <a:gd name="connsiteY578" fmla="*/ 297656 h 514350"/>
                <a:gd name="connsiteX579" fmla="*/ 5326856 w 6400800"/>
                <a:gd name="connsiteY579" fmla="*/ 306229 h 514350"/>
                <a:gd name="connsiteX580" fmla="*/ 5316379 w 6400800"/>
                <a:gd name="connsiteY580" fmla="*/ 322421 h 514350"/>
                <a:gd name="connsiteX581" fmla="*/ 5306854 w 6400800"/>
                <a:gd name="connsiteY581" fmla="*/ 338614 h 514350"/>
                <a:gd name="connsiteX582" fmla="*/ 5298281 w 6400800"/>
                <a:gd name="connsiteY582" fmla="*/ 354806 h 514350"/>
                <a:gd name="connsiteX583" fmla="*/ 5298281 w 6400800"/>
                <a:gd name="connsiteY583" fmla="*/ 344329 h 514350"/>
                <a:gd name="connsiteX584" fmla="*/ 5301139 w 6400800"/>
                <a:gd name="connsiteY584" fmla="*/ 318611 h 514350"/>
                <a:gd name="connsiteX585" fmla="*/ 5305901 w 6400800"/>
                <a:gd name="connsiteY585" fmla="*/ 291941 h 514350"/>
                <a:gd name="connsiteX586" fmla="*/ 5311617 w 6400800"/>
                <a:gd name="connsiteY586" fmla="*/ 269081 h 514350"/>
                <a:gd name="connsiteX587" fmla="*/ 5302092 w 6400800"/>
                <a:gd name="connsiteY587" fmla="*/ 290989 h 514350"/>
                <a:gd name="connsiteX588" fmla="*/ 5299234 w 6400800"/>
                <a:gd name="connsiteY588" fmla="*/ 298609 h 514350"/>
                <a:gd name="connsiteX589" fmla="*/ 5299234 w 6400800"/>
                <a:gd name="connsiteY589" fmla="*/ 263366 h 514350"/>
                <a:gd name="connsiteX590" fmla="*/ 5290662 w 6400800"/>
                <a:gd name="connsiteY590" fmla="*/ 317659 h 514350"/>
                <a:gd name="connsiteX591" fmla="*/ 5289709 w 6400800"/>
                <a:gd name="connsiteY591" fmla="*/ 312896 h 514350"/>
                <a:gd name="connsiteX592" fmla="*/ 5284946 w 6400800"/>
                <a:gd name="connsiteY592" fmla="*/ 295751 h 514350"/>
                <a:gd name="connsiteX593" fmla="*/ 5284946 w 6400800"/>
                <a:gd name="connsiteY593" fmla="*/ 295751 h 514350"/>
                <a:gd name="connsiteX594" fmla="*/ 5284946 w 6400800"/>
                <a:gd name="connsiteY594" fmla="*/ 295751 h 514350"/>
                <a:gd name="connsiteX595" fmla="*/ 5282089 w 6400800"/>
                <a:gd name="connsiteY595" fmla="*/ 284321 h 514350"/>
                <a:gd name="connsiteX596" fmla="*/ 5281137 w 6400800"/>
                <a:gd name="connsiteY596" fmla="*/ 282416 h 514350"/>
                <a:gd name="connsiteX597" fmla="*/ 5288756 w 6400800"/>
                <a:gd name="connsiteY597" fmla="*/ 252889 h 514350"/>
                <a:gd name="connsiteX598" fmla="*/ 5279231 w 6400800"/>
                <a:gd name="connsiteY598" fmla="*/ 273844 h 514350"/>
                <a:gd name="connsiteX599" fmla="*/ 5275421 w 6400800"/>
                <a:gd name="connsiteY599" fmla="*/ 262414 h 514350"/>
                <a:gd name="connsiteX600" fmla="*/ 5268754 w 6400800"/>
                <a:gd name="connsiteY600" fmla="*/ 243364 h 514350"/>
                <a:gd name="connsiteX601" fmla="*/ 5271612 w 6400800"/>
                <a:gd name="connsiteY601" fmla="*/ 262414 h 514350"/>
                <a:gd name="connsiteX602" fmla="*/ 5274469 w 6400800"/>
                <a:gd name="connsiteY602" fmla="*/ 283369 h 514350"/>
                <a:gd name="connsiteX603" fmla="*/ 5263039 w 6400800"/>
                <a:gd name="connsiteY603" fmla="*/ 310039 h 514350"/>
                <a:gd name="connsiteX604" fmla="*/ 5263039 w 6400800"/>
                <a:gd name="connsiteY604" fmla="*/ 302419 h 514350"/>
                <a:gd name="connsiteX605" fmla="*/ 5260181 w 6400800"/>
                <a:gd name="connsiteY605" fmla="*/ 310039 h 514350"/>
                <a:gd name="connsiteX606" fmla="*/ 5260181 w 6400800"/>
                <a:gd name="connsiteY606" fmla="*/ 309086 h 514350"/>
                <a:gd name="connsiteX607" fmla="*/ 5261134 w 6400800"/>
                <a:gd name="connsiteY607" fmla="*/ 301466 h 514350"/>
                <a:gd name="connsiteX608" fmla="*/ 5262087 w 6400800"/>
                <a:gd name="connsiteY608" fmla="*/ 284321 h 514350"/>
                <a:gd name="connsiteX609" fmla="*/ 5263039 w 6400800"/>
                <a:gd name="connsiteY609" fmla="*/ 269081 h 514350"/>
                <a:gd name="connsiteX610" fmla="*/ 5258276 w 6400800"/>
                <a:gd name="connsiteY610" fmla="*/ 283369 h 514350"/>
                <a:gd name="connsiteX611" fmla="*/ 5257324 w 6400800"/>
                <a:gd name="connsiteY611" fmla="*/ 287179 h 514350"/>
                <a:gd name="connsiteX612" fmla="*/ 5255419 w 6400800"/>
                <a:gd name="connsiteY612" fmla="*/ 273844 h 514350"/>
                <a:gd name="connsiteX613" fmla="*/ 5255419 w 6400800"/>
                <a:gd name="connsiteY613" fmla="*/ 271939 h 514350"/>
                <a:gd name="connsiteX614" fmla="*/ 5255419 w 6400800"/>
                <a:gd name="connsiteY614" fmla="*/ 270986 h 514350"/>
                <a:gd name="connsiteX615" fmla="*/ 5256371 w 6400800"/>
                <a:gd name="connsiteY615" fmla="*/ 266224 h 514350"/>
                <a:gd name="connsiteX616" fmla="*/ 5255419 w 6400800"/>
                <a:gd name="connsiteY616" fmla="*/ 268129 h 514350"/>
                <a:gd name="connsiteX617" fmla="*/ 5258276 w 6400800"/>
                <a:gd name="connsiteY617" fmla="*/ 232886 h 514350"/>
                <a:gd name="connsiteX618" fmla="*/ 5263039 w 6400800"/>
                <a:gd name="connsiteY618" fmla="*/ 158591 h 514350"/>
                <a:gd name="connsiteX619" fmla="*/ 5252562 w 6400800"/>
                <a:gd name="connsiteY619" fmla="*/ 204311 h 514350"/>
                <a:gd name="connsiteX620" fmla="*/ 5255419 w 6400800"/>
                <a:gd name="connsiteY620" fmla="*/ 173831 h 514350"/>
                <a:gd name="connsiteX621" fmla="*/ 5258276 w 6400800"/>
                <a:gd name="connsiteY621" fmla="*/ 140494 h 514350"/>
                <a:gd name="connsiteX622" fmla="*/ 5260181 w 6400800"/>
                <a:gd name="connsiteY622" fmla="*/ 110966 h 514350"/>
                <a:gd name="connsiteX623" fmla="*/ 5254467 w 6400800"/>
                <a:gd name="connsiteY623" fmla="*/ 139541 h 514350"/>
                <a:gd name="connsiteX624" fmla="*/ 5247799 w 6400800"/>
                <a:gd name="connsiteY624" fmla="*/ 172879 h 514350"/>
                <a:gd name="connsiteX625" fmla="*/ 5243989 w 6400800"/>
                <a:gd name="connsiteY625" fmla="*/ 192881 h 514350"/>
                <a:gd name="connsiteX626" fmla="*/ 5243037 w 6400800"/>
                <a:gd name="connsiteY626" fmla="*/ 201454 h 514350"/>
                <a:gd name="connsiteX627" fmla="*/ 5241131 w 6400800"/>
                <a:gd name="connsiteY627" fmla="*/ 194786 h 514350"/>
                <a:gd name="connsiteX628" fmla="*/ 5241131 w 6400800"/>
                <a:gd name="connsiteY628" fmla="*/ 209074 h 514350"/>
                <a:gd name="connsiteX629" fmla="*/ 5240179 w 6400800"/>
                <a:gd name="connsiteY629" fmla="*/ 215741 h 514350"/>
                <a:gd name="connsiteX630" fmla="*/ 5235417 w 6400800"/>
                <a:gd name="connsiteY630" fmla="*/ 246221 h 514350"/>
                <a:gd name="connsiteX631" fmla="*/ 5230654 w 6400800"/>
                <a:gd name="connsiteY631" fmla="*/ 252889 h 514350"/>
                <a:gd name="connsiteX632" fmla="*/ 5222081 w 6400800"/>
                <a:gd name="connsiteY632" fmla="*/ 266224 h 514350"/>
                <a:gd name="connsiteX633" fmla="*/ 5215414 w 6400800"/>
                <a:gd name="connsiteY633" fmla="*/ 279559 h 514350"/>
                <a:gd name="connsiteX634" fmla="*/ 5215414 w 6400800"/>
                <a:gd name="connsiteY634" fmla="*/ 278606 h 514350"/>
                <a:gd name="connsiteX635" fmla="*/ 5216367 w 6400800"/>
                <a:gd name="connsiteY635" fmla="*/ 275749 h 514350"/>
                <a:gd name="connsiteX636" fmla="*/ 5215414 w 6400800"/>
                <a:gd name="connsiteY636" fmla="*/ 277654 h 514350"/>
                <a:gd name="connsiteX637" fmla="*/ 5211604 w 6400800"/>
                <a:gd name="connsiteY637" fmla="*/ 249079 h 514350"/>
                <a:gd name="connsiteX638" fmla="*/ 5208746 w 6400800"/>
                <a:gd name="connsiteY638" fmla="*/ 224314 h 514350"/>
                <a:gd name="connsiteX639" fmla="*/ 5205889 w 6400800"/>
                <a:gd name="connsiteY639" fmla="*/ 202406 h 514350"/>
                <a:gd name="connsiteX640" fmla="*/ 5204937 w 6400800"/>
                <a:gd name="connsiteY640" fmla="*/ 224314 h 514350"/>
                <a:gd name="connsiteX641" fmla="*/ 5204937 w 6400800"/>
                <a:gd name="connsiteY641" fmla="*/ 249079 h 514350"/>
                <a:gd name="connsiteX642" fmla="*/ 5204937 w 6400800"/>
                <a:gd name="connsiteY642" fmla="*/ 264319 h 514350"/>
                <a:gd name="connsiteX643" fmla="*/ 5205889 w 6400800"/>
                <a:gd name="connsiteY643" fmla="*/ 281464 h 514350"/>
                <a:gd name="connsiteX644" fmla="*/ 5205889 w 6400800"/>
                <a:gd name="connsiteY644" fmla="*/ 289084 h 514350"/>
                <a:gd name="connsiteX645" fmla="*/ 5203984 w 6400800"/>
                <a:gd name="connsiteY645" fmla="*/ 286226 h 514350"/>
                <a:gd name="connsiteX646" fmla="*/ 5205889 w 6400800"/>
                <a:gd name="connsiteY646" fmla="*/ 290989 h 514350"/>
                <a:gd name="connsiteX647" fmla="*/ 5205889 w 6400800"/>
                <a:gd name="connsiteY647" fmla="*/ 291941 h 514350"/>
                <a:gd name="connsiteX648" fmla="*/ 5203984 w 6400800"/>
                <a:gd name="connsiteY648" fmla="*/ 287179 h 514350"/>
                <a:gd name="connsiteX649" fmla="*/ 5203984 w 6400800"/>
                <a:gd name="connsiteY649" fmla="*/ 287179 h 514350"/>
                <a:gd name="connsiteX650" fmla="*/ 5203984 w 6400800"/>
                <a:gd name="connsiteY650" fmla="*/ 287179 h 514350"/>
                <a:gd name="connsiteX651" fmla="*/ 5199221 w 6400800"/>
                <a:gd name="connsiteY651" fmla="*/ 278606 h 514350"/>
                <a:gd name="connsiteX652" fmla="*/ 5202079 w 6400800"/>
                <a:gd name="connsiteY652" fmla="*/ 290989 h 514350"/>
                <a:gd name="connsiteX653" fmla="*/ 5198269 w 6400800"/>
                <a:gd name="connsiteY653" fmla="*/ 300514 h 514350"/>
                <a:gd name="connsiteX654" fmla="*/ 5195412 w 6400800"/>
                <a:gd name="connsiteY654" fmla="*/ 295751 h 514350"/>
                <a:gd name="connsiteX655" fmla="*/ 5191601 w 6400800"/>
                <a:gd name="connsiteY655" fmla="*/ 263366 h 514350"/>
                <a:gd name="connsiteX656" fmla="*/ 5184934 w 6400800"/>
                <a:gd name="connsiteY656" fmla="*/ 190024 h 514350"/>
                <a:gd name="connsiteX657" fmla="*/ 5183981 w 6400800"/>
                <a:gd name="connsiteY657" fmla="*/ 169069 h 514350"/>
                <a:gd name="connsiteX658" fmla="*/ 5183981 w 6400800"/>
                <a:gd name="connsiteY658" fmla="*/ 161449 h 514350"/>
                <a:gd name="connsiteX659" fmla="*/ 5183029 w 6400800"/>
                <a:gd name="connsiteY659" fmla="*/ 169069 h 514350"/>
                <a:gd name="connsiteX660" fmla="*/ 5181124 w 6400800"/>
                <a:gd name="connsiteY660" fmla="*/ 190024 h 514350"/>
                <a:gd name="connsiteX661" fmla="*/ 5180171 w 6400800"/>
                <a:gd name="connsiteY661" fmla="*/ 211931 h 514350"/>
                <a:gd name="connsiteX662" fmla="*/ 5177314 w 6400800"/>
                <a:gd name="connsiteY662" fmla="*/ 215741 h 514350"/>
                <a:gd name="connsiteX663" fmla="*/ 5165884 w 6400800"/>
                <a:gd name="connsiteY663" fmla="*/ 231934 h 514350"/>
                <a:gd name="connsiteX664" fmla="*/ 5163979 w 6400800"/>
                <a:gd name="connsiteY664" fmla="*/ 235744 h 514350"/>
                <a:gd name="connsiteX665" fmla="*/ 5161121 w 6400800"/>
                <a:gd name="connsiteY665" fmla="*/ 230029 h 514350"/>
                <a:gd name="connsiteX666" fmla="*/ 5161121 w 6400800"/>
                <a:gd name="connsiteY666" fmla="*/ 229076 h 514350"/>
                <a:gd name="connsiteX667" fmla="*/ 5163026 w 6400800"/>
                <a:gd name="connsiteY667" fmla="*/ 213836 h 514350"/>
                <a:gd name="connsiteX668" fmla="*/ 5163979 w 6400800"/>
                <a:gd name="connsiteY668" fmla="*/ 208121 h 514350"/>
                <a:gd name="connsiteX669" fmla="*/ 5158264 w 6400800"/>
                <a:gd name="connsiteY669" fmla="*/ 224314 h 514350"/>
                <a:gd name="connsiteX670" fmla="*/ 5156359 w 6400800"/>
                <a:gd name="connsiteY670" fmla="*/ 220504 h 514350"/>
                <a:gd name="connsiteX671" fmla="*/ 5147787 w 6400800"/>
                <a:gd name="connsiteY671" fmla="*/ 205264 h 514350"/>
                <a:gd name="connsiteX672" fmla="*/ 5144929 w 6400800"/>
                <a:gd name="connsiteY672" fmla="*/ 178594 h 514350"/>
                <a:gd name="connsiteX673" fmla="*/ 5141119 w 6400800"/>
                <a:gd name="connsiteY673" fmla="*/ 149066 h 514350"/>
                <a:gd name="connsiteX674" fmla="*/ 5141119 w 6400800"/>
                <a:gd name="connsiteY674" fmla="*/ 178594 h 514350"/>
                <a:gd name="connsiteX675" fmla="*/ 5141119 w 6400800"/>
                <a:gd name="connsiteY675" fmla="*/ 255746 h 514350"/>
                <a:gd name="connsiteX676" fmla="*/ 5141119 w 6400800"/>
                <a:gd name="connsiteY676" fmla="*/ 258604 h 514350"/>
                <a:gd name="connsiteX677" fmla="*/ 5139214 w 6400800"/>
                <a:gd name="connsiteY677" fmla="*/ 260509 h 514350"/>
                <a:gd name="connsiteX678" fmla="*/ 5134451 w 6400800"/>
                <a:gd name="connsiteY678" fmla="*/ 265271 h 514350"/>
                <a:gd name="connsiteX679" fmla="*/ 5128737 w 6400800"/>
                <a:gd name="connsiteY679" fmla="*/ 184309 h 514350"/>
                <a:gd name="connsiteX680" fmla="*/ 5124926 w 6400800"/>
                <a:gd name="connsiteY680" fmla="*/ 236696 h 514350"/>
                <a:gd name="connsiteX681" fmla="*/ 5119212 w 6400800"/>
                <a:gd name="connsiteY681" fmla="*/ 219551 h 514350"/>
                <a:gd name="connsiteX682" fmla="*/ 5123974 w 6400800"/>
                <a:gd name="connsiteY682" fmla="*/ 249079 h 514350"/>
                <a:gd name="connsiteX683" fmla="*/ 5123021 w 6400800"/>
                <a:gd name="connsiteY683" fmla="*/ 258604 h 514350"/>
                <a:gd name="connsiteX684" fmla="*/ 5120164 w 6400800"/>
                <a:gd name="connsiteY684" fmla="*/ 279559 h 514350"/>
                <a:gd name="connsiteX685" fmla="*/ 5116354 w 6400800"/>
                <a:gd name="connsiteY685" fmla="*/ 285274 h 514350"/>
                <a:gd name="connsiteX686" fmla="*/ 5106829 w 6400800"/>
                <a:gd name="connsiteY686" fmla="*/ 298609 h 514350"/>
                <a:gd name="connsiteX687" fmla="*/ 5103971 w 6400800"/>
                <a:gd name="connsiteY687" fmla="*/ 303371 h 514350"/>
                <a:gd name="connsiteX688" fmla="*/ 5085874 w 6400800"/>
                <a:gd name="connsiteY688" fmla="*/ 261461 h 514350"/>
                <a:gd name="connsiteX689" fmla="*/ 5086826 w 6400800"/>
                <a:gd name="connsiteY689" fmla="*/ 261461 h 514350"/>
                <a:gd name="connsiteX690" fmla="*/ 5091589 w 6400800"/>
                <a:gd name="connsiteY690" fmla="*/ 260509 h 514350"/>
                <a:gd name="connsiteX691" fmla="*/ 5086826 w 6400800"/>
                <a:gd name="connsiteY691" fmla="*/ 260509 h 514350"/>
                <a:gd name="connsiteX692" fmla="*/ 5085874 w 6400800"/>
                <a:gd name="connsiteY692" fmla="*/ 260509 h 514350"/>
                <a:gd name="connsiteX693" fmla="*/ 5071587 w 6400800"/>
                <a:gd name="connsiteY693" fmla="*/ 230029 h 514350"/>
                <a:gd name="connsiteX694" fmla="*/ 5071587 w 6400800"/>
                <a:gd name="connsiteY694" fmla="*/ 222409 h 514350"/>
                <a:gd name="connsiteX695" fmla="*/ 5069681 w 6400800"/>
                <a:gd name="connsiteY695" fmla="*/ 227171 h 514350"/>
                <a:gd name="connsiteX696" fmla="*/ 5062062 w 6400800"/>
                <a:gd name="connsiteY696" fmla="*/ 192881 h 514350"/>
                <a:gd name="connsiteX697" fmla="*/ 5058251 w 6400800"/>
                <a:gd name="connsiteY697" fmla="*/ 174784 h 514350"/>
                <a:gd name="connsiteX698" fmla="*/ 5055394 w 6400800"/>
                <a:gd name="connsiteY698" fmla="*/ 159544 h 514350"/>
                <a:gd name="connsiteX699" fmla="*/ 5049679 w 6400800"/>
                <a:gd name="connsiteY699" fmla="*/ 130016 h 514350"/>
                <a:gd name="connsiteX700" fmla="*/ 5050631 w 6400800"/>
                <a:gd name="connsiteY700" fmla="*/ 159544 h 514350"/>
                <a:gd name="connsiteX701" fmla="*/ 5051584 w 6400800"/>
                <a:gd name="connsiteY701" fmla="*/ 174784 h 514350"/>
                <a:gd name="connsiteX702" fmla="*/ 5053489 w 6400800"/>
                <a:gd name="connsiteY702" fmla="*/ 192881 h 514350"/>
                <a:gd name="connsiteX703" fmla="*/ 5059204 w 6400800"/>
                <a:gd name="connsiteY703" fmla="*/ 236696 h 514350"/>
                <a:gd name="connsiteX704" fmla="*/ 5061109 w 6400800"/>
                <a:gd name="connsiteY704" fmla="*/ 249079 h 514350"/>
                <a:gd name="connsiteX705" fmla="*/ 5055394 w 6400800"/>
                <a:gd name="connsiteY705" fmla="*/ 270034 h 514350"/>
                <a:gd name="connsiteX706" fmla="*/ 5052537 w 6400800"/>
                <a:gd name="connsiteY706" fmla="*/ 271939 h 514350"/>
                <a:gd name="connsiteX707" fmla="*/ 5052537 w 6400800"/>
                <a:gd name="connsiteY707" fmla="*/ 271939 h 514350"/>
                <a:gd name="connsiteX708" fmla="*/ 5051584 w 6400800"/>
                <a:gd name="connsiteY708" fmla="*/ 267176 h 514350"/>
                <a:gd name="connsiteX709" fmla="*/ 5051584 w 6400800"/>
                <a:gd name="connsiteY709" fmla="*/ 269081 h 514350"/>
                <a:gd name="connsiteX710" fmla="*/ 5048726 w 6400800"/>
                <a:gd name="connsiteY710" fmla="*/ 261461 h 514350"/>
                <a:gd name="connsiteX711" fmla="*/ 5048726 w 6400800"/>
                <a:gd name="connsiteY711" fmla="*/ 261461 h 514350"/>
                <a:gd name="connsiteX712" fmla="*/ 5050631 w 6400800"/>
                <a:gd name="connsiteY712" fmla="*/ 252889 h 514350"/>
                <a:gd name="connsiteX713" fmla="*/ 5047774 w 6400800"/>
                <a:gd name="connsiteY713" fmla="*/ 259556 h 514350"/>
                <a:gd name="connsiteX714" fmla="*/ 5039201 w 6400800"/>
                <a:gd name="connsiteY714" fmla="*/ 236696 h 514350"/>
                <a:gd name="connsiteX715" fmla="*/ 5031581 w 6400800"/>
                <a:gd name="connsiteY715" fmla="*/ 214789 h 514350"/>
                <a:gd name="connsiteX716" fmla="*/ 5035392 w 6400800"/>
                <a:gd name="connsiteY716" fmla="*/ 237649 h 514350"/>
                <a:gd name="connsiteX717" fmla="*/ 5039201 w 6400800"/>
                <a:gd name="connsiteY717" fmla="*/ 256699 h 514350"/>
                <a:gd name="connsiteX718" fmla="*/ 5034439 w 6400800"/>
                <a:gd name="connsiteY718" fmla="*/ 265271 h 514350"/>
                <a:gd name="connsiteX719" fmla="*/ 5034439 w 6400800"/>
                <a:gd name="connsiteY719" fmla="*/ 262414 h 514350"/>
                <a:gd name="connsiteX720" fmla="*/ 5030629 w 6400800"/>
                <a:gd name="connsiteY720" fmla="*/ 241459 h 514350"/>
                <a:gd name="connsiteX721" fmla="*/ 5026819 w 6400800"/>
                <a:gd name="connsiteY721" fmla="*/ 223361 h 514350"/>
                <a:gd name="connsiteX722" fmla="*/ 5025867 w 6400800"/>
                <a:gd name="connsiteY722" fmla="*/ 242411 h 514350"/>
                <a:gd name="connsiteX723" fmla="*/ 5025867 w 6400800"/>
                <a:gd name="connsiteY723" fmla="*/ 263366 h 514350"/>
                <a:gd name="connsiteX724" fmla="*/ 5025867 w 6400800"/>
                <a:gd name="connsiteY724" fmla="*/ 276701 h 514350"/>
                <a:gd name="connsiteX725" fmla="*/ 5025867 w 6400800"/>
                <a:gd name="connsiteY725" fmla="*/ 281464 h 514350"/>
                <a:gd name="connsiteX726" fmla="*/ 5010626 w 6400800"/>
                <a:gd name="connsiteY726" fmla="*/ 263366 h 514350"/>
                <a:gd name="connsiteX727" fmla="*/ 4995387 w 6400800"/>
                <a:gd name="connsiteY727" fmla="*/ 248126 h 514350"/>
                <a:gd name="connsiteX728" fmla="*/ 4997292 w 6400800"/>
                <a:gd name="connsiteY728" fmla="*/ 243364 h 514350"/>
                <a:gd name="connsiteX729" fmla="*/ 4994434 w 6400800"/>
                <a:gd name="connsiteY729" fmla="*/ 248126 h 514350"/>
                <a:gd name="connsiteX730" fmla="*/ 4992529 w 6400800"/>
                <a:gd name="connsiteY730" fmla="*/ 246221 h 514350"/>
                <a:gd name="connsiteX731" fmla="*/ 4994434 w 6400800"/>
                <a:gd name="connsiteY731" fmla="*/ 190024 h 514350"/>
                <a:gd name="connsiteX732" fmla="*/ 4983004 w 6400800"/>
                <a:gd name="connsiteY732" fmla="*/ 240506 h 514350"/>
                <a:gd name="connsiteX733" fmla="*/ 4981099 w 6400800"/>
                <a:gd name="connsiteY733" fmla="*/ 238601 h 514350"/>
                <a:gd name="connsiteX734" fmla="*/ 4959192 w 6400800"/>
                <a:gd name="connsiteY734" fmla="*/ 219551 h 514350"/>
                <a:gd name="connsiteX735" fmla="*/ 4978242 w 6400800"/>
                <a:gd name="connsiteY735" fmla="*/ 241459 h 514350"/>
                <a:gd name="connsiteX736" fmla="*/ 4982051 w 6400800"/>
                <a:gd name="connsiteY736" fmla="*/ 246221 h 514350"/>
                <a:gd name="connsiteX737" fmla="*/ 4982051 w 6400800"/>
                <a:gd name="connsiteY737" fmla="*/ 248126 h 514350"/>
                <a:gd name="connsiteX738" fmla="*/ 4976337 w 6400800"/>
                <a:gd name="connsiteY738" fmla="*/ 279559 h 514350"/>
                <a:gd name="connsiteX739" fmla="*/ 4969669 w 6400800"/>
                <a:gd name="connsiteY739" fmla="*/ 290989 h 514350"/>
                <a:gd name="connsiteX740" fmla="*/ 4960144 w 6400800"/>
                <a:gd name="connsiteY740" fmla="*/ 265271 h 514350"/>
                <a:gd name="connsiteX741" fmla="*/ 4960144 w 6400800"/>
                <a:gd name="connsiteY741" fmla="*/ 264319 h 514350"/>
                <a:gd name="connsiteX742" fmla="*/ 4959192 w 6400800"/>
                <a:gd name="connsiteY742" fmla="*/ 237649 h 514350"/>
                <a:gd name="connsiteX743" fmla="*/ 4958239 w 6400800"/>
                <a:gd name="connsiteY743" fmla="*/ 214789 h 514350"/>
                <a:gd name="connsiteX744" fmla="*/ 4968717 w 6400800"/>
                <a:gd name="connsiteY744" fmla="*/ 164306 h 514350"/>
                <a:gd name="connsiteX745" fmla="*/ 4974431 w 6400800"/>
                <a:gd name="connsiteY745" fmla="*/ 134779 h 514350"/>
                <a:gd name="connsiteX746" fmla="*/ 4964906 w 6400800"/>
                <a:gd name="connsiteY746" fmla="*/ 163354 h 514350"/>
                <a:gd name="connsiteX747" fmla="*/ 4955381 w 6400800"/>
                <a:gd name="connsiteY747" fmla="*/ 191929 h 514350"/>
                <a:gd name="connsiteX748" fmla="*/ 4955381 w 6400800"/>
                <a:gd name="connsiteY748" fmla="*/ 176689 h 514350"/>
                <a:gd name="connsiteX749" fmla="*/ 4952524 w 6400800"/>
                <a:gd name="connsiteY749" fmla="*/ 202406 h 514350"/>
                <a:gd name="connsiteX750" fmla="*/ 4952524 w 6400800"/>
                <a:gd name="connsiteY750" fmla="*/ 203359 h 514350"/>
                <a:gd name="connsiteX751" fmla="*/ 4944904 w 6400800"/>
                <a:gd name="connsiteY751" fmla="*/ 227171 h 514350"/>
                <a:gd name="connsiteX752" fmla="*/ 4944904 w 6400800"/>
                <a:gd name="connsiteY752" fmla="*/ 226219 h 514350"/>
                <a:gd name="connsiteX753" fmla="*/ 4936331 w 6400800"/>
                <a:gd name="connsiteY753" fmla="*/ 199549 h 514350"/>
                <a:gd name="connsiteX754" fmla="*/ 4942046 w 6400800"/>
                <a:gd name="connsiteY754" fmla="*/ 236696 h 514350"/>
                <a:gd name="connsiteX755" fmla="*/ 4941094 w 6400800"/>
                <a:gd name="connsiteY755" fmla="*/ 239554 h 514350"/>
                <a:gd name="connsiteX756" fmla="*/ 4922996 w 6400800"/>
                <a:gd name="connsiteY756" fmla="*/ 292894 h 514350"/>
                <a:gd name="connsiteX757" fmla="*/ 4922996 w 6400800"/>
                <a:gd name="connsiteY757" fmla="*/ 289084 h 514350"/>
                <a:gd name="connsiteX758" fmla="*/ 4920139 w 6400800"/>
                <a:gd name="connsiteY758" fmla="*/ 269081 h 514350"/>
                <a:gd name="connsiteX759" fmla="*/ 4919187 w 6400800"/>
                <a:gd name="connsiteY759" fmla="*/ 290036 h 514350"/>
                <a:gd name="connsiteX760" fmla="*/ 4919187 w 6400800"/>
                <a:gd name="connsiteY760" fmla="*/ 296704 h 514350"/>
                <a:gd name="connsiteX761" fmla="*/ 4917281 w 6400800"/>
                <a:gd name="connsiteY761" fmla="*/ 289084 h 514350"/>
                <a:gd name="connsiteX762" fmla="*/ 4911567 w 6400800"/>
                <a:gd name="connsiteY762" fmla="*/ 266224 h 514350"/>
                <a:gd name="connsiteX763" fmla="*/ 4904899 w 6400800"/>
                <a:gd name="connsiteY763" fmla="*/ 246221 h 514350"/>
                <a:gd name="connsiteX764" fmla="*/ 4907756 w 6400800"/>
                <a:gd name="connsiteY764" fmla="*/ 267176 h 514350"/>
                <a:gd name="connsiteX765" fmla="*/ 4909662 w 6400800"/>
                <a:gd name="connsiteY765" fmla="*/ 290989 h 514350"/>
                <a:gd name="connsiteX766" fmla="*/ 4911567 w 6400800"/>
                <a:gd name="connsiteY766" fmla="*/ 321469 h 514350"/>
                <a:gd name="connsiteX767" fmla="*/ 4908709 w 6400800"/>
                <a:gd name="connsiteY767" fmla="*/ 327184 h 514350"/>
                <a:gd name="connsiteX768" fmla="*/ 4902042 w 6400800"/>
                <a:gd name="connsiteY768" fmla="*/ 313849 h 514350"/>
                <a:gd name="connsiteX769" fmla="*/ 4894421 w 6400800"/>
                <a:gd name="connsiteY769" fmla="*/ 298609 h 514350"/>
                <a:gd name="connsiteX770" fmla="*/ 4892517 w 6400800"/>
                <a:gd name="connsiteY770" fmla="*/ 285274 h 514350"/>
                <a:gd name="connsiteX771" fmla="*/ 4891564 w 6400800"/>
                <a:gd name="connsiteY771" fmla="*/ 293846 h 514350"/>
                <a:gd name="connsiteX772" fmla="*/ 4888706 w 6400800"/>
                <a:gd name="connsiteY772" fmla="*/ 289084 h 514350"/>
                <a:gd name="connsiteX773" fmla="*/ 4891564 w 6400800"/>
                <a:gd name="connsiteY773" fmla="*/ 295751 h 514350"/>
                <a:gd name="connsiteX774" fmla="*/ 4887754 w 6400800"/>
                <a:gd name="connsiteY774" fmla="*/ 348139 h 514350"/>
                <a:gd name="connsiteX775" fmla="*/ 4887754 w 6400800"/>
                <a:gd name="connsiteY775" fmla="*/ 357664 h 514350"/>
                <a:gd name="connsiteX776" fmla="*/ 4882991 w 6400800"/>
                <a:gd name="connsiteY776" fmla="*/ 350996 h 514350"/>
                <a:gd name="connsiteX777" fmla="*/ 4882039 w 6400800"/>
                <a:gd name="connsiteY777" fmla="*/ 338614 h 514350"/>
                <a:gd name="connsiteX778" fmla="*/ 4882039 w 6400800"/>
                <a:gd name="connsiteY778" fmla="*/ 337661 h 514350"/>
                <a:gd name="connsiteX779" fmla="*/ 4883944 w 6400800"/>
                <a:gd name="connsiteY779" fmla="*/ 327184 h 514350"/>
                <a:gd name="connsiteX780" fmla="*/ 4885849 w 6400800"/>
                <a:gd name="connsiteY780" fmla="*/ 319564 h 514350"/>
                <a:gd name="connsiteX781" fmla="*/ 4887754 w 6400800"/>
                <a:gd name="connsiteY781" fmla="*/ 312896 h 514350"/>
                <a:gd name="connsiteX782" fmla="*/ 4884896 w 6400800"/>
                <a:gd name="connsiteY782" fmla="*/ 318611 h 514350"/>
                <a:gd name="connsiteX783" fmla="*/ 4882039 w 6400800"/>
                <a:gd name="connsiteY783" fmla="*/ 326231 h 514350"/>
                <a:gd name="connsiteX784" fmla="*/ 4882039 w 6400800"/>
                <a:gd name="connsiteY784" fmla="*/ 328136 h 514350"/>
                <a:gd name="connsiteX785" fmla="*/ 4882039 w 6400800"/>
                <a:gd name="connsiteY785" fmla="*/ 326231 h 514350"/>
                <a:gd name="connsiteX786" fmla="*/ 4877276 w 6400800"/>
                <a:gd name="connsiteY786" fmla="*/ 288131 h 514350"/>
                <a:gd name="connsiteX787" fmla="*/ 4873466 w 6400800"/>
                <a:gd name="connsiteY787" fmla="*/ 263366 h 514350"/>
                <a:gd name="connsiteX788" fmla="*/ 4878229 w 6400800"/>
                <a:gd name="connsiteY788" fmla="*/ 238601 h 514350"/>
                <a:gd name="connsiteX789" fmla="*/ 4882039 w 6400800"/>
                <a:gd name="connsiteY789" fmla="*/ 211931 h 514350"/>
                <a:gd name="connsiteX790" fmla="*/ 4874419 w 6400800"/>
                <a:gd name="connsiteY790" fmla="*/ 237649 h 514350"/>
                <a:gd name="connsiteX791" fmla="*/ 4870609 w 6400800"/>
                <a:gd name="connsiteY791" fmla="*/ 249079 h 514350"/>
                <a:gd name="connsiteX792" fmla="*/ 4866799 w 6400800"/>
                <a:gd name="connsiteY792" fmla="*/ 231934 h 514350"/>
                <a:gd name="connsiteX793" fmla="*/ 4862037 w 6400800"/>
                <a:gd name="connsiteY793" fmla="*/ 210979 h 514350"/>
                <a:gd name="connsiteX794" fmla="*/ 4862989 w 6400800"/>
                <a:gd name="connsiteY794" fmla="*/ 232886 h 514350"/>
                <a:gd name="connsiteX795" fmla="*/ 4863941 w 6400800"/>
                <a:gd name="connsiteY795" fmla="*/ 248126 h 514350"/>
                <a:gd name="connsiteX796" fmla="*/ 4863941 w 6400800"/>
                <a:gd name="connsiteY796" fmla="*/ 261461 h 514350"/>
                <a:gd name="connsiteX797" fmla="*/ 4860131 w 6400800"/>
                <a:gd name="connsiteY797" fmla="*/ 264319 h 514350"/>
                <a:gd name="connsiteX798" fmla="*/ 4843939 w 6400800"/>
                <a:gd name="connsiteY798" fmla="*/ 281464 h 514350"/>
                <a:gd name="connsiteX799" fmla="*/ 4841081 w 6400800"/>
                <a:gd name="connsiteY799" fmla="*/ 270986 h 514350"/>
                <a:gd name="connsiteX800" fmla="*/ 4842987 w 6400800"/>
                <a:gd name="connsiteY800" fmla="*/ 266224 h 514350"/>
                <a:gd name="connsiteX801" fmla="*/ 4841081 w 6400800"/>
                <a:gd name="connsiteY801" fmla="*/ 269081 h 514350"/>
                <a:gd name="connsiteX802" fmla="*/ 4840129 w 6400800"/>
                <a:gd name="connsiteY802" fmla="*/ 262414 h 514350"/>
                <a:gd name="connsiteX803" fmla="*/ 4840129 w 6400800"/>
                <a:gd name="connsiteY803" fmla="*/ 270034 h 514350"/>
                <a:gd name="connsiteX804" fmla="*/ 4833462 w 6400800"/>
                <a:gd name="connsiteY804" fmla="*/ 278606 h 514350"/>
                <a:gd name="connsiteX805" fmla="*/ 4822984 w 6400800"/>
                <a:gd name="connsiteY805" fmla="*/ 294799 h 514350"/>
                <a:gd name="connsiteX806" fmla="*/ 4816316 w 6400800"/>
                <a:gd name="connsiteY806" fmla="*/ 304324 h 514350"/>
                <a:gd name="connsiteX807" fmla="*/ 4809649 w 6400800"/>
                <a:gd name="connsiteY807" fmla="*/ 315754 h 514350"/>
                <a:gd name="connsiteX808" fmla="*/ 4807744 w 6400800"/>
                <a:gd name="connsiteY808" fmla="*/ 318611 h 514350"/>
                <a:gd name="connsiteX809" fmla="*/ 4807744 w 6400800"/>
                <a:gd name="connsiteY809" fmla="*/ 304324 h 514350"/>
                <a:gd name="connsiteX810" fmla="*/ 4803934 w 6400800"/>
                <a:gd name="connsiteY810" fmla="*/ 327184 h 514350"/>
                <a:gd name="connsiteX811" fmla="*/ 4795362 w 6400800"/>
                <a:gd name="connsiteY811" fmla="*/ 342424 h 514350"/>
                <a:gd name="connsiteX812" fmla="*/ 4795362 w 6400800"/>
                <a:gd name="connsiteY812" fmla="*/ 324326 h 514350"/>
                <a:gd name="connsiteX813" fmla="*/ 4795362 w 6400800"/>
                <a:gd name="connsiteY813" fmla="*/ 311944 h 514350"/>
                <a:gd name="connsiteX814" fmla="*/ 4796314 w 6400800"/>
                <a:gd name="connsiteY814" fmla="*/ 302419 h 514350"/>
                <a:gd name="connsiteX815" fmla="*/ 4797266 w 6400800"/>
                <a:gd name="connsiteY815" fmla="*/ 297656 h 514350"/>
                <a:gd name="connsiteX816" fmla="*/ 4803934 w 6400800"/>
                <a:gd name="connsiteY816" fmla="*/ 264319 h 514350"/>
                <a:gd name="connsiteX817" fmla="*/ 4815364 w 6400800"/>
                <a:gd name="connsiteY817" fmla="*/ 192881 h 514350"/>
                <a:gd name="connsiteX818" fmla="*/ 4792504 w 6400800"/>
                <a:gd name="connsiteY818" fmla="*/ 262414 h 514350"/>
                <a:gd name="connsiteX819" fmla="*/ 4790599 w 6400800"/>
                <a:gd name="connsiteY819" fmla="*/ 268129 h 514350"/>
                <a:gd name="connsiteX820" fmla="*/ 4788694 w 6400800"/>
                <a:gd name="connsiteY820" fmla="*/ 250031 h 514350"/>
                <a:gd name="connsiteX821" fmla="*/ 4787741 w 6400800"/>
                <a:gd name="connsiteY821" fmla="*/ 270986 h 514350"/>
                <a:gd name="connsiteX822" fmla="*/ 4787741 w 6400800"/>
                <a:gd name="connsiteY822" fmla="*/ 281464 h 514350"/>
                <a:gd name="connsiteX823" fmla="*/ 4782979 w 6400800"/>
                <a:gd name="connsiteY823" fmla="*/ 299561 h 514350"/>
                <a:gd name="connsiteX824" fmla="*/ 4782979 w 6400800"/>
                <a:gd name="connsiteY824" fmla="*/ 293846 h 514350"/>
                <a:gd name="connsiteX825" fmla="*/ 4784884 w 6400800"/>
                <a:gd name="connsiteY825" fmla="*/ 263366 h 514350"/>
                <a:gd name="connsiteX826" fmla="*/ 4786789 w 6400800"/>
                <a:gd name="connsiteY826" fmla="*/ 239554 h 514350"/>
                <a:gd name="connsiteX827" fmla="*/ 4789647 w 6400800"/>
                <a:gd name="connsiteY827" fmla="*/ 218599 h 514350"/>
                <a:gd name="connsiteX828" fmla="*/ 4782979 w 6400800"/>
                <a:gd name="connsiteY828" fmla="*/ 238601 h 514350"/>
                <a:gd name="connsiteX829" fmla="*/ 4777264 w 6400800"/>
                <a:gd name="connsiteY829" fmla="*/ 262414 h 514350"/>
                <a:gd name="connsiteX830" fmla="*/ 4776312 w 6400800"/>
                <a:gd name="connsiteY830" fmla="*/ 269081 h 514350"/>
                <a:gd name="connsiteX831" fmla="*/ 4773454 w 6400800"/>
                <a:gd name="connsiteY831" fmla="*/ 251936 h 514350"/>
                <a:gd name="connsiteX832" fmla="*/ 4773454 w 6400800"/>
                <a:gd name="connsiteY832" fmla="*/ 284321 h 514350"/>
                <a:gd name="connsiteX833" fmla="*/ 4771549 w 6400800"/>
                <a:gd name="connsiteY833" fmla="*/ 293846 h 514350"/>
                <a:gd name="connsiteX834" fmla="*/ 4771549 w 6400800"/>
                <a:gd name="connsiteY834" fmla="*/ 295751 h 514350"/>
                <a:gd name="connsiteX835" fmla="*/ 4767739 w 6400800"/>
                <a:gd name="connsiteY835" fmla="*/ 260509 h 514350"/>
                <a:gd name="connsiteX836" fmla="*/ 4764881 w 6400800"/>
                <a:gd name="connsiteY836" fmla="*/ 297656 h 514350"/>
                <a:gd name="connsiteX837" fmla="*/ 4755356 w 6400800"/>
                <a:gd name="connsiteY837" fmla="*/ 276701 h 514350"/>
                <a:gd name="connsiteX838" fmla="*/ 4750594 w 6400800"/>
                <a:gd name="connsiteY838" fmla="*/ 270034 h 514350"/>
                <a:gd name="connsiteX839" fmla="*/ 4758214 w 6400800"/>
                <a:gd name="connsiteY839" fmla="*/ 243364 h 514350"/>
                <a:gd name="connsiteX840" fmla="*/ 4780122 w 6400800"/>
                <a:gd name="connsiteY840" fmla="*/ 161449 h 514350"/>
                <a:gd name="connsiteX841" fmla="*/ 4787741 w 6400800"/>
                <a:gd name="connsiteY841" fmla="*/ 130016 h 514350"/>
                <a:gd name="connsiteX842" fmla="*/ 4776312 w 6400800"/>
                <a:gd name="connsiteY842" fmla="*/ 160496 h 514350"/>
                <a:gd name="connsiteX843" fmla="*/ 4747737 w 6400800"/>
                <a:gd name="connsiteY843" fmla="*/ 240506 h 514350"/>
                <a:gd name="connsiteX844" fmla="*/ 4742022 w 6400800"/>
                <a:gd name="connsiteY844" fmla="*/ 257651 h 514350"/>
                <a:gd name="connsiteX845" fmla="*/ 4742022 w 6400800"/>
                <a:gd name="connsiteY845" fmla="*/ 257651 h 514350"/>
                <a:gd name="connsiteX846" fmla="*/ 4727734 w 6400800"/>
                <a:gd name="connsiteY846" fmla="*/ 244316 h 514350"/>
                <a:gd name="connsiteX847" fmla="*/ 4721066 w 6400800"/>
                <a:gd name="connsiteY847" fmla="*/ 240506 h 514350"/>
                <a:gd name="connsiteX848" fmla="*/ 4716304 w 6400800"/>
                <a:gd name="connsiteY848" fmla="*/ 238601 h 514350"/>
                <a:gd name="connsiteX849" fmla="*/ 4712494 w 6400800"/>
                <a:gd name="connsiteY849" fmla="*/ 237649 h 514350"/>
                <a:gd name="connsiteX850" fmla="*/ 4716304 w 6400800"/>
                <a:gd name="connsiteY850" fmla="*/ 239554 h 514350"/>
                <a:gd name="connsiteX851" fmla="*/ 4725829 w 6400800"/>
                <a:gd name="connsiteY851" fmla="*/ 246221 h 514350"/>
                <a:gd name="connsiteX852" fmla="*/ 4736306 w 6400800"/>
                <a:gd name="connsiteY852" fmla="*/ 260509 h 514350"/>
                <a:gd name="connsiteX853" fmla="*/ 4739164 w 6400800"/>
                <a:gd name="connsiteY853" fmla="*/ 266224 h 514350"/>
                <a:gd name="connsiteX854" fmla="*/ 4729639 w 6400800"/>
                <a:gd name="connsiteY854" fmla="*/ 293846 h 514350"/>
                <a:gd name="connsiteX855" fmla="*/ 4728687 w 6400800"/>
                <a:gd name="connsiteY855" fmla="*/ 295751 h 514350"/>
                <a:gd name="connsiteX856" fmla="*/ 4728687 w 6400800"/>
                <a:gd name="connsiteY856" fmla="*/ 294799 h 514350"/>
                <a:gd name="connsiteX857" fmla="*/ 4728687 w 6400800"/>
                <a:gd name="connsiteY857" fmla="*/ 290989 h 514350"/>
                <a:gd name="connsiteX858" fmla="*/ 4727734 w 6400800"/>
                <a:gd name="connsiteY858" fmla="*/ 293846 h 514350"/>
                <a:gd name="connsiteX859" fmla="*/ 4717256 w 6400800"/>
                <a:gd name="connsiteY859" fmla="*/ 270986 h 514350"/>
                <a:gd name="connsiteX860" fmla="*/ 4714399 w 6400800"/>
                <a:gd name="connsiteY860" fmla="*/ 265271 h 514350"/>
                <a:gd name="connsiteX861" fmla="*/ 4716304 w 6400800"/>
                <a:gd name="connsiteY861" fmla="*/ 252889 h 514350"/>
                <a:gd name="connsiteX862" fmla="*/ 4713447 w 6400800"/>
                <a:gd name="connsiteY862" fmla="*/ 262414 h 514350"/>
                <a:gd name="connsiteX863" fmla="*/ 4706779 w 6400800"/>
                <a:gd name="connsiteY863" fmla="*/ 248126 h 514350"/>
                <a:gd name="connsiteX864" fmla="*/ 4712494 w 6400800"/>
                <a:gd name="connsiteY864" fmla="*/ 267176 h 514350"/>
                <a:gd name="connsiteX865" fmla="*/ 4708684 w 6400800"/>
                <a:gd name="connsiteY865" fmla="*/ 277654 h 514350"/>
                <a:gd name="connsiteX866" fmla="*/ 4694397 w 6400800"/>
                <a:gd name="connsiteY866" fmla="*/ 236696 h 514350"/>
                <a:gd name="connsiteX867" fmla="*/ 4702969 w 6400800"/>
                <a:gd name="connsiteY867" fmla="*/ 293846 h 514350"/>
                <a:gd name="connsiteX868" fmla="*/ 4691539 w 6400800"/>
                <a:gd name="connsiteY868" fmla="*/ 331946 h 514350"/>
                <a:gd name="connsiteX869" fmla="*/ 4690587 w 6400800"/>
                <a:gd name="connsiteY869" fmla="*/ 329089 h 514350"/>
                <a:gd name="connsiteX870" fmla="*/ 4682966 w 6400800"/>
                <a:gd name="connsiteY870" fmla="*/ 313849 h 514350"/>
                <a:gd name="connsiteX871" fmla="*/ 4684872 w 6400800"/>
                <a:gd name="connsiteY871" fmla="*/ 322421 h 514350"/>
                <a:gd name="connsiteX872" fmla="*/ 4684872 w 6400800"/>
                <a:gd name="connsiteY872" fmla="*/ 322421 h 514350"/>
                <a:gd name="connsiteX873" fmla="*/ 4671537 w 6400800"/>
                <a:gd name="connsiteY873" fmla="*/ 304324 h 514350"/>
                <a:gd name="connsiteX874" fmla="*/ 4682014 w 6400800"/>
                <a:gd name="connsiteY874" fmla="*/ 324326 h 514350"/>
                <a:gd name="connsiteX875" fmla="*/ 4688681 w 6400800"/>
                <a:gd name="connsiteY875" fmla="*/ 337661 h 514350"/>
                <a:gd name="connsiteX876" fmla="*/ 4689634 w 6400800"/>
                <a:gd name="connsiteY876" fmla="*/ 340519 h 514350"/>
                <a:gd name="connsiteX877" fmla="*/ 4682966 w 6400800"/>
                <a:gd name="connsiteY877" fmla="*/ 366236 h 514350"/>
                <a:gd name="connsiteX878" fmla="*/ 4678204 w 6400800"/>
                <a:gd name="connsiteY878" fmla="*/ 359569 h 514350"/>
                <a:gd name="connsiteX879" fmla="*/ 4669631 w 6400800"/>
                <a:gd name="connsiteY879" fmla="*/ 349091 h 514350"/>
                <a:gd name="connsiteX880" fmla="*/ 4668679 w 6400800"/>
                <a:gd name="connsiteY880" fmla="*/ 348139 h 514350"/>
                <a:gd name="connsiteX881" fmla="*/ 4669631 w 6400800"/>
                <a:gd name="connsiteY881" fmla="*/ 330994 h 514350"/>
                <a:gd name="connsiteX882" fmla="*/ 4669631 w 6400800"/>
                <a:gd name="connsiteY882" fmla="*/ 310991 h 514350"/>
                <a:gd name="connsiteX883" fmla="*/ 4669631 w 6400800"/>
                <a:gd name="connsiteY883" fmla="*/ 313849 h 514350"/>
                <a:gd name="connsiteX884" fmla="*/ 4670584 w 6400800"/>
                <a:gd name="connsiteY884" fmla="*/ 301466 h 514350"/>
                <a:gd name="connsiteX885" fmla="*/ 4670584 w 6400800"/>
                <a:gd name="connsiteY885" fmla="*/ 287179 h 514350"/>
                <a:gd name="connsiteX886" fmla="*/ 4675347 w 6400800"/>
                <a:gd name="connsiteY886" fmla="*/ 274796 h 514350"/>
                <a:gd name="connsiteX887" fmla="*/ 4689634 w 6400800"/>
                <a:gd name="connsiteY887" fmla="*/ 250984 h 514350"/>
                <a:gd name="connsiteX888" fmla="*/ 4681062 w 6400800"/>
                <a:gd name="connsiteY888" fmla="*/ 262414 h 514350"/>
                <a:gd name="connsiteX889" fmla="*/ 4686776 w 6400800"/>
                <a:gd name="connsiteY889" fmla="*/ 248126 h 514350"/>
                <a:gd name="connsiteX890" fmla="*/ 4675347 w 6400800"/>
                <a:gd name="connsiteY890" fmla="*/ 265271 h 514350"/>
                <a:gd name="connsiteX891" fmla="*/ 4670584 w 6400800"/>
                <a:gd name="connsiteY891" fmla="*/ 272891 h 514350"/>
                <a:gd name="connsiteX892" fmla="*/ 4670584 w 6400800"/>
                <a:gd name="connsiteY892" fmla="*/ 268129 h 514350"/>
                <a:gd name="connsiteX893" fmla="*/ 4668679 w 6400800"/>
                <a:gd name="connsiteY893" fmla="*/ 250984 h 514350"/>
                <a:gd name="connsiteX894" fmla="*/ 4669631 w 6400800"/>
                <a:gd name="connsiteY894" fmla="*/ 247174 h 514350"/>
                <a:gd name="connsiteX895" fmla="*/ 4671537 w 6400800"/>
                <a:gd name="connsiteY895" fmla="*/ 222409 h 514350"/>
                <a:gd name="connsiteX896" fmla="*/ 4670584 w 6400800"/>
                <a:gd name="connsiteY896" fmla="*/ 229076 h 514350"/>
                <a:gd name="connsiteX897" fmla="*/ 4666774 w 6400800"/>
                <a:gd name="connsiteY897" fmla="*/ 242411 h 514350"/>
                <a:gd name="connsiteX898" fmla="*/ 4666774 w 6400800"/>
                <a:gd name="connsiteY898" fmla="*/ 241459 h 514350"/>
                <a:gd name="connsiteX899" fmla="*/ 4666774 w 6400800"/>
                <a:gd name="connsiteY899" fmla="*/ 241459 h 514350"/>
                <a:gd name="connsiteX900" fmla="*/ 4666774 w 6400800"/>
                <a:gd name="connsiteY900" fmla="*/ 241459 h 514350"/>
                <a:gd name="connsiteX901" fmla="*/ 4662012 w 6400800"/>
                <a:gd name="connsiteY901" fmla="*/ 228124 h 514350"/>
                <a:gd name="connsiteX902" fmla="*/ 4660106 w 6400800"/>
                <a:gd name="connsiteY902" fmla="*/ 222409 h 514350"/>
                <a:gd name="connsiteX903" fmla="*/ 4661059 w 6400800"/>
                <a:gd name="connsiteY903" fmla="*/ 228124 h 514350"/>
                <a:gd name="connsiteX904" fmla="*/ 4662964 w 6400800"/>
                <a:gd name="connsiteY904" fmla="*/ 244316 h 514350"/>
                <a:gd name="connsiteX905" fmla="*/ 4662964 w 6400800"/>
                <a:gd name="connsiteY905" fmla="*/ 246221 h 514350"/>
                <a:gd name="connsiteX906" fmla="*/ 4662964 w 6400800"/>
                <a:gd name="connsiteY906" fmla="*/ 246221 h 514350"/>
                <a:gd name="connsiteX907" fmla="*/ 4654391 w 6400800"/>
                <a:gd name="connsiteY907" fmla="*/ 262414 h 514350"/>
                <a:gd name="connsiteX908" fmla="*/ 4650581 w 6400800"/>
                <a:gd name="connsiteY908" fmla="*/ 271939 h 514350"/>
                <a:gd name="connsiteX909" fmla="*/ 4646772 w 6400800"/>
                <a:gd name="connsiteY909" fmla="*/ 261461 h 514350"/>
                <a:gd name="connsiteX910" fmla="*/ 4645819 w 6400800"/>
                <a:gd name="connsiteY910" fmla="*/ 259556 h 514350"/>
                <a:gd name="connsiteX911" fmla="*/ 4646772 w 6400800"/>
                <a:gd name="connsiteY911" fmla="*/ 253841 h 514350"/>
                <a:gd name="connsiteX912" fmla="*/ 4653439 w 6400800"/>
                <a:gd name="connsiteY912" fmla="*/ 227171 h 514350"/>
                <a:gd name="connsiteX913" fmla="*/ 4660106 w 6400800"/>
                <a:gd name="connsiteY913" fmla="*/ 204311 h 514350"/>
                <a:gd name="connsiteX914" fmla="*/ 4650581 w 6400800"/>
                <a:gd name="connsiteY914" fmla="*/ 226219 h 514350"/>
                <a:gd name="connsiteX915" fmla="*/ 4641056 w 6400800"/>
                <a:gd name="connsiteY915" fmla="*/ 251936 h 514350"/>
                <a:gd name="connsiteX916" fmla="*/ 4636294 w 6400800"/>
                <a:gd name="connsiteY916" fmla="*/ 267176 h 514350"/>
                <a:gd name="connsiteX917" fmla="*/ 4636294 w 6400800"/>
                <a:gd name="connsiteY917" fmla="*/ 259556 h 514350"/>
                <a:gd name="connsiteX918" fmla="*/ 4638199 w 6400800"/>
                <a:gd name="connsiteY918" fmla="*/ 242411 h 514350"/>
                <a:gd name="connsiteX919" fmla="*/ 4639151 w 6400800"/>
                <a:gd name="connsiteY919" fmla="*/ 235744 h 514350"/>
                <a:gd name="connsiteX920" fmla="*/ 4637247 w 6400800"/>
                <a:gd name="connsiteY920" fmla="*/ 241459 h 514350"/>
                <a:gd name="connsiteX921" fmla="*/ 4632484 w 6400800"/>
                <a:gd name="connsiteY921" fmla="*/ 258604 h 514350"/>
                <a:gd name="connsiteX922" fmla="*/ 4632484 w 6400800"/>
                <a:gd name="connsiteY922" fmla="*/ 258604 h 514350"/>
                <a:gd name="connsiteX923" fmla="*/ 4631531 w 6400800"/>
                <a:gd name="connsiteY923" fmla="*/ 254794 h 514350"/>
                <a:gd name="connsiteX924" fmla="*/ 4632484 w 6400800"/>
                <a:gd name="connsiteY924" fmla="*/ 259556 h 514350"/>
                <a:gd name="connsiteX925" fmla="*/ 4628674 w 6400800"/>
                <a:gd name="connsiteY925" fmla="*/ 285274 h 514350"/>
                <a:gd name="connsiteX926" fmla="*/ 4628674 w 6400800"/>
                <a:gd name="connsiteY926" fmla="*/ 293846 h 514350"/>
                <a:gd name="connsiteX927" fmla="*/ 4625816 w 6400800"/>
                <a:gd name="connsiteY927" fmla="*/ 303371 h 514350"/>
                <a:gd name="connsiteX928" fmla="*/ 4610576 w 6400800"/>
                <a:gd name="connsiteY928" fmla="*/ 293846 h 514350"/>
                <a:gd name="connsiteX929" fmla="*/ 4604862 w 6400800"/>
                <a:gd name="connsiteY929" fmla="*/ 290989 h 514350"/>
                <a:gd name="connsiteX930" fmla="*/ 4610576 w 6400800"/>
                <a:gd name="connsiteY930" fmla="*/ 294799 h 514350"/>
                <a:gd name="connsiteX931" fmla="*/ 4624864 w 6400800"/>
                <a:gd name="connsiteY931" fmla="*/ 307181 h 514350"/>
                <a:gd name="connsiteX932" fmla="*/ 4625816 w 6400800"/>
                <a:gd name="connsiteY932" fmla="*/ 308134 h 514350"/>
                <a:gd name="connsiteX933" fmla="*/ 4622006 w 6400800"/>
                <a:gd name="connsiteY933" fmla="*/ 325279 h 514350"/>
                <a:gd name="connsiteX934" fmla="*/ 4619149 w 6400800"/>
                <a:gd name="connsiteY934" fmla="*/ 343376 h 514350"/>
                <a:gd name="connsiteX935" fmla="*/ 4607719 w 6400800"/>
                <a:gd name="connsiteY935" fmla="*/ 306229 h 514350"/>
                <a:gd name="connsiteX936" fmla="*/ 4602956 w 6400800"/>
                <a:gd name="connsiteY936" fmla="*/ 290989 h 514350"/>
                <a:gd name="connsiteX937" fmla="*/ 4601051 w 6400800"/>
                <a:gd name="connsiteY937" fmla="*/ 269081 h 514350"/>
                <a:gd name="connsiteX938" fmla="*/ 4599147 w 6400800"/>
                <a:gd name="connsiteY938" fmla="*/ 248126 h 514350"/>
                <a:gd name="connsiteX939" fmla="*/ 4597241 w 6400800"/>
                <a:gd name="connsiteY939" fmla="*/ 269081 h 514350"/>
                <a:gd name="connsiteX940" fmla="*/ 4597241 w 6400800"/>
                <a:gd name="connsiteY940" fmla="*/ 271939 h 514350"/>
                <a:gd name="connsiteX941" fmla="*/ 4589622 w 6400800"/>
                <a:gd name="connsiteY941" fmla="*/ 250031 h 514350"/>
                <a:gd name="connsiteX942" fmla="*/ 4589622 w 6400800"/>
                <a:gd name="connsiteY942" fmla="*/ 240506 h 514350"/>
                <a:gd name="connsiteX943" fmla="*/ 4590574 w 6400800"/>
                <a:gd name="connsiteY943" fmla="*/ 197644 h 514350"/>
                <a:gd name="connsiteX944" fmla="*/ 4590574 w 6400800"/>
                <a:gd name="connsiteY944" fmla="*/ 109061 h 514350"/>
                <a:gd name="connsiteX945" fmla="*/ 4579144 w 6400800"/>
                <a:gd name="connsiteY945" fmla="*/ 197644 h 514350"/>
                <a:gd name="connsiteX946" fmla="*/ 4574381 w 6400800"/>
                <a:gd name="connsiteY946" fmla="*/ 240506 h 514350"/>
                <a:gd name="connsiteX947" fmla="*/ 4573429 w 6400800"/>
                <a:gd name="connsiteY947" fmla="*/ 256699 h 514350"/>
                <a:gd name="connsiteX948" fmla="*/ 4572476 w 6400800"/>
                <a:gd name="connsiteY948" fmla="*/ 257651 h 514350"/>
                <a:gd name="connsiteX949" fmla="*/ 4563904 w 6400800"/>
                <a:gd name="connsiteY949" fmla="*/ 265271 h 514350"/>
                <a:gd name="connsiteX950" fmla="*/ 4563904 w 6400800"/>
                <a:gd name="connsiteY950" fmla="*/ 264319 h 514350"/>
                <a:gd name="connsiteX951" fmla="*/ 4559141 w 6400800"/>
                <a:gd name="connsiteY951" fmla="*/ 255746 h 514350"/>
                <a:gd name="connsiteX952" fmla="*/ 4560094 w 6400800"/>
                <a:gd name="connsiteY952" fmla="*/ 249079 h 514350"/>
                <a:gd name="connsiteX953" fmla="*/ 4576287 w 6400800"/>
                <a:gd name="connsiteY953" fmla="*/ 159544 h 514350"/>
                <a:gd name="connsiteX954" fmla="*/ 4550569 w 6400800"/>
                <a:gd name="connsiteY954" fmla="*/ 243364 h 514350"/>
                <a:gd name="connsiteX955" fmla="*/ 4550569 w 6400800"/>
                <a:gd name="connsiteY955" fmla="*/ 243364 h 514350"/>
                <a:gd name="connsiteX956" fmla="*/ 4550569 w 6400800"/>
                <a:gd name="connsiteY956" fmla="*/ 243364 h 514350"/>
                <a:gd name="connsiteX957" fmla="*/ 4549616 w 6400800"/>
                <a:gd name="connsiteY957" fmla="*/ 246221 h 514350"/>
                <a:gd name="connsiteX958" fmla="*/ 4548664 w 6400800"/>
                <a:gd name="connsiteY958" fmla="*/ 248126 h 514350"/>
                <a:gd name="connsiteX959" fmla="*/ 4548664 w 6400800"/>
                <a:gd name="connsiteY959" fmla="*/ 248126 h 514350"/>
                <a:gd name="connsiteX960" fmla="*/ 4548664 w 6400800"/>
                <a:gd name="connsiteY960" fmla="*/ 248126 h 514350"/>
                <a:gd name="connsiteX961" fmla="*/ 4536281 w 6400800"/>
                <a:gd name="connsiteY961" fmla="*/ 292894 h 514350"/>
                <a:gd name="connsiteX962" fmla="*/ 4531519 w 6400800"/>
                <a:gd name="connsiteY962" fmla="*/ 241459 h 514350"/>
                <a:gd name="connsiteX963" fmla="*/ 4525804 w 6400800"/>
                <a:gd name="connsiteY963" fmla="*/ 303371 h 514350"/>
                <a:gd name="connsiteX964" fmla="*/ 4525804 w 6400800"/>
                <a:gd name="connsiteY964" fmla="*/ 309086 h 514350"/>
                <a:gd name="connsiteX965" fmla="*/ 4524851 w 6400800"/>
                <a:gd name="connsiteY965" fmla="*/ 308134 h 514350"/>
                <a:gd name="connsiteX966" fmla="*/ 4525804 w 6400800"/>
                <a:gd name="connsiteY966" fmla="*/ 310039 h 514350"/>
                <a:gd name="connsiteX967" fmla="*/ 4523899 w 6400800"/>
                <a:gd name="connsiteY967" fmla="*/ 333851 h 514350"/>
                <a:gd name="connsiteX968" fmla="*/ 4523899 w 6400800"/>
                <a:gd name="connsiteY968" fmla="*/ 337661 h 514350"/>
                <a:gd name="connsiteX969" fmla="*/ 4522947 w 6400800"/>
                <a:gd name="connsiteY969" fmla="*/ 339566 h 514350"/>
                <a:gd name="connsiteX970" fmla="*/ 4517231 w 6400800"/>
                <a:gd name="connsiteY970" fmla="*/ 322421 h 514350"/>
                <a:gd name="connsiteX971" fmla="*/ 4514374 w 6400800"/>
                <a:gd name="connsiteY971" fmla="*/ 301466 h 514350"/>
                <a:gd name="connsiteX972" fmla="*/ 4517231 w 6400800"/>
                <a:gd name="connsiteY972" fmla="*/ 297656 h 514350"/>
                <a:gd name="connsiteX973" fmla="*/ 4521041 w 6400800"/>
                <a:gd name="connsiteY973" fmla="*/ 291941 h 514350"/>
                <a:gd name="connsiteX974" fmla="*/ 4516279 w 6400800"/>
                <a:gd name="connsiteY974" fmla="*/ 297656 h 514350"/>
                <a:gd name="connsiteX975" fmla="*/ 4514374 w 6400800"/>
                <a:gd name="connsiteY975" fmla="*/ 300514 h 514350"/>
                <a:gd name="connsiteX976" fmla="*/ 4514374 w 6400800"/>
                <a:gd name="connsiteY976" fmla="*/ 298609 h 514350"/>
                <a:gd name="connsiteX977" fmla="*/ 4517231 w 6400800"/>
                <a:gd name="connsiteY977" fmla="*/ 293846 h 514350"/>
                <a:gd name="connsiteX978" fmla="*/ 4520089 w 6400800"/>
                <a:gd name="connsiteY978" fmla="*/ 288131 h 514350"/>
                <a:gd name="connsiteX979" fmla="*/ 4516279 w 6400800"/>
                <a:gd name="connsiteY979" fmla="*/ 292894 h 514350"/>
                <a:gd name="connsiteX980" fmla="*/ 4514374 w 6400800"/>
                <a:gd name="connsiteY980" fmla="*/ 295751 h 514350"/>
                <a:gd name="connsiteX981" fmla="*/ 4512469 w 6400800"/>
                <a:gd name="connsiteY981" fmla="*/ 281464 h 514350"/>
                <a:gd name="connsiteX982" fmla="*/ 4511516 w 6400800"/>
                <a:gd name="connsiteY982" fmla="*/ 268129 h 514350"/>
                <a:gd name="connsiteX983" fmla="*/ 4510564 w 6400800"/>
                <a:gd name="connsiteY983" fmla="*/ 272891 h 514350"/>
                <a:gd name="connsiteX984" fmla="*/ 4506754 w 6400800"/>
                <a:gd name="connsiteY984" fmla="*/ 250984 h 514350"/>
                <a:gd name="connsiteX985" fmla="*/ 4506754 w 6400800"/>
                <a:gd name="connsiteY985" fmla="*/ 292894 h 514350"/>
                <a:gd name="connsiteX986" fmla="*/ 4501991 w 6400800"/>
                <a:gd name="connsiteY986" fmla="*/ 282416 h 514350"/>
                <a:gd name="connsiteX987" fmla="*/ 4494372 w 6400800"/>
                <a:gd name="connsiteY987" fmla="*/ 267176 h 514350"/>
                <a:gd name="connsiteX988" fmla="*/ 4486751 w 6400800"/>
                <a:gd name="connsiteY988" fmla="*/ 254794 h 514350"/>
                <a:gd name="connsiteX989" fmla="*/ 4480084 w 6400800"/>
                <a:gd name="connsiteY989" fmla="*/ 245269 h 514350"/>
                <a:gd name="connsiteX990" fmla="*/ 4474369 w 6400800"/>
                <a:gd name="connsiteY990" fmla="*/ 238601 h 514350"/>
                <a:gd name="connsiteX991" fmla="*/ 4469606 w 6400800"/>
                <a:gd name="connsiteY991" fmla="*/ 233839 h 514350"/>
                <a:gd name="connsiteX992" fmla="*/ 4471512 w 6400800"/>
                <a:gd name="connsiteY992" fmla="*/ 225266 h 514350"/>
                <a:gd name="connsiteX993" fmla="*/ 4477226 w 6400800"/>
                <a:gd name="connsiteY993" fmla="*/ 198596 h 514350"/>
                <a:gd name="connsiteX994" fmla="*/ 4481037 w 6400800"/>
                <a:gd name="connsiteY994" fmla="*/ 175736 h 514350"/>
                <a:gd name="connsiteX995" fmla="*/ 4473416 w 6400800"/>
                <a:gd name="connsiteY995" fmla="*/ 197644 h 514350"/>
                <a:gd name="connsiteX996" fmla="*/ 4463891 w 6400800"/>
                <a:gd name="connsiteY996" fmla="*/ 222409 h 514350"/>
                <a:gd name="connsiteX997" fmla="*/ 4455319 w 6400800"/>
                <a:gd name="connsiteY997" fmla="*/ 244316 h 514350"/>
                <a:gd name="connsiteX998" fmla="*/ 4453414 w 6400800"/>
                <a:gd name="connsiteY998" fmla="*/ 237649 h 514350"/>
                <a:gd name="connsiteX999" fmla="*/ 4454366 w 6400800"/>
                <a:gd name="connsiteY999" fmla="*/ 247174 h 514350"/>
                <a:gd name="connsiteX1000" fmla="*/ 4451509 w 6400800"/>
                <a:gd name="connsiteY1000" fmla="*/ 253841 h 514350"/>
                <a:gd name="connsiteX1001" fmla="*/ 4436269 w 6400800"/>
                <a:gd name="connsiteY1001" fmla="*/ 289084 h 514350"/>
                <a:gd name="connsiteX1002" fmla="*/ 4435316 w 6400800"/>
                <a:gd name="connsiteY1002" fmla="*/ 287179 h 514350"/>
                <a:gd name="connsiteX1003" fmla="*/ 4438174 w 6400800"/>
                <a:gd name="connsiteY1003" fmla="*/ 274796 h 514350"/>
                <a:gd name="connsiteX1004" fmla="*/ 4444841 w 6400800"/>
                <a:gd name="connsiteY1004" fmla="*/ 247174 h 514350"/>
                <a:gd name="connsiteX1005" fmla="*/ 4454366 w 6400800"/>
                <a:gd name="connsiteY1005" fmla="*/ 195739 h 514350"/>
                <a:gd name="connsiteX1006" fmla="*/ 4460081 w 6400800"/>
                <a:gd name="connsiteY1006" fmla="*/ 151924 h 514350"/>
                <a:gd name="connsiteX1007" fmla="*/ 4461987 w 6400800"/>
                <a:gd name="connsiteY1007" fmla="*/ 133826 h 514350"/>
                <a:gd name="connsiteX1008" fmla="*/ 4462939 w 6400800"/>
                <a:gd name="connsiteY1008" fmla="*/ 118586 h 514350"/>
                <a:gd name="connsiteX1009" fmla="*/ 4463891 w 6400800"/>
                <a:gd name="connsiteY1009" fmla="*/ 89059 h 514350"/>
                <a:gd name="connsiteX1010" fmla="*/ 4458176 w 6400800"/>
                <a:gd name="connsiteY1010" fmla="*/ 118586 h 514350"/>
                <a:gd name="connsiteX1011" fmla="*/ 4455319 w 6400800"/>
                <a:gd name="connsiteY1011" fmla="*/ 133826 h 514350"/>
                <a:gd name="connsiteX1012" fmla="*/ 4451509 w 6400800"/>
                <a:gd name="connsiteY1012" fmla="*/ 151924 h 514350"/>
                <a:gd name="connsiteX1013" fmla="*/ 4441984 w 6400800"/>
                <a:gd name="connsiteY1013" fmla="*/ 194786 h 514350"/>
                <a:gd name="connsiteX1014" fmla="*/ 4428649 w 6400800"/>
                <a:gd name="connsiteY1014" fmla="*/ 245269 h 514350"/>
                <a:gd name="connsiteX1015" fmla="*/ 4421981 w 6400800"/>
                <a:gd name="connsiteY1015" fmla="*/ 269081 h 514350"/>
                <a:gd name="connsiteX1016" fmla="*/ 4414362 w 6400800"/>
                <a:gd name="connsiteY1016" fmla="*/ 258604 h 514350"/>
                <a:gd name="connsiteX1017" fmla="*/ 4394359 w 6400800"/>
                <a:gd name="connsiteY1017" fmla="*/ 230029 h 514350"/>
                <a:gd name="connsiteX1018" fmla="*/ 4387691 w 6400800"/>
                <a:gd name="connsiteY1018" fmla="*/ 221456 h 514350"/>
                <a:gd name="connsiteX1019" fmla="*/ 4395312 w 6400800"/>
                <a:gd name="connsiteY1019" fmla="*/ 180499 h 514350"/>
                <a:gd name="connsiteX1020" fmla="*/ 4382929 w 6400800"/>
                <a:gd name="connsiteY1020" fmla="*/ 215741 h 514350"/>
                <a:gd name="connsiteX1021" fmla="*/ 4375309 w 6400800"/>
                <a:gd name="connsiteY1021" fmla="*/ 206216 h 514350"/>
                <a:gd name="connsiteX1022" fmla="*/ 4381976 w 6400800"/>
                <a:gd name="connsiteY1022" fmla="*/ 218599 h 514350"/>
                <a:gd name="connsiteX1023" fmla="*/ 4369594 w 6400800"/>
                <a:gd name="connsiteY1023" fmla="*/ 259556 h 514350"/>
                <a:gd name="connsiteX1024" fmla="*/ 4368641 w 6400800"/>
                <a:gd name="connsiteY1024" fmla="*/ 241459 h 514350"/>
                <a:gd name="connsiteX1025" fmla="*/ 4366737 w 6400800"/>
                <a:gd name="connsiteY1025" fmla="*/ 263366 h 514350"/>
                <a:gd name="connsiteX1026" fmla="*/ 4365784 w 6400800"/>
                <a:gd name="connsiteY1026" fmla="*/ 274796 h 514350"/>
                <a:gd name="connsiteX1027" fmla="*/ 4362926 w 6400800"/>
                <a:gd name="connsiteY1027" fmla="*/ 285274 h 514350"/>
                <a:gd name="connsiteX1028" fmla="*/ 4362926 w 6400800"/>
                <a:gd name="connsiteY1028" fmla="*/ 282416 h 514350"/>
                <a:gd name="connsiteX1029" fmla="*/ 4361022 w 6400800"/>
                <a:gd name="connsiteY1029" fmla="*/ 261461 h 514350"/>
                <a:gd name="connsiteX1030" fmla="*/ 4359116 w 6400800"/>
                <a:gd name="connsiteY1030" fmla="*/ 283369 h 514350"/>
                <a:gd name="connsiteX1031" fmla="*/ 4359116 w 6400800"/>
                <a:gd name="connsiteY1031" fmla="*/ 290989 h 514350"/>
                <a:gd name="connsiteX1032" fmla="*/ 4357212 w 6400800"/>
                <a:gd name="connsiteY1032" fmla="*/ 295751 h 514350"/>
                <a:gd name="connsiteX1033" fmla="*/ 4351497 w 6400800"/>
                <a:gd name="connsiteY1033" fmla="*/ 284321 h 514350"/>
                <a:gd name="connsiteX1034" fmla="*/ 4351497 w 6400800"/>
                <a:gd name="connsiteY1034" fmla="*/ 257651 h 514350"/>
                <a:gd name="connsiteX1035" fmla="*/ 4351497 w 6400800"/>
                <a:gd name="connsiteY1035" fmla="*/ 238601 h 514350"/>
                <a:gd name="connsiteX1036" fmla="*/ 4349591 w 6400800"/>
                <a:gd name="connsiteY1036" fmla="*/ 221456 h 514350"/>
                <a:gd name="connsiteX1037" fmla="*/ 4345781 w 6400800"/>
                <a:gd name="connsiteY1037" fmla="*/ 194786 h 514350"/>
                <a:gd name="connsiteX1038" fmla="*/ 4342924 w 6400800"/>
                <a:gd name="connsiteY1038" fmla="*/ 170974 h 514350"/>
                <a:gd name="connsiteX1039" fmla="*/ 4341972 w 6400800"/>
                <a:gd name="connsiteY1039" fmla="*/ 194786 h 514350"/>
                <a:gd name="connsiteX1040" fmla="*/ 4341972 w 6400800"/>
                <a:gd name="connsiteY1040" fmla="*/ 217646 h 514350"/>
                <a:gd name="connsiteX1041" fmla="*/ 4340066 w 6400800"/>
                <a:gd name="connsiteY1041" fmla="*/ 205264 h 514350"/>
                <a:gd name="connsiteX1042" fmla="*/ 4339114 w 6400800"/>
                <a:gd name="connsiteY1042" fmla="*/ 226219 h 514350"/>
                <a:gd name="connsiteX1043" fmla="*/ 4338162 w 6400800"/>
                <a:gd name="connsiteY1043" fmla="*/ 250031 h 514350"/>
                <a:gd name="connsiteX1044" fmla="*/ 4338162 w 6400800"/>
                <a:gd name="connsiteY1044" fmla="*/ 252889 h 514350"/>
                <a:gd name="connsiteX1045" fmla="*/ 4337209 w 6400800"/>
                <a:gd name="connsiteY1045" fmla="*/ 250984 h 514350"/>
                <a:gd name="connsiteX1046" fmla="*/ 4318159 w 6400800"/>
                <a:gd name="connsiteY1046" fmla="*/ 196691 h 514350"/>
                <a:gd name="connsiteX1047" fmla="*/ 4289584 w 6400800"/>
                <a:gd name="connsiteY1047" fmla="*/ 116681 h 514350"/>
                <a:gd name="connsiteX1048" fmla="*/ 4278154 w 6400800"/>
                <a:gd name="connsiteY1048" fmla="*/ 86201 h 514350"/>
                <a:gd name="connsiteX1049" fmla="*/ 4285774 w 6400800"/>
                <a:gd name="connsiteY1049" fmla="*/ 117634 h 514350"/>
                <a:gd name="connsiteX1050" fmla="*/ 4307681 w 6400800"/>
                <a:gd name="connsiteY1050" fmla="*/ 199549 h 514350"/>
                <a:gd name="connsiteX1051" fmla="*/ 4334351 w 6400800"/>
                <a:gd name="connsiteY1051" fmla="*/ 295751 h 514350"/>
                <a:gd name="connsiteX1052" fmla="*/ 4334351 w 6400800"/>
                <a:gd name="connsiteY1052" fmla="*/ 296704 h 514350"/>
                <a:gd name="connsiteX1053" fmla="*/ 4334351 w 6400800"/>
                <a:gd name="connsiteY1053" fmla="*/ 294799 h 514350"/>
                <a:gd name="connsiteX1054" fmla="*/ 4334351 w 6400800"/>
                <a:gd name="connsiteY1054" fmla="*/ 301466 h 514350"/>
                <a:gd name="connsiteX1055" fmla="*/ 4333399 w 6400800"/>
                <a:gd name="connsiteY1055" fmla="*/ 315754 h 514350"/>
                <a:gd name="connsiteX1056" fmla="*/ 4329589 w 6400800"/>
                <a:gd name="connsiteY1056" fmla="*/ 344329 h 514350"/>
                <a:gd name="connsiteX1057" fmla="*/ 4328637 w 6400800"/>
                <a:gd name="connsiteY1057" fmla="*/ 343376 h 514350"/>
                <a:gd name="connsiteX1058" fmla="*/ 4326731 w 6400800"/>
                <a:gd name="connsiteY1058" fmla="*/ 340519 h 514350"/>
                <a:gd name="connsiteX1059" fmla="*/ 4325779 w 6400800"/>
                <a:gd name="connsiteY1059" fmla="*/ 333851 h 514350"/>
                <a:gd name="connsiteX1060" fmla="*/ 4315301 w 6400800"/>
                <a:gd name="connsiteY1060" fmla="*/ 267176 h 514350"/>
                <a:gd name="connsiteX1061" fmla="*/ 4301966 w 6400800"/>
                <a:gd name="connsiteY1061" fmla="*/ 202406 h 514350"/>
                <a:gd name="connsiteX1062" fmla="*/ 4303872 w 6400800"/>
                <a:gd name="connsiteY1062" fmla="*/ 268129 h 514350"/>
                <a:gd name="connsiteX1063" fmla="*/ 4303872 w 6400800"/>
                <a:gd name="connsiteY1063" fmla="*/ 274796 h 514350"/>
                <a:gd name="connsiteX1064" fmla="*/ 4301966 w 6400800"/>
                <a:gd name="connsiteY1064" fmla="*/ 290036 h 514350"/>
                <a:gd name="connsiteX1065" fmla="*/ 4300062 w 6400800"/>
                <a:gd name="connsiteY1065" fmla="*/ 300514 h 514350"/>
                <a:gd name="connsiteX1066" fmla="*/ 4288631 w 6400800"/>
                <a:gd name="connsiteY1066" fmla="*/ 286226 h 514350"/>
                <a:gd name="connsiteX1067" fmla="*/ 4299109 w 6400800"/>
                <a:gd name="connsiteY1067" fmla="*/ 305276 h 514350"/>
                <a:gd name="connsiteX1068" fmla="*/ 4296251 w 6400800"/>
                <a:gd name="connsiteY1068" fmla="*/ 323374 h 514350"/>
                <a:gd name="connsiteX1069" fmla="*/ 4292441 w 6400800"/>
                <a:gd name="connsiteY1069" fmla="*/ 346234 h 514350"/>
                <a:gd name="connsiteX1070" fmla="*/ 4290537 w 6400800"/>
                <a:gd name="connsiteY1070" fmla="*/ 343376 h 514350"/>
                <a:gd name="connsiteX1071" fmla="*/ 4288631 w 6400800"/>
                <a:gd name="connsiteY1071" fmla="*/ 308134 h 514350"/>
                <a:gd name="connsiteX1072" fmla="*/ 4281964 w 6400800"/>
                <a:gd name="connsiteY1072" fmla="*/ 231934 h 514350"/>
                <a:gd name="connsiteX1073" fmla="*/ 4277201 w 6400800"/>
                <a:gd name="connsiteY1073" fmla="*/ 309086 h 514350"/>
                <a:gd name="connsiteX1074" fmla="*/ 4277201 w 6400800"/>
                <a:gd name="connsiteY1074" fmla="*/ 318611 h 514350"/>
                <a:gd name="connsiteX1075" fmla="*/ 4273391 w 6400800"/>
                <a:gd name="connsiteY1075" fmla="*/ 310039 h 514350"/>
                <a:gd name="connsiteX1076" fmla="*/ 4272439 w 6400800"/>
                <a:gd name="connsiteY1076" fmla="*/ 303371 h 514350"/>
                <a:gd name="connsiteX1077" fmla="*/ 4270534 w 6400800"/>
                <a:gd name="connsiteY1077" fmla="*/ 273844 h 514350"/>
                <a:gd name="connsiteX1078" fmla="*/ 4269581 w 6400800"/>
                <a:gd name="connsiteY1078" fmla="*/ 260509 h 514350"/>
                <a:gd name="connsiteX1079" fmla="*/ 4269581 w 6400800"/>
                <a:gd name="connsiteY1079" fmla="*/ 255746 h 514350"/>
                <a:gd name="connsiteX1080" fmla="*/ 4270534 w 6400800"/>
                <a:gd name="connsiteY1080" fmla="*/ 234791 h 514350"/>
                <a:gd name="connsiteX1081" fmla="*/ 4273391 w 6400800"/>
                <a:gd name="connsiteY1081" fmla="*/ 155734 h 514350"/>
                <a:gd name="connsiteX1082" fmla="*/ 4259104 w 6400800"/>
                <a:gd name="connsiteY1082" fmla="*/ 233839 h 514350"/>
                <a:gd name="connsiteX1083" fmla="*/ 4253389 w 6400800"/>
                <a:gd name="connsiteY1083" fmla="*/ 271939 h 514350"/>
                <a:gd name="connsiteX1084" fmla="*/ 4252437 w 6400800"/>
                <a:gd name="connsiteY1084" fmla="*/ 270034 h 514350"/>
                <a:gd name="connsiteX1085" fmla="*/ 4253389 w 6400800"/>
                <a:gd name="connsiteY1085" fmla="*/ 262414 h 514350"/>
                <a:gd name="connsiteX1086" fmla="*/ 4255294 w 6400800"/>
                <a:gd name="connsiteY1086" fmla="*/ 240506 h 514350"/>
                <a:gd name="connsiteX1087" fmla="*/ 4249579 w 6400800"/>
                <a:gd name="connsiteY1087" fmla="*/ 262414 h 514350"/>
                <a:gd name="connsiteX1088" fmla="*/ 4248626 w 6400800"/>
                <a:gd name="connsiteY1088" fmla="*/ 264319 h 514350"/>
                <a:gd name="connsiteX1089" fmla="*/ 4246722 w 6400800"/>
                <a:gd name="connsiteY1089" fmla="*/ 261461 h 514350"/>
                <a:gd name="connsiteX1090" fmla="*/ 4244816 w 6400800"/>
                <a:gd name="connsiteY1090" fmla="*/ 257651 h 514350"/>
                <a:gd name="connsiteX1091" fmla="*/ 4244816 w 6400800"/>
                <a:gd name="connsiteY1091" fmla="*/ 251936 h 514350"/>
                <a:gd name="connsiteX1092" fmla="*/ 4243864 w 6400800"/>
                <a:gd name="connsiteY1092" fmla="*/ 256699 h 514350"/>
                <a:gd name="connsiteX1093" fmla="*/ 4240054 w 6400800"/>
                <a:gd name="connsiteY1093" fmla="*/ 251936 h 514350"/>
                <a:gd name="connsiteX1094" fmla="*/ 4229576 w 6400800"/>
                <a:gd name="connsiteY1094" fmla="*/ 235744 h 514350"/>
                <a:gd name="connsiteX1095" fmla="*/ 4220051 w 6400800"/>
                <a:gd name="connsiteY1095" fmla="*/ 222409 h 514350"/>
                <a:gd name="connsiteX1096" fmla="*/ 4226719 w 6400800"/>
                <a:gd name="connsiteY1096" fmla="*/ 237649 h 514350"/>
                <a:gd name="connsiteX1097" fmla="*/ 4234339 w 6400800"/>
                <a:gd name="connsiteY1097" fmla="*/ 254794 h 514350"/>
                <a:gd name="connsiteX1098" fmla="*/ 4236244 w 6400800"/>
                <a:gd name="connsiteY1098" fmla="*/ 258604 h 514350"/>
                <a:gd name="connsiteX1099" fmla="*/ 4231481 w 6400800"/>
                <a:gd name="connsiteY1099" fmla="*/ 251936 h 514350"/>
                <a:gd name="connsiteX1100" fmla="*/ 4220051 w 6400800"/>
                <a:gd name="connsiteY1100" fmla="*/ 237649 h 514350"/>
                <a:gd name="connsiteX1101" fmla="*/ 4202906 w 6400800"/>
                <a:gd name="connsiteY1101" fmla="*/ 219551 h 514350"/>
                <a:gd name="connsiteX1102" fmla="*/ 4196239 w 6400800"/>
                <a:gd name="connsiteY1102" fmla="*/ 213836 h 514350"/>
                <a:gd name="connsiteX1103" fmla="*/ 4201954 w 6400800"/>
                <a:gd name="connsiteY1103" fmla="*/ 220504 h 514350"/>
                <a:gd name="connsiteX1104" fmla="*/ 4216241 w 6400800"/>
                <a:gd name="connsiteY1104" fmla="*/ 240506 h 514350"/>
                <a:gd name="connsiteX1105" fmla="*/ 4225766 w 6400800"/>
                <a:gd name="connsiteY1105" fmla="*/ 255746 h 514350"/>
                <a:gd name="connsiteX1106" fmla="*/ 4235291 w 6400800"/>
                <a:gd name="connsiteY1106" fmla="*/ 273844 h 514350"/>
                <a:gd name="connsiteX1107" fmla="*/ 4235291 w 6400800"/>
                <a:gd name="connsiteY1107" fmla="*/ 274796 h 514350"/>
                <a:gd name="connsiteX1108" fmla="*/ 4235291 w 6400800"/>
                <a:gd name="connsiteY1108" fmla="*/ 282416 h 514350"/>
                <a:gd name="connsiteX1109" fmla="*/ 4234339 w 6400800"/>
                <a:gd name="connsiteY1109" fmla="*/ 281464 h 514350"/>
                <a:gd name="connsiteX1110" fmla="*/ 4229576 w 6400800"/>
                <a:gd name="connsiteY1110" fmla="*/ 276701 h 514350"/>
                <a:gd name="connsiteX1111" fmla="*/ 4233387 w 6400800"/>
                <a:gd name="connsiteY1111" fmla="*/ 282416 h 514350"/>
                <a:gd name="connsiteX1112" fmla="*/ 4235291 w 6400800"/>
                <a:gd name="connsiteY1112" fmla="*/ 284321 h 514350"/>
                <a:gd name="connsiteX1113" fmla="*/ 4235291 w 6400800"/>
                <a:gd name="connsiteY1113" fmla="*/ 285274 h 514350"/>
                <a:gd name="connsiteX1114" fmla="*/ 4229576 w 6400800"/>
                <a:gd name="connsiteY1114" fmla="*/ 310039 h 514350"/>
                <a:gd name="connsiteX1115" fmla="*/ 4222909 w 6400800"/>
                <a:gd name="connsiteY1115" fmla="*/ 295751 h 514350"/>
                <a:gd name="connsiteX1116" fmla="*/ 4228624 w 6400800"/>
                <a:gd name="connsiteY1116" fmla="*/ 316706 h 514350"/>
                <a:gd name="connsiteX1117" fmla="*/ 4226719 w 6400800"/>
                <a:gd name="connsiteY1117" fmla="*/ 327184 h 514350"/>
                <a:gd name="connsiteX1118" fmla="*/ 4223862 w 6400800"/>
                <a:gd name="connsiteY1118" fmla="*/ 341471 h 514350"/>
                <a:gd name="connsiteX1119" fmla="*/ 4222909 w 6400800"/>
                <a:gd name="connsiteY1119" fmla="*/ 334804 h 514350"/>
                <a:gd name="connsiteX1120" fmla="*/ 4219099 w 6400800"/>
                <a:gd name="connsiteY1120" fmla="*/ 311944 h 514350"/>
                <a:gd name="connsiteX1121" fmla="*/ 4219099 w 6400800"/>
                <a:gd name="connsiteY1121" fmla="*/ 331946 h 514350"/>
                <a:gd name="connsiteX1122" fmla="*/ 4217194 w 6400800"/>
                <a:gd name="connsiteY1122" fmla="*/ 322421 h 514350"/>
                <a:gd name="connsiteX1123" fmla="*/ 4198144 w 6400800"/>
                <a:gd name="connsiteY1123" fmla="*/ 240506 h 514350"/>
                <a:gd name="connsiteX1124" fmla="*/ 4205764 w 6400800"/>
                <a:gd name="connsiteY1124" fmla="*/ 323374 h 514350"/>
                <a:gd name="connsiteX1125" fmla="*/ 4210526 w 6400800"/>
                <a:gd name="connsiteY1125" fmla="*/ 364331 h 514350"/>
                <a:gd name="connsiteX1126" fmla="*/ 4210526 w 6400800"/>
                <a:gd name="connsiteY1126" fmla="*/ 363379 h 514350"/>
                <a:gd name="connsiteX1127" fmla="*/ 4206716 w 6400800"/>
                <a:gd name="connsiteY1127" fmla="*/ 350044 h 514350"/>
                <a:gd name="connsiteX1128" fmla="*/ 4202906 w 6400800"/>
                <a:gd name="connsiteY1128" fmla="*/ 338614 h 514350"/>
                <a:gd name="connsiteX1129" fmla="*/ 4202906 w 6400800"/>
                <a:gd name="connsiteY1129" fmla="*/ 350996 h 514350"/>
                <a:gd name="connsiteX1130" fmla="*/ 4202906 w 6400800"/>
                <a:gd name="connsiteY1130" fmla="*/ 365284 h 514350"/>
                <a:gd name="connsiteX1131" fmla="*/ 4202906 w 6400800"/>
                <a:gd name="connsiteY1131" fmla="*/ 373856 h 514350"/>
                <a:gd name="connsiteX1132" fmla="*/ 4202906 w 6400800"/>
                <a:gd name="connsiteY1132" fmla="*/ 380524 h 514350"/>
                <a:gd name="connsiteX1133" fmla="*/ 4201954 w 6400800"/>
                <a:gd name="connsiteY1133" fmla="*/ 378619 h 514350"/>
                <a:gd name="connsiteX1134" fmla="*/ 4201001 w 6400800"/>
                <a:gd name="connsiteY1134" fmla="*/ 361474 h 514350"/>
                <a:gd name="connsiteX1135" fmla="*/ 4196239 w 6400800"/>
                <a:gd name="connsiteY1135" fmla="*/ 290989 h 514350"/>
                <a:gd name="connsiteX1136" fmla="*/ 4191476 w 6400800"/>
                <a:gd name="connsiteY1136" fmla="*/ 343376 h 514350"/>
                <a:gd name="connsiteX1137" fmla="*/ 4188619 w 6400800"/>
                <a:gd name="connsiteY1137" fmla="*/ 335756 h 514350"/>
                <a:gd name="connsiteX1138" fmla="*/ 4181951 w 6400800"/>
                <a:gd name="connsiteY1138" fmla="*/ 319564 h 514350"/>
                <a:gd name="connsiteX1139" fmla="*/ 4180999 w 6400800"/>
                <a:gd name="connsiteY1139" fmla="*/ 316706 h 514350"/>
                <a:gd name="connsiteX1140" fmla="*/ 4180999 w 6400800"/>
                <a:gd name="connsiteY1140" fmla="*/ 256699 h 514350"/>
                <a:gd name="connsiteX1141" fmla="*/ 4180999 w 6400800"/>
                <a:gd name="connsiteY1141" fmla="*/ 230029 h 514350"/>
                <a:gd name="connsiteX1142" fmla="*/ 4177189 w 6400800"/>
                <a:gd name="connsiteY1142" fmla="*/ 256699 h 514350"/>
                <a:gd name="connsiteX1143" fmla="*/ 4175284 w 6400800"/>
                <a:gd name="connsiteY1143" fmla="*/ 270034 h 514350"/>
                <a:gd name="connsiteX1144" fmla="*/ 4174331 w 6400800"/>
                <a:gd name="connsiteY1144" fmla="*/ 251936 h 514350"/>
                <a:gd name="connsiteX1145" fmla="*/ 4168616 w 6400800"/>
                <a:gd name="connsiteY1145" fmla="*/ 176689 h 514350"/>
                <a:gd name="connsiteX1146" fmla="*/ 4162901 w 6400800"/>
                <a:gd name="connsiteY1146" fmla="*/ 251936 h 514350"/>
                <a:gd name="connsiteX1147" fmla="*/ 4160996 w 6400800"/>
                <a:gd name="connsiteY1147" fmla="*/ 287179 h 514350"/>
                <a:gd name="connsiteX1148" fmla="*/ 4154329 w 6400800"/>
                <a:gd name="connsiteY1148" fmla="*/ 303371 h 514350"/>
                <a:gd name="connsiteX1149" fmla="*/ 4146709 w 6400800"/>
                <a:gd name="connsiteY1149" fmla="*/ 280511 h 514350"/>
                <a:gd name="connsiteX1150" fmla="*/ 4140041 w 6400800"/>
                <a:gd name="connsiteY1150" fmla="*/ 246221 h 514350"/>
                <a:gd name="connsiteX1151" fmla="*/ 4133374 w 6400800"/>
                <a:gd name="connsiteY1151" fmla="*/ 224314 h 514350"/>
                <a:gd name="connsiteX1152" fmla="*/ 4134326 w 6400800"/>
                <a:gd name="connsiteY1152" fmla="*/ 230029 h 514350"/>
                <a:gd name="connsiteX1153" fmla="*/ 4136231 w 6400800"/>
                <a:gd name="connsiteY1153" fmla="*/ 247174 h 514350"/>
                <a:gd name="connsiteX1154" fmla="*/ 4136231 w 6400800"/>
                <a:gd name="connsiteY1154" fmla="*/ 250031 h 514350"/>
                <a:gd name="connsiteX1155" fmla="*/ 4118134 w 6400800"/>
                <a:gd name="connsiteY1155" fmla="*/ 197644 h 514350"/>
                <a:gd name="connsiteX1156" fmla="*/ 4093369 w 6400800"/>
                <a:gd name="connsiteY1156" fmla="*/ 121444 h 514350"/>
                <a:gd name="connsiteX1157" fmla="*/ 4083844 w 6400800"/>
                <a:gd name="connsiteY1157" fmla="*/ 92869 h 514350"/>
                <a:gd name="connsiteX1158" fmla="*/ 4089559 w 6400800"/>
                <a:gd name="connsiteY1158" fmla="*/ 122396 h 514350"/>
                <a:gd name="connsiteX1159" fmla="*/ 4106704 w 6400800"/>
                <a:gd name="connsiteY1159" fmla="*/ 200501 h 514350"/>
                <a:gd name="connsiteX1160" fmla="*/ 4119086 w 6400800"/>
                <a:gd name="connsiteY1160" fmla="*/ 248126 h 514350"/>
                <a:gd name="connsiteX1161" fmla="*/ 4117181 w 6400800"/>
                <a:gd name="connsiteY1161" fmla="*/ 262414 h 514350"/>
                <a:gd name="connsiteX1162" fmla="*/ 4114324 w 6400800"/>
                <a:gd name="connsiteY1162" fmla="*/ 290036 h 514350"/>
                <a:gd name="connsiteX1163" fmla="*/ 4110514 w 6400800"/>
                <a:gd name="connsiteY1163" fmla="*/ 284321 h 514350"/>
                <a:gd name="connsiteX1164" fmla="*/ 4114324 w 6400800"/>
                <a:gd name="connsiteY1164" fmla="*/ 269081 h 514350"/>
                <a:gd name="connsiteX1165" fmla="*/ 4108609 w 6400800"/>
                <a:gd name="connsiteY1165" fmla="*/ 282416 h 514350"/>
                <a:gd name="connsiteX1166" fmla="*/ 4102894 w 6400800"/>
                <a:gd name="connsiteY1166" fmla="*/ 273844 h 514350"/>
                <a:gd name="connsiteX1167" fmla="*/ 4096226 w 6400800"/>
                <a:gd name="connsiteY1167" fmla="*/ 263366 h 514350"/>
                <a:gd name="connsiteX1168" fmla="*/ 4097179 w 6400800"/>
                <a:gd name="connsiteY1168" fmla="*/ 262414 h 514350"/>
                <a:gd name="connsiteX1169" fmla="*/ 4096226 w 6400800"/>
                <a:gd name="connsiteY1169" fmla="*/ 263366 h 514350"/>
                <a:gd name="connsiteX1170" fmla="*/ 4090511 w 6400800"/>
                <a:gd name="connsiteY1170" fmla="*/ 253841 h 514350"/>
                <a:gd name="connsiteX1171" fmla="*/ 4090511 w 6400800"/>
                <a:gd name="connsiteY1171" fmla="*/ 252889 h 514350"/>
                <a:gd name="connsiteX1172" fmla="*/ 4090511 w 6400800"/>
                <a:gd name="connsiteY1172" fmla="*/ 238601 h 514350"/>
                <a:gd name="connsiteX1173" fmla="*/ 4090511 w 6400800"/>
                <a:gd name="connsiteY1173" fmla="*/ 215741 h 514350"/>
                <a:gd name="connsiteX1174" fmla="*/ 4089559 w 6400800"/>
                <a:gd name="connsiteY1174" fmla="*/ 195739 h 514350"/>
                <a:gd name="connsiteX1175" fmla="*/ 4086701 w 6400800"/>
                <a:gd name="connsiteY1175" fmla="*/ 214789 h 514350"/>
                <a:gd name="connsiteX1176" fmla="*/ 4083844 w 6400800"/>
                <a:gd name="connsiteY1176" fmla="*/ 236696 h 514350"/>
                <a:gd name="connsiteX1177" fmla="*/ 4083844 w 6400800"/>
                <a:gd name="connsiteY1177" fmla="*/ 239554 h 514350"/>
                <a:gd name="connsiteX1178" fmla="*/ 4081939 w 6400800"/>
                <a:gd name="connsiteY1178" fmla="*/ 236696 h 514350"/>
                <a:gd name="connsiteX1179" fmla="*/ 4081939 w 6400800"/>
                <a:gd name="connsiteY1179" fmla="*/ 234791 h 514350"/>
                <a:gd name="connsiteX1180" fmla="*/ 4081939 w 6400800"/>
                <a:gd name="connsiteY1180" fmla="*/ 210026 h 514350"/>
                <a:gd name="connsiteX1181" fmla="*/ 4081939 w 6400800"/>
                <a:gd name="connsiteY1181" fmla="*/ 188119 h 514350"/>
                <a:gd name="connsiteX1182" fmla="*/ 4078129 w 6400800"/>
                <a:gd name="connsiteY1182" fmla="*/ 210026 h 514350"/>
                <a:gd name="connsiteX1183" fmla="*/ 4075271 w 6400800"/>
                <a:gd name="connsiteY1183" fmla="*/ 227171 h 514350"/>
                <a:gd name="connsiteX1184" fmla="*/ 4059079 w 6400800"/>
                <a:gd name="connsiteY1184" fmla="*/ 202406 h 514350"/>
                <a:gd name="connsiteX1185" fmla="*/ 4073366 w 6400800"/>
                <a:gd name="connsiteY1185" fmla="*/ 236696 h 514350"/>
                <a:gd name="connsiteX1186" fmla="*/ 4071461 w 6400800"/>
                <a:gd name="connsiteY1186" fmla="*/ 250984 h 514350"/>
                <a:gd name="connsiteX1187" fmla="*/ 4067651 w 6400800"/>
                <a:gd name="connsiteY1187" fmla="*/ 268129 h 514350"/>
                <a:gd name="connsiteX1188" fmla="*/ 4064794 w 6400800"/>
                <a:gd name="connsiteY1188" fmla="*/ 279559 h 514350"/>
                <a:gd name="connsiteX1189" fmla="*/ 4061936 w 6400800"/>
                <a:gd name="connsiteY1189" fmla="*/ 253841 h 514350"/>
                <a:gd name="connsiteX1190" fmla="*/ 4054316 w 6400800"/>
                <a:gd name="connsiteY1190" fmla="*/ 207169 h 514350"/>
                <a:gd name="connsiteX1191" fmla="*/ 4050506 w 6400800"/>
                <a:gd name="connsiteY1191" fmla="*/ 186214 h 514350"/>
                <a:gd name="connsiteX1192" fmla="*/ 4046696 w 6400800"/>
                <a:gd name="connsiteY1192" fmla="*/ 168116 h 514350"/>
                <a:gd name="connsiteX1193" fmla="*/ 4040029 w 6400800"/>
                <a:gd name="connsiteY1193" fmla="*/ 137636 h 514350"/>
                <a:gd name="connsiteX1194" fmla="*/ 4034314 w 6400800"/>
                <a:gd name="connsiteY1194" fmla="*/ 111919 h 514350"/>
                <a:gd name="connsiteX1195" fmla="*/ 4036219 w 6400800"/>
                <a:gd name="connsiteY1195" fmla="*/ 138589 h 514350"/>
                <a:gd name="connsiteX1196" fmla="*/ 4039076 w 6400800"/>
                <a:gd name="connsiteY1196" fmla="*/ 169069 h 514350"/>
                <a:gd name="connsiteX1197" fmla="*/ 4042886 w 6400800"/>
                <a:gd name="connsiteY1197" fmla="*/ 208121 h 514350"/>
                <a:gd name="connsiteX1198" fmla="*/ 4044791 w 6400800"/>
                <a:gd name="connsiteY1198" fmla="*/ 238601 h 514350"/>
                <a:gd name="connsiteX1199" fmla="*/ 4031456 w 6400800"/>
                <a:gd name="connsiteY1199" fmla="*/ 170021 h 514350"/>
                <a:gd name="connsiteX1200" fmla="*/ 4036219 w 6400800"/>
                <a:gd name="connsiteY1200" fmla="*/ 252889 h 514350"/>
                <a:gd name="connsiteX1201" fmla="*/ 4037171 w 6400800"/>
                <a:gd name="connsiteY1201" fmla="*/ 264319 h 514350"/>
                <a:gd name="connsiteX1202" fmla="*/ 4035266 w 6400800"/>
                <a:gd name="connsiteY1202" fmla="*/ 271939 h 514350"/>
                <a:gd name="connsiteX1203" fmla="*/ 4030504 w 6400800"/>
                <a:gd name="connsiteY1203" fmla="*/ 266224 h 514350"/>
                <a:gd name="connsiteX1204" fmla="*/ 4023836 w 6400800"/>
                <a:gd name="connsiteY1204" fmla="*/ 258604 h 514350"/>
                <a:gd name="connsiteX1205" fmla="*/ 4009549 w 6400800"/>
                <a:gd name="connsiteY1205" fmla="*/ 229076 h 514350"/>
                <a:gd name="connsiteX1206" fmla="*/ 3996214 w 6400800"/>
                <a:gd name="connsiteY1206" fmla="*/ 203359 h 514350"/>
                <a:gd name="connsiteX1207" fmla="*/ 4005739 w 6400800"/>
                <a:gd name="connsiteY1207" fmla="*/ 230981 h 514350"/>
                <a:gd name="connsiteX1208" fmla="*/ 4014311 w 6400800"/>
                <a:gd name="connsiteY1208" fmla="*/ 255746 h 514350"/>
                <a:gd name="connsiteX1209" fmla="*/ 4007644 w 6400800"/>
                <a:gd name="connsiteY1209" fmla="*/ 243364 h 514350"/>
                <a:gd name="connsiteX1210" fmla="*/ 4015264 w 6400800"/>
                <a:gd name="connsiteY1210" fmla="*/ 267176 h 514350"/>
                <a:gd name="connsiteX1211" fmla="*/ 4024789 w 6400800"/>
                <a:gd name="connsiteY1211" fmla="*/ 294799 h 514350"/>
                <a:gd name="connsiteX1212" fmla="*/ 4026694 w 6400800"/>
                <a:gd name="connsiteY1212" fmla="*/ 301466 h 514350"/>
                <a:gd name="connsiteX1213" fmla="*/ 4017169 w 6400800"/>
                <a:gd name="connsiteY1213" fmla="*/ 329089 h 514350"/>
                <a:gd name="connsiteX1214" fmla="*/ 4016216 w 6400800"/>
                <a:gd name="connsiteY1214" fmla="*/ 328136 h 514350"/>
                <a:gd name="connsiteX1215" fmla="*/ 4005739 w 6400800"/>
                <a:gd name="connsiteY1215" fmla="*/ 320516 h 514350"/>
                <a:gd name="connsiteX1216" fmla="*/ 4005739 w 6400800"/>
                <a:gd name="connsiteY1216" fmla="*/ 318611 h 514350"/>
                <a:gd name="connsiteX1217" fmla="*/ 4004786 w 6400800"/>
                <a:gd name="connsiteY1217" fmla="*/ 310991 h 514350"/>
                <a:gd name="connsiteX1218" fmla="*/ 4002881 w 6400800"/>
                <a:gd name="connsiteY1218" fmla="*/ 269081 h 514350"/>
                <a:gd name="connsiteX1219" fmla="*/ 4000024 w 6400800"/>
                <a:gd name="connsiteY1219" fmla="*/ 284321 h 514350"/>
                <a:gd name="connsiteX1220" fmla="*/ 3993356 w 6400800"/>
                <a:gd name="connsiteY1220" fmla="*/ 248126 h 514350"/>
                <a:gd name="connsiteX1221" fmla="*/ 3993356 w 6400800"/>
                <a:gd name="connsiteY1221" fmla="*/ 286226 h 514350"/>
                <a:gd name="connsiteX1222" fmla="*/ 3992404 w 6400800"/>
                <a:gd name="connsiteY1222" fmla="*/ 286226 h 514350"/>
                <a:gd name="connsiteX1223" fmla="*/ 3990499 w 6400800"/>
                <a:gd name="connsiteY1223" fmla="*/ 287179 h 514350"/>
                <a:gd name="connsiteX1224" fmla="*/ 3985736 w 6400800"/>
                <a:gd name="connsiteY1224" fmla="*/ 292894 h 514350"/>
                <a:gd name="connsiteX1225" fmla="*/ 3985736 w 6400800"/>
                <a:gd name="connsiteY1225" fmla="*/ 292894 h 514350"/>
                <a:gd name="connsiteX1226" fmla="*/ 3985736 w 6400800"/>
                <a:gd name="connsiteY1226" fmla="*/ 293846 h 514350"/>
                <a:gd name="connsiteX1227" fmla="*/ 3983831 w 6400800"/>
                <a:gd name="connsiteY1227" fmla="*/ 313849 h 514350"/>
                <a:gd name="connsiteX1228" fmla="*/ 3978116 w 6400800"/>
                <a:gd name="connsiteY1228" fmla="*/ 303371 h 514350"/>
                <a:gd name="connsiteX1229" fmla="*/ 3987641 w 6400800"/>
                <a:gd name="connsiteY1229" fmla="*/ 272891 h 514350"/>
                <a:gd name="connsiteX1230" fmla="*/ 3976211 w 6400800"/>
                <a:gd name="connsiteY1230" fmla="*/ 298609 h 514350"/>
                <a:gd name="connsiteX1231" fmla="*/ 3973354 w 6400800"/>
                <a:gd name="connsiteY1231" fmla="*/ 293846 h 514350"/>
                <a:gd name="connsiteX1232" fmla="*/ 3973354 w 6400800"/>
                <a:gd name="connsiteY1232" fmla="*/ 288131 h 514350"/>
                <a:gd name="connsiteX1233" fmla="*/ 3973354 w 6400800"/>
                <a:gd name="connsiteY1233" fmla="*/ 287179 h 514350"/>
                <a:gd name="connsiteX1234" fmla="*/ 3977164 w 6400800"/>
                <a:gd name="connsiteY1234" fmla="*/ 278606 h 514350"/>
                <a:gd name="connsiteX1235" fmla="*/ 3980974 w 6400800"/>
                <a:gd name="connsiteY1235" fmla="*/ 270986 h 514350"/>
                <a:gd name="connsiteX1236" fmla="*/ 3976211 w 6400800"/>
                <a:gd name="connsiteY1236" fmla="*/ 277654 h 514350"/>
                <a:gd name="connsiteX1237" fmla="*/ 3973354 w 6400800"/>
                <a:gd name="connsiteY1237" fmla="*/ 282416 h 514350"/>
                <a:gd name="connsiteX1238" fmla="*/ 3974306 w 6400800"/>
                <a:gd name="connsiteY1238" fmla="*/ 254794 h 514350"/>
                <a:gd name="connsiteX1239" fmla="*/ 3975259 w 6400800"/>
                <a:gd name="connsiteY1239" fmla="*/ 230029 h 514350"/>
                <a:gd name="connsiteX1240" fmla="*/ 3970496 w 6400800"/>
                <a:gd name="connsiteY1240" fmla="*/ 254794 h 514350"/>
                <a:gd name="connsiteX1241" fmla="*/ 3965734 w 6400800"/>
                <a:gd name="connsiteY1241" fmla="*/ 281464 h 514350"/>
                <a:gd name="connsiteX1242" fmla="*/ 3961924 w 6400800"/>
                <a:gd name="connsiteY1242" fmla="*/ 274796 h 514350"/>
                <a:gd name="connsiteX1243" fmla="*/ 3962876 w 6400800"/>
                <a:gd name="connsiteY1243" fmla="*/ 269081 h 514350"/>
                <a:gd name="connsiteX1244" fmla="*/ 3966686 w 6400800"/>
                <a:gd name="connsiteY1244" fmla="*/ 245269 h 514350"/>
                <a:gd name="connsiteX1245" fmla="*/ 3959066 w 6400800"/>
                <a:gd name="connsiteY1245" fmla="*/ 268129 h 514350"/>
                <a:gd name="connsiteX1246" fmla="*/ 3959066 w 6400800"/>
                <a:gd name="connsiteY1246" fmla="*/ 269081 h 514350"/>
                <a:gd name="connsiteX1247" fmla="*/ 3958114 w 6400800"/>
                <a:gd name="connsiteY1247" fmla="*/ 267176 h 514350"/>
                <a:gd name="connsiteX1248" fmla="*/ 3958114 w 6400800"/>
                <a:gd name="connsiteY1248" fmla="*/ 269081 h 514350"/>
                <a:gd name="connsiteX1249" fmla="*/ 3955256 w 6400800"/>
                <a:gd name="connsiteY1249" fmla="*/ 264319 h 514350"/>
                <a:gd name="connsiteX1250" fmla="*/ 3954304 w 6400800"/>
                <a:gd name="connsiteY1250" fmla="*/ 247174 h 514350"/>
                <a:gd name="connsiteX1251" fmla="*/ 3951446 w 6400800"/>
                <a:gd name="connsiteY1251" fmla="*/ 214789 h 514350"/>
                <a:gd name="connsiteX1252" fmla="*/ 3947636 w 6400800"/>
                <a:gd name="connsiteY1252" fmla="*/ 190024 h 514350"/>
                <a:gd name="connsiteX1253" fmla="*/ 3943826 w 6400800"/>
                <a:gd name="connsiteY1253" fmla="*/ 169069 h 514350"/>
                <a:gd name="connsiteX1254" fmla="*/ 3943826 w 6400800"/>
                <a:gd name="connsiteY1254" fmla="*/ 190024 h 514350"/>
                <a:gd name="connsiteX1255" fmla="*/ 3943826 w 6400800"/>
                <a:gd name="connsiteY1255" fmla="*/ 214789 h 514350"/>
                <a:gd name="connsiteX1256" fmla="*/ 3943826 w 6400800"/>
                <a:gd name="connsiteY1256" fmla="*/ 225266 h 514350"/>
                <a:gd name="connsiteX1257" fmla="*/ 3940969 w 6400800"/>
                <a:gd name="connsiteY1257" fmla="*/ 215741 h 514350"/>
                <a:gd name="connsiteX1258" fmla="*/ 3939064 w 6400800"/>
                <a:gd name="connsiteY1258" fmla="*/ 207169 h 514350"/>
                <a:gd name="connsiteX1259" fmla="*/ 3940016 w 6400800"/>
                <a:gd name="connsiteY1259" fmla="*/ 205264 h 514350"/>
                <a:gd name="connsiteX1260" fmla="*/ 3939064 w 6400800"/>
                <a:gd name="connsiteY1260" fmla="*/ 206216 h 514350"/>
                <a:gd name="connsiteX1261" fmla="*/ 3936206 w 6400800"/>
                <a:gd name="connsiteY1261" fmla="*/ 197644 h 514350"/>
                <a:gd name="connsiteX1262" fmla="*/ 3937159 w 6400800"/>
                <a:gd name="connsiteY1262" fmla="*/ 208121 h 514350"/>
                <a:gd name="connsiteX1263" fmla="*/ 3929539 w 6400800"/>
                <a:gd name="connsiteY1263" fmla="*/ 216694 h 514350"/>
                <a:gd name="connsiteX1264" fmla="*/ 3925729 w 6400800"/>
                <a:gd name="connsiteY1264" fmla="*/ 197644 h 514350"/>
                <a:gd name="connsiteX1265" fmla="*/ 3916204 w 6400800"/>
                <a:gd name="connsiteY1265" fmla="*/ 158591 h 514350"/>
                <a:gd name="connsiteX1266" fmla="*/ 3912394 w 6400800"/>
                <a:gd name="connsiteY1266" fmla="*/ 144304 h 514350"/>
                <a:gd name="connsiteX1267" fmla="*/ 3915251 w 6400800"/>
                <a:gd name="connsiteY1267" fmla="*/ 139541 h 514350"/>
                <a:gd name="connsiteX1268" fmla="*/ 3935254 w 6400800"/>
                <a:gd name="connsiteY1268" fmla="*/ 110966 h 514350"/>
                <a:gd name="connsiteX1269" fmla="*/ 3912394 w 6400800"/>
                <a:gd name="connsiteY1269" fmla="*/ 136684 h 514350"/>
                <a:gd name="connsiteX1270" fmla="*/ 3910489 w 6400800"/>
                <a:gd name="connsiteY1270" fmla="*/ 138589 h 514350"/>
                <a:gd name="connsiteX1271" fmla="*/ 3906679 w 6400800"/>
                <a:gd name="connsiteY1271" fmla="*/ 128111 h 514350"/>
                <a:gd name="connsiteX1272" fmla="*/ 3898106 w 6400800"/>
                <a:gd name="connsiteY1272" fmla="*/ 102394 h 514350"/>
                <a:gd name="connsiteX1273" fmla="*/ 3902869 w 6400800"/>
                <a:gd name="connsiteY1273" fmla="*/ 129064 h 514350"/>
                <a:gd name="connsiteX1274" fmla="*/ 3905726 w 6400800"/>
                <a:gd name="connsiteY1274" fmla="*/ 143351 h 514350"/>
                <a:gd name="connsiteX1275" fmla="*/ 3905726 w 6400800"/>
                <a:gd name="connsiteY1275" fmla="*/ 143351 h 514350"/>
                <a:gd name="connsiteX1276" fmla="*/ 3887629 w 6400800"/>
                <a:gd name="connsiteY1276" fmla="*/ 167164 h 514350"/>
                <a:gd name="connsiteX1277" fmla="*/ 3866674 w 6400800"/>
                <a:gd name="connsiteY1277" fmla="*/ 195739 h 514350"/>
                <a:gd name="connsiteX1278" fmla="*/ 3862864 w 6400800"/>
                <a:gd name="connsiteY1278" fmla="*/ 182404 h 514350"/>
                <a:gd name="connsiteX1279" fmla="*/ 3854291 w 6400800"/>
                <a:gd name="connsiteY1279" fmla="*/ 155734 h 514350"/>
                <a:gd name="connsiteX1280" fmla="*/ 3859054 w 6400800"/>
                <a:gd name="connsiteY1280" fmla="*/ 183356 h 514350"/>
                <a:gd name="connsiteX1281" fmla="*/ 3862864 w 6400800"/>
                <a:gd name="connsiteY1281" fmla="*/ 202406 h 514350"/>
                <a:gd name="connsiteX1282" fmla="*/ 3858101 w 6400800"/>
                <a:gd name="connsiteY1282" fmla="*/ 209074 h 514350"/>
                <a:gd name="connsiteX1283" fmla="*/ 3853339 w 6400800"/>
                <a:gd name="connsiteY1283" fmla="*/ 216694 h 514350"/>
                <a:gd name="connsiteX1284" fmla="*/ 3849529 w 6400800"/>
                <a:gd name="connsiteY1284" fmla="*/ 195739 h 514350"/>
                <a:gd name="connsiteX1285" fmla="*/ 3852386 w 6400800"/>
                <a:gd name="connsiteY1285" fmla="*/ 178594 h 514350"/>
                <a:gd name="connsiteX1286" fmla="*/ 3855244 w 6400800"/>
                <a:gd name="connsiteY1286" fmla="*/ 158591 h 514350"/>
                <a:gd name="connsiteX1287" fmla="*/ 3848576 w 6400800"/>
                <a:gd name="connsiteY1287" fmla="*/ 177641 h 514350"/>
                <a:gd name="connsiteX1288" fmla="*/ 3841909 w 6400800"/>
                <a:gd name="connsiteY1288" fmla="*/ 199549 h 514350"/>
                <a:gd name="connsiteX1289" fmla="*/ 3838099 w 6400800"/>
                <a:gd name="connsiteY1289" fmla="*/ 212884 h 514350"/>
                <a:gd name="connsiteX1290" fmla="*/ 3835241 w 6400800"/>
                <a:gd name="connsiteY1290" fmla="*/ 225266 h 514350"/>
                <a:gd name="connsiteX1291" fmla="*/ 3834289 w 6400800"/>
                <a:gd name="connsiteY1291" fmla="*/ 222409 h 514350"/>
                <a:gd name="connsiteX1292" fmla="*/ 3825716 w 6400800"/>
                <a:gd name="connsiteY1292" fmla="*/ 209074 h 514350"/>
                <a:gd name="connsiteX1293" fmla="*/ 3809524 w 6400800"/>
                <a:gd name="connsiteY1293" fmla="*/ 184309 h 514350"/>
                <a:gd name="connsiteX1294" fmla="*/ 3821906 w 6400800"/>
                <a:gd name="connsiteY1294" fmla="*/ 210979 h 514350"/>
                <a:gd name="connsiteX1295" fmla="*/ 3828574 w 6400800"/>
                <a:gd name="connsiteY1295" fmla="*/ 224314 h 514350"/>
                <a:gd name="connsiteX1296" fmla="*/ 3832384 w 6400800"/>
                <a:gd name="connsiteY1296" fmla="*/ 234791 h 514350"/>
                <a:gd name="connsiteX1297" fmla="*/ 3828574 w 6400800"/>
                <a:gd name="connsiteY1297" fmla="*/ 254794 h 514350"/>
                <a:gd name="connsiteX1298" fmla="*/ 3825716 w 6400800"/>
                <a:gd name="connsiteY1298" fmla="*/ 259556 h 514350"/>
                <a:gd name="connsiteX1299" fmla="*/ 3820954 w 6400800"/>
                <a:gd name="connsiteY1299" fmla="*/ 269081 h 514350"/>
                <a:gd name="connsiteX1300" fmla="*/ 3820001 w 6400800"/>
                <a:gd name="connsiteY1300" fmla="*/ 267176 h 514350"/>
                <a:gd name="connsiteX1301" fmla="*/ 3804761 w 6400800"/>
                <a:gd name="connsiteY1301" fmla="*/ 249079 h 514350"/>
                <a:gd name="connsiteX1302" fmla="*/ 3817144 w 6400800"/>
                <a:gd name="connsiteY1302" fmla="*/ 270034 h 514350"/>
                <a:gd name="connsiteX1303" fmla="*/ 3819049 w 6400800"/>
                <a:gd name="connsiteY1303" fmla="*/ 272891 h 514350"/>
                <a:gd name="connsiteX1304" fmla="*/ 3806666 w 6400800"/>
                <a:gd name="connsiteY1304" fmla="*/ 294799 h 514350"/>
                <a:gd name="connsiteX1305" fmla="*/ 3806666 w 6400800"/>
                <a:gd name="connsiteY1305" fmla="*/ 294799 h 514350"/>
                <a:gd name="connsiteX1306" fmla="*/ 3803809 w 6400800"/>
                <a:gd name="connsiteY1306" fmla="*/ 290989 h 514350"/>
                <a:gd name="connsiteX1307" fmla="*/ 3802856 w 6400800"/>
                <a:gd name="connsiteY1307" fmla="*/ 287179 h 514350"/>
                <a:gd name="connsiteX1308" fmla="*/ 3799999 w 6400800"/>
                <a:gd name="connsiteY1308" fmla="*/ 276701 h 514350"/>
                <a:gd name="connsiteX1309" fmla="*/ 3795236 w 6400800"/>
                <a:gd name="connsiteY1309" fmla="*/ 260509 h 514350"/>
                <a:gd name="connsiteX1310" fmla="*/ 3790474 w 6400800"/>
                <a:gd name="connsiteY1310" fmla="*/ 246221 h 514350"/>
                <a:gd name="connsiteX1311" fmla="*/ 3791426 w 6400800"/>
                <a:gd name="connsiteY1311" fmla="*/ 260509 h 514350"/>
                <a:gd name="connsiteX1312" fmla="*/ 3792379 w 6400800"/>
                <a:gd name="connsiteY1312" fmla="*/ 273844 h 514350"/>
                <a:gd name="connsiteX1313" fmla="*/ 3787616 w 6400800"/>
                <a:gd name="connsiteY1313" fmla="*/ 268129 h 514350"/>
                <a:gd name="connsiteX1314" fmla="*/ 3777139 w 6400800"/>
                <a:gd name="connsiteY1314" fmla="*/ 255746 h 514350"/>
                <a:gd name="connsiteX1315" fmla="*/ 3773329 w 6400800"/>
                <a:gd name="connsiteY1315" fmla="*/ 246221 h 514350"/>
                <a:gd name="connsiteX1316" fmla="*/ 3764756 w 6400800"/>
                <a:gd name="connsiteY1316" fmla="*/ 224314 h 514350"/>
                <a:gd name="connsiteX1317" fmla="*/ 3769519 w 6400800"/>
                <a:gd name="connsiteY1317" fmla="*/ 247174 h 514350"/>
                <a:gd name="connsiteX1318" fmla="*/ 3776186 w 6400800"/>
                <a:gd name="connsiteY1318" fmla="*/ 273844 h 514350"/>
                <a:gd name="connsiteX1319" fmla="*/ 3781901 w 6400800"/>
                <a:gd name="connsiteY1319" fmla="*/ 299561 h 514350"/>
                <a:gd name="connsiteX1320" fmla="*/ 3760946 w 6400800"/>
                <a:gd name="connsiteY1320" fmla="*/ 234791 h 514350"/>
                <a:gd name="connsiteX1321" fmla="*/ 3755231 w 6400800"/>
                <a:gd name="connsiteY1321" fmla="*/ 218599 h 514350"/>
                <a:gd name="connsiteX1322" fmla="*/ 3759041 w 6400800"/>
                <a:gd name="connsiteY1322" fmla="*/ 211931 h 514350"/>
                <a:gd name="connsiteX1323" fmla="*/ 3754279 w 6400800"/>
                <a:gd name="connsiteY1323" fmla="*/ 217646 h 514350"/>
                <a:gd name="connsiteX1324" fmla="*/ 3750469 w 6400800"/>
                <a:gd name="connsiteY1324" fmla="*/ 208121 h 514350"/>
                <a:gd name="connsiteX1325" fmla="*/ 3752374 w 6400800"/>
                <a:gd name="connsiteY1325" fmla="*/ 197644 h 514350"/>
                <a:gd name="connsiteX1326" fmla="*/ 3748564 w 6400800"/>
                <a:gd name="connsiteY1326" fmla="*/ 205264 h 514350"/>
                <a:gd name="connsiteX1327" fmla="*/ 3734276 w 6400800"/>
                <a:gd name="connsiteY1327" fmla="*/ 167164 h 514350"/>
                <a:gd name="connsiteX1328" fmla="*/ 3742849 w 6400800"/>
                <a:gd name="connsiteY1328" fmla="*/ 217646 h 514350"/>
                <a:gd name="connsiteX1329" fmla="*/ 3736181 w 6400800"/>
                <a:gd name="connsiteY1329" fmla="*/ 236696 h 514350"/>
                <a:gd name="connsiteX1330" fmla="*/ 3735229 w 6400800"/>
                <a:gd name="connsiteY1330" fmla="*/ 238601 h 514350"/>
                <a:gd name="connsiteX1331" fmla="*/ 3730466 w 6400800"/>
                <a:gd name="connsiteY1331" fmla="*/ 245269 h 514350"/>
                <a:gd name="connsiteX1332" fmla="*/ 3726656 w 6400800"/>
                <a:gd name="connsiteY1332" fmla="*/ 236696 h 514350"/>
                <a:gd name="connsiteX1333" fmla="*/ 3726656 w 6400800"/>
                <a:gd name="connsiteY1333" fmla="*/ 232886 h 514350"/>
                <a:gd name="connsiteX1334" fmla="*/ 3725704 w 6400800"/>
                <a:gd name="connsiteY1334" fmla="*/ 214789 h 514350"/>
                <a:gd name="connsiteX1335" fmla="*/ 3722846 w 6400800"/>
                <a:gd name="connsiteY1335" fmla="*/ 230029 h 514350"/>
                <a:gd name="connsiteX1336" fmla="*/ 3721894 w 6400800"/>
                <a:gd name="connsiteY1336" fmla="*/ 229076 h 514350"/>
                <a:gd name="connsiteX1337" fmla="*/ 3721894 w 6400800"/>
                <a:gd name="connsiteY1337" fmla="*/ 229076 h 514350"/>
                <a:gd name="connsiteX1338" fmla="*/ 3725704 w 6400800"/>
                <a:gd name="connsiteY1338" fmla="*/ 190976 h 514350"/>
                <a:gd name="connsiteX1339" fmla="*/ 3727609 w 6400800"/>
                <a:gd name="connsiteY1339" fmla="*/ 172879 h 514350"/>
                <a:gd name="connsiteX1340" fmla="*/ 3730466 w 6400800"/>
                <a:gd name="connsiteY1340" fmla="*/ 155734 h 514350"/>
                <a:gd name="connsiteX1341" fmla="*/ 3734276 w 6400800"/>
                <a:gd name="connsiteY1341" fmla="*/ 128111 h 514350"/>
                <a:gd name="connsiteX1342" fmla="*/ 3737134 w 6400800"/>
                <a:gd name="connsiteY1342" fmla="*/ 104299 h 514350"/>
                <a:gd name="connsiteX1343" fmla="*/ 3730466 w 6400800"/>
                <a:gd name="connsiteY1343" fmla="*/ 127159 h 514350"/>
                <a:gd name="connsiteX1344" fmla="*/ 3722846 w 6400800"/>
                <a:gd name="connsiteY1344" fmla="*/ 153829 h 514350"/>
                <a:gd name="connsiteX1345" fmla="*/ 3718084 w 6400800"/>
                <a:gd name="connsiteY1345" fmla="*/ 170021 h 514350"/>
                <a:gd name="connsiteX1346" fmla="*/ 3714274 w 6400800"/>
                <a:gd name="connsiteY1346" fmla="*/ 188119 h 514350"/>
                <a:gd name="connsiteX1347" fmla="*/ 3710464 w 6400800"/>
                <a:gd name="connsiteY1347" fmla="*/ 208121 h 514350"/>
                <a:gd name="connsiteX1348" fmla="*/ 3710464 w 6400800"/>
                <a:gd name="connsiteY1348" fmla="*/ 207169 h 514350"/>
                <a:gd name="connsiteX1349" fmla="*/ 3691414 w 6400800"/>
                <a:gd name="connsiteY1349" fmla="*/ 174784 h 514350"/>
                <a:gd name="connsiteX1350" fmla="*/ 3677126 w 6400800"/>
                <a:gd name="connsiteY1350" fmla="*/ 150971 h 514350"/>
                <a:gd name="connsiteX1351" fmla="*/ 3678079 w 6400800"/>
                <a:gd name="connsiteY1351" fmla="*/ 137636 h 514350"/>
                <a:gd name="connsiteX1352" fmla="*/ 3675221 w 6400800"/>
                <a:gd name="connsiteY1352" fmla="*/ 149066 h 514350"/>
                <a:gd name="connsiteX1353" fmla="*/ 3674269 w 6400800"/>
                <a:gd name="connsiteY1353" fmla="*/ 147161 h 514350"/>
                <a:gd name="connsiteX1354" fmla="*/ 3675221 w 6400800"/>
                <a:gd name="connsiteY1354" fmla="*/ 150019 h 514350"/>
                <a:gd name="connsiteX1355" fmla="*/ 3672364 w 6400800"/>
                <a:gd name="connsiteY1355" fmla="*/ 164306 h 514350"/>
                <a:gd name="connsiteX1356" fmla="*/ 3665696 w 6400800"/>
                <a:gd name="connsiteY1356" fmla="*/ 194786 h 514350"/>
                <a:gd name="connsiteX1357" fmla="*/ 3662839 w 6400800"/>
                <a:gd name="connsiteY1357" fmla="*/ 209074 h 514350"/>
                <a:gd name="connsiteX1358" fmla="*/ 3661886 w 6400800"/>
                <a:gd name="connsiteY1358" fmla="*/ 210026 h 514350"/>
                <a:gd name="connsiteX1359" fmla="*/ 3658076 w 6400800"/>
                <a:gd name="connsiteY1359" fmla="*/ 216694 h 514350"/>
                <a:gd name="connsiteX1360" fmla="*/ 3658076 w 6400800"/>
                <a:gd name="connsiteY1360" fmla="*/ 174784 h 514350"/>
                <a:gd name="connsiteX1361" fmla="*/ 3645694 w 6400800"/>
                <a:gd name="connsiteY1361" fmla="*/ 239554 h 514350"/>
                <a:gd name="connsiteX1362" fmla="*/ 3644741 w 6400800"/>
                <a:gd name="connsiteY1362" fmla="*/ 246221 h 514350"/>
                <a:gd name="connsiteX1363" fmla="*/ 3643789 w 6400800"/>
                <a:gd name="connsiteY1363" fmla="*/ 249079 h 514350"/>
                <a:gd name="connsiteX1364" fmla="*/ 3640931 w 6400800"/>
                <a:gd name="connsiteY1364" fmla="*/ 259556 h 514350"/>
                <a:gd name="connsiteX1365" fmla="*/ 3633311 w 6400800"/>
                <a:gd name="connsiteY1365" fmla="*/ 243364 h 514350"/>
                <a:gd name="connsiteX1366" fmla="*/ 3639979 w 6400800"/>
                <a:gd name="connsiteY1366" fmla="*/ 265271 h 514350"/>
                <a:gd name="connsiteX1367" fmla="*/ 3637121 w 6400800"/>
                <a:gd name="connsiteY1367" fmla="*/ 275749 h 514350"/>
                <a:gd name="connsiteX1368" fmla="*/ 3627596 w 6400800"/>
                <a:gd name="connsiteY1368" fmla="*/ 261461 h 514350"/>
                <a:gd name="connsiteX1369" fmla="*/ 3635216 w 6400800"/>
                <a:gd name="connsiteY1369" fmla="*/ 280511 h 514350"/>
                <a:gd name="connsiteX1370" fmla="*/ 3635216 w 6400800"/>
                <a:gd name="connsiteY1370" fmla="*/ 281464 h 514350"/>
                <a:gd name="connsiteX1371" fmla="*/ 3630454 w 6400800"/>
                <a:gd name="connsiteY1371" fmla="*/ 309086 h 514350"/>
                <a:gd name="connsiteX1372" fmla="*/ 3627596 w 6400800"/>
                <a:gd name="connsiteY1372" fmla="*/ 332899 h 514350"/>
                <a:gd name="connsiteX1373" fmla="*/ 3620929 w 6400800"/>
                <a:gd name="connsiteY1373" fmla="*/ 312896 h 514350"/>
                <a:gd name="connsiteX1374" fmla="*/ 3620929 w 6400800"/>
                <a:gd name="connsiteY1374" fmla="*/ 309086 h 514350"/>
                <a:gd name="connsiteX1375" fmla="*/ 3619976 w 6400800"/>
                <a:gd name="connsiteY1375" fmla="*/ 310991 h 514350"/>
                <a:gd name="connsiteX1376" fmla="*/ 3619024 w 6400800"/>
                <a:gd name="connsiteY1376" fmla="*/ 308134 h 514350"/>
                <a:gd name="connsiteX1377" fmla="*/ 3622834 w 6400800"/>
                <a:gd name="connsiteY1377" fmla="*/ 272891 h 514350"/>
                <a:gd name="connsiteX1378" fmla="*/ 3626644 w 6400800"/>
                <a:gd name="connsiteY1378" fmla="*/ 221456 h 514350"/>
                <a:gd name="connsiteX1379" fmla="*/ 3630454 w 6400800"/>
                <a:gd name="connsiteY1379" fmla="*/ 211931 h 514350"/>
                <a:gd name="connsiteX1380" fmla="*/ 3626644 w 6400800"/>
                <a:gd name="connsiteY1380" fmla="*/ 216694 h 514350"/>
                <a:gd name="connsiteX1381" fmla="*/ 3626644 w 6400800"/>
                <a:gd name="connsiteY1381" fmla="*/ 214789 h 514350"/>
                <a:gd name="connsiteX1382" fmla="*/ 3626644 w 6400800"/>
                <a:gd name="connsiteY1382" fmla="*/ 192881 h 514350"/>
                <a:gd name="connsiteX1383" fmla="*/ 3622834 w 6400800"/>
                <a:gd name="connsiteY1383" fmla="*/ 214789 h 514350"/>
                <a:gd name="connsiteX1384" fmla="*/ 3620929 w 6400800"/>
                <a:gd name="connsiteY1384" fmla="*/ 226219 h 514350"/>
                <a:gd name="connsiteX1385" fmla="*/ 3620929 w 6400800"/>
                <a:gd name="connsiteY1385" fmla="*/ 227171 h 514350"/>
                <a:gd name="connsiteX1386" fmla="*/ 3609499 w 6400800"/>
                <a:gd name="connsiteY1386" fmla="*/ 243364 h 514350"/>
                <a:gd name="connsiteX1387" fmla="*/ 3603784 w 6400800"/>
                <a:gd name="connsiteY1387" fmla="*/ 251936 h 514350"/>
                <a:gd name="connsiteX1388" fmla="*/ 3613309 w 6400800"/>
                <a:gd name="connsiteY1388" fmla="*/ 225266 h 514350"/>
                <a:gd name="connsiteX1389" fmla="*/ 3619024 w 6400800"/>
                <a:gd name="connsiteY1389" fmla="*/ 208121 h 514350"/>
                <a:gd name="connsiteX1390" fmla="*/ 3624739 w 6400800"/>
                <a:gd name="connsiteY1390" fmla="*/ 192881 h 514350"/>
                <a:gd name="connsiteX1391" fmla="*/ 3634264 w 6400800"/>
                <a:gd name="connsiteY1391" fmla="*/ 168116 h 514350"/>
                <a:gd name="connsiteX1392" fmla="*/ 3642836 w 6400800"/>
                <a:gd name="connsiteY1392" fmla="*/ 146209 h 514350"/>
                <a:gd name="connsiteX1393" fmla="*/ 3631406 w 6400800"/>
                <a:gd name="connsiteY1393" fmla="*/ 166211 h 514350"/>
                <a:gd name="connsiteX1394" fmla="*/ 3618071 w 6400800"/>
                <a:gd name="connsiteY1394" fmla="*/ 189071 h 514350"/>
                <a:gd name="connsiteX1395" fmla="*/ 3610451 w 6400800"/>
                <a:gd name="connsiteY1395" fmla="*/ 203359 h 514350"/>
                <a:gd name="connsiteX1396" fmla="*/ 3602831 w 6400800"/>
                <a:gd name="connsiteY1396" fmla="*/ 219551 h 514350"/>
                <a:gd name="connsiteX1397" fmla="*/ 3588544 w 6400800"/>
                <a:gd name="connsiteY1397" fmla="*/ 250031 h 514350"/>
                <a:gd name="connsiteX1398" fmla="*/ 3588544 w 6400800"/>
                <a:gd name="connsiteY1398" fmla="*/ 242411 h 514350"/>
                <a:gd name="connsiteX1399" fmla="*/ 3585686 w 6400800"/>
                <a:gd name="connsiteY1399" fmla="*/ 256699 h 514350"/>
                <a:gd name="connsiteX1400" fmla="*/ 3585686 w 6400800"/>
                <a:gd name="connsiteY1400" fmla="*/ 257651 h 514350"/>
                <a:gd name="connsiteX1401" fmla="*/ 3579971 w 6400800"/>
                <a:gd name="connsiteY1401" fmla="*/ 270986 h 514350"/>
                <a:gd name="connsiteX1402" fmla="*/ 3573304 w 6400800"/>
                <a:gd name="connsiteY1402" fmla="*/ 282416 h 514350"/>
                <a:gd name="connsiteX1403" fmla="*/ 3568541 w 6400800"/>
                <a:gd name="connsiteY1403" fmla="*/ 263366 h 514350"/>
                <a:gd name="connsiteX1404" fmla="*/ 3564731 w 6400800"/>
                <a:gd name="connsiteY1404" fmla="*/ 248126 h 514350"/>
                <a:gd name="connsiteX1405" fmla="*/ 3564731 w 6400800"/>
                <a:gd name="connsiteY1405" fmla="*/ 248126 h 514350"/>
                <a:gd name="connsiteX1406" fmla="*/ 3562826 w 6400800"/>
                <a:gd name="connsiteY1406" fmla="*/ 237649 h 514350"/>
                <a:gd name="connsiteX1407" fmla="*/ 3561874 w 6400800"/>
                <a:gd name="connsiteY1407" fmla="*/ 233839 h 514350"/>
                <a:gd name="connsiteX1408" fmla="*/ 3566636 w 6400800"/>
                <a:gd name="connsiteY1408" fmla="*/ 227171 h 514350"/>
                <a:gd name="connsiteX1409" fmla="*/ 3561874 w 6400800"/>
                <a:gd name="connsiteY1409" fmla="*/ 230981 h 514350"/>
                <a:gd name="connsiteX1410" fmla="*/ 3559016 w 6400800"/>
                <a:gd name="connsiteY1410" fmla="*/ 218599 h 514350"/>
                <a:gd name="connsiteX1411" fmla="*/ 3559016 w 6400800"/>
                <a:gd name="connsiteY1411" fmla="*/ 231934 h 514350"/>
                <a:gd name="connsiteX1412" fmla="*/ 3554254 w 6400800"/>
                <a:gd name="connsiteY1412" fmla="*/ 220504 h 514350"/>
                <a:gd name="connsiteX1413" fmla="*/ 3569494 w 6400800"/>
                <a:gd name="connsiteY1413" fmla="*/ 197644 h 514350"/>
                <a:gd name="connsiteX1414" fmla="*/ 3585686 w 6400800"/>
                <a:gd name="connsiteY1414" fmla="*/ 174784 h 514350"/>
                <a:gd name="connsiteX1415" fmla="*/ 3600926 w 6400800"/>
                <a:gd name="connsiteY1415" fmla="*/ 154781 h 514350"/>
                <a:gd name="connsiteX1416" fmla="*/ 3582829 w 6400800"/>
                <a:gd name="connsiteY1416" fmla="*/ 171926 h 514350"/>
                <a:gd name="connsiteX1417" fmla="*/ 3562826 w 6400800"/>
                <a:gd name="connsiteY1417" fmla="*/ 192881 h 514350"/>
                <a:gd name="connsiteX1418" fmla="*/ 3549491 w 6400800"/>
                <a:gd name="connsiteY1418" fmla="*/ 209074 h 514350"/>
                <a:gd name="connsiteX1419" fmla="*/ 3542824 w 6400800"/>
                <a:gd name="connsiteY1419" fmla="*/ 193834 h 514350"/>
                <a:gd name="connsiteX1420" fmla="*/ 3546634 w 6400800"/>
                <a:gd name="connsiteY1420" fmla="*/ 212884 h 514350"/>
                <a:gd name="connsiteX1421" fmla="*/ 3539966 w 6400800"/>
                <a:gd name="connsiteY1421" fmla="*/ 222409 h 514350"/>
                <a:gd name="connsiteX1422" fmla="*/ 3539014 w 6400800"/>
                <a:gd name="connsiteY1422" fmla="*/ 223361 h 514350"/>
                <a:gd name="connsiteX1423" fmla="*/ 3539014 w 6400800"/>
                <a:gd name="connsiteY1423" fmla="*/ 210979 h 514350"/>
                <a:gd name="connsiteX1424" fmla="*/ 3539014 w 6400800"/>
                <a:gd name="connsiteY1424" fmla="*/ 184309 h 514350"/>
                <a:gd name="connsiteX1425" fmla="*/ 3539014 w 6400800"/>
                <a:gd name="connsiteY1425" fmla="*/ 173831 h 514350"/>
                <a:gd name="connsiteX1426" fmla="*/ 3540919 w 6400800"/>
                <a:gd name="connsiteY1426" fmla="*/ 170021 h 514350"/>
                <a:gd name="connsiteX1427" fmla="*/ 3539014 w 6400800"/>
                <a:gd name="connsiteY1427" fmla="*/ 172879 h 514350"/>
                <a:gd name="connsiteX1428" fmla="*/ 3539014 w 6400800"/>
                <a:gd name="connsiteY1428" fmla="*/ 162401 h 514350"/>
                <a:gd name="connsiteX1429" fmla="*/ 3537109 w 6400800"/>
                <a:gd name="connsiteY1429" fmla="*/ 176689 h 514350"/>
                <a:gd name="connsiteX1430" fmla="*/ 3527584 w 6400800"/>
                <a:gd name="connsiteY1430" fmla="*/ 190976 h 514350"/>
                <a:gd name="connsiteX1431" fmla="*/ 3511391 w 6400800"/>
                <a:gd name="connsiteY1431" fmla="*/ 214789 h 514350"/>
                <a:gd name="connsiteX1432" fmla="*/ 3510439 w 6400800"/>
                <a:gd name="connsiteY1432" fmla="*/ 215741 h 514350"/>
                <a:gd name="connsiteX1433" fmla="*/ 3508534 w 6400800"/>
                <a:gd name="connsiteY1433" fmla="*/ 201454 h 514350"/>
                <a:gd name="connsiteX1434" fmla="*/ 3505676 w 6400800"/>
                <a:gd name="connsiteY1434" fmla="*/ 180499 h 514350"/>
                <a:gd name="connsiteX1435" fmla="*/ 3504724 w 6400800"/>
                <a:gd name="connsiteY1435" fmla="*/ 202406 h 514350"/>
                <a:gd name="connsiteX1436" fmla="*/ 3503771 w 6400800"/>
                <a:gd name="connsiteY1436" fmla="*/ 226219 h 514350"/>
                <a:gd name="connsiteX1437" fmla="*/ 3500914 w 6400800"/>
                <a:gd name="connsiteY1437" fmla="*/ 230981 h 514350"/>
                <a:gd name="connsiteX1438" fmla="*/ 3491389 w 6400800"/>
                <a:gd name="connsiteY1438" fmla="*/ 247174 h 514350"/>
                <a:gd name="connsiteX1439" fmla="*/ 3483769 w 6400800"/>
                <a:gd name="connsiteY1439" fmla="*/ 230029 h 514350"/>
                <a:gd name="connsiteX1440" fmla="*/ 3469481 w 6400800"/>
                <a:gd name="connsiteY1440" fmla="*/ 200501 h 514350"/>
                <a:gd name="connsiteX1441" fmla="*/ 3471386 w 6400800"/>
                <a:gd name="connsiteY1441" fmla="*/ 190976 h 514350"/>
                <a:gd name="connsiteX1442" fmla="*/ 3477101 w 6400800"/>
                <a:gd name="connsiteY1442" fmla="*/ 167164 h 514350"/>
                <a:gd name="connsiteX1443" fmla="*/ 3482816 w 6400800"/>
                <a:gd name="connsiteY1443" fmla="*/ 146209 h 514350"/>
                <a:gd name="connsiteX1444" fmla="*/ 3492341 w 6400800"/>
                <a:gd name="connsiteY1444" fmla="*/ 111919 h 514350"/>
                <a:gd name="connsiteX1445" fmla="*/ 3499961 w 6400800"/>
                <a:gd name="connsiteY1445" fmla="*/ 82391 h 514350"/>
                <a:gd name="connsiteX1446" fmla="*/ 3488531 w 6400800"/>
                <a:gd name="connsiteY1446" fmla="*/ 110966 h 514350"/>
                <a:gd name="connsiteX1447" fmla="*/ 3476149 w 6400800"/>
                <a:gd name="connsiteY1447" fmla="*/ 144304 h 514350"/>
                <a:gd name="connsiteX1448" fmla="*/ 3468529 w 6400800"/>
                <a:gd name="connsiteY1448" fmla="*/ 164306 h 514350"/>
                <a:gd name="connsiteX1449" fmla="*/ 3461861 w 6400800"/>
                <a:gd name="connsiteY1449" fmla="*/ 185261 h 514350"/>
                <a:gd name="connsiteX1450" fmla="*/ 3452336 w 6400800"/>
                <a:gd name="connsiteY1450" fmla="*/ 168116 h 514350"/>
                <a:gd name="connsiteX1451" fmla="*/ 3460909 w 6400800"/>
                <a:gd name="connsiteY1451" fmla="*/ 189071 h 514350"/>
                <a:gd name="connsiteX1452" fmla="*/ 3450431 w 6400800"/>
                <a:gd name="connsiteY1452" fmla="*/ 225266 h 514350"/>
                <a:gd name="connsiteX1453" fmla="*/ 3441859 w 6400800"/>
                <a:gd name="connsiteY1453" fmla="*/ 210026 h 514350"/>
                <a:gd name="connsiteX1454" fmla="*/ 3442811 w 6400800"/>
                <a:gd name="connsiteY1454" fmla="*/ 208121 h 514350"/>
                <a:gd name="connsiteX1455" fmla="*/ 3445669 w 6400800"/>
                <a:gd name="connsiteY1455" fmla="*/ 190976 h 514350"/>
                <a:gd name="connsiteX1456" fmla="*/ 3439001 w 6400800"/>
                <a:gd name="connsiteY1456" fmla="*/ 205264 h 514350"/>
                <a:gd name="connsiteX1457" fmla="*/ 3439001 w 6400800"/>
                <a:gd name="connsiteY1457" fmla="*/ 205264 h 514350"/>
                <a:gd name="connsiteX1458" fmla="*/ 3438049 w 6400800"/>
                <a:gd name="connsiteY1458" fmla="*/ 165259 h 514350"/>
                <a:gd name="connsiteX1459" fmla="*/ 3437096 w 6400800"/>
                <a:gd name="connsiteY1459" fmla="*/ 135731 h 514350"/>
                <a:gd name="connsiteX1460" fmla="*/ 3435191 w 6400800"/>
                <a:gd name="connsiteY1460" fmla="*/ 112871 h 514350"/>
                <a:gd name="connsiteX1461" fmla="*/ 3433286 w 6400800"/>
                <a:gd name="connsiteY1461" fmla="*/ 92869 h 514350"/>
                <a:gd name="connsiteX1462" fmla="*/ 3431381 w 6400800"/>
                <a:gd name="connsiteY1462" fmla="*/ 112871 h 514350"/>
                <a:gd name="connsiteX1463" fmla="*/ 3428524 w 6400800"/>
                <a:gd name="connsiteY1463" fmla="*/ 149066 h 514350"/>
                <a:gd name="connsiteX1464" fmla="*/ 3428524 w 6400800"/>
                <a:gd name="connsiteY1464" fmla="*/ 150019 h 514350"/>
                <a:gd name="connsiteX1465" fmla="*/ 3426619 w 6400800"/>
                <a:gd name="connsiteY1465" fmla="*/ 131921 h 514350"/>
                <a:gd name="connsiteX1466" fmla="*/ 3423761 w 6400800"/>
                <a:gd name="connsiteY1466" fmla="*/ 113824 h 514350"/>
                <a:gd name="connsiteX1467" fmla="*/ 3422809 w 6400800"/>
                <a:gd name="connsiteY1467" fmla="*/ 131921 h 514350"/>
                <a:gd name="connsiteX1468" fmla="*/ 3420904 w 6400800"/>
                <a:gd name="connsiteY1468" fmla="*/ 174784 h 514350"/>
                <a:gd name="connsiteX1469" fmla="*/ 3412331 w 6400800"/>
                <a:gd name="connsiteY1469" fmla="*/ 162401 h 514350"/>
                <a:gd name="connsiteX1470" fmla="*/ 3398044 w 6400800"/>
                <a:gd name="connsiteY1470" fmla="*/ 141446 h 514350"/>
                <a:gd name="connsiteX1471" fmla="*/ 3401854 w 6400800"/>
                <a:gd name="connsiteY1471" fmla="*/ 123349 h 514350"/>
                <a:gd name="connsiteX1472" fmla="*/ 3396139 w 6400800"/>
                <a:gd name="connsiteY1472" fmla="*/ 139541 h 514350"/>
                <a:gd name="connsiteX1473" fmla="*/ 3391376 w 6400800"/>
                <a:gd name="connsiteY1473" fmla="*/ 132874 h 514350"/>
                <a:gd name="connsiteX1474" fmla="*/ 3395186 w 6400800"/>
                <a:gd name="connsiteY1474" fmla="*/ 139541 h 514350"/>
                <a:gd name="connsiteX1475" fmla="*/ 3395186 w 6400800"/>
                <a:gd name="connsiteY1475" fmla="*/ 141446 h 514350"/>
                <a:gd name="connsiteX1476" fmla="*/ 3382804 w 6400800"/>
                <a:gd name="connsiteY1476" fmla="*/ 177641 h 514350"/>
                <a:gd name="connsiteX1477" fmla="*/ 3382804 w 6400800"/>
                <a:gd name="connsiteY1477" fmla="*/ 172879 h 514350"/>
                <a:gd name="connsiteX1478" fmla="*/ 3381851 w 6400800"/>
                <a:gd name="connsiteY1478" fmla="*/ 150971 h 514350"/>
                <a:gd name="connsiteX1479" fmla="*/ 3378994 w 6400800"/>
                <a:gd name="connsiteY1479" fmla="*/ 172879 h 514350"/>
                <a:gd name="connsiteX1480" fmla="*/ 3376136 w 6400800"/>
                <a:gd name="connsiteY1480" fmla="*/ 197644 h 514350"/>
                <a:gd name="connsiteX1481" fmla="*/ 3365659 w 6400800"/>
                <a:gd name="connsiteY1481" fmla="*/ 234791 h 514350"/>
                <a:gd name="connsiteX1482" fmla="*/ 3358991 w 6400800"/>
                <a:gd name="connsiteY1482" fmla="*/ 253841 h 514350"/>
                <a:gd name="connsiteX1483" fmla="*/ 3358039 w 6400800"/>
                <a:gd name="connsiteY1483" fmla="*/ 257651 h 514350"/>
                <a:gd name="connsiteX1484" fmla="*/ 3351371 w 6400800"/>
                <a:gd name="connsiteY1484" fmla="*/ 239554 h 514350"/>
                <a:gd name="connsiteX1485" fmla="*/ 3351371 w 6400800"/>
                <a:gd name="connsiteY1485" fmla="*/ 237649 h 514350"/>
                <a:gd name="connsiteX1486" fmla="*/ 3351371 w 6400800"/>
                <a:gd name="connsiteY1486" fmla="*/ 238601 h 514350"/>
                <a:gd name="connsiteX1487" fmla="*/ 3344704 w 6400800"/>
                <a:gd name="connsiteY1487" fmla="*/ 221456 h 514350"/>
                <a:gd name="connsiteX1488" fmla="*/ 3349466 w 6400800"/>
                <a:gd name="connsiteY1488" fmla="*/ 248126 h 514350"/>
                <a:gd name="connsiteX1489" fmla="*/ 3347561 w 6400800"/>
                <a:gd name="connsiteY1489" fmla="*/ 265271 h 514350"/>
                <a:gd name="connsiteX1490" fmla="*/ 3345656 w 6400800"/>
                <a:gd name="connsiteY1490" fmla="*/ 283369 h 514350"/>
                <a:gd name="connsiteX1491" fmla="*/ 3343751 w 6400800"/>
                <a:gd name="connsiteY1491" fmla="*/ 287179 h 514350"/>
                <a:gd name="connsiteX1492" fmla="*/ 3339941 w 6400800"/>
                <a:gd name="connsiteY1492" fmla="*/ 274796 h 514350"/>
                <a:gd name="connsiteX1493" fmla="*/ 3325654 w 6400800"/>
                <a:gd name="connsiteY1493" fmla="*/ 231934 h 514350"/>
                <a:gd name="connsiteX1494" fmla="*/ 3328511 w 6400800"/>
                <a:gd name="connsiteY1494" fmla="*/ 216694 h 514350"/>
                <a:gd name="connsiteX1495" fmla="*/ 3338036 w 6400800"/>
                <a:gd name="connsiteY1495" fmla="*/ 170974 h 514350"/>
                <a:gd name="connsiteX1496" fmla="*/ 3346609 w 6400800"/>
                <a:gd name="connsiteY1496" fmla="*/ 136684 h 514350"/>
                <a:gd name="connsiteX1497" fmla="*/ 3355181 w 6400800"/>
                <a:gd name="connsiteY1497" fmla="*/ 106204 h 514350"/>
                <a:gd name="connsiteX1498" fmla="*/ 3342799 w 6400800"/>
                <a:gd name="connsiteY1498" fmla="*/ 134779 h 514350"/>
                <a:gd name="connsiteX1499" fmla="*/ 3330416 w 6400800"/>
                <a:gd name="connsiteY1499" fmla="*/ 169069 h 514350"/>
                <a:gd name="connsiteX1500" fmla="*/ 3318986 w 6400800"/>
                <a:gd name="connsiteY1500" fmla="*/ 208121 h 514350"/>
                <a:gd name="connsiteX1501" fmla="*/ 3318986 w 6400800"/>
                <a:gd name="connsiteY1501" fmla="*/ 203359 h 514350"/>
                <a:gd name="connsiteX1502" fmla="*/ 3320891 w 6400800"/>
                <a:gd name="connsiteY1502" fmla="*/ 195739 h 514350"/>
                <a:gd name="connsiteX1503" fmla="*/ 3327559 w 6400800"/>
                <a:gd name="connsiteY1503" fmla="*/ 170021 h 514350"/>
                <a:gd name="connsiteX1504" fmla="*/ 3332321 w 6400800"/>
                <a:gd name="connsiteY1504" fmla="*/ 147161 h 514350"/>
                <a:gd name="connsiteX1505" fmla="*/ 3323749 w 6400800"/>
                <a:gd name="connsiteY1505" fmla="*/ 169069 h 514350"/>
                <a:gd name="connsiteX1506" fmla="*/ 3322796 w 6400800"/>
                <a:gd name="connsiteY1506" fmla="*/ 171926 h 514350"/>
                <a:gd name="connsiteX1507" fmla="*/ 3323749 w 6400800"/>
                <a:gd name="connsiteY1507" fmla="*/ 165259 h 514350"/>
                <a:gd name="connsiteX1508" fmla="*/ 3328511 w 6400800"/>
                <a:gd name="connsiteY1508" fmla="*/ 147161 h 514350"/>
                <a:gd name="connsiteX1509" fmla="*/ 3336131 w 6400800"/>
                <a:gd name="connsiteY1509" fmla="*/ 116681 h 514350"/>
                <a:gd name="connsiteX1510" fmla="*/ 3341846 w 6400800"/>
                <a:gd name="connsiteY1510" fmla="*/ 90011 h 514350"/>
                <a:gd name="connsiteX1511" fmla="*/ 3332321 w 6400800"/>
                <a:gd name="connsiteY1511" fmla="*/ 114776 h 514350"/>
                <a:gd name="connsiteX1512" fmla="*/ 3321844 w 6400800"/>
                <a:gd name="connsiteY1512" fmla="*/ 143351 h 514350"/>
                <a:gd name="connsiteX1513" fmla="*/ 3315176 w 6400800"/>
                <a:gd name="connsiteY1513" fmla="*/ 161449 h 514350"/>
                <a:gd name="connsiteX1514" fmla="*/ 3308509 w 6400800"/>
                <a:gd name="connsiteY1514" fmla="*/ 181451 h 514350"/>
                <a:gd name="connsiteX1515" fmla="*/ 3308509 w 6400800"/>
                <a:gd name="connsiteY1515" fmla="*/ 181451 h 514350"/>
                <a:gd name="connsiteX1516" fmla="*/ 3306604 w 6400800"/>
                <a:gd name="connsiteY1516" fmla="*/ 176689 h 514350"/>
                <a:gd name="connsiteX1517" fmla="*/ 3292316 w 6400800"/>
                <a:gd name="connsiteY1517" fmla="*/ 140494 h 514350"/>
                <a:gd name="connsiteX1518" fmla="*/ 3305651 w 6400800"/>
                <a:gd name="connsiteY1518" fmla="*/ 189071 h 514350"/>
                <a:gd name="connsiteX1519" fmla="*/ 3294221 w 6400800"/>
                <a:gd name="connsiteY1519" fmla="*/ 227171 h 514350"/>
                <a:gd name="connsiteX1520" fmla="*/ 3293269 w 6400800"/>
                <a:gd name="connsiteY1520" fmla="*/ 230981 h 514350"/>
                <a:gd name="connsiteX1521" fmla="*/ 3292316 w 6400800"/>
                <a:gd name="connsiteY1521" fmla="*/ 229076 h 514350"/>
                <a:gd name="connsiteX1522" fmla="*/ 3277076 w 6400800"/>
                <a:gd name="connsiteY1522" fmla="*/ 197644 h 514350"/>
                <a:gd name="connsiteX1523" fmla="*/ 3291364 w 6400800"/>
                <a:gd name="connsiteY1523" fmla="*/ 237649 h 514350"/>
                <a:gd name="connsiteX1524" fmla="*/ 3285649 w 6400800"/>
                <a:gd name="connsiteY1524" fmla="*/ 257651 h 514350"/>
                <a:gd name="connsiteX1525" fmla="*/ 3277076 w 6400800"/>
                <a:gd name="connsiteY1525" fmla="*/ 246221 h 514350"/>
                <a:gd name="connsiteX1526" fmla="*/ 3274219 w 6400800"/>
                <a:gd name="connsiteY1526" fmla="*/ 242411 h 514350"/>
                <a:gd name="connsiteX1527" fmla="*/ 3277076 w 6400800"/>
                <a:gd name="connsiteY1527" fmla="*/ 199549 h 514350"/>
                <a:gd name="connsiteX1528" fmla="*/ 3272314 w 6400800"/>
                <a:gd name="connsiteY1528" fmla="*/ 217646 h 514350"/>
                <a:gd name="connsiteX1529" fmla="*/ 3268504 w 6400800"/>
                <a:gd name="connsiteY1529" fmla="*/ 234791 h 514350"/>
                <a:gd name="connsiteX1530" fmla="*/ 3258979 w 6400800"/>
                <a:gd name="connsiteY1530" fmla="*/ 223361 h 514350"/>
                <a:gd name="connsiteX1531" fmla="*/ 3241834 w 6400800"/>
                <a:gd name="connsiteY1531" fmla="*/ 203359 h 514350"/>
                <a:gd name="connsiteX1532" fmla="*/ 3256121 w 6400800"/>
                <a:gd name="connsiteY1532" fmla="*/ 226219 h 514350"/>
                <a:gd name="connsiteX1533" fmla="*/ 3266599 w 6400800"/>
                <a:gd name="connsiteY1533" fmla="*/ 243364 h 514350"/>
                <a:gd name="connsiteX1534" fmla="*/ 3260884 w 6400800"/>
                <a:gd name="connsiteY1534" fmla="*/ 265271 h 514350"/>
                <a:gd name="connsiteX1535" fmla="*/ 3256121 w 6400800"/>
                <a:gd name="connsiteY1535" fmla="*/ 288131 h 514350"/>
                <a:gd name="connsiteX1536" fmla="*/ 3256121 w 6400800"/>
                <a:gd name="connsiteY1536" fmla="*/ 287179 h 514350"/>
                <a:gd name="connsiteX1537" fmla="*/ 3256121 w 6400800"/>
                <a:gd name="connsiteY1537" fmla="*/ 289084 h 514350"/>
                <a:gd name="connsiteX1538" fmla="*/ 3255169 w 6400800"/>
                <a:gd name="connsiteY1538" fmla="*/ 293846 h 514350"/>
                <a:gd name="connsiteX1539" fmla="*/ 3253264 w 6400800"/>
                <a:gd name="connsiteY1539" fmla="*/ 290036 h 514350"/>
                <a:gd name="connsiteX1540" fmla="*/ 3254216 w 6400800"/>
                <a:gd name="connsiteY1540" fmla="*/ 280511 h 514350"/>
                <a:gd name="connsiteX1541" fmla="*/ 3252311 w 6400800"/>
                <a:gd name="connsiteY1541" fmla="*/ 287179 h 514350"/>
                <a:gd name="connsiteX1542" fmla="*/ 3246596 w 6400800"/>
                <a:gd name="connsiteY1542" fmla="*/ 276701 h 514350"/>
                <a:gd name="connsiteX1543" fmla="*/ 3251359 w 6400800"/>
                <a:gd name="connsiteY1543" fmla="*/ 290989 h 514350"/>
                <a:gd name="connsiteX1544" fmla="*/ 3249454 w 6400800"/>
                <a:gd name="connsiteY1544" fmla="*/ 298609 h 514350"/>
                <a:gd name="connsiteX1545" fmla="*/ 3247549 w 6400800"/>
                <a:gd name="connsiteY1545" fmla="*/ 304324 h 514350"/>
                <a:gd name="connsiteX1546" fmla="*/ 3246596 w 6400800"/>
                <a:gd name="connsiteY1546" fmla="*/ 301466 h 514350"/>
                <a:gd name="connsiteX1547" fmla="*/ 3246596 w 6400800"/>
                <a:gd name="connsiteY1547" fmla="*/ 306229 h 514350"/>
                <a:gd name="connsiteX1548" fmla="*/ 3243739 w 6400800"/>
                <a:gd name="connsiteY1548" fmla="*/ 317659 h 514350"/>
                <a:gd name="connsiteX1549" fmla="*/ 3239929 w 6400800"/>
                <a:gd name="connsiteY1549" fmla="*/ 304324 h 514350"/>
                <a:gd name="connsiteX1550" fmla="*/ 3242786 w 6400800"/>
                <a:gd name="connsiteY1550" fmla="*/ 296704 h 514350"/>
                <a:gd name="connsiteX1551" fmla="*/ 3238976 w 6400800"/>
                <a:gd name="connsiteY1551" fmla="*/ 302419 h 514350"/>
                <a:gd name="connsiteX1552" fmla="*/ 3236119 w 6400800"/>
                <a:gd name="connsiteY1552" fmla="*/ 293846 h 514350"/>
                <a:gd name="connsiteX1553" fmla="*/ 3235166 w 6400800"/>
                <a:gd name="connsiteY1553" fmla="*/ 290036 h 514350"/>
                <a:gd name="connsiteX1554" fmla="*/ 3241834 w 6400800"/>
                <a:gd name="connsiteY1554" fmla="*/ 273844 h 514350"/>
                <a:gd name="connsiteX1555" fmla="*/ 3249454 w 6400800"/>
                <a:gd name="connsiteY1555" fmla="*/ 256699 h 514350"/>
                <a:gd name="connsiteX1556" fmla="*/ 3256121 w 6400800"/>
                <a:gd name="connsiteY1556" fmla="*/ 242411 h 514350"/>
                <a:gd name="connsiteX1557" fmla="*/ 3245644 w 6400800"/>
                <a:gd name="connsiteY1557" fmla="*/ 254794 h 514350"/>
                <a:gd name="connsiteX1558" fmla="*/ 3235166 w 6400800"/>
                <a:gd name="connsiteY1558" fmla="*/ 270034 h 514350"/>
                <a:gd name="connsiteX1559" fmla="*/ 3230404 w 6400800"/>
                <a:gd name="connsiteY1559" fmla="*/ 276701 h 514350"/>
                <a:gd name="connsiteX1560" fmla="*/ 3229451 w 6400800"/>
                <a:gd name="connsiteY1560" fmla="*/ 272891 h 514350"/>
                <a:gd name="connsiteX1561" fmla="*/ 3222784 w 6400800"/>
                <a:gd name="connsiteY1561" fmla="*/ 253841 h 514350"/>
                <a:gd name="connsiteX1562" fmla="*/ 3218021 w 6400800"/>
                <a:gd name="connsiteY1562" fmla="*/ 241459 h 514350"/>
                <a:gd name="connsiteX1563" fmla="*/ 3218021 w 6400800"/>
                <a:gd name="connsiteY1563" fmla="*/ 236696 h 514350"/>
                <a:gd name="connsiteX1564" fmla="*/ 3222784 w 6400800"/>
                <a:gd name="connsiteY1564" fmla="*/ 206216 h 514350"/>
                <a:gd name="connsiteX1565" fmla="*/ 3229451 w 6400800"/>
                <a:gd name="connsiteY1565" fmla="*/ 166211 h 514350"/>
                <a:gd name="connsiteX1566" fmla="*/ 3235166 w 6400800"/>
                <a:gd name="connsiteY1566" fmla="*/ 135731 h 514350"/>
                <a:gd name="connsiteX1567" fmla="*/ 3239929 w 6400800"/>
                <a:gd name="connsiteY1567" fmla="*/ 109061 h 514350"/>
                <a:gd name="connsiteX1568" fmla="*/ 3231356 w 6400800"/>
                <a:gd name="connsiteY1568" fmla="*/ 134779 h 514350"/>
                <a:gd name="connsiteX1569" fmla="*/ 3212306 w 6400800"/>
                <a:gd name="connsiteY1569" fmla="*/ 204311 h 514350"/>
                <a:gd name="connsiteX1570" fmla="*/ 3209449 w 6400800"/>
                <a:gd name="connsiteY1570" fmla="*/ 215741 h 514350"/>
                <a:gd name="connsiteX1571" fmla="*/ 3204686 w 6400800"/>
                <a:gd name="connsiteY1571" fmla="*/ 204311 h 514350"/>
                <a:gd name="connsiteX1572" fmla="*/ 3203734 w 6400800"/>
                <a:gd name="connsiteY1572" fmla="*/ 175736 h 514350"/>
                <a:gd name="connsiteX1573" fmla="*/ 3200876 w 6400800"/>
                <a:gd name="connsiteY1573" fmla="*/ 206216 h 514350"/>
                <a:gd name="connsiteX1574" fmla="*/ 3196114 w 6400800"/>
                <a:gd name="connsiteY1574" fmla="*/ 240506 h 514350"/>
                <a:gd name="connsiteX1575" fmla="*/ 3195161 w 6400800"/>
                <a:gd name="connsiteY1575" fmla="*/ 243364 h 514350"/>
                <a:gd name="connsiteX1576" fmla="*/ 3196114 w 6400800"/>
                <a:gd name="connsiteY1576" fmla="*/ 217646 h 514350"/>
                <a:gd name="connsiteX1577" fmla="*/ 3198019 w 6400800"/>
                <a:gd name="connsiteY1577" fmla="*/ 180499 h 514350"/>
                <a:gd name="connsiteX1578" fmla="*/ 3199924 w 6400800"/>
                <a:gd name="connsiteY1578" fmla="*/ 151924 h 514350"/>
                <a:gd name="connsiteX1579" fmla="*/ 3200876 w 6400800"/>
                <a:gd name="connsiteY1579" fmla="*/ 127159 h 514350"/>
                <a:gd name="connsiteX1580" fmla="*/ 3195161 w 6400800"/>
                <a:gd name="connsiteY1580" fmla="*/ 151924 h 514350"/>
                <a:gd name="connsiteX1581" fmla="*/ 3184684 w 6400800"/>
                <a:gd name="connsiteY1581" fmla="*/ 217646 h 514350"/>
                <a:gd name="connsiteX1582" fmla="*/ 3181826 w 6400800"/>
                <a:gd name="connsiteY1582" fmla="*/ 235744 h 514350"/>
                <a:gd name="connsiteX1583" fmla="*/ 3179921 w 6400800"/>
                <a:gd name="connsiteY1583" fmla="*/ 231934 h 514350"/>
                <a:gd name="connsiteX1584" fmla="*/ 3179921 w 6400800"/>
                <a:gd name="connsiteY1584" fmla="*/ 224314 h 514350"/>
                <a:gd name="connsiteX1585" fmla="*/ 3178969 w 6400800"/>
                <a:gd name="connsiteY1585" fmla="*/ 230029 h 514350"/>
                <a:gd name="connsiteX1586" fmla="*/ 3177064 w 6400800"/>
                <a:gd name="connsiteY1586" fmla="*/ 227171 h 514350"/>
                <a:gd name="connsiteX1587" fmla="*/ 3178016 w 6400800"/>
                <a:gd name="connsiteY1587" fmla="*/ 231934 h 514350"/>
                <a:gd name="connsiteX1588" fmla="*/ 3174206 w 6400800"/>
                <a:gd name="connsiteY1588" fmla="*/ 250984 h 514350"/>
                <a:gd name="connsiteX1589" fmla="*/ 3170396 w 6400800"/>
                <a:gd name="connsiteY1589" fmla="*/ 277654 h 514350"/>
                <a:gd name="connsiteX1590" fmla="*/ 3169444 w 6400800"/>
                <a:gd name="connsiteY1590" fmla="*/ 275749 h 514350"/>
                <a:gd name="connsiteX1591" fmla="*/ 3163729 w 6400800"/>
                <a:gd name="connsiteY1591" fmla="*/ 215741 h 514350"/>
                <a:gd name="connsiteX1592" fmla="*/ 3162776 w 6400800"/>
                <a:gd name="connsiteY1592" fmla="*/ 207169 h 514350"/>
                <a:gd name="connsiteX1593" fmla="*/ 3163729 w 6400800"/>
                <a:gd name="connsiteY1593" fmla="*/ 203359 h 514350"/>
                <a:gd name="connsiteX1594" fmla="*/ 3174206 w 6400800"/>
                <a:gd name="connsiteY1594" fmla="*/ 132874 h 514350"/>
                <a:gd name="connsiteX1595" fmla="*/ 3178016 w 6400800"/>
                <a:gd name="connsiteY1595" fmla="*/ 106204 h 514350"/>
                <a:gd name="connsiteX1596" fmla="*/ 3170396 w 6400800"/>
                <a:gd name="connsiteY1596" fmla="*/ 131921 h 514350"/>
                <a:gd name="connsiteX1597" fmla="*/ 3158014 w 6400800"/>
                <a:gd name="connsiteY1597" fmla="*/ 177641 h 514350"/>
                <a:gd name="connsiteX1598" fmla="*/ 3154204 w 6400800"/>
                <a:gd name="connsiteY1598" fmla="*/ 159544 h 514350"/>
                <a:gd name="connsiteX1599" fmla="*/ 3149441 w 6400800"/>
                <a:gd name="connsiteY1599" fmla="*/ 134779 h 514350"/>
                <a:gd name="connsiteX1600" fmla="*/ 3143726 w 6400800"/>
                <a:gd name="connsiteY1600" fmla="*/ 112871 h 514350"/>
                <a:gd name="connsiteX1601" fmla="*/ 3133249 w 6400800"/>
                <a:gd name="connsiteY1601" fmla="*/ 77629 h 514350"/>
                <a:gd name="connsiteX1602" fmla="*/ 3122771 w 6400800"/>
                <a:gd name="connsiteY1602" fmla="*/ 47149 h 514350"/>
                <a:gd name="connsiteX1603" fmla="*/ 3129439 w 6400800"/>
                <a:gd name="connsiteY1603" fmla="*/ 78581 h 514350"/>
                <a:gd name="connsiteX1604" fmla="*/ 3136106 w 6400800"/>
                <a:gd name="connsiteY1604" fmla="*/ 114776 h 514350"/>
                <a:gd name="connsiteX1605" fmla="*/ 3139916 w 6400800"/>
                <a:gd name="connsiteY1605" fmla="*/ 136684 h 514350"/>
                <a:gd name="connsiteX1606" fmla="*/ 3142774 w 6400800"/>
                <a:gd name="connsiteY1606" fmla="*/ 161449 h 514350"/>
                <a:gd name="connsiteX1607" fmla="*/ 3147536 w 6400800"/>
                <a:gd name="connsiteY1607" fmla="*/ 213836 h 514350"/>
                <a:gd name="connsiteX1608" fmla="*/ 3146584 w 6400800"/>
                <a:gd name="connsiteY1608" fmla="*/ 217646 h 514350"/>
                <a:gd name="connsiteX1609" fmla="*/ 3143726 w 6400800"/>
                <a:gd name="connsiteY1609" fmla="*/ 210026 h 514350"/>
                <a:gd name="connsiteX1610" fmla="*/ 3138964 w 6400800"/>
                <a:gd name="connsiteY1610" fmla="*/ 196691 h 514350"/>
                <a:gd name="connsiteX1611" fmla="*/ 3134201 w 6400800"/>
                <a:gd name="connsiteY1611" fmla="*/ 179546 h 514350"/>
                <a:gd name="connsiteX1612" fmla="*/ 3126581 w 6400800"/>
                <a:gd name="connsiteY1612" fmla="*/ 155734 h 514350"/>
                <a:gd name="connsiteX1613" fmla="*/ 3129439 w 6400800"/>
                <a:gd name="connsiteY1613" fmla="*/ 172879 h 514350"/>
                <a:gd name="connsiteX1614" fmla="*/ 3118961 w 6400800"/>
                <a:gd name="connsiteY1614" fmla="*/ 150019 h 514350"/>
                <a:gd name="connsiteX1615" fmla="*/ 3112294 w 6400800"/>
                <a:gd name="connsiteY1615" fmla="*/ 136684 h 514350"/>
                <a:gd name="connsiteX1616" fmla="*/ 3102769 w 6400800"/>
                <a:gd name="connsiteY1616" fmla="*/ 113824 h 514350"/>
                <a:gd name="connsiteX1617" fmla="*/ 3090386 w 6400800"/>
                <a:gd name="connsiteY1617" fmla="*/ 87154 h 514350"/>
                <a:gd name="connsiteX1618" fmla="*/ 3099911 w 6400800"/>
                <a:gd name="connsiteY1618" fmla="*/ 114776 h 514350"/>
                <a:gd name="connsiteX1619" fmla="*/ 3109436 w 6400800"/>
                <a:gd name="connsiteY1619" fmla="*/ 146209 h 514350"/>
                <a:gd name="connsiteX1620" fmla="*/ 3115151 w 6400800"/>
                <a:gd name="connsiteY1620" fmla="*/ 167164 h 514350"/>
                <a:gd name="connsiteX1621" fmla="*/ 3109436 w 6400800"/>
                <a:gd name="connsiteY1621" fmla="*/ 155734 h 514350"/>
                <a:gd name="connsiteX1622" fmla="*/ 3116104 w 6400800"/>
                <a:gd name="connsiteY1622" fmla="*/ 176689 h 514350"/>
                <a:gd name="connsiteX1623" fmla="*/ 3121819 w 6400800"/>
                <a:gd name="connsiteY1623" fmla="*/ 194786 h 514350"/>
                <a:gd name="connsiteX1624" fmla="*/ 3125629 w 6400800"/>
                <a:gd name="connsiteY1624" fmla="*/ 213836 h 514350"/>
                <a:gd name="connsiteX1625" fmla="*/ 3123724 w 6400800"/>
                <a:gd name="connsiteY1625" fmla="*/ 215741 h 514350"/>
                <a:gd name="connsiteX1626" fmla="*/ 3122771 w 6400800"/>
                <a:gd name="connsiteY1626" fmla="*/ 210979 h 514350"/>
                <a:gd name="connsiteX1627" fmla="*/ 3122771 w 6400800"/>
                <a:gd name="connsiteY1627" fmla="*/ 216694 h 514350"/>
                <a:gd name="connsiteX1628" fmla="*/ 3113246 w 6400800"/>
                <a:gd name="connsiteY1628" fmla="*/ 228124 h 514350"/>
                <a:gd name="connsiteX1629" fmla="*/ 3113246 w 6400800"/>
                <a:gd name="connsiteY1629" fmla="*/ 228124 h 514350"/>
                <a:gd name="connsiteX1630" fmla="*/ 3110389 w 6400800"/>
                <a:gd name="connsiteY1630" fmla="*/ 191929 h 514350"/>
                <a:gd name="connsiteX1631" fmla="*/ 3108484 w 6400800"/>
                <a:gd name="connsiteY1631" fmla="*/ 171926 h 514350"/>
                <a:gd name="connsiteX1632" fmla="*/ 3106579 w 6400800"/>
                <a:gd name="connsiteY1632" fmla="*/ 192881 h 514350"/>
                <a:gd name="connsiteX1633" fmla="*/ 3104674 w 6400800"/>
                <a:gd name="connsiteY1633" fmla="*/ 228124 h 514350"/>
                <a:gd name="connsiteX1634" fmla="*/ 3104674 w 6400800"/>
                <a:gd name="connsiteY1634" fmla="*/ 227171 h 514350"/>
                <a:gd name="connsiteX1635" fmla="*/ 3097054 w 6400800"/>
                <a:gd name="connsiteY1635" fmla="*/ 208121 h 514350"/>
                <a:gd name="connsiteX1636" fmla="*/ 3100864 w 6400800"/>
                <a:gd name="connsiteY1636" fmla="*/ 228124 h 514350"/>
                <a:gd name="connsiteX1637" fmla="*/ 3103721 w 6400800"/>
                <a:gd name="connsiteY1637" fmla="*/ 244316 h 514350"/>
                <a:gd name="connsiteX1638" fmla="*/ 3096101 w 6400800"/>
                <a:gd name="connsiteY1638" fmla="*/ 255746 h 514350"/>
                <a:gd name="connsiteX1639" fmla="*/ 3087529 w 6400800"/>
                <a:gd name="connsiteY1639" fmla="*/ 270034 h 514350"/>
                <a:gd name="connsiteX1640" fmla="*/ 3082766 w 6400800"/>
                <a:gd name="connsiteY1640" fmla="*/ 252889 h 514350"/>
                <a:gd name="connsiteX1641" fmla="*/ 3077051 w 6400800"/>
                <a:gd name="connsiteY1641" fmla="*/ 233839 h 514350"/>
                <a:gd name="connsiteX1642" fmla="*/ 3078956 w 6400800"/>
                <a:gd name="connsiteY1642" fmla="*/ 252889 h 514350"/>
                <a:gd name="connsiteX1643" fmla="*/ 3079909 w 6400800"/>
                <a:gd name="connsiteY1643" fmla="*/ 264319 h 514350"/>
                <a:gd name="connsiteX1644" fmla="*/ 3077051 w 6400800"/>
                <a:gd name="connsiteY1644" fmla="*/ 255746 h 514350"/>
                <a:gd name="connsiteX1645" fmla="*/ 3074194 w 6400800"/>
                <a:gd name="connsiteY1645" fmla="*/ 248126 h 514350"/>
                <a:gd name="connsiteX1646" fmla="*/ 3074194 w 6400800"/>
                <a:gd name="connsiteY1646" fmla="*/ 242411 h 514350"/>
                <a:gd name="connsiteX1647" fmla="*/ 3075146 w 6400800"/>
                <a:gd name="connsiteY1647" fmla="*/ 229076 h 514350"/>
                <a:gd name="connsiteX1648" fmla="*/ 3077051 w 6400800"/>
                <a:gd name="connsiteY1648" fmla="*/ 220504 h 514350"/>
                <a:gd name="connsiteX1649" fmla="*/ 3086576 w 6400800"/>
                <a:gd name="connsiteY1649" fmla="*/ 189071 h 514350"/>
                <a:gd name="connsiteX1650" fmla="*/ 3096101 w 6400800"/>
                <a:gd name="connsiteY1650" fmla="*/ 161449 h 514350"/>
                <a:gd name="connsiteX1651" fmla="*/ 3083719 w 6400800"/>
                <a:gd name="connsiteY1651" fmla="*/ 188119 h 514350"/>
                <a:gd name="connsiteX1652" fmla="*/ 3071336 w 6400800"/>
                <a:gd name="connsiteY1652" fmla="*/ 218599 h 514350"/>
                <a:gd name="connsiteX1653" fmla="*/ 3068479 w 6400800"/>
                <a:gd name="connsiteY1653" fmla="*/ 224314 h 514350"/>
                <a:gd name="connsiteX1654" fmla="*/ 3068479 w 6400800"/>
                <a:gd name="connsiteY1654" fmla="*/ 216694 h 514350"/>
                <a:gd name="connsiteX1655" fmla="*/ 3069431 w 6400800"/>
                <a:gd name="connsiteY1655" fmla="*/ 209074 h 514350"/>
                <a:gd name="connsiteX1656" fmla="*/ 3072289 w 6400800"/>
                <a:gd name="connsiteY1656" fmla="*/ 181451 h 514350"/>
                <a:gd name="connsiteX1657" fmla="*/ 3073241 w 6400800"/>
                <a:gd name="connsiteY1657" fmla="*/ 157639 h 514350"/>
                <a:gd name="connsiteX1658" fmla="*/ 3067526 w 6400800"/>
                <a:gd name="connsiteY1658" fmla="*/ 180499 h 514350"/>
                <a:gd name="connsiteX1659" fmla="*/ 3066574 w 6400800"/>
                <a:gd name="connsiteY1659" fmla="*/ 183356 h 514350"/>
                <a:gd name="connsiteX1660" fmla="*/ 3064669 w 6400800"/>
                <a:gd name="connsiteY1660" fmla="*/ 148114 h 514350"/>
                <a:gd name="connsiteX1661" fmla="*/ 3064669 w 6400800"/>
                <a:gd name="connsiteY1661" fmla="*/ 145256 h 514350"/>
                <a:gd name="connsiteX1662" fmla="*/ 3064669 w 6400800"/>
                <a:gd name="connsiteY1662" fmla="*/ 146209 h 514350"/>
                <a:gd name="connsiteX1663" fmla="*/ 3063716 w 6400800"/>
                <a:gd name="connsiteY1663" fmla="*/ 131921 h 514350"/>
                <a:gd name="connsiteX1664" fmla="*/ 3058954 w 6400800"/>
                <a:gd name="connsiteY1664" fmla="*/ 174784 h 514350"/>
                <a:gd name="connsiteX1665" fmla="*/ 3056096 w 6400800"/>
                <a:gd name="connsiteY1665" fmla="*/ 190976 h 514350"/>
                <a:gd name="connsiteX1666" fmla="*/ 3054191 w 6400800"/>
                <a:gd name="connsiteY1666" fmla="*/ 201454 h 514350"/>
                <a:gd name="connsiteX1667" fmla="*/ 3049429 w 6400800"/>
                <a:gd name="connsiteY1667" fmla="*/ 189071 h 514350"/>
                <a:gd name="connsiteX1668" fmla="*/ 3049429 w 6400800"/>
                <a:gd name="connsiteY1668" fmla="*/ 188119 h 514350"/>
                <a:gd name="connsiteX1669" fmla="*/ 3056096 w 6400800"/>
                <a:gd name="connsiteY1669" fmla="*/ 151924 h 514350"/>
                <a:gd name="connsiteX1670" fmla="*/ 3062764 w 6400800"/>
                <a:gd name="connsiteY1670" fmla="*/ 120491 h 514350"/>
                <a:gd name="connsiteX1671" fmla="*/ 3052286 w 6400800"/>
                <a:gd name="connsiteY1671" fmla="*/ 150971 h 514350"/>
                <a:gd name="connsiteX1672" fmla="*/ 3041809 w 6400800"/>
                <a:gd name="connsiteY1672" fmla="*/ 186214 h 514350"/>
                <a:gd name="connsiteX1673" fmla="*/ 3036094 w 6400800"/>
                <a:gd name="connsiteY1673" fmla="*/ 208121 h 514350"/>
                <a:gd name="connsiteX1674" fmla="*/ 3034189 w 6400800"/>
                <a:gd name="connsiteY1674" fmla="*/ 215741 h 514350"/>
                <a:gd name="connsiteX1675" fmla="*/ 3032284 w 6400800"/>
                <a:gd name="connsiteY1675" fmla="*/ 205264 h 514350"/>
                <a:gd name="connsiteX1676" fmla="*/ 3048476 w 6400800"/>
                <a:gd name="connsiteY1676" fmla="*/ 148114 h 514350"/>
                <a:gd name="connsiteX1677" fmla="*/ 3057049 w 6400800"/>
                <a:gd name="connsiteY1677" fmla="*/ 123349 h 514350"/>
                <a:gd name="connsiteX1678" fmla="*/ 3054191 w 6400800"/>
                <a:gd name="connsiteY1678" fmla="*/ 129064 h 514350"/>
                <a:gd name="connsiteX1679" fmla="*/ 3045619 w 6400800"/>
                <a:gd name="connsiteY1679" fmla="*/ 146209 h 514350"/>
                <a:gd name="connsiteX1680" fmla="*/ 3029426 w 6400800"/>
                <a:gd name="connsiteY1680" fmla="*/ 184309 h 514350"/>
                <a:gd name="connsiteX1681" fmla="*/ 3029426 w 6400800"/>
                <a:gd name="connsiteY1681" fmla="*/ 167164 h 514350"/>
                <a:gd name="connsiteX1682" fmla="*/ 3030379 w 6400800"/>
                <a:gd name="connsiteY1682" fmla="*/ 140494 h 514350"/>
                <a:gd name="connsiteX1683" fmla="*/ 3025616 w 6400800"/>
                <a:gd name="connsiteY1683" fmla="*/ 166211 h 514350"/>
                <a:gd name="connsiteX1684" fmla="*/ 3022759 w 6400800"/>
                <a:gd name="connsiteY1684" fmla="*/ 196691 h 514350"/>
                <a:gd name="connsiteX1685" fmla="*/ 3022759 w 6400800"/>
                <a:gd name="connsiteY1685" fmla="*/ 202406 h 514350"/>
                <a:gd name="connsiteX1686" fmla="*/ 3019901 w 6400800"/>
                <a:gd name="connsiteY1686" fmla="*/ 210979 h 514350"/>
                <a:gd name="connsiteX1687" fmla="*/ 3011329 w 6400800"/>
                <a:gd name="connsiteY1687" fmla="*/ 234791 h 514350"/>
                <a:gd name="connsiteX1688" fmla="*/ 3007519 w 6400800"/>
                <a:gd name="connsiteY1688" fmla="*/ 226219 h 514350"/>
                <a:gd name="connsiteX1689" fmla="*/ 3011329 w 6400800"/>
                <a:gd name="connsiteY1689" fmla="*/ 215741 h 514350"/>
                <a:gd name="connsiteX1690" fmla="*/ 3006566 w 6400800"/>
                <a:gd name="connsiteY1690" fmla="*/ 222409 h 514350"/>
                <a:gd name="connsiteX1691" fmla="*/ 3001804 w 6400800"/>
                <a:gd name="connsiteY1691" fmla="*/ 202406 h 514350"/>
                <a:gd name="connsiteX1692" fmla="*/ 3000851 w 6400800"/>
                <a:gd name="connsiteY1692" fmla="*/ 197644 h 514350"/>
                <a:gd name="connsiteX1693" fmla="*/ 3003709 w 6400800"/>
                <a:gd name="connsiteY1693" fmla="*/ 189071 h 514350"/>
                <a:gd name="connsiteX1694" fmla="*/ 3011329 w 6400800"/>
                <a:gd name="connsiteY1694" fmla="*/ 164306 h 514350"/>
                <a:gd name="connsiteX1695" fmla="*/ 3018949 w 6400800"/>
                <a:gd name="connsiteY1695" fmla="*/ 142399 h 514350"/>
                <a:gd name="connsiteX1696" fmla="*/ 3007519 w 6400800"/>
                <a:gd name="connsiteY1696" fmla="*/ 162401 h 514350"/>
                <a:gd name="connsiteX1697" fmla="*/ 2997994 w 6400800"/>
                <a:gd name="connsiteY1697" fmla="*/ 182404 h 514350"/>
                <a:gd name="connsiteX1698" fmla="*/ 2995136 w 6400800"/>
                <a:gd name="connsiteY1698" fmla="*/ 169069 h 514350"/>
                <a:gd name="connsiteX1699" fmla="*/ 3014186 w 6400800"/>
                <a:gd name="connsiteY1699" fmla="*/ 100489 h 514350"/>
                <a:gd name="connsiteX1700" fmla="*/ 3021806 w 6400800"/>
                <a:gd name="connsiteY1700" fmla="*/ 76676 h 514350"/>
                <a:gd name="connsiteX1701" fmla="*/ 3024664 w 6400800"/>
                <a:gd name="connsiteY1701" fmla="*/ 68104 h 514350"/>
                <a:gd name="connsiteX1702" fmla="*/ 3020854 w 6400800"/>
                <a:gd name="connsiteY1702" fmla="*/ 75724 h 514350"/>
                <a:gd name="connsiteX1703" fmla="*/ 3010376 w 6400800"/>
                <a:gd name="connsiteY1703" fmla="*/ 98584 h 514350"/>
                <a:gd name="connsiteX1704" fmla="*/ 2996089 w 6400800"/>
                <a:gd name="connsiteY1704" fmla="*/ 134779 h 514350"/>
                <a:gd name="connsiteX1705" fmla="*/ 2991326 w 6400800"/>
                <a:gd name="connsiteY1705" fmla="*/ 148114 h 514350"/>
                <a:gd name="connsiteX1706" fmla="*/ 2987516 w 6400800"/>
                <a:gd name="connsiteY1706" fmla="*/ 122396 h 514350"/>
                <a:gd name="connsiteX1707" fmla="*/ 2984659 w 6400800"/>
                <a:gd name="connsiteY1707" fmla="*/ 91916 h 514350"/>
                <a:gd name="connsiteX1708" fmla="*/ 2983706 w 6400800"/>
                <a:gd name="connsiteY1708" fmla="*/ 122396 h 514350"/>
                <a:gd name="connsiteX1709" fmla="*/ 2985611 w 6400800"/>
                <a:gd name="connsiteY1709" fmla="*/ 157639 h 514350"/>
                <a:gd name="connsiteX1710" fmla="*/ 2985611 w 6400800"/>
                <a:gd name="connsiteY1710" fmla="*/ 163354 h 514350"/>
                <a:gd name="connsiteX1711" fmla="*/ 2978944 w 6400800"/>
                <a:gd name="connsiteY1711" fmla="*/ 182404 h 514350"/>
                <a:gd name="connsiteX1712" fmla="*/ 2960846 w 6400800"/>
                <a:gd name="connsiteY1712" fmla="*/ 238601 h 514350"/>
                <a:gd name="connsiteX1713" fmla="*/ 2959894 w 6400800"/>
                <a:gd name="connsiteY1713" fmla="*/ 234791 h 514350"/>
                <a:gd name="connsiteX1714" fmla="*/ 2960846 w 6400800"/>
                <a:gd name="connsiteY1714" fmla="*/ 239554 h 514350"/>
                <a:gd name="connsiteX1715" fmla="*/ 2950369 w 6400800"/>
                <a:gd name="connsiteY1715" fmla="*/ 274796 h 514350"/>
                <a:gd name="connsiteX1716" fmla="*/ 2952274 w 6400800"/>
                <a:gd name="connsiteY1716" fmla="*/ 264319 h 514350"/>
                <a:gd name="connsiteX1717" fmla="*/ 2944654 w 6400800"/>
                <a:gd name="connsiteY1717" fmla="*/ 284321 h 514350"/>
                <a:gd name="connsiteX1718" fmla="*/ 2944654 w 6400800"/>
                <a:gd name="connsiteY1718" fmla="*/ 283369 h 514350"/>
                <a:gd name="connsiteX1719" fmla="*/ 2945606 w 6400800"/>
                <a:gd name="connsiteY1719" fmla="*/ 277654 h 514350"/>
                <a:gd name="connsiteX1720" fmla="*/ 2949416 w 6400800"/>
                <a:gd name="connsiteY1720" fmla="*/ 238601 h 514350"/>
                <a:gd name="connsiteX1721" fmla="*/ 2951321 w 6400800"/>
                <a:gd name="connsiteY1721" fmla="*/ 221456 h 514350"/>
                <a:gd name="connsiteX1722" fmla="*/ 2953226 w 6400800"/>
                <a:gd name="connsiteY1722" fmla="*/ 205264 h 514350"/>
                <a:gd name="connsiteX1723" fmla="*/ 2956084 w 6400800"/>
                <a:gd name="connsiteY1723" fmla="*/ 179546 h 514350"/>
                <a:gd name="connsiteX1724" fmla="*/ 2958941 w 6400800"/>
                <a:gd name="connsiteY1724" fmla="*/ 156686 h 514350"/>
                <a:gd name="connsiteX1725" fmla="*/ 2952274 w 6400800"/>
                <a:gd name="connsiteY1725" fmla="*/ 178594 h 514350"/>
                <a:gd name="connsiteX1726" fmla="*/ 2945606 w 6400800"/>
                <a:gd name="connsiteY1726" fmla="*/ 203359 h 514350"/>
                <a:gd name="connsiteX1727" fmla="*/ 2941796 w 6400800"/>
                <a:gd name="connsiteY1727" fmla="*/ 218599 h 514350"/>
                <a:gd name="connsiteX1728" fmla="*/ 2937986 w 6400800"/>
                <a:gd name="connsiteY1728" fmla="*/ 235744 h 514350"/>
                <a:gd name="connsiteX1729" fmla="*/ 2931319 w 6400800"/>
                <a:gd name="connsiteY1729" fmla="*/ 270034 h 514350"/>
                <a:gd name="connsiteX1730" fmla="*/ 2929414 w 6400800"/>
                <a:gd name="connsiteY1730" fmla="*/ 260509 h 514350"/>
                <a:gd name="connsiteX1731" fmla="*/ 2928461 w 6400800"/>
                <a:gd name="connsiteY1731" fmla="*/ 256699 h 514350"/>
                <a:gd name="connsiteX1732" fmla="*/ 2931319 w 6400800"/>
                <a:gd name="connsiteY1732" fmla="*/ 251936 h 514350"/>
                <a:gd name="connsiteX1733" fmla="*/ 2927509 w 6400800"/>
                <a:gd name="connsiteY1733" fmla="*/ 254794 h 514350"/>
                <a:gd name="connsiteX1734" fmla="*/ 2925604 w 6400800"/>
                <a:gd name="connsiteY1734" fmla="*/ 247174 h 514350"/>
                <a:gd name="connsiteX1735" fmla="*/ 2931319 w 6400800"/>
                <a:gd name="connsiteY1735" fmla="*/ 231934 h 514350"/>
                <a:gd name="connsiteX1736" fmla="*/ 2924651 w 6400800"/>
                <a:gd name="connsiteY1736" fmla="*/ 243364 h 514350"/>
                <a:gd name="connsiteX1737" fmla="*/ 2922746 w 6400800"/>
                <a:gd name="connsiteY1737" fmla="*/ 237649 h 514350"/>
                <a:gd name="connsiteX1738" fmla="*/ 2922746 w 6400800"/>
                <a:gd name="connsiteY1738" fmla="*/ 236696 h 514350"/>
                <a:gd name="connsiteX1739" fmla="*/ 2921794 w 6400800"/>
                <a:gd name="connsiteY1739" fmla="*/ 236696 h 514350"/>
                <a:gd name="connsiteX1740" fmla="*/ 2916079 w 6400800"/>
                <a:gd name="connsiteY1740" fmla="*/ 236696 h 514350"/>
                <a:gd name="connsiteX1741" fmla="*/ 2916079 w 6400800"/>
                <a:gd name="connsiteY1741" fmla="*/ 236696 h 514350"/>
                <a:gd name="connsiteX1742" fmla="*/ 2935129 w 6400800"/>
                <a:gd name="connsiteY1742" fmla="*/ 176689 h 514350"/>
                <a:gd name="connsiteX1743" fmla="*/ 2909411 w 6400800"/>
                <a:gd name="connsiteY1743" fmla="*/ 230029 h 514350"/>
                <a:gd name="connsiteX1744" fmla="*/ 2902744 w 6400800"/>
                <a:gd name="connsiteY1744" fmla="*/ 211931 h 514350"/>
                <a:gd name="connsiteX1745" fmla="*/ 2900839 w 6400800"/>
                <a:gd name="connsiteY1745" fmla="*/ 195739 h 514350"/>
                <a:gd name="connsiteX1746" fmla="*/ 2897981 w 6400800"/>
                <a:gd name="connsiteY1746" fmla="*/ 173831 h 514350"/>
                <a:gd name="connsiteX1747" fmla="*/ 2896076 w 6400800"/>
                <a:gd name="connsiteY1747" fmla="*/ 153829 h 514350"/>
                <a:gd name="connsiteX1748" fmla="*/ 2893219 w 6400800"/>
                <a:gd name="connsiteY1748" fmla="*/ 121444 h 514350"/>
                <a:gd name="connsiteX1749" fmla="*/ 2890361 w 6400800"/>
                <a:gd name="connsiteY1749" fmla="*/ 93821 h 514350"/>
                <a:gd name="connsiteX1750" fmla="*/ 2889409 w 6400800"/>
                <a:gd name="connsiteY1750" fmla="*/ 121444 h 514350"/>
                <a:gd name="connsiteX1751" fmla="*/ 2889409 w 6400800"/>
                <a:gd name="connsiteY1751" fmla="*/ 153829 h 514350"/>
                <a:gd name="connsiteX1752" fmla="*/ 2889409 w 6400800"/>
                <a:gd name="connsiteY1752" fmla="*/ 173831 h 514350"/>
                <a:gd name="connsiteX1753" fmla="*/ 2890361 w 6400800"/>
                <a:gd name="connsiteY1753" fmla="*/ 195739 h 514350"/>
                <a:gd name="connsiteX1754" fmla="*/ 2891314 w 6400800"/>
                <a:gd name="connsiteY1754" fmla="*/ 211931 h 514350"/>
                <a:gd name="connsiteX1755" fmla="*/ 2887504 w 6400800"/>
                <a:gd name="connsiteY1755" fmla="*/ 217646 h 514350"/>
                <a:gd name="connsiteX1756" fmla="*/ 2885599 w 6400800"/>
                <a:gd name="connsiteY1756" fmla="*/ 221456 h 514350"/>
                <a:gd name="connsiteX1757" fmla="*/ 2880836 w 6400800"/>
                <a:gd name="connsiteY1757" fmla="*/ 195739 h 514350"/>
                <a:gd name="connsiteX1758" fmla="*/ 2874169 w 6400800"/>
                <a:gd name="connsiteY1758" fmla="*/ 166211 h 514350"/>
                <a:gd name="connsiteX1759" fmla="*/ 2867501 w 6400800"/>
                <a:gd name="connsiteY1759" fmla="*/ 144304 h 514350"/>
                <a:gd name="connsiteX1760" fmla="*/ 2860834 w 6400800"/>
                <a:gd name="connsiteY1760" fmla="*/ 125254 h 514350"/>
                <a:gd name="connsiteX1761" fmla="*/ 2863691 w 6400800"/>
                <a:gd name="connsiteY1761" fmla="*/ 145256 h 514350"/>
                <a:gd name="connsiteX1762" fmla="*/ 2866549 w 6400800"/>
                <a:gd name="connsiteY1762" fmla="*/ 168116 h 514350"/>
                <a:gd name="connsiteX1763" fmla="*/ 2869406 w 6400800"/>
                <a:gd name="connsiteY1763" fmla="*/ 197644 h 514350"/>
                <a:gd name="connsiteX1764" fmla="*/ 2872264 w 6400800"/>
                <a:gd name="connsiteY1764" fmla="*/ 232886 h 514350"/>
                <a:gd name="connsiteX1765" fmla="*/ 2873216 w 6400800"/>
                <a:gd name="connsiteY1765" fmla="*/ 247174 h 514350"/>
                <a:gd name="connsiteX1766" fmla="*/ 2864644 w 6400800"/>
                <a:gd name="connsiteY1766" fmla="*/ 270034 h 514350"/>
                <a:gd name="connsiteX1767" fmla="*/ 2863691 w 6400800"/>
                <a:gd name="connsiteY1767" fmla="*/ 274796 h 514350"/>
                <a:gd name="connsiteX1768" fmla="*/ 2855119 w 6400800"/>
                <a:gd name="connsiteY1768" fmla="*/ 257651 h 514350"/>
                <a:gd name="connsiteX1769" fmla="*/ 2841784 w 6400800"/>
                <a:gd name="connsiteY1769" fmla="*/ 230029 h 514350"/>
                <a:gd name="connsiteX1770" fmla="*/ 2855119 w 6400800"/>
                <a:gd name="connsiteY1770" fmla="*/ 226219 h 514350"/>
                <a:gd name="connsiteX1771" fmla="*/ 2853214 w 6400800"/>
                <a:gd name="connsiteY1771" fmla="*/ 231934 h 514350"/>
                <a:gd name="connsiteX1772" fmla="*/ 2840831 w 6400800"/>
                <a:gd name="connsiteY1772" fmla="*/ 209074 h 514350"/>
                <a:gd name="connsiteX1773" fmla="*/ 2866549 w 6400800"/>
                <a:gd name="connsiteY1773" fmla="*/ 150971 h 514350"/>
                <a:gd name="connsiteX1774" fmla="*/ 2835116 w 6400800"/>
                <a:gd name="connsiteY1774" fmla="*/ 198596 h 514350"/>
                <a:gd name="connsiteX1775" fmla="*/ 2829401 w 6400800"/>
                <a:gd name="connsiteY1775" fmla="*/ 188119 h 514350"/>
                <a:gd name="connsiteX1776" fmla="*/ 2820829 w 6400800"/>
                <a:gd name="connsiteY1776" fmla="*/ 132874 h 514350"/>
                <a:gd name="connsiteX1777" fmla="*/ 2821781 w 6400800"/>
                <a:gd name="connsiteY1777" fmla="*/ 173831 h 514350"/>
                <a:gd name="connsiteX1778" fmla="*/ 2807494 w 6400800"/>
                <a:gd name="connsiteY1778" fmla="*/ 151924 h 514350"/>
                <a:gd name="connsiteX1779" fmla="*/ 2782729 w 6400800"/>
                <a:gd name="connsiteY1779" fmla="*/ 115729 h 514350"/>
                <a:gd name="connsiteX1780" fmla="*/ 2759869 w 6400800"/>
                <a:gd name="connsiteY1780" fmla="*/ 85249 h 514350"/>
                <a:gd name="connsiteX1781" fmla="*/ 2778919 w 6400800"/>
                <a:gd name="connsiteY1781" fmla="*/ 118586 h 514350"/>
                <a:gd name="connsiteX1782" fmla="*/ 2799874 w 6400800"/>
                <a:gd name="connsiteY1782" fmla="*/ 156686 h 514350"/>
                <a:gd name="connsiteX1783" fmla="*/ 2812256 w 6400800"/>
                <a:gd name="connsiteY1783" fmla="*/ 180499 h 514350"/>
                <a:gd name="connsiteX1784" fmla="*/ 2820829 w 6400800"/>
                <a:gd name="connsiteY1784" fmla="*/ 197644 h 514350"/>
                <a:gd name="connsiteX1785" fmla="*/ 2820829 w 6400800"/>
                <a:gd name="connsiteY1785" fmla="*/ 204311 h 514350"/>
                <a:gd name="connsiteX1786" fmla="*/ 2821781 w 6400800"/>
                <a:gd name="connsiteY1786" fmla="*/ 218599 h 514350"/>
                <a:gd name="connsiteX1787" fmla="*/ 2817019 w 6400800"/>
                <a:gd name="connsiteY1787" fmla="*/ 227171 h 514350"/>
                <a:gd name="connsiteX1788" fmla="*/ 2806541 w 6400800"/>
                <a:gd name="connsiteY1788" fmla="*/ 211931 h 514350"/>
                <a:gd name="connsiteX1789" fmla="*/ 2805589 w 6400800"/>
                <a:gd name="connsiteY1789" fmla="*/ 210026 h 514350"/>
                <a:gd name="connsiteX1790" fmla="*/ 2806541 w 6400800"/>
                <a:gd name="connsiteY1790" fmla="*/ 208121 h 514350"/>
                <a:gd name="connsiteX1791" fmla="*/ 2805589 w 6400800"/>
                <a:gd name="connsiteY1791" fmla="*/ 209074 h 514350"/>
                <a:gd name="connsiteX1792" fmla="*/ 2792254 w 6400800"/>
                <a:gd name="connsiteY1792" fmla="*/ 191929 h 514350"/>
                <a:gd name="connsiteX1793" fmla="*/ 2767489 w 6400800"/>
                <a:gd name="connsiteY1793" fmla="*/ 161449 h 514350"/>
                <a:gd name="connsiteX1794" fmla="*/ 2765584 w 6400800"/>
                <a:gd name="connsiteY1794" fmla="*/ 158591 h 514350"/>
                <a:gd name="connsiteX1795" fmla="*/ 2765584 w 6400800"/>
                <a:gd name="connsiteY1795" fmla="*/ 155734 h 514350"/>
                <a:gd name="connsiteX1796" fmla="*/ 2762726 w 6400800"/>
                <a:gd name="connsiteY1796" fmla="*/ 128111 h 514350"/>
                <a:gd name="connsiteX1797" fmla="*/ 2759869 w 6400800"/>
                <a:gd name="connsiteY1797" fmla="*/ 103346 h 514350"/>
                <a:gd name="connsiteX1798" fmla="*/ 2758916 w 6400800"/>
                <a:gd name="connsiteY1798" fmla="*/ 128111 h 514350"/>
                <a:gd name="connsiteX1799" fmla="*/ 2758916 w 6400800"/>
                <a:gd name="connsiteY1799" fmla="*/ 150019 h 514350"/>
                <a:gd name="connsiteX1800" fmla="*/ 2745581 w 6400800"/>
                <a:gd name="connsiteY1800" fmla="*/ 135731 h 514350"/>
                <a:gd name="connsiteX1801" fmla="*/ 2758916 w 6400800"/>
                <a:gd name="connsiteY1801" fmla="*/ 153829 h 514350"/>
                <a:gd name="connsiteX1802" fmla="*/ 2758916 w 6400800"/>
                <a:gd name="connsiteY1802" fmla="*/ 155734 h 514350"/>
                <a:gd name="connsiteX1803" fmla="*/ 2758916 w 6400800"/>
                <a:gd name="connsiteY1803" fmla="*/ 172879 h 514350"/>
                <a:gd name="connsiteX1804" fmla="*/ 2759869 w 6400800"/>
                <a:gd name="connsiteY1804" fmla="*/ 191929 h 514350"/>
                <a:gd name="connsiteX1805" fmla="*/ 2761774 w 6400800"/>
                <a:gd name="connsiteY1805" fmla="*/ 219551 h 514350"/>
                <a:gd name="connsiteX1806" fmla="*/ 2760821 w 6400800"/>
                <a:gd name="connsiteY1806" fmla="*/ 217646 h 514350"/>
                <a:gd name="connsiteX1807" fmla="*/ 2760821 w 6400800"/>
                <a:gd name="connsiteY1807" fmla="*/ 216694 h 514350"/>
                <a:gd name="connsiteX1808" fmla="*/ 2760821 w 6400800"/>
                <a:gd name="connsiteY1808" fmla="*/ 217646 h 514350"/>
                <a:gd name="connsiteX1809" fmla="*/ 2741771 w 6400800"/>
                <a:gd name="connsiteY1809" fmla="*/ 172879 h 514350"/>
                <a:gd name="connsiteX1810" fmla="*/ 2757011 w 6400800"/>
                <a:gd name="connsiteY1810" fmla="*/ 228124 h 514350"/>
                <a:gd name="connsiteX1811" fmla="*/ 2743676 w 6400800"/>
                <a:gd name="connsiteY1811" fmla="*/ 268129 h 514350"/>
                <a:gd name="connsiteX1812" fmla="*/ 2736056 w 6400800"/>
                <a:gd name="connsiteY1812" fmla="*/ 254794 h 514350"/>
                <a:gd name="connsiteX1813" fmla="*/ 2737009 w 6400800"/>
                <a:gd name="connsiteY1813" fmla="*/ 232886 h 514350"/>
                <a:gd name="connsiteX1814" fmla="*/ 2732246 w 6400800"/>
                <a:gd name="connsiteY1814" fmla="*/ 249079 h 514350"/>
                <a:gd name="connsiteX1815" fmla="*/ 2730341 w 6400800"/>
                <a:gd name="connsiteY1815" fmla="*/ 246221 h 514350"/>
                <a:gd name="connsiteX1816" fmla="*/ 2731294 w 6400800"/>
                <a:gd name="connsiteY1816" fmla="*/ 250031 h 514350"/>
                <a:gd name="connsiteX1817" fmla="*/ 2729389 w 6400800"/>
                <a:gd name="connsiteY1817" fmla="*/ 258604 h 514350"/>
                <a:gd name="connsiteX1818" fmla="*/ 2729389 w 6400800"/>
                <a:gd name="connsiteY1818" fmla="*/ 247174 h 514350"/>
                <a:gd name="connsiteX1819" fmla="*/ 2731294 w 6400800"/>
                <a:gd name="connsiteY1819" fmla="*/ 218599 h 514350"/>
                <a:gd name="connsiteX1820" fmla="*/ 2733199 w 6400800"/>
                <a:gd name="connsiteY1820" fmla="*/ 219551 h 514350"/>
                <a:gd name="connsiteX1821" fmla="*/ 2736056 w 6400800"/>
                <a:gd name="connsiteY1821" fmla="*/ 222409 h 514350"/>
                <a:gd name="connsiteX1822" fmla="*/ 2738914 w 6400800"/>
                <a:gd name="connsiteY1822" fmla="*/ 230981 h 514350"/>
                <a:gd name="connsiteX1823" fmla="*/ 2737961 w 6400800"/>
                <a:gd name="connsiteY1823" fmla="*/ 222409 h 514350"/>
                <a:gd name="connsiteX1824" fmla="*/ 2735104 w 6400800"/>
                <a:gd name="connsiteY1824" fmla="*/ 218599 h 514350"/>
                <a:gd name="connsiteX1825" fmla="*/ 2730341 w 6400800"/>
                <a:gd name="connsiteY1825" fmla="*/ 216694 h 514350"/>
                <a:gd name="connsiteX1826" fmla="*/ 2728436 w 6400800"/>
                <a:gd name="connsiteY1826" fmla="*/ 216694 h 514350"/>
                <a:gd name="connsiteX1827" fmla="*/ 2728436 w 6400800"/>
                <a:gd name="connsiteY1827" fmla="*/ 218599 h 514350"/>
                <a:gd name="connsiteX1828" fmla="*/ 2721769 w 6400800"/>
                <a:gd name="connsiteY1828" fmla="*/ 248126 h 514350"/>
                <a:gd name="connsiteX1829" fmla="*/ 2719864 w 6400800"/>
                <a:gd name="connsiteY1829" fmla="*/ 260509 h 514350"/>
                <a:gd name="connsiteX1830" fmla="*/ 2717006 w 6400800"/>
                <a:gd name="connsiteY1830" fmla="*/ 254794 h 514350"/>
                <a:gd name="connsiteX1831" fmla="*/ 2717006 w 6400800"/>
                <a:gd name="connsiteY1831" fmla="*/ 253841 h 514350"/>
                <a:gd name="connsiteX1832" fmla="*/ 2718911 w 6400800"/>
                <a:gd name="connsiteY1832" fmla="*/ 238601 h 514350"/>
                <a:gd name="connsiteX1833" fmla="*/ 2716054 w 6400800"/>
                <a:gd name="connsiteY1833" fmla="*/ 247174 h 514350"/>
                <a:gd name="connsiteX1834" fmla="*/ 2716054 w 6400800"/>
                <a:gd name="connsiteY1834" fmla="*/ 176689 h 514350"/>
                <a:gd name="connsiteX1835" fmla="*/ 2713196 w 6400800"/>
                <a:gd name="connsiteY1835" fmla="*/ 198596 h 514350"/>
                <a:gd name="connsiteX1836" fmla="*/ 2709386 w 6400800"/>
                <a:gd name="connsiteY1836" fmla="*/ 230029 h 514350"/>
                <a:gd name="connsiteX1837" fmla="*/ 2704624 w 6400800"/>
                <a:gd name="connsiteY1837" fmla="*/ 218599 h 514350"/>
                <a:gd name="connsiteX1838" fmla="*/ 2703671 w 6400800"/>
                <a:gd name="connsiteY1838" fmla="*/ 199549 h 514350"/>
                <a:gd name="connsiteX1839" fmla="*/ 2703671 w 6400800"/>
                <a:gd name="connsiteY1839" fmla="*/ 163354 h 514350"/>
                <a:gd name="connsiteX1840" fmla="*/ 2706529 w 6400800"/>
                <a:gd name="connsiteY1840" fmla="*/ 164306 h 514350"/>
                <a:gd name="connsiteX1841" fmla="*/ 2710339 w 6400800"/>
                <a:gd name="connsiteY1841" fmla="*/ 167164 h 514350"/>
                <a:gd name="connsiteX1842" fmla="*/ 2714149 w 6400800"/>
                <a:gd name="connsiteY1842" fmla="*/ 176689 h 514350"/>
                <a:gd name="connsiteX1843" fmla="*/ 2712244 w 6400800"/>
                <a:gd name="connsiteY1843" fmla="*/ 166211 h 514350"/>
                <a:gd name="connsiteX1844" fmla="*/ 2708434 w 6400800"/>
                <a:gd name="connsiteY1844" fmla="*/ 161449 h 514350"/>
                <a:gd name="connsiteX1845" fmla="*/ 2702719 w 6400800"/>
                <a:gd name="connsiteY1845" fmla="*/ 159544 h 514350"/>
                <a:gd name="connsiteX1846" fmla="*/ 2700814 w 6400800"/>
                <a:gd name="connsiteY1846" fmla="*/ 159544 h 514350"/>
                <a:gd name="connsiteX1847" fmla="*/ 2700814 w 6400800"/>
                <a:gd name="connsiteY1847" fmla="*/ 161449 h 514350"/>
                <a:gd name="connsiteX1848" fmla="*/ 2697004 w 6400800"/>
                <a:gd name="connsiteY1848" fmla="*/ 193834 h 514350"/>
                <a:gd name="connsiteX1849" fmla="*/ 2693194 w 6400800"/>
                <a:gd name="connsiteY1849" fmla="*/ 181451 h 514350"/>
                <a:gd name="connsiteX1850" fmla="*/ 2697004 w 6400800"/>
                <a:gd name="connsiteY1850" fmla="*/ 198596 h 514350"/>
                <a:gd name="connsiteX1851" fmla="*/ 2697004 w 6400800"/>
                <a:gd name="connsiteY1851" fmla="*/ 198596 h 514350"/>
                <a:gd name="connsiteX1852" fmla="*/ 2696051 w 6400800"/>
                <a:gd name="connsiteY1852" fmla="*/ 236696 h 514350"/>
                <a:gd name="connsiteX1853" fmla="*/ 2697004 w 6400800"/>
                <a:gd name="connsiteY1853" fmla="*/ 262414 h 514350"/>
                <a:gd name="connsiteX1854" fmla="*/ 2697004 w 6400800"/>
                <a:gd name="connsiteY1854" fmla="*/ 263366 h 514350"/>
                <a:gd name="connsiteX1855" fmla="*/ 2696051 w 6400800"/>
                <a:gd name="connsiteY1855" fmla="*/ 265271 h 514350"/>
                <a:gd name="connsiteX1856" fmla="*/ 2694146 w 6400800"/>
                <a:gd name="connsiteY1856" fmla="*/ 261461 h 514350"/>
                <a:gd name="connsiteX1857" fmla="*/ 2685574 w 6400800"/>
                <a:gd name="connsiteY1857" fmla="*/ 246221 h 514350"/>
                <a:gd name="connsiteX1858" fmla="*/ 2677954 w 6400800"/>
                <a:gd name="connsiteY1858" fmla="*/ 210979 h 514350"/>
                <a:gd name="connsiteX1859" fmla="*/ 2676049 w 6400800"/>
                <a:gd name="connsiteY1859" fmla="*/ 200501 h 514350"/>
                <a:gd name="connsiteX1860" fmla="*/ 2681764 w 6400800"/>
                <a:gd name="connsiteY1860" fmla="*/ 173831 h 514350"/>
                <a:gd name="connsiteX1861" fmla="*/ 2687479 w 6400800"/>
                <a:gd name="connsiteY1861" fmla="*/ 144304 h 514350"/>
                <a:gd name="connsiteX1862" fmla="*/ 2691289 w 6400800"/>
                <a:gd name="connsiteY1862" fmla="*/ 118586 h 514350"/>
                <a:gd name="connsiteX1863" fmla="*/ 2683669 w 6400800"/>
                <a:gd name="connsiteY1863" fmla="*/ 143351 h 514350"/>
                <a:gd name="connsiteX1864" fmla="*/ 2677954 w 6400800"/>
                <a:gd name="connsiteY1864" fmla="*/ 162401 h 514350"/>
                <a:gd name="connsiteX1865" fmla="*/ 2673191 w 6400800"/>
                <a:gd name="connsiteY1865" fmla="*/ 176689 h 514350"/>
                <a:gd name="connsiteX1866" fmla="*/ 2673191 w 6400800"/>
                <a:gd name="connsiteY1866" fmla="*/ 177641 h 514350"/>
                <a:gd name="connsiteX1867" fmla="*/ 2672239 w 6400800"/>
                <a:gd name="connsiteY1867" fmla="*/ 173831 h 514350"/>
                <a:gd name="connsiteX1868" fmla="*/ 2666524 w 6400800"/>
                <a:gd name="connsiteY1868" fmla="*/ 146209 h 514350"/>
                <a:gd name="connsiteX1869" fmla="*/ 2661761 w 6400800"/>
                <a:gd name="connsiteY1869" fmla="*/ 121444 h 514350"/>
                <a:gd name="connsiteX1870" fmla="*/ 2662714 w 6400800"/>
                <a:gd name="connsiteY1870" fmla="*/ 146209 h 514350"/>
                <a:gd name="connsiteX1871" fmla="*/ 2666524 w 6400800"/>
                <a:gd name="connsiteY1871" fmla="*/ 196691 h 514350"/>
                <a:gd name="connsiteX1872" fmla="*/ 2665571 w 6400800"/>
                <a:gd name="connsiteY1872" fmla="*/ 200501 h 514350"/>
                <a:gd name="connsiteX1873" fmla="*/ 2664619 w 6400800"/>
                <a:gd name="connsiteY1873" fmla="*/ 204311 h 514350"/>
                <a:gd name="connsiteX1874" fmla="*/ 2649379 w 6400800"/>
                <a:gd name="connsiteY1874" fmla="*/ 174784 h 514350"/>
                <a:gd name="connsiteX1875" fmla="*/ 2634139 w 6400800"/>
                <a:gd name="connsiteY1875" fmla="*/ 141446 h 514350"/>
                <a:gd name="connsiteX1876" fmla="*/ 2646521 w 6400800"/>
                <a:gd name="connsiteY1876" fmla="*/ 176689 h 514350"/>
                <a:gd name="connsiteX1877" fmla="*/ 2661761 w 6400800"/>
                <a:gd name="connsiteY1877" fmla="*/ 214789 h 514350"/>
                <a:gd name="connsiteX1878" fmla="*/ 2660809 w 6400800"/>
                <a:gd name="connsiteY1878" fmla="*/ 216694 h 514350"/>
                <a:gd name="connsiteX1879" fmla="*/ 2652236 w 6400800"/>
                <a:gd name="connsiteY1879" fmla="*/ 201454 h 514350"/>
                <a:gd name="connsiteX1880" fmla="*/ 2648426 w 6400800"/>
                <a:gd name="connsiteY1880" fmla="*/ 196691 h 514350"/>
                <a:gd name="connsiteX1881" fmla="*/ 2651284 w 6400800"/>
                <a:gd name="connsiteY1881" fmla="*/ 202406 h 514350"/>
                <a:gd name="connsiteX1882" fmla="*/ 2657951 w 6400800"/>
                <a:gd name="connsiteY1882" fmla="*/ 218599 h 514350"/>
                <a:gd name="connsiteX1883" fmla="*/ 2658904 w 6400800"/>
                <a:gd name="connsiteY1883" fmla="*/ 223361 h 514350"/>
                <a:gd name="connsiteX1884" fmla="*/ 2657951 w 6400800"/>
                <a:gd name="connsiteY1884" fmla="*/ 226219 h 514350"/>
                <a:gd name="connsiteX1885" fmla="*/ 2647474 w 6400800"/>
                <a:gd name="connsiteY1885" fmla="*/ 193834 h 514350"/>
                <a:gd name="connsiteX1886" fmla="*/ 2638901 w 6400800"/>
                <a:gd name="connsiteY1886" fmla="*/ 169069 h 514350"/>
                <a:gd name="connsiteX1887" fmla="*/ 2631281 w 6400800"/>
                <a:gd name="connsiteY1887" fmla="*/ 147161 h 514350"/>
                <a:gd name="connsiteX1888" fmla="*/ 2635091 w 6400800"/>
                <a:gd name="connsiteY1888" fmla="*/ 170021 h 514350"/>
                <a:gd name="connsiteX1889" fmla="*/ 2647474 w 6400800"/>
                <a:gd name="connsiteY1889" fmla="*/ 230029 h 514350"/>
                <a:gd name="connsiteX1890" fmla="*/ 2651284 w 6400800"/>
                <a:gd name="connsiteY1890" fmla="*/ 247174 h 514350"/>
                <a:gd name="connsiteX1891" fmla="*/ 2642711 w 6400800"/>
                <a:gd name="connsiteY1891" fmla="*/ 273844 h 514350"/>
                <a:gd name="connsiteX1892" fmla="*/ 2640806 w 6400800"/>
                <a:gd name="connsiteY1892" fmla="*/ 270034 h 514350"/>
                <a:gd name="connsiteX1893" fmla="*/ 2639854 w 6400800"/>
                <a:gd name="connsiteY1893" fmla="*/ 268129 h 514350"/>
                <a:gd name="connsiteX1894" fmla="*/ 2643664 w 6400800"/>
                <a:gd name="connsiteY1894" fmla="*/ 220504 h 514350"/>
                <a:gd name="connsiteX1895" fmla="*/ 2636996 w 6400800"/>
                <a:gd name="connsiteY1895" fmla="*/ 247174 h 514350"/>
                <a:gd name="connsiteX1896" fmla="*/ 2636044 w 6400800"/>
                <a:gd name="connsiteY1896" fmla="*/ 204311 h 514350"/>
                <a:gd name="connsiteX1897" fmla="*/ 2630329 w 6400800"/>
                <a:gd name="connsiteY1897" fmla="*/ 240506 h 514350"/>
                <a:gd name="connsiteX1898" fmla="*/ 2623661 w 6400800"/>
                <a:gd name="connsiteY1898" fmla="*/ 206216 h 514350"/>
                <a:gd name="connsiteX1899" fmla="*/ 2610326 w 6400800"/>
                <a:gd name="connsiteY1899" fmla="*/ 147161 h 514350"/>
                <a:gd name="connsiteX1900" fmla="*/ 2615089 w 6400800"/>
                <a:gd name="connsiteY1900" fmla="*/ 137636 h 514350"/>
                <a:gd name="connsiteX1901" fmla="*/ 2610326 w 6400800"/>
                <a:gd name="connsiteY1901" fmla="*/ 145256 h 514350"/>
                <a:gd name="connsiteX1902" fmla="*/ 2609374 w 6400800"/>
                <a:gd name="connsiteY1902" fmla="*/ 143351 h 514350"/>
                <a:gd name="connsiteX1903" fmla="*/ 2603659 w 6400800"/>
                <a:gd name="connsiteY1903" fmla="*/ 119539 h 514350"/>
                <a:gd name="connsiteX1904" fmla="*/ 2605564 w 6400800"/>
                <a:gd name="connsiteY1904" fmla="*/ 144304 h 514350"/>
                <a:gd name="connsiteX1905" fmla="*/ 2606516 w 6400800"/>
                <a:gd name="connsiteY1905" fmla="*/ 150971 h 514350"/>
                <a:gd name="connsiteX1906" fmla="*/ 2600801 w 6400800"/>
                <a:gd name="connsiteY1906" fmla="*/ 158591 h 514350"/>
                <a:gd name="connsiteX1907" fmla="*/ 2589371 w 6400800"/>
                <a:gd name="connsiteY1907" fmla="*/ 175736 h 514350"/>
                <a:gd name="connsiteX1908" fmla="*/ 2588419 w 6400800"/>
                <a:gd name="connsiteY1908" fmla="*/ 171926 h 514350"/>
                <a:gd name="connsiteX1909" fmla="*/ 2583656 w 6400800"/>
                <a:gd name="connsiteY1909" fmla="*/ 147161 h 514350"/>
                <a:gd name="connsiteX1910" fmla="*/ 2584609 w 6400800"/>
                <a:gd name="connsiteY1910" fmla="*/ 171926 h 514350"/>
                <a:gd name="connsiteX1911" fmla="*/ 2585561 w 6400800"/>
                <a:gd name="connsiteY1911" fmla="*/ 182404 h 514350"/>
                <a:gd name="connsiteX1912" fmla="*/ 2585561 w 6400800"/>
                <a:gd name="connsiteY1912" fmla="*/ 182404 h 514350"/>
                <a:gd name="connsiteX1913" fmla="*/ 2576036 w 6400800"/>
                <a:gd name="connsiteY1913" fmla="*/ 198596 h 514350"/>
                <a:gd name="connsiteX1914" fmla="*/ 2574131 w 6400800"/>
                <a:gd name="connsiteY1914" fmla="*/ 177641 h 514350"/>
                <a:gd name="connsiteX1915" fmla="*/ 2573179 w 6400800"/>
                <a:gd name="connsiteY1915" fmla="*/ 157639 h 514350"/>
                <a:gd name="connsiteX1916" fmla="*/ 2571274 w 6400800"/>
                <a:gd name="connsiteY1916" fmla="*/ 170974 h 514350"/>
                <a:gd name="connsiteX1917" fmla="*/ 2571274 w 6400800"/>
                <a:gd name="connsiteY1917" fmla="*/ 170021 h 514350"/>
                <a:gd name="connsiteX1918" fmla="*/ 2569369 w 6400800"/>
                <a:gd name="connsiteY1918" fmla="*/ 149066 h 514350"/>
                <a:gd name="connsiteX1919" fmla="*/ 2568416 w 6400800"/>
                <a:gd name="connsiteY1919" fmla="*/ 130016 h 514350"/>
                <a:gd name="connsiteX1920" fmla="*/ 2567464 w 6400800"/>
                <a:gd name="connsiteY1920" fmla="*/ 99536 h 514350"/>
                <a:gd name="connsiteX1921" fmla="*/ 2566511 w 6400800"/>
                <a:gd name="connsiteY1921" fmla="*/ 72866 h 514350"/>
                <a:gd name="connsiteX1922" fmla="*/ 2562701 w 6400800"/>
                <a:gd name="connsiteY1922" fmla="*/ 99536 h 514350"/>
                <a:gd name="connsiteX1923" fmla="*/ 2560796 w 6400800"/>
                <a:gd name="connsiteY1923" fmla="*/ 130016 h 514350"/>
                <a:gd name="connsiteX1924" fmla="*/ 2559844 w 6400800"/>
                <a:gd name="connsiteY1924" fmla="*/ 149066 h 514350"/>
                <a:gd name="connsiteX1925" fmla="*/ 2559844 w 6400800"/>
                <a:gd name="connsiteY1925" fmla="*/ 170021 h 514350"/>
                <a:gd name="connsiteX1926" fmla="*/ 2560796 w 6400800"/>
                <a:gd name="connsiteY1926" fmla="*/ 195739 h 514350"/>
                <a:gd name="connsiteX1927" fmla="*/ 2558891 w 6400800"/>
                <a:gd name="connsiteY1927" fmla="*/ 191929 h 514350"/>
                <a:gd name="connsiteX1928" fmla="*/ 2561749 w 6400800"/>
                <a:gd name="connsiteY1928" fmla="*/ 200501 h 514350"/>
                <a:gd name="connsiteX1929" fmla="*/ 2562701 w 6400800"/>
                <a:gd name="connsiteY1929" fmla="*/ 217646 h 514350"/>
                <a:gd name="connsiteX1930" fmla="*/ 2562701 w 6400800"/>
                <a:gd name="connsiteY1930" fmla="*/ 223361 h 514350"/>
                <a:gd name="connsiteX1931" fmla="*/ 2551271 w 6400800"/>
                <a:gd name="connsiteY1931" fmla="*/ 247174 h 514350"/>
                <a:gd name="connsiteX1932" fmla="*/ 2549366 w 6400800"/>
                <a:gd name="connsiteY1932" fmla="*/ 230029 h 514350"/>
                <a:gd name="connsiteX1933" fmla="*/ 2555081 w 6400800"/>
                <a:gd name="connsiteY1933" fmla="*/ 212884 h 514350"/>
                <a:gd name="connsiteX1934" fmla="*/ 2546509 w 6400800"/>
                <a:gd name="connsiteY1934" fmla="*/ 228124 h 514350"/>
                <a:gd name="connsiteX1935" fmla="*/ 2547461 w 6400800"/>
                <a:gd name="connsiteY1935" fmla="*/ 222409 h 514350"/>
                <a:gd name="connsiteX1936" fmla="*/ 2553176 w 6400800"/>
                <a:gd name="connsiteY1936" fmla="*/ 196691 h 514350"/>
                <a:gd name="connsiteX1937" fmla="*/ 2543651 w 6400800"/>
                <a:gd name="connsiteY1937" fmla="*/ 221456 h 514350"/>
                <a:gd name="connsiteX1938" fmla="*/ 2536984 w 6400800"/>
                <a:gd name="connsiteY1938" fmla="*/ 246221 h 514350"/>
                <a:gd name="connsiteX1939" fmla="*/ 2536984 w 6400800"/>
                <a:gd name="connsiteY1939" fmla="*/ 244316 h 514350"/>
                <a:gd name="connsiteX1940" fmla="*/ 2534126 w 6400800"/>
                <a:gd name="connsiteY1940" fmla="*/ 221456 h 514350"/>
                <a:gd name="connsiteX1941" fmla="*/ 2533174 w 6400800"/>
                <a:gd name="connsiteY1941" fmla="*/ 244316 h 514350"/>
                <a:gd name="connsiteX1942" fmla="*/ 2533174 w 6400800"/>
                <a:gd name="connsiteY1942" fmla="*/ 250984 h 514350"/>
                <a:gd name="connsiteX1943" fmla="*/ 2532221 w 6400800"/>
                <a:gd name="connsiteY1943" fmla="*/ 245269 h 514350"/>
                <a:gd name="connsiteX1944" fmla="*/ 2524601 w 6400800"/>
                <a:gd name="connsiteY1944" fmla="*/ 213836 h 514350"/>
                <a:gd name="connsiteX1945" fmla="*/ 2517934 w 6400800"/>
                <a:gd name="connsiteY1945" fmla="*/ 190024 h 514350"/>
                <a:gd name="connsiteX1946" fmla="*/ 2511266 w 6400800"/>
                <a:gd name="connsiteY1946" fmla="*/ 169069 h 514350"/>
                <a:gd name="connsiteX1947" fmla="*/ 2514124 w 6400800"/>
                <a:gd name="connsiteY1947" fmla="*/ 190976 h 514350"/>
                <a:gd name="connsiteX1948" fmla="*/ 2516981 w 6400800"/>
                <a:gd name="connsiteY1948" fmla="*/ 215741 h 514350"/>
                <a:gd name="connsiteX1949" fmla="*/ 2520791 w 6400800"/>
                <a:gd name="connsiteY1949" fmla="*/ 248126 h 514350"/>
                <a:gd name="connsiteX1950" fmla="*/ 2523649 w 6400800"/>
                <a:gd name="connsiteY1950" fmla="*/ 277654 h 514350"/>
                <a:gd name="connsiteX1951" fmla="*/ 2521744 w 6400800"/>
                <a:gd name="connsiteY1951" fmla="*/ 282416 h 514350"/>
                <a:gd name="connsiteX1952" fmla="*/ 2516981 w 6400800"/>
                <a:gd name="connsiteY1952" fmla="*/ 263366 h 514350"/>
                <a:gd name="connsiteX1953" fmla="*/ 2511266 w 6400800"/>
                <a:gd name="connsiteY1953" fmla="*/ 243364 h 514350"/>
                <a:gd name="connsiteX1954" fmla="*/ 2513171 w 6400800"/>
                <a:gd name="connsiteY1954" fmla="*/ 264319 h 514350"/>
                <a:gd name="connsiteX1955" fmla="*/ 2514124 w 6400800"/>
                <a:gd name="connsiteY1955" fmla="*/ 277654 h 514350"/>
                <a:gd name="connsiteX1956" fmla="*/ 2504599 w 6400800"/>
                <a:gd name="connsiteY1956" fmla="*/ 256699 h 514350"/>
                <a:gd name="connsiteX1957" fmla="*/ 2504599 w 6400800"/>
                <a:gd name="connsiteY1957" fmla="*/ 253841 h 514350"/>
                <a:gd name="connsiteX1958" fmla="*/ 2503646 w 6400800"/>
                <a:gd name="connsiteY1958" fmla="*/ 255746 h 514350"/>
                <a:gd name="connsiteX1959" fmla="*/ 2497931 w 6400800"/>
                <a:gd name="connsiteY1959" fmla="*/ 243364 h 514350"/>
                <a:gd name="connsiteX1960" fmla="*/ 2502694 w 6400800"/>
                <a:gd name="connsiteY1960" fmla="*/ 259556 h 514350"/>
                <a:gd name="connsiteX1961" fmla="*/ 2499836 w 6400800"/>
                <a:gd name="connsiteY1961" fmla="*/ 267176 h 514350"/>
                <a:gd name="connsiteX1962" fmla="*/ 2498884 w 6400800"/>
                <a:gd name="connsiteY1962" fmla="*/ 270034 h 514350"/>
                <a:gd name="connsiteX1963" fmla="*/ 2494121 w 6400800"/>
                <a:gd name="connsiteY1963" fmla="*/ 223361 h 514350"/>
                <a:gd name="connsiteX1964" fmla="*/ 2496026 w 6400800"/>
                <a:gd name="connsiteY1964" fmla="*/ 220504 h 514350"/>
                <a:gd name="connsiteX1965" fmla="*/ 2506504 w 6400800"/>
                <a:gd name="connsiteY1965" fmla="*/ 203359 h 514350"/>
                <a:gd name="connsiteX1966" fmla="*/ 2510314 w 6400800"/>
                <a:gd name="connsiteY1966" fmla="*/ 197644 h 514350"/>
                <a:gd name="connsiteX1967" fmla="*/ 2505551 w 6400800"/>
                <a:gd name="connsiteY1967" fmla="*/ 203359 h 514350"/>
                <a:gd name="connsiteX1968" fmla="*/ 2493169 w 6400800"/>
                <a:gd name="connsiteY1968" fmla="*/ 217646 h 514350"/>
                <a:gd name="connsiteX1969" fmla="*/ 2493169 w 6400800"/>
                <a:gd name="connsiteY1969" fmla="*/ 216694 h 514350"/>
                <a:gd name="connsiteX1970" fmla="*/ 2491264 w 6400800"/>
                <a:gd name="connsiteY1970" fmla="*/ 196691 h 514350"/>
                <a:gd name="connsiteX1971" fmla="*/ 2501741 w 6400800"/>
                <a:gd name="connsiteY1971" fmla="*/ 183356 h 514350"/>
                <a:gd name="connsiteX1972" fmla="*/ 2490311 w 6400800"/>
                <a:gd name="connsiteY1972" fmla="*/ 192881 h 514350"/>
                <a:gd name="connsiteX1973" fmla="*/ 2489359 w 6400800"/>
                <a:gd name="connsiteY1973" fmla="*/ 176689 h 514350"/>
                <a:gd name="connsiteX1974" fmla="*/ 2497931 w 6400800"/>
                <a:gd name="connsiteY1974" fmla="*/ 165259 h 514350"/>
                <a:gd name="connsiteX1975" fmla="*/ 2502694 w 6400800"/>
                <a:gd name="connsiteY1975" fmla="*/ 159544 h 514350"/>
                <a:gd name="connsiteX1976" fmla="*/ 2496979 w 6400800"/>
                <a:gd name="connsiteY1976" fmla="*/ 164306 h 514350"/>
                <a:gd name="connsiteX1977" fmla="*/ 2489359 w 6400800"/>
                <a:gd name="connsiteY1977" fmla="*/ 171926 h 514350"/>
                <a:gd name="connsiteX1978" fmla="*/ 2488406 w 6400800"/>
                <a:gd name="connsiteY1978" fmla="*/ 153829 h 514350"/>
                <a:gd name="connsiteX1979" fmla="*/ 2487454 w 6400800"/>
                <a:gd name="connsiteY1979" fmla="*/ 135731 h 514350"/>
                <a:gd name="connsiteX1980" fmla="*/ 2494121 w 6400800"/>
                <a:gd name="connsiteY1980" fmla="*/ 125254 h 514350"/>
                <a:gd name="connsiteX1981" fmla="*/ 2487454 w 6400800"/>
                <a:gd name="connsiteY1981" fmla="*/ 132874 h 514350"/>
                <a:gd name="connsiteX1982" fmla="*/ 2487454 w 6400800"/>
                <a:gd name="connsiteY1982" fmla="*/ 129064 h 514350"/>
                <a:gd name="connsiteX1983" fmla="*/ 2486501 w 6400800"/>
                <a:gd name="connsiteY1983" fmla="*/ 132874 h 514350"/>
                <a:gd name="connsiteX1984" fmla="*/ 2475071 w 6400800"/>
                <a:gd name="connsiteY1984" fmla="*/ 146209 h 514350"/>
                <a:gd name="connsiteX1985" fmla="*/ 2455069 w 6400800"/>
                <a:gd name="connsiteY1985" fmla="*/ 171926 h 514350"/>
                <a:gd name="connsiteX1986" fmla="*/ 2442686 w 6400800"/>
                <a:gd name="connsiteY1986" fmla="*/ 188119 h 514350"/>
                <a:gd name="connsiteX1987" fmla="*/ 2433161 w 6400800"/>
                <a:gd name="connsiteY1987" fmla="*/ 203359 h 514350"/>
                <a:gd name="connsiteX1988" fmla="*/ 2432209 w 6400800"/>
                <a:gd name="connsiteY1988" fmla="*/ 191929 h 514350"/>
                <a:gd name="connsiteX1989" fmla="*/ 2425541 w 6400800"/>
                <a:gd name="connsiteY1989" fmla="*/ 110966 h 514350"/>
                <a:gd name="connsiteX1990" fmla="*/ 2424589 w 6400800"/>
                <a:gd name="connsiteY1990" fmla="*/ 88106 h 514350"/>
                <a:gd name="connsiteX1991" fmla="*/ 2424589 w 6400800"/>
                <a:gd name="connsiteY1991" fmla="*/ 80486 h 514350"/>
                <a:gd name="connsiteX1992" fmla="*/ 2423636 w 6400800"/>
                <a:gd name="connsiteY1992" fmla="*/ 88106 h 514350"/>
                <a:gd name="connsiteX1993" fmla="*/ 2421731 w 6400800"/>
                <a:gd name="connsiteY1993" fmla="*/ 110966 h 514350"/>
                <a:gd name="connsiteX1994" fmla="*/ 2420779 w 6400800"/>
                <a:gd name="connsiteY1994" fmla="*/ 146209 h 514350"/>
                <a:gd name="connsiteX1995" fmla="*/ 2421731 w 6400800"/>
                <a:gd name="connsiteY1995" fmla="*/ 191929 h 514350"/>
                <a:gd name="connsiteX1996" fmla="*/ 2422684 w 6400800"/>
                <a:gd name="connsiteY1996" fmla="*/ 220504 h 514350"/>
                <a:gd name="connsiteX1997" fmla="*/ 2405539 w 6400800"/>
                <a:gd name="connsiteY1997" fmla="*/ 250031 h 514350"/>
                <a:gd name="connsiteX1998" fmla="*/ 2401729 w 6400800"/>
                <a:gd name="connsiteY1998" fmla="*/ 256699 h 514350"/>
                <a:gd name="connsiteX1999" fmla="*/ 2400776 w 6400800"/>
                <a:gd name="connsiteY1999" fmla="*/ 255746 h 514350"/>
                <a:gd name="connsiteX2000" fmla="*/ 2392204 w 6400800"/>
                <a:gd name="connsiteY2000" fmla="*/ 233839 h 514350"/>
                <a:gd name="connsiteX2001" fmla="*/ 2385536 w 6400800"/>
                <a:gd name="connsiteY2001" fmla="*/ 170974 h 514350"/>
                <a:gd name="connsiteX2002" fmla="*/ 2382679 w 6400800"/>
                <a:gd name="connsiteY2002" fmla="*/ 150971 h 514350"/>
                <a:gd name="connsiteX2003" fmla="*/ 2384584 w 6400800"/>
                <a:gd name="connsiteY2003" fmla="*/ 140494 h 514350"/>
                <a:gd name="connsiteX2004" fmla="*/ 2382679 w 6400800"/>
                <a:gd name="connsiteY2004" fmla="*/ 135731 h 514350"/>
                <a:gd name="connsiteX2005" fmla="*/ 2390299 w 6400800"/>
                <a:gd name="connsiteY2005" fmla="*/ 114776 h 514350"/>
                <a:gd name="connsiteX2006" fmla="*/ 2427446 w 6400800"/>
                <a:gd name="connsiteY2006" fmla="*/ 12859 h 514350"/>
                <a:gd name="connsiteX2007" fmla="*/ 2380774 w 6400800"/>
                <a:gd name="connsiteY2007" fmla="*/ 110014 h 514350"/>
                <a:gd name="connsiteX2008" fmla="*/ 2358866 w 6400800"/>
                <a:gd name="connsiteY2008" fmla="*/ 157639 h 514350"/>
                <a:gd name="connsiteX2009" fmla="*/ 2355056 w 6400800"/>
                <a:gd name="connsiteY2009" fmla="*/ 166211 h 514350"/>
                <a:gd name="connsiteX2010" fmla="*/ 2357914 w 6400800"/>
                <a:gd name="connsiteY2010" fmla="*/ 155734 h 514350"/>
                <a:gd name="connsiteX2011" fmla="*/ 2362676 w 6400800"/>
                <a:gd name="connsiteY2011" fmla="*/ 132874 h 514350"/>
                <a:gd name="connsiteX2012" fmla="*/ 2354104 w 6400800"/>
                <a:gd name="connsiteY2012" fmla="*/ 154781 h 514350"/>
                <a:gd name="connsiteX2013" fmla="*/ 2344579 w 6400800"/>
                <a:gd name="connsiteY2013" fmla="*/ 179546 h 514350"/>
                <a:gd name="connsiteX2014" fmla="*/ 2334101 w 6400800"/>
                <a:gd name="connsiteY2014" fmla="*/ 211931 h 514350"/>
                <a:gd name="connsiteX2015" fmla="*/ 2334101 w 6400800"/>
                <a:gd name="connsiteY2015" fmla="*/ 211931 h 514350"/>
                <a:gd name="connsiteX2016" fmla="*/ 2340769 w 6400800"/>
                <a:gd name="connsiteY2016" fmla="*/ 171926 h 514350"/>
                <a:gd name="connsiteX2017" fmla="*/ 2347436 w 6400800"/>
                <a:gd name="connsiteY2017" fmla="*/ 130969 h 514350"/>
                <a:gd name="connsiteX2018" fmla="*/ 2354104 w 6400800"/>
                <a:gd name="connsiteY2018" fmla="*/ 99536 h 514350"/>
                <a:gd name="connsiteX2019" fmla="*/ 2358866 w 6400800"/>
                <a:gd name="connsiteY2019" fmla="*/ 71914 h 514350"/>
                <a:gd name="connsiteX2020" fmla="*/ 2350294 w 6400800"/>
                <a:gd name="connsiteY2020" fmla="*/ 98584 h 514350"/>
                <a:gd name="connsiteX2021" fmla="*/ 2340769 w 6400800"/>
                <a:gd name="connsiteY2021" fmla="*/ 129064 h 514350"/>
                <a:gd name="connsiteX2022" fmla="*/ 2330291 w 6400800"/>
                <a:gd name="connsiteY2022" fmla="*/ 170021 h 514350"/>
                <a:gd name="connsiteX2023" fmla="*/ 2324576 w 6400800"/>
                <a:gd name="connsiteY2023" fmla="*/ 193834 h 514350"/>
                <a:gd name="connsiteX2024" fmla="*/ 2320766 w 6400800"/>
                <a:gd name="connsiteY2024" fmla="*/ 185261 h 514350"/>
                <a:gd name="connsiteX2025" fmla="*/ 2326481 w 6400800"/>
                <a:gd name="connsiteY2025" fmla="*/ 157639 h 514350"/>
                <a:gd name="connsiteX2026" fmla="*/ 2318861 w 6400800"/>
                <a:gd name="connsiteY2026" fmla="*/ 179546 h 514350"/>
                <a:gd name="connsiteX2027" fmla="*/ 2315051 w 6400800"/>
                <a:gd name="connsiteY2027" fmla="*/ 170974 h 514350"/>
                <a:gd name="connsiteX2028" fmla="*/ 2317909 w 6400800"/>
                <a:gd name="connsiteY2028" fmla="*/ 181451 h 514350"/>
                <a:gd name="connsiteX2029" fmla="*/ 2313146 w 6400800"/>
                <a:gd name="connsiteY2029" fmla="*/ 193834 h 514350"/>
                <a:gd name="connsiteX2030" fmla="*/ 2311241 w 6400800"/>
                <a:gd name="connsiteY2030" fmla="*/ 190976 h 514350"/>
                <a:gd name="connsiteX2031" fmla="*/ 2314099 w 6400800"/>
                <a:gd name="connsiteY2031" fmla="*/ 141446 h 514350"/>
                <a:gd name="connsiteX2032" fmla="*/ 2298859 w 6400800"/>
                <a:gd name="connsiteY2032" fmla="*/ 202406 h 514350"/>
                <a:gd name="connsiteX2033" fmla="*/ 2292191 w 6400800"/>
                <a:gd name="connsiteY2033" fmla="*/ 231934 h 514350"/>
                <a:gd name="connsiteX2034" fmla="*/ 2289334 w 6400800"/>
                <a:gd name="connsiteY2034" fmla="*/ 250031 h 514350"/>
                <a:gd name="connsiteX2035" fmla="*/ 2285524 w 6400800"/>
                <a:gd name="connsiteY2035" fmla="*/ 259556 h 514350"/>
                <a:gd name="connsiteX2036" fmla="*/ 2275999 w 6400800"/>
                <a:gd name="connsiteY2036" fmla="*/ 287179 h 514350"/>
                <a:gd name="connsiteX2037" fmla="*/ 2275999 w 6400800"/>
                <a:gd name="connsiteY2037" fmla="*/ 288131 h 514350"/>
                <a:gd name="connsiteX2038" fmla="*/ 2275999 w 6400800"/>
                <a:gd name="connsiteY2038" fmla="*/ 282416 h 514350"/>
                <a:gd name="connsiteX2039" fmla="*/ 2276951 w 6400800"/>
                <a:gd name="connsiteY2039" fmla="*/ 265271 h 514350"/>
                <a:gd name="connsiteX2040" fmla="*/ 2272189 w 6400800"/>
                <a:gd name="connsiteY2040" fmla="*/ 281464 h 514350"/>
                <a:gd name="connsiteX2041" fmla="*/ 2269331 w 6400800"/>
                <a:gd name="connsiteY2041" fmla="*/ 290989 h 514350"/>
                <a:gd name="connsiteX2042" fmla="*/ 2269331 w 6400800"/>
                <a:gd name="connsiteY2042" fmla="*/ 290989 h 514350"/>
                <a:gd name="connsiteX2043" fmla="*/ 2269331 w 6400800"/>
                <a:gd name="connsiteY2043" fmla="*/ 261461 h 514350"/>
                <a:gd name="connsiteX2044" fmla="*/ 2270284 w 6400800"/>
                <a:gd name="connsiteY2044" fmla="*/ 238601 h 514350"/>
                <a:gd name="connsiteX2045" fmla="*/ 2272189 w 6400800"/>
                <a:gd name="connsiteY2045" fmla="*/ 225266 h 514350"/>
                <a:gd name="connsiteX2046" fmla="*/ 2275999 w 6400800"/>
                <a:gd name="connsiteY2046" fmla="*/ 210979 h 514350"/>
                <a:gd name="connsiteX2047" fmla="*/ 2266474 w 6400800"/>
                <a:gd name="connsiteY2047" fmla="*/ 232886 h 514350"/>
                <a:gd name="connsiteX2048" fmla="*/ 2267426 w 6400800"/>
                <a:gd name="connsiteY2048" fmla="*/ 228124 h 514350"/>
                <a:gd name="connsiteX2049" fmla="*/ 2263616 w 6400800"/>
                <a:gd name="connsiteY2049" fmla="*/ 235744 h 514350"/>
                <a:gd name="connsiteX2050" fmla="*/ 2265521 w 6400800"/>
                <a:gd name="connsiteY2050" fmla="*/ 220504 h 514350"/>
                <a:gd name="connsiteX2051" fmla="*/ 2256949 w 6400800"/>
                <a:gd name="connsiteY2051" fmla="*/ 247174 h 514350"/>
                <a:gd name="connsiteX2052" fmla="*/ 2252186 w 6400800"/>
                <a:gd name="connsiteY2052" fmla="*/ 258604 h 514350"/>
                <a:gd name="connsiteX2053" fmla="*/ 2250281 w 6400800"/>
                <a:gd name="connsiteY2053" fmla="*/ 262414 h 514350"/>
                <a:gd name="connsiteX2054" fmla="*/ 2255044 w 6400800"/>
                <a:gd name="connsiteY2054" fmla="*/ 243364 h 514350"/>
                <a:gd name="connsiteX2055" fmla="*/ 2267426 w 6400800"/>
                <a:gd name="connsiteY2055" fmla="*/ 178594 h 514350"/>
                <a:gd name="connsiteX2056" fmla="*/ 2270284 w 6400800"/>
                <a:gd name="connsiteY2056" fmla="*/ 153829 h 514350"/>
                <a:gd name="connsiteX2057" fmla="*/ 2262664 w 6400800"/>
                <a:gd name="connsiteY2057" fmla="*/ 177641 h 514350"/>
                <a:gd name="connsiteX2058" fmla="*/ 2254091 w 6400800"/>
                <a:gd name="connsiteY2058" fmla="*/ 205264 h 514350"/>
                <a:gd name="connsiteX2059" fmla="*/ 2246471 w 6400800"/>
                <a:gd name="connsiteY2059" fmla="*/ 230981 h 514350"/>
                <a:gd name="connsiteX2060" fmla="*/ 2241709 w 6400800"/>
                <a:gd name="connsiteY2060" fmla="*/ 244316 h 514350"/>
                <a:gd name="connsiteX2061" fmla="*/ 2239804 w 6400800"/>
                <a:gd name="connsiteY2061" fmla="*/ 233839 h 514350"/>
                <a:gd name="connsiteX2062" fmla="*/ 2233136 w 6400800"/>
                <a:gd name="connsiteY2062" fmla="*/ 205264 h 514350"/>
                <a:gd name="connsiteX2063" fmla="*/ 2237899 w 6400800"/>
                <a:gd name="connsiteY2063" fmla="*/ 255746 h 514350"/>
                <a:gd name="connsiteX2064" fmla="*/ 2234089 w 6400800"/>
                <a:gd name="connsiteY2064" fmla="*/ 269081 h 514350"/>
                <a:gd name="connsiteX2065" fmla="*/ 2233136 w 6400800"/>
                <a:gd name="connsiteY2065" fmla="*/ 270034 h 514350"/>
                <a:gd name="connsiteX2066" fmla="*/ 2233136 w 6400800"/>
                <a:gd name="connsiteY2066" fmla="*/ 263366 h 514350"/>
                <a:gd name="connsiteX2067" fmla="*/ 2231231 w 6400800"/>
                <a:gd name="connsiteY2067" fmla="*/ 234791 h 514350"/>
                <a:gd name="connsiteX2068" fmla="*/ 2228374 w 6400800"/>
                <a:gd name="connsiteY2068" fmla="*/ 207169 h 514350"/>
                <a:gd name="connsiteX2069" fmla="*/ 2230279 w 6400800"/>
                <a:gd name="connsiteY2069" fmla="*/ 193834 h 514350"/>
                <a:gd name="connsiteX2070" fmla="*/ 2226469 w 6400800"/>
                <a:gd name="connsiteY2070" fmla="*/ 204311 h 514350"/>
                <a:gd name="connsiteX2071" fmla="*/ 2222659 w 6400800"/>
                <a:gd name="connsiteY2071" fmla="*/ 200501 h 514350"/>
                <a:gd name="connsiteX2072" fmla="*/ 2220754 w 6400800"/>
                <a:gd name="connsiteY2072" fmla="*/ 199549 h 514350"/>
                <a:gd name="connsiteX2073" fmla="*/ 2217896 w 6400800"/>
                <a:gd name="connsiteY2073" fmla="*/ 199549 h 514350"/>
                <a:gd name="connsiteX2074" fmla="*/ 2215039 w 6400800"/>
                <a:gd name="connsiteY2074" fmla="*/ 202406 h 514350"/>
                <a:gd name="connsiteX2075" fmla="*/ 2213134 w 6400800"/>
                <a:gd name="connsiteY2075" fmla="*/ 214789 h 514350"/>
                <a:gd name="connsiteX2076" fmla="*/ 2217896 w 6400800"/>
                <a:gd name="connsiteY2076" fmla="*/ 203359 h 514350"/>
                <a:gd name="connsiteX2077" fmla="*/ 2219801 w 6400800"/>
                <a:gd name="connsiteY2077" fmla="*/ 201454 h 514350"/>
                <a:gd name="connsiteX2078" fmla="*/ 2220754 w 6400800"/>
                <a:gd name="connsiteY2078" fmla="*/ 202406 h 514350"/>
                <a:gd name="connsiteX2079" fmla="*/ 2223611 w 6400800"/>
                <a:gd name="connsiteY2079" fmla="*/ 207169 h 514350"/>
                <a:gd name="connsiteX2080" fmla="*/ 2223611 w 6400800"/>
                <a:gd name="connsiteY2080" fmla="*/ 215741 h 514350"/>
                <a:gd name="connsiteX2081" fmla="*/ 2223611 w 6400800"/>
                <a:gd name="connsiteY2081" fmla="*/ 215741 h 514350"/>
                <a:gd name="connsiteX2082" fmla="*/ 2215991 w 6400800"/>
                <a:gd name="connsiteY2082" fmla="*/ 241459 h 514350"/>
                <a:gd name="connsiteX2083" fmla="*/ 2206466 w 6400800"/>
                <a:gd name="connsiteY2083" fmla="*/ 274796 h 514350"/>
                <a:gd name="connsiteX2084" fmla="*/ 2196941 w 6400800"/>
                <a:gd name="connsiteY2084" fmla="*/ 313849 h 514350"/>
                <a:gd name="connsiteX2085" fmla="*/ 2195989 w 6400800"/>
                <a:gd name="connsiteY2085" fmla="*/ 305276 h 514350"/>
                <a:gd name="connsiteX2086" fmla="*/ 2195036 w 6400800"/>
                <a:gd name="connsiteY2086" fmla="*/ 317659 h 514350"/>
                <a:gd name="connsiteX2087" fmla="*/ 2193131 w 6400800"/>
                <a:gd name="connsiteY2087" fmla="*/ 314801 h 514350"/>
                <a:gd name="connsiteX2088" fmla="*/ 2195036 w 6400800"/>
                <a:gd name="connsiteY2088" fmla="*/ 318611 h 514350"/>
                <a:gd name="connsiteX2089" fmla="*/ 2195036 w 6400800"/>
                <a:gd name="connsiteY2089" fmla="*/ 323374 h 514350"/>
                <a:gd name="connsiteX2090" fmla="*/ 2192179 w 6400800"/>
                <a:gd name="connsiteY2090" fmla="*/ 334804 h 514350"/>
                <a:gd name="connsiteX2091" fmla="*/ 2190274 w 6400800"/>
                <a:gd name="connsiteY2091" fmla="*/ 330994 h 514350"/>
                <a:gd name="connsiteX2092" fmla="*/ 2191226 w 6400800"/>
                <a:gd name="connsiteY2092" fmla="*/ 330041 h 514350"/>
                <a:gd name="connsiteX2093" fmla="*/ 2190274 w 6400800"/>
                <a:gd name="connsiteY2093" fmla="*/ 330994 h 514350"/>
                <a:gd name="connsiteX2094" fmla="*/ 2188369 w 6400800"/>
                <a:gd name="connsiteY2094" fmla="*/ 326231 h 514350"/>
                <a:gd name="connsiteX2095" fmla="*/ 2189321 w 6400800"/>
                <a:gd name="connsiteY2095" fmla="*/ 331946 h 514350"/>
                <a:gd name="connsiteX2096" fmla="*/ 2188369 w 6400800"/>
                <a:gd name="connsiteY2096" fmla="*/ 332899 h 514350"/>
                <a:gd name="connsiteX2097" fmla="*/ 2185511 w 6400800"/>
                <a:gd name="connsiteY2097" fmla="*/ 315754 h 514350"/>
                <a:gd name="connsiteX2098" fmla="*/ 2184559 w 6400800"/>
                <a:gd name="connsiteY2098" fmla="*/ 336709 h 514350"/>
                <a:gd name="connsiteX2099" fmla="*/ 2184559 w 6400800"/>
                <a:gd name="connsiteY2099" fmla="*/ 337661 h 514350"/>
                <a:gd name="connsiteX2100" fmla="*/ 2179796 w 6400800"/>
                <a:gd name="connsiteY2100" fmla="*/ 343376 h 514350"/>
                <a:gd name="connsiteX2101" fmla="*/ 2178844 w 6400800"/>
                <a:gd name="connsiteY2101" fmla="*/ 340519 h 514350"/>
                <a:gd name="connsiteX2102" fmla="*/ 2192179 w 6400800"/>
                <a:gd name="connsiteY2102" fmla="*/ 283369 h 514350"/>
                <a:gd name="connsiteX2103" fmla="*/ 2212181 w 6400800"/>
                <a:gd name="connsiteY2103" fmla="*/ 190024 h 514350"/>
                <a:gd name="connsiteX2104" fmla="*/ 2183606 w 6400800"/>
                <a:gd name="connsiteY2104" fmla="*/ 272891 h 514350"/>
                <a:gd name="connsiteX2105" fmla="*/ 2187416 w 6400800"/>
                <a:gd name="connsiteY2105" fmla="*/ 253841 h 514350"/>
                <a:gd name="connsiteX2106" fmla="*/ 2192179 w 6400800"/>
                <a:gd name="connsiteY2106" fmla="*/ 231934 h 514350"/>
                <a:gd name="connsiteX2107" fmla="*/ 2196941 w 6400800"/>
                <a:gd name="connsiteY2107" fmla="*/ 210026 h 514350"/>
                <a:gd name="connsiteX2108" fmla="*/ 2200751 w 6400800"/>
                <a:gd name="connsiteY2108" fmla="*/ 193834 h 514350"/>
                <a:gd name="connsiteX2109" fmla="*/ 2204561 w 6400800"/>
                <a:gd name="connsiteY2109" fmla="*/ 179546 h 514350"/>
                <a:gd name="connsiteX2110" fmla="*/ 2211229 w 6400800"/>
                <a:gd name="connsiteY2110" fmla="*/ 155734 h 514350"/>
                <a:gd name="connsiteX2111" fmla="*/ 2217896 w 6400800"/>
                <a:gd name="connsiteY2111" fmla="*/ 134779 h 514350"/>
                <a:gd name="connsiteX2112" fmla="*/ 2211229 w 6400800"/>
                <a:gd name="connsiteY2112" fmla="*/ 148114 h 514350"/>
                <a:gd name="connsiteX2113" fmla="*/ 2211229 w 6400800"/>
                <a:gd name="connsiteY2113" fmla="*/ 147161 h 514350"/>
                <a:gd name="connsiteX2114" fmla="*/ 2216944 w 6400800"/>
                <a:gd name="connsiteY2114" fmla="*/ 125254 h 514350"/>
                <a:gd name="connsiteX2115" fmla="*/ 2222659 w 6400800"/>
                <a:gd name="connsiteY2115" fmla="*/ 105251 h 514350"/>
                <a:gd name="connsiteX2116" fmla="*/ 2233136 w 6400800"/>
                <a:gd name="connsiteY2116" fmla="*/ 72866 h 514350"/>
                <a:gd name="connsiteX2117" fmla="*/ 2242661 w 6400800"/>
                <a:gd name="connsiteY2117" fmla="*/ 45244 h 514350"/>
                <a:gd name="connsiteX2118" fmla="*/ 2229326 w 6400800"/>
                <a:gd name="connsiteY2118" fmla="*/ 71914 h 514350"/>
                <a:gd name="connsiteX2119" fmla="*/ 2215991 w 6400800"/>
                <a:gd name="connsiteY2119" fmla="*/ 103346 h 514350"/>
                <a:gd name="connsiteX2120" fmla="*/ 2208371 w 6400800"/>
                <a:gd name="connsiteY2120" fmla="*/ 122396 h 514350"/>
                <a:gd name="connsiteX2121" fmla="*/ 2200751 w 6400800"/>
                <a:gd name="connsiteY2121" fmla="*/ 144304 h 514350"/>
                <a:gd name="connsiteX2122" fmla="*/ 2184559 w 6400800"/>
                <a:gd name="connsiteY2122" fmla="*/ 193834 h 514350"/>
                <a:gd name="connsiteX2123" fmla="*/ 2175034 w 6400800"/>
                <a:gd name="connsiteY2123" fmla="*/ 228124 h 514350"/>
                <a:gd name="connsiteX2124" fmla="*/ 2177891 w 6400800"/>
                <a:gd name="connsiteY2124" fmla="*/ 203359 h 514350"/>
                <a:gd name="connsiteX2125" fmla="*/ 2178844 w 6400800"/>
                <a:gd name="connsiteY2125" fmla="*/ 190024 h 514350"/>
                <a:gd name="connsiteX2126" fmla="*/ 2180749 w 6400800"/>
                <a:gd name="connsiteY2126" fmla="*/ 184309 h 514350"/>
                <a:gd name="connsiteX2127" fmla="*/ 2179796 w 6400800"/>
                <a:gd name="connsiteY2127" fmla="*/ 187166 h 514350"/>
                <a:gd name="connsiteX2128" fmla="*/ 2180749 w 6400800"/>
                <a:gd name="connsiteY2128" fmla="*/ 176689 h 514350"/>
                <a:gd name="connsiteX2129" fmla="*/ 2175986 w 6400800"/>
                <a:gd name="connsiteY2129" fmla="*/ 194786 h 514350"/>
                <a:gd name="connsiteX2130" fmla="*/ 2170271 w 6400800"/>
                <a:gd name="connsiteY2130" fmla="*/ 208121 h 514350"/>
                <a:gd name="connsiteX2131" fmla="*/ 2144554 w 6400800"/>
                <a:gd name="connsiteY2131" fmla="*/ 271939 h 514350"/>
                <a:gd name="connsiteX2132" fmla="*/ 2135029 w 6400800"/>
                <a:gd name="connsiteY2132" fmla="*/ 296704 h 514350"/>
                <a:gd name="connsiteX2133" fmla="*/ 2135029 w 6400800"/>
                <a:gd name="connsiteY2133" fmla="*/ 295751 h 514350"/>
                <a:gd name="connsiteX2134" fmla="*/ 2129314 w 6400800"/>
                <a:gd name="connsiteY2134" fmla="*/ 282416 h 514350"/>
                <a:gd name="connsiteX2135" fmla="*/ 2137886 w 6400800"/>
                <a:gd name="connsiteY2135" fmla="*/ 231934 h 514350"/>
                <a:gd name="connsiteX2136" fmla="*/ 2141696 w 6400800"/>
                <a:gd name="connsiteY2136" fmla="*/ 210026 h 514350"/>
                <a:gd name="connsiteX2137" fmla="*/ 2134076 w 6400800"/>
                <a:gd name="connsiteY2137" fmla="*/ 230981 h 514350"/>
                <a:gd name="connsiteX2138" fmla="*/ 2123599 w 6400800"/>
                <a:gd name="connsiteY2138" fmla="*/ 263366 h 514350"/>
                <a:gd name="connsiteX2139" fmla="*/ 2122646 w 6400800"/>
                <a:gd name="connsiteY2139" fmla="*/ 253841 h 514350"/>
                <a:gd name="connsiteX2140" fmla="*/ 2117884 w 6400800"/>
                <a:gd name="connsiteY2140" fmla="*/ 211931 h 514350"/>
                <a:gd name="connsiteX2141" fmla="*/ 2112169 w 6400800"/>
                <a:gd name="connsiteY2141" fmla="*/ 176689 h 514350"/>
                <a:gd name="connsiteX2142" fmla="*/ 2107406 w 6400800"/>
                <a:gd name="connsiteY2142" fmla="*/ 150019 h 514350"/>
                <a:gd name="connsiteX2143" fmla="*/ 2102644 w 6400800"/>
                <a:gd name="connsiteY2143" fmla="*/ 127159 h 514350"/>
                <a:gd name="connsiteX2144" fmla="*/ 2103596 w 6400800"/>
                <a:gd name="connsiteY2144" fmla="*/ 150971 h 514350"/>
                <a:gd name="connsiteX2145" fmla="*/ 2104549 w 6400800"/>
                <a:gd name="connsiteY2145" fmla="*/ 168116 h 514350"/>
                <a:gd name="connsiteX2146" fmla="*/ 2104549 w 6400800"/>
                <a:gd name="connsiteY2146" fmla="*/ 183356 h 514350"/>
                <a:gd name="connsiteX2147" fmla="*/ 2105501 w 6400800"/>
                <a:gd name="connsiteY2147" fmla="*/ 207169 h 514350"/>
                <a:gd name="connsiteX2148" fmla="*/ 2106454 w 6400800"/>
                <a:gd name="connsiteY2148" fmla="*/ 225266 h 514350"/>
                <a:gd name="connsiteX2149" fmla="*/ 2104549 w 6400800"/>
                <a:gd name="connsiteY2149" fmla="*/ 221456 h 514350"/>
                <a:gd name="connsiteX2150" fmla="*/ 2104549 w 6400800"/>
                <a:gd name="connsiteY2150" fmla="*/ 221456 h 514350"/>
                <a:gd name="connsiteX2151" fmla="*/ 2104549 w 6400800"/>
                <a:gd name="connsiteY2151" fmla="*/ 221456 h 514350"/>
                <a:gd name="connsiteX2152" fmla="*/ 2102644 w 6400800"/>
                <a:gd name="connsiteY2152" fmla="*/ 215741 h 514350"/>
                <a:gd name="connsiteX2153" fmla="*/ 2101691 w 6400800"/>
                <a:gd name="connsiteY2153" fmla="*/ 205264 h 514350"/>
                <a:gd name="connsiteX2154" fmla="*/ 2098834 w 6400800"/>
                <a:gd name="connsiteY2154" fmla="*/ 176689 h 514350"/>
                <a:gd name="connsiteX2155" fmla="*/ 2097881 w 6400800"/>
                <a:gd name="connsiteY2155" fmla="*/ 168116 h 514350"/>
                <a:gd name="connsiteX2156" fmla="*/ 2102644 w 6400800"/>
                <a:gd name="connsiteY2156" fmla="*/ 149066 h 514350"/>
                <a:gd name="connsiteX2157" fmla="*/ 2096929 w 6400800"/>
                <a:gd name="connsiteY2157" fmla="*/ 162401 h 514350"/>
                <a:gd name="connsiteX2158" fmla="*/ 2095024 w 6400800"/>
                <a:gd name="connsiteY2158" fmla="*/ 151924 h 514350"/>
                <a:gd name="connsiteX2159" fmla="*/ 2095024 w 6400800"/>
                <a:gd name="connsiteY2159" fmla="*/ 167164 h 514350"/>
                <a:gd name="connsiteX2160" fmla="*/ 2066449 w 6400800"/>
                <a:gd name="connsiteY2160" fmla="*/ 235744 h 514350"/>
                <a:gd name="connsiteX2161" fmla="*/ 2056924 w 6400800"/>
                <a:gd name="connsiteY2161" fmla="*/ 259556 h 514350"/>
                <a:gd name="connsiteX2162" fmla="*/ 2063591 w 6400800"/>
                <a:gd name="connsiteY2162" fmla="*/ 219551 h 514350"/>
                <a:gd name="connsiteX2163" fmla="*/ 2052161 w 6400800"/>
                <a:gd name="connsiteY2163" fmla="*/ 252889 h 514350"/>
                <a:gd name="connsiteX2164" fmla="*/ 2050256 w 6400800"/>
                <a:gd name="connsiteY2164" fmla="*/ 248126 h 514350"/>
                <a:gd name="connsiteX2165" fmla="*/ 2050256 w 6400800"/>
                <a:gd name="connsiteY2165" fmla="*/ 233839 h 514350"/>
                <a:gd name="connsiteX2166" fmla="*/ 2048351 w 6400800"/>
                <a:gd name="connsiteY2166" fmla="*/ 244316 h 514350"/>
                <a:gd name="connsiteX2167" fmla="*/ 2046446 w 6400800"/>
                <a:gd name="connsiteY2167" fmla="*/ 240506 h 514350"/>
                <a:gd name="connsiteX2168" fmla="*/ 2047399 w 6400800"/>
                <a:gd name="connsiteY2168" fmla="*/ 247174 h 514350"/>
                <a:gd name="connsiteX2169" fmla="*/ 2044541 w 6400800"/>
                <a:gd name="connsiteY2169" fmla="*/ 266224 h 514350"/>
                <a:gd name="connsiteX2170" fmla="*/ 2043589 w 6400800"/>
                <a:gd name="connsiteY2170" fmla="*/ 259556 h 514350"/>
                <a:gd name="connsiteX2171" fmla="*/ 2041684 w 6400800"/>
                <a:gd name="connsiteY2171" fmla="*/ 249079 h 514350"/>
                <a:gd name="connsiteX2172" fmla="*/ 2048351 w 6400800"/>
                <a:gd name="connsiteY2172" fmla="*/ 184309 h 514350"/>
                <a:gd name="connsiteX2173" fmla="*/ 2039779 w 6400800"/>
                <a:gd name="connsiteY2173" fmla="*/ 216694 h 514350"/>
                <a:gd name="connsiteX2174" fmla="*/ 2036921 w 6400800"/>
                <a:gd name="connsiteY2174" fmla="*/ 223361 h 514350"/>
                <a:gd name="connsiteX2175" fmla="*/ 2035969 w 6400800"/>
                <a:gd name="connsiteY2175" fmla="*/ 218599 h 514350"/>
                <a:gd name="connsiteX2176" fmla="*/ 2031206 w 6400800"/>
                <a:gd name="connsiteY2176" fmla="*/ 187166 h 514350"/>
                <a:gd name="connsiteX2177" fmla="*/ 2028349 w 6400800"/>
                <a:gd name="connsiteY2177" fmla="*/ 169069 h 514350"/>
                <a:gd name="connsiteX2178" fmla="*/ 2031206 w 6400800"/>
                <a:gd name="connsiteY2178" fmla="*/ 147161 h 514350"/>
                <a:gd name="connsiteX2179" fmla="*/ 2028349 w 6400800"/>
                <a:gd name="connsiteY2179" fmla="*/ 157639 h 514350"/>
                <a:gd name="connsiteX2180" fmla="*/ 2030254 w 6400800"/>
                <a:gd name="connsiteY2180" fmla="*/ 138589 h 514350"/>
                <a:gd name="connsiteX2181" fmla="*/ 2023586 w 6400800"/>
                <a:gd name="connsiteY2181" fmla="*/ 160496 h 514350"/>
                <a:gd name="connsiteX2182" fmla="*/ 2017871 w 6400800"/>
                <a:gd name="connsiteY2182" fmla="*/ 186214 h 514350"/>
                <a:gd name="connsiteX2183" fmla="*/ 2016919 w 6400800"/>
                <a:gd name="connsiteY2183" fmla="*/ 191929 h 514350"/>
                <a:gd name="connsiteX2184" fmla="*/ 2016919 w 6400800"/>
                <a:gd name="connsiteY2184" fmla="*/ 190976 h 514350"/>
                <a:gd name="connsiteX2185" fmla="*/ 2019776 w 6400800"/>
                <a:gd name="connsiteY2185" fmla="*/ 158591 h 514350"/>
                <a:gd name="connsiteX2186" fmla="*/ 2015014 w 6400800"/>
                <a:gd name="connsiteY2186" fmla="*/ 178594 h 514350"/>
                <a:gd name="connsiteX2187" fmla="*/ 2014061 w 6400800"/>
                <a:gd name="connsiteY2187" fmla="*/ 174784 h 514350"/>
                <a:gd name="connsiteX2188" fmla="*/ 2014061 w 6400800"/>
                <a:gd name="connsiteY2188" fmla="*/ 177641 h 514350"/>
                <a:gd name="connsiteX2189" fmla="*/ 2011204 w 6400800"/>
                <a:gd name="connsiteY2189" fmla="*/ 163354 h 514350"/>
                <a:gd name="connsiteX2190" fmla="*/ 2003584 w 6400800"/>
                <a:gd name="connsiteY2190" fmla="*/ 125254 h 514350"/>
                <a:gd name="connsiteX2191" fmla="*/ 1996916 w 6400800"/>
                <a:gd name="connsiteY2191" fmla="*/ 91916 h 514350"/>
                <a:gd name="connsiteX2192" fmla="*/ 1999774 w 6400800"/>
                <a:gd name="connsiteY2192" fmla="*/ 125254 h 514350"/>
                <a:gd name="connsiteX2193" fmla="*/ 2003584 w 6400800"/>
                <a:gd name="connsiteY2193" fmla="*/ 164306 h 514350"/>
                <a:gd name="connsiteX2194" fmla="*/ 2008346 w 6400800"/>
                <a:gd name="connsiteY2194" fmla="*/ 203359 h 514350"/>
                <a:gd name="connsiteX2195" fmla="*/ 1999774 w 6400800"/>
                <a:gd name="connsiteY2195" fmla="*/ 240506 h 514350"/>
                <a:gd name="connsiteX2196" fmla="*/ 1984534 w 6400800"/>
                <a:gd name="connsiteY2196" fmla="*/ 314801 h 514350"/>
                <a:gd name="connsiteX2197" fmla="*/ 1984534 w 6400800"/>
                <a:gd name="connsiteY2197" fmla="*/ 283369 h 514350"/>
                <a:gd name="connsiteX2198" fmla="*/ 1984534 w 6400800"/>
                <a:gd name="connsiteY2198" fmla="*/ 267176 h 514350"/>
                <a:gd name="connsiteX2199" fmla="*/ 1986439 w 6400800"/>
                <a:gd name="connsiteY2199" fmla="*/ 263366 h 514350"/>
                <a:gd name="connsiteX2200" fmla="*/ 1984534 w 6400800"/>
                <a:gd name="connsiteY2200" fmla="*/ 265271 h 514350"/>
                <a:gd name="connsiteX2201" fmla="*/ 1985486 w 6400800"/>
                <a:gd name="connsiteY2201" fmla="*/ 243364 h 514350"/>
                <a:gd name="connsiteX2202" fmla="*/ 1987391 w 6400800"/>
                <a:gd name="connsiteY2202" fmla="*/ 212884 h 514350"/>
                <a:gd name="connsiteX2203" fmla="*/ 1989296 w 6400800"/>
                <a:gd name="connsiteY2203" fmla="*/ 186214 h 514350"/>
                <a:gd name="connsiteX2204" fmla="*/ 1983581 w 6400800"/>
                <a:gd name="connsiteY2204" fmla="*/ 211931 h 514350"/>
                <a:gd name="connsiteX2205" fmla="*/ 1978819 w 6400800"/>
                <a:gd name="connsiteY2205" fmla="*/ 242411 h 514350"/>
                <a:gd name="connsiteX2206" fmla="*/ 1974056 w 6400800"/>
                <a:gd name="connsiteY2206" fmla="*/ 281464 h 514350"/>
                <a:gd name="connsiteX2207" fmla="*/ 1973104 w 6400800"/>
                <a:gd name="connsiteY2207" fmla="*/ 282416 h 514350"/>
                <a:gd name="connsiteX2208" fmla="*/ 1968341 w 6400800"/>
                <a:gd name="connsiteY2208" fmla="*/ 289084 h 514350"/>
                <a:gd name="connsiteX2209" fmla="*/ 1968341 w 6400800"/>
                <a:gd name="connsiteY2209" fmla="*/ 283369 h 514350"/>
                <a:gd name="connsiteX2210" fmla="*/ 1973104 w 6400800"/>
                <a:gd name="connsiteY2210" fmla="*/ 274796 h 514350"/>
                <a:gd name="connsiteX2211" fmla="*/ 1968341 w 6400800"/>
                <a:gd name="connsiteY2211" fmla="*/ 280511 h 514350"/>
                <a:gd name="connsiteX2212" fmla="*/ 1973104 w 6400800"/>
                <a:gd name="connsiteY2212" fmla="*/ 224314 h 514350"/>
                <a:gd name="connsiteX2213" fmla="*/ 1976914 w 6400800"/>
                <a:gd name="connsiteY2213" fmla="*/ 187166 h 514350"/>
                <a:gd name="connsiteX2214" fmla="*/ 1967389 w 6400800"/>
                <a:gd name="connsiteY2214" fmla="*/ 218599 h 514350"/>
                <a:gd name="connsiteX2215" fmla="*/ 1967389 w 6400800"/>
                <a:gd name="connsiteY2215" fmla="*/ 216694 h 514350"/>
                <a:gd name="connsiteX2216" fmla="*/ 1966436 w 6400800"/>
                <a:gd name="connsiteY2216" fmla="*/ 220504 h 514350"/>
                <a:gd name="connsiteX2217" fmla="*/ 1957864 w 6400800"/>
                <a:gd name="connsiteY2217" fmla="*/ 250031 h 514350"/>
                <a:gd name="connsiteX2218" fmla="*/ 1952149 w 6400800"/>
                <a:gd name="connsiteY2218" fmla="*/ 271939 h 514350"/>
                <a:gd name="connsiteX2219" fmla="*/ 1941671 w 6400800"/>
                <a:gd name="connsiteY2219" fmla="*/ 221456 h 514350"/>
                <a:gd name="connsiteX2220" fmla="*/ 1942624 w 6400800"/>
                <a:gd name="connsiteY2220" fmla="*/ 213836 h 514350"/>
                <a:gd name="connsiteX2221" fmla="*/ 1952149 w 6400800"/>
                <a:gd name="connsiteY2221" fmla="*/ 186214 h 514350"/>
                <a:gd name="connsiteX2222" fmla="*/ 1962626 w 6400800"/>
                <a:gd name="connsiteY2222" fmla="*/ 157639 h 514350"/>
                <a:gd name="connsiteX2223" fmla="*/ 1948339 w 6400800"/>
                <a:gd name="connsiteY2223" fmla="*/ 185261 h 514350"/>
                <a:gd name="connsiteX2224" fmla="*/ 1945481 w 6400800"/>
                <a:gd name="connsiteY2224" fmla="*/ 190976 h 514350"/>
                <a:gd name="connsiteX2225" fmla="*/ 1945481 w 6400800"/>
                <a:gd name="connsiteY2225" fmla="*/ 189071 h 514350"/>
                <a:gd name="connsiteX2226" fmla="*/ 1944529 w 6400800"/>
                <a:gd name="connsiteY2226" fmla="*/ 192881 h 514350"/>
                <a:gd name="connsiteX2227" fmla="*/ 1938814 w 6400800"/>
                <a:gd name="connsiteY2227" fmla="*/ 205264 h 514350"/>
                <a:gd name="connsiteX2228" fmla="*/ 1935004 w 6400800"/>
                <a:gd name="connsiteY2228" fmla="*/ 148114 h 514350"/>
                <a:gd name="connsiteX2229" fmla="*/ 1928336 w 6400800"/>
                <a:gd name="connsiteY2229" fmla="*/ 224314 h 514350"/>
                <a:gd name="connsiteX2230" fmla="*/ 1928336 w 6400800"/>
                <a:gd name="connsiteY2230" fmla="*/ 229076 h 514350"/>
                <a:gd name="connsiteX2231" fmla="*/ 1924526 w 6400800"/>
                <a:gd name="connsiteY2231" fmla="*/ 236696 h 514350"/>
                <a:gd name="connsiteX2232" fmla="*/ 1915001 w 6400800"/>
                <a:gd name="connsiteY2232" fmla="*/ 258604 h 514350"/>
                <a:gd name="connsiteX2233" fmla="*/ 1911191 w 6400800"/>
                <a:gd name="connsiteY2233" fmla="*/ 268129 h 514350"/>
                <a:gd name="connsiteX2234" fmla="*/ 1907381 w 6400800"/>
                <a:gd name="connsiteY2234" fmla="*/ 259556 h 514350"/>
                <a:gd name="connsiteX2235" fmla="*/ 1907381 w 6400800"/>
                <a:gd name="connsiteY2235" fmla="*/ 258604 h 514350"/>
                <a:gd name="connsiteX2236" fmla="*/ 1907381 w 6400800"/>
                <a:gd name="connsiteY2236" fmla="*/ 258604 h 514350"/>
                <a:gd name="connsiteX2237" fmla="*/ 1900714 w 6400800"/>
                <a:gd name="connsiteY2237" fmla="*/ 253841 h 514350"/>
                <a:gd name="connsiteX2238" fmla="*/ 1897856 w 6400800"/>
                <a:gd name="connsiteY2238" fmla="*/ 252889 h 514350"/>
                <a:gd name="connsiteX2239" fmla="*/ 1896904 w 6400800"/>
                <a:gd name="connsiteY2239" fmla="*/ 252889 h 514350"/>
                <a:gd name="connsiteX2240" fmla="*/ 1896904 w 6400800"/>
                <a:gd name="connsiteY2240" fmla="*/ 250984 h 514350"/>
                <a:gd name="connsiteX2241" fmla="*/ 1897856 w 6400800"/>
                <a:gd name="connsiteY2241" fmla="*/ 246221 h 514350"/>
                <a:gd name="connsiteX2242" fmla="*/ 1902619 w 6400800"/>
                <a:gd name="connsiteY2242" fmla="*/ 230029 h 514350"/>
                <a:gd name="connsiteX2243" fmla="*/ 1903571 w 6400800"/>
                <a:gd name="connsiteY2243" fmla="*/ 226219 h 514350"/>
                <a:gd name="connsiteX2244" fmla="*/ 1902619 w 6400800"/>
                <a:gd name="connsiteY2244" fmla="*/ 227171 h 514350"/>
                <a:gd name="connsiteX2245" fmla="*/ 1906429 w 6400800"/>
                <a:gd name="connsiteY2245" fmla="*/ 214789 h 514350"/>
                <a:gd name="connsiteX2246" fmla="*/ 1915001 w 6400800"/>
                <a:gd name="connsiteY2246" fmla="*/ 190976 h 514350"/>
                <a:gd name="connsiteX2247" fmla="*/ 1922621 w 6400800"/>
                <a:gd name="connsiteY2247" fmla="*/ 170021 h 514350"/>
                <a:gd name="connsiteX2248" fmla="*/ 1911191 w 6400800"/>
                <a:gd name="connsiteY2248" fmla="*/ 189071 h 514350"/>
                <a:gd name="connsiteX2249" fmla="*/ 1899761 w 6400800"/>
                <a:gd name="connsiteY2249" fmla="*/ 211931 h 514350"/>
                <a:gd name="connsiteX2250" fmla="*/ 1893094 w 6400800"/>
                <a:gd name="connsiteY2250" fmla="*/ 226219 h 514350"/>
                <a:gd name="connsiteX2251" fmla="*/ 1889284 w 6400800"/>
                <a:gd name="connsiteY2251" fmla="*/ 235744 h 514350"/>
                <a:gd name="connsiteX2252" fmla="*/ 1888331 w 6400800"/>
                <a:gd name="connsiteY2252" fmla="*/ 232886 h 514350"/>
                <a:gd name="connsiteX2253" fmla="*/ 1889284 w 6400800"/>
                <a:gd name="connsiteY2253" fmla="*/ 216694 h 514350"/>
                <a:gd name="connsiteX2254" fmla="*/ 1891189 w 6400800"/>
                <a:gd name="connsiteY2254" fmla="*/ 200501 h 514350"/>
                <a:gd name="connsiteX2255" fmla="*/ 1894046 w 6400800"/>
                <a:gd name="connsiteY2255" fmla="*/ 187166 h 514350"/>
                <a:gd name="connsiteX2256" fmla="*/ 1899761 w 6400800"/>
                <a:gd name="connsiteY2256" fmla="*/ 169069 h 514350"/>
                <a:gd name="connsiteX2257" fmla="*/ 1902619 w 6400800"/>
                <a:gd name="connsiteY2257" fmla="*/ 162401 h 514350"/>
                <a:gd name="connsiteX2258" fmla="*/ 1898809 w 6400800"/>
                <a:gd name="connsiteY2258" fmla="*/ 168116 h 514350"/>
                <a:gd name="connsiteX2259" fmla="*/ 1890236 w 6400800"/>
                <a:gd name="connsiteY2259" fmla="*/ 186214 h 514350"/>
                <a:gd name="connsiteX2260" fmla="*/ 1885474 w 6400800"/>
                <a:gd name="connsiteY2260" fmla="*/ 199549 h 514350"/>
                <a:gd name="connsiteX2261" fmla="*/ 1882616 w 6400800"/>
                <a:gd name="connsiteY2261" fmla="*/ 213836 h 514350"/>
                <a:gd name="connsiteX2262" fmla="*/ 1882616 w 6400800"/>
                <a:gd name="connsiteY2262" fmla="*/ 210026 h 514350"/>
                <a:gd name="connsiteX2263" fmla="*/ 1878806 w 6400800"/>
                <a:gd name="connsiteY2263" fmla="*/ 228124 h 514350"/>
                <a:gd name="connsiteX2264" fmla="*/ 1874996 w 6400800"/>
                <a:gd name="connsiteY2264" fmla="*/ 243364 h 514350"/>
                <a:gd name="connsiteX2265" fmla="*/ 1874996 w 6400800"/>
                <a:gd name="connsiteY2265" fmla="*/ 237649 h 514350"/>
                <a:gd name="connsiteX2266" fmla="*/ 1872139 w 6400800"/>
                <a:gd name="connsiteY2266" fmla="*/ 255746 h 514350"/>
                <a:gd name="connsiteX2267" fmla="*/ 1868329 w 6400800"/>
                <a:gd name="connsiteY2267" fmla="*/ 270986 h 514350"/>
                <a:gd name="connsiteX2268" fmla="*/ 1869281 w 6400800"/>
                <a:gd name="connsiteY2268" fmla="*/ 259556 h 514350"/>
                <a:gd name="connsiteX2269" fmla="*/ 1874996 w 6400800"/>
                <a:gd name="connsiteY2269" fmla="*/ 213836 h 514350"/>
                <a:gd name="connsiteX2270" fmla="*/ 1877854 w 6400800"/>
                <a:gd name="connsiteY2270" fmla="*/ 193834 h 514350"/>
                <a:gd name="connsiteX2271" fmla="*/ 1881664 w 6400800"/>
                <a:gd name="connsiteY2271" fmla="*/ 175736 h 514350"/>
                <a:gd name="connsiteX2272" fmla="*/ 1888331 w 6400800"/>
                <a:gd name="connsiteY2272" fmla="*/ 146209 h 514350"/>
                <a:gd name="connsiteX2273" fmla="*/ 1894999 w 6400800"/>
                <a:gd name="connsiteY2273" fmla="*/ 120491 h 514350"/>
                <a:gd name="connsiteX2274" fmla="*/ 1885474 w 6400800"/>
                <a:gd name="connsiteY2274" fmla="*/ 144304 h 514350"/>
                <a:gd name="connsiteX2275" fmla="*/ 1875949 w 6400800"/>
                <a:gd name="connsiteY2275" fmla="*/ 172879 h 514350"/>
                <a:gd name="connsiteX2276" fmla="*/ 1870234 w 6400800"/>
                <a:gd name="connsiteY2276" fmla="*/ 190976 h 514350"/>
                <a:gd name="connsiteX2277" fmla="*/ 1865471 w 6400800"/>
                <a:gd name="connsiteY2277" fmla="*/ 210979 h 514350"/>
                <a:gd name="connsiteX2278" fmla="*/ 1858804 w 6400800"/>
                <a:gd name="connsiteY2278" fmla="*/ 238601 h 514350"/>
                <a:gd name="connsiteX2279" fmla="*/ 1856899 w 6400800"/>
                <a:gd name="connsiteY2279" fmla="*/ 194786 h 514350"/>
                <a:gd name="connsiteX2280" fmla="*/ 1854994 w 6400800"/>
                <a:gd name="connsiteY2280" fmla="*/ 172879 h 514350"/>
                <a:gd name="connsiteX2281" fmla="*/ 1853089 w 6400800"/>
                <a:gd name="connsiteY2281" fmla="*/ 194786 h 514350"/>
                <a:gd name="connsiteX2282" fmla="*/ 1848326 w 6400800"/>
                <a:gd name="connsiteY2282" fmla="*/ 250984 h 514350"/>
                <a:gd name="connsiteX2283" fmla="*/ 1845469 w 6400800"/>
                <a:gd name="connsiteY2283" fmla="*/ 282416 h 514350"/>
                <a:gd name="connsiteX2284" fmla="*/ 1839754 w 6400800"/>
                <a:gd name="connsiteY2284" fmla="*/ 273844 h 514350"/>
                <a:gd name="connsiteX2285" fmla="*/ 1838801 w 6400800"/>
                <a:gd name="connsiteY2285" fmla="*/ 269081 h 514350"/>
                <a:gd name="connsiteX2286" fmla="*/ 1838801 w 6400800"/>
                <a:gd name="connsiteY2286" fmla="*/ 272891 h 514350"/>
                <a:gd name="connsiteX2287" fmla="*/ 1827371 w 6400800"/>
                <a:gd name="connsiteY2287" fmla="*/ 256699 h 514350"/>
                <a:gd name="connsiteX2288" fmla="*/ 1828324 w 6400800"/>
                <a:gd name="connsiteY2288" fmla="*/ 190976 h 514350"/>
                <a:gd name="connsiteX2289" fmla="*/ 1822609 w 6400800"/>
                <a:gd name="connsiteY2289" fmla="*/ 222409 h 514350"/>
                <a:gd name="connsiteX2290" fmla="*/ 1822609 w 6400800"/>
                <a:gd name="connsiteY2290" fmla="*/ 214789 h 514350"/>
                <a:gd name="connsiteX2291" fmla="*/ 1822609 w 6400800"/>
                <a:gd name="connsiteY2291" fmla="*/ 161449 h 514350"/>
                <a:gd name="connsiteX2292" fmla="*/ 1823561 w 6400800"/>
                <a:gd name="connsiteY2292" fmla="*/ 113824 h 514350"/>
                <a:gd name="connsiteX2293" fmla="*/ 1823561 w 6400800"/>
                <a:gd name="connsiteY2293" fmla="*/ 15716 h 514350"/>
                <a:gd name="connsiteX2294" fmla="*/ 1812131 w 6400800"/>
                <a:gd name="connsiteY2294" fmla="*/ 112871 h 514350"/>
                <a:gd name="connsiteX2295" fmla="*/ 1807369 w 6400800"/>
                <a:gd name="connsiteY2295" fmla="*/ 160496 h 514350"/>
                <a:gd name="connsiteX2296" fmla="*/ 1805464 w 6400800"/>
                <a:gd name="connsiteY2296" fmla="*/ 209074 h 514350"/>
                <a:gd name="connsiteX2297" fmla="*/ 1801654 w 6400800"/>
                <a:gd name="connsiteY2297" fmla="*/ 211931 h 514350"/>
                <a:gd name="connsiteX2298" fmla="*/ 1801654 w 6400800"/>
                <a:gd name="connsiteY2298" fmla="*/ 211931 h 514350"/>
                <a:gd name="connsiteX2299" fmla="*/ 1801654 w 6400800"/>
                <a:gd name="connsiteY2299" fmla="*/ 212884 h 514350"/>
                <a:gd name="connsiteX2300" fmla="*/ 1790224 w 6400800"/>
                <a:gd name="connsiteY2300" fmla="*/ 237649 h 514350"/>
                <a:gd name="connsiteX2301" fmla="*/ 1790224 w 6400800"/>
                <a:gd name="connsiteY2301" fmla="*/ 207169 h 514350"/>
                <a:gd name="connsiteX2302" fmla="*/ 1786414 w 6400800"/>
                <a:gd name="connsiteY2302" fmla="*/ 239554 h 514350"/>
                <a:gd name="connsiteX2303" fmla="*/ 1784509 w 6400800"/>
                <a:gd name="connsiteY2303" fmla="*/ 250984 h 514350"/>
                <a:gd name="connsiteX2304" fmla="*/ 1783556 w 6400800"/>
                <a:gd name="connsiteY2304" fmla="*/ 252889 h 514350"/>
                <a:gd name="connsiteX2305" fmla="*/ 1776889 w 6400800"/>
                <a:gd name="connsiteY2305" fmla="*/ 226219 h 514350"/>
                <a:gd name="connsiteX2306" fmla="*/ 1777841 w 6400800"/>
                <a:gd name="connsiteY2306" fmla="*/ 253841 h 514350"/>
                <a:gd name="connsiteX2307" fmla="*/ 1768316 w 6400800"/>
                <a:gd name="connsiteY2307" fmla="*/ 230029 h 514350"/>
                <a:gd name="connsiteX2308" fmla="*/ 1759744 w 6400800"/>
                <a:gd name="connsiteY2308" fmla="*/ 209074 h 514350"/>
                <a:gd name="connsiteX2309" fmla="*/ 1759744 w 6400800"/>
                <a:gd name="connsiteY2309" fmla="*/ 208121 h 514350"/>
                <a:gd name="connsiteX2310" fmla="*/ 1761649 w 6400800"/>
                <a:gd name="connsiteY2310" fmla="*/ 198596 h 514350"/>
                <a:gd name="connsiteX2311" fmla="*/ 1759744 w 6400800"/>
                <a:gd name="connsiteY2311" fmla="*/ 203359 h 514350"/>
                <a:gd name="connsiteX2312" fmla="*/ 1759744 w 6400800"/>
                <a:gd name="connsiteY2312" fmla="*/ 195739 h 514350"/>
                <a:gd name="connsiteX2313" fmla="*/ 1761649 w 6400800"/>
                <a:gd name="connsiteY2313" fmla="*/ 171926 h 514350"/>
                <a:gd name="connsiteX2314" fmla="*/ 1762601 w 6400800"/>
                <a:gd name="connsiteY2314" fmla="*/ 151924 h 514350"/>
                <a:gd name="connsiteX2315" fmla="*/ 1756886 w 6400800"/>
                <a:gd name="connsiteY2315" fmla="*/ 171926 h 514350"/>
                <a:gd name="connsiteX2316" fmla="*/ 1749266 w 6400800"/>
                <a:gd name="connsiteY2316" fmla="*/ 205264 h 514350"/>
                <a:gd name="connsiteX2317" fmla="*/ 1745456 w 6400800"/>
                <a:gd name="connsiteY2317" fmla="*/ 197644 h 514350"/>
                <a:gd name="connsiteX2318" fmla="*/ 1749266 w 6400800"/>
                <a:gd name="connsiteY2318" fmla="*/ 208121 h 514350"/>
                <a:gd name="connsiteX2319" fmla="*/ 1746409 w 6400800"/>
                <a:gd name="connsiteY2319" fmla="*/ 225266 h 514350"/>
                <a:gd name="connsiteX2320" fmla="*/ 1746409 w 6400800"/>
                <a:gd name="connsiteY2320" fmla="*/ 228124 h 514350"/>
                <a:gd name="connsiteX2321" fmla="*/ 1737836 w 6400800"/>
                <a:gd name="connsiteY2321" fmla="*/ 171926 h 514350"/>
                <a:gd name="connsiteX2322" fmla="*/ 1738789 w 6400800"/>
                <a:gd name="connsiteY2322" fmla="*/ 252889 h 514350"/>
                <a:gd name="connsiteX2323" fmla="*/ 1736884 w 6400800"/>
                <a:gd name="connsiteY2323" fmla="*/ 256699 h 514350"/>
                <a:gd name="connsiteX2324" fmla="*/ 1735931 w 6400800"/>
                <a:gd name="connsiteY2324" fmla="*/ 252889 h 514350"/>
                <a:gd name="connsiteX2325" fmla="*/ 1735931 w 6400800"/>
                <a:gd name="connsiteY2325" fmla="*/ 257651 h 514350"/>
                <a:gd name="connsiteX2326" fmla="*/ 1733074 w 6400800"/>
                <a:gd name="connsiteY2326" fmla="*/ 264319 h 514350"/>
                <a:gd name="connsiteX2327" fmla="*/ 1727359 w 6400800"/>
                <a:gd name="connsiteY2327" fmla="*/ 283369 h 514350"/>
                <a:gd name="connsiteX2328" fmla="*/ 1722596 w 6400800"/>
                <a:gd name="connsiteY2328" fmla="*/ 299561 h 514350"/>
                <a:gd name="connsiteX2329" fmla="*/ 1718786 w 6400800"/>
                <a:gd name="connsiteY2329" fmla="*/ 267176 h 514350"/>
                <a:gd name="connsiteX2330" fmla="*/ 1716881 w 6400800"/>
                <a:gd name="connsiteY2330" fmla="*/ 317659 h 514350"/>
                <a:gd name="connsiteX2331" fmla="*/ 1716881 w 6400800"/>
                <a:gd name="connsiteY2331" fmla="*/ 318611 h 514350"/>
                <a:gd name="connsiteX2332" fmla="*/ 1714976 w 6400800"/>
                <a:gd name="connsiteY2332" fmla="*/ 316706 h 514350"/>
                <a:gd name="connsiteX2333" fmla="*/ 1707356 w 6400800"/>
                <a:gd name="connsiteY2333" fmla="*/ 288131 h 514350"/>
                <a:gd name="connsiteX2334" fmla="*/ 1709261 w 6400800"/>
                <a:gd name="connsiteY2334" fmla="*/ 237649 h 514350"/>
                <a:gd name="connsiteX2335" fmla="*/ 1710214 w 6400800"/>
                <a:gd name="connsiteY2335" fmla="*/ 163354 h 514350"/>
                <a:gd name="connsiteX2336" fmla="*/ 1698784 w 6400800"/>
                <a:gd name="connsiteY2336" fmla="*/ 229076 h 514350"/>
                <a:gd name="connsiteX2337" fmla="*/ 1694021 w 6400800"/>
                <a:gd name="connsiteY2337" fmla="*/ 203359 h 514350"/>
                <a:gd name="connsiteX2338" fmla="*/ 1699736 w 6400800"/>
                <a:gd name="connsiteY2338" fmla="*/ 170021 h 514350"/>
                <a:gd name="connsiteX2339" fmla="*/ 1706404 w 6400800"/>
                <a:gd name="connsiteY2339" fmla="*/ 119539 h 514350"/>
                <a:gd name="connsiteX2340" fmla="*/ 1710214 w 6400800"/>
                <a:gd name="connsiteY2340" fmla="*/ 80486 h 514350"/>
                <a:gd name="connsiteX2341" fmla="*/ 1713071 w 6400800"/>
                <a:gd name="connsiteY2341" fmla="*/ 47149 h 514350"/>
                <a:gd name="connsiteX2342" fmla="*/ 1706404 w 6400800"/>
                <a:gd name="connsiteY2342" fmla="*/ 80486 h 514350"/>
                <a:gd name="connsiteX2343" fmla="*/ 1698784 w 6400800"/>
                <a:gd name="connsiteY2343" fmla="*/ 118586 h 514350"/>
                <a:gd name="connsiteX2344" fmla="*/ 1688306 w 6400800"/>
                <a:gd name="connsiteY2344" fmla="*/ 168116 h 514350"/>
                <a:gd name="connsiteX2345" fmla="*/ 1687354 w 6400800"/>
                <a:gd name="connsiteY2345" fmla="*/ 171926 h 514350"/>
                <a:gd name="connsiteX2346" fmla="*/ 1684496 w 6400800"/>
                <a:gd name="connsiteY2346" fmla="*/ 160496 h 514350"/>
                <a:gd name="connsiteX2347" fmla="*/ 1685449 w 6400800"/>
                <a:gd name="connsiteY2347" fmla="*/ 179546 h 514350"/>
                <a:gd name="connsiteX2348" fmla="*/ 1681639 w 6400800"/>
                <a:gd name="connsiteY2348" fmla="*/ 197644 h 514350"/>
                <a:gd name="connsiteX2349" fmla="*/ 1680686 w 6400800"/>
                <a:gd name="connsiteY2349" fmla="*/ 192881 h 514350"/>
                <a:gd name="connsiteX2350" fmla="*/ 1681639 w 6400800"/>
                <a:gd name="connsiteY2350" fmla="*/ 174784 h 514350"/>
                <a:gd name="connsiteX2351" fmla="*/ 1682591 w 6400800"/>
                <a:gd name="connsiteY2351" fmla="*/ 143351 h 514350"/>
                <a:gd name="connsiteX2352" fmla="*/ 1683544 w 6400800"/>
                <a:gd name="connsiteY2352" fmla="*/ 115729 h 514350"/>
                <a:gd name="connsiteX2353" fmla="*/ 1678781 w 6400800"/>
                <a:gd name="connsiteY2353" fmla="*/ 143351 h 514350"/>
                <a:gd name="connsiteX2354" fmla="*/ 1674019 w 6400800"/>
                <a:gd name="connsiteY2354" fmla="*/ 174784 h 514350"/>
                <a:gd name="connsiteX2355" fmla="*/ 1666399 w 6400800"/>
                <a:gd name="connsiteY2355" fmla="*/ 215741 h 514350"/>
                <a:gd name="connsiteX2356" fmla="*/ 1663541 w 6400800"/>
                <a:gd name="connsiteY2356" fmla="*/ 231934 h 514350"/>
                <a:gd name="connsiteX2357" fmla="*/ 1661636 w 6400800"/>
                <a:gd name="connsiteY2357" fmla="*/ 225266 h 514350"/>
                <a:gd name="connsiteX2358" fmla="*/ 1662589 w 6400800"/>
                <a:gd name="connsiteY2358" fmla="*/ 236696 h 514350"/>
                <a:gd name="connsiteX2359" fmla="*/ 1659731 w 6400800"/>
                <a:gd name="connsiteY2359" fmla="*/ 253841 h 514350"/>
                <a:gd name="connsiteX2360" fmla="*/ 1658779 w 6400800"/>
                <a:gd name="connsiteY2360" fmla="*/ 251936 h 514350"/>
                <a:gd name="connsiteX2361" fmla="*/ 1646396 w 6400800"/>
                <a:gd name="connsiteY2361" fmla="*/ 223361 h 514350"/>
                <a:gd name="connsiteX2362" fmla="*/ 1642586 w 6400800"/>
                <a:gd name="connsiteY2362" fmla="*/ 215741 h 514350"/>
                <a:gd name="connsiteX2363" fmla="*/ 1642586 w 6400800"/>
                <a:gd name="connsiteY2363" fmla="*/ 202406 h 514350"/>
                <a:gd name="connsiteX2364" fmla="*/ 1640681 w 6400800"/>
                <a:gd name="connsiteY2364" fmla="*/ 154781 h 514350"/>
                <a:gd name="connsiteX2365" fmla="*/ 1635919 w 6400800"/>
                <a:gd name="connsiteY2365" fmla="*/ 111919 h 514350"/>
                <a:gd name="connsiteX2366" fmla="*/ 1624489 w 6400800"/>
                <a:gd name="connsiteY2366" fmla="*/ 23336 h 514350"/>
                <a:gd name="connsiteX2367" fmla="*/ 1624489 w 6400800"/>
                <a:gd name="connsiteY2367" fmla="*/ 111919 h 514350"/>
                <a:gd name="connsiteX2368" fmla="*/ 1625441 w 6400800"/>
                <a:gd name="connsiteY2368" fmla="*/ 154781 h 514350"/>
                <a:gd name="connsiteX2369" fmla="*/ 1625441 w 6400800"/>
                <a:gd name="connsiteY2369" fmla="*/ 202406 h 514350"/>
                <a:gd name="connsiteX2370" fmla="*/ 1625441 w 6400800"/>
                <a:gd name="connsiteY2370" fmla="*/ 225266 h 514350"/>
                <a:gd name="connsiteX2371" fmla="*/ 1625441 w 6400800"/>
                <a:gd name="connsiteY2371" fmla="*/ 230981 h 514350"/>
                <a:gd name="connsiteX2372" fmla="*/ 1623536 w 6400800"/>
                <a:gd name="connsiteY2372" fmla="*/ 227171 h 514350"/>
                <a:gd name="connsiteX2373" fmla="*/ 1619726 w 6400800"/>
                <a:gd name="connsiteY2373" fmla="*/ 203359 h 514350"/>
                <a:gd name="connsiteX2374" fmla="*/ 1619726 w 6400800"/>
                <a:gd name="connsiteY2374" fmla="*/ 217646 h 514350"/>
                <a:gd name="connsiteX2375" fmla="*/ 1608296 w 6400800"/>
                <a:gd name="connsiteY2375" fmla="*/ 190976 h 514350"/>
                <a:gd name="connsiteX2376" fmla="*/ 1619726 w 6400800"/>
                <a:gd name="connsiteY2376" fmla="*/ 233839 h 514350"/>
                <a:gd name="connsiteX2377" fmla="*/ 1619726 w 6400800"/>
                <a:gd name="connsiteY2377" fmla="*/ 242411 h 514350"/>
                <a:gd name="connsiteX2378" fmla="*/ 1613059 w 6400800"/>
                <a:gd name="connsiteY2378" fmla="*/ 233839 h 514350"/>
                <a:gd name="connsiteX2379" fmla="*/ 1619726 w 6400800"/>
                <a:gd name="connsiteY2379" fmla="*/ 247174 h 514350"/>
                <a:gd name="connsiteX2380" fmla="*/ 1610201 w 6400800"/>
                <a:gd name="connsiteY2380" fmla="*/ 264319 h 514350"/>
                <a:gd name="connsiteX2381" fmla="*/ 1607344 w 6400800"/>
                <a:gd name="connsiteY2381" fmla="*/ 270034 h 514350"/>
                <a:gd name="connsiteX2382" fmla="*/ 1606391 w 6400800"/>
                <a:gd name="connsiteY2382" fmla="*/ 269081 h 514350"/>
                <a:gd name="connsiteX2383" fmla="*/ 1607344 w 6400800"/>
                <a:gd name="connsiteY2383" fmla="*/ 270034 h 514350"/>
                <a:gd name="connsiteX2384" fmla="*/ 1601629 w 6400800"/>
                <a:gd name="connsiteY2384" fmla="*/ 282416 h 514350"/>
                <a:gd name="connsiteX2385" fmla="*/ 1600676 w 6400800"/>
                <a:gd name="connsiteY2385" fmla="*/ 269081 h 514350"/>
                <a:gd name="connsiteX2386" fmla="*/ 1595914 w 6400800"/>
                <a:gd name="connsiteY2386" fmla="*/ 207169 h 514350"/>
                <a:gd name="connsiteX2387" fmla="*/ 1594009 w 6400800"/>
                <a:gd name="connsiteY2387" fmla="*/ 183356 h 514350"/>
                <a:gd name="connsiteX2388" fmla="*/ 1592104 w 6400800"/>
                <a:gd name="connsiteY2388" fmla="*/ 207169 h 514350"/>
                <a:gd name="connsiteX2389" fmla="*/ 1591151 w 6400800"/>
                <a:gd name="connsiteY2389" fmla="*/ 227171 h 514350"/>
                <a:gd name="connsiteX2390" fmla="*/ 1583531 w 6400800"/>
                <a:gd name="connsiteY2390" fmla="*/ 197644 h 514350"/>
                <a:gd name="connsiteX2391" fmla="*/ 1578769 w 6400800"/>
                <a:gd name="connsiteY2391" fmla="*/ 179546 h 514350"/>
                <a:gd name="connsiteX2392" fmla="*/ 1573054 w 6400800"/>
                <a:gd name="connsiteY2392" fmla="*/ 163354 h 514350"/>
                <a:gd name="connsiteX2393" fmla="*/ 1563529 w 6400800"/>
                <a:gd name="connsiteY2393" fmla="*/ 137636 h 514350"/>
                <a:gd name="connsiteX2394" fmla="*/ 1554004 w 6400800"/>
                <a:gd name="connsiteY2394" fmla="*/ 115729 h 514350"/>
                <a:gd name="connsiteX2395" fmla="*/ 1560671 w 6400800"/>
                <a:gd name="connsiteY2395" fmla="*/ 138589 h 514350"/>
                <a:gd name="connsiteX2396" fmla="*/ 1567339 w 6400800"/>
                <a:gd name="connsiteY2396" fmla="*/ 165259 h 514350"/>
                <a:gd name="connsiteX2397" fmla="*/ 1571149 w 6400800"/>
                <a:gd name="connsiteY2397" fmla="*/ 181451 h 514350"/>
                <a:gd name="connsiteX2398" fmla="*/ 1574006 w 6400800"/>
                <a:gd name="connsiteY2398" fmla="*/ 199549 h 514350"/>
                <a:gd name="connsiteX2399" fmla="*/ 1579721 w 6400800"/>
                <a:gd name="connsiteY2399" fmla="*/ 240506 h 514350"/>
                <a:gd name="connsiteX2400" fmla="*/ 1584484 w 6400800"/>
                <a:gd name="connsiteY2400" fmla="*/ 283369 h 514350"/>
                <a:gd name="connsiteX2401" fmla="*/ 1576864 w 6400800"/>
                <a:gd name="connsiteY2401" fmla="*/ 258604 h 514350"/>
                <a:gd name="connsiteX2402" fmla="*/ 1573054 w 6400800"/>
                <a:gd name="connsiteY2402" fmla="*/ 249079 h 514350"/>
                <a:gd name="connsiteX2403" fmla="*/ 1573054 w 6400800"/>
                <a:gd name="connsiteY2403" fmla="*/ 247174 h 514350"/>
                <a:gd name="connsiteX2404" fmla="*/ 1572101 w 6400800"/>
                <a:gd name="connsiteY2404" fmla="*/ 234791 h 514350"/>
                <a:gd name="connsiteX2405" fmla="*/ 1567339 w 6400800"/>
                <a:gd name="connsiteY2405" fmla="*/ 198596 h 514350"/>
                <a:gd name="connsiteX2406" fmla="*/ 1563529 w 6400800"/>
                <a:gd name="connsiteY2406" fmla="*/ 184309 h 514350"/>
                <a:gd name="connsiteX2407" fmla="*/ 1558766 w 6400800"/>
                <a:gd name="connsiteY2407" fmla="*/ 171926 h 514350"/>
                <a:gd name="connsiteX2408" fmla="*/ 1550194 w 6400800"/>
                <a:gd name="connsiteY2408" fmla="*/ 155734 h 514350"/>
                <a:gd name="connsiteX2409" fmla="*/ 1546384 w 6400800"/>
                <a:gd name="connsiteY2409" fmla="*/ 150019 h 514350"/>
                <a:gd name="connsiteX2410" fmla="*/ 1549241 w 6400800"/>
                <a:gd name="connsiteY2410" fmla="*/ 155734 h 514350"/>
                <a:gd name="connsiteX2411" fmla="*/ 1554956 w 6400800"/>
                <a:gd name="connsiteY2411" fmla="*/ 171926 h 514350"/>
                <a:gd name="connsiteX2412" fmla="*/ 1557814 w 6400800"/>
                <a:gd name="connsiteY2412" fmla="*/ 184309 h 514350"/>
                <a:gd name="connsiteX2413" fmla="*/ 1559719 w 6400800"/>
                <a:gd name="connsiteY2413" fmla="*/ 198596 h 514350"/>
                <a:gd name="connsiteX2414" fmla="*/ 1560671 w 6400800"/>
                <a:gd name="connsiteY2414" fmla="*/ 213836 h 514350"/>
                <a:gd name="connsiteX2415" fmla="*/ 1559719 w 6400800"/>
                <a:gd name="connsiteY2415" fmla="*/ 216694 h 514350"/>
                <a:gd name="connsiteX2416" fmla="*/ 1555909 w 6400800"/>
                <a:gd name="connsiteY2416" fmla="*/ 208121 h 514350"/>
                <a:gd name="connsiteX2417" fmla="*/ 1549241 w 6400800"/>
                <a:gd name="connsiteY2417" fmla="*/ 194786 h 514350"/>
                <a:gd name="connsiteX2418" fmla="*/ 1537811 w 6400800"/>
                <a:gd name="connsiteY2418" fmla="*/ 173831 h 514350"/>
                <a:gd name="connsiteX2419" fmla="*/ 1526381 w 6400800"/>
                <a:gd name="connsiteY2419" fmla="*/ 156686 h 514350"/>
                <a:gd name="connsiteX2420" fmla="*/ 1534001 w 6400800"/>
                <a:gd name="connsiteY2420" fmla="*/ 175736 h 514350"/>
                <a:gd name="connsiteX2421" fmla="*/ 1542574 w 6400800"/>
                <a:gd name="connsiteY2421" fmla="*/ 197644 h 514350"/>
                <a:gd name="connsiteX2422" fmla="*/ 1546384 w 6400800"/>
                <a:gd name="connsiteY2422" fmla="*/ 209074 h 514350"/>
                <a:gd name="connsiteX2423" fmla="*/ 1545431 w 6400800"/>
                <a:gd name="connsiteY2423" fmla="*/ 208121 h 514350"/>
                <a:gd name="connsiteX2424" fmla="*/ 1546384 w 6400800"/>
                <a:gd name="connsiteY2424" fmla="*/ 210979 h 514350"/>
                <a:gd name="connsiteX2425" fmla="*/ 1551146 w 6400800"/>
                <a:gd name="connsiteY2425" fmla="*/ 226219 h 514350"/>
                <a:gd name="connsiteX2426" fmla="*/ 1552099 w 6400800"/>
                <a:gd name="connsiteY2426" fmla="*/ 230981 h 514350"/>
                <a:gd name="connsiteX2427" fmla="*/ 1553051 w 6400800"/>
                <a:gd name="connsiteY2427" fmla="*/ 235744 h 514350"/>
                <a:gd name="connsiteX2428" fmla="*/ 1554004 w 6400800"/>
                <a:gd name="connsiteY2428" fmla="*/ 241459 h 514350"/>
                <a:gd name="connsiteX2429" fmla="*/ 1554004 w 6400800"/>
                <a:gd name="connsiteY2429" fmla="*/ 244316 h 514350"/>
                <a:gd name="connsiteX2430" fmla="*/ 1553051 w 6400800"/>
                <a:gd name="connsiteY2430" fmla="*/ 250031 h 514350"/>
                <a:gd name="connsiteX2431" fmla="*/ 1547336 w 6400800"/>
                <a:gd name="connsiteY2431" fmla="*/ 263366 h 514350"/>
                <a:gd name="connsiteX2432" fmla="*/ 1542574 w 6400800"/>
                <a:gd name="connsiteY2432" fmla="*/ 251936 h 514350"/>
                <a:gd name="connsiteX2433" fmla="*/ 1542574 w 6400800"/>
                <a:gd name="connsiteY2433" fmla="*/ 243364 h 514350"/>
                <a:gd name="connsiteX2434" fmla="*/ 1542574 w 6400800"/>
                <a:gd name="connsiteY2434" fmla="*/ 222409 h 514350"/>
                <a:gd name="connsiteX2435" fmla="*/ 1538764 w 6400800"/>
                <a:gd name="connsiteY2435" fmla="*/ 243364 h 514350"/>
                <a:gd name="connsiteX2436" fmla="*/ 1538764 w 6400800"/>
                <a:gd name="connsiteY2436" fmla="*/ 243364 h 514350"/>
                <a:gd name="connsiteX2437" fmla="*/ 1531144 w 6400800"/>
                <a:gd name="connsiteY2437" fmla="*/ 226219 h 514350"/>
                <a:gd name="connsiteX2438" fmla="*/ 1537811 w 6400800"/>
                <a:gd name="connsiteY2438" fmla="*/ 250031 h 514350"/>
                <a:gd name="connsiteX2439" fmla="*/ 1536859 w 6400800"/>
                <a:gd name="connsiteY2439" fmla="*/ 258604 h 514350"/>
                <a:gd name="connsiteX2440" fmla="*/ 1531144 w 6400800"/>
                <a:gd name="connsiteY2440" fmla="*/ 239554 h 514350"/>
                <a:gd name="connsiteX2441" fmla="*/ 1525429 w 6400800"/>
                <a:gd name="connsiteY2441" fmla="*/ 220504 h 514350"/>
                <a:gd name="connsiteX2442" fmla="*/ 1521619 w 6400800"/>
                <a:gd name="connsiteY2442" fmla="*/ 211931 h 514350"/>
                <a:gd name="connsiteX2443" fmla="*/ 1515904 w 6400800"/>
                <a:gd name="connsiteY2443" fmla="*/ 150019 h 514350"/>
                <a:gd name="connsiteX2444" fmla="*/ 1513046 w 6400800"/>
                <a:gd name="connsiteY2444" fmla="*/ 192881 h 514350"/>
                <a:gd name="connsiteX2445" fmla="*/ 1506379 w 6400800"/>
                <a:gd name="connsiteY2445" fmla="*/ 177641 h 514350"/>
                <a:gd name="connsiteX2446" fmla="*/ 1495901 w 6400800"/>
                <a:gd name="connsiteY2446" fmla="*/ 154781 h 514350"/>
                <a:gd name="connsiteX2447" fmla="*/ 1502569 w 6400800"/>
                <a:gd name="connsiteY2447" fmla="*/ 178594 h 514350"/>
                <a:gd name="connsiteX2448" fmla="*/ 1505426 w 6400800"/>
                <a:gd name="connsiteY2448" fmla="*/ 190024 h 514350"/>
                <a:gd name="connsiteX2449" fmla="*/ 1504474 w 6400800"/>
                <a:gd name="connsiteY2449" fmla="*/ 189071 h 514350"/>
                <a:gd name="connsiteX2450" fmla="*/ 1510189 w 6400800"/>
                <a:gd name="connsiteY2450" fmla="*/ 210026 h 514350"/>
                <a:gd name="connsiteX2451" fmla="*/ 1511141 w 6400800"/>
                <a:gd name="connsiteY2451" fmla="*/ 213836 h 514350"/>
                <a:gd name="connsiteX2452" fmla="*/ 1510189 w 6400800"/>
                <a:gd name="connsiteY2452" fmla="*/ 233839 h 514350"/>
                <a:gd name="connsiteX2453" fmla="*/ 1509236 w 6400800"/>
                <a:gd name="connsiteY2453" fmla="*/ 258604 h 514350"/>
                <a:gd name="connsiteX2454" fmla="*/ 1498759 w 6400800"/>
                <a:gd name="connsiteY2454" fmla="*/ 230981 h 514350"/>
                <a:gd name="connsiteX2455" fmla="*/ 1508284 w 6400800"/>
                <a:gd name="connsiteY2455" fmla="*/ 275749 h 514350"/>
                <a:gd name="connsiteX2456" fmla="*/ 1507331 w 6400800"/>
                <a:gd name="connsiteY2456" fmla="*/ 288131 h 514350"/>
                <a:gd name="connsiteX2457" fmla="*/ 1504474 w 6400800"/>
                <a:gd name="connsiteY2457" fmla="*/ 292894 h 514350"/>
                <a:gd name="connsiteX2458" fmla="*/ 1500664 w 6400800"/>
                <a:gd name="connsiteY2458" fmla="*/ 298609 h 514350"/>
                <a:gd name="connsiteX2459" fmla="*/ 1493044 w 6400800"/>
                <a:gd name="connsiteY2459" fmla="*/ 266224 h 514350"/>
                <a:gd name="connsiteX2460" fmla="*/ 1497806 w 6400800"/>
                <a:gd name="connsiteY2460" fmla="*/ 246221 h 514350"/>
                <a:gd name="connsiteX2461" fmla="*/ 1491139 w 6400800"/>
                <a:gd name="connsiteY2461" fmla="*/ 260509 h 514350"/>
                <a:gd name="connsiteX2462" fmla="*/ 1491139 w 6400800"/>
                <a:gd name="connsiteY2462" fmla="*/ 259556 h 514350"/>
                <a:gd name="connsiteX2463" fmla="*/ 1490186 w 6400800"/>
                <a:gd name="connsiteY2463" fmla="*/ 244316 h 514350"/>
                <a:gd name="connsiteX2464" fmla="*/ 1489234 w 6400800"/>
                <a:gd name="connsiteY2464" fmla="*/ 238601 h 514350"/>
                <a:gd name="connsiteX2465" fmla="*/ 1489234 w 6400800"/>
                <a:gd name="connsiteY2465" fmla="*/ 237649 h 514350"/>
                <a:gd name="connsiteX2466" fmla="*/ 1489234 w 6400800"/>
                <a:gd name="connsiteY2466" fmla="*/ 238601 h 514350"/>
                <a:gd name="connsiteX2467" fmla="*/ 1486376 w 6400800"/>
                <a:gd name="connsiteY2467" fmla="*/ 219551 h 514350"/>
                <a:gd name="connsiteX2468" fmla="*/ 1482566 w 6400800"/>
                <a:gd name="connsiteY2468" fmla="*/ 198596 h 514350"/>
                <a:gd name="connsiteX2469" fmla="*/ 1482566 w 6400800"/>
                <a:gd name="connsiteY2469" fmla="*/ 220504 h 514350"/>
                <a:gd name="connsiteX2470" fmla="*/ 1482566 w 6400800"/>
                <a:gd name="connsiteY2470" fmla="*/ 228124 h 514350"/>
                <a:gd name="connsiteX2471" fmla="*/ 1473041 w 6400800"/>
                <a:gd name="connsiteY2471" fmla="*/ 193834 h 514350"/>
                <a:gd name="connsiteX2472" fmla="*/ 1479709 w 6400800"/>
                <a:gd name="connsiteY2472" fmla="*/ 259556 h 514350"/>
                <a:gd name="connsiteX2473" fmla="*/ 1478756 w 6400800"/>
                <a:gd name="connsiteY2473" fmla="*/ 262414 h 514350"/>
                <a:gd name="connsiteX2474" fmla="*/ 1476851 w 6400800"/>
                <a:gd name="connsiteY2474" fmla="*/ 266224 h 514350"/>
                <a:gd name="connsiteX2475" fmla="*/ 1475899 w 6400800"/>
                <a:gd name="connsiteY2475" fmla="*/ 257651 h 514350"/>
                <a:gd name="connsiteX2476" fmla="*/ 1471136 w 6400800"/>
                <a:gd name="connsiteY2476" fmla="*/ 221456 h 514350"/>
                <a:gd name="connsiteX2477" fmla="*/ 1466374 w 6400800"/>
                <a:gd name="connsiteY2477" fmla="*/ 193834 h 514350"/>
                <a:gd name="connsiteX2478" fmla="*/ 1460659 w 6400800"/>
                <a:gd name="connsiteY2478" fmla="*/ 170021 h 514350"/>
                <a:gd name="connsiteX2479" fmla="*/ 1462564 w 6400800"/>
                <a:gd name="connsiteY2479" fmla="*/ 193834 h 514350"/>
                <a:gd name="connsiteX2480" fmla="*/ 1464469 w 6400800"/>
                <a:gd name="connsiteY2480" fmla="*/ 221456 h 514350"/>
                <a:gd name="connsiteX2481" fmla="*/ 1465421 w 6400800"/>
                <a:gd name="connsiteY2481" fmla="*/ 257651 h 514350"/>
                <a:gd name="connsiteX2482" fmla="*/ 1465421 w 6400800"/>
                <a:gd name="connsiteY2482" fmla="*/ 275749 h 514350"/>
                <a:gd name="connsiteX2483" fmla="*/ 1455896 w 6400800"/>
                <a:gd name="connsiteY2483" fmla="*/ 246221 h 514350"/>
                <a:gd name="connsiteX2484" fmla="*/ 1447324 w 6400800"/>
                <a:gd name="connsiteY2484" fmla="*/ 218599 h 514350"/>
                <a:gd name="connsiteX2485" fmla="*/ 1439704 w 6400800"/>
                <a:gd name="connsiteY2485" fmla="*/ 194786 h 514350"/>
                <a:gd name="connsiteX2486" fmla="*/ 1442561 w 6400800"/>
                <a:gd name="connsiteY2486" fmla="*/ 215741 h 514350"/>
                <a:gd name="connsiteX2487" fmla="*/ 1435894 w 6400800"/>
                <a:gd name="connsiteY2487" fmla="*/ 185261 h 514350"/>
                <a:gd name="connsiteX2488" fmla="*/ 1435894 w 6400800"/>
                <a:gd name="connsiteY2488" fmla="*/ 159544 h 514350"/>
                <a:gd name="connsiteX2489" fmla="*/ 1433036 w 6400800"/>
                <a:gd name="connsiteY2489" fmla="*/ 173831 h 514350"/>
                <a:gd name="connsiteX2490" fmla="*/ 1430179 w 6400800"/>
                <a:gd name="connsiteY2490" fmla="*/ 160496 h 514350"/>
                <a:gd name="connsiteX2491" fmla="*/ 1430179 w 6400800"/>
                <a:gd name="connsiteY2491" fmla="*/ 166211 h 514350"/>
                <a:gd name="connsiteX2492" fmla="*/ 1425416 w 6400800"/>
                <a:gd name="connsiteY2492" fmla="*/ 147161 h 514350"/>
                <a:gd name="connsiteX2493" fmla="*/ 1418749 w 6400800"/>
                <a:gd name="connsiteY2493" fmla="*/ 127159 h 514350"/>
                <a:gd name="connsiteX2494" fmla="*/ 1421606 w 6400800"/>
                <a:gd name="connsiteY2494" fmla="*/ 148114 h 514350"/>
                <a:gd name="connsiteX2495" fmla="*/ 1423511 w 6400800"/>
                <a:gd name="connsiteY2495" fmla="*/ 171926 h 514350"/>
                <a:gd name="connsiteX2496" fmla="*/ 1425416 w 6400800"/>
                <a:gd name="connsiteY2496" fmla="*/ 202406 h 514350"/>
                <a:gd name="connsiteX2497" fmla="*/ 1426369 w 6400800"/>
                <a:gd name="connsiteY2497" fmla="*/ 218599 h 514350"/>
                <a:gd name="connsiteX2498" fmla="*/ 1424464 w 6400800"/>
                <a:gd name="connsiteY2498" fmla="*/ 235744 h 514350"/>
                <a:gd name="connsiteX2499" fmla="*/ 1421606 w 6400800"/>
                <a:gd name="connsiteY2499" fmla="*/ 226219 h 514350"/>
                <a:gd name="connsiteX2500" fmla="*/ 1415891 w 6400800"/>
                <a:gd name="connsiteY2500" fmla="*/ 210026 h 514350"/>
                <a:gd name="connsiteX2501" fmla="*/ 1410176 w 6400800"/>
                <a:gd name="connsiteY2501" fmla="*/ 195739 h 514350"/>
                <a:gd name="connsiteX2502" fmla="*/ 1412081 w 6400800"/>
                <a:gd name="connsiteY2502" fmla="*/ 210979 h 514350"/>
                <a:gd name="connsiteX2503" fmla="*/ 1414939 w 6400800"/>
                <a:gd name="connsiteY2503" fmla="*/ 228124 h 514350"/>
                <a:gd name="connsiteX2504" fmla="*/ 1416844 w 6400800"/>
                <a:gd name="connsiteY2504" fmla="*/ 250031 h 514350"/>
                <a:gd name="connsiteX2505" fmla="*/ 1418749 w 6400800"/>
                <a:gd name="connsiteY2505" fmla="*/ 268129 h 514350"/>
                <a:gd name="connsiteX2506" fmla="*/ 1413034 w 6400800"/>
                <a:gd name="connsiteY2506" fmla="*/ 277654 h 514350"/>
                <a:gd name="connsiteX2507" fmla="*/ 1411129 w 6400800"/>
                <a:gd name="connsiteY2507" fmla="*/ 271939 h 514350"/>
                <a:gd name="connsiteX2508" fmla="*/ 1401604 w 6400800"/>
                <a:gd name="connsiteY2508" fmla="*/ 215741 h 514350"/>
                <a:gd name="connsiteX2509" fmla="*/ 1400651 w 6400800"/>
                <a:gd name="connsiteY2509" fmla="*/ 243364 h 514350"/>
                <a:gd name="connsiteX2510" fmla="*/ 1392079 w 6400800"/>
                <a:gd name="connsiteY2510" fmla="*/ 219551 h 514350"/>
                <a:gd name="connsiteX2511" fmla="*/ 1393031 w 6400800"/>
                <a:gd name="connsiteY2511" fmla="*/ 213836 h 514350"/>
                <a:gd name="connsiteX2512" fmla="*/ 1395889 w 6400800"/>
                <a:gd name="connsiteY2512" fmla="*/ 210979 h 514350"/>
                <a:gd name="connsiteX2513" fmla="*/ 1400651 w 6400800"/>
                <a:gd name="connsiteY2513" fmla="*/ 205264 h 514350"/>
                <a:gd name="connsiteX2514" fmla="*/ 1394936 w 6400800"/>
                <a:gd name="connsiteY2514" fmla="*/ 210026 h 514350"/>
                <a:gd name="connsiteX2515" fmla="*/ 1393031 w 6400800"/>
                <a:gd name="connsiteY2515" fmla="*/ 210979 h 514350"/>
                <a:gd name="connsiteX2516" fmla="*/ 1394936 w 6400800"/>
                <a:gd name="connsiteY2516" fmla="*/ 202406 h 514350"/>
                <a:gd name="connsiteX2517" fmla="*/ 1391126 w 6400800"/>
                <a:gd name="connsiteY2517" fmla="*/ 212884 h 514350"/>
                <a:gd name="connsiteX2518" fmla="*/ 1390174 w 6400800"/>
                <a:gd name="connsiteY2518" fmla="*/ 213836 h 514350"/>
                <a:gd name="connsiteX2519" fmla="*/ 1384459 w 6400800"/>
                <a:gd name="connsiteY2519" fmla="*/ 199549 h 514350"/>
                <a:gd name="connsiteX2520" fmla="*/ 1387316 w 6400800"/>
                <a:gd name="connsiteY2520" fmla="*/ 215741 h 514350"/>
                <a:gd name="connsiteX2521" fmla="*/ 1378744 w 6400800"/>
                <a:gd name="connsiteY2521" fmla="*/ 224314 h 514350"/>
                <a:gd name="connsiteX2522" fmla="*/ 1367314 w 6400800"/>
                <a:gd name="connsiteY2522" fmla="*/ 240506 h 514350"/>
                <a:gd name="connsiteX2523" fmla="*/ 1354931 w 6400800"/>
                <a:gd name="connsiteY2523" fmla="*/ 209074 h 514350"/>
                <a:gd name="connsiteX2524" fmla="*/ 1354931 w 6400800"/>
                <a:gd name="connsiteY2524" fmla="*/ 185261 h 514350"/>
                <a:gd name="connsiteX2525" fmla="*/ 1354931 w 6400800"/>
                <a:gd name="connsiteY2525" fmla="*/ 157639 h 514350"/>
                <a:gd name="connsiteX2526" fmla="*/ 1351121 w 6400800"/>
                <a:gd name="connsiteY2526" fmla="*/ 185261 h 514350"/>
                <a:gd name="connsiteX2527" fmla="*/ 1349216 w 6400800"/>
                <a:gd name="connsiteY2527" fmla="*/ 197644 h 514350"/>
                <a:gd name="connsiteX2528" fmla="*/ 1343501 w 6400800"/>
                <a:gd name="connsiteY2528" fmla="*/ 186214 h 514350"/>
                <a:gd name="connsiteX2529" fmla="*/ 1344454 w 6400800"/>
                <a:gd name="connsiteY2529" fmla="*/ 171926 h 514350"/>
                <a:gd name="connsiteX2530" fmla="*/ 1344454 w 6400800"/>
                <a:gd name="connsiteY2530" fmla="*/ 157639 h 514350"/>
                <a:gd name="connsiteX2531" fmla="*/ 1345406 w 6400800"/>
                <a:gd name="connsiteY2531" fmla="*/ 142399 h 514350"/>
                <a:gd name="connsiteX2532" fmla="*/ 1346359 w 6400800"/>
                <a:gd name="connsiteY2532" fmla="*/ 120491 h 514350"/>
                <a:gd name="connsiteX2533" fmla="*/ 1341596 w 6400800"/>
                <a:gd name="connsiteY2533" fmla="*/ 141446 h 514350"/>
                <a:gd name="connsiteX2534" fmla="*/ 1336834 w 6400800"/>
                <a:gd name="connsiteY2534" fmla="*/ 166211 h 514350"/>
                <a:gd name="connsiteX2535" fmla="*/ 1335881 w 6400800"/>
                <a:gd name="connsiteY2535" fmla="*/ 169069 h 514350"/>
                <a:gd name="connsiteX2536" fmla="*/ 1327309 w 6400800"/>
                <a:gd name="connsiteY2536" fmla="*/ 150971 h 514350"/>
                <a:gd name="connsiteX2537" fmla="*/ 1280636 w 6400800"/>
                <a:gd name="connsiteY2537" fmla="*/ 53816 h 514350"/>
                <a:gd name="connsiteX2538" fmla="*/ 1317784 w 6400800"/>
                <a:gd name="connsiteY2538" fmla="*/ 155734 h 514350"/>
                <a:gd name="connsiteX2539" fmla="*/ 1332071 w 6400800"/>
                <a:gd name="connsiteY2539" fmla="*/ 193834 h 514350"/>
                <a:gd name="connsiteX2540" fmla="*/ 1331119 w 6400800"/>
                <a:gd name="connsiteY2540" fmla="*/ 197644 h 514350"/>
                <a:gd name="connsiteX2541" fmla="*/ 1326356 w 6400800"/>
                <a:gd name="connsiteY2541" fmla="*/ 235744 h 514350"/>
                <a:gd name="connsiteX2542" fmla="*/ 1321594 w 6400800"/>
                <a:gd name="connsiteY2542" fmla="*/ 277654 h 514350"/>
                <a:gd name="connsiteX2543" fmla="*/ 1319689 w 6400800"/>
                <a:gd name="connsiteY2543" fmla="*/ 293846 h 514350"/>
                <a:gd name="connsiteX2544" fmla="*/ 1317784 w 6400800"/>
                <a:gd name="connsiteY2544" fmla="*/ 290989 h 514350"/>
                <a:gd name="connsiteX2545" fmla="*/ 1317784 w 6400800"/>
                <a:gd name="connsiteY2545" fmla="*/ 289084 h 514350"/>
                <a:gd name="connsiteX2546" fmla="*/ 1316831 w 6400800"/>
                <a:gd name="connsiteY2546" fmla="*/ 290989 h 514350"/>
                <a:gd name="connsiteX2547" fmla="*/ 1315879 w 6400800"/>
                <a:gd name="connsiteY2547" fmla="*/ 288131 h 514350"/>
                <a:gd name="connsiteX2548" fmla="*/ 1313974 w 6400800"/>
                <a:gd name="connsiteY2548" fmla="*/ 285274 h 514350"/>
                <a:gd name="connsiteX2549" fmla="*/ 1316831 w 6400800"/>
                <a:gd name="connsiteY2549" fmla="*/ 244316 h 514350"/>
                <a:gd name="connsiteX2550" fmla="*/ 1309211 w 6400800"/>
                <a:gd name="connsiteY2550" fmla="*/ 277654 h 514350"/>
                <a:gd name="connsiteX2551" fmla="*/ 1298734 w 6400800"/>
                <a:gd name="connsiteY2551" fmla="*/ 260509 h 514350"/>
                <a:gd name="connsiteX2552" fmla="*/ 1313974 w 6400800"/>
                <a:gd name="connsiteY2552" fmla="*/ 199549 h 514350"/>
                <a:gd name="connsiteX2553" fmla="*/ 1319689 w 6400800"/>
                <a:gd name="connsiteY2553" fmla="*/ 172879 h 514350"/>
                <a:gd name="connsiteX2554" fmla="*/ 1291114 w 6400800"/>
                <a:gd name="connsiteY2554" fmla="*/ 249079 h 514350"/>
                <a:gd name="connsiteX2555" fmla="*/ 1281589 w 6400800"/>
                <a:gd name="connsiteY2555" fmla="*/ 234791 h 514350"/>
                <a:gd name="connsiteX2556" fmla="*/ 1267301 w 6400800"/>
                <a:gd name="connsiteY2556" fmla="*/ 215741 h 514350"/>
                <a:gd name="connsiteX2557" fmla="*/ 1275874 w 6400800"/>
                <a:gd name="connsiteY2557" fmla="*/ 232886 h 514350"/>
                <a:gd name="connsiteX2558" fmla="*/ 1272064 w 6400800"/>
                <a:gd name="connsiteY2558" fmla="*/ 243364 h 514350"/>
                <a:gd name="connsiteX2559" fmla="*/ 1261586 w 6400800"/>
                <a:gd name="connsiteY2559" fmla="*/ 227171 h 514350"/>
                <a:gd name="connsiteX2560" fmla="*/ 1249204 w 6400800"/>
                <a:gd name="connsiteY2560" fmla="*/ 210979 h 514350"/>
                <a:gd name="connsiteX2561" fmla="*/ 1247299 w 6400800"/>
                <a:gd name="connsiteY2561" fmla="*/ 208121 h 514350"/>
                <a:gd name="connsiteX2562" fmla="*/ 1251109 w 6400800"/>
                <a:gd name="connsiteY2562" fmla="*/ 199549 h 514350"/>
                <a:gd name="connsiteX2563" fmla="*/ 1246346 w 6400800"/>
                <a:gd name="connsiteY2563" fmla="*/ 206216 h 514350"/>
                <a:gd name="connsiteX2564" fmla="*/ 1229201 w 6400800"/>
                <a:gd name="connsiteY2564" fmla="*/ 184309 h 514350"/>
                <a:gd name="connsiteX2565" fmla="*/ 1211104 w 6400800"/>
                <a:gd name="connsiteY2565" fmla="*/ 162401 h 514350"/>
                <a:gd name="connsiteX2566" fmla="*/ 1226344 w 6400800"/>
                <a:gd name="connsiteY2566" fmla="*/ 186214 h 514350"/>
                <a:gd name="connsiteX2567" fmla="*/ 1242536 w 6400800"/>
                <a:gd name="connsiteY2567" fmla="*/ 211931 h 514350"/>
                <a:gd name="connsiteX2568" fmla="*/ 1236821 w 6400800"/>
                <a:gd name="connsiteY2568" fmla="*/ 220504 h 514350"/>
                <a:gd name="connsiteX2569" fmla="*/ 1233011 w 6400800"/>
                <a:gd name="connsiteY2569" fmla="*/ 226219 h 514350"/>
                <a:gd name="connsiteX2570" fmla="*/ 1231106 w 6400800"/>
                <a:gd name="connsiteY2570" fmla="*/ 212884 h 514350"/>
                <a:gd name="connsiteX2571" fmla="*/ 1228249 w 6400800"/>
                <a:gd name="connsiteY2571" fmla="*/ 209074 h 514350"/>
                <a:gd name="connsiteX2572" fmla="*/ 1226344 w 6400800"/>
                <a:gd name="connsiteY2572" fmla="*/ 209074 h 514350"/>
                <a:gd name="connsiteX2573" fmla="*/ 1223486 w 6400800"/>
                <a:gd name="connsiteY2573" fmla="*/ 199549 h 514350"/>
                <a:gd name="connsiteX2574" fmla="*/ 1215866 w 6400800"/>
                <a:gd name="connsiteY2574" fmla="*/ 179546 h 514350"/>
                <a:gd name="connsiteX2575" fmla="*/ 1219676 w 6400800"/>
                <a:gd name="connsiteY2575" fmla="*/ 200501 h 514350"/>
                <a:gd name="connsiteX2576" fmla="*/ 1221581 w 6400800"/>
                <a:gd name="connsiteY2576" fmla="*/ 211931 h 514350"/>
                <a:gd name="connsiteX2577" fmla="*/ 1220629 w 6400800"/>
                <a:gd name="connsiteY2577" fmla="*/ 213836 h 514350"/>
                <a:gd name="connsiteX2578" fmla="*/ 1207294 w 6400800"/>
                <a:gd name="connsiteY2578" fmla="*/ 200501 h 514350"/>
                <a:gd name="connsiteX2579" fmla="*/ 1201579 w 6400800"/>
                <a:gd name="connsiteY2579" fmla="*/ 195739 h 514350"/>
                <a:gd name="connsiteX2580" fmla="*/ 1206341 w 6400800"/>
                <a:gd name="connsiteY2580" fmla="*/ 201454 h 514350"/>
                <a:gd name="connsiteX2581" fmla="*/ 1217771 w 6400800"/>
                <a:gd name="connsiteY2581" fmla="*/ 217646 h 514350"/>
                <a:gd name="connsiteX2582" fmla="*/ 1217771 w 6400800"/>
                <a:gd name="connsiteY2582" fmla="*/ 217646 h 514350"/>
                <a:gd name="connsiteX2583" fmla="*/ 1216819 w 6400800"/>
                <a:gd name="connsiteY2583" fmla="*/ 231934 h 514350"/>
                <a:gd name="connsiteX2584" fmla="*/ 1202531 w 6400800"/>
                <a:gd name="connsiteY2584" fmla="*/ 219551 h 514350"/>
                <a:gd name="connsiteX2585" fmla="*/ 1215866 w 6400800"/>
                <a:gd name="connsiteY2585" fmla="*/ 236696 h 514350"/>
                <a:gd name="connsiteX2586" fmla="*/ 1214914 w 6400800"/>
                <a:gd name="connsiteY2586" fmla="*/ 249079 h 514350"/>
                <a:gd name="connsiteX2587" fmla="*/ 1214914 w 6400800"/>
                <a:gd name="connsiteY2587" fmla="*/ 255746 h 514350"/>
                <a:gd name="connsiteX2588" fmla="*/ 1213961 w 6400800"/>
                <a:gd name="connsiteY2588" fmla="*/ 250984 h 514350"/>
                <a:gd name="connsiteX2589" fmla="*/ 1213961 w 6400800"/>
                <a:gd name="connsiteY2589" fmla="*/ 250031 h 514350"/>
                <a:gd name="connsiteX2590" fmla="*/ 1214914 w 6400800"/>
                <a:gd name="connsiteY2590" fmla="*/ 249079 h 514350"/>
                <a:gd name="connsiteX2591" fmla="*/ 1213961 w 6400800"/>
                <a:gd name="connsiteY2591" fmla="*/ 250031 h 514350"/>
                <a:gd name="connsiteX2592" fmla="*/ 1207294 w 6400800"/>
                <a:gd name="connsiteY2592" fmla="*/ 229076 h 514350"/>
                <a:gd name="connsiteX2593" fmla="*/ 1200626 w 6400800"/>
                <a:gd name="connsiteY2593" fmla="*/ 212884 h 514350"/>
                <a:gd name="connsiteX2594" fmla="*/ 1193959 w 6400800"/>
                <a:gd name="connsiteY2594" fmla="*/ 198596 h 514350"/>
                <a:gd name="connsiteX2595" fmla="*/ 1196816 w 6400800"/>
                <a:gd name="connsiteY2595" fmla="*/ 213836 h 514350"/>
                <a:gd name="connsiteX2596" fmla="*/ 1200626 w 6400800"/>
                <a:gd name="connsiteY2596" fmla="*/ 230981 h 514350"/>
                <a:gd name="connsiteX2597" fmla="*/ 1204436 w 6400800"/>
                <a:gd name="connsiteY2597" fmla="*/ 252889 h 514350"/>
                <a:gd name="connsiteX2598" fmla="*/ 1205389 w 6400800"/>
                <a:gd name="connsiteY2598" fmla="*/ 258604 h 514350"/>
                <a:gd name="connsiteX2599" fmla="*/ 1196816 w 6400800"/>
                <a:gd name="connsiteY2599" fmla="*/ 239554 h 514350"/>
                <a:gd name="connsiteX2600" fmla="*/ 1189196 w 6400800"/>
                <a:gd name="connsiteY2600" fmla="*/ 224314 h 514350"/>
                <a:gd name="connsiteX2601" fmla="*/ 1181576 w 6400800"/>
                <a:gd name="connsiteY2601" fmla="*/ 211931 h 514350"/>
                <a:gd name="connsiteX2602" fmla="*/ 1185386 w 6400800"/>
                <a:gd name="connsiteY2602" fmla="*/ 225266 h 514350"/>
                <a:gd name="connsiteX2603" fmla="*/ 1190149 w 6400800"/>
                <a:gd name="connsiteY2603" fmla="*/ 241459 h 514350"/>
                <a:gd name="connsiteX2604" fmla="*/ 1194911 w 6400800"/>
                <a:gd name="connsiteY2604" fmla="*/ 262414 h 514350"/>
                <a:gd name="connsiteX2605" fmla="*/ 1197769 w 6400800"/>
                <a:gd name="connsiteY2605" fmla="*/ 276701 h 514350"/>
                <a:gd name="connsiteX2606" fmla="*/ 1193959 w 6400800"/>
                <a:gd name="connsiteY2606" fmla="*/ 284321 h 514350"/>
                <a:gd name="connsiteX2607" fmla="*/ 1193959 w 6400800"/>
                <a:gd name="connsiteY2607" fmla="*/ 283369 h 514350"/>
                <a:gd name="connsiteX2608" fmla="*/ 1193006 w 6400800"/>
                <a:gd name="connsiteY2608" fmla="*/ 279559 h 514350"/>
                <a:gd name="connsiteX2609" fmla="*/ 1193959 w 6400800"/>
                <a:gd name="connsiteY2609" fmla="*/ 276701 h 514350"/>
                <a:gd name="connsiteX2610" fmla="*/ 1193006 w 6400800"/>
                <a:gd name="connsiteY2610" fmla="*/ 278606 h 514350"/>
                <a:gd name="connsiteX2611" fmla="*/ 1184434 w 6400800"/>
                <a:gd name="connsiteY2611" fmla="*/ 250984 h 514350"/>
                <a:gd name="connsiteX2612" fmla="*/ 1174909 w 6400800"/>
                <a:gd name="connsiteY2612" fmla="*/ 227171 h 514350"/>
                <a:gd name="connsiteX2613" fmla="*/ 1174909 w 6400800"/>
                <a:gd name="connsiteY2613" fmla="*/ 223361 h 514350"/>
                <a:gd name="connsiteX2614" fmla="*/ 1175861 w 6400800"/>
                <a:gd name="connsiteY2614" fmla="*/ 196691 h 514350"/>
                <a:gd name="connsiteX2615" fmla="*/ 1174909 w 6400800"/>
                <a:gd name="connsiteY2615" fmla="*/ 173831 h 514350"/>
                <a:gd name="connsiteX2616" fmla="*/ 1172051 w 6400800"/>
                <a:gd name="connsiteY2616" fmla="*/ 196691 h 514350"/>
                <a:gd name="connsiteX2617" fmla="*/ 1168241 w 6400800"/>
                <a:gd name="connsiteY2617" fmla="*/ 223361 h 514350"/>
                <a:gd name="connsiteX2618" fmla="*/ 1168241 w 6400800"/>
                <a:gd name="connsiteY2618" fmla="*/ 226219 h 514350"/>
                <a:gd name="connsiteX2619" fmla="*/ 1162526 w 6400800"/>
                <a:gd name="connsiteY2619" fmla="*/ 238601 h 514350"/>
                <a:gd name="connsiteX2620" fmla="*/ 1158716 w 6400800"/>
                <a:gd name="connsiteY2620" fmla="*/ 215741 h 514350"/>
                <a:gd name="connsiteX2621" fmla="*/ 1152049 w 6400800"/>
                <a:gd name="connsiteY2621" fmla="*/ 189071 h 514350"/>
                <a:gd name="connsiteX2622" fmla="*/ 1136809 w 6400800"/>
                <a:gd name="connsiteY2622" fmla="*/ 133826 h 514350"/>
                <a:gd name="connsiteX2623" fmla="*/ 1140619 w 6400800"/>
                <a:gd name="connsiteY2623" fmla="*/ 190024 h 514350"/>
                <a:gd name="connsiteX2624" fmla="*/ 1143476 w 6400800"/>
                <a:gd name="connsiteY2624" fmla="*/ 217646 h 514350"/>
                <a:gd name="connsiteX2625" fmla="*/ 1146334 w 6400800"/>
                <a:gd name="connsiteY2625" fmla="*/ 248126 h 514350"/>
                <a:gd name="connsiteX2626" fmla="*/ 1147286 w 6400800"/>
                <a:gd name="connsiteY2626" fmla="*/ 261461 h 514350"/>
                <a:gd name="connsiteX2627" fmla="*/ 1147286 w 6400800"/>
                <a:gd name="connsiteY2627" fmla="*/ 261461 h 514350"/>
                <a:gd name="connsiteX2628" fmla="*/ 1147286 w 6400800"/>
                <a:gd name="connsiteY2628" fmla="*/ 258604 h 514350"/>
                <a:gd name="connsiteX2629" fmla="*/ 1147286 w 6400800"/>
                <a:gd name="connsiteY2629" fmla="*/ 260509 h 514350"/>
                <a:gd name="connsiteX2630" fmla="*/ 1143476 w 6400800"/>
                <a:gd name="connsiteY2630" fmla="*/ 251936 h 514350"/>
                <a:gd name="connsiteX2631" fmla="*/ 1141571 w 6400800"/>
                <a:gd name="connsiteY2631" fmla="*/ 249079 h 514350"/>
                <a:gd name="connsiteX2632" fmla="*/ 1141571 w 6400800"/>
                <a:gd name="connsiteY2632" fmla="*/ 237649 h 514350"/>
                <a:gd name="connsiteX2633" fmla="*/ 1139666 w 6400800"/>
                <a:gd name="connsiteY2633" fmla="*/ 246221 h 514350"/>
                <a:gd name="connsiteX2634" fmla="*/ 1132046 w 6400800"/>
                <a:gd name="connsiteY2634" fmla="*/ 231934 h 514350"/>
                <a:gd name="connsiteX2635" fmla="*/ 1132046 w 6400800"/>
                <a:gd name="connsiteY2635" fmla="*/ 230981 h 514350"/>
                <a:gd name="connsiteX2636" fmla="*/ 1120616 w 6400800"/>
                <a:gd name="connsiteY2636" fmla="*/ 177641 h 514350"/>
                <a:gd name="connsiteX2637" fmla="*/ 1110139 w 6400800"/>
                <a:gd name="connsiteY2637" fmla="*/ 132874 h 514350"/>
                <a:gd name="connsiteX2638" fmla="*/ 1100614 w 6400800"/>
                <a:gd name="connsiteY2638" fmla="*/ 98584 h 514350"/>
                <a:gd name="connsiteX2639" fmla="*/ 1092041 w 6400800"/>
                <a:gd name="connsiteY2639" fmla="*/ 69056 h 514350"/>
                <a:gd name="connsiteX2640" fmla="*/ 1096804 w 6400800"/>
                <a:gd name="connsiteY2640" fmla="*/ 99536 h 514350"/>
                <a:gd name="connsiteX2641" fmla="*/ 1103471 w 6400800"/>
                <a:gd name="connsiteY2641" fmla="*/ 134779 h 514350"/>
                <a:gd name="connsiteX2642" fmla="*/ 1110139 w 6400800"/>
                <a:gd name="connsiteY2642" fmla="*/ 180499 h 514350"/>
                <a:gd name="connsiteX2643" fmla="*/ 1112996 w 6400800"/>
                <a:gd name="connsiteY2643" fmla="*/ 199549 h 514350"/>
                <a:gd name="connsiteX2644" fmla="*/ 1110139 w 6400800"/>
                <a:gd name="connsiteY2644" fmla="*/ 194786 h 514350"/>
                <a:gd name="connsiteX2645" fmla="*/ 1106329 w 6400800"/>
                <a:gd name="connsiteY2645" fmla="*/ 190024 h 514350"/>
                <a:gd name="connsiteX2646" fmla="*/ 1105376 w 6400800"/>
                <a:gd name="connsiteY2646" fmla="*/ 188119 h 514350"/>
                <a:gd name="connsiteX2647" fmla="*/ 1095851 w 6400800"/>
                <a:gd name="connsiteY2647" fmla="*/ 160496 h 514350"/>
                <a:gd name="connsiteX2648" fmla="*/ 1087279 w 6400800"/>
                <a:gd name="connsiteY2648" fmla="*/ 136684 h 514350"/>
                <a:gd name="connsiteX2649" fmla="*/ 1092041 w 6400800"/>
                <a:gd name="connsiteY2649" fmla="*/ 161449 h 514350"/>
                <a:gd name="connsiteX2650" fmla="*/ 1098709 w 6400800"/>
                <a:gd name="connsiteY2650" fmla="*/ 190024 h 514350"/>
                <a:gd name="connsiteX2651" fmla="*/ 1103471 w 6400800"/>
                <a:gd name="connsiteY2651" fmla="*/ 215741 h 514350"/>
                <a:gd name="connsiteX2652" fmla="*/ 1097756 w 6400800"/>
                <a:gd name="connsiteY2652" fmla="*/ 200501 h 514350"/>
                <a:gd name="connsiteX2653" fmla="*/ 1102519 w 6400800"/>
                <a:gd name="connsiteY2653" fmla="*/ 224314 h 514350"/>
                <a:gd name="connsiteX2654" fmla="*/ 1094899 w 6400800"/>
                <a:gd name="connsiteY2654" fmla="*/ 233839 h 514350"/>
                <a:gd name="connsiteX2655" fmla="*/ 1089184 w 6400800"/>
                <a:gd name="connsiteY2655" fmla="*/ 209074 h 514350"/>
                <a:gd name="connsiteX2656" fmla="*/ 1084421 w 6400800"/>
                <a:gd name="connsiteY2656" fmla="*/ 166211 h 514350"/>
                <a:gd name="connsiteX2657" fmla="*/ 1083469 w 6400800"/>
                <a:gd name="connsiteY2657" fmla="*/ 184309 h 514350"/>
                <a:gd name="connsiteX2658" fmla="*/ 1073944 w 6400800"/>
                <a:gd name="connsiteY2658" fmla="*/ 149066 h 514350"/>
                <a:gd name="connsiteX2659" fmla="*/ 1066324 w 6400800"/>
                <a:gd name="connsiteY2659" fmla="*/ 123349 h 514350"/>
                <a:gd name="connsiteX2660" fmla="*/ 1075849 w 6400800"/>
                <a:gd name="connsiteY2660" fmla="*/ 94774 h 514350"/>
                <a:gd name="connsiteX2661" fmla="*/ 1064419 w 6400800"/>
                <a:gd name="connsiteY2661" fmla="*/ 119539 h 514350"/>
                <a:gd name="connsiteX2662" fmla="*/ 1057751 w 6400800"/>
                <a:gd name="connsiteY2662" fmla="*/ 100489 h 514350"/>
                <a:gd name="connsiteX2663" fmla="*/ 1050131 w 6400800"/>
                <a:gd name="connsiteY2663" fmla="*/ 78581 h 514350"/>
                <a:gd name="connsiteX2664" fmla="*/ 1042511 w 6400800"/>
                <a:gd name="connsiteY2664" fmla="*/ 59531 h 514350"/>
                <a:gd name="connsiteX2665" fmla="*/ 1029176 w 6400800"/>
                <a:gd name="connsiteY2665" fmla="*/ 28099 h 514350"/>
                <a:gd name="connsiteX2666" fmla="*/ 1012984 w 6400800"/>
                <a:gd name="connsiteY2666" fmla="*/ 7144 h 514350"/>
                <a:gd name="connsiteX2667" fmla="*/ 1022509 w 6400800"/>
                <a:gd name="connsiteY2667" fmla="*/ 34766 h 514350"/>
                <a:gd name="connsiteX2668" fmla="*/ 1032986 w 6400800"/>
                <a:gd name="connsiteY2668" fmla="*/ 67151 h 514350"/>
                <a:gd name="connsiteX2669" fmla="*/ 1038701 w 6400800"/>
                <a:gd name="connsiteY2669" fmla="*/ 87154 h 514350"/>
                <a:gd name="connsiteX2670" fmla="*/ 1044416 w 6400800"/>
                <a:gd name="connsiteY2670" fmla="*/ 109061 h 514350"/>
                <a:gd name="connsiteX2671" fmla="*/ 1044416 w 6400800"/>
                <a:gd name="connsiteY2671" fmla="*/ 110014 h 514350"/>
                <a:gd name="connsiteX2672" fmla="*/ 1037749 w 6400800"/>
                <a:gd name="connsiteY2672" fmla="*/ 96679 h 514350"/>
                <a:gd name="connsiteX2673" fmla="*/ 1044416 w 6400800"/>
                <a:gd name="connsiteY2673" fmla="*/ 117634 h 514350"/>
                <a:gd name="connsiteX2674" fmla="*/ 1051084 w 6400800"/>
                <a:gd name="connsiteY2674" fmla="*/ 141446 h 514350"/>
                <a:gd name="connsiteX2675" fmla="*/ 1052036 w 6400800"/>
                <a:gd name="connsiteY2675" fmla="*/ 146209 h 514350"/>
                <a:gd name="connsiteX2676" fmla="*/ 1037749 w 6400800"/>
                <a:gd name="connsiteY2676" fmla="*/ 172879 h 514350"/>
                <a:gd name="connsiteX2677" fmla="*/ 1024414 w 6400800"/>
                <a:gd name="connsiteY2677" fmla="*/ 195739 h 514350"/>
                <a:gd name="connsiteX2678" fmla="*/ 1023461 w 6400800"/>
                <a:gd name="connsiteY2678" fmla="*/ 192881 h 514350"/>
                <a:gd name="connsiteX2679" fmla="*/ 1023461 w 6400800"/>
                <a:gd name="connsiteY2679" fmla="*/ 184309 h 514350"/>
                <a:gd name="connsiteX2680" fmla="*/ 1024414 w 6400800"/>
                <a:gd name="connsiteY2680" fmla="*/ 142399 h 514350"/>
                <a:gd name="connsiteX2681" fmla="*/ 1023461 w 6400800"/>
                <a:gd name="connsiteY2681" fmla="*/ 110014 h 514350"/>
                <a:gd name="connsiteX2682" fmla="*/ 1021556 w 6400800"/>
                <a:gd name="connsiteY2682" fmla="*/ 89059 h 514350"/>
                <a:gd name="connsiteX2683" fmla="*/ 1020604 w 6400800"/>
                <a:gd name="connsiteY2683" fmla="*/ 81439 h 514350"/>
                <a:gd name="connsiteX2684" fmla="*/ 1020604 w 6400800"/>
                <a:gd name="connsiteY2684" fmla="*/ 89059 h 514350"/>
                <a:gd name="connsiteX2685" fmla="*/ 1019651 w 6400800"/>
                <a:gd name="connsiteY2685" fmla="*/ 110014 h 514350"/>
                <a:gd name="connsiteX2686" fmla="*/ 1014889 w 6400800"/>
                <a:gd name="connsiteY2686" fmla="*/ 165259 h 514350"/>
                <a:gd name="connsiteX2687" fmla="*/ 1013936 w 6400800"/>
                <a:gd name="connsiteY2687" fmla="*/ 161449 h 514350"/>
                <a:gd name="connsiteX2688" fmla="*/ 1014889 w 6400800"/>
                <a:gd name="connsiteY2688" fmla="*/ 168116 h 514350"/>
                <a:gd name="connsiteX2689" fmla="*/ 1012984 w 6400800"/>
                <a:gd name="connsiteY2689" fmla="*/ 183356 h 514350"/>
                <a:gd name="connsiteX2690" fmla="*/ 1007269 w 6400800"/>
                <a:gd name="connsiteY2690" fmla="*/ 224314 h 514350"/>
                <a:gd name="connsiteX2691" fmla="*/ 972026 w 6400800"/>
                <a:gd name="connsiteY2691" fmla="*/ 283369 h 514350"/>
                <a:gd name="connsiteX2692" fmla="*/ 971074 w 6400800"/>
                <a:gd name="connsiteY2692" fmla="*/ 269081 h 514350"/>
                <a:gd name="connsiteX2693" fmla="*/ 977741 w 6400800"/>
                <a:gd name="connsiteY2693" fmla="*/ 251936 h 514350"/>
                <a:gd name="connsiteX2694" fmla="*/ 992981 w 6400800"/>
                <a:gd name="connsiteY2694" fmla="*/ 206216 h 514350"/>
                <a:gd name="connsiteX2695" fmla="*/ 1002506 w 6400800"/>
                <a:gd name="connsiteY2695" fmla="*/ 170974 h 514350"/>
                <a:gd name="connsiteX2696" fmla="*/ 1009174 w 6400800"/>
                <a:gd name="connsiteY2696" fmla="*/ 139541 h 514350"/>
                <a:gd name="connsiteX2697" fmla="*/ 998696 w 6400800"/>
                <a:gd name="connsiteY2697" fmla="*/ 170021 h 514350"/>
                <a:gd name="connsiteX2698" fmla="*/ 985361 w 6400800"/>
                <a:gd name="connsiteY2698" fmla="*/ 204311 h 514350"/>
                <a:gd name="connsiteX2699" fmla="*/ 966311 w 6400800"/>
                <a:gd name="connsiteY2699" fmla="*/ 248126 h 514350"/>
                <a:gd name="connsiteX2700" fmla="*/ 960596 w 6400800"/>
                <a:gd name="connsiteY2700" fmla="*/ 260509 h 514350"/>
                <a:gd name="connsiteX2701" fmla="*/ 961549 w 6400800"/>
                <a:gd name="connsiteY2701" fmla="*/ 225266 h 514350"/>
                <a:gd name="connsiteX2702" fmla="*/ 969169 w 6400800"/>
                <a:gd name="connsiteY2702" fmla="*/ 206216 h 514350"/>
                <a:gd name="connsiteX2703" fmla="*/ 961549 w 6400800"/>
                <a:gd name="connsiteY2703" fmla="*/ 218599 h 514350"/>
                <a:gd name="connsiteX2704" fmla="*/ 961549 w 6400800"/>
                <a:gd name="connsiteY2704" fmla="*/ 206216 h 514350"/>
                <a:gd name="connsiteX2705" fmla="*/ 958691 w 6400800"/>
                <a:gd name="connsiteY2705" fmla="*/ 149066 h 514350"/>
                <a:gd name="connsiteX2706" fmla="*/ 956786 w 6400800"/>
                <a:gd name="connsiteY2706" fmla="*/ 134779 h 514350"/>
                <a:gd name="connsiteX2707" fmla="*/ 957739 w 6400800"/>
                <a:gd name="connsiteY2707" fmla="*/ 131921 h 514350"/>
                <a:gd name="connsiteX2708" fmla="*/ 956786 w 6400800"/>
                <a:gd name="connsiteY2708" fmla="*/ 133826 h 514350"/>
                <a:gd name="connsiteX2709" fmla="*/ 956786 w 6400800"/>
                <a:gd name="connsiteY2709" fmla="*/ 132874 h 514350"/>
                <a:gd name="connsiteX2710" fmla="*/ 955834 w 6400800"/>
                <a:gd name="connsiteY2710" fmla="*/ 127159 h 514350"/>
                <a:gd name="connsiteX2711" fmla="*/ 955834 w 6400800"/>
                <a:gd name="connsiteY2711" fmla="*/ 136684 h 514350"/>
                <a:gd name="connsiteX2712" fmla="*/ 927259 w 6400800"/>
                <a:gd name="connsiteY2712" fmla="*/ 206216 h 514350"/>
                <a:gd name="connsiteX2713" fmla="*/ 927259 w 6400800"/>
                <a:gd name="connsiteY2713" fmla="*/ 205264 h 514350"/>
                <a:gd name="connsiteX2714" fmla="*/ 930116 w 6400800"/>
                <a:gd name="connsiteY2714" fmla="*/ 183356 h 514350"/>
                <a:gd name="connsiteX2715" fmla="*/ 932974 w 6400800"/>
                <a:gd name="connsiteY2715" fmla="*/ 164306 h 514350"/>
                <a:gd name="connsiteX2716" fmla="*/ 926306 w 6400800"/>
                <a:gd name="connsiteY2716" fmla="*/ 183356 h 514350"/>
                <a:gd name="connsiteX2717" fmla="*/ 920591 w 6400800"/>
                <a:gd name="connsiteY2717" fmla="*/ 203359 h 514350"/>
                <a:gd name="connsiteX2718" fmla="*/ 910114 w 6400800"/>
                <a:gd name="connsiteY2718" fmla="*/ 171926 h 514350"/>
                <a:gd name="connsiteX2719" fmla="*/ 907256 w 6400800"/>
                <a:gd name="connsiteY2719" fmla="*/ 164306 h 514350"/>
                <a:gd name="connsiteX2720" fmla="*/ 912019 w 6400800"/>
                <a:gd name="connsiteY2720" fmla="*/ 157639 h 514350"/>
                <a:gd name="connsiteX2721" fmla="*/ 933926 w 6400800"/>
                <a:gd name="connsiteY2721" fmla="*/ 124301 h 514350"/>
                <a:gd name="connsiteX2722" fmla="*/ 953929 w 6400800"/>
                <a:gd name="connsiteY2722" fmla="*/ 95726 h 514350"/>
                <a:gd name="connsiteX2723" fmla="*/ 931069 w 6400800"/>
                <a:gd name="connsiteY2723" fmla="*/ 121444 h 514350"/>
                <a:gd name="connsiteX2724" fmla="*/ 906304 w 6400800"/>
                <a:gd name="connsiteY2724" fmla="*/ 151924 h 514350"/>
                <a:gd name="connsiteX2725" fmla="*/ 904399 w 6400800"/>
                <a:gd name="connsiteY2725" fmla="*/ 154781 h 514350"/>
                <a:gd name="connsiteX2726" fmla="*/ 894874 w 6400800"/>
                <a:gd name="connsiteY2726" fmla="*/ 131921 h 514350"/>
                <a:gd name="connsiteX2727" fmla="*/ 892016 w 6400800"/>
                <a:gd name="connsiteY2727" fmla="*/ 126206 h 514350"/>
                <a:gd name="connsiteX2728" fmla="*/ 897731 w 6400800"/>
                <a:gd name="connsiteY2728" fmla="*/ 115729 h 514350"/>
                <a:gd name="connsiteX2729" fmla="*/ 918686 w 6400800"/>
                <a:gd name="connsiteY2729" fmla="*/ 77629 h 514350"/>
                <a:gd name="connsiteX2730" fmla="*/ 937736 w 6400800"/>
                <a:gd name="connsiteY2730" fmla="*/ 44291 h 514350"/>
                <a:gd name="connsiteX2731" fmla="*/ 914876 w 6400800"/>
                <a:gd name="connsiteY2731" fmla="*/ 74771 h 514350"/>
                <a:gd name="connsiteX2732" fmla="*/ 890111 w 6400800"/>
                <a:gd name="connsiteY2732" fmla="*/ 110966 h 514350"/>
                <a:gd name="connsiteX2733" fmla="*/ 886301 w 6400800"/>
                <a:gd name="connsiteY2733" fmla="*/ 116681 h 514350"/>
                <a:gd name="connsiteX2734" fmla="*/ 874871 w 6400800"/>
                <a:gd name="connsiteY2734" fmla="*/ 92869 h 514350"/>
                <a:gd name="connsiteX2735" fmla="*/ 873919 w 6400800"/>
                <a:gd name="connsiteY2735" fmla="*/ 90964 h 514350"/>
                <a:gd name="connsiteX2736" fmla="*/ 872966 w 6400800"/>
                <a:gd name="connsiteY2736" fmla="*/ 91916 h 514350"/>
                <a:gd name="connsiteX2737" fmla="*/ 868204 w 6400800"/>
                <a:gd name="connsiteY2737" fmla="*/ 95726 h 514350"/>
                <a:gd name="connsiteX2738" fmla="*/ 866299 w 6400800"/>
                <a:gd name="connsiteY2738" fmla="*/ 101441 h 514350"/>
                <a:gd name="connsiteX2739" fmla="*/ 868204 w 6400800"/>
                <a:gd name="connsiteY2739" fmla="*/ 113824 h 514350"/>
                <a:gd name="connsiteX2740" fmla="*/ 868204 w 6400800"/>
                <a:gd name="connsiteY2740" fmla="*/ 102394 h 514350"/>
                <a:gd name="connsiteX2741" fmla="*/ 870109 w 6400800"/>
                <a:gd name="connsiteY2741" fmla="*/ 97631 h 514350"/>
                <a:gd name="connsiteX2742" fmla="*/ 872966 w 6400800"/>
                <a:gd name="connsiteY2742" fmla="*/ 95726 h 514350"/>
                <a:gd name="connsiteX2743" fmla="*/ 882491 w 6400800"/>
                <a:gd name="connsiteY2743" fmla="*/ 122396 h 514350"/>
                <a:gd name="connsiteX2744" fmla="*/ 875824 w 6400800"/>
                <a:gd name="connsiteY2744" fmla="*/ 132874 h 514350"/>
                <a:gd name="connsiteX2745" fmla="*/ 860584 w 6400800"/>
                <a:gd name="connsiteY2745" fmla="*/ 159544 h 514350"/>
                <a:gd name="connsiteX2746" fmla="*/ 837724 w 6400800"/>
                <a:gd name="connsiteY2746" fmla="*/ 203359 h 514350"/>
                <a:gd name="connsiteX2747" fmla="*/ 832009 w 6400800"/>
                <a:gd name="connsiteY2747" fmla="*/ 194786 h 514350"/>
                <a:gd name="connsiteX2748" fmla="*/ 838676 w 6400800"/>
                <a:gd name="connsiteY2748" fmla="*/ 137636 h 514350"/>
                <a:gd name="connsiteX2749" fmla="*/ 840581 w 6400800"/>
                <a:gd name="connsiteY2749" fmla="*/ 115729 h 514350"/>
                <a:gd name="connsiteX2750" fmla="*/ 834866 w 6400800"/>
                <a:gd name="connsiteY2750" fmla="*/ 137636 h 514350"/>
                <a:gd name="connsiteX2751" fmla="*/ 820579 w 6400800"/>
                <a:gd name="connsiteY2751" fmla="*/ 194786 h 514350"/>
                <a:gd name="connsiteX2752" fmla="*/ 818674 w 6400800"/>
                <a:gd name="connsiteY2752" fmla="*/ 204311 h 514350"/>
                <a:gd name="connsiteX2753" fmla="*/ 815816 w 6400800"/>
                <a:gd name="connsiteY2753" fmla="*/ 197644 h 514350"/>
                <a:gd name="connsiteX2754" fmla="*/ 807244 w 6400800"/>
                <a:gd name="connsiteY2754" fmla="*/ 174784 h 514350"/>
                <a:gd name="connsiteX2755" fmla="*/ 812006 w 6400800"/>
                <a:gd name="connsiteY2755" fmla="*/ 198596 h 514350"/>
                <a:gd name="connsiteX2756" fmla="*/ 814864 w 6400800"/>
                <a:gd name="connsiteY2756" fmla="*/ 210979 h 514350"/>
                <a:gd name="connsiteX2757" fmla="*/ 815816 w 6400800"/>
                <a:gd name="connsiteY2757" fmla="*/ 216694 h 514350"/>
                <a:gd name="connsiteX2758" fmla="*/ 811054 w 6400800"/>
                <a:gd name="connsiteY2758" fmla="*/ 239554 h 514350"/>
                <a:gd name="connsiteX2759" fmla="*/ 808196 w 6400800"/>
                <a:gd name="connsiteY2759" fmla="*/ 219551 h 514350"/>
                <a:gd name="connsiteX2760" fmla="*/ 807244 w 6400800"/>
                <a:gd name="connsiteY2760" fmla="*/ 264319 h 514350"/>
                <a:gd name="connsiteX2761" fmla="*/ 807244 w 6400800"/>
                <a:gd name="connsiteY2761" fmla="*/ 266224 h 514350"/>
                <a:gd name="connsiteX2762" fmla="*/ 798671 w 6400800"/>
                <a:gd name="connsiteY2762" fmla="*/ 246221 h 514350"/>
                <a:gd name="connsiteX2763" fmla="*/ 800576 w 6400800"/>
                <a:gd name="connsiteY2763" fmla="*/ 239554 h 514350"/>
                <a:gd name="connsiteX2764" fmla="*/ 797719 w 6400800"/>
                <a:gd name="connsiteY2764" fmla="*/ 245269 h 514350"/>
                <a:gd name="connsiteX2765" fmla="*/ 796766 w 6400800"/>
                <a:gd name="connsiteY2765" fmla="*/ 242411 h 514350"/>
                <a:gd name="connsiteX2766" fmla="*/ 792956 w 6400800"/>
                <a:gd name="connsiteY2766" fmla="*/ 233839 h 514350"/>
                <a:gd name="connsiteX2767" fmla="*/ 796766 w 6400800"/>
                <a:gd name="connsiteY2767" fmla="*/ 218599 h 514350"/>
                <a:gd name="connsiteX2768" fmla="*/ 809149 w 6400800"/>
                <a:gd name="connsiteY2768" fmla="*/ 164306 h 514350"/>
                <a:gd name="connsiteX2769" fmla="*/ 812959 w 6400800"/>
                <a:gd name="connsiteY2769" fmla="*/ 143351 h 514350"/>
                <a:gd name="connsiteX2770" fmla="*/ 805339 w 6400800"/>
                <a:gd name="connsiteY2770" fmla="*/ 163354 h 514350"/>
                <a:gd name="connsiteX2771" fmla="*/ 796766 w 6400800"/>
                <a:gd name="connsiteY2771" fmla="*/ 186214 h 514350"/>
                <a:gd name="connsiteX2772" fmla="*/ 785336 w 6400800"/>
                <a:gd name="connsiteY2772" fmla="*/ 215741 h 514350"/>
                <a:gd name="connsiteX2773" fmla="*/ 784384 w 6400800"/>
                <a:gd name="connsiteY2773" fmla="*/ 218599 h 514350"/>
                <a:gd name="connsiteX2774" fmla="*/ 776764 w 6400800"/>
                <a:gd name="connsiteY2774" fmla="*/ 205264 h 514350"/>
                <a:gd name="connsiteX2775" fmla="*/ 774859 w 6400800"/>
                <a:gd name="connsiteY2775" fmla="*/ 202406 h 514350"/>
                <a:gd name="connsiteX2776" fmla="*/ 774859 w 6400800"/>
                <a:gd name="connsiteY2776" fmla="*/ 201454 h 514350"/>
                <a:gd name="connsiteX2777" fmla="*/ 780574 w 6400800"/>
                <a:gd name="connsiteY2777" fmla="*/ 142399 h 514350"/>
                <a:gd name="connsiteX2778" fmla="*/ 781526 w 6400800"/>
                <a:gd name="connsiteY2778" fmla="*/ 119539 h 514350"/>
                <a:gd name="connsiteX2779" fmla="*/ 776764 w 6400800"/>
                <a:gd name="connsiteY2779" fmla="*/ 141446 h 514350"/>
                <a:gd name="connsiteX2780" fmla="*/ 771049 w 6400800"/>
                <a:gd name="connsiteY2780" fmla="*/ 167164 h 514350"/>
                <a:gd name="connsiteX2781" fmla="*/ 766286 w 6400800"/>
                <a:gd name="connsiteY2781" fmla="*/ 189071 h 514350"/>
                <a:gd name="connsiteX2782" fmla="*/ 758666 w 6400800"/>
                <a:gd name="connsiteY2782" fmla="*/ 178594 h 514350"/>
                <a:gd name="connsiteX2783" fmla="*/ 745331 w 6400800"/>
                <a:gd name="connsiteY2783" fmla="*/ 163354 h 514350"/>
                <a:gd name="connsiteX2784" fmla="*/ 740569 w 6400800"/>
                <a:gd name="connsiteY2784" fmla="*/ 157639 h 514350"/>
                <a:gd name="connsiteX2785" fmla="*/ 744379 w 6400800"/>
                <a:gd name="connsiteY2785" fmla="*/ 163354 h 514350"/>
                <a:gd name="connsiteX2786" fmla="*/ 754856 w 6400800"/>
                <a:gd name="connsiteY2786" fmla="*/ 180499 h 514350"/>
                <a:gd name="connsiteX2787" fmla="*/ 763429 w 6400800"/>
                <a:gd name="connsiteY2787" fmla="*/ 196691 h 514350"/>
                <a:gd name="connsiteX2788" fmla="*/ 762476 w 6400800"/>
                <a:gd name="connsiteY2788" fmla="*/ 199549 h 514350"/>
                <a:gd name="connsiteX2789" fmla="*/ 753904 w 6400800"/>
                <a:gd name="connsiteY2789" fmla="*/ 238601 h 514350"/>
                <a:gd name="connsiteX2790" fmla="*/ 747236 w 6400800"/>
                <a:gd name="connsiteY2790" fmla="*/ 224314 h 514350"/>
                <a:gd name="connsiteX2791" fmla="*/ 752951 w 6400800"/>
                <a:gd name="connsiteY2791" fmla="*/ 241459 h 514350"/>
                <a:gd name="connsiteX2792" fmla="*/ 751046 w 6400800"/>
                <a:gd name="connsiteY2792" fmla="*/ 243364 h 514350"/>
                <a:gd name="connsiteX2793" fmla="*/ 749141 w 6400800"/>
                <a:gd name="connsiteY2793" fmla="*/ 252889 h 514350"/>
                <a:gd name="connsiteX2794" fmla="*/ 752951 w 6400800"/>
                <a:gd name="connsiteY2794" fmla="*/ 244316 h 514350"/>
                <a:gd name="connsiteX2795" fmla="*/ 752951 w 6400800"/>
                <a:gd name="connsiteY2795" fmla="*/ 244316 h 514350"/>
                <a:gd name="connsiteX2796" fmla="*/ 744379 w 6400800"/>
                <a:gd name="connsiteY2796" fmla="*/ 282416 h 514350"/>
                <a:gd name="connsiteX2797" fmla="*/ 741521 w 6400800"/>
                <a:gd name="connsiteY2797" fmla="*/ 296704 h 514350"/>
                <a:gd name="connsiteX2798" fmla="*/ 738664 w 6400800"/>
                <a:gd name="connsiteY2798" fmla="*/ 306229 h 514350"/>
                <a:gd name="connsiteX2799" fmla="*/ 738664 w 6400800"/>
                <a:gd name="connsiteY2799" fmla="*/ 306229 h 514350"/>
                <a:gd name="connsiteX2800" fmla="*/ 737711 w 6400800"/>
                <a:gd name="connsiteY2800" fmla="*/ 293846 h 514350"/>
                <a:gd name="connsiteX2801" fmla="*/ 733901 w 6400800"/>
                <a:gd name="connsiteY2801" fmla="*/ 270034 h 514350"/>
                <a:gd name="connsiteX2802" fmla="*/ 731996 w 6400800"/>
                <a:gd name="connsiteY2802" fmla="*/ 259556 h 514350"/>
                <a:gd name="connsiteX2803" fmla="*/ 731044 w 6400800"/>
                <a:gd name="connsiteY2803" fmla="*/ 257651 h 514350"/>
                <a:gd name="connsiteX2804" fmla="*/ 725329 w 6400800"/>
                <a:gd name="connsiteY2804" fmla="*/ 210979 h 514350"/>
                <a:gd name="connsiteX2805" fmla="*/ 722471 w 6400800"/>
                <a:gd name="connsiteY2805" fmla="*/ 186214 h 514350"/>
                <a:gd name="connsiteX2806" fmla="*/ 722471 w 6400800"/>
                <a:gd name="connsiteY2806" fmla="*/ 199549 h 514350"/>
                <a:gd name="connsiteX2807" fmla="*/ 709136 w 6400800"/>
                <a:gd name="connsiteY2807" fmla="*/ 243364 h 514350"/>
                <a:gd name="connsiteX2808" fmla="*/ 704374 w 6400800"/>
                <a:gd name="connsiteY2808" fmla="*/ 229076 h 514350"/>
                <a:gd name="connsiteX2809" fmla="*/ 687229 w 6400800"/>
                <a:gd name="connsiteY2809" fmla="*/ 181451 h 514350"/>
                <a:gd name="connsiteX2810" fmla="*/ 679609 w 6400800"/>
                <a:gd name="connsiteY2810" fmla="*/ 161449 h 514350"/>
                <a:gd name="connsiteX2811" fmla="*/ 679609 w 6400800"/>
                <a:gd name="connsiteY2811" fmla="*/ 148114 h 514350"/>
                <a:gd name="connsiteX2812" fmla="*/ 679609 w 6400800"/>
                <a:gd name="connsiteY2812" fmla="*/ 122396 h 514350"/>
                <a:gd name="connsiteX2813" fmla="*/ 678656 w 6400800"/>
                <a:gd name="connsiteY2813" fmla="*/ 100489 h 514350"/>
                <a:gd name="connsiteX2814" fmla="*/ 675799 w 6400800"/>
                <a:gd name="connsiteY2814" fmla="*/ 122396 h 514350"/>
                <a:gd name="connsiteX2815" fmla="*/ 672941 w 6400800"/>
                <a:gd name="connsiteY2815" fmla="*/ 144304 h 514350"/>
                <a:gd name="connsiteX2816" fmla="*/ 663416 w 6400800"/>
                <a:gd name="connsiteY2816" fmla="*/ 122396 h 514350"/>
                <a:gd name="connsiteX2817" fmla="*/ 659606 w 6400800"/>
                <a:gd name="connsiteY2817" fmla="*/ 114776 h 514350"/>
                <a:gd name="connsiteX2818" fmla="*/ 662464 w 6400800"/>
                <a:gd name="connsiteY2818" fmla="*/ 123349 h 514350"/>
                <a:gd name="connsiteX2819" fmla="*/ 670084 w 6400800"/>
                <a:gd name="connsiteY2819" fmla="*/ 147161 h 514350"/>
                <a:gd name="connsiteX2820" fmla="*/ 671989 w 6400800"/>
                <a:gd name="connsiteY2820" fmla="*/ 153829 h 514350"/>
                <a:gd name="connsiteX2821" fmla="*/ 671036 w 6400800"/>
                <a:gd name="connsiteY2821" fmla="*/ 164306 h 514350"/>
                <a:gd name="connsiteX2822" fmla="*/ 668179 w 6400800"/>
                <a:gd name="connsiteY2822" fmla="*/ 181451 h 514350"/>
                <a:gd name="connsiteX2823" fmla="*/ 662464 w 6400800"/>
                <a:gd name="connsiteY2823" fmla="*/ 219551 h 514350"/>
                <a:gd name="connsiteX2824" fmla="*/ 658654 w 6400800"/>
                <a:gd name="connsiteY2824" fmla="*/ 239554 h 514350"/>
                <a:gd name="connsiteX2825" fmla="*/ 655796 w 6400800"/>
                <a:gd name="connsiteY2825" fmla="*/ 231934 h 514350"/>
                <a:gd name="connsiteX2826" fmla="*/ 657701 w 6400800"/>
                <a:gd name="connsiteY2826" fmla="*/ 210026 h 514350"/>
                <a:gd name="connsiteX2827" fmla="*/ 653891 w 6400800"/>
                <a:gd name="connsiteY2827" fmla="*/ 226219 h 514350"/>
                <a:gd name="connsiteX2828" fmla="*/ 638651 w 6400800"/>
                <a:gd name="connsiteY2828" fmla="*/ 191929 h 514350"/>
                <a:gd name="connsiteX2829" fmla="*/ 630079 w 6400800"/>
                <a:gd name="connsiteY2829" fmla="*/ 174784 h 514350"/>
                <a:gd name="connsiteX2830" fmla="*/ 627221 w 6400800"/>
                <a:gd name="connsiteY2830" fmla="*/ 169069 h 514350"/>
                <a:gd name="connsiteX2831" fmla="*/ 635794 w 6400800"/>
                <a:gd name="connsiteY2831" fmla="*/ 193834 h 514350"/>
                <a:gd name="connsiteX2832" fmla="*/ 649129 w 6400800"/>
                <a:gd name="connsiteY2832" fmla="*/ 240506 h 514350"/>
                <a:gd name="connsiteX2833" fmla="*/ 650081 w 6400800"/>
                <a:gd name="connsiteY2833" fmla="*/ 244316 h 514350"/>
                <a:gd name="connsiteX2834" fmla="*/ 647224 w 6400800"/>
                <a:gd name="connsiteY2834" fmla="*/ 262414 h 514350"/>
                <a:gd name="connsiteX2835" fmla="*/ 644366 w 6400800"/>
                <a:gd name="connsiteY2835" fmla="*/ 279559 h 514350"/>
                <a:gd name="connsiteX2836" fmla="*/ 642461 w 6400800"/>
                <a:gd name="connsiteY2836" fmla="*/ 298609 h 514350"/>
                <a:gd name="connsiteX2837" fmla="*/ 642461 w 6400800"/>
                <a:gd name="connsiteY2837" fmla="*/ 298609 h 514350"/>
                <a:gd name="connsiteX2838" fmla="*/ 642461 w 6400800"/>
                <a:gd name="connsiteY2838" fmla="*/ 294799 h 514350"/>
                <a:gd name="connsiteX2839" fmla="*/ 641509 w 6400800"/>
                <a:gd name="connsiteY2839" fmla="*/ 315754 h 514350"/>
                <a:gd name="connsiteX2840" fmla="*/ 641509 w 6400800"/>
                <a:gd name="connsiteY2840" fmla="*/ 317659 h 514350"/>
                <a:gd name="connsiteX2841" fmla="*/ 639604 w 6400800"/>
                <a:gd name="connsiteY2841" fmla="*/ 309086 h 514350"/>
                <a:gd name="connsiteX2842" fmla="*/ 640556 w 6400800"/>
                <a:gd name="connsiteY2842" fmla="*/ 304324 h 514350"/>
                <a:gd name="connsiteX2843" fmla="*/ 638651 w 6400800"/>
                <a:gd name="connsiteY2843" fmla="*/ 307181 h 514350"/>
                <a:gd name="connsiteX2844" fmla="*/ 632936 w 6400800"/>
                <a:gd name="connsiteY2844" fmla="*/ 284321 h 514350"/>
                <a:gd name="connsiteX2845" fmla="*/ 624364 w 6400800"/>
                <a:gd name="connsiteY2845" fmla="*/ 250031 h 514350"/>
                <a:gd name="connsiteX2846" fmla="*/ 617696 w 6400800"/>
                <a:gd name="connsiteY2846" fmla="*/ 223361 h 514350"/>
                <a:gd name="connsiteX2847" fmla="*/ 614839 w 6400800"/>
                <a:gd name="connsiteY2847" fmla="*/ 210979 h 514350"/>
                <a:gd name="connsiteX2848" fmla="*/ 615791 w 6400800"/>
                <a:gd name="connsiteY2848" fmla="*/ 190024 h 514350"/>
                <a:gd name="connsiteX2849" fmla="*/ 617696 w 6400800"/>
                <a:gd name="connsiteY2849" fmla="*/ 126206 h 514350"/>
                <a:gd name="connsiteX2850" fmla="*/ 607219 w 6400800"/>
                <a:gd name="connsiteY2850" fmla="*/ 187166 h 514350"/>
                <a:gd name="connsiteX2851" fmla="*/ 606266 w 6400800"/>
                <a:gd name="connsiteY2851" fmla="*/ 184309 h 514350"/>
                <a:gd name="connsiteX2852" fmla="*/ 606266 w 6400800"/>
                <a:gd name="connsiteY2852" fmla="*/ 189071 h 514350"/>
                <a:gd name="connsiteX2853" fmla="*/ 601504 w 6400800"/>
                <a:gd name="connsiteY2853" fmla="*/ 215741 h 514350"/>
                <a:gd name="connsiteX2854" fmla="*/ 599599 w 6400800"/>
                <a:gd name="connsiteY2854" fmla="*/ 210979 h 514350"/>
                <a:gd name="connsiteX2855" fmla="*/ 591026 w 6400800"/>
                <a:gd name="connsiteY2855" fmla="*/ 191929 h 514350"/>
                <a:gd name="connsiteX2856" fmla="*/ 595789 w 6400800"/>
                <a:gd name="connsiteY2856" fmla="*/ 212884 h 514350"/>
                <a:gd name="connsiteX2857" fmla="*/ 599599 w 6400800"/>
                <a:gd name="connsiteY2857" fmla="*/ 230029 h 514350"/>
                <a:gd name="connsiteX2858" fmla="*/ 595789 w 6400800"/>
                <a:gd name="connsiteY2858" fmla="*/ 251936 h 514350"/>
                <a:gd name="connsiteX2859" fmla="*/ 589121 w 6400800"/>
                <a:gd name="connsiteY2859" fmla="*/ 294799 h 514350"/>
                <a:gd name="connsiteX2860" fmla="*/ 582454 w 6400800"/>
                <a:gd name="connsiteY2860" fmla="*/ 284321 h 514350"/>
                <a:gd name="connsiteX2861" fmla="*/ 585311 w 6400800"/>
                <a:gd name="connsiteY2861" fmla="*/ 265271 h 514350"/>
                <a:gd name="connsiteX2862" fmla="*/ 588169 w 6400800"/>
                <a:gd name="connsiteY2862" fmla="*/ 244316 h 514350"/>
                <a:gd name="connsiteX2863" fmla="*/ 591026 w 6400800"/>
                <a:gd name="connsiteY2863" fmla="*/ 225266 h 514350"/>
                <a:gd name="connsiteX2864" fmla="*/ 584359 w 6400800"/>
                <a:gd name="connsiteY2864" fmla="*/ 243364 h 514350"/>
                <a:gd name="connsiteX2865" fmla="*/ 579596 w 6400800"/>
                <a:gd name="connsiteY2865" fmla="*/ 258604 h 514350"/>
                <a:gd name="connsiteX2866" fmla="*/ 577691 w 6400800"/>
                <a:gd name="connsiteY2866" fmla="*/ 231934 h 514350"/>
                <a:gd name="connsiteX2867" fmla="*/ 575786 w 6400800"/>
                <a:gd name="connsiteY2867" fmla="*/ 210979 h 514350"/>
                <a:gd name="connsiteX2868" fmla="*/ 573881 w 6400800"/>
                <a:gd name="connsiteY2868" fmla="*/ 230981 h 514350"/>
                <a:gd name="connsiteX2869" fmla="*/ 571024 w 6400800"/>
                <a:gd name="connsiteY2869" fmla="*/ 267176 h 514350"/>
                <a:gd name="connsiteX2870" fmla="*/ 571024 w 6400800"/>
                <a:gd name="connsiteY2870" fmla="*/ 267176 h 514350"/>
                <a:gd name="connsiteX2871" fmla="*/ 567214 w 6400800"/>
                <a:gd name="connsiteY2871" fmla="*/ 262414 h 514350"/>
                <a:gd name="connsiteX2872" fmla="*/ 552926 w 6400800"/>
                <a:gd name="connsiteY2872" fmla="*/ 219551 h 514350"/>
                <a:gd name="connsiteX2873" fmla="*/ 552926 w 6400800"/>
                <a:gd name="connsiteY2873" fmla="*/ 218599 h 514350"/>
                <a:gd name="connsiteX2874" fmla="*/ 555784 w 6400800"/>
                <a:gd name="connsiteY2874" fmla="*/ 189071 h 514350"/>
                <a:gd name="connsiteX2875" fmla="*/ 558641 w 6400800"/>
                <a:gd name="connsiteY2875" fmla="*/ 162401 h 514350"/>
                <a:gd name="connsiteX2876" fmla="*/ 561499 w 6400800"/>
                <a:gd name="connsiteY2876" fmla="*/ 141446 h 514350"/>
                <a:gd name="connsiteX2877" fmla="*/ 564356 w 6400800"/>
                <a:gd name="connsiteY2877" fmla="*/ 123349 h 514350"/>
                <a:gd name="connsiteX2878" fmla="*/ 557689 w 6400800"/>
                <a:gd name="connsiteY2878" fmla="*/ 140494 h 514350"/>
                <a:gd name="connsiteX2879" fmla="*/ 551021 w 6400800"/>
                <a:gd name="connsiteY2879" fmla="*/ 160496 h 514350"/>
                <a:gd name="connsiteX2880" fmla="*/ 544354 w 6400800"/>
                <a:gd name="connsiteY2880" fmla="*/ 187166 h 514350"/>
                <a:gd name="connsiteX2881" fmla="*/ 537686 w 6400800"/>
                <a:gd name="connsiteY2881" fmla="*/ 218599 h 514350"/>
                <a:gd name="connsiteX2882" fmla="*/ 535781 w 6400800"/>
                <a:gd name="connsiteY2882" fmla="*/ 231934 h 514350"/>
                <a:gd name="connsiteX2883" fmla="*/ 534829 w 6400800"/>
                <a:gd name="connsiteY2883" fmla="*/ 220504 h 514350"/>
                <a:gd name="connsiteX2884" fmla="*/ 532924 w 6400800"/>
                <a:gd name="connsiteY2884" fmla="*/ 205264 h 514350"/>
                <a:gd name="connsiteX2885" fmla="*/ 533876 w 6400800"/>
                <a:gd name="connsiteY2885" fmla="*/ 186214 h 514350"/>
                <a:gd name="connsiteX2886" fmla="*/ 534829 w 6400800"/>
                <a:gd name="connsiteY2886" fmla="*/ 166211 h 514350"/>
                <a:gd name="connsiteX2887" fmla="*/ 534829 w 6400800"/>
                <a:gd name="connsiteY2887" fmla="*/ 148114 h 514350"/>
                <a:gd name="connsiteX2888" fmla="*/ 534829 w 6400800"/>
                <a:gd name="connsiteY2888" fmla="*/ 118586 h 514350"/>
                <a:gd name="connsiteX2889" fmla="*/ 533876 w 6400800"/>
                <a:gd name="connsiteY2889" fmla="*/ 92869 h 514350"/>
                <a:gd name="connsiteX2890" fmla="*/ 531019 w 6400800"/>
                <a:gd name="connsiteY2890" fmla="*/ 118586 h 514350"/>
                <a:gd name="connsiteX2891" fmla="*/ 528161 w 6400800"/>
                <a:gd name="connsiteY2891" fmla="*/ 147161 h 514350"/>
                <a:gd name="connsiteX2892" fmla="*/ 526256 w 6400800"/>
                <a:gd name="connsiteY2892" fmla="*/ 165259 h 514350"/>
                <a:gd name="connsiteX2893" fmla="*/ 523399 w 6400800"/>
                <a:gd name="connsiteY2893" fmla="*/ 185261 h 514350"/>
                <a:gd name="connsiteX2894" fmla="*/ 521494 w 6400800"/>
                <a:gd name="connsiteY2894" fmla="*/ 197644 h 514350"/>
                <a:gd name="connsiteX2895" fmla="*/ 513874 w 6400800"/>
                <a:gd name="connsiteY2895" fmla="*/ 170021 h 514350"/>
                <a:gd name="connsiteX2896" fmla="*/ 506254 w 6400800"/>
                <a:gd name="connsiteY2896" fmla="*/ 144304 h 514350"/>
                <a:gd name="connsiteX2897" fmla="*/ 510064 w 6400800"/>
                <a:gd name="connsiteY2897" fmla="*/ 170974 h 514350"/>
                <a:gd name="connsiteX2898" fmla="*/ 517684 w 6400800"/>
                <a:gd name="connsiteY2898" fmla="*/ 222409 h 514350"/>
                <a:gd name="connsiteX2899" fmla="*/ 516731 w 6400800"/>
                <a:gd name="connsiteY2899" fmla="*/ 230029 h 514350"/>
                <a:gd name="connsiteX2900" fmla="*/ 512921 w 6400800"/>
                <a:gd name="connsiteY2900" fmla="*/ 251936 h 514350"/>
                <a:gd name="connsiteX2901" fmla="*/ 487204 w 6400800"/>
                <a:gd name="connsiteY2901" fmla="*/ 172879 h 514350"/>
                <a:gd name="connsiteX2902" fmla="*/ 485299 w 6400800"/>
                <a:gd name="connsiteY2902" fmla="*/ 164306 h 514350"/>
                <a:gd name="connsiteX2903" fmla="*/ 486251 w 6400800"/>
                <a:gd name="connsiteY2903" fmla="*/ 189071 h 514350"/>
                <a:gd name="connsiteX2904" fmla="*/ 488156 w 6400800"/>
                <a:gd name="connsiteY2904" fmla="*/ 217646 h 514350"/>
                <a:gd name="connsiteX2905" fmla="*/ 489109 w 6400800"/>
                <a:gd name="connsiteY2905" fmla="*/ 238601 h 514350"/>
                <a:gd name="connsiteX2906" fmla="*/ 486251 w 6400800"/>
                <a:gd name="connsiteY2906" fmla="*/ 223361 h 514350"/>
                <a:gd name="connsiteX2907" fmla="*/ 482441 w 6400800"/>
                <a:gd name="connsiteY2907" fmla="*/ 207169 h 514350"/>
                <a:gd name="connsiteX2908" fmla="*/ 478631 w 6400800"/>
                <a:gd name="connsiteY2908" fmla="*/ 192881 h 514350"/>
                <a:gd name="connsiteX2909" fmla="*/ 471964 w 6400800"/>
                <a:gd name="connsiteY2909" fmla="*/ 170021 h 514350"/>
                <a:gd name="connsiteX2910" fmla="*/ 465296 w 6400800"/>
                <a:gd name="connsiteY2910" fmla="*/ 150019 h 514350"/>
                <a:gd name="connsiteX2911" fmla="*/ 468154 w 6400800"/>
                <a:gd name="connsiteY2911" fmla="*/ 170021 h 514350"/>
                <a:gd name="connsiteX2912" fmla="*/ 471011 w 6400800"/>
                <a:gd name="connsiteY2912" fmla="*/ 193834 h 514350"/>
                <a:gd name="connsiteX2913" fmla="*/ 472916 w 6400800"/>
                <a:gd name="connsiteY2913" fmla="*/ 208121 h 514350"/>
                <a:gd name="connsiteX2914" fmla="*/ 474821 w 6400800"/>
                <a:gd name="connsiteY2914" fmla="*/ 224314 h 514350"/>
                <a:gd name="connsiteX2915" fmla="*/ 478631 w 6400800"/>
                <a:gd name="connsiteY2915" fmla="*/ 255746 h 514350"/>
                <a:gd name="connsiteX2916" fmla="*/ 474821 w 6400800"/>
                <a:gd name="connsiteY2916" fmla="*/ 240506 h 514350"/>
                <a:gd name="connsiteX2917" fmla="*/ 455771 w 6400800"/>
                <a:gd name="connsiteY2917" fmla="*/ 170974 h 514350"/>
                <a:gd name="connsiteX2918" fmla="*/ 447199 w 6400800"/>
                <a:gd name="connsiteY2918" fmla="*/ 145256 h 514350"/>
                <a:gd name="connsiteX2919" fmla="*/ 451961 w 6400800"/>
                <a:gd name="connsiteY2919" fmla="*/ 171926 h 514350"/>
                <a:gd name="connsiteX2920" fmla="*/ 457676 w 6400800"/>
                <a:gd name="connsiteY2920" fmla="*/ 202406 h 514350"/>
                <a:gd name="connsiteX2921" fmla="*/ 464344 w 6400800"/>
                <a:gd name="connsiteY2921" fmla="*/ 242411 h 514350"/>
                <a:gd name="connsiteX2922" fmla="*/ 471011 w 6400800"/>
                <a:gd name="connsiteY2922" fmla="*/ 282416 h 514350"/>
                <a:gd name="connsiteX2923" fmla="*/ 467201 w 6400800"/>
                <a:gd name="connsiteY2923" fmla="*/ 272891 h 514350"/>
                <a:gd name="connsiteX2924" fmla="*/ 459581 w 6400800"/>
                <a:gd name="connsiteY2924" fmla="*/ 255746 h 514350"/>
                <a:gd name="connsiteX2925" fmla="*/ 463391 w 6400800"/>
                <a:gd name="connsiteY2925" fmla="*/ 273844 h 514350"/>
                <a:gd name="connsiteX2926" fmla="*/ 468154 w 6400800"/>
                <a:gd name="connsiteY2926" fmla="*/ 293846 h 514350"/>
                <a:gd name="connsiteX2927" fmla="*/ 471011 w 6400800"/>
                <a:gd name="connsiteY2927" fmla="*/ 306229 h 514350"/>
                <a:gd name="connsiteX2928" fmla="*/ 473869 w 6400800"/>
                <a:gd name="connsiteY2928" fmla="*/ 320516 h 514350"/>
                <a:gd name="connsiteX2929" fmla="*/ 479584 w 6400800"/>
                <a:gd name="connsiteY2929" fmla="*/ 351949 h 514350"/>
                <a:gd name="connsiteX2930" fmla="*/ 479584 w 6400800"/>
                <a:gd name="connsiteY2930" fmla="*/ 353854 h 514350"/>
                <a:gd name="connsiteX2931" fmla="*/ 478631 w 6400800"/>
                <a:gd name="connsiteY2931" fmla="*/ 351949 h 514350"/>
                <a:gd name="connsiteX2932" fmla="*/ 471964 w 6400800"/>
                <a:gd name="connsiteY2932" fmla="*/ 338614 h 514350"/>
                <a:gd name="connsiteX2933" fmla="*/ 470059 w 6400800"/>
                <a:gd name="connsiteY2933" fmla="*/ 324326 h 514350"/>
                <a:gd name="connsiteX2934" fmla="*/ 462439 w 6400800"/>
                <a:gd name="connsiteY2934" fmla="*/ 280511 h 514350"/>
                <a:gd name="connsiteX2935" fmla="*/ 452914 w 6400800"/>
                <a:gd name="connsiteY2935" fmla="*/ 240506 h 514350"/>
                <a:gd name="connsiteX2936" fmla="*/ 441484 w 6400800"/>
                <a:gd name="connsiteY2936" fmla="*/ 205264 h 514350"/>
                <a:gd name="connsiteX2937" fmla="*/ 437674 w 6400800"/>
                <a:gd name="connsiteY2937" fmla="*/ 194786 h 514350"/>
                <a:gd name="connsiteX2938" fmla="*/ 440531 w 6400800"/>
                <a:gd name="connsiteY2938" fmla="*/ 167164 h 514350"/>
                <a:gd name="connsiteX2939" fmla="*/ 442436 w 6400800"/>
                <a:gd name="connsiteY2939" fmla="*/ 128111 h 514350"/>
                <a:gd name="connsiteX2940" fmla="*/ 441484 w 6400800"/>
                <a:gd name="connsiteY2940" fmla="*/ 94774 h 514350"/>
                <a:gd name="connsiteX2941" fmla="*/ 438626 w 6400800"/>
                <a:gd name="connsiteY2941" fmla="*/ 128111 h 514350"/>
                <a:gd name="connsiteX2942" fmla="*/ 433864 w 6400800"/>
                <a:gd name="connsiteY2942" fmla="*/ 166211 h 514350"/>
                <a:gd name="connsiteX2943" fmla="*/ 431959 w 6400800"/>
                <a:gd name="connsiteY2943" fmla="*/ 178594 h 514350"/>
                <a:gd name="connsiteX2944" fmla="*/ 431006 w 6400800"/>
                <a:gd name="connsiteY2944" fmla="*/ 175736 h 514350"/>
                <a:gd name="connsiteX2945" fmla="*/ 419576 w 6400800"/>
                <a:gd name="connsiteY2945" fmla="*/ 153829 h 514350"/>
                <a:gd name="connsiteX2946" fmla="*/ 408146 w 6400800"/>
                <a:gd name="connsiteY2946" fmla="*/ 135731 h 514350"/>
                <a:gd name="connsiteX2947" fmla="*/ 415766 w 6400800"/>
                <a:gd name="connsiteY2947" fmla="*/ 155734 h 514350"/>
                <a:gd name="connsiteX2948" fmla="*/ 423386 w 6400800"/>
                <a:gd name="connsiteY2948" fmla="*/ 178594 h 514350"/>
                <a:gd name="connsiteX2949" fmla="*/ 428149 w 6400800"/>
                <a:gd name="connsiteY2949" fmla="*/ 195739 h 514350"/>
                <a:gd name="connsiteX2950" fmla="*/ 424339 w 6400800"/>
                <a:gd name="connsiteY2950" fmla="*/ 214789 h 514350"/>
                <a:gd name="connsiteX2951" fmla="*/ 424339 w 6400800"/>
                <a:gd name="connsiteY2951" fmla="*/ 214789 h 514350"/>
                <a:gd name="connsiteX2952" fmla="*/ 415766 w 6400800"/>
                <a:gd name="connsiteY2952" fmla="*/ 202406 h 514350"/>
                <a:gd name="connsiteX2953" fmla="*/ 421481 w 6400800"/>
                <a:gd name="connsiteY2953" fmla="*/ 216694 h 514350"/>
                <a:gd name="connsiteX2954" fmla="*/ 423386 w 6400800"/>
                <a:gd name="connsiteY2954" fmla="*/ 223361 h 514350"/>
                <a:gd name="connsiteX2955" fmla="*/ 412909 w 6400800"/>
                <a:gd name="connsiteY2955" fmla="*/ 272891 h 514350"/>
                <a:gd name="connsiteX2956" fmla="*/ 405289 w 6400800"/>
                <a:gd name="connsiteY2956" fmla="*/ 253841 h 514350"/>
                <a:gd name="connsiteX2957" fmla="*/ 405289 w 6400800"/>
                <a:gd name="connsiteY2957" fmla="*/ 253841 h 514350"/>
                <a:gd name="connsiteX2958" fmla="*/ 404336 w 6400800"/>
                <a:gd name="connsiteY2958" fmla="*/ 210026 h 514350"/>
                <a:gd name="connsiteX2959" fmla="*/ 401479 w 6400800"/>
                <a:gd name="connsiteY2959" fmla="*/ 176689 h 514350"/>
                <a:gd name="connsiteX2960" fmla="*/ 396716 w 6400800"/>
                <a:gd name="connsiteY2960" fmla="*/ 148114 h 514350"/>
                <a:gd name="connsiteX2961" fmla="*/ 397669 w 6400800"/>
                <a:gd name="connsiteY2961" fmla="*/ 177641 h 514350"/>
                <a:gd name="connsiteX2962" fmla="*/ 396716 w 6400800"/>
                <a:gd name="connsiteY2962" fmla="*/ 206216 h 514350"/>
                <a:gd name="connsiteX2963" fmla="*/ 389096 w 6400800"/>
                <a:gd name="connsiteY2963" fmla="*/ 244316 h 514350"/>
                <a:gd name="connsiteX2964" fmla="*/ 381476 w 6400800"/>
                <a:gd name="connsiteY2964" fmla="*/ 219551 h 514350"/>
                <a:gd name="connsiteX2965" fmla="*/ 374809 w 6400800"/>
                <a:gd name="connsiteY2965" fmla="*/ 199549 h 514350"/>
                <a:gd name="connsiteX2966" fmla="*/ 372904 w 6400800"/>
                <a:gd name="connsiteY2966" fmla="*/ 194786 h 514350"/>
                <a:gd name="connsiteX2967" fmla="*/ 372904 w 6400800"/>
                <a:gd name="connsiteY2967" fmla="*/ 190976 h 514350"/>
                <a:gd name="connsiteX2968" fmla="*/ 370046 w 6400800"/>
                <a:gd name="connsiteY2968" fmla="*/ 177641 h 514350"/>
                <a:gd name="connsiteX2969" fmla="*/ 366236 w 6400800"/>
                <a:gd name="connsiteY2969" fmla="*/ 155734 h 514350"/>
                <a:gd name="connsiteX2970" fmla="*/ 364331 w 6400800"/>
                <a:gd name="connsiteY2970" fmla="*/ 148114 h 514350"/>
                <a:gd name="connsiteX2971" fmla="*/ 363379 w 6400800"/>
                <a:gd name="connsiteY2971" fmla="*/ 135731 h 514350"/>
                <a:gd name="connsiteX2972" fmla="*/ 363379 w 6400800"/>
                <a:gd name="connsiteY2972" fmla="*/ 140494 h 514350"/>
                <a:gd name="connsiteX2973" fmla="*/ 362426 w 6400800"/>
                <a:gd name="connsiteY2973" fmla="*/ 136684 h 514350"/>
                <a:gd name="connsiteX2974" fmla="*/ 362426 w 6400800"/>
                <a:gd name="connsiteY2974" fmla="*/ 151924 h 514350"/>
                <a:gd name="connsiteX2975" fmla="*/ 361474 w 6400800"/>
                <a:gd name="connsiteY2975" fmla="*/ 163354 h 514350"/>
                <a:gd name="connsiteX2976" fmla="*/ 357664 w 6400800"/>
                <a:gd name="connsiteY2976" fmla="*/ 151924 h 514350"/>
                <a:gd name="connsiteX2977" fmla="*/ 348139 w 6400800"/>
                <a:gd name="connsiteY2977" fmla="*/ 127159 h 514350"/>
                <a:gd name="connsiteX2978" fmla="*/ 353854 w 6400800"/>
                <a:gd name="connsiteY2978" fmla="*/ 153829 h 514350"/>
                <a:gd name="connsiteX2979" fmla="*/ 361474 w 6400800"/>
                <a:gd name="connsiteY2979" fmla="*/ 183356 h 514350"/>
                <a:gd name="connsiteX2980" fmla="*/ 361474 w 6400800"/>
                <a:gd name="connsiteY2980" fmla="*/ 192881 h 514350"/>
                <a:gd name="connsiteX2981" fmla="*/ 357664 w 6400800"/>
                <a:gd name="connsiteY2981" fmla="*/ 184309 h 514350"/>
                <a:gd name="connsiteX2982" fmla="*/ 360521 w 6400800"/>
                <a:gd name="connsiteY2982" fmla="*/ 198596 h 514350"/>
                <a:gd name="connsiteX2983" fmla="*/ 359569 w 6400800"/>
                <a:gd name="connsiteY2983" fmla="*/ 221456 h 514350"/>
                <a:gd name="connsiteX2984" fmla="*/ 355759 w 6400800"/>
                <a:gd name="connsiteY2984" fmla="*/ 208121 h 514350"/>
                <a:gd name="connsiteX2985" fmla="*/ 350996 w 6400800"/>
                <a:gd name="connsiteY2985" fmla="*/ 193834 h 514350"/>
                <a:gd name="connsiteX2986" fmla="*/ 351949 w 6400800"/>
                <a:gd name="connsiteY2986" fmla="*/ 208121 h 514350"/>
                <a:gd name="connsiteX2987" fmla="*/ 352901 w 6400800"/>
                <a:gd name="connsiteY2987" fmla="*/ 224314 h 514350"/>
                <a:gd name="connsiteX2988" fmla="*/ 353854 w 6400800"/>
                <a:gd name="connsiteY2988" fmla="*/ 246221 h 514350"/>
                <a:gd name="connsiteX2989" fmla="*/ 354806 w 6400800"/>
                <a:gd name="connsiteY2989" fmla="*/ 270986 h 514350"/>
                <a:gd name="connsiteX2990" fmla="*/ 355759 w 6400800"/>
                <a:gd name="connsiteY2990" fmla="*/ 299561 h 514350"/>
                <a:gd name="connsiteX2991" fmla="*/ 356711 w 6400800"/>
                <a:gd name="connsiteY2991" fmla="*/ 316706 h 514350"/>
                <a:gd name="connsiteX2992" fmla="*/ 346234 w 6400800"/>
                <a:gd name="connsiteY2992" fmla="*/ 298609 h 514350"/>
                <a:gd name="connsiteX2993" fmla="*/ 345281 w 6400800"/>
                <a:gd name="connsiteY2993" fmla="*/ 296704 h 514350"/>
                <a:gd name="connsiteX2994" fmla="*/ 345281 w 6400800"/>
                <a:gd name="connsiteY2994" fmla="*/ 291941 h 514350"/>
                <a:gd name="connsiteX2995" fmla="*/ 348139 w 6400800"/>
                <a:gd name="connsiteY2995" fmla="*/ 267176 h 514350"/>
                <a:gd name="connsiteX2996" fmla="*/ 350044 w 6400800"/>
                <a:gd name="connsiteY2996" fmla="*/ 246221 h 514350"/>
                <a:gd name="connsiteX2997" fmla="*/ 344329 w 6400800"/>
                <a:gd name="connsiteY2997" fmla="*/ 267176 h 514350"/>
                <a:gd name="connsiteX2998" fmla="*/ 339566 w 6400800"/>
                <a:gd name="connsiteY2998" fmla="*/ 287179 h 514350"/>
                <a:gd name="connsiteX2999" fmla="*/ 339566 w 6400800"/>
                <a:gd name="connsiteY2999" fmla="*/ 287179 h 514350"/>
                <a:gd name="connsiteX3000" fmla="*/ 339566 w 6400800"/>
                <a:gd name="connsiteY3000" fmla="*/ 288131 h 514350"/>
                <a:gd name="connsiteX3001" fmla="*/ 338614 w 6400800"/>
                <a:gd name="connsiteY3001" fmla="*/ 291941 h 514350"/>
                <a:gd name="connsiteX3002" fmla="*/ 337661 w 6400800"/>
                <a:gd name="connsiteY3002" fmla="*/ 297656 h 514350"/>
                <a:gd name="connsiteX3003" fmla="*/ 324326 w 6400800"/>
                <a:gd name="connsiteY3003" fmla="*/ 277654 h 514350"/>
                <a:gd name="connsiteX3004" fmla="*/ 310991 w 6400800"/>
                <a:gd name="connsiteY3004" fmla="*/ 233839 h 514350"/>
                <a:gd name="connsiteX3005" fmla="*/ 303371 w 6400800"/>
                <a:gd name="connsiteY3005" fmla="*/ 211931 h 514350"/>
                <a:gd name="connsiteX3006" fmla="*/ 306229 w 6400800"/>
                <a:gd name="connsiteY3006" fmla="*/ 196691 h 514350"/>
                <a:gd name="connsiteX3007" fmla="*/ 316706 w 6400800"/>
                <a:gd name="connsiteY3007" fmla="*/ 150971 h 514350"/>
                <a:gd name="connsiteX3008" fmla="*/ 326231 w 6400800"/>
                <a:gd name="connsiteY3008" fmla="*/ 115729 h 514350"/>
                <a:gd name="connsiteX3009" fmla="*/ 335756 w 6400800"/>
                <a:gd name="connsiteY3009" fmla="*/ 85249 h 514350"/>
                <a:gd name="connsiteX3010" fmla="*/ 323374 w 6400800"/>
                <a:gd name="connsiteY3010" fmla="*/ 113824 h 514350"/>
                <a:gd name="connsiteX3011" fmla="*/ 310991 w 6400800"/>
                <a:gd name="connsiteY3011" fmla="*/ 148114 h 514350"/>
                <a:gd name="connsiteX3012" fmla="*/ 303371 w 6400800"/>
                <a:gd name="connsiteY3012" fmla="*/ 169069 h 514350"/>
                <a:gd name="connsiteX3013" fmla="*/ 297656 w 6400800"/>
                <a:gd name="connsiteY3013" fmla="*/ 190024 h 514350"/>
                <a:gd name="connsiteX3014" fmla="*/ 287179 w 6400800"/>
                <a:gd name="connsiteY3014" fmla="*/ 159544 h 514350"/>
                <a:gd name="connsiteX3015" fmla="*/ 294799 w 6400800"/>
                <a:gd name="connsiteY3015" fmla="*/ 198596 h 514350"/>
                <a:gd name="connsiteX3016" fmla="*/ 283369 w 6400800"/>
                <a:gd name="connsiteY3016" fmla="*/ 247174 h 514350"/>
                <a:gd name="connsiteX3017" fmla="*/ 279559 w 6400800"/>
                <a:gd name="connsiteY3017" fmla="*/ 264319 h 514350"/>
                <a:gd name="connsiteX3018" fmla="*/ 276701 w 6400800"/>
                <a:gd name="connsiteY3018" fmla="*/ 253841 h 514350"/>
                <a:gd name="connsiteX3019" fmla="*/ 278606 w 6400800"/>
                <a:gd name="connsiteY3019" fmla="*/ 227171 h 514350"/>
                <a:gd name="connsiteX3020" fmla="*/ 284321 w 6400800"/>
                <a:gd name="connsiteY3020" fmla="*/ 166211 h 514350"/>
                <a:gd name="connsiteX3021" fmla="*/ 287179 w 6400800"/>
                <a:gd name="connsiteY3021" fmla="*/ 139541 h 514350"/>
                <a:gd name="connsiteX3022" fmla="*/ 290989 w 6400800"/>
                <a:gd name="connsiteY3022" fmla="*/ 115729 h 514350"/>
                <a:gd name="connsiteX3023" fmla="*/ 297656 w 6400800"/>
                <a:gd name="connsiteY3023" fmla="*/ 76676 h 514350"/>
                <a:gd name="connsiteX3024" fmla="*/ 304324 w 6400800"/>
                <a:gd name="connsiteY3024" fmla="*/ 42386 h 514350"/>
                <a:gd name="connsiteX3025" fmla="*/ 293846 w 6400800"/>
                <a:gd name="connsiteY3025" fmla="*/ 75724 h 514350"/>
                <a:gd name="connsiteX3026" fmla="*/ 283369 w 6400800"/>
                <a:gd name="connsiteY3026" fmla="*/ 114776 h 514350"/>
                <a:gd name="connsiteX3027" fmla="*/ 277654 w 6400800"/>
                <a:gd name="connsiteY3027" fmla="*/ 138589 h 514350"/>
                <a:gd name="connsiteX3028" fmla="*/ 272891 w 6400800"/>
                <a:gd name="connsiteY3028" fmla="*/ 165259 h 514350"/>
                <a:gd name="connsiteX3029" fmla="*/ 270034 w 6400800"/>
                <a:gd name="connsiteY3029" fmla="*/ 178594 h 514350"/>
                <a:gd name="connsiteX3030" fmla="*/ 261461 w 6400800"/>
                <a:gd name="connsiteY3030" fmla="*/ 196691 h 514350"/>
                <a:gd name="connsiteX3031" fmla="*/ 258604 w 6400800"/>
                <a:gd name="connsiteY3031" fmla="*/ 183356 h 514350"/>
                <a:gd name="connsiteX3032" fmla="*/ 253841 w 6400800"/>
                <a:gd name="connsiteY3032" fmla="*/ 161449 h 514350"/>
                <a:gd name="connsiteX3033" fmla="*/ 254794 w 6400800"/>
                <a:gd name="connsiteY3033" fmla="*/ 183356 h 514350"/>
                <a:gd name="connsiteX3034" fmla="*/ 256699 w 6400800"/>
                <a:gd name="connsiteY3034" fmla="*/ 207169 h 514350"/>
                <a:gd name="connsiteX3035" fmla="*/ 247174 w 6400800"/>
                <a:gd name="connsiteY3035" fmla="*/ 231934 h 514350"/>
                <a:gd name="connsiteX3036" fmla="*/ 245269 w 6400800"/>
                <a:gd name="connsiteY3036" fmla="*/ 236696 h 514350"/>
                <a:gd name="connsiteX3037" fmla="*/ 242411 w 6400800"/>
                <a:gd name="connsiteY3037" fmla="*/ 230029 h 514350"/>
                <a:gd name="connsiteX3038" fmla="*/ 244316 w 6400800"/>
                <a:gd name="connsiteY3038" fmla="*/ 240506 h 514350"/>
                <a:gd name="connsiteX3039" fmla="*/ 236696 w 6400800"/>
                <a:gd name="connsiteY3039" fmla="*/ 262414 h 514350"/>
                <a:gd name="connsiteX3040" fmla="*/ 226219 w 6400800"/>
                <a:gd name="connsiteY3040" fmla="*/ 227171 h 514350"/>
                <a:gd name="connsiteX3041" fmla="*/ 218599 w 6400800"/>
                <a:gd name="connsiteY3041" fmla="*/ 204311 h 514350"/>
                <a:gd name="connsiteX3042" fmla="*/ 210979 w 6400800"/>
                <a:gd name="connsiteY3042" fmla="*/ 184309 h 514350"/>
                <a:gd name="connsiteX3043" fmla="*/ 198596 w 6400800"/>
                <a:gd name="connsiteY3043" fmla="*/ 150971 h 514350"/>
                <a:gd name="connsiteX3044" fmla="*/ 187166 w 6400800"/>
                <a:gd name="connsiteY3044" fmla="*/ 122396 h 514350"/>
                <a:gd name="connsiteX3045" fmla="*/ 194786 w 6400800"/>
                <a:gd name="connsiteY3045" fmla="*/ 151924 h 514350"/>
                <a:gd name="connsiteX3046" fmla="*/ 204311 w 6400800"/>
                <a:gd name="connsiteY3046" fmla="*/ 186214 h 514350"/>
                <a:gd name="connsiteX3047" fmla="*/ 210026 w 6400800"/>
                <a:gd name="connsiteY3047" fmla="*/ 207169 h 514350"/>
                <a:gd name="connsiteX3048" fmla="*/ 215741 w 6400800"/>
                <a:gd name="connsiteY3048" fmla="*/ 230981 h 514350"/>
                <a:gd name="connsiteX3049" fmla="*/ 226219 w 6400800"/>
                <a:gd name="connsiteY3049" fmla="*/ 275749 h 514350"/>
                <a:gd name="connsiteX3050" fmla="*/ 218599 w 6400800"/>
                <a:gd name="connsiteY3050" fmla="*/ 295751 h 514350"/>
                <a:gd name="connsiteX3051" fmla="*/ 217646 w 6400800"/>
                <a:gd name="connsiteY3051" fmla="*/ 298609 h 514350"/>
                <a:gd name="connsiteX3052" fmla="*/ 214789 w 6400800"/>
                <a:gd name="connsiteY3052" fmla="*/ 266224 h 514350"/>
                <a:gd name="connsiteX3053" fmla="*/ 212884 w 6400800"/>
                <a:gd name="connsiteY3053" fmla="*/ 241459 h 514350"/>
                <a:gd name="connsiteX3054" fmla="*/ 210979 w 6400800"/>
                <a:gd name="connsiteY3054" fmla="*/ 266224 h 514350"/>
                <a:gd name="connsiteX3055" fmla="*/ 209074 w 6400800"/>
                <a:gd name="connsiteY3055" fmla="*/ 309086 h 514350"/>
                <a:gd name="connsiteX3056" fmla="*/ 196691 w 6400800"/>
                <a:gd name="connsiteY3056" fmla="*/ 287179 h 514350"/>
                <a:gd name="connsiteX3057" fmla="*/ 187166 w 6400800"/>
                <a:gd name="connsiteY3057" fmla="*/ 270034 h 514350"/>
                <a:gd name="connsiteX3058" fmla="*/ 177641 w 6400800"/>
                <a:gd name="connsiteY3058" fmla="*/ 255746 h 514350"/>
                <a:gd name="connsiteX3059" fmla="*/ 161449 w 6400800"/>
                <a:gd name="connsiteY3059" fmla="*/ 231934 h 514350"/>
                <a:gd name="connsiteX3060" fmla="*/ 156686 w 6400800"/>
                <a:gd name="connsiteY3060" fmla="*/ 225266 h 514350"/>
                <a:gd name="connsiteX3061" fmla="*/ 152876 w 6400800"/>
                <a:gd name="connsiteY3061" fmla="*/ 209074 h 514350"/>
                <a:gd name="connsiteX3062" fmla="*/ 152876 w 6400800"/>
                <a:gd name="connsiteY3062" fmla="*/ 219551 h 514350"/>
                <a:gd name="connsiteX3063" fmla="*/ 146209 w 6400800"/>
                <a:gd name="connsiteY3063" fmla="*/ 210979 h 514350"/>
                <a:gd name="connsiteX3064" fmla="*/ 152876 w 6400800"/>
                <a:gd name="connsiteY3064" fmla="*/ 224314 h 514350"/>
                <a:gd name="connsiteX3065" fmla="*/ 156686 w 6400800"/>
                <a:gd name="connsiteY3065" fmla="*/ 275749 h 514350"/>
                <a:gd name="connsiteX3066" fmla="*/ 148114 w 6400800"/>
                <a:gd name="connsiteY3066" fmla="*/ 263366 h 514350"/>
                <a:gd name="connsiteX3067" fmla="*/ 124301 w 6400800"/>
                <a:gd name="connsiteY3067" fmla="*/ 233839 h 514350"/>
                <a:gd name="connsiteX3068" fmla="*/ 104299 w 6400800"/>
                <a:gd name="connsiteY3068" fmla="*/ 212884 h 514350"/>
                <a:gd name="connsiteX3069" fmla="*/ 88106 w 6400800"/>
                <a:gd name="connsiteY3069" fmla="*/ 197644 h 514350"/>
                <a:gd name="connsiteX3070" fmla="*/ 103346 w 6400800"/>
                <a:gd name="connsiteY3070" fmla="*/ 217646 h 514350"/>
                <a:gd name="connsiteX3071" fmla="*/ 119539 w 6400800"/>
                <a:gd name="connsiteY3071" fmla="*/ 240506 h 514350"/>
                <a:gd name="connsiteX3072" fmla="*/ 139541 w 6400800"/>
                <a:gd name="connsiteY3072" fmla="*/ 271939 h 514350"/>
                <a:gd name="connsiteX3073" fmla="*/ 151924 w 6400800"/>
                <a:gd name="connsiteY3073" fmla="*/ 292894 h 514350"/>
                <a:gd name="connsiteX3074" fmla="*/ 151924 w 6400800"/>
                <a:gd name="connsiteY3074" fmla="*/ 297656 h 514350"/>
                <a:gd name="connsiteX3075" fmla="*/ 150971 w 6400800"/>
                <a:gd name="connsiteY3075" fmla="*/ 296704 h 514350"/>
                <a:gd name="connsiteX3076" fmla="*/ 136684 w 6400800"/>
                <a:gd name="connsiteY3076" fmla="*/ 282416 h 514350"/>
                <a:gd name="connsiteX3077" fmla="*/ 131921 w 6400800"/>
                <a:gd name="connsiteY3077" fmla="*/ 278606 h 514350"/>
                <a:gd name="connsiteX3078" fmla="*/ 132874 w 6400800"/>
                <a:gd name="connsiteY3078" fmla="*/ 274796 h 514350"/>
                <a:gd name="connsiteX3079" fmla="*/ 130969 w 6400800"/>
                <a:gd name="connsiteY3079" fmla="*/ 278606 h 514350"/>
                <a:gd name="connsiteX3080" fmla="*/ 122396 w 6400800"/>
                <a:gd name="connsiteY3080" fmla="*/ 270986 h 514350"/>
                <a:gd name="connsiteX3081" fmla="*/ 130016 w 6400800"/>
                <a:gd name="connsiteY3081" fmla="*/ 280511 h 514350"/>
                <a:gd name="connsiteX3082" fmla="*/ 123349 w 6400800"/>
                <a:gd name="connsiteY3082" fmla="*/ 293846 h 514350"/>
                <a:gd name="connsiteX3083" fmla="*/ 114776 w 6400800"/>
                <a:gd name="connsiteY3083" fmla="*/ 316706 h 514350"/>
                <a:gd name="connsiteX3084" fmla="*/ 112871 w 6400800"/>
                <a:gd name="connsiteY3084" fmla="*/ 321469 h 514350"/>
                <a:gd name="connsiteX3085" fmla="*/ 103346 w 6400800"/>
                <a:gd name="connsiteY3085" fmla="*/ 299561 h 514350"/>
                <a:gd name="connsiteX3086" fmla="*/ 86201 w 6400800"/>
                <a:gd name="connsiteY3086" fmla="*/ 262414 h 514350"/>
                <a:gd name="connsiteX3087" fmla="*/ 78581 w 6400800"/>
                <a:gd name="connsiteY3087" fmla="*/ 245269 h 514350"/>
                <a:gd name="connsiteX3088" fmla="*/ 70961 w 6400800"/>
                <a:gd name="connsiteY3088" fmla="*/ 230981 h 514350"/>
                <a:gd name="connsiteX3089" fmla="*/ 57626 w 6400800"/>
                <a:gd name="connsiteY3089" fmla="*/ 208121 h 514350"/>
                <a:gd name="connsiteX3090" fmla="*/ 46196 w 6400800"/>
                <a:gd name="connsiteY3090" fmla="*/ 188119 h 514350"/>
                <a:gd name="connsiteX3091" fmla="*/ 54769 w 6400800"/>
                <a:gd name="connsiteY3091" fmla="*/ 210026 h 514350"/>
                <a:gd name="connsiteX3092" fmla="*/ 64294 w 6400800"/>
                <a:gd name="connsiteY3092" fmla="*/ 234791 h 514350"/>
                <a:gd name="connsiteX3093" fmla="*/ 70009 w 6400800"/>
                <a:gd name="connsiteY3093" fmla="*/ 250031 h 514350"/>
                <a:gd name="connsiteX3094" fmla="*/ 75724 w 6400800"/>
                <a:gd name="connsiteY3094" fmla="*/ 266224 h 514350"/>
                <a:gd name="connsiteX3095" fmla="*/ 85249 w 6400800"/>
                <a:gd name="connsiteY3095" fmla="*/ 292894 h 514350"/>
                <a:gd name="connsiteX3096" fmla="*/ 79534 w 6400800"/>
                <a:gd name="connsiteY3096" fmla="*/ 284321 h 514350"/>
                <a:gd name="connsiteX3097" fmla="*/ 68104 w 6400800"/>
                <a:gd name="connsiteY3097" fmla="*/ 268129 h 514350"/>
                <a:gd name="connsiteX3098" fmla="*/ 57626 w 6400800"/>
                <a:gd name="connsiteY3098" fmla="*/ 253841 h 514350"/>
                <a:gd name="connsiteX3099" fmla="*/ 64294 w 6400800"/>
                <a:gd name="connsiteY3099" fmla="*/ 270034 h 514350"/>
                <a:gd name="connsiteX3100" fmla="*/ 71914 w 6400800"/>
                <a:gd name="connsiteY3100" fmla="*/ 288131 h 514350"/>
                <a:gd name="connsiteX3101" fmla="*/ 83344 w 6400800"/>
                <a:gd name="connsiteY3101" fmla="*/ 311944 h 514350"/>
                <a:gd name="connsiteX3102" fmla="*/ 90964 w 6400800"/>
                <a:gd name="connsiteY3102" fmla="*/ 330994 h 514350"/>
                <a:gd name="connsiteX3103" fmla="*/ 87154 w 6400800"/>
                <a:gd name="connsiteY3103" fmla="*/ 339566 h 514350"/>
                <a:gd name="connsiteX3104" fmla="*/ 81439 w 6400800"/>
                <a:gd name="connsiteY3104" fmla="*/ 352901 h 514350"/>
                <a:gd name="connsiteX3105" fmla="*/ 78581 w 6400800"/>
                <a:gd name="connsiteY3105" fmla="*/ 339566 h 514350"/>
                <a:gd name="connsiteX3106" fmla="*/ 70009 w 6400800"/>
                <a:gd name="connsiteY3106" fmla="*/ 301466 h 514350"/>
                <a:gd name="connsiteX3107" fmla="*/ 61436 w 6400800"/>
                <a:gd name="connsiteY3107" fmla="*/ 269081 h 514350"/>
                <a:gd name="connsiteX3108" fmla="*/ 53816 w 6400800"/>
                <a:gd name="connsiteY3108" fmla="*/ 244316 h 514350"/>
                <a:gd name="connsiteX3109" fmla="*/ 46196 w 6400800"/>
                <a:gd name="connsiteY3109" fmla="*/ 223361 h 514350"/>
                <a:gd name="connsiteX3110" fmla="*/ 50006 w 6400800"/>
                <a:gd name="connsiteY3110" fmla="*/ 245269 h 514350"/>
                <a:gd name="connsiteX3111" fmla="*/ 53816 w 6400800"/>
                <a:gd name="connsiteY3111" fmla="*/ 270034 h 514350"/>
                <a:gd name="connsiteX3112" fmla="*/ 58579 w 6400800"/>
                <a:gd name="connsiteY3112" fmla="*/ 302419 h 514350"/>
                <a:gd name="connsiteX3113" fmla="*/ 64294 w 6400800"/>
                <a:gd name="connsiteY3113" fmla="*/ 340519 h 514350"/>
                <a:gd name="connsiteX3114" fmla="*/ 69056 w 6400800"/>
                <a:gd name="connsiteY3114" fmla="*/ 381476 h 514350"/>
                <a:gd name="connsiteX3115" fmla="*/ 67151 w 6400800"/>
                <a:gd name="connsiteY3115" fmla="*/ 385286 h 514350"/>
                <a:gd name="connsiteX3116" fmla="*/ 60484 w 6400800"/>
                <a:gd name="connsiteY3116" fmla="*/ 405289 h 514350"/>
                <a:gd name="connsiteX3117" fmla="*/ 59531 w 6400800"/>
                <a:gd name="connsiteY3117" fmla="*/ 407194 h 514350"/>
                <a:gd name="connsiteX3118" fmla="*/ 56674 w 6400800"/>
                <a:gd name="connsiteY3118" fmla="*/ 407194 h 514350"/>
                <a:gd name="connsiteX3119" fmla="*/ 54769 w 6400800"/>
                <a:gd name="connsiteY3119" fmla="*/ 399574 h 514350"/>
                <a:gd name="connsiteX3120" fmla="*/ 46196 w 6400800"/>
                <a:gd name="connsiteY3120" fmla="*/ 364331 h 514350"/>
                <a:gd name="connsiteX3121" fmla="*/ 37624 w 6400800"/>
                <a:gd name="connsiteY3121" fmla="*/ 332899 h 514350"/>
                <a:gd name="connsiteX3122" fmla="*/ 21431 w 6400800"/>
                <a:gd name="connsiteY3122" fmla="*/ 287179 h 514350"/>
                <a:gd name="connsiteX3123" fmla="*/ 13811 w 6400800"/>
                <a:gd name="connsiteY3123" fmla="*/ 270034 h 514350"/>
                <a:gd name="connsiteX3124" fmla="*/ 17621 w 6400800"/>
                <a:gd name="connsiteY3124" fmla="*/ 288131 h 514350"/>
                <a:gd name="connsiteX3125" fmla="*/ 21431 w 6400800"/>
                <a:gd name="connsiteY3125" fmla="*/ 309086 h 514350"/>
                <a:gd name="connsiteX3126" fmla="*/ 26194 w 6400800"/>
                <a:gd name="connsiteY3126" fmla="*/ 335756 h 514350"/>
                <a:gd name="connsiteX3127" fmla="*/ 31909 w 6400800"/>
                <a:gd name="connsiteY3127" fmla="*/ 367189 h 514350"/>
                <a:gd name="connsiteX3128" fmla="*/ 39529 w 6400800"/>
                <a:gd name="connsiteY3128" fmla="*/ 402431 h 514350"/>
                <a:gd name="connsiteX3129" fmla="*/ 39529 w 6400800"/>
                <a:gd name="connsiteY3129" fmla="*/ 404336 h 514350"/>
                <a:gd name="connsiteX3130" fmla="*/ 7144 w 6400800"/>
                <a:gd name="connsiteY3130" fmla="*/ 399574 h 514350"/>
                <a:gd name="connsiteX3131" fmla="*/ 7144 w 6400800"/>
                <a:gd name="connsiteY3131" fmla="*/ 511016 h 514350"/>
                <a:gd name="connsiteX3132" fmla="*/ 6277451 w 6400800"/>
                <a:gd name="connsiteY3132" fmla="*/ 364331 h 514350"/>
                <a:gd name="connsiteX3133" fmla="*/ 6279356 w 6400800"/>
                <a:gd name="connsiteY3133" fmla="*/ 357664 h 514350"/>
                <a:gd name="connsiteX3134" fmla="*/ 6279356 w 6400800"/>
                <a:gd name="connsiteY3134" fmla="*/ 361474 h 514350"/>
                <a:gd name="connsiteX3135" fmla="*/ 6277451 w 6400800"/>
                <a:gd name="connsiteY3135" fmla="*/ 399574 h 514350"/>
                <a:gd name="connsiteX3136" fmla="*/ 6267926 w 6400800"/>
                <a:gd name="connsiteY3136" fmla="*/ 430054 h 514350"/>
                <a:gd name="connsiteX3137" fmla="*/ 6266021 w 6400800"/>
                <a:gd name="connsiteY3137" fmla="*/ 430054 h 514350"/>
                <a:gd name="connsiteX3138" fmla="*/ 6260306 w 6400800"/>
                <a:gd name="connsiteY3138" fmla="*/ 421481 h 514350"/>
                <a:gd name="connsiteX3139" fmla="*/ 6277451 w 6400800"/>
                <a:gd name="connsiteY3139" fmla="*/ 364331 h 514350"/>
                <a:gd name="connsiteX3140" fmla="*/ 6211729 w 6400800"/>
                <a:gd name="connsiteY3140" fmla="*/ 425291 h 514350"/>
                <a:gd name="connsiteX3141" fmla="*/ 6212681 w 6400800"/>
                <a:gd name="connsiteY3141" fmla="*/ 398621 h 514350"/>
                <a:gd name="connsiteX3142" fmla="*/ 6213634 w 6400800"/>
                <a:gd name="connsiteY3142" fmla="*/ 390049 h 514350"/>
                <a:gd name="connsiteX3143" fmla="*/ 6216492 w 6400800"/>
                <a:gd name="connsiteY3143" fmla="*/ 393859 h 514350"/>
                <a:gd name="connsiteX3144" fmla="*/ 6227921 w 6400800"/>
                <a:gd name="connsiteY3144" fmla="*/ 408146 h 514350"/>
                <a:gd name="connsiteX3145" fmla="*/ 6225064 w 6400800"/>
                <a:gd name="connsiteY3145" fmla="*/ 412909 h 514350"/>
                <a:gd name="connsiteX3146" fmla="*/ 6221254 w 6400800"/>
                <a:gd name="connsiteY3146" fmla="*/ 420529 h 514350"/>
                <a:gd name="connsiteX3147" fmla="*/ 6218396 w 6400800"/>
                <a:gd name="connsiteY3147" fmla="*/ 429101 h 514350"/>
                <a:gd name="connsiteX3148" fmla="*/ 6217444 w 6400800"/>
                <a:gd name="connsiteY3148" fmla="*/ 431006 h 514350"/>
                <a:gd name="connsiteX3149" fmla="*/ 6217444 w 6400800"/>
                <a:gd name="connsiteY3149" fmla="*/ 429101 h 514350"/>
                <a:gd name="connsiteX3150" fmla="*/ 6215539 w 6400800"/>
                <a:gd name="connsiteY3150" fmla="*/ 413861 h 514350"/>
                <a:gd name="connsiteX3151" fmla="*/ 6213634 w 6400800"/>
                <a:gd name="connsiteY3151" fmla="*/ 429101 h 514350"/>
                <a:gd name="connsiteX3152" fmla="*/ 6211729 w 6400800"/>
                <a:gd name="connsiteY3152" fmla="*/ 441484 h 514350"/>
                <a:gd name="connsiteX3153" fmla="*/ 6211729 w 6400800"/>
                <a:gd name="connsiteY3153" fmla="*/ 425291 h 514350"/>
                <a:gd name="connsiteX3154" fmla="*/ 6183154 w 6400800"/>
                <a:gd name="connsiteY3154" fmla="*/ 343376 h 514350"/>
                <a:gd name="connsiteX3155" fmla="*/ 6187917 w 6400800"/>
                <a:gd name="connsiteY3155" fmla="*/ 350996 h 514350"/>
                <a:gd name="connsiteX3156" fmla="*/ 6191726 w 6400800"/>
                <a:gd name="connsiteY3156" fmla="*/ 356711 h 514350"/>
                <a:gd name="connsiteX3157" fmla="*/ 6183154 w 6400800"/>
                <a:gd name="connsiteY3157" fmla="*/ 388144 h 514350"/>
                <a:gd name="connsiteX3158" fmla="*/ 6182201 w 6400800"/>
                <a:gd name="connsiteY3158" fmla="*/ 391954 h 514350"/>
                <a:gd name="connsiteX3159" fmla="*/ 6181249 w 6400800"/>
                <a:gd name="connsiteY3159" fmla="*/ 375761 h 514350"/>
                <a:gd name="connsiteX3160" fmla="*/ 6181249 w 6400800"/>
                <a:gd name="connsiteY3160" fmla="*/ 372904 h 514350"/>
                <a:gd name="connsiteX3161" fmla="*/ 6183154 w 6400800"/>
                <a:gd name="connsiteY3161" fmla="*/ 343376 h 514350"/>
                <a:gd name="connsiteX3162" fmla="*/ 6144101 w 6400800"/>
                <a:gd name="connsiteY3162" fmla="*/ 308134 h 514350"/>
                <a:gd name="connsiteX3163" fmla="*/ 6147912 w 6400800"/>
                <a:gd name="connsiteY3163" fmla="*/ 276701 h 514350"/>
                <a:gd name="connsiteX3164" fmla="*/ 6153626 w 6400800"/>
                <a:gd name="connsiteY3164" fmla="*/ 289084 h 514350"/>
                <a:gd name="connsiteX3165" fmla="*/ 6161246 w 6400800"/>
                <a:gd name="connsiteY3165" fmla="*/ 305276 h 514350"/>
                <a:gd name="connsiteX3166" fmla="*/ 6157437 w 6400800"/>
                <a:gd name="connsiteY3166" fmla="*/ 319564 h 514350"/>
                <a:gd name="connsiteX3167" fmla="*/ 6152674 w 6400800"/>
                <a:gd name="connsiteY3167" fmla="*/ 342424 h 514350"/>
                <a:gd name="connsiteX3168" fmla="*/ 6150769 w 6400800"/>
                <a:gd name="connsiteY3168" fmla="*/ 356711 h 514350"/>
                <a:gd name="connsiteX3169" fmla="*/ 6149817 w 6400800"/>
                <a:gd name="connsiteY3169" fmla="*/ 360521 h 514350"/>
                <a:gd name="connsiteX3170" fmla="*/ 6148864 w 6400800"/>
                <a:gd name="connsiteY3170" fmla="*/ 365284 h 514350"/>
                <a:gd name="connsiteX3171" fmla="*/ 6146006 w 6400800"/>
                <a:gd name="connsiteY3171" fmla="*/ 360521 h 514350"/>
                <a:gd name="connsiteX3172" fmla="*/ 6147912 w 6400800"/>
                <a:gd name="connsiteY3172" fmla="*/ 368141 h 514350"/>
                <a:gd name="connsiteX3173" fmla="*/ 6145054 w 6400800"/>
                <a:gd name="connsiteY3173" fmla="*/ 389096 h 514350"/>
                <a:gd name="connsiteX3174" fmla="*/ 6144101 w 6400800"/>
                <a:gd name="connsiteY3174" fmla="*/ 386239 h 514350"/>
                <a:gd name="connsiteX3175" fmla="*/ 6143149 w 6400800"/>
                <a:gd name="connsiteY3175" fmla="*/ 384334 h 514350"/>
                <a:gd name="connsiteX3176" fmla="*/ 6142196 w 6400800"/>
                <a:gd name="connsiteY3176" fmla="*/ 369094 h 514350"/>
                <a:gd name="connsiteX3177" fmla="*/ 6139339 w 6400800"/>
                <a:gd name="connsiteY3177" fmla="*/ 343376 h 514350"/>
                <a:gd name="connsiteX3178" fmla="*/ 6144101 w 6400800"/>
                <a:gd name="connsiteY3178" fmla="*/ 308134 h 514350"/>
                <a:gd name="connsiteX3179" fmla="*/ 6095524 w 6400800"/>
                <a:gd name="connsiteY3179" fmla="*/ 384334 h 514350"/>
                <a:gd name="connsiteX3180" fmla="*/ 6088856 w 6400800"/>
                <a:gd name="connsiteY3180" fmla="*/ 412909 h 514350"/>
                <a:gd name="connsiteX3181" fmla="*/ 6083142 w 6400800"/>
                <a:gd name="connsiteY3181" fmla="*/ 435769 h 514350"/>
                <a:gd name="connsiteX3182" fmla="*/ 6076474 w 6400800"/>
                <a:gd name="connsiteY3182" fmla="*/ 411956 h 514350"/>
                <a:gd name="connsiteX3183" fmla="*/ 6079331 w 6400800"/>
                <a:gd name="connsiteY3183" fmla="*/ 391001 h 514350"/>
                <a:gd name="connsiteX3184" fmla="*/ 6084094 w 6400800"/>
                <a:gd name="connsiteY3184" fmla="*/ 368141 h 514350"/>
                <a:gd name="connsiteX3185" fmla="*/ 6088856 w 6400800"/>
                <a:gd name="connsiteY3185" fmla="*/ 347186 h 514350"/>
                <a:gd name="connsiteX3186" fmla="*/ 6091714 w 6400800"/>
                <a:gd name="connsiteY3186" fmla="*/ 348139 h 514350"/>
                <a:gd name="connsiteX3187" fmla="*/ 6095524 w 6400800"/>
                <a:gd name="connsiteY3187" fmla="*/ 350996 h 514350"/>
                <a:gd name="connsiteX3188" fmla="*/ 6100287 w 6400800"/>
                <a:gd name="connsiteY3188" fmla="*/ 359569 h 514350"/>
                <a:gd name="connsiteX3189" fmla="*/ 6095524 w 6400800"/>
                <a:gd name="connsiteY3189" fmla="*/ 384334 h 514350"/>
                <a:gd name="connsiteX3190" fmla="*/ 6102192 w 6400800"/>
                <a:gd name="connsiteY3190" fmla="*/ 206216 h 514350"/>
                <a:gd name="connsiteX3191" fmla="*/ 6101239 w 6400800"/>
                <a:gd name="connsiteY3191" fmla="*/ 235744 h 514350"/>
                <a:gd name="connsiteX3192" fmla="*/ 6101239 w 6400800"/>
                <a:gd name="connsiteY3192" fmla="*/ 241459 h 514350"/>
                <a:gd name="connsiteX3193" fmla="*/ 6101239 w 6400800"/>
                <a:gd name="connsiteY3193" fmla="*/ 242411 h 514350"/>
                <a:gd name="connsiteX3194" fmla="*/ 6101239 w 6400800"/>
                <a:gd name="connsiteY3194" fmla="*/ 242411 h 514350"/>
                <a:gd name="connsiteX3195" fmla="*/ 6100287 w 6400800"/>
                <a:gd name="connsiteY3195" fmla="*/ 239554 h 514350"/>
                <a:gd name="connsiteX3196" fmla="*/ 6097429 w 6400800"/>
                <a:gd name="connsiteY3196" fmla="*/ 230981 h 514350"/>
                <a:gd name="connsiteX3197" fmla="*/ 6102192 w 6400800"/>
                <a:gd name="connsiteY3197" fmla="*/ 206216 h 514350"/>
                <a:gd name="connsiteX3198" fmla="*/ 6100287 w 6400800"/>
                <a:gd name="connsiteY3198" fmla="*/ 284321 h 514350"/>
                <a:gd name="connsiteX3199" fmla="*/ 6098381 w 6400800"/>
                <a:gd name="connsiteY3199" fmla="*/ 279559 h 514350"/>
                <a:gd name="connsiteX3200" fmla="*/ 6099334 w 6400800"/>
                <a:gd name="connsiteY3200" fmla="*/ 277654 h 514350"/>
                <a:gd name="connsiteX3201" fmla="*/ 6100287 w 6400800"/>
                <a:gd name="connsiteY3201" fmla="*/ 284321 h 514350"/>
                <a:gd name="connsiteX3202" fmla="*/ 6093619 w 6400800"/>
                <a:gd name="connsiteY3202" fmla="*/ 247174 h 514350"/>
                <a:gd name="connsiteX3203" fmla="*/ 6095524 w 6400800"/>
                <a:gd name="connsiteY3203" fmla="*/ 255746 h 514350"/>
                <a:gd name="connsiteX3204" fmla="*/ 6091714 w 6400800"/>
                <a:gd name="connsiteY3204" fmla="*/ 264319 h 514350"/>
                <a:gd name="connsiteX3205" fmla="*/ 6090762 w 6400800"/>
                <a:gd name="connsiteY3205" fmla="*/ 262414 h 514350"/>
                <a:gd name="connsiteX3206" fmla="*/ 6093619 w 6400800"/>
                <a:gd name="connsiteY3206" fmla="*/ 247174 h 514350"/>
                <a:gd name="connsiteX3207" fmla="*/ 6088856 w 6400800"/>
                <a:gd name="connsiteY3207" fmla="*/ 269081 h 514350"/>
                <a:gd name="connsiteX3208" fmla="*/ 6088856 w 6400800"/>
                <a:gd name="connsiteY3208" fmla="*/ 270034 h 514350"/>
                <a:gd name="connsiteX3209" fmla="*/ 6088856 w 6400800"/>
                <a:gd name="connsiteY3209" fmla="*/ 270034 h 514350"/>
                <a:gd name="connsiteX3210" fmla="*/ 6087904 w 6400800"/>
                <a:gd name="connsiteY3210" fmla="*/ 272891 h 514350"/>
                <a:gd name="connsiteX3211" fmla="*/ 6088856 w 6400800"/>
                <a:gd name="connsiteY3211" fmla="*/ 269081 h 514350"/>
                <a:gd name="connsiteX3212" fmla="*/ 6067901 w 6400800"/>
                <a:gd name="connsiteY3212" fmla="*/ 369094 h 514350"/>
                <a:gd name="connsiteX3213" fmla="*/ 6080284 w 6400800"/>
                <a:gd name="connsiteY3213" fmla="*/ 339566 h 514350"/>
                <a:gd name="connsiteX3214" fmla="*/ 6085046 w 6400800"/>
                <a:gd name="connsiteY3214" fmla="*/ 326231 h 514350"/>
                <a:gd name="connsiteX3215" fmla="*/ 6088856 w 6400800"/>
                <a:gd name="connsiteY3215" fmla="*/ 313849 h 514350"/>
                <a:gd name="connsiteX3216" fmla="*/ 6093619 w 6400800"/>
                <a:gd name="connsiteY3216" fmla="*/ 293846 h 514350"/>
                <a:gd name="connsiteX3217" fmla="*/ 6093619 w 6400800"/>
                <a:gd name="connsiteY3217" fmla="*/ 293846 h 514350"/>
                <a:gd name="connsiteX3218" fmla="*/ 6096476 w 6400800"/>
                <a:gd name="connsiteY3218" fmla="*/ 310991 h 514350"/>
                <a:gd name="connsiteX3219" fmla="*/ 6100287 w 6400800"/>
                <a:gd name="connsiteY3219" fmla="*/ 339566 h 514350"/>
                <a:gd name="connsiteX3220" fmla="*/ 6101239 w 6400800"/>
                <a:gd name="connsiteY3220" fmla="*/ 355759 h 514350"/>
                <a:gd name="connsiteX3221" fmla="*/ 6101239 w 6400800"/>
                <a:gd name="connsiteY3221" fmla="*/ 355759 h 514350"/>
                <a:gd name="connsiteX3222" fmla="*/ 6100287 w 6400800"/>
                <a:gd name="connsiteY3222" fmla="*/ 359569 h 514350"/>
                <a:gd name="connsiteX3223" fmla="*/ 6097429 w 6400800"/>
                <a:gd name="connsiteY3223" fmla="*/ 350044 h 514350"/>
                <a:gd name="connsiteX3224" fmla="*/ 6093619 w 6400800"/>
                <a:gd name="connsiteY3224" fmla="*/ 345281 h 514350"/>
                <a:gd name="connsiteX3225" fmla="*/ 6087904 w 6400800"/>
                <a:gd name="connsiteY3225" fmla="*/ 342424 h 514350"/>
                <a:gd name="connsiteX3226" fmla="*/ 6085999 w 6400800"/>
                <a:gd name="connsiteY3226" fmla="*/ 341471 h 514350"/>
                <a:gd name="connsiteX3227" fmla="*/ 6085046 w 6400800"/>
                <a:gd name="connsiteY3227" fmla="*/ 343376 h 514350"/>
                <a:gd name="connsiteX3228" fmla="*/ 6076474 w 6400800"/>
                <a:gd name="connsiteY3228" fmla="*/ 365284 h 514350"/>
                <a:gd name="connsiteX3229" fmla="*/ 6069806 w 6400800"/>
                <a:gd name="connsiteY3229" fmla="*/ 384334 h 514350"/>
                <a:gd name="connsiteX3230" fmla="*/ 6065996 w 6400800"/>
                <a:gd name="connsiteY3230" fmla="*/ 372904 h 514350"/>
                <a:gd name="connsiteX3231" fmla="*/ 6067901 w 6400800"/>
                <a:gd name="connsiteY3231" fmla="*/ 369094 h 514350"/>
                <a:gd name="connsiteX3232" fmla="*/ 6035517 w 6400800"/>
                <a:gd name="connsiteY3232" fmla="*/ 310039 h 514350"/>
                <a:gd name="connsiteX3233" fmla="*/ 6035517 w 6400800"/>
                <a:gd name="connsiteY3233" fmla="*/ 308134 h 514350"/>
                <a:gd name="connsiteX3234" fmla="*/ 6040279 w 6400800"/>
                <a:gd name="connsiteY3234" fmla="*/ 324326 h 514350"/>
                <a:gd name="connsiteX3235" fmla="*/ 6044089 w 6400800"/>
                <a:gd name="connsiteY3235" fmla="*/ 338614 h 514350"/>
                <a:gd name="connsiteX3236" fmla="*/ 6038374 w 6400800"/>
                <a:gd name="connsiteY3236" fmla="*/ 355759 h 514350"/>
                <a:gd name="connsiteX3237" fmla="*/ 6033612 w 6400800"/>
                <a:gd name="connsiteY3237" fmla="*/ 330041 h 514350"/>
                <a:gd name="connsiteX3238" fmla="*/ 6035517 w 6400800"/>
                <a:gd name="connsiteY3238" fmla="*/ 310039 h 514350"/>
                <a:gd name="connsiteX3239" fmla="*/ 6012656 w 6400800"/>
                <a:gd name="connsiteY3239" fmla="*/ 361474 h 514350"/>
                <a:gd name="connsiteX3240" fmla="*/ 6012656 w 6400800"/>
                <a:gd name="connsiteY3240" fmla="*/ 363379 h 514350"/>
                <a:gd name="connsiteX3241" fmla="*/ 6012656 w 6400800"/>
                <a:gd name="connsiteY3241" fmla="*/ 359569 h 514350"/>
                <a:gd name="connsiteX3242" fmla="*/ 6012656 w 6400800"/>
                <a:gd name="connsiteY3242" fmla="*/ 361474 h 514350"/>
                <a:gd name="connsiteX3243" fmla="*/ 6007894 w 6400800"/>
                <a:gd name="connsiteY3243" fmla="*/ 351949 h 514350"/>
                <a:gd name="connsiteX3244" fmla="*/ 6007894 w 6400800"/>
                <a:gd name="connsiteY3244" fmla="*/ 352901 h 514350"/>
                <a:gd name="connsiteX3245" fmla="*/ 6007894 w 6400800"/>
                <a:gd name="connsiteY3245" fmla="*/ 351949 h 514350"/>
                <a:gd name="connsiteX3246" fmla="*/ 6007894 w 6400800"/>
                <a:gd name="connsiteY3246" fmla="*/ 351949 h 514350"/>
                <a:gd name="connsiteX3247" fmla="*/ 5976462 w 6400800"/>
                <a:gd name="connsiteY3247" fmla="*/ 410051 h 514350"/>
                <a:gd name="connsiteX3248" fmla="*/ 5973604 w 6400800"/>
                <a:gd name="connsiteY3248" fmla="*/ 402431 h 514350"/>
                <a:gd name="connsiteX3249" fmla="*/ 5972651 w 6400800"/>
                <a:gd name="connsiteY3249" fmla="*/ 398621 h 514350"/>
                <a:gd name="connsiteX3250" fmla="*/ 5971699 w 6400800"/>
                <a:gd name="connsiteY3250" fmla="*/ 391001 h 514350"/>
                <a:gd name="connsiteX3251" fmla="*/ 5973604 w 6400800"/>
                <a:gd name="connsiteY3251" fmla="*/ 386239 h 514350"/>
                <a:gd name="connsiteX3252" fmla="*/ 5977414 w 6400800"/>
                <a:gd name="connsiteY3252" fmla="*/ 374809 h 514350"/>
                <a:gd name="connsiteX3253" fmla="*/ 5976462 w 6400800"/>
                <a:gd name="connsiteY3253" fmla="*/ 410051 h 514350"/>
                <a:gd name="connsiteX3254" fmla="*/ 5976462 w 6400800"/>
                <a:gd name="connsiteY3254" fmla="*/ 239554 h 514350"/>
                <a:gd name="connsiteX3255" fmla="*/ 5978367 w 6400800"/>
                <a:gd name="connsiteY3255" fmla="*/ 250031 h 514350"/>
                <a:gd name="connsiteX3256" fmla="*/ 5979319 w 6400800"/>
                <a:gd name="connsiteY3256" fmla="*/ 256699 h 514350"/>
                <a:gd name="connsiteX3257" fmla="*/ 5974556 w 6400800"/>
                <a:gd name="connsiteY3257" fmla="*/ 248126 h 514350"/>
                <a:gd name="connsiteX3258" fmla="*/ 5976462 w 6400800"/>
                <a:gd name="connsiteY3258" fmla="*/ 239554 h 514350"/>
                <a:gd name="connsiteX3259" fmla="*/ 5965984 w 6400800"/>
                <a:gd name="connsiteY3259" fmla="*/ 291941 h 514350"/>
                <a:gd name="connsiteX3260" fmla="*/ 5966937 w 6400800"/>
                <a:gd name="connsiteY3260" fmla="*/ 286226 h 514350"/>
                <a:gd name="connsiteX3261" fmla="*/ 5967889 w 6400800"/>
                <a:gd name="connsiteY3261" fmla="*/ 282416 h 514350"/>
                <a:gd name="connsiteX3262" fmla="*/ 5970746 w 6400800"/>
                <a:gd name="connsiteY3262" fmla="*/ 269081 h 514350"/>
                <a:gd name="connsiteX3263" fmla="*/ 5983129 w 6400800"/>
                <a:gd name="connsiteY3263" fmla="*/ 298609 h 514350"/>
                <a:gd name="connsiteX3264" fmla="*/ 5980271 w 6400800"/>
                <a:gd name="connsiteY3264" fmla="*/ 330994 h 514350"/>
                <a:gd name="connsiteX3265" fmla="*/ 5979319 w 6400800"/>
                <a:gd name="connsiteY3265" fmla="*/ 331946 h 514350"/>
                <a:gd name="connsiteX3266" fmla="*/ 5976462 w 6400800"/>
                <a:gd name="connsiteY3266" fmla="*/ 328136 h 514350"/>
                <a:gd name="connsiteX3267" fmla="*/ 5979319 w 6400800"/>
                <a:gd name="connsiteY3267" fmla="*/ 332899 h 514350"/>
                <a:gd name="connsiteX3268" fmla="*/ 5972651 w 6400800"/>
                <a:gd name="connsiteY3268" fmla="*/ 346234 h 514350"/>
                <a:gd name="connsiteX3269" fmla="*/ 5967889 w 6400800"/>
                <a:gd name="connsiteY3269" fmla="*/ 355759 h 514350"/>
                <a:gd name="connsiteX3270" fmla="*/ 5967889 w 6400800"/>
                <a:gd name="connsiteY3270" fmla="*/ 355759 h 514350"/>
                <a:gd name="connsiteX3271" fmla="*/ 5966937 w 6400800"/>
                <a:gd name="connsiteY3271" fmla="*/ 351949 h 514350"/>
                <a:gd name="connsiteX3272" fmla="*/ 5965031 w 6400800"/>
                <a:gd name="connsiteY3272" fmla="*/ 333851 h 514350"/>
                <a:gd name="connsiteX3273" fmla="*/ 5963126 w 6400800"/>
                <a:gd name="connsiteY3273" fmla="*/ 299561 h 514350"/>
                <a:gd name="connsiteX3274" fmla="*/ 5965984 w 6400800"/>
                <a:gd name="connsiteY3274" fmla="*/ 291941 h 514350"/>
                <a:gd name="connsiteX3275" fmla="*/ 5952649 w 6400800"/>
                <a:gd name="connsiteY3275" fmla="*/ 385286 h 514350"/>
                <a:gd name="connsiteX3276" fmla="*/ 5952649 w 6400800"/>
                <a:gd name="connsiteY3276" fmla="*/ 385286 h 514350"/>
                <a:gd name="connsiteX3277" fmla="*/ 5952649 w 6400800"/>
                <a:gd name="connsiteY3277" fmla="*/ 385286 h 514350"/>
                <a:gd name="connsiteX3278" fmla="*/ 5952649 w 6400800"/>
                <a:gd name="connsiteY3278" fmla="*/ 385286 h 514350"/>
                <a:gd name="connsiteX3279" fmla="*/ 5934551 w 6400800"/>
                <a:gd name="connsiteY3279" fmla="*/ 339566 h 514350"/>
                <a:gd name="connsiteX3280" fmla="*/ 5933599 w 6400800"/>
                <a:gd name="connsiteY3280" fmla="*/ 332899 h 514350"/>
                <a:gd name="connsiteX3281" fmla="*/ 5933599 w 6400800"/>
                <a:gd name="connsiteY3281" fmla="*/ 330994 h 514350"/>
                <a:gd name="connsiteX3282" fmla="*/ 5935504 w 6400800"/>
                <a:gd name="connsiteY3282" fmla="*/ 336709 h 514350"/>
                <a:gd name="connsiteX3283" fmla="*/ 5934551 w 6400800"/>
                <a:gd name="connsiteY3283" fmla="*/ 339566 h 514350"/>
                <a:gd name="connsiteX3284" fmla="*/ 5948839 w 6400800"/>
                <a:gd name="connsiteY3284" fmla="*/ 371951 h 514350"/>
                <a:gd name="connsiteX3285" fmla="*/ 5945981 w 6400800"/>
                <a:gd name="connsiteY3285" fmla="*/ 382429 h 514350"/>
                <a:gd name="connsiteX3286" fmla="*/ 5943124 w 6400800"/>
                <a:gd name="connsiteY3286" fmla="*/ 392906 h 514350"/>
                <a:gd name="connsiteX3287" fmla="*/ 5943124 w 6400800"/>
                <a:gd name="connsiteY3287" fmla="*/ 378619 h 514350"/>
                <a:gd name="connsiteX3288" fmla="*/ 5943124 w 6400800"/>
                <a:gd name="connsiteY3288" fmla="*/ 378619 h 514350"/>
                <a:gd name="connsiteX3289" fmla="*/ 5946934 w 6400800"/>
                <a:gd name="connsiteY3289" fmla="*/ 365284 h 514350"/>
                <a:gd name="connsiteX3290" fmla="*/ 5948839 w 6400800"/>
                <a:gd name="connsiteY3290" fmla="*/ 371951 h 514350"/>
                <a:gd name="connsiteX3291" fmla="*/ 5930742 w 6400800"/>
                <a:gd name="connsiteY3291" fmla="*/ 234791 h 514350"/>
                <a:gd name="connsiteX3292" fmla="*/ 5938362 w 6400800"/>
                <a:gd name="connsiteY3292" fmla="*/ 269081 h 514350"/>
                <a:gd name="connsiteX3293" fmla="*/ 5945029 w 6400800"/>
                <a:gd name="connsiteY3293" fmla="*/ 307181 h 514350"/>
                <a:gd name="connsiteX3294" fmla="*/ 5940267 w 6400800"/>
                <a:gd name="connsiteY3294" fmla="*/ 323374 h 514350"/>
                <a:gd name="connsiteX3295" fmla="*/ 5940267 w 6400800"/>
                <a:gd name="connsiteY3295" fmla="*/ 324326 h 514350"/>
                <a:gd name="connsiteX3296" fmla="*/ 5931694 w 6400800"/>
                <a:gd name="connsiteY3296" fmla="*/ 307181 h 514350"/>
                <a:gd name="connsiteX3297" fmla="*/ 5928837 w 6400800"/>
                <a:gd name="connsiteY3297" fmla="*/ 284321 h 514350"/>
                <a:gd name="connsiteX3298" fmla="*/ 5926931 w 6400800"/>
                <a:gd name="connsiteY3298" fmla="*/ 266224 h 514350"/>
                <a:gd name="connsiteX3299" fmla="*/ 5929789 w 6400800"/>
                <a:gd name="connsiteY3299" fmla="*/ 259556 h 514350"/>
                <a:gd name="connsiteX3300" fmla="*/ 5926931 w 6400800"/>
                <a:gd name="connsiteY3300" fmla="*/ 264319 h 514350"/>
                <a:gd name="connsiteX3301" fmla="*/ 5925026 w 6400800"/>
                <a:gd name="connsiteY3301" fmla="*/ 245269 h 514350"/>
                <a:gd name="connsiteX3302" fmla="*/ 5926931 w 6400800"/>
                <a:gd name="connsiteY3302" fmla="*/ 233839 h 514350"/>
                <a:gd name="connsiteX3303" fmla="*/ 5928837 w 6400800"/>
                <a:gd name="connsiteY3303" fmla="*/ 226219 h 514350"/>
                <a:gd name="connsiteX3304" fmla="*/ 5930742 w 6400800"/>
                <a:gd name="connsiteY3304" fmla="*/ 234791 h 514350"/>
                <a:gd name="connsiteX3305" fmla="*/ 5923121 w 6400800"/>
                <a:gd name="connsiteY3305" fmla="*/ 209074 h 514350"/>
                <a:gd name="connsiteX3306" fmla="*/ 5926931 w 6400800"/>
                <a:gd name="connsiteY3306" fmla="*/ 222409 h 514350"/>
                <a:gd name="connsiteX3307" fmla="*/ 5922169 w 6400800"/>
                <a:gd name="connsiteY3307" fmla="*/ 232886 h 514350"/>
                <a:gd name="connsiteX3308" fmla="*/ 5919312 w 6400800"/>
                <a:gd name="connsiteY3308" fmla="*/ 206216 h 514350"/>
                <a:gd name="connsiteX3309" fmla="*/ 5918359 w 6400800"/>
                <a:gd name="connsiteY3309" fmla="*/ 193834 h 514350"/>
                <a:gd name="connsiteX3310" fmla="*/ 5923121 w 6400800"/>
                <a:gd name="connsiteY3310" fmla="*/ 209074 h 514350"/>
                <a:gd name="connsiteX3311" fmla="*/ 5901214 w 6400800"/>
                <a:gd name="connsiteY3311" fmla="*/ 244316 h 514350"/>
                <a:gd name="connsiteX3312" fmla="*/ 5901214 w 6400800"/>
                <a:gd name="connsiteY3312" fmla="*/ 258604 h 514350"/>
                <a:gd name="connsiteX3313" fmla="*/ 5902167 w 6400800"/>
                <a:gd name="connsiteY3313" fmla="*/ 278606 h 514350"/>
                <a:gd name="connsiteX3314" fmla="*/ 5904071 w 6400800"/>
                <a:gd name="connsiteY3314" fmla="*/ 302419 h 514350"/>
                <a:gd name="connsiteX3315" fmla="*/ 5900262 w 6400800"/>
                <a:gd name="connsiteY3315" fmla="*/ 310039 h 514350"/>
                <a:gd name="connsiteX3316" fmla="*/ 5895499 w 6400800"/>
                <a:gd name="connsiteY3316" fmla="*/ 284321 h 514350"/>
                <a:gd name="connsiteX3317" fmla="*/ 5901214 w 6400800"/>
                <a:gd name="connsiteY3317" fmla="*/ 244316 h 514350"/>
                <a:gd name="connsiteX3318" fmla="*/ 5903119 w 6400800"/>
                <a:gd name="connsiteY3318" fmla="*/ 324326 h 514350"/>
                <a:gd name="connsiteX3319" fmla="*/ 5903119 w 6400800"/>
                <a:gd name="connsiteY3319" fmla="*/ 328136 h 514350"/>
                <a:gd name="connsiteX3320" fmla="*/ 5902167 w 6400800"/>
                <a:gd name="connsiteY3320" fmla="*/ 325279 h 514350"/>
                <a:gd name="connsiteX3321" fmla="*/ 5903119 w 6400800"/>
                <a:gd name="connsiteY3321" fmla="*/ 324326 h 514350"/>
                <a:gd name="connsiteX3322" fmla="*/ 5892642 w 6400800"/>
                <a:gd name="connsiteY3322" fmla="*/ 348139 h 514350"/>
                <a:gd name="connsiteX3323" fmla="*/ 5893594 w 6400800"/>
                <a:gd name="connsiteY3323" fmla="*/ 352901 h 514350"/>
                <a:gd name="connsiteX3324" fmla="*/ 5893594 w 6400800"/>
                <a:gd name="connsiteY3324" fmla="*/ 355759 h 514350"/>
                <a:gd name="connsiteX3325" fmla="*/ 5891689 w 6400800"/>
                <a:gd name="connsiteY3325" fmla="*/ 350996 h 514350"/>
                <a:gd name="connsiteX3326" fmla="*/ 5892642 w 6400800"/>
                <a:gd name="connsiteY3326" fmla="*/ 348139 h 514350"/>
                <a:gd name="connsiteX3327" fmla="*/ 5893594 w 6400800"/>
                <a:gd name="connsiteY3327" fmla="*/ 373856 h 514350"/>
                <a:gd name="connsiteX3328" fmla="*/ 5898356 w 6400800"/>
                <a:gd name="connsiteY3328" fmla="*/ 391954 h 514350"/>
                <a:gd name="connsiteX3329" fmla="*/ 5902167 w 6400800"/>
                <a:gd name="connsiteY3329" fmla="*/ 408146 h 514350"/>
                <a:gd name="connsiteX3330" fmla="*/ 5904071 w 6400800"/>
                <a:gd name="connsiteY3330" fmla="*/ 417671 h 514350"/>
                <a:gd name="connsiteX3331" fmla="*/ 5904071 w 6400800"/>
                <a:gd name="connsiteY3331" fmla="*/ 417671 h 514350"/>
                <a:gd name="connsiteX3332" fmla="*/ 5890737 w 6400800"/>
                <a:gd name="connsiteY3332" fmla="*/ 387191 h 514350"/>
                <a:gd name="connsiteX3333" fmla="*/ 5888831 w 6400800"/>
                <a:gd name="connsiteY3333" fmla="*/ 383381 h 514350"/>
                <a:gd name="connsiteX3334" fmla="*/ 5887879 w 6400800"/>
                <a:gd name="connsiteY3334" fmla="*/ 357664 h 514350"/>
                <a:gd name="connsiteX3335" fmla="*/ 5888831 w 6400800"/>
                <a:gd name="connsiteY3335" fmla="*/ 356711 h 514350"/>
                <a:gd name="connsiteX3336" fmla="*/ 5893594 w 6400800"/>
                <a:gd name="connsiteY3336" fmla="*/ 373856 h 514350"/>
                <a:gd name="connsiteX3337" fmla="*/ 5886926 w 6400800"/>
                <a:gd name="connsiteY3337" fmla="*/ 321469 h 514350"/>
                <a:gd name="connsiteX3338" fmla="*/ 5888831 w 6400800"/>
                <a:gd name="connsiteY3338" fmla="*/ 311944 h 514350"/>
                <a:gd name="connsiteX3339" fmla="*/ 5888831 w 6400800"/>
                <a:gd name="connsiteY3339" fmla="*/ 314801 h 514350"/>
                <a:gd name="connsiteX3340" fmla="*/ 5889784 w 6400800"/>
                <a:gd name="connsiteY3340" fmla="*/ 326231 h 514350"/>
                <a:gd name="connsiteX3341" fmla="*/ 5885974 w 6400800"/>
                <a:gd name="connsiteY3341" fmla="*/ 332899 h 514350"/>
                <a:gd name="connsiteX3342" fmla="*/ 5885974 w 6400800"/>
                <a:gd name="connsiteY3342" fmla="*/ 325279 h 514350"/>
                <a:gd name="connsiteX3343" fmla="*/ 5886926 w 6400800"/>
                <a:gd name="connsiteY3343" fmla="*/ 321469 h 514350"/>
                <a:gd name="connsiteX3344" fmla="*/ 5858351 w 6400800"/>
                <a:gd name="connsiteY3344" fmla="*/ 279559 h 514350"/>
                <a:gd name="connsiteX3345" fmla="*/ 5858351 w 6400800"/>
                <a:gd name="connsiteY3345" fmla="*/ 284321 h 514350"/>
                <a:gd name="connsiteX3346" fmla="*/ 5858351 w 6400800"/>
                <a:gd name="connsiteY3346" fmla="*/ 285274 h 514350"/>
                <a:gd name="connsiteX3347" fmla="*/ 5857399 w 6400800"/>
                <a:gd name="connsiteY3347" fmla="*/ 281464 h 514350"/>
                <a:gd name="connsiteX3348" fmla="*/ 5858351 w 6400800"/>
                <a:gd name="connsiteY3348" fmla="*/ 279559 h 514350"/>
                <a:gd name="connsiteX3349" fmla="*/ 5841206 w 6400800"/>
                <a:gd name="connsiteY3349" fmla="*/ 264319 h 514350"/>
                <a:gd name="connsiteX3350" fmla="*/ 5840254 w 6400800"/>
                <a:gd name="connsiteY3350" fmla="*/ 270034 h 514350"/>
                <a:gd name="connsiteX3351" fmla="*/ 5839301 w 6400800"/>
                <a:gd name="connsiteY3351" fmla="*/ 277654 h 514350"/>
                <a:gd name="connsiteX3352" fmla="*/ 5838349 w 6400800"/>
                <a:gd name="connsiteY3352" fmla="*/ 271939 h 514350"/>
                <a:gd name="connsiteX3353" fmla="*/ 5841206 w 6400800"/>
                <a:gd name="connsiteY3353" fmla="*/ 264319 h 514350"/>
                <a:gd name="connsiteX3354" fmla="*/ 5828824 w 6400800"/>
                <a:gd name="connsiteY3354" fmla="*/ 305276 h 514350"/>
                <a:gd name="connsiteX3355" fmla="*/ 5826919 w 6400800"/>
                <a:gd name="connsiteY3355" fmla="*/ 308134 h 514350"/>
                <a:gd name="connsiteX3356" fmla="*/ 5826919 w 6400800"/>
                <a:gd name="connsiteY3356" fmla="*/ 306229 h 514350"/>
                <a:gd name="connsiteX3357" fmla="*/ 5829776 w 6400800"/>
                <a:gd name="connsiteY3357" fmla="*/ 299561 h 514350"/>
                <a:gd name="connsiteX3358" fmla="*/ 5828824 w 6400800"/>
                <a:gd name="connsiteY3358" fmla="*/ 305276 h 514350"/>
                <a:gd name="connsiteX3359" fmla="*/ 5823109 w 6400800"/>
                <a:gd name="connsiteY3359" fmla="*/ 259556 h 514350"/>
                <a:gd name="connsiteX3360" fmla="*/ 5827871 w 6400800"/>
                <a:gd name="connsiteY3360" fmla="*/ 270986 h 514350"/>
                <a:gd name="connsiteX3361" fmla="*/ 5828824 w 6400800"/>
                <a:gd name="connsiteY3361" fmla="*/ 273844 h 514350"/>
                <a:gd name="connsiteX3362" fmla="*/ 5828824 w 6400800"/>
                <a:gd name="connsiteY3362" fmla="*/ 286226 h 514350"/>
                <a:gd name="connsiteX3363" fmla="*/ 5824062 w 6400800"/>
                <a:gd name="connsiteY3363" fmla="*/ 295751 h 514350"/>
                <a:gd name="connsiteX3364" fmla="*/ 5824062 w 6400800"/>
                <a:gd name="connsiteY3364" fmla="*/ 294799 h 514350"/>
                <a:gd name="connsiteX3365" fmla="*/ 5823109 w 6400800"/>
                <a:gd name="connsiteY3365" fmla="*/ 267176 h 514350"/>
                <a:gd name="connsiteX3366" fmla="*/ 5823109 w 6400800"/>
                <a:gd name="connsiteY3366" fmla="*/ 259556 h 514350"/>
                <a:gd name="connsiteX3367" fmla="*/ 5813584 w 6400800"/>
                <a:gd name="connsiteY3367" fmla="*/ 252889 h 514350"/>
                <a:gd name="connsiteX3368" fmla="*/ 5812631 w 6400800"/>
                <a:gd name="connsiteY3368" fmla="*/ 258604 h 514350"/>
                <a:gd name="connsiteX3369" fmla="*/ 5811679 w 6400800"/>
                <a:gd name="connsiteY3369" fmla="*/ 255746 h 514350"/>
                <a:gd name="connsiteX3370" fmla="*/ 5811679 w 6400800"/>
                <a:gd name="connsiteY3370" fmla="*/ 262414 h 514350"/>
                <a:gd name="connsiteX3371" fmla="*/ 5810726 w 6400800"/>
                <a:gd name="connsiteY3371" fmla="*/ 267176 h 514350"/>
                <a:gd name="connsiteX3372" fmla="*/ 5808821 w 6400800"/>
                <a:gd name="connsiteY3372" fmla="*/ 294799 h 514350"/>
                <a:gd name="connsiteX3373" fmla="*/ 5808821 w 6400800"/>
                <a:gd name="connsiteY3373" fmla="*/ 304324 h 514350"/>
                <a:gd name="connsiteX3374" fmla="*/ 5807869 w 6400800"/>
                <a:gd name="connsiteY3374" fmla="*/ 300514 h 514350"/>
                <a:gd name="connsiteX3375" fmla="*/ 5806917 w 6400800"/>
                <a:gd name="connsiteY3375" fmla="*/ 264319 h 514350"/>
                <a:gd name="connsiteX3376" fmla="*/ 5806917 w 6400800"/>
                <a:gd name="connsiteY3376" fmla="*/ 262414 h 514350"/>
                <a:gd name="connsiteX3377" fmla="*/ 5813584 w 6400800"/>
                <a:gd name="connsiteY3377" fmla="*/ 252889 h 514350"/>
                <a:gd name="connsiteX3378" fmla="*/ 5804059 w 6400800"/>
                <a:gd name="connsiteY3378" fmla="*/ 268129 h 514350"/>
                <a:gd name="connsiteX3379" fmla="*/ 5804059 w 6400800"/>
                <a:gd name="connsiteY3379" fmla="*/ 269081 h 514350"/>
                <a:gd name="connsiteX3380" fmla="*/ 5804059 w 6400800"/>
                <a:gd name="connsiteY3380" fmla="*/ 268129 h 514350"/>
                <a:gd name="connsiteX3381" fmla="*/ 5804059 w 6400800"/>
                <a:gd name="connsiteY3381" fmla="*/ 268129 h 514350"/>
                <a:gd name="connsiteX3382" fmla="*/ 5799296 w 6400800"/>
                <a:gd name="connsiteY3382" fmla="*/ 164306 h 514350"/>
                <a:gd name="connsiteX3383" fmla="*/ 5802154 w 6400800"/>
                <a:gd name="connsiteY3383" fmla="*/ 166211 h 514350"/>
                <a:gd name="connsiteX3384" fmla="*/ 5796439 w 6400800"/>
                <a:gd name="connsiteY3384" fmla="*/ 176689 h 514350"/>
                <a:gd name="connsiteX3385" fmla="*/ 5796439 w 6400800"/>
                <a:gd name="connsiteY3385" fmla="*/ 163354 h 514350"/>
                <a:gd name="connsiteX3386" fmla="*/ 5799296 w 6400800"/>
                <a:gd name="connsiteY3386" fmla="*/ 164306 h 514350"/>
                <a:gd name="connsiteX3387" fmla="*/ 5770721 w 6400800"/>
                <a:gd name="connsiteY3387" fmla="*/ 386239 h 514350"/>
                <a:gd name="connsiteX3388" fmla="*/ 5770721 w 6400800"/>
                <a:gd name="connsiteY3388" fmla="*/ 383381 h 514350"/>
                <a:gd name="connsiteX3389" fmla="*/ 5770721 w 6400800"/>
                <a:gd name="connsiteY3389" fmla="*/ 382429 h 514350"/>
                <a:gd name="connsiteX3390" fmla="*/ 5771674 w 6400800"/>
                <a:gd name="connsiteY3390" fmla="*/ 387191 h 514350"/>
                <a:gd name="connsiteX3391" fmla="*/ 5770721 w 6400800"/>
                <a:gd name="connsiteY3391" fmla="*/ 386239 h 514350"/>
                <a:gd name="connsiteX3392" fmla="*/ 5782151 w 6400800"/>
                <a:gd name="connsiteY3392" fmla="*/ 253841 h 514350"/>
                <a:gd name="connsiteX3393" fmla="*/ 5780246 w 6400800"/>
                <a:gd name="connsiteY3393" fmla="*/ 258604 h 514350"/>
                <a:gd name="connsiteX3394" fmla="*/ 5777389 w 6400800"/>
                <a:gd name="connsiteY3394" fmla="*/ 267176 h 514350"/>
                <a:gd name="connsiteX3395" fmla="*/ 5773579 w 6400800"/>
                <a:gd name="connsiteY3395" fmla="*/ 275749 h 514350"/>
                <a:gd name="connsiteX3396" fmla="*/ 5772626 w 6400800"/>
                <a:gd name="connsiteY3396" fmla="*/ 273844 h 514350"/>
                <a:gd name="connsiteX3397" fmla="*/ 5771674 w 6400800"/>
                <a:gd name="connsiteY3397" fmla="*/ 272891 h 514350"/>
                <a:gd name="connsiteX3398" fmla="*/ 5783104 w 6400800"/>
                <a:gd name="connsiteY3398" fmla="*/ 241459 h 514350"/>
                <a:gd name="connsiteX3399" fmla="*/ 5782151 w 6400800"/>
                <a:gd name="connsiteY3399" fmla="*/ 253841 h 514350"/>
                <a:gd name="connsiteX3400" fmla="*/ 5785962 w 6400800"/>
                <a:gd name="connsiteY3400" fmla="*/ 221456 h 514350"/>
                <a:gd name="connsiteX3401" fmla="*/ 5784056 w 6400800"/>
                <a:gd name="connsiteY3401" fmla="*/ 239554 h 514350"/>
                <a:gd name="connsiteX3402" fmla="*/ 5784056 w 6400800"/>
                <a:gd name="connsiteY3402" fmla="*/ 240506 h 514350"/>
                <a:gd name="connsiteX3403" fmla="*/ 5770721 w 6400800"/>
                <a:gd name="connsiteY3403" fmla="*/ 267176 h 514350"/>
                <a:gd name="connsiteX3404" fmla="*/ 5769769 w 6400800"/>
                <a:gd name="connsiteY3404" fmla="*/ 261461 h 514350"/>
                <a:gd name="connsiteX3405" fmla="*/ 5769769 w 6400800"/>
                <a:gd name="connsiteY3405" fmla="*/ 258604 h 514350"/>
                <a:gd name="connsiteX3406" fmla="*/ 5785962 w 6400800"/>
                <a:gd name="connsiteY3406" fmla="*/ 221456 h 514350"/>
                <a:gd name="connsiteX3407" fmla="*/ 5754529 w 6400800"/>
                <a:gd name="connsiteY3407" fmla="*/ 333851 h 514350"/>
                <a:gd name="connsiteX3408" fmla="*/ 5746909 w 6400800"/>
                <a:gd name="connsiteY3408" fmla="*/ 348139 h 514350"/>
                <a:gd name="connsiteX3409" fmla="*/ 5745956 w 6400800"/>
                <a:gd name="connsiteY3409" fmla="*/ 346234 h 514350"/>
                <a:gd name="connsiteX3410" fmla="*/ 5754529 w 6400800"/>
                <a:gd name="connsiteY3410" fmla="*/ 322421 h 514350"/>
                <a:gd name="connsiteX3411" fmla="*/ 5754529 w 6400800"/>
                <a:gd name="connsiteY3411" fmla="*/ 333851 h 514350"/>
                <a:gd name="connsiteX3412" fmla="*/ 5754529 w 6400800"/>
                <a:gd name="connsiteY3412" fmla="*/ 333851 h 514350"/>
                <a:gd name="connsiteX3413" fmla="*/ 5762149 w 6400800"/>
                <a:gd name="connsiteY3413" fmla="*/ 302419 h 514350"/>
                <a:gd name="connsiteX3414" fmla="*/ 5762149 w 6400800"/>
                <a:gd name="connsiteY3414" fmla="*/ 302419 h 514350"/>
                <a:gd name="connsiteX3415" fmla="*/ 5762149 w 6400800"/>
                <a:gd name="connsiteY3415" fmla="*/ 302419 h 514350"/>
                <a:gd name="connsiteX3416" fmla="*/ 5762149 w 6400800"/>
                <a:gd name="connsiteY3416" fmla="*/ 302419 h 514350"/>
                <a:gd name="connsiteX3417" fmla="*/ 5761196 w 6400800"/>
                <a:gd name="connsiteY3417" fmla="*/ 304324 h 514350"/>
                <a:gd name="connsiteX3418" fmla="*/ 5762149 w 6400800"/>
                <a:gd name="connsiteY3418" fmla="*/ 305276 h 514350"/>
                <a:gd name="connsiteX3419" fmla="*/ 5762149 w 6400800"/>
                <a:gd name="connsiteY3419" fmla="*/ 308134 h 514350"/>
                <a:gd name="connsiteX3420" fmla="*/ 5762149 w 6400800"/>
                <a:gd name="connsiteY3420" fmla="*/ 310039 h 514350"/>
                <a:gd name="connsiteX3421" fmla="*/ 5759292 w 6400800"/>
                <a:gd name="connsiteY3421" fmla="*/ 320516 h 514350"/>
                <a:gd name="connsiteX3422" fmla="*/ 5757387 w 6400800"/>
                <a:gd name="connsiteY3422" fmla="*/ 328136 h 514350"/>
                <a:gd name="connsiteX3423" fmla="*/ 5755481 w 6400800"/>
                <a:gd name="connsiteY3423" fmla="*/ 320516 h 514350"/>
                <a:gd name="connsiteX3424" fmla="*/ 5761196 w 6400800"/>
                <a:gd name="connsiteY3424" fmla="*/ 304324 h 514350"/>
                <a:gd name="connsiteX3425" fmla="*/ 5760244 w 6400800"/>
                <a:gd name="connsiteY3425" fmla="*/ 289084 h 514350"/>
                <a:gd name="connsiteX3426" fmla="*/ 5759292 w 6400800"/>
                <a:gd name="connsiteY3426" fmla="*/ 290989 h 514350"/>
                <a:gd name="connsiteX3427" fmla="*/ 5751671 w 6400800"/>
                <a:gd name="connsiteY3427" fmla="*/ 301466 h 514350"/>
                <a:gd name="connsiteX3428" fmla="*/ 5748814 w 6400800"/>
                <a:gd name="connsiteY3428" fmla="*/ 305276 h 514350"/>
                <a:gd name="connsiteX3429" fmla="*/ 5759292 w 6400800"/>
                <a:gd name="connsiteY3429" fmla="*/ 280511 h 514350"/>
                <a:gd name="connsiteX3430" fmla="*/ 5760244 w 6400800"/>
                <a:gd name="connsiteY3430" fmla="*/ 289084 h 514350"/>
                <a:gd name="connsiteX3431" fmla="*/ 5756434 w 6400800"/>
                <a:gd name="connsiteY3431" fmla="*/ 227171 h 514350"/>
                <a:gd name="connsiteX3432" fmla="*/ 5756434 w 6400800"/>
                <a:gd name="connsiteY3432" fmla="*/ 243364 h 514350"/>
                <a:gd name="connsiteX3433" fmla="*/ 5757387 w 6400800"/>
                <a:gd name="connsiteY3433" fmla="*/ 250984 h 514350"/>
                <a:gd name="connsiteX3434" fmla="*/ 5753576 w 6400800"/>
                <a:gd name="connsiteY3434" fmla="*/ 259556 h 514350"/>
                <a:gd name="connsiteX3435" fmla="*/ 5741194 w 6400800"/>
                <a:gd name="connsiteY3435" fmla="*/ 285274 h 514350"/>
                <a:gd name="connsiteX3436" fmla="*/ 5756434 w 6400800"/>
                <a:gd name="connsiteY3436" fmla="*/ 227171 h 514350"/>
                <a:gd name="connsiteX3437" fmla="*/ 5676424 w 6400800"/>
                <a:gd name="connsiteY3437" fmla="*/ 184309 h 514350"/>
                <a:gd name="connsiteX3438" fmla="*/ 5676424 w 6400800"/>
                <a:gd name="connsiteY3438" fmla="*/ 198596 h 514350"/>
                <a:gd name="connsiteX3439" fmla="*/ 5676424 w 6400800"/>
                <a:gd name="connsiteY3439" fmla="*/ 228124 h 514350"/>
                <a:gd name="connsiteX3440" fmla="*/ 5676424 w 6400800"/>
                <a:gd name="connsiteY3440" fmla="*/ 246221 h 514350"/>
                <a:gd name="connsiteX3441" fmla="*/ 5677376 w 6400800"/>
                <a:gd name="connsiteY3441" fmla="*/ 266224 h 514350"/>
                <a:gd name="connsiteX3442" fmla="*/ 5678329 w 6400800"/>
                <a:gd name="connsiteY3442" fmla="*/ 276701 h 514350"/>
                <a:gd name="connsiteX3443" fmla="*/ 5678329 w 6400800"/>
                <a:gd name="connsiteY3443" fmla="*/ 276701 h 514350"/>
                <a:gd name="connsiteX3444" fmla="*/ 5675471 w 6400800"/>
                <a:gd name="connsiteY3444" fmla="*/ 259556 h 514350"/>
                <a:gd name="connsiteX3445" fmla="*/ 5672614 w 6400800"/>
                <a:gd name="connsiteY3445" fmla="*/ 242411 h 514350"/>
                <a:gd name="connsiteX3446" fmla="*/ 5669756 w 6400800"/>
                <a:gd name="connsiteY3446" fmla="*/ 223361 h 514350"/>
                <a:gd name="connsiteX3447" fmla="*/ 5668804 w 6400800"/>
                <a:gd name="connsiteY3447" fmla="*/ 216694 h 514350"/>
                <a:gd name="connsiteX3448" fmla="*/ 5676424 w 6400800"/>
                <a:gd name="connsiteY3448" fmla="*/ 184309 h 514350"/>
                <a:gd name="connsiteX3449" fmla="*/ 5652612 w 6400800"/>
                <a:gd name="connsiteY3449" fmla="*/ 263366 h 514350"/>
                <a:gd name="connsiteX3450" fmla="*/ 5653564 w 6400800"/>
                <a:gd name="connsiteY3450" fmla="*/ 261461 h 514350"/>
                <a:gd name="connsiteX3451" fmla="*/ 5655469 w 6400800"/>
                <a:gd name="connsiteY3451" fmla="*/ 264319 h 514350"/>
                <a:gd name="connsiteX3452" fmla="*/ 5655469 w 6400800"/>
                <a:gd name="connsiteY3452" fmla="*/ 268129 h 514350"/>
                <a:gd name="connsiteX3453" fmla="*/ 5657374 w 6400800"/>
                <a:gd name="connsiteY3453" fmla="*/ 286226 h 514350"/>
                <a:gd name="connsiteX3454" fmla="*/ 5652612 w 6400800"/>
                <a:gd name="connsiteY3454" fmla="*/ 269081 h 514350"/>
                <a:gd name="connsiteX3455" fmla="*/ 5651659 w 6400800"/>
                <a:gd name="connsiteY3455" fmla="*/ 267176 h 514350"/>
                <a:gd name="connsiteX3456" fmla="*/ 5652612 w 6400800"/>
                <a:gd name="connsiteY3456" fmla="*/ 263366 h 514350"/>
                <a:gd name="connsiteX3457" fmla="*/ 5650706 w 6400800"/>
                <a:gd name="connsiteY3457" fmla="*/ 205264 h 514350"/>
                <a:gd name="connsiteX3458" fmla="*/ 5651659 w 6400800"/>
                <a:gd name="connsiteY3458" fmla="*/ 212884 h 514350"/>
                <a:gd name="connsiteX3459" fmla="*/ 5649754 w 6400800"/>
                <a:gd name="connsiteY3459" fmla="*/ 207169 h 514350"/>
                <a:gd name="connsiteX3460" fmla="*/ 5650706 w 6400800"/>
                <a:gd name="connsiteY3460" fmla="*/ 205264 h 514350"/>
                <a:gd name="connsiteX3461" fmla="*/ 5647849 w 6400800"/>
                <a:gd name="connsiteY3461" fmla="*/ 209074 h 514350"/>
                <a:gd name="connsiteX3462" fmla="*/ 5649754 w 6400800"/>
                <a:gd name="connsiteY3462" fmla="*/ 219551 h 514350"/>
                <a:gd name="connsiteX3463" fmla="*/ 5651659 w 6400800"/>
                <a:gd name="connsiteY3463" fmla="*/ 235744 h 514350"/>
                <a:gd name="connsiteX3464" fmla="*/ 5651659 w 6400800"/>
                <a:gd name="connsiteY3464" fmla="*/ 236696 h 514350"/>
                <a:gd name="connsiteX3465" fmla="*/ 5645944 w 6400800"/>
                <a:gd name="connsiteY3465" fmla="*/ 228124 h 514350"/>
                <a:gd name="connsiteX3466" fmla="*/ 5644039 w 6400800"/>
                <a:gd name="connsiteY3466" fmla="*/ 216694 h 514350"/>
                <a:gd name="connsiteX3467" fmla="*/ 5647849 w 6400800"/>
                <a:gd name="connsiteY3467" fmla="*/ 209074 h 514350"/>
                <a:gd name="connsiteX3468" fmla="*/ 5642134 w 6400800"/>
                <a:gd name="connsiteY3468" fmla="*/ 370046 h 514350"/>
                <a:gd name="connsiteX3469" fmla="*/ 5643087 w 6400800"/>
                <a:gd name="connsiteY3469" fmla="*/ 377666 h 514350"/>
                <a:gd name="connsiteX3470" fmla="*/ 5641181 w 6400800"/>
                <a:gd name="connsiteY3470" fmla="*/ 385286 h 514350"/>
                <a:gd name="connsiteX3471" fmla="*/ 5642134 w 6400800"/>
                <a:gd name="connsiteY3471" fmla="*/ 370046 h 514350"/>
                <a:gd name="connsiteX3472" fmla="*/ 5624037 w 6400800"/>
                <a:gd name="connsiteY3472" fmla="*/ 272891 h 514350"/>
                <a:gd name="connsiteX3473" fmla="*/ 5625942 w 6400800"/>
                <a:gd name="connsiteY3473" fmla="*/ 258604 h 514350"/>
                <a:gd name="connsiteX3474" fmla="*/ 5625942 w 6400800"/>
                <a:gd name="connsiteY3474" fmla="*/ 254794 h 514350"/>
                <a:gd name="connsiteX3475" fmla="*/ 5632609 w 6400800"/>
                <a:gd name="connsiteY3475" fmla="*/ 241459 h 514350"/>
                <a:gd name="connsiteX3476" fmla="*/ 5634514 w 6400800"/>
                <a:gd name="connsiteY3476" fmla="*/ 236696 h 514350"/>
                <a:gd name="connsiteX3477" fmla="*/ 5637371 w 6400800"/>
                <a:gd name="connsiteY3477" fmla="*/ 245269 h 514350"/>
                <a:gd name="connsiteX3478" fmla="*/ 5640229 w 6400800"/>
                <a:gd name="connsiteY3478" fmla="*/ 259556 h 514350"/>
                <a:gd name="connsiteX3479" fmla="*/ 5640229 w 6400800"/>
                <a:gd name="connsiteY3479" fmla="*/ 266224 h 514350"/>
                <a:gd name="connsiteX3480" fmla="*/ 5631656 w 6400800"/>
                <a:gd name="connsiteY3480" fmla="*/ 288131 h 514350"/>
                <a:gd name="connsiteX3481" fmla="*/ 5624037 w 6400800"/>
                <a:gd name="connsiteY3481" fmla="*/ 277654 h 514350"/>
                <a:gd name="connsiteX3482" fmla="*/ 5624037 w 6400800"/>
                <a:gd name="connsiteY3482" fmla="*/ 272891 h 514350"/>
                <a:gd name="connsiteX3483" fmla="*/ 5623084 w 6400800"/>
                <a:gd name="connsiteY3483" fmla="*/ 289084 h 514350"/>
                <a:gd name="connsiteX3484" fmla="*/ 5623084 w 6400800"/>
                <a:gd name="connsiteY3484" fmla="*/ 287179 h 514350"/>
                <a:gd name="connsiteX3485" fmla="*/ 5624989 w 6400800"/>
                <a:gd name="connsiteY3485" fmla="*/ 290989 h 514350"/>
                <a:gd name="connsiteX3486" fmla="*/ 5626894 w 6400800"/>
                <a:gd name="connsiteY3486" fmla="*/ 298609 h 514350"/>
                <a:gd name="connsiteX3487" fmla="*/ 5625942 w 6400800"/>
                <a:gd name="connsiteY3487" fmla="*/ 300514 h 514350"/>
                <a:gd name="connsiteX3488" fmla="*/ 5625942 w 6400800"/>
                <a:gd name="connsiteY3488" fmla="*/ 300514 h 514350"/>
                <a:gd name="connsiteX3489" fmla="*/ 5622131 w 6400800"/>
                <a:gd name="connsiteY3489" fmla="*/ 295751 h 514350"/>
                <a:gd name="connsiteX3490" fmla="*/ 5623084 w 6400800"/>
                <a:gd name="connsiteY3490" fmla="*/ 289084 h 514350"/>
                <a:gd name="connsiteX3491" fmla="*/ 5621179 w 6400800"/>
                <a:gd name="connsiteY3491" fmla="*/ 310991 h 514350"/>
                <a:gd name="connsiteX3492" fmla="*/ 5621179 w 6400800"/>
                <a:gd name="connsiteY3492" fmla="*/ 310991 h 514350"/>
                <a:gd name="connsiteX3493" fmla="*/ 5621179 w 6400800"/>
                <a:gd name="connsiteY3493" fmla="*/ 310991 h 514350"/>
                <a:gd name="connsiteX3494" fmla="*/ 5621179 w 6400800"/>
                <a:gd name="connsiteY3494" fmla="*/ 310991 h 514350"/>
                <a:gd name="connsiteX3495" fmla="*/ 5618321 w 6400800"/>
                <a:gd name="connsiteY3495" fmla="*/ 270034 h 514350"/>
                <a:gd name="connsiteX3496" fmla="*/ 5618321 w 6400800"/>
                <a:gd name="connsiteY3496" fmla="*/ 270034 h 514350"/>
                <a:gd name="connsiteX3497" fmla="*/ 5618321 w 6400800"/>
                <a:gd name="connsiteY3497" fmla="*/ 270034 h 514350"/>
                <a:gd name="connsiteX3498" fmla="*/ 5618321 w 6400800"/>
                <a:gd name="connsiteY3498" fmla="*/ 270034 h 514350"/>
                <a:gd name="connsiteX3499" fmla="*/ 5617369 w 6400800"/>
                <a:gd name="connsiteY3499" fmla="*/ 272891 h 514350"/>
                <a:gd name="connsiteX3500" fmla="*/ 5618321 w 6400800"/>
                <a:gd name="connsiteY3500" fmla="*/ 273844 h 514350"/>
                <a:gd name="connsiteX3501" fmla="*/ 5616417 w 6400800"/>
                <a:gd name="connsiteY3501" fmla="*/ 286226 h 514350"/>
                <a:gd name="connsiteX3502" fmla="*/ 5613559 w 6400800"/>
                <a:gd name="connsiteY3502" fmla="*/ 282416 h 514350"/>
                <a:gd name="connsiteX3503" fmla="*/ 5617369 w 6400800"/>
                <a:gd name="connsiteY3503" fmla="*/ 272891 h 514350"/>
                <a:gd name="connsiteX3504" fmla="*/ 5608796 w 6400800"/>
                <a:gd name="connsiteY3504" fmla="*/ 290989 h 514350"/>
                <a:gd name="connsiteX3505" fmla="*/ 5608796 w 6400800"/>
                <a:gd name="connsiteY3505" fmla="*/ 290989 h 514350"/>
                <a:gd name="connsiteX3506" fmla="*/ 5611654 w 6400800"/>
                <a:gd name="connsiteY3506" fmla="*/ 294799 h 514350"/>
                <a:gd name="connsiteX3507" fmla="*/ 5613559 w 6400800"/>
                <a:gd name="connsiteY3507" fmla="*/ 297656 h 514350"/>
                <a:gd name="connsiteX3508" fmla="*/ 5611654 w 6400800"/>
                <a:gd name="connsiteY3508" fmla="*/ 310991 h 514350"/>
                <a:gd name="connsiteX3509" fmla="*/ 5608796 w 6400800"/>
                <a:gd name="connsiteY3509" fmla="*/ 292894 h 514350"/>
                <a:gd name="connsiteX3510" fmla="*/ 5608796 w 6400800"/>
                <a:gd name="connsiteY3510" fmla="*/ 290989 h 514350"/>
                <a:gd name="connsiteX3511" fmla="*/ 5594509 w 6400800"/>
                <a:gd name="connsiteY3511" fmla="*/ 241459 h 514350"/>
                <a:gd name="connsiteX3512" fmla="*/ 5595462 w 6400800"/>
                <a:gd name="connsiteY3512" fmla="*/ 258604 h 514350"/>
                <a:gd name="connsiteX3513" fmla="*/ 5595462 w 6400800"/>
                <a:gd name="connsiteY3513" fmla="*/ 259556 h 514350"/>
                <a:gd name="connsiteX3514" fmla="*/ 5595462 w 6400800"/>
                <a:gd name="connsiteY3514" fmla="*/ 261461 h 514350"/>
                <a:gd name="connsiteX3515" fmla="*/ 5593556 w 6400800"/>
                <a:gd name="connsiteY3515" fmla="*/ 259556 h 514350"/>
                <a:gd name="connsiteX3516" fmla="*/ 5592604 w 6400800"/>
                <a:gd name="connsiteY3516" fmla="*/ 250031 h 514350"/>
                <a:gd name="connsiteX3517" fmla="*/ 5594509 w 6400800"/>
                <a:gd name="connsiteY3517" fmla="*/ 241459 h 514350"/>
                <a:gd name="connsiteX3518" fmla="*/ 5578317 w 6400800"/>
                <a:gd name="connsiteY3518" fmla="*/ 284321 h 514350"/>
                <a:gd name="connsiteX3519" fmla="*/ 5578317 w 6400800"/>
                <a:gd name="connsiteY3519" fmla="*/ 286226 h 514350"/>
                <a:gd name="connsiteX3520" fmla="*/ 5577364 w 6400800"/>
                <a:gd name="connsiteY3520" fmla="*/ 285274 h 514350"/>
                <a:gd name="connsiteX3521" fmla="*/ 5578317 w 6400800"/>
                <a:gd name="connsiteY3521" fmla="*/ 284321 h 514350"/>
                <a:gd name="connsiteX3522" fmla="*/ 5573554 w 6400800"/>
                <a:gd name="connsiteY3522" fmla="*/ 299561 h 514350"/>
                <a:gd name="connsiteX3523" fmla="*/ 5576412 w 6400800"/>
                <a:gd name="connsiteY3523" fmla="*/ 305276 h 514350"/>
                <a:gd name="connsiteX3524" fmla="*/ 5577364 w 6400800"/>
                <a:gd name="connsiteY3524" fmla="*/ 307181 h 514350"/>
                <a:gd name="connsiteX3525" fmla="*/ 5576412 w 6400800"/>
                <a:gd name="connsiteY3525" fmla="*/ 325279 h 514350"/>
                <a:gd name="connsiteX3526" fmla="*/ 5576412 w 6400800"/>
                <a:gd name="connsiteY3526" fmla="*/ 328136 h 514350"/>
                <a:gd name="connsiteX3527" fmla="*/ 5575459 w 6400800"/>
                <a:gd name="connsiteY3527" fmla="*/ 319564 h 514350"/>
                <a:gd name="connsiteX3528" fmla="*/ 5573554 w 6400800"/>
                <a:gd name="connsiteY3528" fmla="*/ 303371 h 514350"/>
                <a:gd name="connsiteX3529" fmla="*/ 5573554 w 6400800"/>
                <a:gd name="connsiteY3529" fmla="*/ 299561 h 514350"/>
                <a:gd name="connsiteX3530" fmla="*/ 5550694 w 6400800"/>
                <a:gd name="connsiteY3530" fmla="*/ 308134 h 514350"/>
                <a:gd name="connsiteX3531" fmla="*/ 5549742 w 6400800"/>
                <a:gd name="connsiteY3531" fmla="*/ 301466 h 514350"/>
                <a:gd name="connsiteX3532" fmla="*/ 5551646 w 6400800"/>
                <a:gd name="connsiteY3532" fmla="*/ 294799 h 514350"/>
                <a:gd name="connsiteX3533" fmla="*/ 5552599 w 6400800"/>
                <a:gd name="connsiteY3533" fmla="*/ 291941 h 514350"/>
                <a:gd name="connsiteX3534" fmla="*/ 5554504 w 6400800"/>
                <a:gd name="connsiteY3534" fmla="*/ 302419 h 514350"/>
                <a:gd name="connsiteX3535" fmla="*/ 5552599 w 6400800"/>
                <a:gd name="connsiteY3535" fmla="*/ 306229 h 514350"/>
                <a:gd name="connsiteX3536" fmla="*/ 5550694 w 6400800"/>
                <a:gd name="connsiteY3536" fmla="*/ 308134 h 514350"/>
                <a:gd name="connsiteX3537" fmla="*/ 5557362 w 6400800"/>
                <a:gd name="connsiteY3537" fmla="*/ 313849 h 514350"/>
                <a:gd name="connsiteX3538" fmla="*/ 5557362 w 6400800"/>
                <a:gd name="connsiteY3538" fmla="*/ 313849 h 514350"/>
                <a:gd name="connsiteX3539" fmla="*/ 5553551 w 6400800"/>
                <a:gd name="connsiteY3539" fmla="*/ 318611 h 514350"/>
                <a:gd name="connsiteX3540" fmla="*/ 5556409 w 6400800"/>
                <a:gd name="connsiteY3540" fmla="*/ 310039 h 514350"/>
                <a:gd name="connsiteX3541" fmla="*/ 5557362 w 6400800"/>
                <a:gd name="connsiteY3541" fmla="*/ 313849 h 514350"/>
                <a:gd name="connsiteX3542" fmla="*/ 5557362 w 6400800"/>
                <a:gd name="connsiteY3542" fmla="*/ 313849 h 514350"/>
                <a:gd name="connsiteX3543" fmla="*/ 5561171 w 6400800"/>
                <a:gd name="connsiteY3543" fmla="*/ 359569 h 514350"/>
                <a:gd name="connsiteX3544" fmla="*/ 5561171 w 6400800"/>
                <a:gd name="connsiteY3544" fmla="*/ 361474 h 514350"/>
                <a:gd name="connsiteX3545" fmla="*/ 5560219 w 6400800"/>
                <a:gd name="connsiteY3545" fmla="*/ 360521 h 514350"/>
                <a:gd name="connsiteX3546" fmla="*/ 5558314 w 6400800"/>
                <a:gd name="connsiteY3546" fmla="*/ 350996 h 514350"/>
                <a:gd name="connsiteX3547" fmla="*/ 5560219 w 6400800"/>
                <a:gd name="connsiteY3547" fmla="*/ 342424 h 514350"/>
                <a:gd name="connsiteX3548" fmla="*/ 5561171 w 6400800"/>
                <a:gd name="connsiteY3548" fmla="*/ 359569 h 514350"/>
                <a:gd name="connsiteX3549" fmla="*/ 5559267 w 6400800"/>
                <a:gd name="connsiteY3549" fmla="*/ 303371 h 514350"/>
                <a:gd name="connsiteX3550" fmla="*/ 5559267 w 6400800"/>
                <a:gd name="connsiteY3550" fmla="*/ 303371 h 514350"/>
                <a:gd name="connsiteX3551" fmla="*/ 5559267 w 6400800"/>
                <a:gd name="connsiteY3551" fmla="*/ 303371 h 514350"/>
                <a:gd name="connsiteX3552" fmla="*/ 5559267 w 6400800"/>
                <a:gd name="connsiteY3552" fmla="*/ 303371 h 514350"/>
                <a:gd name="connsiteX3553" fmla="*/ 5557362 w 6400800"/>
                <a:gd name="connsiteY3553" fmla="*/ 277654 h 514350"/>
                <a:gd name="connsiteX3554" fmla="*/ 5558314 w 6400800"/>
                <a:gd name="connsiteY3554" fmla="*/ 283369 h 514350"/>
                <a:gd name="connsiteX3555" fmla="*/ 5559267 w 6400800"/>
                <a:gd name="connsiteY3555" fmla="*/ 293846 h 514350"/>
                <a:gd name="connsiteX3556" fmla="*/ 5557362 w 6400800"/>
                <a:gd name="connsiteY3556" fmla="*/ 296704 h 514350"/>
                <a:gd name="connsiteX3557" fmla="*/ 5554504 w 6400800"/>
                <a:gd name="connsiteY3557" fmla="*/ 287179 h 514350"/>
                <a:gd name="connsiteX3558" fmla="*/ 5557362 w 6400800"/>
                <a:gd name="connsiteY3558" fmla="*/ 277654 h 514350"/>
                <a:gd name="connsiteX3559" fmla="*/ 5553551 w 6400800"/>
                <a:gd name="connsiteY3559" fmla="*/ 252889 h 514350"/>
                <a:gd name="connsiteX3560" fmla="*/ 5553551 w 6400800"/>
                <a:gd name="connsiteY3560" fmla="*/ 252889 h 514350"/>
                <a:gd name="connsiteX3561" fmla="*/ 5553551 w 6400800"/>
                <a:gd name="connsiteY3561" fmla="*/ 253841 h 514350"/>
                <a:gd name="connsiteX3562" fmla="*/ 5555456 w 6400800"/>
                <a:gd name="connsiteY3562" fmla="*/ 268129 h 514350"/>
                <a:gd name="connsiteX3563" fmla="*/ 5555456 w 6400800"/>
                <a:gd name="connsiteY3563" fmla="*/ 270986 h 514350"/>
                <a:gd name="connsiteX3564" fmla="*/ 5552599 w 6400800"/>
                <a:gd name="connsiteY3564" fmla="*/ 275749 h 514350"/>
                <a:gd name="connsiteX3565" fmla="*/ 5549742 w 6400800"/>
                <a:gd name="connsiteY3565" fmla="*/ 280511 h 514350"/>
                <a:gd name="connsiteX3566" fmla="*/ 5549742 w 6400800"/>
                <a:gd name="connsiteY3566" fmla="*/ 280511 h 514350"/>
                <a:gd name="connsiteX3567" fmla="*/ 5549742 w 6400800"/>
                <a:gd name="connsiteY3567" fmla="*/ 280511 h 514350"/>
                <a:gd name="connsiteX3568" fmla="*/ 5545931 w 6400800"/>
                <a:gd name="connsiteY3568" fmla="*/ 286226 h 514350"/>
                <a:gd name="connsiteX3569" fmla="*/ 5544979 w 6400800"/>
                <a:gd name="connsiteY3569" fmla="*/ 281464 h 514350"/>
                <a:gd name="connsiteX3570" fmla="*/ 5546884 w 6400800"/>
                <a:gd name="connsiteY3570" fmla="*/ 275749 h 514350"/>
                <a:gd name="connsiteX3571" fmla="*/ 5549742 w 6400800"/>
                <a:gd name="connsiteY3571" fmla="*/ 261461 h 514350"/>
                <a:gd name="connsiteX3572" fmla="*/ 5553551 w 6400800"/>
                <a:gd name="connsiteY3572" fmla="*/ 252889 h 514350"/>
                <a:gd name="connsiteX3573" fmla="*/ 5548789 w 6400800"/>
                <a:gd name="connsiteY3573" fmla="*/ 226219 h 514350"/>
                <a:gd name="connsiteX3574" fmla="*/ 5549742 w 6400800"/>
                <a:gd name="connsiteY3574" fmla="*/ 230029 h 514350"/>
                <a:gd name="connsiteX3575" fmla="*/ 5550694 w 6400800"/>
                <a:gd name="connsiteY3575" fmla="*/ 234791 h 514350"/>
                <a:gd name="connsiteX3576" fmla="*/ 5547837 w 6400800"/>
                <a:gd name="connsiteY3576" fmla="*/ 230029 h 514350"/>
                <a:gd name="connsiteX3577" fmla="*/ 5548789 w 6400800"/>
                <a:gd name="connsiteY3577" fmla="*/ 226219 h 514350"/>
                <a:gd name="connsiteX3578" fmla="*/ 5546884 w 6400800"/>
                <a:gd name="connsiteY3578" fmla="*/ 235744 h 514350"/>
                <a:gd name="connsiteX3579" fmla="*/ 5550694 w 6400800"/>
                <a:gd name="connsiteY3579" fmla="*/ 244316 h 514350"/>
                <a:gd name="connsiteX3580" fmla="*/ 5544979 w 6400800"/>
                <a:gd name="connsiteY3580" fmla="*/ 259556 h 514350"/>
                <a:gd name="connsiteX3581" fmla="*/ 5544026 w 6400800"/>
                <a:gd name="connsiteY3581" fmla="*/ 262414 h 514350"/>
                <a:gd name="connsiteX3582" fmla="*/ 5543074 w 6400800"/>
                <a:gd name="connsiteY3582" fmla="*/ 257651 h 514350"/>
                <a:gd name="connsiteX3583" fmla="*/ 5542121 w 6400800"/>
                <a:gd name="connsiteY3583" fmla="*/ 254794 h 514350"/>
                <a:gd name="connsiteX3584" fmla="*/ 5546884 w 6400800"/>
                <a:gd name="connsiteY3584" fmla="*/ 235744 h 514350"/>
                <a:gd name="connsiteX3585" fmla="*/ 5540217 w 6400800"/>
                <a:gd name="connsiteY3585" fmla="*/ 218599 h 514350"/>
                <a:gd name="connsiteX3586" fmla="*/ 5539264 w 6400800"/>
                <a:gd name="connsiteY3586" fmla="*/ 220504 h 514350"/>
                <a:gd name="connsiteX3587" fmla="*/ 5538312 w 6400800"/>
                <a:gd name="connsiteY3587" fmla="*/ 223361 h 514350"/>
                <a:gd name="connsiteX3588" fmla="*/ 5536406 w 6400800"/>
                <a:gd name="connsiteY3588" fmla="*/ 210026 h 514350"/>
                <a:gd name="connsiteX3589" fmla="*/ 5540217 w 6400800"/>
                <a:gd name="connsiteY3589" fmla="*/ 218599 h 514350"/>
                <a:gd name="connsiteX3590" fmla="*/ 5507831 w 6400800"/>
                <a:gd name="connsiteY3590" fmla="*/ 312896 h 514350"/>
                <a:gd name="connsiteX3591" fmla="*/ 5507831 w 6400800"/>
                <a:gd name="connsiteY3591" fmla="*/ 312896 h 514350"/>
                <a:gd name="connsiteX3592" fmla="*/ 5507831 w 6400800"/>
                <a:gd name="connsiteY3592" fmla="*/ 313849 h 514350"/>
                <a:gd name="connsiteX3593" fmla="*/ 5507831 w 6400800"/>
                <a:gd name="connsiteY3593" fmla="*/ 312896 h 514350"/>
                <a:gd name="connsiteX3594" fmla="*/ 5481162 w 6400800"/>
                <a:gd name="connsiteY3594" fmla="*/ 326231 h 514350"/>
                <a:gd name="connsiteX3595" fmla="*/ 5480209 w 6400800"/>
                <a:gd name="connsiteY3595" fmla="*/ 330994 h 514350"/>
                <a:gd name="connsiteX3596" fmla="*/ 5479256 w 6400800"/>
                <a:gd name="connsiteY3596" fmla="*/ 324326 h 514350"/>
                <a:gd name="connsiteX3597" fmla="*/ 5479256 w 6400800"/>
                <a:gd name="connsiteY3597" fmla="*/ 322421 h 514350"/>
                <a:gd name="connsiteX3598" fmla="*/ 5478304 w 6400800"/>
                <a:gd name="connsiteY3598" fmla="*/ 311944 h 514350"/>
                <a:gd name="connsiteX3599" fmla="*/ 5482114 w 6400800"/>
                <a:gd name="connsiteY3599" fmla="*/ 325279 h 514350"/>
                <a:gd name="connsiteX3600" fmla="*/ 5481162 w 6400800"/>
                <a:gd name="connsiteY3600" fmla="*/ 326231 h 514350"/>
                <a:gd name="connsiteX3601" fmla="*/ 5493544 w 6400800"/>
                <a:gd name="connsiteY3601" fmla="*/ 339566 h 514350"/>
                <a:gd name="connsiteX3602" fmla="*/ 5493544 w 6400800"/>
                <a:gd name="connsiteY3602" fmla="*/ 339566 h 514350"/>
                <a:gd name="connsiteX3603" fmla="*/ 5493544 w 6400800"/>
                <a:gd name="connsiteY3603" fmla="*/ 339566 h 514350"/>
                <a:gd name="connsiteX3604" fmla="*/ 5493544 w 6400800"/>
                <a:gd name="connsiteY3604" fmla="*/ 339566 h 514350"/>
                <a:gd name="connsiteX3605" fmla="*/ 5488781 w 6400800"/>
                <a:gd name="connsiteY3605" fmla="*/ 261461 h 514350"/>
                <a:gd name="connsiteX3606" fmla="*/ 5488781 w 6400800"/>
                <a:gd name="connsiteY3606" fmla="*/ 261461 h 514350"/>
                <a:gd name="connsiteX3607" fmla="*/ 5490687 w 6400800"/>
                <a:gd name="connsiteY3607" fmla="*/ 267176 h 514350"/>
                <a:gd name="connsiteX3608" fmla="*/ 5487829 w 6400800"/>
                <a:gd name="connsiteY3608" fmla="*/ 264319 h 514350"/>
                <a:gd name="connsiteX3609" fmla="*/ 5488781 w 6400800"/>
                <a:gd name="connsiteY3609" fmla="*/ 261461 h 514350"/>
                <a:gd name="connsiteX3610" fmla="*/ 5483067 w 6400800"/>
                <a:gd name="connsiteY3610" fmla="*/ 280511 h 514350"/>
                <a:gd name="connsiteX3611" fmla="*/ 5484971 w 6400800"/>
                <a:gd name="connsiteY3611" fmla="*/ 272891 h 514350"/>
                <a:gd name="connsiteX3612" fmla="*/ 5496401 w 6400800"/>
                <a:gd name="connsiteY3612" fmla="*/ 291941 h 514350"/>
                <a:gd name="connsiteX3613" fmla="*/ 5500212 w 6400800"/>
                <a:gd name="connsiteY3613" fmla="*/ 297656 h 514350"/>
                <a:gd name="connsiteX3614" fmla="*/ 5497354 w 6400800"/>
                <a:gd name="connsiteY3614" fmla="*/ 307181 h 514350"/>
                <a:gd name="connsiteX3615" fmla="*/ 5496401 w 6400800"/>
                <a:gd name="connsiteY3615" fmla="*/ 310991 h 514350"/>
                <a:gd name="connsiteX3616" fmla="*/ 5493544 w 6400800"/>
                <a:gd name="connsiteY3616" fmla="*/ 307181 h 514350"/>
                <a:gd name="connsiteX3617" fmla="*/ 5495449 w 6400800"/>
                <a:gd name="connsiteY3617" fmla="*/ 311944 h 514350"/>
                <a:gd name="connsiteX3618" fmla="*/ 5494496 w 6400800"/>
                <a:gd name="connsiteY3618" fmla="*/ 319564 h 514350"/>
                <a:gd name="connsiteX3619" fmla="*/ 5492592 w 6400800"/>
                <a:gd name="connsiteY3619" fmla="*/ 330041 h 514350"/>
                <a:gd name="connsiteX3620" fmla="*/ 5488781 w 6400800"/>
                <a:gd name="connsiteY3620" fmla="*/ 333851 h 514350"/>
                <a:gd name="connsiteX3621" fmla="*/ 5485924 w 6400800"/>
                <a:gd name="connsiteY3621" fmla="*/ 327184 h 514350"/>
                <a:gd name="connsiteX3622" fmla="*/ 5487829 w 6400800"/>
                <a:gd name="connsiteY3622" fmla="*/ 312896 h 514350"/>
                <a:gd name="connsiteX3623" fmla="*/ 5489734 w 6400800"/>
                <a:gd name="connsiteY3623" fmla="*/ 299561 h 514350"/>
                <a:gd name="connsiteX3624" fmla="*/ 5484019 w 6400800"/>
                <a:gd name="connsiteY3624" fmla="*/ 311944 h 514350"/>
                <a:gd name="connsiteX3625" fmla="*/ 5483067 w 6400800"/>
                <a:gd name="connsiteY3625" fmla="*/ 313849 h 514350"/>
                <a:gd name="connsiteX3626" fmla="*/ 5483067 w 6400800"/>
                <a:gd name="connsiteY3626" fmla="*/ 312896 h 514350"/>
                <a:gd name="connsiteX3627" fmla="*/ 5478304 w 6400800"/>
                <a:gd name="connsiteY3627" fmla="*/ 292894 h 514350"/>
                <a:gd name="connsiteX3628" fmla="*/ 5479256 w 6400800"/>
                <a:gd name="connsiteY3628" fmla="*/ 309086 h 514350"/>
                <a:gd name="connsiteX3629" fmla="*/ 5479256 w 6400800"/>
                <a:gd name="connsiteY3629" fmla="*/ 308134 h 514350"/>
                <a:gd name="connsiteX3630" fmla="*/ 5476399 w 6400800"/>
                <a:gd name="connsiteY3630" fmla="*/ 300514 h 514350"/>
                <a:gd name="connsiteX3631" fmla="*/ 5483067 w 6400800"/>
                <a:gd name="connsiteY3631" fmla="*/ 280511 h 514350"/>
                <a:gd name="connsiteX3632" fmla="*/ 5472589 w 6400800"/>
                <a:gd name="connsiteY3632" fmla="*/ 254794 h 514350"/>
                <a:gd name="connsiteX3633" fmla="*/ 5475446 w 6400800"/>
                <a:gd name="connsiteY3633" fmla="*/ 258604 h 514350"/>
                <a:gd name="connsiteX3634" fmla="*/ 5471637 w 6400800"/>
                <a:gd name="connsiteY3634" fmla="*/ 268129 h 514350"/>
                <a:gd name="connsiteX3635" fmla="*/ 5468779 w 6400800"/>
                <a:gd name="connsiteY3635" fmla="*/ 249079 h 514350"/>
                <a:gd name="connsiteX3636" fmla="*/ 5472589 w 6400800"/>
                <a:gd name="connsiteY3636" fmla="*/ 254794 h 514350"/>
                <a:gd name="connsiteX3637" fmla="*/ 5452587 w 6400800"/>
                <a:gd name="connsiteY3637" fmla="*/ 208121 h 514350"/>
                <a:gd name="connsiteX3638" fmla="*/ 5452587 w 6400800"/>
                <a:gd name="connsiteY3638" fmla="*/ 210026 h 514350"/>
                <a:gd name="connsiteX3639" fmla="*/ 5454492 w 6400800"/>
                <a:gd name="connsiteY3639" fmla="*/ 225266 h 514350"/>
                <a:gd name="connsiteX3640" fmla="*/ 5454492 w 6400800"/>
                <a:gd name="connsiteY3640" fmla="*/ 228124 h 514350"/>
                <a:gd name="connsiteX3641" fmla="*/ 5450681 w 6400800"/>
                <a:gd name="connsiteY3641" fmla="*/ 225266 h 514350"/>
                <a:gd name="connsiteX3642" fmla="*/ 5452587 w 6400800"/>
                <a:gd name="connsiteY3642" fmla="*/ 208121 h 514350"/>
                <a:gd name="connsiteX3643" fmla="*/ 5449729 w 6400800"/>
                <a:gd name="connsiteY3643" fmla="*/ 250031 h 514350"/>
                <a:gd name="connsiteX3644" fmla="*/ 5451634 w 6400800"/>
                <a:gd name="connsiteY3644" fmla="*/ 228124 h 514350"/>
                <a:gd name="connsiteX3645" fmla="*/ 5453539 w 6400800"/>
                <a:gd name="connsiteY3645" fmla="*/ 230029 h 514350"/>
                <a:gd name="connsiteX3646" fmla="*/ 5455444 w 6400800"/>
                <a:gd name="connsiteY3646" fmla="*/ 232886 h 514350"/>
                <a:gd name="connsiteX3647" fmla="*/ 5456396 w 6400800"/>
                <a:gd name="connsiteY3647" fmla="*/ 243364 h 514350"/>
                <a:gd name="connsiteX3648" fmla="*/ 5459254 w 6400800"/>
                <a:gd name="connsiteY3648" fmla="*/ 282416 h 514350"/>
                <a:gd name="connsiteX3649" fmla="*/ 5460206 w 6400800"/>
                <a:gd name="connsiteY3649" fmla="*/ 299561 h 514350"/>
                <a:gd name="connsiteX3650" fmla="*/ 5455444 w 6400800"/>
                <a:gd name="connsiteY3650" fmla="*/ 313849 h 514350"/>
                <a:gd name="connsiteX3651" fmla="*/ 5447824 w 6400800"/>
                <a:gd name="connsiteY3651" fmla="*/ 280511 h 514350"/>
                <a:gd name="connsiteX3652" fmla="*/ 5446871 w 6400800"/>
                <a:gd name="connsiteY3652" fmla="*/ 276701 h 514350"/>
                <a:gd name="connsiteX3653" fmla="*/ 5449729 w 6400800"/>
                <a:gd name="connsiteY3653" fmla="*/ 250031 h 514350"/>
                <a:gd name="connsiteX3654" fmla="*/ 5443062 w 6400800"/>
                <a:gd name="connsiteY3654" fmla="*/ 327184 h 514350"/>
                <a:gd name="connsiteX3655" fmla="*/ 5445919 w 6400800"/>
                <a:gd name="connsiteY3655" fmla="*/ 343376 h 514350"/>
                <a:gd name="connsiteX3656" fmla="*/ 5443062 w 6400800"/>
                <a:gd name="connsiteY3656" fmla="*/ 334804 h 514350"/>
                <a:gd name="connsiteX3657" fmla="*/ 5443062 w 6400800"/>
                <a:gd name="connsiteY3657" fmla="*/ 327184 h 514350"/>
                <a:gd name="connsiteX3658" fmla="*/ 5417344 w 6400800"/>
                <a:gd name="connsiteY3658" fmla="*/ 318611 h 514350"/>
                <a:gd name="connsiteX3659" fmla="*/ 5419249 w 6400800"/>
                <a:gd name="connsiteY3659" fmla="*/ 312896 h 514350"/>
                <a:gd name="connsiteX3660" fmla="*/ 5421154 w 6400800"/>
                <a:gd name="connsiteY3660" fmla="*/ 320516 h 514350"/>
                <a:gd name="connsiteX3661" fmla="*/ 5421154 w 6400800"/>
                <a:gd name="connsiteY3661" fmla="*/ 321469 h 514350"/>
                <a:gd name="connsiteX3662" fmla="*/ 5421154 w 6400800"/>
                <a:gd name="connsiteY3662" fmla="*/ 320516 h 514350"/>
                <a:gd name="connsiteX3663" fmla="*/ 5421154 w 6400800"/>
                <a:gd name="connsiteY3663" fmla="*/ 322421 h 514350"/>
                <a:gd name="connsiteX3664" fmla="*/ 5418296 w 6400800"/>
                <a:gd name="connsiteY3664" fmla="*/ 331946 h 514350"/>
                <a:gd name="connsiteX3665" fmla="*/ 5417344 w 6400800"/>
                <a:gd name="connsiteY3665" fmla="*/ 329089 h 514350"/>
                <a:gd name="connsiteX3666" fmla="*/ 5417344 w 6400800"/>
                <a:gd name="connsiteY3666" fmla="*/ 318611 h 514350"/>
                <a:gd name="connsiteX3667" fmla="*/ 5416392 w 6400800"/>
                <a:gd name="connsiteY3667" fmla="*/ 334804 h 514350"/>
                <a:gd name="connsiteX3668" fmla="*/ 5417344 w 6400800"/>
                <a:gd name="connsiteY3668" fmla="*/ 335756 h 514350"/>
                <a:gd name="connsiteX3669" fmla="*/ 5416392 w 6400800"/>
                <a:gd name="connsiteY3669" fmla="*/ 337661 h 514350"/>
                <a:gd name="connsiteX3670" fmla="*/ 5416392 w 6400800"/>
                <a:gd name="connsiteY3670" fmla="*/ 334804 h 514350"/>
                <a:gd name="connsiteX3671" fmla="*/ 5405914 w 6400800"/>
                <a:gd name="connsiteY3671" fmla="*/ 325279 h 514350"/>
                <a:gd name="connsiteX3672" fmla="*/ 5407819 w 6400800"/>
                <a:gd name="connsiteY3672" fmla="*/ 271939 h 514350"/>
                <a:gd name="connsiteX3673" fmla="*/ 5407819 w 6400800"/>
                <a:gd name="connsiteY3673" fmla="*/ 267176 h 514350"/>
                <a:gd name="connsiteX3674" fmla="*/ 5414487 w 6400800"/>
                <a:gd name="connsiteY3674" fmla="*/ 292894 h 514350"/>
                <a:gd name="connsiteX3675" fmla="*/ 5414487 w 6400800"/>
                <a:gd name="connsiteY3675" fmla="*/ 293846 h 514350"/>
                <a:gd name="connsiteX3676" fmla="*/ 5411629 w 6400800"/>
                <a:gd name="connsiteY3676" fmla="*/ 303371 h 514350"/>
                <a:gd name="connsiteX3677" fmla="*/ 5404962 w 6400800"/>
                <a:gd name="connsiteY3677" fmla="*/ 331946 h 514350"/>
                <a:gd name="connsiteX3678" fmla="*/ 5404962 w 6400800"/>
                <a:gd name="connsiteY3678" fmla="*/ 332899 h 514350"/>
                <a:gd name="connsiteX3679" fmla="*/ 5405914 w 6400800"/>
                <a:gd name="connsiteY3679" fmla="*/ 325279 h 514350"/>
                <a:gd name="connsiteX3680" fmla="*/ 5384006 w 6400800"/>
                <a:gd name="connsiteY3680" fmla="*/ 310991 h 514350"/>
                <a:gd name="connsiteX3681" fmla="*/ 5386864 w 6400800"/>
                <a:gd name="connsiteY3681" fmla="*/ 334804 h 514350"/>
                <a:gd name="connsiteX3682" fmla="*/ 5384959 w 6400800"/>
                <a:gd name="connsiteY3682" fmla="*/ 341471 h 514350"/>
                <a:gd name="connsiteX3683" fmla="*/ 5382101 w 6400800"/>
                <a:gd name="connsiteY3683" fmla="*/ 325279 h 514350"/>
                <a:gd name="connsiteX3684" fmla="*/ 5378292 w 6400800"/>
                <a:gd name="connsiteY3684" fmla="*/ 305276 h 514350"/>
                <a:gd name="connsiteX3685" fmla="*/ 5381149 w 6400800"/>
                <a:gd name="connsiteY3685" fmla="*/ 294799 h 514350"/>
                <a:gd name="connsiteX3686" fmla="*/ 5384006 w 6400800"/>
                <a:gd name="connsiteY3686" fmla="*/ 310991 h 514350"/>
                <a:gd name="connsiteX3687" fmla="*/ 5379244 w 6400800"/>
                <a:gd name="connsiteY3687" fmla="*/ 274796 h 514350"/>
                <a:gd name="connsiteX3688" fmla="*/ 5379244 w 6400800"/>
                <a:gd name="connsiteY3688" fmla="*/ 271939 h 514350"/>
                <a:gd name="connsiteX3689" fmla="*/ 5381149 w 6400800"/>
                <a:gd name="connsiteY3689" fmla="*/ 284321 h 514350"/>
                <a:gd name="connsiteX3690" fmla="*/ 5380196 w 6400800"/>
                <a:gd name="connsiteY3690" fmla="*/ 285274 h 514350"/>
                <a:gd name="connsiteX3691" fmla="*/ 5378292 w 6400800"/>
                <a:gd name="connsiteY3691" fmla="*/ 290036 h 514350"/>
                <a:gd name="connsiteX3692" fmla="*/ 5379244 w 6400800"/>
                <a:gd name="connsiteY3692" fmla="*/ 274796 h 514350"/>
                <a:gd name="connsiteX3693" fmla="*/ 5332571 w 6400800"/>
                <a:gd name="connsiteY3693" fmla="*/ 321469 h 514350"/>
                <a:gd name="connsiteX3694" fmla="*/ 5338287 w 6400800"/>
                <a:gd name="connsiteY3694" fmla="*/ 309086 h 514350"/>
                <a:gd name="connsiteX3695" fmla="*/ 5338287 w 6400800"/>
                <a:gd name="connsiteY3695" fmla="*/ 310039 h 514350"/>
                <a:gd name="connsiteX3696" fmla="*/ 5326856 w 6400800"/>
                <a:gd name="connsiteY3696" fmla="*/ 351949 h 514350"/>
                <a:gd name="connsiteX3697" fmla="*/ 5323999 w 6400800"/>
                <a:gd name="connsiteY3697" fmla="*/ 336709 h 514350"/>
                <a:gd name="connsiteX3698" fmla="*/ 5332571 w 6400800"/>
                <a:gd name="connsiteY3698" fmla="*/ 321469 h 514350"/>
                <a:gd name="connsiteX3699" fmla="*/ 5319237 w 6400800"/>
                <a:gd name="connsiteY3699" fmla="*/ 350996 h 514350"/>
                <a:gd name="connsiteX3700" fmla="*/ 5323046 w 6400800"/>
                <a:gd name="connsiteY3700" fmla="*/ 342424 h 514350"/>
                <a:gd name="connsiteX3701" fmla="*/ 5322094 w 6400800"/>
                <a:gd name="connsiteY3701" fmla="*/ 371951 h 514350"/>
                <a:gd name="connsiteX3702" fmla="*/ 5319237 w 6400800"/>
                <a:gd name="connsiteY3702" fmla="*/ 362426 h 514350"/>
                <a:gd name="connsiteX3703" fmla="*/ 5319237 w 6400800"/>
                <a:gd name="connsiteY3703" fmla="*/ 350996 h 514350"/>
                <a:gd name="connsiteX3704" fmla="*/ 5316379 w 6400800"/>
                <a:gd name="connsiteY3704" fmla="*/ 392906 h 514350"/>
                <a:gd name="connsiteX3705" fmla="*/ 5317331 w 6400800"/>
                <a:gd name="connsiteY3705" fmla="*/ 382429 h 514350"/>
                <a:gd name="connsiteX3706" fmla="*/ 5318284 w 6400800"/>
                <a:gd name="connsiteY3706" fmla="*/ 390049 h 514350"/>
                <a:gd name="connsiteX3707" fmla="*/ 5315426 w 6400800"/>
                <a:gd name="connsiteY3707" fmla="*/ 399574 h 514350"/>
                <a:gd name="connsiteX3708" fmla="*/ 5316379 w 6400800"/>
                <a:gd name="connsiteY3708" fmla="*/ 392906 h 514350"/>
                <a:gd name="connsiteX3709" fmla="*/ 5285899 w 6400800"/>
                <a:gd name="connsiteY3709" fmla="*/ 293846 h 514350"/>
                <a:gd name="connsiteX3710" fmla="*/ 5286851 w 6400800"/>
                <a:gd name="connsiteY3710" fmla="*/ 298609 h 514350"/>
                <a:gd name="connsiteX3711" fmla="*/ 5283994 w 6400800"/>
                <a:gd name="connsiteY3711" fmla="*/ 302419 h 514350"/>
                <a:gd name="connsiteX3712" fmla="*/ 5285899 w 6400800"/>
                <a:gd name="connsiteY3712" fmla="*/ 293846 h 514350"/>
                <a:gd name="connsiteX3713" fmla="*/ 5279231 w 6400800"/>
                <a:gd name="connsiteY3713" fmla="*/ 319564 h 514350"/>
                <a:gd name="connsiteX3714" fmla="*/ 5282089 w 6400800"/>
                <a:gd name="connsiteY3714" fmla="*/ 311944 h 514350"/>
                <a:gd name="connsiteX3715" fmla="*/ 5287804 w 6400800"/>
                <a:gd name="connsiteY3715" fmla="*/ 302419 h 514350"/>
                <a:gd name="connsiteX3716" fmla="*/ 5288756 w 6400800"/>
                <a:gd name="connsiteY3716" fmla="*/ 309086 h 514350"/>
                <a:gd name="connsiteX3717" fmla="*/ 5292567 w 6400800"/>
                <a:gd name="connsiteY3717" fmla="*/ 340519 h 514350"/>
                <a:gd name="connsiteX3718" fmla="*/ 5287804 w 6400800"/>
                <a:gd name="connsiteY3718" fmla="*/ 363379 h 514350"/>
                <a:gd name="connsiteX3719" fmla="*/ 5287804 w 6400800"/>
                <a:gd name="connsiteY3719" fmla="*/ 351949 h 514350"/>
                <a:gd name="connsiteX3720" fmla="*/ 5287804 w 6400800"/>
                <a:gd name="connsiteY3720" fmla="*/ 335756 h 514350"/>
                <a:gd name="connsiteX3721" fmla="*/ 5283994 w 6400800"/>
                <a:gd name="connsiteY3721" fmla="*/ 350996 h 514350"/>
                <a:gd name="connsiteX3722" fmla="*/ 5280184 w 6400800"/>
                <a:gd name="connsiteY3722" fmla="*/ 369094 h 514350"/>
                <a:gd name="connsiteX3723" fmla="*/ 5280184 w 6400800"/>
                <a:gd name="connsiteY3723" fmla="*/ 370046 h 514350"/>
                <a:gd name="connsiteX3724" fmla="*/ 5277326 w 6400800"/>
                <a:gd name="connsiteY3724" fmla="*/ 350044 h 514350"/>
                <a:gd name="connsiteX3725" fmla="*/ 5275421 w 6400800"/>
                <a:gd name="connsiteY3725" fmla="*/ 335756 h 514350"/>
                <a:gd name="connsiteX3726" fmla="*/ 5279231 w 6400800"/>
                <a:gd name="connsiteY3726" fmla="*/ 319564 h 514350"/>
                <a:gd name="connsiteX3727" fmla="*/ 5236369 w 6400800"/>
                <a:gd name="connsiteY3727" fmla="*/ 318611 h 514350"/>
                <a:gd name="connsiteX3728" fmla="*/ 5235417 w 6400800"/>
                <a:gd name="connsiteY3728" fmla="*/ 320516 h 514350"/>
                <a:gd name="connsiteX3729" fmla="*/ 5230654 w 6400800"/>
                <a:gd name="connsiteY3729" fmla="*/ 311944 h 514350"/>
                <a:gd name="connsiteX3730" fmla="*/ 5230654 w 6400800"/>
                <a:gd name="connsiteY3730" fmla="*/ 310991 h 514350"/>
                <a:gd name="connsiteX3731" fmla="*/ 5239226 w 6400800"/>
                <a:gd name="connsiteY3731" fmla="*/ 295751 h 514350"/>
                <a:gd name="connsiteX3732" fmla="*/ 5236369 w 6400800"/>
                <a:gd name="connsiteY3732" fmla="*/ 318611 h 514350"/>
                <a:gd name="connsiteX3733" fmla="*/ 5230654 w 6400800"/>
                <a:gd name="connsiteY3733" fmla="*/ 281464 h 514350"/>
                <a:gd name="connsiteX3734" fmla="*/ 5237321 w 6400800"/>
                <a:gd name="connsiteY3734" fmla="*/ 265271 h 514350"/>
                <a:gd name="connsiteX3735" fmla="*/ 5243989 w 6400800"/>
                <a:gd name="connsiteY3735" fmla="*/ 251936 h 514350"/>
                <a:gd name="connsiteX3736" fmla="*/ 5242084 w 6400800"/>
                <a:gd name="connsiteY3736" fmla="*/ 264319 h 514350"/>
                <a:gd name="connsiteX3737" fmla="*/ 5240179 w 6400800"/>
                <a:gd name="connsiteY3737" fmla="*/ 283369 h 514350"/>
                <a:gd name="connsiteX3738" fmla="*/ 5228749 w 6400800"/>
                <a:gd name="connsiteY3738" fmla="*/ 299561 h 514350"/>
                <a:gd name="connsiteX3739" fmla="*/ 5227796 w 6400800"/>
                <a:gd name="connsiteY3739" fmla="*/ 290036 h 514350"/>
                <a:gd name="connsiteX3740" fmla="*/ 5230654 w 6400800"/>
                <a:gd name="connsiteY3740" fmla="*/ 281464 h 514350"/>
                <a:gd name="connsiteX3741" fmla="*/ 5211604 w 6400800"/>
                <a:gd name="connsiteY3741" fmla="*/ 344329 h 514350"/>
                <a:gd name="connsiteX3742" fmla="*/ 5213509 w 6400800"/>
                <a:gd name="connsiteY3742" fmla="*/ 341471 h 514350"/>
                <a:gd name="connsiteX3743" fmla="*/ 5213509 w 6400800"/>
                <a:gd name="connsiteY3743" fmla="*/ 341471 h 514350"/>
                <a:gd name="connsiteX3744" fmla="*/ 5213509 w 6400800"/>
                <a:gd name="connsiteY3744" fmla="*/ 342424 h 514350"/>
                <a:gd name="connsiteX3745" fmla="*/ 5211604 w 6400800"/>
                <a:gd name="connsiteY3745" fmla="*/ 344329 h 514350"/>
                <a:gd name="connsiteX3746" fmla="*/ 5211604 w 6400800"/>
                <a:gd name="connsiteY3746" fmla="*/ 344329 h 514350"/>
                <a:gd name="connsiteX3747" fmla="*/ 5214462 w 6400800"/>
                <a:gd name="connsiteY3747" fmla="*/ 343376 h 514350"/>
                <a:gd name="connsiteX3748" fmla="*/ 5216367 w 6400800"/>
                <a:gd name="connsiteY3748" fmla="*/ 348139 h 514350"/>
                <a:gd name="connsiteX3749" fmla="*/ 5213509 w 6400800"/>
                <a:gd name="connsiteY3749" fmla="*/ 352901 h 514350"/>
                <a:gd name="connsiteX3750" fmla="*/ 5212556 w 6400800"/>
                <a:gd name="connsiteY3750" fmla="*/ 350996 h 514350"/>
                <a:gd name="connsiteX3751" fmla="*/ 5212556 w 6400800"/>
                <a:gd name="connsiteY3751" fmla="*/ 349091 h 514350"/>
                <a:gd name="connsiteX3752" fmla="*/ 5214462 w 6400800"/>
                <a:gd name="connsiteY3752" fmla="*/ 343376 h 514350"/>
                <a:gd name="connsiteX3753" fmla="*/ 5214462 w 6400800"/>
                <a:gd name="connsiteY3753" fmla="*/ 343376 h 514350"/>
                <a:gd name="connsiteX3754" fmla="*/ 5211604 w 6400800"/>
                <a:gd name="connsiteY3754" fmla="*/ 290989 h 514350"/>
                <a:gd name="connsiteX3755" fmla="*/ 5211604 w 6400800"/>
                <a:gd name="connsiteY3755" fmla="*/ 290989 h 514350"/>
                <a:gd name="connsiteX3756" fmla="*/ 5213509 w 6400800"/>
                <a:gd name="connsiteY3756" fmla="*/ 296704 h 514350"/>
                <a:gd name="connsiteX3757" fmla="*/ 5210651 w 6400800"/>
                <a:gd name="connsiteY3757" fmla="*/ 302419 h 514350"/>
                <a:gd name="connsiteX3758" fmla="*/ 5211604 w 6400800"/>
                <a:gd name="connsiteY3758" fmla="*/ 290989 h 514350"/>
                <a:gd name="connsiteX3759" fmla="*/ 5189696 w 6400800"/>
                <a:gd name="connsiteY3759" fmla="*/ 260509 h 514350"/>
                <a:gd name="connsiteX3760" fmla="*/ 5189696 w 6400800"/>
                <a:gd name="connsiteY3760" fmla="*/ 264319 h 514350"/>
                <a:gd name="connsiteX3761" fmla="*/ 5186839 w 6400800"/>
                <a:gd name="connsiteY3761" fmla="*/ 258604 h 514350"/>
                <a:gd name="connsiteX3762" fmla="*/ 5187792 w 6400800"/>
                <a:gd name="connsiteY3762" fmla="*/ 257651 h 514350"/>
                <a:gd name="connsiteX3763" fmla="*/ 5189696 w 6400800"/>
                <a:gd name="connsiteY3763" fmla="*/ 253841 h 514350"/>
                <a:gd name="connsiteX3764" fmla="*/ 5189696 w 6400800"/>
                <a:gd name="connsiteY3764" fmla="*/ 260509 h 514350"/>
                <a:gd name="connsiteX3765" fmla="*/ 5178267 w 6400800"/>
                <a:gd name="connsiteY3765" fmla="*/ 230981 h 514350"/>
                <a:gd name="connsiteX3766" fmla="*/ 5186839 w 6400800"/>
                <a:gd name="connsiteY3766" fmla="*/ 213836 h 514350"/>
                <a:gd name="connsiteX3767" fmla="*/ 5188744 w 6400800"/>
                <a:gd name="connsiteY3767" fmla="*/ 210026 h 514350"/>
                <a:gd name="connsiteX3768" fmla="*/ 5188744 w 6400800"/>
                <a:gd name="connsiteY3768" fmla="*/ 219551 h 514350"/>
                <a:gd name="connsiteX3769" fmla="*/ 5188744 w 6400800"/>
                <a:gd name="connsiteY3769" fmla="*/ 254794 h 514350"/>
                <a:gd name="connsiteX3770" fmla="*/ 5185887 w 6400800"/>
                <a:gd name="connsiteY3770" fmla="*/ 258604 h 514350"/>
                <a:gd name="connsiteX3771" fmla="*/ 5185887 w 6400800"/>
                <a:gd name="connsiteY3771" fmla="*/ 258604 h 514350"/>
                <a:gd name="connsiteX3772" fmla="*/ 5178267 w 6400800"/>
                <a:gd name="connsiteY3772" fmla="*/ 243364 h 514350"/>
                <a:gd name="connsiteX3773" fmla="*/ 5175409 w 6400800"/>
                <a:gd name="connsiteY3773" fmla="*/ 238601 h 514350"/>
                <a:gd name="connsiteX3774" fmla="*/ 5178267 w 6400800"/>
                <a:gd name="connsiteY3774" fmla="*/ 230981 h 514350"/>
                <a:gd name="connsiteX3775" fmla="*/ 5168742 w 6400800"/>
                <a:gd name="connsiteY3775" fmla="*/ 238601 h 514350"/>
                <a:gd name="connsiteX3776" fmla="*/ 5168742 w 6400800"/>
                <a:gd name="connsiteY3776" fmla="*/ 238601 h 514350"/>
                <a:gd name="connsiteX3777" fmla="*/ 5168742 w 6400800"/>
                <a:gd name="connsiteY3777" fmla="*/ 238601 h 514350"/>
                <a:gd name="connsiteX3778" fmla="*/ 5168742 w 6400800"/>
                <a:gd name="connsiteY3778" fmla="*/ 238601 h 514350"/>
                <a:gd name="connsiteX3779" fmla="*/ 5166837 w 6400800"/>
                <a:gd name="connsiteY3779" fmla="*/ 280511 h 514350"/>
                <a:gd name="connsiteX3780" fmla="*/ 5167789 w 6400800"/>
                <a:gd name="connsiteY3780" fmla="*/ 259556 h 514350"/>
                <a:gd name="connsiteX3781" fmla="*/ 5167789 w 6400800"/>
                <a:gd name="connsiteY3781" fmla="*/ 259556 h 514350"/>
                <a:gd name="connsiteX3782" fmla="*/ 5171599 w 6400800"/>
                <a:gd name="connsiteY3782" fmla="*/ 248126 h 514350"/>
                <a:gd name="connsiteX3783" fmla="*/ 5177314 w 6400800"/>
                <a:gd name="connsiteY3783" fmla="*/ 263366 h 514350"/>
                <a:gd name="connsiteX3784" fmla="*/ 5179219 w 6400800"/>
                <a:gd name="connsiteY3784" fmla="*/ 267176 h 514350"/>
                <a:gd name="connsiteX3785" fmla="*/ 5176362 w 6400800"/>
                <a:gd name="connsiteY3785" fmla="*/ 271939 h 514350"/>
                <a:gd name="connsiteX3786" fmla="*/ 5166837 w 6400800"/>
                <a:gd name="connsiteY3786" fmla="*/ 287179 h 514350"/>
                <a:gd name="connsiteX3787" fmla="*/ 5166837 w 6400800"/>
                <a:gd name="connsiteY3787" fmla="*/ 280511 h 514350"/>
                <a:gd name="connsiteX3788" fmla="*/ 5166837 w 6400800"/>
                <a:gd name="connsiteY3788" fmla="*/ 307181 h 514350"/>
                <a:gd name="connsiteX3789" fmla="*/ 5170646 w 6400800"/>
                <a:gd name="connsiteY3789" fmla="*/ 296704 h 514350"/>
                <a:gd name="connsiteX3790" fmla="*/ 5171599 w 6400800"/>
                <a:gd name="connsiteY3790" fmla="*/ 293846 h 514350"/>
                <a:gd name="connsiteX3791" fmla="*/ 5176362 w 6400800"/>
                <a:gd name="connsiteY3791" fmla="*/ 289084 h 514350"/>
                <a:gd name="connsiteX3792" fmla="*/ 5181124 w 6400800"/>
                <a:gd name="connsiteY3792" fmla="*/ 284321 h 514350"/>
                <a:gd name="connsiteX3793" fmla="*/ 5175409 w 6400800"/>
                <a:gd name="connsiteY3793" fmla="*/ 288131 h 514350"/>
                <a:gd name="connsiteX3794" fmla="*/ 5172551 w 6400800"/>
                <a:gd name="connsiteY3794" fmla="*/ 290036 h 514350"/>
                <a:gd name="connsiteX3795" fmla="*/ 5179219 w 6400800"/>
                <a:gd name="connsiteY3795" fmla="*/ 272891 h 514350"/>
                <a:gd name="connsiteX3796" fmla="*/ 5180171 w 6400800"/>
                <a:gd name="connsiteY3796" fmla="*/ 270034 h 514350"/>
                <a:gd name="connsiteX3797" fmla="*/ 5184934 w 6400800"/>
                <a:gd name="connsiteY3797" fmla="*/ 280511 h 514350"/>
                <a:gd name="connsiteX3798" fmla="*/ 5190649 w 6400800"/>
                <a:gd name="connsiteY3798" fmla="*/ 292894 h 514350"/>
                <a:gd name="connsiteX3799" fmla="*/ 5190649 w 6400800"/>
                <a:gd name="connsiteY3799" fmla="*/ 298609 h 514350"/>
                <a:gd name="connsiteX3800" fmla="*/ 5192554 w 6400800"/>
                <a:gd name="connsiteY3800" fmla="*/ 330041 h 514350"/>
                <a:gd name="connsiteX3801" fmla="*/ 5192554 w 6400800"/>
                <a:gd name="connsiteY3801" fmla="*/ 335756 h 514350"/>
                <a:gd name="connsiteX3802" fmla="*/ 5192554 w 6400800"/>
                <a:gd name="connsiteY3802" fmla="*/ 336709 h 514350"/>
                <a:gd name="connsiteX3803" fmla="*/ 5191601 w 6400800"/>
                <a:gd name="connsiteY3803" fmla="*/ 338614 h 514350"/>
                <a:gd name="connsiteX3804" fmla="*/ 5187792 w 6400800"/>
                <a:gd name="connsiteY3804" fmla="*/ 348139 h 514350"/>
                <a:gd name="connsiteX3805" fmla="*/ 5183981 w 6400800"/>
                <a:gd name="connsiteY3805" fmla="*/ 309086 h 514350"/>
                <a:gd name="connsiteX3806" fmla="*/ 5177314 w 6400800"/>
                <a:gd name="connsiteY3806" fmla="*/ 348139 h 514350"/>
                <a:gd name="connsiteX3807" fmla="*/ 5176362 w 6400800"/>
                <a:gd name="connsiteY3807" fmla="*/ 354806 h 514350"/>
                <a:gd name="connsiteX3808" fmla="*/ 5174456 w 6400800"/>
                <a:gd name="connsiteY3808" fmla="*/ 349091 h 514350"/>
                <a:gd name="connsiteX3809" fmla="*/ 5171599 w 6400800"/>
                <a:gd name="connsiteY3809" fmla="*/ 341471 h 514350"/>
                <a:gd name="connsiteX3810" fmla="*/ 5173504 w 6400800"/>
                <a:gd name="connsiteY3810" fmla="*/ 328136 h 514350"/>
                <a:gd name="connsiteX3811" fmla="*/ 5169694 w 6400800"/>
                <a:gd name="connsiteY3811" fmla="*/ 338614 h 514350"/>
                <a:gd name="connsiteX3812" fmla="*/ 5167789 w 6400800"/>
                <a:gd name="connsiteY3812" fmla="*/ 334804 h 514350"/>
                <a:gd name="connsiteX3813" fmla="*/ 5165884 w 6400800"/>
                <a:gd name="connsiteY3813" fmla="*/ 312896 h 514350"/>
                <a:gd name="connsiteX3814" fmla="*/ 5166837 w 6400800"/>
                <a:gd name="connsiteY3814" fmla="*/ 307181 h 514350"/>
                <a:gd name="connsiteX3815" fmla="*/ 5161121 w 6400800"/>
                <a:gd name="connsiteY3815" fmla="*/ 218599 h 514350"/>
                <a:gd name="connsiteX3816" fmla="*/ 5164931 w 6400800"/>
                <a:gd name="connsiteY3816" fmla="*/ 229076 h 514350"/>
                <a:gd name="connsiteX3817" fmla="*/ 5161121 w 6400800"/>
                <a:gd name="connsiteY3817" fmla="*/ 248126 h 514350"/>
                <a:gd name="connsiteX3818" fmla="*/ 5157312 w 6400800"/>
                <a:gd name="connsiteY3818" fmla="*/ 206216 h 514350"/>
                <a:gd name="connsiteX3819" fmla="*/ 5161121 w 6400800"/>
                <a:gd name="connsiteY3819" fmla="*/ 218599 h 514350"/>
                <a:gd name="connsiteX3820" fmla="*/ 5148739 w 6400800"/>
                <a:gd name="connsiteY3820" fmla="*/ 256699 h 514350"/>
                <a:gd name="connsiteX3821" fmla="*/ 5149692 w 6400800"/>
                <a:gd name="connsiteY3821" fmla="*/ 255746 h 514350"/>
                <a:gd name="connsiteX3822" fmla="*/ 5149692 w 6400800"/>
                <a:gd name="connsiteY3822" fmla="*/ 283369 h 514350"/>
                <a:gd name="connsiteX3823" fmla="*/ 5149692 w 6400800"/>
                <a:gd name="connsiteY3823" fmla="*/ 284321 h 514350"/>
                <a:gd name="connsiteX3824" fmla="*/ 5143024 w 6400800"/>
                <a:gd name="connsiteY3824" fmla="*/ 263366 h 514350"/>
                <a:gd name="connsiteX3825" fmla="*/ 5148739 w 6400800"/>
                <a:gd name="connsiteY3825" fmla="*/ 256699 h 514350"/>
                <a:gd name="connsiteX3826" fmla="*/ 5087779 w 6400800"/>
                <a:gd name="connsiteY3826" fmla="*/ 317659 h 514350"/>
                <a:gd name="connsiteX3827" fmla="*/ 5087779 w 6400800"/>
                <a:gd name="connsiteY3827" fmla="*/ 315754 h 514350"/>
                <a:gd name="connsiteX3828" fmla="*/ 5087779 w 6400800"/>
                <a:gd name="connsiteY3828" fmla="*/ 317659 h 514350"/>
                <a:gd name="connsiteX3829" fmla="*/ 5087779 w 6400800"/>
                <a:gd name="connsiteY3829" fmla="*/ 317659 h 514350"/>
                <a:gd name="connsiteX3830" fmla="*/ 5122069 w 6400800"/>
                <a:gd name="connsiteY3830" fmla="*/ 298609 h 514350"/>
                <a:gd name="connsiteX3831" fmla="*/ 5128737 w 6400800"/>
                <a:gd name="connsiteY3831" fmla="*/ 287179 h 514350"/>
                <a:gd name="connsiteX3832" fmla="*/ 5124926 w 6400800"/>
                <a:gd name="connsiteY3832" fmla="*/ 327184 h 514350"/>
                <a:gd name="connsiteX3833" fmla="*/ 5121117 w 6400800"/>
                <a:gd name="connsiteY3833" fmla="*/ 318611 h 514350"/>
                <a:gd name="connsiteX3834" fmla="*/ 5117306 w 6400800"/>
                <a:gd name="connsiteY3834" fmla="*/ 308134 h 514350"/>
                <a:gd name="connsiteX3835" fmla="*/ 5122069 w 6400800"/>
                <a:gd name="connsiteY3835" fmla="*/ 298609 h 514350"/>
                <a:gd name="connsiteX3836" fmla="*/ 5110639 w 6400800"/>
                <a:gd name="connsiteY3836" fmla="*/ 321469 h 514350"/>
                <a:gd name="connsiteX3837" fmla="*/ 5110639 w 6400800"/>
                <a:gd name="connsiteY3837" fmla="*/ 321469 h 514350"/>
                <a:gd name="connsiteX3838" fmla="*/ 5118259 w 6400800"/>
                <a:gd name="connsiteY3838" fmla="*/ 344329 h 514350"/>
                <a:gd name="connsiteX3839" fmla="*/ 5116354 w 6400800"/>
                <a:gd name="connsiteY3839" fmla="*/ 347186 h 514350"/>
                <a:gd name="connsiteX3840" fmla="*/ 5114449 w 6400800"/>
                <a:gd name="connsiteY3840" fmla="*/ 349091 h 514350"/>
                <a:gd name="connsiteX3841" fmla="*/ 5110639 w 6400800"/>
                <a:gd name="connsiteY3841" fmla="*/ 335756 h 514350"/>
                <a:gd name="connsiteX3842" fmla="*/ 5107781 w 6400800"/>
                <a:gd name="connsiteY3842" fmla="*/ 327184 h 514350"/>
                <a:gd name="connsiteX3843" fmla="*/ 5110639 w 6400800"/>
                <a:gd name="connsiteY3843" fmla="*/ 321469 h 514350"/>
                <a:gd name="connsiteX3844" fmla="*/ 5105876 w 6400800"/>
                <a:gd name="connsiteY3844" fmla="*/ 308134 h 514350"/>
                <a:gd name="connsiteX3845" fmla="*/ 5103019 w 6400800"/>
                <a:gd name="connsiteY3845" fmla="*/ 311944 h 514350"/>
                <a:gd name="connsiteX3846" fmla="*/ 5101114 w 6400800"/>
                <a:gd name="connsiteY3846" fmla="*/ 306229 h 514350"/>
                <a:gd name="connsiteX3847" fmla="*/ 5101114 w 6400800"/>
                <a:gd name="connsiteY3847" fmla="*/ 304324 h 514350"/>
                <a:gd name="connsiteX3848" fmla="*/ 5101114 w 6400800"/>
                <a:gd name="connsiteY3848" fmla="*/ 305276 h 514350"/>
                <a:gd name="connsiteX3849" fmla="*/ 5096351 w 6400800"/>
                <a:gd name="connsiteY3849" fmla="*/ 288131 h 514350"/>
                <a:gd name="connsiteX3850" fmla="*/ 5097304 w 6400800"/>
                <a:gd name="connsiteY3850" fmla="*/ 281464 h 514350"/>
                <a:gd name="connsiteX3851" fmla="*/ 5105876 w 6400800"/>
                <a:gd name="connsiteY3851" fmla="*/ 308134 h 514350"/>
                <a:gd name="connsiteX3852" fmla="*/ 5097304 w 6400800"/>
                <a:gd name="connsiteY3852" fmla="*/ 282416 h 514350"/>
                <a:gd name="connsiteX3853" fmla="*/ 5095399 w 6400800"/>
                <a:gd name="connsiteY3853" fmla="*/ 286226 h 514350"/>
                <a:gd name="connsiteX3854" fmla="*/ 5093494 w 6400800"/>
                <a:gd name="connsiteY3854" fmla="*/ 279559 h 514350"/>
                <a:gd name="connsiteX3855" fmla="*/ 5087779 w 6400800"/>
                <a:gd name="connsiteY3855" fmla="*/ 258604 h 514350"/>
                <a:gd name="connsiteX3856" fmla="*/ 5089684 w 6400800"/>
                <a:gd name="connsiteY3856" fmla="*/ 257651 h 514350"/>
                <a:gd name="connsiteX3857" fmla="*/ 5097304 w 6400800"/>
                <a:gd name="connsiteY3857" fmla="*/ 282416 h 514350"/>
                <a:gd name="connsiteX3858" fmla="*/ 5080159 w 6400800"/>
                <a:gd name="connsiteY3858" fmla="*/ 224314 h 514350"/>
                <a:gd name="connsiteX3859" fmla="*/ 5089684 w 6400800"/>
                <a:gd name="connsiteY3859" fmla="*/ 254794 h 514350"/>
                <a:gd name="connsiteX3860" fmla="*/ 5087779 w 6400800"/>
                <a:gd name="connsiteY3860" fmla="*/ 254794 h 514350"/>
                <a:gd name="connsiteX3861" fmla="*/ 5081112 w 6400800"/>
                <a:gd name="connsiteY3861" fmla="*/ 228124 h 514350"/>
                <a:gd name="connsiteX3862" fmla="*/ 5080159 w 6400800"/>
                <a:gd name="connsiteY3862" fmla="*/ 224314 h 514350"/>
                <a:gd name="connsiteX3863" fmla="*/ 5080159 w 6400800"/>
                <a:gd name="connsiteY3863" fmla="*/ 224314 h 514350"/>
                <a:gd name="connsiteX3864" fmla="*/ 5076349 w 6400800"/>
                <a:gd name="connsiteY3864" fmla="*/ 272891 h 514350"/>
                <a:gd name="connsiteX3865" fmla="*/ 5076349 w 6400800"/>
                <a:gd name="connsiteY3865" fmla="*/ 268129 h 514350"/>
                <a:gd name="connsiteX3866" fmla="*/ 5079206 w 6400800"/>
                <a:gd name="connsiteY3866" fmla="*/ 283369 h 514350"/>
                <a:gd name="connsiteX3867" fmla="*/ 5083017 w 6400800"/>
                <a:gd name="connsiteY3867" fmla="*/ 301466 h 514350"/>
                <a:gd name="connsiteX3868" fmla="*/ 5083017 w 6400800"/>
                <a:gd name="connsiteY3868" fmla="*/ 304324 h 514350"/>
                <a:gd name="connsiteX3869" fmla="*/ 5082064 w 6400800"/>
                <a:gd name="connsiteY3869" fmla="*/ 311944 h 514350"/>
                <a:gd name="connsiteX3870" fmla="*/ 5073492 w 6400800"/>
                <a:gd name="connsiteY3870" fmla="*/ 292894 h 514350"/>
                <a:gd name="connsiteX3871" fmla="*/ 5076349 w 6400800"/>
                <a:gd name="connsiteY3871" fmla="*/ 272891 h 514350"/>
                <a:gd name="connsiteX3872" fmla="*/ 5066824 w 6400800"/>
                <a:gd name="connsiteY3872" fmla="*/ 377666 h 514350"/>
                <a:gd name="connsiteX3873" fmla="*/ 5066824 w 6400800"/>
                <a:gd name="connsiteY3873" fmla="*/ 380524 h 514350"/>
                <a:gd name="connsiteX3874" fmla="*/ 5066824 w 6400800"/>
                <a:gd name="connsiteY3874" fmla="*/ 383381 h 514350"/>
                <a:gd name="connsiteX3875" fmla="*/ 5065871 w 6400800"/>
                <a:gd name="connsiteY3875" fmla="*/ 384334 h 514350"/>
                <a:gd name="connsiteX3876" fmla="*/ 5064919 w 6400800"/>
                <a:gd name="connsiteY3876" fmla="*/ 381476 h 514350"/>
                <a:gd name="connsiteX3877" fmla="*/ 5066824 w 6400800"/>
                <a:gd name="connsiteY3877" fmla="*/ 377666 h 514350"/>
                <a:gd name="connsiteX3878" fmla="*/ 5057299 w 6400800"/>
                <a:gd name="connsiteY3878" fmla="*/ 303371 h 514350"/>
                <a:gd name="connsiteX3879" fmla="*/ 5051584 w 6400800"/>
                <a:gd name="connsiteY3879" fmla="*/ 294799 h 514350"/>
                <a:gd name="connsiteX3880" fmla="*/ 5052537 w 6400800"/>
                <a:gd name="connsiteY3880" fmla="*/ 290989 h 514350"/>
                <a:gd name="connsiteX3881" fmla="*/ 5055394 w 6400800"/>
                <a:gd name="connsiteY3881" fmla="*/ 287179 h 514350"/>
                <a:gd name="connsiteX3882" fmla="*/ 5057299 w 6400800"/>
                <a:gd name="connsiteY3882" fmla="*/ 303371 h 514350"/>
                <a:gd name="connsiteX3883" fmla="*/ 5050631 w 6400800"/>
                <a:gd name="connsiteY3883" fmla="*/ 252889 h 514350"/>
                <a:gd name="connsiteX3884" fmla="*/ 5052537 w 6400800"/>
                <a:gd name="connsiteY3884" fmla="*/ 258604 h 514350"/>
                <a:gd name="connsiteX3885" fmla="*/ 5053489 w 6400800"/>
                <a:gd name="connsiteY3885" fmla="*/ 260509 h 514350"/>
                <a:gd name="connsiteX3886" fmla="*/ 5054442 w 6400800"/>
                <a:gd name="connsiteY3886" fmla="*/ 268129 h 514350"/>
                <a:gd name="connsiteX3887" fmla="*/ 5052537 w 6400800"/>
                <a:gd name="connsiteY3887" fmla="*/ 273844 h 514350"/>
                <a:gd name="connsiteX3888" fmla="*/ 5051584 w 6400800"/>
                <a:gd name="connsiteY3888" fmla="*/ 276701 h 514350"/>
                <a:gd name="connsiteX3889" fmla="*/ 5048726 w 6400800"/>
                <a:gd name="connsiteY3889" fmla="*/ 279559 h 514350"/>
                <a:gd name="connsiteX3890" fmla="*/ 5048726 w 6400800"/>
                <a:gd name="connsiteY3890" fmla="*/ 278606 h 514350"/>
                <a:gd name="connsiteX3891" fmla="*/ 5048726 w 6400800"/>
                <a:gd name="connsiteY3891" fmla="*/ 274796 h 514350"/>
                <a:gd name="connsiteX3892" fmla="*/ 5049679 w 6400800"/>
                <a:gd name="connsiteY3892" fmla="*/ 268129 h 514350"/>
                <a:gd name="connsiteX3893" fmla="*/ 5050631 w 6400800"/>
                <a:gd name="connsiteY3893" fmla="*/ 262414 h 514350"/>
                <a:gd name="connsiteX3894" fmla="*/ 5048726 w 6400800"/>
                <a:gd name="connsiteY3894" fmla="*/ 268129 h 514350"/>
                <a:gd name="connsiteX3895" fmla="*/ 5048726 w 6400800"/>
                <a:gd name="connsiteY3895" fmla="*/ 269081 h 514350"/>
                <a:gd name="connsiteX3896" fmla="*/ 5048726 w 6400800"/>
                <a:gd name="connsiteY3896" fmla="*/ 266224 h 514350"/>
                <a:gd name="connsiteX3897" fmla="*/ 5050631 w 6400800"/>
                <a:gd name="connsiteY3897" fmla="*/ 252889 h 514350"/>
                <a:gd name="connsiteX3898" fmla="*/ 5020151 w 6400800"/>
                <a:gd name="connsiteY3898" fmla="*/ 390049 h 514350"/>
                <a:gd name="connsiteX3899" fmla="*/ 5014437 w 6400800"/>
                <a:gd name="connsiteY3899" fmla="*/ 376714 h 514350"/>
                <a:gd name="connsiteX3900" fmla="*/ 5014437 w 6400800"/>
                <a:gd name="connsiteY3900" fmla="*/ 375761 h 514350"/>
                <a:gd name="connsiteX3901" fmla="*/ 5022056 w 6400800"/>
                <a:gd name="connsiteY3901" fmla="*/ 347186 h 514350"/>
                <a:gd name="connsiteX3902" fmla="*/ 5022056 w 6400800"/>
                <a:gd name="connsiteY3902" fmla="*/ 348139 h 514350"/>
                <a:gd name="connsiteX3903" fmla="*/ 5022056 w 6400800"/>
                <a:gd name="connsiteY3903" fmla="*/ 363379 h 514350"/>
                <a:gd name="connsiteX3904" fmla="*/ 5023009 w 6400800"/>
                <a:gd name="connsiteY3904" fmla="*/ 379571 h 514350"/>
                <a:gd name="connsiteX3905" fmla="*/ 5023962 w 6400800"/>
                <a:gd name="connsiteY3905" fmla="*/ 386239 h 514350"/>
                <a:gd name="connsiteX3906" fmla="*/ 5020151 w 6400800"/>
                <a:gd name="connsiteY3906" fmla="*/ 390049 h 514350"/>
                <a:gd name="connsiteX3907" fmla="*/ 5024914 w 6400800"/>
                <a:gd name="connsiteY3907" fmla="*/ 400526 h 514350"/>
                <a:gd name="connsiteX3908" fmla="*/ 5024914 w 6400800"/>
                <a:gd name="connsiteY3908" fmla="*/ 400526 h 514350"/>
                <a:gd name="connsiteX3909" fmla="*/ 5024914 w 6400800"/>
                <a:gd name="connsiteY3909" fmla="*/ 400526 h 514350"/>
                <a:gd name="connsiteX3910" fmla="*/ 5024914 w 6400800"/>
                <a:gd name="connsiteY3910" fmla="*/ 400526 h 514350"/>
                <a:gd name="connsiteX3911" fmla="*/ 5035392 w 6400800"/>
                <a:gd name="connsiteY3911" fmla="*/ 314801 h 514350"/>
                <a:gd name="connsiteX3912" fmla="*/ 5035392 w 6400800"/>
                <a:gd name="connsiteY3912" fmla="*/ 317659 h 514350"/>
                <a:gd name="connsiteX3913" fmla="*/ 5031581 w 6400800"/>
                <a:gd name="connsiteY3913" fmla="*/ 353854 h 514350"/>
                <a:gd name="connsiteX3914" fmla="*/ 5031581 w 6400800"/>
                <a:gd name="connsiteY3914" fmla="*/ 353854 h 514350"/>
                <a:gd name="connsiteX3915" fmla="*/ 5031581 w 6400800"/>
                <a:gd name="connsiteY3915" fmla="*/ 354806 h 514350"/>
                <a:gd name="connsiteX3916" fmla="*/ 5030629 w 6400800"/>
                <a:gd name="connsiteY3916" fmla="*/ 347186 h 514350"/>
                <a:gd name="connsiteX3917" fmla="*/ 5027771 w 6400800"/>
                <a:gd name="connsiteY3917" fmla="*/ 329089 h 514350"/>
                <a:gd name="connsiteX3918" fmla="*/ 5028724 w 6400800"/>
                <a:gd name="connsiteY3918" fmla="*/ 325279 h 514350"/>
                <a:gd name="connsiteX3919" fmla="*/ 5032534 w 6400800"/>
                <a:gd name="connsiteY3919" fmla="*/ 319564 h 514350"/>
                <a:gd name="connsiteX3920" fmla="*/ 5035392 w 6400800"/>
                <a:gd name="connsiteY3920" fmla="*/ 314801 h 514350"/>
                <a:gd name="connsiteX3921" fmla="*/ 5006817 w 6400800"/>
                <a:gd name="connsiteY3921" fmla="*/ 242411 h 514350"/>
                <a:gd name="connsiteX3922" fmla="*/ 5019199 w 6400800"/>
                <a:gd name="connsiteY3922" fmla="*/ 259556 h 514350"/>
                <a:gd name="connsiteX3923" fmla="*/ 5025867 w 6400800"/>
                <a:gd name="connsiteY3923" fmla="*/ 270034 h 514350"/>
                <a:gd name="connsiteX3924" fmla="*/ 5021104 w 6400800"/>
                <a:gd name="connsiteY3924" fmla="*/ 263366 h 514350"/>
                <a:gd name="connsiteX3925" fmla="*/ 5014437 w 6400800"/>
                <a:gd name="connsiteY3925" fmla="*/ 255746 h 514350"/>
                <a:gd name="connsiteX3926" fmla="*/ 5004912 w 6400800"/>
                <a:gd name="connsiteY3926" fmla="*/ 245269 h 514350"/>
                <a:gd name="connsiteX3927" fmla="*/ 5006817 w 6400800"/>
                <a:gd name="connsiteY3927" fmla="*/ 242411 h 514350"/>
                <a:gd name="connsiteX3928" fmla="*/ 5004912 w 6400800"/>
                <a:gd name="connsiteY3928" fmla="*/ 242411 h 514350"/>
                <a:gd name="connsiteX3929" fmla="*/ 5004912 w 6400800"/>
                <a:gd name="connsiteY3929" fmla="*/ 238601 h 514350"/>
                <a:gd name="connsiteX3930" fmla="*/ 5006817 w 6400800"/>
                <a:gd name="connsiteY3930" fmla="*/ 241459 h 514350"/>
                <a:gd name="connsiteX3931" fmla="*/ 5004912 w 6400800"/>
                <a:gd name="connsiteY3931" fmla="*/ 244316 h 514350"/>
                <a:gd name="connsiteX3932" fmla="*/ 5004912 w 6400800"/>
                <a:gd name="connsiteY3932" fmla="*/ 243364 h 514350"/>
                <a:gd name="connsiteX3933" fmla="*/ 5004912 w 6400800"/>
                <a:gd name="connsiteY3933" fmla="*/ 242411 h 514350"/>
                <a:gd name="connsiteX3934" fmla="*/ 4999196 w 6400800"/>
                <a:gd name="connsiteY3934" fmla="*/ 303371 h 514350"/>
                <a:gd name="connsiteX3935" fmla="*/ 5003006 w 6400800"/>
                <a:gd name="connsiteY3935" fmla="*/ 252889 h 514350"/>
                <a:gd name="connsiteX3936" fmla="*/ 5008721 w 6400800"/>
                <a:gd name="connsiteY3936" fmla="*/ 260509 h 514350"/>
                <a:gd name="connsiteX3937" fmla="*/ 5014437 w 6400800"/>
                <a:gd name="connsiteY3937" fmla="*/ 268129 h 514350"/>
                <a:gd name="connsiteX3938" fmla="*/ 5020151 w 6400800"/>
                <a:gd name="connsiteY3938" fmla="*/ 276701 h 514350"/>
                <a:gd name="connsiteX3939" fmla="*/ 5029676 w 6400800"/>
                <a:gd name="connsiteY3939" fmla="*/ 292894 h 514350"/>
                <a:gd name="connsiteX3940" fmla="*/ 5029676 w 6400800"/>
                <a:gd name="connsiteY3940" fmla="*/ 293846 h 514350"/>
                <a:gd name="connsiteX3941" fmla="*/ 5025867 w 6400800"/>
                <a:gd name="connsiteY3941" fmla="*/ 302419 h 514350"/>
                <a:gd name="connsiteX3942" fmla="*/ 5023009 w 6400800"/>
                <a:gd name="connsiteY3942" fmla="*/ 305276 h 514350"/>
                <a:gd name="connsiteX3943" fmla="*/ 5022056 w 6400800"/>
                <a:gd name="connsiteY3943" fmla="*/ 301466 h 514350"/>
                <a:gd name="connsiteX3944" fmla="*/ 5022056 w 6400800"/>
                <a:gd name="connsiteY3944" fmla="*/ 306229 h 514350"/>
                <a:gd name="connsiteX3945" fmla="*/ 5019199 w 6400800"/>
                <a:gd name="connsiteY3945" fmla="*/ 309086 h 514350"/>
                <a:gd name="connsiteX3946" fmla="*/ 5012531 w 6400800"/>
                <a:gd name="connsiteY3946" fmla="*/ 318611 h 514350"/>
                <a:gd name="connsiteX3947" fmla="*/ 5013484 w 6400800"/>
                <a:gd name="connsiteY3947" fmla="*/ 311944 h 514350"/>
                <a:gd name="connsiteX3948" fmla="*/ 5017294 w 6400800"/>
                <a:gd name="connsiteY3948" fmla="*/ 294799 h 514350"/>
                <a:gd name="connsiteX3949" fmla="*/ 5020151 w 6400800"/>
                <a:gd name="connsiteY3949" fmla="*/ 279559 h 514350"/>
                <a:gd name="connsiteX3950" fmla="*/ 5013484 w 6400800"/>
                <a:gd name="connsiteY3950" fmla="*/ 293846 h 514350"/>
                <a:gd name="connsiteX3951" fmla="*/ 5006817 w 6400800"/>
                <a:gd name="connsiteY3951" fmla="*/ 310039 h 514350"/>
                <a:gd name="connsiteX3952" fmla="*/ 4999196 w 6400800"/>
                <a:gd name="connsiteY3952" fmla="*/ 331946 h 514350"/>
                <a:gd name="connsiteX3953" fmla="*/ 4999196 w 6400800"/>
                <a:gd name="connsiteY3953" fmla="*/ 332899 h 514350"/>
                <a:gd name="connsiteX3954" fmla="*/ 4997292 w 6400800"/>
                <a:gd name="connsiteY3954" fmla="*/ 327184 h 514350"/>
                <a:gd name="connsiteX3955" fmla="*/ 4999196 w 6400800"/>
                <a:gd name="connsiteY3955" fmla="*/ 303371 h 514350"/>
                <a:gd name="connsiteX3956" fmla="*/ 4968717 w 6400800"/>
                <a:gd name="connsiteY3956" fmla="*/ 208121 h 514350"/>
                <a:gd name="connsiteX3957" fmla="*/ 4967764 w 6400800"/>
                <a:gd name="connsiteY3957" fmla="*/ 212884 h 514350"/>
                <a:gd name="connsiteX3958" fmla="*/ 4966812 w 6400800"/>
                <a:gd name="connsiteY3958" fmla="*/ 217646 h 514350"/>
                <a:gd name="connsiteX3959" fmla="*/ 4966812 w 6400800"/>
                <a:gd name="connsiteY3959" fmla="*/ 215741 h 514350"/>
                <a:gd name="connsiteX3960" fmla="*/ 4968717 w 6400800"/>
                <a:gd name="connsiteY3960" fmla="*/ 208121 h 514350"/>
                <a:gd name="connsiteX3961" fmla="*/ 4960144 w 6400800"/>
                <a:gd name="connsiteY3961" fmla="*/ 364331 h 514350"/>
                <a:gd name="connsiteX3962" fmla="*/ 4961096 w 6400800"/>
                <a:gd name="connsiteY3962" fmla="*/ 381476 h 514350"/>
                <a:gd name="connsiteX3963" fmla="*/ 4958239 w 6400800"/>
                <a:gd name="connsiteY3963" fmla="*/ 391001 h 514350"/>
                <a:gd name="connsiteX3964" fmla="*/ 4957287 w 6400800"/>
                <a:gd name="connsiteY3964" fmla="*/ 386239 h 514350"/>
                <a:gd name="connsiteX3965" fmla="*/ 4957287 w 6400800"/>
                <a:gd name="connsiteY3965" fmla="*/ 380524 h 514350"/>
                <a:gd name="connsiteX3966" fmla="*/ 4956334 w 6400800"/>
                <a:gd name="connsiteY3966" fmla="*/ 356711 h 514350"/>
                <a:gd name="connsiteX3967" fmla="*/ 4956334 w 6400800"/>
                <a:gd name="connsiteY3967" fmla="*/ 351949 h 514350"/>
                <a:gd name="connsiteX3968" fmla="*/ 4958239 w 6400800"/>
                <a:gd name="connsiteY3968" fmla="*/ 348139 h 514350"/>
                <a:gd name="connsiteX3969" fmla="*/ 4960144 w 6400800"/>
                <a:gd name="connsiteY3969" fmla="*/ 364331 h 514350"/>
                <a:gd name="connsiteX3970" fmla="*/ 4957287 w 6400800"/>
                <a:gd name="connsiteY3970" fmla="*/ 256699 h 514350"/>
                <a:gd name="connsiteX3971" fmla="*/ 4957287 w 6400800"/>
                <a:gd name="connsiteY3971" fmla="*/ 258604 h 514350"/>
                <a:gd name="connsiteX3972" fmla="*/ 4957287 w 6400800"/>
                <a:gd name="connsiteY3972" fmla="*/ 259556 h 514350"/>
                <a:gd name="connsiteX3973" fmla="*/ 4955381 w 6400800"/>
                <a:gd name="connsiteY3973" fmla="*/ 267176 h 514350"/>
                <a:gd name="connsiteX3974" fmla="*/ 4954429 w 6400800"/>
                <a:gd name="connsiteY3974" fmla="*/ 265271 h 514350"/>
                <a:gd name="connsiteX3975" fmla="*/ 4957287 w 6400800"/>
                <a:gd name="connsiteY3975" fmla="*/ 256699 h 514350"/>
                <a:gd name="connsiteX3976" fmla="*/ 4954429 w 6400800"/>
                <a:gd name="connsiteY3976" fmla="*/ 268129 h 514350"/>
                <a:gd name="connsiteX3977" fmla="*/ 4955381 w 6400800"/>
                <a:gd name="connsiteY3977" fmla="*/ 270986 h 514350"/>
                <a:gd name="connsiteX3978" fmla="*/ 4951571 w 6400800"/>
                <a:gd name="connsiteY3978" fmla="*/ 290036 h 514350"/>
                <a:gd name="connsiteX3979" fmla="*/ 4944904 w 6400800"/>
                <a:gd name="connsiteY3979" fmla="*/ 316706 h 514350"/>
                <a:gd name="connsiteX3980" fmla="*/ 4943951 w 6400800"/>
                <a:gd name="connsiteY3980" fmla="*/ 310991 h 514350"/>
                <a:gd name="connsiteX3981" fmla="*/ 4943951 w 6400800"/>
                <a:gd name="connsiteY3981" fmla="*/ 320516 h 514350"/>
                <a:gd name="connsiteX3982" fmla="*/ 4940142 w 6400800"/>
                <a:gd name="connsiteY3982" fmla="*/ 336709 h 514350"/>
                <a:gd name="connsiteX3983" fmla="*/ 4940142 w 6400800"/>
                <a:gd name="connsiteY3983" fmla="*/ 335756 h 514350"/>
                <a:gd name="connsiteX3984" fmla="*/ 4938237 w 6400800"/>
                <a:gd name="connsiteY3984" fmla="*/ 325279 h 514350"/>
                <a:gd name="connsiteX3985" fmla="*/ 4954429 w 6400800"/>
                <a:gd name="connsiteY3985" fmla="*/ 268129 h 514350"/>
                <a:gd name="connsiteX3986" fmla="*/ 4922044 w 6400800"/>
                <a:gd name="connsiteY3986" fmla="*/ 378619 h 514350"/>
                <a:gd name="connsiteX3987" fmla="*/ 4922044 w 6400800"/>
                <a:gd name="connsiteY3987" fmla="*/ 378619 h 514350"/>
                <a:gd name="connsiteX3988" fmla="*/ 4922044 w 6400800"/>
                <a:gd name="connsiteY3988" fmla="*/ 378619 h 514350"/>
                <a:gd name="connsiteX3989" fmla="*/ 4922044 w 6400800"/>
                <a:gd name="connsiteY3989" fmla="*/ 378619 h 514350"/>
                <a:gd name="connsiteX3990" fmla="*/ 4908709 w 6400800"/>
                <a:gd name="connsiteY3990" fmla="*/ 307181 h 514350"/>
                <a:gd name="connsiteX3991" fmla="*/ 4915376 w 6400800"/>
                <a:gd name="connsiteY3991" fmla="*/ 326231 h 514350"/>
                <a:gd name="connsiteX3992" fmla="*/ 4909662 w 6400800"/>
                <a:gd name="connsiteY3992" fmla="*/ 338614 h 514350"/>
                <a:gd name="connsiteX3993" fmla="*/ 4906804 w 6400800"/>
                <a:gd name="connsiteY3993" fmla="*/ 308134 h 514350"/>
                <a:gd name="connsiteX3994" fmla="*/ 4906804 w 6400800"/>
                <a:gd name="connsiteY3994" fmla="*/ 305276 h 514350"/>
                <a:gd name="connsiteX3995" fmla="*/ 4905851 w 6400800"/>
                <a:gd name="connsiteY3995" fmla="*/ 307181 h 514350"/>
                <a:gd name="connsiteX3996" fmla="*/ 4904899 w 6400800"/>
                <a:gd name="connsiteY3996" fmla="*/ 297656 h 514350"/>
                <a:gd name="connsiteX3997" fmla="*/ 4908709 w 6400800"/>
                <a:gd name="connsiteY3997" fmla="*/ 307181 h 514350"/>
                <a:gd name="connsiteX3998" fmla="*/ 4897279 w 6400800"/>
                <a:gd name="connsiteY3998" fmla="*/ 351949 h 514350"/>
                <a:gd name="connsiteX3999" fmla="*/ 4896326 w 6400800"/>
                <a:gd name="connsiteY3999" fmla="*/ 365284 h 514350"/>
                <a:gd name="connsiteX4000" fmla="*/ 4895374 w 6400800"/>
                <a:gd name="connsiteY4000" fmla="*/ 368141 h 514350"/>
                <a:gd name="connsiteX4001" fmla="*/ 4894421 w 6400800"/>
                <a:gd name="connsiteY4001" fmla="*/ 357664 h 514350"/>
                <a:gd name="connsiteX4002" fmla="*/ 4892517 w 6400800"/>
                <a:gd name="connsiteY4002" fmla="*/ 341471 h 514350"/>
                <a:gd name="connsiteX4003" fmla="*/ 4897279 w 6400800"/>
                <a:gd name="connsiteY4003" fmla="*/ 351949 h 514350"/>
                <a:gd name="connsiteX4004" fmla="*/ 4822984 w 6400800"/>
                <a:gd name="connsiteY4004" fmla="*/ 387191 h 514350"/>
                <a:gd name="connsiteX4005" fmla="*/ 4822984 w 6400800"/>
                <a:gd name="connsiteY4005" fmla="*/ 385286 h 514350"/>
                <a:gd name="connsiteX4006" fmla="*/ 4822984 w 6400800"/>
                <a:gd name="connsiteY4006" fmla="*/ 387191 h 514350"/>
                <a:gd name="connsiteX4007" fmla="*/ 4822984 w 6400800"/>
                <a:gd name="connsiteY4007" fmla="*/ 387191 h 514350"/>
                <a:gd name="connsiteX4008" fmla="*/ 4842987 w 6400800"/>
                <a:gd name="connsiteY4008" fmla="*/ 338614 h 514350"/>
                <a:gd name="connsiteX4009" fmla="*/ 4842987 w 6400800"/>
                <a:gd name="connsiteY4009" fmla="*/ 356711 h 514350"/>
                <a:gd name="connsiteX4010" fmla="*/ 4842987 w 6400800"/>
                <a:gd name="connsiteY4010" fmla="*/ 360521 h 514350"/>
                <a:gd name="connsiteX4011" fmla="*/ 4840129 w 6400800"/>
                <a:gd name="connsiteY4011" fmla="*/ 382429 h 514350"/>
                <a:gd name="connsiteX4012" fmla="*/ 4838224 w 6400800"/>
                <a:gd name="connsiteY4012" fmla="*/ 390049 h 514350"/>
                <a:gd name="connsiteX4013" fmla="*/ 4826794 w 6400800"/>
                <a:gd name="connsiteY4013" fmla="*/ 387191 h 514350"/>
                <a:gd name="connsiteX4014" fmla="*/ 4824889 w 6400800"/>
                <a:gd name="connsiteY4014" fmla="*/ 379571 h 514350"/>
                <a:gd name="connsiteX4015" fmla="*/ 4827747 w 6400800"/>
                <a:gd name="connsiteY4015" fmla="*/ 370999 h 514350"/>
                <a:gd name="connsiteX4016" fmla="*/ 4838224 w 6400800"/>
                <a:gd name="connsiteY4016" fmla="*/ 346234 h 514350"/>
                <a:gd name="connsiteX4017" fmla="*/ 4843939 w 6400800"/>
                <a:gd name="connsiteY4017" fmla="*/ 336709 h 514350"/>
                <a:gd name="connsiteX4018" fmla="*/ 4842987 w 6400800"/>
                <a:gd name="connsiteY4018" fmla="*/ 338614 h 514350"/>
                <a:gd name="connsiteX4019" fmla="*/ 4842987 w 6400800"/>
                <a:gd name="connsiteY4019" fmla="*/ 338614 h 514350"/>
                <a:gd name="connsiteX4020" fmla="*/ 4843939 w 6400800"/>
                <a:gd name="connsiteY4020" fmla="*/ 329089 h 514350"/>
                <a:gd name="connsiteX4021" fmla="*/ 4843939 w 6400800"/>
                <a:gd name="connsiteY4021" fmla="*/ 329089 h 514350"/>
                <a:gd name="connsiteX4022" fmla="*/ 4836319 w 6400800"/>
                <a:gd name="connsiteY4022" fmla="*/ 318611 h 514350"/>
                <a:gd name="connsiteX4023" fmla="*/ 4836319 w 6400800"/>
                <a:gd name="connsiteY4023" fmla="*/ 318611 h 514350"/>
                <a:gd name="connsiteX4024" fmla="*/ 4839176 w 6400800"/>
                <a:gd name="connsiteY4024" fmla="*/ 314801 h 514350"/>
                <a:gd name="connsiteX4025" fmla="*/ 4842987 w 6400800"/>
                <a:gd name="connsiteY4025" fmla="*/ 321469 h 514350"/>
                <a:gd name="connsiteX4026" fmla="*/ 4843939 w 6400800"/>
                <a:gd name="connsiteY4026" fmla="*/ 323374 h 514350"/>
                <a:gd name="connsiteX4027" fmla="*/ 4843939 w 6400800"/>
                <a:gd name="connsiteY4027" fmla="*/ 329089 h 514350"/>
                <a:gd name="connsiteX4028" fmla="*/ 4845844 w 6400800"/>
                <a:gd name="connsiteY4028" fmla="*/ 296704 h 514350"/>
                <a:gd name="connsiteX4029" fmla="*/ 4844891 w 6400800"/>
                <a:gd name="connsiteY4029" fmla="*/ 316706 h 514350"/>
                <a:gd name="connsiteX4030" fmla="*/ 4840129 w 6400800"/>
                <a:gd name="connsiteY4030" fmla="*/ 310039 h 514350"/>
                <a:gd name="connsiteX4031" fmla="*/ 4837272 w 6400800"/>
                <a:gd name="connsiteY4031" fmla="*/ 306229 h 514350"/>
                <a:gd name="connsiteX4032" fmla="*/ 4845844 w 6400800"/>
                <a:gd name="connsiteY4032" fmla="*/ 290989 h 514350"/>
                <a:gd name="connsiteX4033" fmla="*/ 4847749 w 6400800"/>
                <a:gd name="connsiteY4033" fmla="*/ 288131 h 514350"/>
                <a:gd name="connsiteX4034" fmla="*/ 4845844 w 6400800"/>
                <a:gd name="connsiteY4034" fmla="*/ 296704 h 514350"/>
                <a:gd name="connsiteX4035" fmla="*/ 4869656 w 6400800"/>
                <a:gd name="connsiteY4035" fmla="*/ 325279 h 514350"/>
                <a:gd name="connsiteX4036" fmla="*/ 4869656 w 6400800"/>
                <a:gd name="connsiteY4036" fmla="*/ 327184 h 514350"/>
                <a:gd name="connsiteX4037" fmla="*/ 4869656 w 6400800"/>
                <a:gd name="connsiteY4037" fmla="*/ 325279 h 514350"/>
                <a:gd name="connsiteX4038" fmla="*/ 4869656 w 6400800"/>
                <a:gd name="connsiteY4038" fmla="*/ 318611 h 514350"/>
                <a:gd name="connsiteX4039" fmla="*/ 4869656 w 6400800"/>
                <a:gd name="connsiteY4039" fmla="*/ 325279 h 514350"/>
                <a:gd name="connsiteX4040" fmla="*/ 4854416 w 6400800"/>
                <a:gd name="connsiteY4040" fmla="*/ 276701 h 514350"/>
                <a:gd name="connsiteX4041" fmla="*/ 4868704 w 6400800"/>
                <a:gd name="connsiteY4041" fmla="*/ 256699 h 514350"/>
                <a:gd name="connsiteX4042" fmla="*/ 4871562 w 6400800"/>
                <a:gd name="connsiteY4042" fmla="*/ 252889 h 514350"/>
                <a:gd name="connsiteX4043" fmla="*/ 4871562 w 6400800"/>
                <a:gd name="connsiteY4043" fmla="*/ 259556 h 514350"/>
                <a:gd name="connsiteX4044" fmla="*/ 4861084 w 6400800"/>
                <a:gd name="connsiteY4044" fmla="*/ 296704 h 514350"/>
                <a:gd name="connsiteX4045" fmla="*/ 4860131 w 6400800"/>
                <a:gd name="connsiteY4045" fmla="*/ 300514 h 514350"/>
                <a:gd name="connsiteX4046" fmla="*/ 4853464 w 6400800"/>
                <a:gd name="connsiteY4046" fmla="*/ 278606 h 514350"/>
                <a:gd name="connsiteX4047" fmla="*/ 4854416 w 6400800"/>
                <a:gd name="connsiteY4047" fmla="*/ 276701 h 514350"/>
                <a:gd name="connsiteX4048" fmla="*/ 4854416 w 6400800"/>
                <a:gd name="connsiteY4048" fmla="*/ 276701 h 514350"/>
                <a:gd name="connsiteX4049" fmla="*/ 4850606 w 6400800"/>
                <a:gd name="connsiteY4049" fmla="*/ 281464 h 514350"/>
                <a:gd name="connsiteX4050" fmla="*/ 4857274 w 6400800"/>
                <a:gd name="connsiteY4050" fmla="*/ 316706 h 514350"/>
                <a:gd name="connsiteX4051" fmla="*/ 4854416 w 6400800"/>
                <a:gd name="connsiteY4051" fmla="*/ 330041 h 514350"/>
                <a:gd name="connsiteX4052" fmla="*/ 4852512 w 6400800"/>
                <a:gd name="connsiteY4052" fmla="*/ 326231 h 514350"/>
                <a:gd name="connsiteX4053" fmla="*/ 4852512 w 6400800"/>
                <a:gd name="connsiteY4053" fmla="*/ 322421 h 514350"/>
                <a:gd name="connsiteX4054" fmla="*/ 4850606 w 6400800"/>
                <a:gd name="connsiteY4054" fmla="*/ 295751 h 514350"/>
                <a:gd name="connsiteX4055" fmla="*/ 4849654 w 6400800"/>
                <a:gd name="connsiteY4055" fmla="*/ 284321 h 514350"/>
                <a:gd name="connsiteX4056" fmla="*/ 4850606 w 6400800"/>
                <a:gd name="connsiteY4056" fmla="*/ 281464 h 514350"/>
                <a:gd name="connsiteX4057" fmla="*/ 4838224 w 6400800"/>
                <a:gd name="connsiteY4057" fmla="*/ 290036 h 514350"/>
                <a:gd name="connsiteX4058" fmla="*/ 4845844 w 6400800"/>
                <a:gd name="connsiteY4058" fmla="*/ 272891 h 514350"/>
                <a:gd name="connsiteX4059" fmla="*/ 4848701 w 6400800"/>
                <a:gd name="connsiteY4059" fmla="*/ 265271 h 514350"/>
                <a:gd name="connsiteX4060" fmla="*/ 4849654 w 6400800"/>
                <a:gd name="connsiteY4060" fmla="*/ 275749 h 514350"/>
                <a:gd name="connsiteX4061" fmla="*/ 4847749 w 6400800"/>
                <a:gd name="connsiteY4061" fmla="*/ 277654 h 514350"/>
                <a:gd name="connsiteX4062" fmla="*/ 4847749 w 6400800"/>
                <a:gd name="connsiteY4062" fmla="*/ 273844 h 514350"/>
                <a:gd name="connsiteX4063" fmla="*/ 4847749 w 6400800"/>
                <a:gd name="connsiteY4063" fmla="*/ 278606 h 514350"/>
                <a:gd name="connsiteX4064" fmla="*/ 4841081 w 6400800"/>
                <a:gd name="connsiteY4064" fmla="*/ 288131 h 514350"/>
                <a:gd name="connsiteX4065" fmla="*/ 4836319 w 6400800"/>
                <a:gd name="connsiteY4065" fmla="*/ 294799 h 514350"/>
                <a:gd name="connsiteX4066" fmla="*/ 4838224 w 6400800"/>
                <a:gd name="connsiteY4066" fmla="*/ 290036 h 514350"/>
                <a:gd name="connsiteX4067" fmla="*/ 4835366 w 6400800"/>
                <a:gd name="connsiteY4067" fmla="*/ 309086 h 514350"/>
                <a:gd name="connsiteX4068" fmla="*/ 4836319 w 6400800"/>
                <a:gd name="connsiteY4068" fmla="*/ 308134 h 514350"/>
                <a:gd name="connsiteX4069" fmla="*/ 4838224 w 6400800"/>
                <a:gd name="connsiteY4069" fmla="*/ 311944 h 514350"/>
                <a:gd name="connsiteX4070" fmla="*/ 4839176 w 6400800"/>
                <a:gd name="connsiteY4070" fmla="*/ 313849 h 514350"/>
                <a:gd name="connsiteX4071" fmla="*/ 4835366 w 6400800"/>
                <a:gd name="connsiteY4071" fmla="*/ 317659 h 514350"/>
                <a:gd name="connsiteX4072" fmla="*/ 4835366 w 6400800"/>
                <a:gd name="connsiteY4072" fmla="*/ 317659 h 514350"/>
                <a:gd name="connsiteX4073" fmla="*/ 4834414 w 6400800"/>
                <a:gd name="connsiteY4073" fmla="*/ 316706 h 514350"/>
                <a:gd name="connsiteX4074" fmla="*/ 4832509 w 6400800"/>
                <a:gd name="connsiteY4074" fmla="*/ 314801 h 514350"/>
                <a:gd name="connsiteX4075" fmla="*/ 4835366 w 6400800"/>
                <a:gd name="connsiteY4075" fmla="*/ 309086 h 514350"/>
                <a:gd name="connsiteX4076" fmla="*/ 4830604 w 6400800"/>
                <a:gd name="connsiteY4076" fmla="*/ 319564 h 514350"/>
                <a:gd name="connsiteX4077" fmla="*/ 4832509 w 6400800"/>
                <a:gd name="connsiteY4077" fmla="*/ 314801 h 514350"/>
                <a:gd name="connsiteX4078" fmla="*/ 4833462 w 6400800"/>
                <a:gd name="connsiteY4078" fmla="*/ 316706 h 514350"/>
                <a:gd name="connsiteX4079" fmla="*/ 4834414 w 6400800"/>
                <a:gd name="connsiteY4079" fmla="*/ 318611 h 514350"/>
                <a:gd name="connsiteX4080" fmla="*/ 4828699 w 6400800"/>
                <a:gd name="connsiteY4080" fmla="*/ 324326 h 514350"/>
                <a:gd name="connsiteX4081" fmla="*/ 4830604 w 6400800"/>
                <a:gd name="connsiteY4081" fmla="*/ 319564 h 514350"/>
                <a:gd name="connsiteX4082" fmla="*/ 4817269 w 6400800"/>
                <a:gd name="connsiteY4082" fmla="*/ 364331 h 514350"/>
                <a:gd name="connsiteX4083" fmla="*/ 4817269 w 6400800"/>
                <a:gd name="connsiteY4083" fmla="*/ 356711 h 514350"/>
                <a:gd name="connsiteX4084" fmla="*/ 4824889 w 6400800"/>
                <a:gd name="connsiteY4084" fmla="*/ 335756 h 514350"/>
                <a:gd name="connsiteX4085" fmla="*/ 4825841 w 6400800"/>
                <a:gd name="connsiteY4085" fmla="*/ 334804 h 514350"/>
                <a:gd name="connsiteX4086" fmla="*/ 4835366 w 6400800"/>
                <a:gd name="connsiteY4086" fmla="*/ 319564 h 514350"/>
                <a:gd name="connsiteX4087" fmla="*/ 4837272 w 6400800"/>
                <a:gd name="connsiteY4087" fmla="*/ 322421 h 514350"/>
                <a:gd name="connsiteX4088" fmla="*/ 4841081 w 6400800"/>
                <a:gd name="connsiteY4088" fmla="*/ 330994 h 514350"/>
                <a:gd name="connsiteX4089" fmla="*/ 4842987 w 6400800"/>
                <a:gd name="connsiteY4089" fmla="*/ 335756 h 514350"/>
                <a:gd name="connsiteX4090" fmla="*/ 4835366 w 6400800"/>
                <a:gd name="connsiteY4090" fmla="*/ 345281 h 514350"/>
                <a:gd name="connsiteX4091" fmla="*/ 4822984 w 6400800"/>
                <a:gd name="connsiteY4091" fmla="*/ 366236 h 514350"/>
                <a:gd name="connsiteX4092" fmla="*/ 4820126 w 6400800"/>
                <a:gd name="connsiteY4092" fmla="*/ 369094 h 514350"/>
                <a:gd name="connsiteX4093" fmla="*/ 4817269 w 6400800"/>
                <a:gd name="connsiteY4093" fmla="*/ 371951 h 514350"/>
                <a:gd name="connsiteX4094" fmla="*/ 4817269 w 6400800"/>
                <a:gd name="connsiteY4094" fmla="*/ 364331 h 514350"/>
                <a:gd name="connsiteX4095" fmla="*/ 4816316 w 6400800"/>
                <a:gd name="connsiteY4095" fmla="*/ 376714 h 514350"/>
                <a:gd name="connsiteX4096" fmla="*/ 4820126 w 6400800"/>
                <a:gd name="connsiteY4096" fmla="*/ 370046 h 514350"/>
                <a:gd name="connsiteX4097" fmla="*/ 4820126 w 6400800"/>
                <a:gd name="connsiteY4097" fmla="*/ 370046 h 514350"/>
                <a:gd name="connsiteX4098" fmla="*/ 4820126 w 6400800"/>
                <a:gd name="connsiteY4098" fmla="*/ 370046 h 514350"/>
                <a:gd name="connsiteX4099" fmla="*/ 4816316 w 6400800"/>
                <a:gd name="connsiteY4099" fmla="*/ 378619 h 514350"/>
                <a:gd name="connsiteX4100" fmla="*/ 4816316 w 6400800"/>
                <a:gd name="connsiteY4100" fmla="*/ 376714 h 514350"/>
                <a:gd name="connsiteX4101" fmla="*/ 4762024 w 6400800"/>
                <a:gd name="connsiteY4101" fmla="*/ 305276 h 514350"/>
                <a:gd name="connsiteX4102" fmla="*/ 4763929 w 6400800"/>
                <a:gd name="connsiteY4102" fmla="*/ 322421 h 514350"/>
                <a:gd name="connsiteX4103" fmla="*/ 4760119 w 6400800"/>
                <a:gd name="connsiteY4103" fmla="*/ 309086 h 514350"/>
                <a:gd name="connsiteX4104" fmla="*/ 4762024 w 6400800"/>
                <a:gd name="connsiteY4104" fmla="*/ 300514 h 514350"/>
                <a:gd name="connsiteX4105" fmla="*/ 4762024 w 6400800"/>
                <a:gd name="connsiteY4105" fmla="*/ 305276 h 514350"/>
                <a:gd name="connsiteX4106" fmla="*/ 4755356 w 6400800"/>
                <a:gd name="connsiteY4106" fmla="*/ 279559 h 514350"/>
                <a:gd name="connsiteX4107" fmla="*/ 4760119 w 6400800"/>
                <a:gd name="connsiteY4107" fmla="*/ 294799 h 514350"/>
                <a:gd name="connsiteX4108" fmla="*/ 4761072 w 6400800"/>
                <a:gd name="connsiteY4108" fmla="*/ 297656 h 514350"/>
                <a:gd name="connsiteX4109" fmla="*/ 4758214 w 6400800"/>
                <a:gd name="connsiteY4109" fmla="*/ 304324 h 514350"/>
                <a:gd name="connsiteX4110" fmla="*/ 4754404 w 6400800"/>
                <a:gd name="connsiteY4110" fmla="*/ 292894 h 514350"/>
                <a:gd name="connsiteX4111" fmla="*/ 4755356 w 6400800"/>
                <a:gd name="connsiteY4111" fmla="*/ 279559 h 514350"/>
                <a:gd name="connsiteX4112" fmla="*/ 4759166 w 6400800"/>
                <a:gd name="connsiteY4112" fmla="*/ 342424 h 514350"/>
                <a:gd name="connsiteX4113" fmla="*/ 4755356 w 6400800"/>
                <a:gd name="connsiteY4113" fmla="*/ 331946 h 514350"/>
                <a:gd name="connsiteX4114" fmla="*/ 4756309 w 6400800"/>
                <a:gd name="connsiteY4114" fmla="*/ 326231 h 514350"/>
                <a:gd name="connsiteX4115" fmla="*/ 4759166 w 6400800"/>
                <a:gd name="connsiteY4115" fmla="*/ 342424 h 514350"/>
                <a:gd name="connsiteX4116" fmla="*/ 4753451 w 6400800"/>
                <a:gd name="connsiteY4116" fmla="*/ 312896 h 514350"/>
                <a:gd name="connsiteX4117" fmla="*/ 4754404 w 6400800"/>
                <a:gd name="connsiteY4117" fmla="*/ 315754 h 514350"/>
                <a:gd name="connsiteX4118" fmla="*/ 4753451 w 6400800"/>
                <a:gd name="connsiteY4118" fmla="*/ 317659 h 514350"/>
                <a:gd name="connsiteX4119" fmla="*/ 4753451 w 6400800"/>
                <a:gd name="connsiteY4119" fmla="*/ 312896 h 514350"/>
                <a:gd name="connsiteX4120" fmla="*/ 4755356 w 6400800"/>
                <a:gd name="connsiteY4120" fmla="*/ 373856 h 514350"/>
                <a:gd name="connsiteX4121" fmla="*/ 4756309 w 6400800"/>
                <a:gd name="connsiteY4121" fmla="*/ 375761 h 514350"/>
                <a:gd name="connsiteX4122" fmla="*/ 4754404 w 6400800"/>
                <a:gd name="connsiteY4122" fmla="*/ 379571 h 514350"/>
                <a:gd name="connsiteX4123" fmla="*/ 4752499 w 6400800"/>
                <a:gd name="connsiteY4123" fmla="*/ 379571 h 514350"/>
                <a:gd name="connsiteX4124" fmla="*/ 4755356 w 6400800"/>
                <a:gd name="connsiteY4124" fmla="*/ 373856 h 514350"/>
                <a:gd name="connsiteX4125" fmla="*/ 4748689 w 6400800"/>
                <a:gd name="connsiteY4125" fmla="*/ 291941 h 514350"/>
                <a:gd name="connsiteX4126" fmla="*/ 4746784 w 6400800"/>
                <a:gd name="connsiteY4126" fmla="*/ 303371 h 514350"/>
                <a:gd name="connsiteX4127" fmla="*/ 4746784 w 6400800"/>
                <a:gd name="connsiteY4127" fmla="*/ 303371 h 514350"/>
                <a:gd name="connsiteX4128" fmla="*/ 4746784 w 6400800"/>
                <a:gd name="connsiteY4128" fmla="*/ 299561 h 514350"/>
                <a:gd name="connsiteX4129" fmla="*/ 4748689 w 6400800"/>
                <a:gd name="connsiteY4129" fmla="*/ 291941 h 514350"/>
                <a:gd name="connsiteX4130" fmla="*/ 4738212 w 6400800"/>
                <a:gd name="connsiteY4130" fmla="*/ 327184 h 514350"/>
                <a:gd name="connsiteX4131" fmla="*/ 4737259 w 6400800"/>
                <a:gd name="connsiteY4131" fmla="*/ 341471 h 514350"/>
                <a:gd name="connsiteX4132" fmla="*/ 4736306 w 6400800"/>
                <a:gd name="connsiteY4132" fmla="*/ 336709 h 514350"/>
                <a:gd name="connsiteX4133" fmla="*/ 4738212 w 6400800"/>
                <a:gd name="connsiteY4133" fmla="*/ 327184 h 514350"/>
                <a:gd name="connsiteX4134" fmla="*/ 4720114 w 6400800"/>
                <a:gd name="connsiteY4134" fmla="*/ 261461 h 514350"/>
                <a:gd name="connsiteX4135" fmla="*/ 4720114 w 6400800"/>
                <a:gd name="connsiteY4135" fmla="*/ 261461 h 514350"/>
                <a:gd name="connsiteX4136" fmla="*/ 4729639 w 6400800"/>
                <a:gd name="connsiteY4136" fmla="*/ 290989 h 514350"/>
                <a:gd name="connsiteX4137" fmla="*/ 4731544 w 6400800"/>
                <a:gd name="connsiteY4137" fmla="*/ 296704 h 514350"/>
                <a:gd name="connsiteX4138" fmla="*/ 4727734 w 6400800"/>
                <a:gd name="connsiteY4138" fmla="*/ 308134 h 514350"/>
                <a:gd name="connsiteX4139" fmla="*/ 4723924 w 6400800"/>
                <a:gd name="connsiteY4139" fmla="*/ 295751 h 514350"/>
                <a:gd name="connsiteX4140" fmla="*/ 4718209 w 6400800"/>
                <a:gd name="connsiteY4140" fmla="*/ 276701 h 514350"/>
                <a:gd name="connsiteX4141" fmla="*/ 4720114 w 6400800"/>
                <a:gd name="connsiteY4141" fmla="*/ 261461 h 514350"/>
                <a:gd name="connsiteX4142" fmla="*/ 4709637 w 6400800"/>
                <a:gd name="connsiteY4142" fmla="*/ 324326 h 514350"/>
                <a:gd name="connsiteX4143" fmla="*/ 4713447 w 6400800"/>
                <a:gd name="connsiteY4143" fmla="*/ 301466 h 514350"/>
                <a:gd name="connsiteX4144" fmla="*/ 4719162 w 6400800"/>
                <a:gd name="connsiteY4144" fmla="*/ 331946 h 514350"/>
                <a:gd name="connsiteX4145" fmla="*/ 4715351 w 6400800"/>
                <a:gd name="connsiteY4145" fmla="*/ 343376 h 514350"/>
                <a:gd name="connsiteX4146" fmla="*/ 4715351 w 6400800"/>
                <a:gd name="connsiteY4146" fmla="*/ 343376 h 514350"/>
                <a:gd name="connsiteX4147" fmla="*/ 4707731 w 6400800"/>
                <a:gd name="connsiteY4147" fmla="*/ 332899 h 514350"/>
                <a:gd name="connsiteX4148" fmla="*/ 4709637 w 6400800"/>
                <a:gd name="connsiteY4148" fmla="*/ 324326 h 514350"/>
                <a:gd name="connsiteX4149" fmla="*/ 4703922 w 6400800"/>
                <a:gd name="connsiteY4149" fmla="*/ 355759 h 514350"/>
                <a:gd name="connsiteX4150" fmla="*/ 4705826 w 6400800"/>
                <a:gd name="connsiteY4150" fmla="*/ 360521 h 514350"/>
                <a:gd name="connsiteX4151" fmla="*/ 4708684 w 6400800"/>
                <a:gd name="connsiteY4151" fmla="*/ 369094 h 514350"/>
                <a:gd name="connsiteX4152" fmla="*/ 4704874 w 6400800"/>
                <a:gd name="connsiteY4152" fmla="*/ 377666 h 514350"/>
                <a:gd name="connsiteX4153" fmla="*/ 4704874 w 6400800"/>
                <a:gd name="connsiteY4153" fmla="*/ 376714 h 514350"/>
                <a:gd name="connsiteX4154" fmla="*/ 4702016 w 6400800"/>
                <a:gd name="connsiteY4154" fmla="*/ 371951 h 514350"/>
                <a:gd name="connsiteX4155" fmla="*/ 4703922 w 6400800"/>
                <a:gd name="connsiteY4155" fmla="*/ 355759 h 514350"/>
                <a:gd name="connsiteX4156" fmla="*/ 4682966 w 6400800"/>
                <a:gd name="connsiteY4156" fmla="*/ 380524 h 514350"/>
                <a:gd name="connsiteX4157" fmla="*/ 4680109 w 6400800"/>
                <a:gd name="connsiteY4157" fmla="*/ 392906 h 514350"/>
                <a:gd name="connsiteX4158" fmla="*/ 4676299 w 6400800"/>
                <a:gd name="connsiteY4158" fmla="*/ 393859 h 514350"/>
                <a:gd name="connsiteX4159" fmla="*/ 4675347 w 6400800"/>
                <a:gd name="connsiteY4159" fmla="*/ 388144 h 514350"/>
                <a:gd name="connsiteX4160" fmla="*/ 4682966 w 6400800"/>
                <a:gd name="connsiteY4160" fmla="*/ 378619 h 514350"/>
                <a:gd name="connsiteX4161" fmla="*/ 4682966 w 6400800"/>
                <a:gd name="connsiteY4161" fmla="*/ 380524 h 514350"/>
                <a:gd name="connsiteX4162" fmla="*/ 4672489 w 6400800"/>
                <a:gd name="connsiteY4162" fmla="*/ 361474 h 514350"/>
                <a:gd name="connsiteX4163" fmla="*/ 4679156 w 6400800"/>
                <a:gd name="connsiteY4163" fmla="*/ 373856 h 514350"/>
                <a:gd name="connsiteX4164" fmla="*/ 4672489 w 6400800"/>
                <a:gd name="connsiteY4164" fmla="*/ 379571 h 514350"/>
                <a:gd name="connsiteX4165" fmla="*/ 4671537 w 6400800"/>
                <a:gd name="connsiteY4165" fmla="*/ 376714 h 514350"/>
                <a:gd name="connsiteX4166" fmla="*/ 4670584 w 6400800"/>
                <a:gd name="connsiteY4166" fmla="*/ 370999 h 514350"/>
                <a:gd name="connsiteX4167" fmla="*/ 4672489 w 6400800"/>
                <a:gd name="connsiteY4167" fmla="*/ 361474 h 514350"/>
                <a:gd name="connsiteX4168" fmla="*/ 4661059 w 6400800"/>
                <a:gd name="connsiteY4168" fmla="*/ 265271 h 514350"/>
                <a:gd name="connsiteX4169" fmla="*/ 4663916 w 6400800"/>
                <a:gd name="connsiteY4169" fmla="*/ 252889 h 514350"/>
                <a:gd name="connsiteX4170" fmla="*/ 4669631 w 6400800"/>
                <a:gd name="connsiteY4170" fmla="*/ 237649 h 514350"/>
                <a:gd name="connsiteX4171" fmla="*/ 4669631 w 6400800"/>
                <a:gd name="connsiteY4171" fmla="*/ 242411 h 514350"/>
                <a:gd name="connsiteX4172" fmla="*/ 4661059 w 6400800"/>
                <a:gd name="connsiteY4172" fmla="*/ 269081 h 514350"/>
                <a:gd name="connsiteX4173" fmla="*/ 4661059 w 6400800"/>
                <a:gd name="connsiteY4173" fmla="*/ 265271 h 514350"/>
                <a:gd name="connsiteX4174" fmla="*/ 4645819 w 6400800"/>
                <a:gd name="connsiteY4174" fmla="*/ 278606 h 514350"/>
                <a:gd name="connsiteX4175" fmla="*/ 4648676 w 6400800"/>
                <a:gd name="connsiteY4175" fmla="*/ 260509 h 514350"/>
                <a:gd name="connsiteX4176" fmla="*/ 4650581 w 6400800"/>
                <a:gd name="connsiteY4176" fmla="*/ 250984 h 514350"/>
                <a:gd name="connsiteX4177" fmla="*/ 4650581 w 6400800"/>
                <a:gd name="connsiteY4177" fmla="*/ 251936 h 514350"/>
                <a:gd name="connsiteX4178" fmla="*/ 4652487 w 6400800"/>
                <a:gd name="connsiteY4178" fmla="*/ 265271 h 514350"/>
                <a:gd name="connsiteX4179" fmla="*/ 4652487 w 6400800"/>
                <a:gd name="connsiteY4179" fmla="*/ 270034 h 514350"/>
                <a:gd name="connsiteX4180" fmla="*/ 4650581 w 6400800"/>
                <a:gd name="connsiteY4180" fmla="*/ 278606 h 514350"/>
                <a:gd name="connsiteX4181" fmla="*/ 4648676 w 6400800"/>
                <a:gd name="connsiteY4181" fmla="*/ 290989 h 514350"/>
                <a:gd name="connsiteX4182" fmla="*/ 4645819 w 6400800"/>
                <a:gd name="connsiteY4182" fmla="*/ 278606 h 514350"/>
                <a:gd name="connsiteX4183" fmla="*/ 4645819 w 6400800"/>
                <a:gd name="connsiteY4183" fmla="*/ 278606 h 514350"/>
                <a:gd name="connsiteX4184" fmla="*/ 4642962 w 6400800"/>
                <a:gd name="connsiteY4184" fmla="*/ 293846 h 514350"/>
                <a:gd name="connsiteX4185" fmla="*/ 4644866 w 6400800"/>
                <a:gd name="connsiteY4185" fmla="*/ 302419 h 514350"/>
                <a:gd name="connsiteX4186" fmla="*/ 4645819 w 6400800"/>
                <a:gd name="connsiteY4186" fmla="*/ 309086 h 514350"/>
                <a:gd name="connsiteX4187" fmla="*/ 4645819 w 6400800"/>
                <a:gd name="connsiteY4187" fmla="*/ 309086 h 514350"/>
                <a:gd name="connsiteX4188" fmla="*/ 4642962 w 6400800"/>
                <a:gd name="connsiteY4188" fmla="*/ 306229 h 514350"/>
                <a:gd name="connsiteX4189" fmla="*/ 4642009 w 6400800"/>
                <a:gd name="connsiteY4189" fmla="*/ 299561 h 514350"/>
                <a:gd name="connsiteX4190" fmla="*/ 4642962 w 6400800"/>
                <a:gd name="connsiteY4190" fmla="*/ 293846 h 514350"/>
                <a:gd name="connsiteX4191" fmla="*/ 4595337 w 6400800"/>
                <a:gd name="connsiteY4191" fmla="*/ 280511 h 514350"/>
                <a:gd name="connsiteX4192" fmla="*/ 4598194 w 6400800"/>
                <a:gd name="connsiteY4192" fmla="*/ 293846 h 514350"/>
                <a:gd name="connsiteX4193" fmla="*/ 4598194 w 6400800"/>
                <a:gd name="connsiteY4193" fmla="*/ 300514 h 514350"/>
                <a:gd name="connsiteX4194" fmla="*/ 4598194 w 6400800"/>
                <a:gd name="connsiteY4194" fmla="*/ 311944 h 514350"/>
                <a:gd name="connsiteX4195" fmla="*/ 4596289 w 6400800"/>
                <a:gd name="connsiteY4195" fmla="*/ 319564 h 514350"/>
                <a:gd name="connsiteX4196" fmla="*/ 4593431 w 6400800"/>
                <a:gd name="connsiteY4196" fmla="*/ 311944 h 514350"/>
                <a:gd name="connsiteX4197" fmla="*/ 4593431 w 6400800"/>
                <a:gd name="connsiteY4197" fmla="*/ 305276 h 514350"/>
                <a:gd name="connsiteX4198" fmla="*/ 4593431 w 6400800"/>
                <a:gd name="connsiteY4198" fmla="*/ 286226 h 514350"/>
                <a:gd name="connsiteX4199" fmla="*/ 4595337 w 6400800"/>
                <a:gd name="connsiteY4199" fmla="*/ 280511 h 514350"/>
                <a:gd name="connsiteX4200" fmla="*/ 4595337 w 6400800"/>
                <a:gd name="connsiteY4200" fmla="*/ 280511 h 514350"/>
                <a:gd name="connsiteX4201" fmla="*/ 4595337 w 6400800"/>
                <a:gd name="connsiteY4201" fmla="*/ 277654 h 514350"/>
                <a:gd name="connsiteX4202" fmla="*/ 4593431 w 6400800"/>
                <a:gd name="connsiteY4202" fmla="*/ 279559 h 514350"/>
                <a:gd name="connsiteX4203" fmla="*/ 4592479 w 6400800"/>
                <a:gd name="connsiteY4203" fmla="*/ 280511 h 514350"/>
                <a:gd name="connsiteX4204" fmla="*/ 4592479 w 6400800"/>
                <a:gd name="connsiteY4204" fmla="*/ 263366 h 514350"/>
                <a:gd name="connsiteX4205" fmla="*/ 4595337 w 6400800"/>
                <a:gd name="connsiteY4205" fmla="*/ 277654 h 514350"/>
                <a:gd name="connsiteX4206" fmla="*/ 4576287 w 6400800"/>
                <a:gd name="connsiteY4206" fmla="*/ 253841 h 514350"/>
                <a:gd name="connsiteX4207" fmla="*/ 4575334 w 6400800"/>
                <a:gd name="connsiteY4207" fmla="*/ 273844 h 514350"/>
                <a:gd name="connsiteX4208" fmla="*/ 4569619 w 6400800"/>
                <a:gd name="connsiteY4208" fmla="*/ 262414 h 514350"/>
                <a:gd name="connsiteX4209" fmla="*/ 4576287 w 6400800"/>
                <a:gd name="connsiteY4209" fmla="*/ 253841 h 514350"/>
                <a:gd name="connsiteX4210" fmla="*/ 4566762 w 6400800"/>
                <a:gd name="connsiteY4210" fmla="*/ 268129 h 514350"/>
                <a:gd name="connsiteX4211" fmla="*/ 4566762 w 6400800"/>
                <a:gd name="connsiteY4211" fmla="*/ 268129 h 514350"/>
                <a:gd name="connsiteX4212" fmla="*/ 4571524 w 6400800"/>
                <a:gd name="connsiteY4212" fmla="*/ 284321 h 514350"/>
                <a:gd name="connsiteX4213" fmla="*/ 4574381 w 6400800"/>
                <a:gd name="connsiteY4213" fmla="*/ 296704 h 514350"/>
                <a:gd name="connsiteX4214" fmla="*/ 4574381 w 6400800"/>
                <a:gd name="connsiteY4214" fmla="*/ 301466 h 514350"/>
                <a:gd name="connsiteX4215" fmla="*/ 4568666 w 6400800"/>
                <a:gd name="connsiteY4215" fmla="*/ 289084 h 514350"/>
                <a:gd name="connsiteX4216" fmla="*/ 4574381 w 6400800"/>
                <a:gd name="connsiteY4216" fmla="*/ 309086 h 514350"/>
                <a:gd name="connsiteX4217" fmla="*/ 4571524 w 6400800"/>
                <a:gd name="connsiteY4217" fmla="*/ 314801 h 514350"/>
                <a:gd name="connsiteX4218" fmla="*/ 4571524 w 6400800"/>
                <a:gd name="connsiteY4218" fmla="*/ 315754 h 514350"/>
                <a:gd name="connsiteX4219" fmla="*/ 4564856 w 6400800"/>
                <a:gd name="connsiteY4219" fmla="*/ 271939 h 514350"/>
                <a:gd name="connsiteX4220" fmla="*/ 4566762 w 6400800"/>
                <a:gd name="connsiteY4220" fmla="*/ 268129 h 514350"/>
                <a:gd name="connsiteX4221" fmla="*/ 4560094 w 6400800"/>
                <a:gd name="connsiteY4221" fmla="*/ 254794 h 514350"/>
                <a:gd name="connsiteX4222" fmla="*/ 4562951 w 6400800"/>
                <a:gd name="connsiteY4222" fmla="*/ 260509 h 514350"/>
                <a:gd name="connsiteX4223" fmla="*/ 4561047 w 6400800"/>
                <a:gd name="connsiteY4223" fmla="*/ 263366 h 514350"/>
                <a:gd name="connsiteX4224" fmla="*/ 4557237 w 6400800"/>
                <a:gd name="connsiteY4224" fmla="*/ 268129 h 514350"/>
                <a:gd name="connsiteX4225" fmla="*/ 4560094 w 6400800"/>
                <a:gd name="connsiteY4225" fmla="*/ 254794 h 514350"/>
                <a:gd name="connsiteX4226" fmla="*/ 4548664 w 6400800"/>
                <a:gd name="connsiteY4226" fmla="*/ 317659 h 514350"/>
                <a:gd name="connsiteX4227" fmla="*/ 4557237 w 6400800"/>
                <a:gd name="connsiteY4227" fmla="*/ 290036 h 514350"/>
                <a:gd name="connsiteX4228" fmla="*/ 4562951 w 6400800"/>
                <a:gd name="connsiteY4228" fmla="*/ 275749 h 514350"/>
                <a:gd name="connsiteX4229" fmla="*/ 4560094 w 6400800"/>
                <a:gd name="connsiteY4229" fmla="*/ 318611 h 514350"/>
                <a:gd name="connsiteX4230" fmla="*/ 4555331 w 6400800"/>
                <a:gd name="connsiteY4230" fmla="*/ 310991 h 514350"/>
                <a:gd name="connsiteX4231" fmla="*/ 4560094 w 6400800"/>
                <a:gd name="connsiteY4231" fmla="*/ 321469 h 514350"/>
                <a:gd name="connsiteX4232" fmla="*/ 4560094 w 6400800"/>
                <a:gd name="connsiteY4232" fmla="*/ 321469 h 514350"/>
                <a:gd name="connsiteX4233" fmla="*/ 4559141 w 6400800"/>
                <a:gd name="connsiteY4233" fmla="*/ 342424 h 514350"/>
                <a:gd name="connsiteX4234" fmla="*/ 4555331 w 6400800"/>
                <a:gd name="connsiteY4234" fmla="*/ 352901 h 514350"/>
                <a:gd name="connsiteX4235" fmla="*/ 4552474 w 6400800"/>
                <a:gd name="connsiteY4235" fmla="*/ 361474 h 514350"/>
                <a:gd name="connsiteX4236" fmla="*/ 4547712 w 6400800"/>
                <a:gd name="connsiteY4236" fmla="*/ 343376 h 514350"/>
                <a:gd name="connsiteX4237" fmla="*/ 4547712 w 6400800"/>
                <a:gd name="connsiteY4237" fmla="*/ 328136 h 514350"/>
                <a:gd name="connsiteX4238" fmla="*/ 4545806 w 6400800"/>
                <a:gd name="connsiteY4238" fmla="*/ 338614 h 514350"/>
                <a:gd name="connsiteX4239" fmla="*/ 4545806 w 6400800"/>
                <a:gd name="connsiteY4239" fmla="*/ 337661 h 514350"/>
                <a:gd name="connsiteX4240" fmla="*/ 4544854 w 6400800"/>
                <a:gd name="connsiteY4240" fmla="*/ 335756 h 514350"/>
                <a:gd name="connsiteX4241" fmla="*/ 4548664 w 6400800"/>
                <a:gd name="connsiteY4241" fmla="*/ 317659 h 514350"/>
                <a:gd name="connsiteX4242" fmla="*/ 4457224 w 6400800"/>
                <a:gd name="connsiteY4242" fmla="*/ 306229 h 514350"/>
                <a:gd name="connsiteX4243" fmla="*/ 4457224 w 6400800"/>
                <a:gd name="connsiteY4243" fmla="*/ 306229 h 514350"/>
                <a:gd name="connsiteX4244" fmla="*/ 4457224 w 6400800"/>
                <a:gd name="connsiteY4244" fmla="*/ 304324 h 514350"/>
                <a:gd name="connsiteX4245" fmla="*/ 4457224 w 6400800"/>
                <a:gd name="connsiteY4245" fmla="*/ 306229 h 514350"/>
                <a:gd name="connsiteX4246" fmla="*/ 4478179 w 6400800"/>
                <a:gd name="connsiteY4246" fmla="*/ 359569 h 514350"/>
                <a:gd name="connsiteX4247" fmla="*/ 4476274 w 6400800"/>
                <a:gd name="connsiteY4247" fmla="*/ 339566 h 514350"/>
                <a:gd name="connsiteX4248" fmla="*/ 4476274 w 6400800"/>
                <a:gd name="connsiteY4248" fmla="*/ 336709 h 514350"/>
                <a:gd name="connsiteX4249" fmla="*/ 4483894 w 6400800"/>
                <a:gd name="connsiteY4249" fmla="*/ 347186 h 514350"/>
                <a:gd name="connsiteX4250" fmla="*/ 4478179 w 6400800"/>
                <a:gd name="connsiteY4250" fmla="*/ 359569 h 514350"/>
                <a:gd name="connsiteX4251" fmla="*/ 4497229 w 6400800"/>
                <a:gd name="connsiteY4251" fmla="*/ 371951 h 514350"/>
                <a:gd name="connsiteX4252" fmla="*/ 4497229 w 6400800"/>
                <a:gd name="connsiteY4252" fmla="*/ 367189 h 514350"/>
                <a:gd name="connsiteX4253" fmla="*/ 4498181 w 6400800"/>
                <a:gd name="connsiteY4253" fmla="*/ 370046 h 514350"/>
                <a:gd name="connsiteX4254" fmla="*/ 4497229 w 6400800"/>
                <a:gd name="connsiteY4254" fmla="*/ 371951 h 514350"/>
                <a:gd name="connsiteX4255" fmla="*/ 4504849 w 6400800"/>
                <a:gd name="connsiteY4255" fmla="*/ 322421 h 514350"/>
                <a:gd name="connsiteX4256" fmla="*/ 4504849 w 6400800"/>
                <a:gd name="connsiteY4256" fmla="*/ 330994 h 514350"/>
                <a:gd name="connsiteX4257" fmla="*/ 4501991 w 6400800"/>
                <a:gd name="connsiteY4257" fmla="*/ 341471 h 514350"/>
                <a:gd name="connsiteX4258" fmla="*/ 4501039 w 6400800"/>
                <a:gd name="connsiteY4258" fmla="*/ 348139 h 514350"/>
                <a:gd name="connsiteX4259" fmla="*/ 4499134 w 6400800"/>
                <a:gd name="connsiteY4259" fmla="*/ 345281 h 514350"/>
                <a:gd name="connsiteX4260" fmla="*/ 4498181 w 6400800"/>
                <a:gd name="connsiteY4260" fmla="*/ 342424 h 514350"/>
                <a:gd name="connsiteX4261" fmla="*/ 4501991 w 6400800"/>
                <a:gd name="connsiteY4261" fmla="*/ 326231 h 514350"/>
                <a:gd name="connsiteX4262" fmla="*/ 4506754 w 6400800"/>
                <a:gd name="connsiteY4262" fmla="*/ 310991 h 514350"/>
                <a:gd name="connsiteX4263" fmla="*/ 4504849 w 6400800"/>
                <a:gd name="connsiteY4263" fmla="*/ 322421 h 514350"/>
                <a:gd name="connsiteX4264" fmla="*/ 4462939 w 6400800"/>
                <a:gd name="connsiteY4264" fmla="*/ 250984 h 514350"/>
                <a:gd name="connsiteX4265" fmla="*/ 4470559 w 6400800"/>
                <a:gd name="connsiteY4265" fmla="*/ 226219 h 514350"/>
                <a:gd name="connsiteX4266" fmla="*/ 4474369 w 6400800"/>
                <a:gd name="connsiteY4266" fmla="*/ 231934 h 514350"/>
                <a:gd name="connsiteX4267" fmla="*/ 4479131 w 6400800"/>
                <a:gd name="connsiteY4267" fmla="*/ 238601 h 514350"/>
                <a:gd name="connsiteX4268" fmla="*/ 4483894 w 6400800"/>
                <a:gd name="connsiteY4268" fmla="*/ 248126 h 514350"/>
                <a:gd name="connsiteX4269" fmla="*/ 4489609 w 6400800"/>
                <a:gd name="connsiteY4269" fmla="*/ 260509 h 514350"/>
                <a:gd name="connsiteX4270" fmla="*/ 4495324 w 6400800"/>
                <a:gd name="connsiteY4270" fmla="*/ 275749 h 514350"/>
                <a:gd name="connsiteX4271" fmla="*/ 4501039 w 6400800"/>
                <a:gd name="connsiteY4271" fmla="*/ 293846 h 514350"/>
                <a:gd name="connsiteX4272" fmla="*/ 4503897 w 6400800"/>
                <a:gd name="connsiteY4272" fmla="*/ 303371 h 514350"/>
                <a:gd name="connsiteX4273" fmla="*/ 4497229 w 6400800"/>
                <a:gd name="connsiteY4273" fmla="*/ 317659 h 514350"/>
                <a:gd name="connsiteX4274" fmla="*/ 4493419 w 6400800"/>
                <a:gd name="connsiteY4274" fmla="*/ 326231 h 514350"/>
                <a:gd name="connsiteX4275" fmla="*/ 4488656 w 6400800"/>
                <a:gd name="connsiteY4275" fmla="*/ 280511 h 514350"/>
                <a:gd name="connsiteX4276" fmla="*/ 4487704 w 6400800"/>
                <a:gd name="connsiteY4276" fmla="*/ 319564 h 514350"/>
                <a:gd name="connsiteX4277" fmla="*/ 4483894 w 6400800"/>
                <a:gd name="connsiteY4277" fmla="*/ 311944 h 514350"/>
                <a:gd name="connsiteX4278" fmla="*/ 4473416 w 6400800"/>
                <a:gd name="connsiteY4278" fmla="*/ 289084 h 514350"/>
                <a:gd name="connsiteX4279" fmla="*/ 4481037 w 6400800"/>
                <a:gd name="connsiteY4279" fmla="*/ 312896 h 514350"/>
                <a:gd name="connsiteX4280" fmla="*/ 4486751 w 6400800"/>
                <a:gd name="connsiteY4280" fmla="*/ 330041 h 514350"/>
                <a:gd name="connsiteX4281" fmla="*/ 4484847 w 6400800"/>
                <a:gd name="connsiteY4281" fmla="*/ 328136 h 514350"/>
                <a:gd name="connsiteX4282" fmla="*/ 4475322 w 6400800"/>
                <a:gd name="connsiteY4282" fmla="*/ 318611 h 514350"/>
                <a:gd name="connsiteX4283" fmla="*/ 4473416 w 6400800"/>
                <a:gd name="connsiteY4283" fmla="*/ 304324 h 514350"/>
                <a:gd name="connsiteX4284" fmla="*/ 4468654 w 6400800"/>
                <a:gd name="connsiteY4284" fmla="*/ 278606 h 514350"/>
                <a:gd name="connsiteX4285" fmla="*/ 4477226 w 6400800"/>
                <a:gd name="connsiteY4285" fmla="*/ 256699 h 514350"/>
                <a:gd name="connsiteX4286" fmla="*/ 4466749 w 6400800"/>
                <a:gd name="connsiteY4286" fmla="*/ 273844 h 514350"/>
                <a:gd name="connsiteX4287" fmla="*/ 4462939 w 6400800"/>
                <a:gd name="connsiteY4287" fmla="*/ 258604 h 514350"/>
                <a:gd name="connsiteX4288" fmla="*/ 4462939 w 6400800"/>
                <a:gd name="connsiteY4288" fmla="*/ 256699 h 514350"/>
                <a:gd name="connsiteX4289" fmla="*/ 4462939 w 6400800"/>
                <a:gd name="connsiteY4289" fmla="*/ 250984 h 514350"/>
                <a:gd name="connsiteX4290" fmla="*/ 4461034 w 6400800"/>
                <a:gd name="connsiteY4290" fmla="*/ 255746 h 514350"/>
                <a:gd name="connsiteX4291" fmla="*/ 4461034 w 6400800"/>
                <a:gd name="connsiteY4291" fmla="*/ 255746 h 514350"/>
                <a:gd name="connsiteX4292" fmla="*/ 4461034 w 6400800"/>
                <a:gd name="connsiteY4292" fmla="*/ 255746 h 514350"/>
                <a:gd name="connsiteX4293" fmla="*/ 4461034 w 6400800"/>
                <a:gd name="connsiteY4293" fmla="*/ 255746 h 514350"/>
                <a:gd name="connsiteX4294" fmla="*/ 4455319 w 6400800"/>
                <a:gd name="connsiteY4294" fmla="*/ 274796 h 514350"/>
                <a:gd name="connsiteX4295" fmla="*/ 4457224 w 6400800"/>
                <a:gd name="connsiteY4295" fmla="*/ 268129 h 514350"/>
                <a:gd name="connsiteX4296" fmla="*/ 4457224 w 6400800"/>
                <a:gd name="connsiteY4296" fmla="*/ 273844 h 514350"/>
                <a:gd name="connsiteX4297" fmla="*/ 4458176 w 6400800"/>
                <a:gd name="connsiteY4297" fmla="*/ 284321 h 514350"/>
                <a:gd name="connsiteX4298" fmla="*/ 4454366 w 6400800"/>
                <a:gd name="connsiteY4298" fmla="*/ 292894 h 514350"/>
                <a:gd name="connsiteX4299" fmla="*/ 4455319 w 6400800"/>
                <a:gd name="connsiteY4299" fmla="*/ 274796 h 514350"/>
                <a:gd name="connsiteX4300" fmla="*/ 4449604 w 6400800"/>
                <a:gd name="connsiteY4300" fmla="*/ 361474 h 514350"/>
                <a:gd name="connsiteX4301" fmla="*/ 4451509 w 6400800"/>
                <a:gd name="connsiteY4301" fmla="*/ 339566 h 514350"/>
                <a:gd name="connsiteX4302" fmla="*/ 4453414 w 6400800"/>
                <a:gd name="connsiteY4302" fmla="*/ 343376 h 514350"/>
                <a:gd name="connsiteX4303" fmla="*/ 4453414 w 6400800"/>
                <a:gd name="connsiteY4303" fmla="*/ 344329 h 514350"/>
                <a:gd name="connsiteX4304" fmla="*/ 4453414 w 6400800"/>
                <a:gd name="connsiteY4304" fmla="*/ 344329 h 514350"/>
                <a:gd name="connsiteX4305" fmla="*/ 4451509 w 6400800"/>
                <a:gd name="connsiteY4305" fmla="*/ 366236 h 514350"/>
                <a:gd name="connsiteX4306" fmla="*/ 4448651 w 6400800"/>
                <a:gd name="connsiteY4306" fmla="*/ 388144 h 514350"/>
                <a:gd name="connsiteX4307" fmla="*/ 4446747 w 6400800"/>
                <a:gd name="connsiteY4307" fmla="*/ 386239 h 514350"/>
                <a:gd name="connsiteX4308" fmla="*/ 4449604 w 6400800"/>
                <a:gd name="connsiteY4308" fmla="*/ 361474 h 514350"/>
                <a:gd name="connsiteX4309" fmla="*/ 4386739 w 6400800"/>
                <a:gd name="connsiteY4309" fmla="*/ 331946 h 514350"/>
                <a:gd name="connsiteX4310" fmla="*/ 4390549 w 6400800"/>
                <a:gd name="connsiteY4310" fmla="*/ 335756 h 514350"/>
                <a:gd name="connsiteX4311" fmla="*/ 4390549 w 6400800"/>
                <a:gd name="connsiteY4311" fmla="*/ 342424 h 514350"/>
                <a:gd name="connsiteX4312" fmla="*/ 4386739 w 6400800"/>
                <a:gd name="connsiteY4312" fmla="*/ 347186 h 514350"/>
                <a:gd name="connsiteX4313" fmla="*/ 4386739 w 6400800"/>
                <a:gd name="connsiteY4313" fmla="*/ 331946 h 514350"/>
                <a:gd name="connsiteX4314" fmla="*/ 4389597 w 6400800"/>
                <a:gd name="connsiteY4314" fmla="*/ 376714 h 514350"/>
                <a:gd name="connsiteX4315" fmla="*/ 4388644 w 6400800"/>
                <a:gd name="connsiteY4315" fmla="*/ 375761 h 514350"/>
                <a:gd name="connsiteX4316" fmla="*/ 4387691 w 6400800"/>
                <a:gd name="connsiteY4316" fmla="*/ 370046 h 514350"/>
                <a:gd name="connsiteX4317" fmla="*/ 4387691 w 6400800"/>
                <a:gd name="connsiteY4317" fmla="*/ 360521 h 514350"/>
                <a:gd name="connsiteX4318" fmla="*/ 4387691 w 6400800"/>
                <a:gd name="connsiteY4318" fmla="*/ 351949 h 514350"/>
                <a:gd name="connsiteX4319" fmla="*/ 4391501 w 6400800"/>
                <a:gd name="connsiteY4319" fmla="*/ 345281 h 514350"/>
                <a:gd name="connsiteX4320" fmla="*/ 4391501 w 6400800"/>
                <a:gd name="connsiteY4320" fmla="*/ 349091 h 514350"/>
                <a:gd name="connsiteX4321" fmla="*/ 4392454 w 6400800"/>
                <a:gd name="connsiteY4321" fmla="*/ 370046 h 514350"/>
                <a:gd name="connsiteX4322" fmla="*/ 4389597 w 6400800"/>
                <a:gd name="connsiteY4322" fmla="*/ 376714 h 514350"/>
                <a:gd name="connsiteX4323" fmla="*/ 4424839 w 6400800"/>
                <a:gd name="connsiteY4323" fmla="*/ 351949 h 514350"/>
                <a:gd name="connsiteX4324" fmla="*/ 4424839 w 6400800"/>
                <a:gd name="connsiteY4324" fmla="*/ 354806 h 514350"/>
                <a:gd name="connsiteX4325" fmla="*/ 4422934 w 6400800"/>
                <a:gd name="connsiteY4325" fmla="*/ 356711 h 514350"/>
                <a:gd name="connsiteX4326" fmla="*/ 4424839 w 6400800"/>
                <a:gd name="connsiteY4326" fmla="*/ 351949 h 514350"/>
                <a:gd name="connsiteX4327" fmla="*/ 4415314 w 6400800"/>
                <a:gd name="connsiteY4327" fmla="*/ 411004 h 514350"/>
                <a:gd name="connsiteX4328" fmla="*/ 4415314 w 6400800"/>
                <a:gd name="connsiteY4328" fmla="*/ 411956 h 514350"/>
                <a:gd name="connsiteX4329" fmla="*/ 4412456 w 6400800"/>
                <a:gd name="connsiteY4329" fmla="*/ 409099 h 514350"/>
                <a:gd name="connsiteX4330" fmla="*/ 4411504 w 6400800"/>
                <a:gd name="connsiteY4330" fmla="*/ 385286 h 514350"/>
                <a:gd name="connsiteX4331" fmla="*/ 4420076 w 6400800"/>
                <a:gd name="connsiteY4331" fmla="*/ 372904 h 514350"/>
                <a:gd name="connsiteX4332" fmla="*/ 4421029 w 6400800"/>
                <a:gd name="connsiteY4332" fmla="*/ 374809 h 514350"/>
                <a:gd name="connsiteX4333" fmla="*/ 4415314 w 6400800"/>
                <a:gd name="connsiteY4333" fmla="*/ 411004 h 514350"/>
                <a:gd name="connsiteX4334" fmla="*/ 4410551 w 6400800"/>
                <a:gd name="connsiteY4334" fmla="*/ 254794 h 514350"/>
                <a:gd name="connsiteX4335" fmla="*/ 4421029 w 6400800"/>
                <a:gd name="connsiteY4335" fmla="*/ 273844 h 514350"/>
                <a:gd name="connsiteX4336" fmla="*/ 4415314 w 6400800"/>
                <a:gd name="connsiteY4336" fmla="*/ 293846 h 514350"/>
                <a:gd name="connsiteX4337" fmla="*/ 4408647 w 6400800"/>
                <a:gd name="connsiteY4337" fmla="*/ 316706 h 514350"/>
                <a:gd name="connsiteX4338" fmla="*/ 4406741 w 6400800"/>
                <a:gd name="connsiteY4338" fmla="*/ 297656 h 514350"/>
                <a:gd name="connsiteX4339" fmla="*/ 4402931 w 6400800"/>
                <a:gd name="connsiteY4339" fmla="*/ 331946 h 514350"/>
                <a:gd name="connsiteX4340" fmla="*/ 4401026 w 6400800"/>
                <a:gd name="connsiteY4340" fmla="*/ 337661 h 514350"/>
                <a:gd name="connsiteX4341" fmla="*/ 4400074 w 6400800"/>
                <a:gd name="connsiteY4341" fmla="*/ 336709 h 514350"/>
                <a:gd name="connsiteX4342" fmla="*/ 4388644 w 6400800"/>
                <a:gd name="connsiteY4342" fmla="*/ 270034 h 514350"/>
                <a:gd name="connsiteX4343" fmla="*/ 4389597 w 6400800"/>
                <a:gd name="connsiteY4343" fmla="*/ 328136 h 514350"/>
                <a:gd name="connsiteX4344" fmla="*/ 4386739 w 6400800"/>
                <a:gd name="connsiteY4344" fmla="*/ 325279 h 514350"/>
                <a:gd name="connsiteX4345" fmla="*/ 4386739 w 6400800"/>
                <a:gd name="connsiteY4345" fmla="*/ 323374 h 514350"/>
                <a:gd name="connsiteX4346" fmla="*/ 4387691 w 6400800"/>
                <a:gd name="connsiteY4346" fmla="*/ 290989 h 514350"/>
                <a:gd name="connsiteX4347" fmla="*/ 4389597 w 6400800"/>
                <a:gd name="connsiteY4347" fmla="*/ 263366 h 514350"/>
                <a:gd name="connsiteX4348" fmla="*/ 4391501 w 6400800"/>
                <a:gd name="connsiteY4348" fmla="*/ 242411 h 514350"/>
                <a:gd name="connsiteX4349" fmla="*/ 4393406 w 6400800"/>
                <a:gd name="connsiteY4349" fmla="*/ 225266 h 514350"/>
                <a:gd name="connsiteX4350" fmla="*/ 4410551 w 6400800"/>
                <a:gd name="connsiteY4350" fmla="*/ 254794 h 514350"/>
                <a:gd name="connsiteX4351" fmla="*/ 4389597 w 6400800"/>
                <a:gd name="connsiteY4351" fmla="*/ 217646 h 514350"/>
                <a:gd name="connsiteX4352" fmla="*/ 4393406 w 6400800"/>
                <a:gd name="connsiteY4352" fmla="*/ 224314 h 514350"/>
                <a:gd name="connsiteX4353" fmla="*/ 4387691 w 6400800"/>
                <a:gd name="connsiteY4353" fmla="*/ 240506 h 514350"/>
                <a:gd name="connsiteX4354" fmla="*/ 4381976 w 6400800"/>
                <a:gd name="connsiteY4354" fmla="*/ 260509 h 514350"/>
                <a:gd name="connsiteX4355" fmla="*/ 4381976 w 6400800"/>
                <a:gd name="connsiteY4355" fmla="*/ 256699 h 514350"/>
                <a:gd name="connsiteX4356" fmla="*/ 4389597 w 6400800"/>
                <a:gd name="connsiteY4356" fmla="*/ 217646 h 514350"/>
                <a:gd name="connsiteX4357" fmla="*/ 4374356 w 6400800"/>
                <a:gd name="connsiteY4357" fmla="*/ 291941 h 514350"/>
                <a:gd name="connsiteX4358" fmla="*/ 4374356 w 6400800"/>
                <a:gd name="connsiteY4358" fmla="*/ 292894 h 514350"/>
                <a:gd name="connsiteX4359" fmla="*/ 4374356 w 6400800"/>
                <a:gd name="connsiteY4359" fmla="*/ 291941 h 514350"/>
                <a:gd name="connsiteX4360" fmla="*/ 4374356 w 6400800"/>
                <a:gd name="connsiteY4360" fmla="*/ 291941 h 514350"/>
                <a:gd name="connsiteX4361" fmla="*/ 4360069 w 6400800"/>
                <a:gd name="connsiteY4361" fmla="*/ 282416 h 514350"/>
                <a:gd name="connsiteX4362" fmla="*/ 4360069 w 6400800"/>
                <a:gd name="connsiteY4362" fmla="*/ 290036 h 514350"/>
                <a:gd name="connsiteX4363" fmla="*/ 4359116 w 6400800"/>
                <a:gd name="connsiteY4363" fmla="*/ 288131 h 514350"/>
                <a:gd name="connsiteX4364" fmla="*/ 4360069 w 6400800"/>
                <a:gd name="connsiteY4364" fmla="*/ 282416 h 514350"/>
                <a:gd name="connsiteX4365" fmla="*/ 4313397 w 6400800"/>
                <a:gd name="connsiteY4365" fmla="*/ 387191 h 514350"/>
                <a:gd name="connsiteX4366" fmla="*/ 4311491 w 6400800"/>
                <a:gd name="connsiteY4366" fmla="*/ 391001 h 514350"/>
                <a:gd name="connsiteX4367" fmla="*/ 4313397 w 6400800"/>
                <a:gd name="connsiteY4367" fmla="*/ 387191 h 514350"/>
                <a:gd name="connsiteX4368" fmla="*/ 4313397 w 6400800"/>
                <a:gd name="connsiteY4368" fmla="*/ 387191 h 514350"/>
                <a:gd name="connsiteX4369" fmla="*/ 4311491 w 6400800"/>
                <a:gd name="connsiteY4369" fmla="*/ 351949 h 514350"/>
                <a:gd name="connsiteX4370" fmla="*/ 4312444 w 6400800"/>
                <a:gd name="connsiteY4370" fmla="*/ 365284 h 514350"/>
                <a:gd name="connsiteX4371" fmla="*/ 4311491 w 6400800"/>
                <a:gd name="connsiteY4371" fmla="*/ 363379 h 514350"/>
                <a:gd name="connsiteX4372" fmla="*/ 4311491 w 6400800"/>
                <a:gd name="connsiteY4372" fmla="*/ 351949 h 514350"/>
                <a:gd name="connsiteX4373" fmla="*/ 4247674 w 6400800"/>
                <a:gd name="connsiteY4373" fmla="*/ 313849 h 514350"/>
                <a:gd name="connsiteX4374" fmla="*/ 4247674 w 6400800"/>
                <a:gd name="connsiteY4374" fmla="*/ 311944 h 514350"/>
                <a:gd name="connsiteX4375" fmla="*/ 4247674 w 6400800"/>
                <a:gd name="connsiteY4375" fmla="*/ 313849 h 514350"/>
                <a:gd name="connsiteX4376" fmla="*/ 4246722 w 6400800"/>
                <a:gd name="connsiteY4376" fmla="*/ 324326 h 514350"/>
                <a:gd name="connsiteX4377" fmla="*/ 4246722 w 6400800"/>
                <a:gd name="connsiteY4377" fmla="*/ 322421 h 514350"/>
                <a:gd name="connsiteX4378" fmla="*/ 4247674 w 6400800"/>
                <a:gd name="connsiteY4378" fmla="*/ 313849 h 514350"/>
                <a:gd name="connsiteX4379" fmla="*/ 4181951 w 6400800"/>
                <a:gd name="connsiteY4379" fmla="*/ 367189 h 514350"/>
                <a:gd name="connsiteX4380" fmla="*/ 4182904 w 6400800"/>
                <a:gd name="connsiteY4380" fmla="*/ 324326 h 514350"/>
                <a:gd name="connsiteX4381" fmla="*/ 4183856 w 6400800"/>
                <a:gd name="connsiteY4381" fmla="*/ 330041 h 514350"/>
                <a:gd name="connsiteX4382" fmla="*/ 4185761 w 6400800"/>
                <a:gd name="connsiteY4382" fmla="*/ 340519 h 514350"/>
                <a:gd name="connsiteX4383" fmla="*/ 4185761 w 6400800"/>
                <a:gd name="connsiteY4383" fmla="*/ 342424 h 514350"/>
                <a:gd name="connsiteX4384" fmla="*/ 4183856 w 6400800"/>
                <a:gd name="connsiteY4384" fmla="*/ 338614 h 514350"/>
                <a:gd name="connsiteX4385" fmla="*/ 4187666 w 6400800"/>
                <a:gd name="connsiteY4385" fmla="*/ 357664 h 514350"/>
                <a:gd name="connsiteX4386" fmla="*/ 4189571 w 6400800"/>
                <a:gd name="connsiteY4386" fmla="*/ 365284 h 514350"/>
                <a:gd name="connsiteX4387" fmla="*/ 4191476 w 6400800"/>
                <a:gd name="connsiteY4387" fmla="*/ 373856 h 514350"/>
                <a:gd name="connsiteX4388" fmla="*/ 4190524 w 6400800"/>
                <a:gd name="connsiteY4388" fmla="*/ 386239 h 514350"/>
                <a:gd name="connsiteX4389" fmla="*/ 4190524 w 6400800"/>
                <a:gd name="connsiteY4389" fmla="*/ 391954 h 514350"/>
                <a:gd name="connsiteX4390" fmla="*/ 4181951 w 6400800"/>
                <a:gd name="connsiteY4390" fmla="*/ 367189 h 514350"/>
                <a:gd name="connsiteX4391" fmla="*/ 4181951 w 6400800"/>
                <a:gd name="connsiteY4391" fmla="*/ 367189 h 514350"/>
                <a:gd name="connsiteX4392" fmla="*/ 4161949 w 6400800"/>
                <a:gd name="connsiteY4392" fmla="*/ 401479 h 514350"/>
                <a:gd name="connsiteX4393" fmla="*/ 4161949 w 6400800"/>
                <a:gd name="connsiteY4393" fmla="*/ 399574 h 514350"/>
                <a:gd name="connsiteX4394" fmla="*/ 4161949 w 6400800"/>
                <a:gd name="connsiteY4394" fmla="*/ 399574 h 514350"/>
                <a:gd name="connsiteX4395" fmla="*/ 4161949 w 6400800"/>
                <a:gd name="connsiteY4395" fmla="*/ 401479 h 514350"/>
                <a:gd name="connsiteX4396" fmla="*/ 4160044 w 6400800"/>
                <a:gd name="connsiteY4396" fmla="*/ 306229 h 514350"/>
                <a:gd name="connsiteX4397" fmla="*/ 4160996 w 6400800"/>
                <a:gd name="connsiteY4397" fmla="*/ 292894 h 514350"/>
                <a:gd name="connsiteX4398" fmla="*/ 4163854 w 6400800"/>
                <a:gd name="connsiteY4398" fmla="*/ 282416 h 514350"/>
                <a:gd name="connsiteX4399" fmla="*/ 4162901 w 6400800"/>
                <a:gd name="connsiteY4399" fmla="*/ 313849 h 514350"/>
                <a:gd name="connsiteX4400" fmla="*/ 4160044 w 6400800"/>
                <a:gd name="connsiteY4400" fmla="*/ 306229 h 514350"/>
                <a:gd name="connsiteX4401" fmla="*/ 4160044 w 6400800"/>
                <a:gd name="connsiteY4401" fmla="*/ 306229 h 514350"/>
                <a:gd name="connsiteX4402" fmla="*/ 4128611 w 6400800"/>
                <a:gd name="connsiteY4402" fmla="*/ 354806 h 514350"/>
                <a:gd name="connsiteX4403" fmla="*/ 4127659 w 6400800"/>
                <a:gd name="connsiteY4403" fmla="*/ 343376 h 514350"/>
                <a:gd name="connsiteX4404" fmla="*/ 4128611 w 6400800"/>
                <a:gd name="connsiteY4404" fmla="*/ 350044 h 514350"/>
                <a:gd name="connsiteX4405" fmla="*/ 4130516 w 6400800"/>
                <a:gd name="connsiteY4405" fmla="*/ 365284 h 514350"/>
                <a:gd name="connsiteX4406" fmla="*/ 4128611 w 6400800"/>
                <a:gd name="connsiteY4406" fmla="*/ 354806 h 514350"/>
                <a:gd name="connsiteX4407" fmla="*/ 4124801 w 6400800"/>
                <a:gd name="connsiteY4407" fmla="*/ 255746 h 514350"/>
                <a:gd name="connsiteX4408" fmla="*/ 4124801 w 6400800"/>
                <a:gd name="connsiteY4408" fmla="*/ 248126 h 514350"/>
                <a:gd name="connsiteX4409" fmla="*/ 4140041 w 6400800"/>
                <a:gd name="connsiteY4409" fmla="*/ 303371 h 514350"/>
                <a:gd name="connsiteX4410" fmla="*/ 4140994 w 6400800"/>
                <a:gd name="connsiteY4410" fmla="*/ 307181 h 514350"/>
                <a:gd name="connsiteX4411" fmla="*/ 4140994 w 6400800"/>
                <a:gd name="connsiteY4411" fmla="*/ 321469 h 514350"/>
                <a:gd name="connsiteX4412" fmla="*/ 4133374 w 6400800"/>
                <a:gd name="connsiteY4412" fmla="*/ 305276 h 514350"/>
                <a:gd name="connsiteX4413" fmla="*/ 4135279 w 6400800"/>
                <a:gd name="connsiteY4413" fmla="*/ 312896 h 514350"/>
                <a:gd name="connsiteX4414" fmla="*/ 4127659 w 6400800"/>
                <a:gd name="connsiteY4414" fmla="*/ 300514 h 514350"/>
                <a:gd name="connsiteX4415" fmla="*/ 4123849 w 6400800"/>
                <a:gd name="connsiteY4415" fmla="*/ 284321 h 514350"/>
                <a:gd name="connsiteX4416" fmla="*/ 4124801 w 6400800"/>
                <a:gd name="connsiteY4416" fmla="*/ 255746 h 514350"/>
                <a:gd name="connsiteX4417" fmla="*/ 4095274 w 6400800"/>
                <a:gd name="connsiteY4417" fmla="*/ 395764 h 514350"/>
                <a:gd name="connsiteX4418" fmla="*/ 4095274 w 6400800"/>
                <a:gd name="connsiteY4418" fmla="*/ 395764 h 514350"/>
                <a:gd name="connsiteX4419" fmla="*/ 4095274 w 6400800"/>
                <a:gd name="connsiteY4419" fmla="*/ 394811 h 514350"/>
                <a:gd name="connsiteX4420" fmla="*/ 4095274 w 6400800"/>
                <a:gd name="connsiteY4420" fmla="*/ 395764 h 514350"/>
                <a:gd name="connsiteX4421" fmla="*/ 4093369 w 6400800"/>
                <a:gd name="connsiteY4421" fmla="*/ 386239 h 514350"/>
                <a:gd name="connsiteX4422" fmla="*/ 4093369 w 6400800"/>
                <a:gd name="connsiteY4422" fmla="*/ 376714 h 514350"/>
                <a:gd name="connsiteX4423" fmla="*/ 4096226 w 6400800"/>
                <a:gd name="connsiteY4423" fmla="*/ 382429 h 514350"/>
                <a:gd name="connsiteX4424" fmla="*/ 4093369 w 6400800"/>
                <a:gd name="connsiteY4424" fmla="*/ 386239 h 514350"/>
                <a:gd name="connsiteX4425" fmla="*/ 4097179 w 6400800"/>
                <a:gd name="connsiteY4425" fmla="*/ 342424 h 514350"/>
                <a:gd name="connsiteX4426" fmla="*/ 4099084 w 6400800"/>
                <a:gd name="connsiteY4426" fmla="*/ 334804 h 514350"/>
                <a:gd name="connsiteX4427" fmla="*/ 4099084 w 6400800"/>
                <a:gd name="connsiteY4427" fmla="*/ 337661 h 514350"/>
                <a:gd name="connsiteX4428" fmla="*/ 4097179 w 6400800"/>
                <a:gd name="connsiteY4428" fmla="*/ 342424 h 514350"/>
                <a:gd name="connsiteX4429" fmla="*/ 4100989 w 6400800"/>
                <a:gd name="connsiteY4429" fmla="*/ 353854 h 514350"/>
                <a:gd name="connsiteX4430" fmla="*/ 4100989 w 6400800"/>
                <a:gd name="connsiteY4430" fmla="*/ 351949 h 514350"/>
                <a:gd name="connsiteX4431" fmla="*/ 4100989 w 6400800"/>
                <a:gd name="connsiteY4431" fmla="*/ 351949 h 514350"/>
                <a:gd name="connsiteX4432" fmla="*/ 4100989 w 6400800"/>
                <a:gd name="connsiteY4432" fmla="*/ 353854 h 514350"/>
                <a:gd name="connsiteX4433" fmla="*/ 4100989 w 6400800"/>
                <a:gd name="connsiteY4433" fmla="*/ 353854 h 514350"/>
                <a:gd name="connsiteX4434" fmla="*/ 4115276 w 6400800"/>
                <a:gd name="connsiteY4434" fmla="*/ 322421 h 514350"/>
                <a:gd name="connsiteX4435" fmla="*/ 4114324 w 6400800"/>
                <a:gd name="connsiteY4435" fmla="*/ 350996 h 514350"/>
                <a:gd name="connsiteX4436" fmla="*/ 4111466 w 6400800"/>
                <a:gd name="connsiteY4436" fmla="*/ 327184 h 514350"/>
                <a:gd name="connsiteX4437" fmla="*/ 4108609 w 6400800"/>
                <a:gd name="connsiteY4437" fmla="*/ 342424 h 514350"/>
                <a:gd name="connsiteX4438" fmla="*/ 4107656 w 6400800"/>
                <a:gd name="connsiteY4438" fmla="*/ 341471 h 514350"/>
                <a:gd name="connsiteX4439" fmla="*/ 4106704 w 6400800"/>
                <a:gd name="connsiteY4439" fmla="*/ 336709 h 514350"/>
                <a:gd name="connsiteX4440" fmla="*/ 4113371 w 6400800"/>
                <a:gd name="connsiteY4440" fmla="*/ 322421 h 514350"/>
                <a:gd name="connsiteX4441" fmla="*/ 4115276 w 6400800"/>
                <a:gd name="connsiteY4441" fmla="*/ 318611 h 514350"/>
                <a:gd name="connsiteX4442" fmla="*/ 4115276 w 6400800"/>
                <a:gd name="connsiteY4442" fmla="*/ 322421 h 514350"/>
                <a:gd name="connsiteX4443" fmla="*/ 4109561 w 6400800"/>
                <a:gd name="connsiteY4443" fmla="*/ 295751 h 514350"/>
                <a:gd name="connsiteX4444" fmla="*/ 4116229 w 6400800"/>
                <a:gd name="connsiteY4444" fmla="*/ 308134 h 514350"/>
                <a:gd name="connsiteX4445" fmla="*/ 4116229 w 6400800"/>
                <a:gd name="connsiteY4445" fmla="*/ 311944 h 514350"/>
                <a:gd name="connsiteX4446" fmla="*/ 4110514 w 6400800"/>
                <a:gd name="connsiteY4446" fmla="*/ 320516 h 514350"/>
                <a:gd name="connsiteX4447" fmla="*/ 4104799 w 6400800"/>
                <a:gd name="connsiteY4447" fmla="*/ 329089 h 514350"/>
                <a:gd name="connsiteX4448" fmla="*/ 4102894 w 6400800"/>
                <a:gd name="connsiteY4448" fmla="*/ 322421 h 514350"/>
                <a:gd name="connsiteX4449" fmla="*/ 4109561 w 6400800"/>
                <a:gd name="connsiteY4449" fmla="*/ 295751 h 514350"/>
                <a:gd name="connsiteX4450" fmla="*/ 4092416 w 6400800"/>
                <a:gd name="connsiteY4450" fmla="*/ 294799 h 514350"/>
                <a:gd name="connsiteX4451" fmla="*/ 4094321 w 6400800"/>
                <a:gd name="connsiteY4451" fmla="*/ 265271 h 514350"/>
                <a:gd name="connsiteX4452" fmla="*/ 4098131 w 6400800"/>
                <a:gd name="connsiteY4452" fmla="*/ 272891 h 514350"/>
                <a:gd name="connsiteX4453" fmla="*/ 4106704 w 6400800"/>
                <a:gd name="connsiteY4453" fmla="*/ 290989 h 514350"/>
                <a:gd name="connsiteX4454" fmla="*/ 4098131 w 6400800"/>
                <a:gd name="connsiteY4454" fmla="*/ 311944 h 514350"/>
                <a:gd name="connsiteX4455" fmla="*/ 4096226 w 6400800"/>
                <a:gd name="connsiteY4455" fmla="*/ 306229 h 514350"/>
                <a:gd name="connsiteX4456" fmla="*/ 4097179 w 6400800"/>
                <a:gd name="connsiteY4456" fmla="*/ 315754 h 514350"/>
                <a:gd name="connsiteX4457" fmla="*/ 4092416 w 6400800"/>
                <a:gd name="connsiteY4457" fmla="*/ 329089 h 514350"/>
                <a:gd name="connsiteX4458" fmla="*/ 4091464 w 6400800"/>
                <a:gd name="connsiteY4458" fmla="*/ 325279 h 514350"/>
                <a:gd name="connsiteX4459" fmla="*/ 4090511 w 6400800"/>
                <a:gd name="connsiteY4459" fmla="*/ 321469 h 514350"/>
                <a:gd name="connsiteX4460" fmla="*/ 4092416 w 6400800"/>
                <a:gd name="connsiteY4460" fmla="*/ 294799 h 514350"/>
                <a:gd name="connsiteX4461" fmla="*/ 4085749 w 6400800"/>
                <a:gd name="connsiteY4461" fmla="*/ 244316 h 514350"/>
                <a:gd name="connsiteX4462" fmla="*/ 4085749 w 6400800"/>
                <a:gd name="connsiteY4462" fmla="*/ 244316 h 514350"/>
                <a:gd name="connsiteX4463" fmla="*/ 4084796 w 6400800"/>
                <a:gd name="connsiteY4463" fmla="*/ 250031 h 514350"/>
                <a:gd name="connsiteX4464" fmla="*/ 4085749 w 6400800"/>
                <a:gd name="connsiteY4464" fmla="*/ 244316 h 514350"/>
                <a:gd name="connsiteX4465" fmla="*/ 4043839 w 6400800"/>
                <a:gd name="connsiteY4465" fmla="*/ 279559 h 514350"/>
                <a:gd name="connsiteX4466" fmla="*/ 4043839 w 6400800"/>
                <a:gd name="connsiteY4466" fmla="*/ 279559 h 514350"/>
                <a:gd name="connsiteX4467" fmla="*/ 4044791 w 6400800"/>
                <a:gd name="connsiteY4467" fmla="*/ 283369 h 514350"/>
                <a:gd name="connsiteX4468" fmla="*/ 4043839 w 6400800"/>
                <a:gd name="connsiteY4468" fmla="*/ 281464 h 514350"/>
                <a:gd name="connsiteX4469" fmla="*/ 4044791 w 6400800"/>
                <a:gd name="connsiteY4469" fmla="*/ 286226 h 514350"/>
                <a:gd name="connsiteX4470" fmla="*/ 4044791 w 6400800"/>
                <a:gd name="connsiteY4470" fmla="*/ 290036 h 514350"/>
                <a:gd name="connsiteX4471" fmla="*/ 4042886 w 6400800"/>
                <a:gd name="connsiteY4471" fmla="*/ 284321 h 514350"/>
                <a:gd name="connsiteX4472" fmla="*/ 4043839 w 6400800"/>
                <a:gd name="connsiteY4472" fmla="*/ 279559 h 514350"/>
                <a:gd name="connsiteX4473" fmla="*/ 4044791 w 6400800"/>
                <a:gd name="connsiteY4473" fmla="*/ 333851 h 514350"/>
                <a:gd name="connsiteX4474" fmla="*/ 4044791 w 6400800"/>
                <a:gd name="connsiteY4474" fmla="*/ 333851 h 514350"/>
                <a:gd name="connsiteX4475" fmla="*/ 4044791 w 6400800"/>
                <a:gd name="connsiteY4475" fmla="*/ 339566 h 514350"/>
                <a:gd name="connsiteX4476" fmla="*/ 4042886 w 6400800"/>
                <a:gd name="connsiteY4476" fmla="*/ 337661 h 514350"/>
                <a:gd name="connsiteX4477" fmla="*/ 4044791 w 6400800"/>
                <a:gd name="connsiteY4477" fmla="*/ 333851 h 514350"/>
                <a:gd name="connsiteX4478" fmla="*/ 4039076 w 6400800"/>
                <a:gd name="connsiteY4478" fmla="*/ 271939 h 514350"/>
                <a:gd name="connsiteX4479" fmla="*/ 4039076 w 6400800"/>
                <a:gd name="connsiteY4479" fmla="*/ 273844 h 514350"/>
                <a:gd name="connsiteX4480" fmla="*/ 4038124 w 6400800"/>
                <a:gd name="connsiteY4480" fmla="*/ 270034 h 514350"/>
                <a:gd name="connsiteX4481" fmla="*/ 4036219 w 6400800"/>
                <a:gd name="connsiteY4481" fmla="*/ 265271 h 514350"/>
                <a:gd name="connsiteX4482" fmla="*/ 4039076 w 6400800"/>
                <a:gd name="connsiteY4482" fmla="*/ 271939 h 514350"/>
                <a:gd name="connsiteX4483" fmla="*/ 4033361 w 6400800"/>
                <a:gd name="connsiteY4483" fmla="*/ 358616 h 514350"/>
                <a:gd name="connsiteX4484" fmla="*/ 4034314 w 6400800"/>
                <a:gd name="connsiteY4484" fmla="*/ 351949 h 514350"/>
                <a:gd name="connsiteX4485" fmla="*/ 4038124 w 6400800"/>
                <a:gd name="connsiteY4485" fmla="*/ 345281 h 514350"/>
                <a:gd name="connsiteX4486" fmla="*/ 4043839 w 6400800"/>
                <a:gd name="connsiteY4486" fmla="*/ 351949 h 514350"/>
                <a:gd name="connsiteX4487" fmla="*/ 4040981 w 6400800"/>
                <a:gd name="connsiteY4487" fmla="*/ 391954 h 514350"/>
                <a:gd name="connsiteX4488" fmla="*/ 4035266 w 6400800"/>
                <a:gd name="connsiteY4488" fmla="*/ 413861 h 514350"/>
                <a:gd name="connsiteX4489" fmla="*/ 4029551 w 6400800"/>
                <a:gd name="connsiteY4489" fmla="*/ 395764 h 514350"/>
                <a:gd name="connsiteX4490" fmla="*/ 4027646 w 6400800"/>
                <a:gd name="connsiteY4490" fmla="*/ 388144 h 514350"/>
                <a:gd name="connsiteX4491" fmla="*/ 4033361 w 6400800"/>
                <a:gd name="connsiteY4491" fmla="*/ 358616 h 514350"/>
                <a:gd name="connsiteX4492" fmla="*/ 4020026 w 6400800"/>
                <a:gd name="connsiteY4492" fmla="*/ 324326 h 514350"/>
                <a:gd name="connsiteX4493" fmla="*/ 4021931 w 6400800"/>
                <a:gd name="connsiteY4493" fmla="*/ 326231 h 514350"/>
                <a:gd name="connsiteX4494" fmla="*/ 4019074 w 6400800"/>
                <a:gd name="connsiteY4494" fmla="*/ 334804 h 514350"/>
                <a:gd name="connsiteX4495" fmla="*/ 4017169 w 6400800"/>
                <a:gd name="connsiteY4495" fmla="*/ 341471 h 514350"/>
                <a:gd name="connsiteX4496" fmla="*/ 4016216 w 6400800"/>
                <a:gd name="connsiteY4496" fmla="*/ 342424 h 514350"/>
                <a:gd name="connsiteX4497" fmla="*/ 4015264 w 6400800"/>
                <a:gd name="connsiteY4497" fmla="*/ 344329 h 514350"/>
                <a:gd name="connsiteX4498" fmla="*/ 4011454 w 6400800"/>
                <a:gd name="connsiteY4498" fmla="*/ 315754 h 514350"/>
                <a:gd name="connsiteX4499" fmla="*/ 4020026 w 6400800"/>
                <a:gd name="connsiteY4499" fmla="*/ 324326 h 514350"/>
                <a:gd name="connsiteX4500" fmla="*/ 3999071 w 6400800"/>
                <a:gd name="connsiteY4500" fmla="*/ 282416 h 514350"/>
                <a:gd name="connsiteX4501" fmla="*/ 3999071 w 6400800"/>
                <a:gd name="connsiteY4501" fmla="*/ 282416 h 514350"/>
                <a:gd name="connsiteX4502" fmla="*/ 4000024 w 6400800"/>
                <a:gd name="connsiteY4502" fmla="*/ 310991 h 514350"/>
                <a:gd name="connsiteX4503" fmla="*/ 4000024 w 6400800"/>
                <a:gd name="connsiteY4503" fmla="*/ 316706 h 514350"/>
                <a:gd name="connsiteX4504" fmla="*/ 3999071 w 6400800"/>
                <a:gd name="connsiteY4504" fmla="*/ 325279 h 514350"/>
                <a:gd name="connsiteX4505" fmla="*/ 3999071 w 6400800"/>
                <a:gd name="connsiteY4505" fmla="*/ 327184 h 514350"/>
                <a:gd name="connsiteX4506" fmla="*/ 3998119 w 6400800"/>
                <a:gd name="connsiteY4506" fmla="*/ 324326 h 514350"/>
                <a:gd name="connsiteX4507" fmla="*/ 3997166 w 6400800"/>
                <a:gd name="connsiteY4507" fmla="*/ 314801 h 514350"/>
                <a:gd name="connsiteX4508" fmla="*/ 3996214 w 6400800"/>
                <a:gd name="connsiteY4508" fmla="*/ 286226 h 514350"/>
                <a:gd name="connsiteX4509" fmla="*/ 3999071 w 6400800"/>
                <a:gd name="connsiteY4509" fmla="*/ 282416 h 514350"/>
                <a:gd name="connsiteX4510" fmla="*/ 3983831 w 6400800"/>
                <a:gd name="connsiteY4510" fmla="*/ 405289 h 514350"/>
                <a:gd name="connsiteX4511" fmla="*/ 3980021 w 6400800"/>
                <a:gd name="connsiteY4511" fmla="*/ 412909 h 514350"/>
                <a:gd name="connsiteX4512" fmla="*/ 3980021 w 6400800"/>
                <a:gd name="connsiteY4512" fmla="*/ 412909 h 514350"/>
                <a:gd name="connsiteX4513" fmla="*/ 3982879 w 6400800"/>
                <a:gd name="connsiteY4513" fmla="*/ 402431 h 514350"/>
                <a:gd name="connsiteX4514" fmla="*/ 3983831 w 6400800"/>
                <a:gd name="connsiteY4514" fmla="*/ 405289 h 514350"/>
                <a:gd name="connsiteX4515" fmla="*/ 3980974 w 6400800"/>
                <a:gd name="connsiteY4515" fmla="*/ 395764 h 514350"/>
                <a:gd name="connsiteX4516" fmla="*/ 3982879 w 6400800"/>
                <a:gd name="connsiteY4516" fmla="*/ 401479 h 514350"/>
                <a:gd name="connsiteX4517" fmla="*/ 3979069 w 6400800"/>
                <a:gd name="connsiteY4517" fmla="*/ 407194 h 514350"/>
                <a:gd name="connsiteX4518" fmla="*/ 3979069 w 6400800"/>
                <a:gd name="connsiteY4518" fmla="*/ 406241 h 514350"/>
                <a:gd name="connsiteX4519" fmla="*/ 3980974 w 6400800"/>
                <a:gd name="connsiteY4519" fmla="*/ 395764 h 514350"/>
                <a:gd name="connsiteX4520" fmla="*/ 3976211 w 6400800"/>
                <a:gd name="connsiteY4520" fmla="*/ 378619 h 514350"/>
                <a:gd name="connsiteX4521" fmla="*/ 3976211 w 6400800"/>
                <a:gd name="connsiteY4521" fmla="*/ 378619 h 514350"/>
                <a:gd name="connsiteX4522" fmla="*/ 3976211 w 6400800"/>
                <a:gd name="connsiteY4522" fmla="*/ 380524 h 514350"/>
                <a:gd name="connsiteX4523" fmla="*/ 3976211 w 6400800"/>
                <a:gd name="connsiteY4523" fmla="*/ 378619 h 514350"/>
                <a:gd name="connsiteX4524" fmla="*/ 3948589 w 6400800"/>
                <a:gd name="connsiteY4524" fmla="*/ 255746 h 514350"/>
                <a:gd name="connsiteX4525" fmla="*/ 3946684 w 6400800"/>
                <a:gd name="connsiteY4525" fmla="*/ 277654 h 514350"/>
                <a:gd name="connsiteX4526" fmla="*/ 3945731 w 6400800"/>
                <a:gd name="connsiteY4526" fmla="*/ 285274 h 514350"/>
                <a:gd name="connsiteX4527" fmla="*/ 3943826 w 6400800"/>
                <a:gd name="connsiteY4527" fmla="*/ 266224 h 514350"/>
                <a:gd name="connsiteX4528" fmla="*/ 3940016 w 6400800"/>
                <a:gd name="connsiteY4528" fmla="*/ 240506 h 514350"/>
                <a:gd name="connsiteX4529" fmla="*/ 3940016 w 6400800"/>
                <a:gd name="connsiteY4529" fmla="*/ 239554 h 514350"/>
                <a:gd name="connsiteX4530" fmla="*/ 3940016 w 6400800"/>
                <a:gd name="connsiteY4530" fmla="*/ 236696 h 514350"/>
                <a:gd name="connsiteX4531" fmla="*/ 3942874 w 6400800"/>
                <a:gd name="connsiteY4531" fmla="*/ 240506 h 514350"/>
                <a:gd name="connsiteX4532" fmla="*/ 3947636 w 6400800"/>
                <a:gd name="connsiteY4532" fmla="*/ 248126 h 514350"/>
                <a:gd name="connsiteX4533" fmla="*/ 3948589 w 6400800"/>
                <a:gd name="connsiteY4533" fmla="*/ 255746 h 514350"/>
                <a:gd name="connsiteX4534" fmla="*/ 3943826 w 6400800"/>
                <a:gd name="connsiteY4534" fmla="*/ 205264 h 514350"/>
                <a:gd name="connsiteX4535" fmla="*/ 3943826 w 6400800"/>
                <a:gd name="connsiteY4535" fmla="*/ 210979 h 514350"/>
                <a:gd name="connsiteX4536" fmla="*/ 3945731 w 6400800"/>
                <a:gd name="connsiteY4536" fmla="*/ 230981 h 514350"/>
                <a:gd name="connsiteX4537" fmla="*/ 3946684 w 6400800"/>
                <a:gd name="connsiteY4537" fmla="*/ 236696 h 514350"/>
                <a:gd name="connsiteX4538" fmla="*/ 3939064 w 6400800"/>
                <a:gd name="connsiteY4538" fmla="*/ 228124 h 514350"/>
                <a:gd name="connsiteX4539" fmla="*/ 3937159 w 6400800"/>
                <a:gd name="connsiteY4539" fmla="*/ 215741 h 514350"/>
                <a:gd name="connsiteX4540" fmla="*/ 3943826 w 6400800"/>
                <a:gd name="connsiteY4540" fmla="*/ 205264 h 514350"/>
                <a:gd name="connsiteX4541" fmla="*/ 3866674 w 6400800"/>
                <a:gd name="connsiteY4541" fmla="*/ 369094 h 514350"/>
                <a:gd name="connsiteX4542" fmla="*/ 3867626 w 6400800"/>
                <a:gd name="connsiteY4542" fmla="*/ 368141 h 514350"/>
                <a:gd name="connsiteX4543" fmla="*/ 3867626 w 6400800"/>
                <a:gd name="connsiteY4543" fmla="*/ 370999 h 514350"/>
                <a:gd name="connsiteX4544" fmla="*/ 3866674 w 6400800"/>
                <a:gd name="connsiteY4544" fmla="*/ 369094 h 514350"/>
                <a:gd name="connsiteX4545" fmla="*/ 3886676 w 6400800"/>
                <a:gd name="connsiteY4545" fmla="*/ 354806 h 514350"/>
                <a:gd name="connsiteX4546" fmla="*/ 3882866 w 6400800"/>
                <a:gd name="connsiteY4546" fmla="*/ 348139 h 514350"/>
                <a:gd name="connsiteX4547" fmla="*/ 3881914 w 6400800"/>
                <a:gd name="connsiteY4547" fmla="*/ 338614 h 514350"/>
                <a:gd name="connsiteX4548" fmla="*/ 3886676 w 6400800"/>
                <a:gd name="connsiteY4548" fmla="*/ 354806 h 514350"/>
                <a:gd name="connsiteX4549" fmla="*/ 3887629 w 6400800"/>
                <a:gd name="connsiteY4549" fmla="*/ 356711 h 514350"/>
                <a:gd name="connsiteX4550" fmla="*/ 3886676 w 6400800"/>
                <a:gd name="connsiteY4550" fmla="*/ 354806 h 514350"/>
                <a:gd name="connsiteX4551" fmla="*/ 3897154 w 6400800"/>
                <a:gd name="connsiteY4551" fmla="*/ 278606 h 514350"/>
                <a:gd name="connsiteX4552" fmla="*/ 3901916 w 6400800"/>
                <a:gd name="connsiteY4552" fmla="*/ 270986 h 514350"/>
                <a:gd name="connsiteX4553" fmla="*/ 3901916 w 6400800"/>
                <a:gd name="connsiteY4553" fmla="*/ 270986 h 514350"/>
                <a:gd name="connsiteX4554" fmla="*/ 3897154 w 6400800"/>
                <a:gd name="connsiteY4554" fmla="*/ 278606 h 514350"/>
                <a:gd name="connsiteX4555" fmla="*/ 3897154 w 6400800"/>
                <a:gd name="connsiteY4555" fmla="*/ 278606 h 514350"/>
                <a:gd name="connsiteX4556" fmla="*/ 3900011 w 6400800"/>
                <a:gd name="connsiteY4556" fmla="*/ 291941 h 514350"/>
                <a:gd name="connsiteX4557" fmla="*/ 3901916 w 6400800"/>
                <a:gd name="connsiteY4557" fmla="*/ 288131 h 514350"/>
                <a:gd name="connsiteX4558" fmla="*/ 3902869 w 6400800"/>
                <a:gd name="connsiteY4558" fmla="*/ 286226 h 514350"/>
                <a:gd name="connsiteX4559" fmla="*/ 3903821 w 6400800"/>
                <a:gd name="connsiteY4559" fmla="*/ 297656 h 514350"/>
                <a:gd name="connsiteX4560" fmla="*/ 3902869 w 6400800"/>
                <a:gd name="connsiteY4560" fmla="*/ 301466 h 514350"/>
                <a:gd name="connsiteX4561" fmla="*/ 3901916 w 6400800"/>
                <a:gd name="connsiteY4561" fmla="*/ 298609 h 514350"/>
                <a:gd name="connsiteX4562" fmla="*/ 3900011 w 6400800"/>
                <a:gd name="connsiteY4562" fmla="*/ 291941 h 514350"/>
                <a:gd name="connsiteX4563" fmla="*/ 3903821 w 6400800"/>
                <a:gd name="connsiteY4563" fmla="*/ 431006 h 514350"/>
                <a:gd name="connsiteX4564" fmla="*/ 3902869 w 6400800"/>
                <a:gd name="connsiteY4564" fmla="*/ 431959 h 514350"/>
                <a:gd name="connsiteX4565" fmla="*/ 3901916 w 6400800"/>
                <a:gd name="connsiteY4565" fmla="*/ 431959 h 514350"/>
                <a:gd name="connsiteX4566" fmla="*/ 3903821 w 6400800"/>
                <a:gd name="connsiteY4566" fmla="*/ 426244 h 514350"/>
                <a:gd name="connsiteX4567" fmla="*/ 3904774 w 6400800"/>
                <a:gd name="connsiteY4567" fmla="*/ 428149 h 514350"/>
                <a:gd name="connsiteX4568" fmla="*/ 3903821 w 6400800"/>
                <a:gd name="connsiteY4568" fmla="*/ 431006 h 514350"/>
                <a:gd name="connsiteX4569" fmla="*/ 3925729 w 6400800"/>
                <a:gd name="connsiteY4569" fmla="*/ 309086 h 514350"/>
                <a:gd name="connsiteX4570" fmla="*/ 3922871 w 6400800"/>
                <a:gd name="connsiteY4570" fmla="*/ 297656 h 514350"/>
                <a:gd name="connsiteX4571" fmla="*/ 3923824 w 6400800"/>
                <a:gd name="connsiteY4571" fmla="*/ 308134 h 514350"/>
                <a:gd name="connsiteX4572" fmla="*/ 3919061 w 6400800"/>
                <a:gd name="connsiteY4572" fmla="*/ 291941 h 514350"/>
                <a:gd name="connsiteX4573" fmla="*/ 3922871 w 6400800"/>
                <a:gd name="connsiteY4573" fmla="*/ 317659 h 514350"/>
                <a:gd name="connsiteX4574" fmla="*/ 3923824 w 6400800"/>
                <a:gd name="connsiteY4574" fmla="*/ 325279 h 514350"/>
                <a:gd name="connsiteX4575" fmla="*/ 3921919 w 6400800"/>
                <a:gd name="connsiteY4575" fmla="*/ 334804 h 514350"/>
                <a:gd name="connsiteX4576" fmla="*/ 3921919 w 6400800"/>
                <a:gd name="connsiteY4576" fmla="*/ 335756 h 514350"/>
                <a:gd name="connsiteX4577" fmla="*/ 3920966 w 6400800"/>
                <a:gd name="connsiteY4577" fmla="*/ 330041 h 514350"/>
                <a:gd name="connsiteX4578" fmla="*/ 3915251 w 6400800"/>
                <a:gd name="connsiteY4578" fmla="*/ 301466 h 514350"/>
                <a:gd name="connsiteX4579" fmla="*/ 3911441 w 6400800"/>
                <a:gd name="connsiteY4579" fmla="*/ 281464 h 514350"/>
                <a:gd name="connsiteX4580" fmla="*/ 3912394 w 6400800"/>
                <a:gd name="connsiteY4580" fmla="*/ 264319 h 514350"/>
                <a:gd name="connsiteX4581" fmla="*/ 3912394 w 6400800"/>
                <a:gd name="connsiteY4581" fmla="*/ 263366 h 514350"/>
                <a:gd name="connsiteX4582" fmla="*/ 3919061 w 6400800"/>
                <a:gd name="connsiteY4582" fmla="*/ 270986 h 514350"/>
                <a:gd name="connsiteX4583" fmla="*/ 3923824 w 6400800"/>
                <a:gd name="connsiteY4583" fmla="*/ 277654 h 514350"/>
                <a:gd name="connsiteX4584" fmla="*/ 3924776 w 6400800"/>
                <a:gd name="connsiteY4584" fmla="*/ 284321 h 514350"/>
                <a:gd name="connsiteX4585" fmla="*/ 3921919 w 6400800"/>
                <a:gd name="connsiteY4585" fmla="*/ 277654 h 514350"/>
                <a:gd name="connsiteX4586" fmla="*/ 3926681 w 6400800"/>
                <a:gd name="connsiteY4586" fmla="*/ 296704 h 514350"/>
                <a:gd name="connsiteX4587" fmla="*/ 3927634 w 6400800"/>
                <a:gd name="connsiteY4587" fmla="*/ 304324 h 514350"/>
                <a:gd name="connsiteX4588" fmla="*/ 3927634 w 6400800"/>
                <a:gd name="connsiteY4588" fmla="*/ 305276 h 514350"/>
                <a:gd name="connsiteX4589" fmla="*/ 3925729 w 6400800"/>
                <a:gd name="connsiteY4589" fmla="*/ 309086 h 514350"/>
                <a:gd name="connsiteX4590" fmla="*/ 3929539 w 6400800"/>
                <a:gd name="connsiteY4590" fmla="*/ 287179 h 514350"/>
                <a:gd name="connsiteX4591" fmla="*/ 3928586 w 6400800"/>
                <a:gd name="connsiteY4591" fmla="*/ 292894 h 514350"/>
                <a:gd name="connsiteX4592" fmla="*/ 3927634 w 6400800"/>
                <a:gd name="connsiteY4592" fmla="*/ 290036 h 514350"/>
                <a:gd name="connsiteX4593" fmla="*/ 3923824 w 6400800"/>
                <a:gd name="connsiteY4593" fmla="*/ 275749 h 514350"/>
                <a:gd name="connsiteX4594" fmla="*/ 3927634 w 6400800"/>
                <a:gd name="connsiteY4594" fmla="*/ 281464 h 514350"/>
                <a:gd name="connsiteX4595" fmla="*/ 3929539 w 6400800"/>
                <a:gd name="connsiteY4595" fmla="*/ 284321 h 514350"/>
                <a:gd name="connsiteX4596" fmla="*/ 3929539 w 6400800"/>
                <a:gd name="connsiteY4596" fmla="*/ 287179 h 514350"/>
                <a:gd name="connsiteX4597" fmla="*/ 3926681 w 6400800"/>
                <a:gd name="connsiteY4597" fmla="*/ 242411 h 514350"/>
                <a:gd name="connsiteX4598" fmla="*/ 3928586 w 6400800"/>
                <a:gd name="connsiteY4598" fmla="*/ 270986 h 514350"/>
                <a:gd name="connsiteX4599" fmla="*/ 3921919 w 6400800"/>
                <a:gd name="connsiteY4599" fmla="*/ 265271 h 514350"/>
                <a:gd name="connsiteX4600" fmla="*/ 3913346 w 6400800"/>
                <a:gd name="connsiteY4600" fmla="*/ 257651 h 514350"/>
                <a:gd name="connsiteX4601" fmla="*/ 3917156 w 6400800"/>
                <a:gd name="connsiteY4601" fmla="*/ 246221 h 514350"/>
                <a:gd name="connsiteX4602" fmla="*/ 3925729 w 6400800"/>
                <a:gd name="connsiteY4602" fmla="*/ 232886 h 514350"/>
                <a:gd name="connsiteX4603" fmla="*/ 3926681 w 6400800"/>
                <a:gd name="connsiteY4603" fmla="*/ 242411 h 514350"/>
                <a:gd name="connsiteX4604" fmla="*/ 3900964 w 6400800"/>
                <a:gd name="connsiteY4604" fmla="*/ 168116 h 514350"/>
                <a:gd name="connsiteX4605" fmla="*/ 3914299 w 6400800"/>
                <a:gd name="connsiteY4605" fmla="*/ 147161 h 514350"/>
                <a:gd name="connsiteX4606" fmla="*/ 3915251 w 6400800"/>
                <a:gd name="connsiteY4606" fmla="*/ 156686 h 514350"/>
                <a:gd name="connsiteX4607" fmla="*/ 3920966 w 6400800"/>
                <a:gd name="connsiteY4607" fmla="*/ 196691 h 514350"/>
                <a:gd name="connsiteX4608" fmla="*/ 3922871 w 6400800"/>
                <a:gd name="connsiteY4608" fmla="*/ 213836 h 514350"/>
                <a:gd name="connsiteX4609" fmla="*/ 3920014 w 6400800"/>
                <a:gd name="connsiteY4609" fmla="*/ 210979 h 514350"/>
                <a:gd name="connsiteX4610" fmla="*/ 3923824 w 6400800"/>
                <a:gd name="connsiteY4610" fmla="*/ 214789 h 514350"/>
                <a:gd name="connsiteX4611" fmla="*/ 3924776 w 6400800"/>
                <a:gd name="connsiteY4611" fmla="*/ 226219 h 514350"/>
                <a:gd name="connsiteX4612" fmla="*/ 3906679 w 6400800"/>
                <a:gd name="connsiteY4612" fmla="*/ 249079 h 514350"/>
                <a:gd name="connsiteX4613" fmla="*/ 3904774 w 6400800"/>
                <a:gd name="connsiteY4613" fmla="*/ 251936 h 514350"/>
                <a:gd name="connsiteX4614" fmla="*/ 3902869 w 6400800"/>
                <a:gd name="connsiteY4614" fmla="*/ 250984 h 514350"/>
                <a:gd name="connsiteX4615" fmla="*/ 3900964 w 6400800"/>
                <a:gd name="connsiteY4615" fmla="*/ 242411 h 514350"/>
                <a:gd name="connsiteX4616" fmla="*/ 3900964 w 6400800"/>
                <a:gd name="connsiteY4616" fmla="*/ 249079 h 514350"/>
                <a:gd name="connsiteX4617" fmla="*/ 3897154 w 6400800"/>
                <a:gd name="connsiteY4617" fmla="*/ 247174 h 514350"/>
                <a:gd name="connsiteX4618" fmla="*/ 3891439 w 6400800"/>
                <a:gd name="connsiteY4618" fmla="*/ 243364 h 514350"/>
                <a:gd name="connsiteX4619" fmla="*/ 3896201 w 6400800"/>
                <a:gd name="connsiteY4619" fmla="*/ 248126 h 514350"/>
                <a:gd name="connsiteX4620" fmla="*/ 3900964 w 6400800"/>
                <a:gd name="connsiteY4620" fmla="*/ 251936 h 514350"/>
                <a:gd name="connsiteX4621" fmla="*/ 3900964 w 6400800"/>
                <a:gd name="connsiteY4621" fmla="*/ 256699 h 514350"/>
                <a:gd name="connsiteX4622" fmla="*/ 3894296 w 6400800"/>
                <a:gd name="connsiteY4622" fmla="*/ 266224 h 514350"/>
                <a:gd name="connsiteX4623" fmla="*/ 3890486 w 6400800"/>
                <a:gd name="connsiteY4623" fmla="*/ 250984 h 514350"/>
                <a:gd name="connsiteX4624" fmla="*/ 3880009 w 6400800"/>
                <a:gd name="connsiteY4624" fmla="*/ 210026 h 514350"/>
                <a:gd name="connsiteX4625" fmla="*/ 3879056 w 6400800"/>
                <a:gd name="connsiteY4625" fmla="*/ 206216 h 514350"/>
                <a:gd name="connsiteX4626" fmla="*/ 3900964 w 6400800"/>
                <a:gd name="connsiteY4626" fmla="*/ 168116 h 514350"/>
                <a:gd name="connsiteX4627" fmla="*/ 3873341 w 6400800"/>
                <a:gd name="connsiteY4627" fmla="*/ 214789 h 514350"/>
                <a:gd name="connsiteX4628" fmla="*/ 3879056 w 6400800"/>
                <a:gd name="connsiteY4628" fmla="*/ 251936 h 514350"/>
                <a:gd name="connsiteX4629" fmla="*/ 3883819 w 6400800"/>
                <a:gd name="connsiteY4629" fmla="*/ 280511 h 514350"/>
                <a:gd name="connsiteX4630" fmla="*/ 3882866 w 6400800"/>
                <a:gd name="connsiteY4630" fmla="*/ 282416 h 514350"/>
                <a:gd name="connsiteX4631" fmla="*/ 3875246 w 6400800"/>
                <a:gd name="connsiteY4631" fmla="*/ 259556 h 514350"/>
                <a:gd name="connsiteX4632" fmla="*/ 3865721 w 6400800"/>
                <a:gd name="connsiteY4632" fmla="*/ 234791 h 514350"/>
                <a:gd name="connsiteX4633" fmla="*/ 3864769 w 6400800"/>
                <a:gd name="connsiteY4633" fmla="*/ 231934 h 514350"/>
                <a:gd name="connsiteX4634" fmla="*/ 3873341 w 6400800"/>
                <a:gd name="connsiteY4634" fmla="*/ 214789 h 514350"/>
                <a:gd name="connsiteX4635" fmla="*/ 3864769 w 6400800"/>
                <a:gd name="connsiteY4635" fmla="*/ 341471 h 514350"/>
                <a:gd name="connsiteX4636" fmla="*/ 3862864 w 6400800"/>
                <a:gd name="connsiteY4636" fmla="*/ 345281 h 514350"/>
                <a:gd name="connsiteX4637" fmla="*/ 3864769 w 6400800"/>
                <a:gd name="connsiteY4637" fmla="*/ 341471 h 514350"/>
                <a:gd name="connsiteX4638" fmla="*/ 3864769 w 6400800"/>
                <a:gd name="connsiteY4638" fmla="*/ 341471 h 514350"/>
                <a:gd name="connsiteX4639" fmla="*/ 3854291 w 6400800"/>
                <a:gd name="connsiteY4639" fmla="*/ 211931 h 514350"/>
                <a:gd name="connsiteX4640" fmla="*/ 3856196 w 6400800"/>
                <a:gd name="connsiteY4640" fmla="*/ 201454 h 514350"/>
                <a:gd name="connsiteX4641" fmla="*/ 3857149 w 6400800"/>
                <a:gd name="connsiteY4641" fmla="*/ 220504 h 514350"/>
                <a:gd name="connsiteX4642" fmla="*/ 3854291 w 6400800"/>
                <a:gd name="connsiteY4642" fmla="*/ 226219 h 514350"/>
                <a:gd name="connsiteX4643" fmla="*/ 3854291 w 6400800"/>
                <a:gd name="connsiteY4643" fmla="*/ 211931 h 514350"/>
                <a:gd name="connsiteX4644" fmla="*/ 3849529 w 6400800"/>
                <a:gd name="connsiteY4644" fmla="*/ 262414 h 514350"/>
                <a:gd name="connsiteX4645" fmla="*/ 3849529 w 6400800"/>
                <a:gd name="connsiteY4645" fmla="*/ 257651 h 514350"/>
                <a:gd name="connsiteX4646" fmla="*/ 3850481 w 6400800"/>
                <a:gd name="connsiteY4646" fmla="*/ 256699 h 514350"/>
                <a:gd name="connsiteX4647" fmla="*/ 3859054 w 6400800"/>
                <a:gd name="connsiteY4647" fmla="*/ 278606 h 514350"/>
                <a:gd name="connsiteX4648" fmla="*/ 3860006 w 6400800"/>
                <a:gd name="connsiteY4648" fmla="*/ 280511 h 514350"/>
                <a:gd name="connsiteX4649" fmla="*/ 3862864 w 6400800"/>
                <a:gd name="connsiteY4649" fmla="*/ 313849 h 514350"/>
                <a:gd name="connsiteX4650" fmla="*/ 3862864 w 6400800"/>
                <a:gd name="connsiteY4650" fmla="*/ 313849 h 514350"/>
                <a:gd name="connsiteX4651" fmla="*/ 3847624 w 6400800"/>
                <a:gd name="connsiteY4651" fmla="*/ 291941 h 514350"/>
                <a:gd name="connsiteX4652" fmla="*/ 3849529 w 6400800"/>
                <a:gd name="connsiteY4652" fmla="*/ 262414 h 514350"/>
                <a:gd name="connsiteX4653" fmla="*/ 3846671 w 6400800"/>
                <a:gd name="connsiteY4653" fmla="*/ 308134 h 514350"/>
                <a:gd name="connsiteX4654" fmla="*/ 3855244 w 6400800"/>
                <a:gd name="connsiteY4654" fmla="*/ 323374 h 514350"/>
                <a:gd name="connsiteX4655" fmla="*/ 3856196 w 6400800"/>
                <a:gd name="connsiteY4655" fmla="*/ 325279 h 514350"/>
                <a:gd name="connsiteX4656" fmla="*/ 3855244 w 6400800"/>
                <a:gd name="connsiteY4656" fmla="*/ 327184 h 514350"/>
                <a:gd name="connsiteX4657" fmla="*/ 3849529 w 6400800"/>
                <a:gd name="connsiteY4657" fmla="*/ 336709 h 514350"/>
                <a:gd name="connsiteX4658" fmla="*/ 3845719 w 6400800"/>
                <a:gd name="connsiteY4658" fmla="*/ 330041 h 514350"/>
                <a:gd name="connsiteX4659" fmla="*/ 3846671 w 6400800"/>
                <a:gd name="connsiteY4659" fmla="*/ 308134 h 514350"/>
                <a:gd name="connsiteX4660" fmla="*/ 3843814 w 6400800"/>
                <a:gd name="connsiteY4660" fmla="*/ 415766 h 514350"/>
                <a:gd name="connsiteX4661" fmla="*/ 3846671 w 6400800"/>
                <a:gd name="connsiteY4661" fmla="*/ 410051 h 514350"/>
                <a:gd name="connsiteX4662" fmla="*/ 3847624 w 6400800"/>
                <a:gd name="connsiteY4662" fmla="*/ 416719 h 514350"/>
                <a:gd name="connsiteX4663" fmla="*/ 3847624 w 6400800"/>
                <a:gd name="connsiteY4663" fmla="*/ 419576 h 514350"/>
                <a:gd name="connsiteX4664" fmla="*/ 3846671 w 6400800"/>
                <a:gd name="connsiteY4664" fmla="*/ 422434 h 514350"/>
                <a:gd name="connsiteX4665" fmla="*/ 3844766 w 6400800"/>
                <a:gd name="connsiteY4665" fmla="*/ 426244 h 514350"/>
                <a:gd name="connsiteX4666" fmla="*/ 3842861 w 6400800"/>
                <a:gd name="connsiteY4666" fmla="*/ 426244 h 514350"/>
                <a:gd name="connsiteX4667" fmla="*/ 3843814 w 6400800"/>
                <a:gd name="connsiteY4667" fmla="*/ 415766 h 514350"/>
                <a:gd name="connsiteX4668" fmla="*/ 3830479 w 6400800"/>
                <a:gd name="connsiteY4668" fmla="*/ 297656 h 514350"/>
                <a:gd name="connsiteX4669" fmla="*/ 3830479 w 6400800"/>
                <a:gd name="connsiteY4669" fmla="*/ 299561 h 514350"/>
                <a:gd name="connsiteX4670" fmla="*/ 3830479 w 6400800"/>
                <a:gd name="connsiteY4670" fmla="*/ 301466 h 514350"/>
                <a:gd name="connsiteX4671" fmla="*/ 3829526 w 6400800"/>
                <a:gd name="connsiteY4671" fmla="*/ 307181 h 514350"/>
                <a:gd name="connsiteX4672" fmla="*/ 3827621 w 6400800"/>
                <a:gd name="connsiteY4672" fmla="*/ 304324 h 514350"/>
                <a:gd name="connsiteX4673" fmla="*/ 3830479 w 6400800"/>
                <a:gd name="connsiteY4673" fmla="*/ 297656 h 514350"/>
                <a:gd name="connsiteX4674" fmla="*/ 3826669 w 6400800"/>
                <a:gd name="connsiteY4674" fmla="*/ 305276 h 514350"/>
                <a:gd name="connsiteX4675" fmla="*/ 3828574 w 6400800"/>
                <a:gd name="connsiteY4675" fmla="*/ 310039 h 514350"/>
                <a:gd name="connsiteX4676" fmla="*/ 3827621 w 6400800"/>
                <a:gd name="connsiteY4676" fmla="*/ 314801 h 514350"/>
                <a:gd name="connsiteX4677" fmla="*/ 3823811 w 6400800"/>
                <a:gd name="connsiteY4677" fmla="*/ 309086 h 514350"/>
                <a:gd name="connsiteX4678" fmla="*/ 3826669 w 6400800"/>
                <a:gd name="connsiteY4678" fmla="*/ 305276 h 514350"/>
                <a:gd name="connsiteX4679" fmla="*/ 3820001 w 6400800"/>
                <a:gd name="connsiteY4679" fmla="*/ 319564 h 514350"/>
                <a:gd name="connsiteX4680" fmla="*/ 3826669 w 6400800"/>
                <a:gd name="connsiteY4680" fmla="*/ 332899 h 514350"/>
                <a:gd name="connsiteX4681" fmla="*/ 3827621 w 6400800"/>
                <a:gd name="connsiteY4681" fmla="*/ 333851 h 514350"/>
                <a:gd name="connsiteX4682" fmla="*/ 3826669 w 6400800"/>
                <a:gd name="connsiteY4682" fmla="*/ 343376 h 514350"/>
                <a:gd name="connsiteX4683" fmla="*/ 3824764 w 6400800"/>
                <a:gd name="connsiteY4683" fmla="*/ 377666 h 514350"/>
                <a:gd name="connsiteX4684" fmla="*/ 3820954 w 6400800"/>
                <a:gd name="connsiteY4684" fmla="*/ 364331 h 514350"/>
                <a:gd name="connsiteX4685" fmla="*/ 3820001 w 6400800"/>
                <a:gd name="connsiteY4685" fmla="*/ 352901 h 514350"/>
                <a:gd name="connsiteX4686" fmla="*/ 3818096 w 6400800"/>
                <a:gd name="connsiteY4686" fmla="*/ 336709 h 514350"/>
                <a:gd name="connsiteX4687" fmla="*/ 3821906 w 6400800"/>
                <a:gd name="connsiteY4687" fmla="*/ 332899 h 514350"/>
                <a:gd name="connsiteX4688" fmla="*/ 3818096 w 6400800"/>
                <a:gd name="connsiteY4688" fmla="*/ 335756 h 514350"/>
                <a:gd name="connsiteX4689" fmla="*/ 3817144 w 6400800"/>
                <a:gd name="connsiteY4689" fmla="*/ 326231 h 514350"/>
                <a:gd name="connsiteX4690" fmla="*/ 3820001 w 6400800"/>
                <a:gd name="connsiteY4690" fmla="*/ 319564 h 514350"/>
                <a:gd name="connsiteX4691" fmla="*/ 3788569 w 6400800"/>
                <a:gd name="connsiteY4691" fmla="*/ 264319 h 514350"/>
                <a:gd name="connsiteX4692" fmla="*/ 3792379 w 6400800"/>
                <a:gd name="connsiteY4692" fmla="*/ 270986 h 514350"/>
                <a:gd name="connsiteX4693" fmla="*/ 3800951 w 6400800"/>
                <a:gd name="connsiteY4693" fmla="*/ 285274 h 514350"/>
                <a:gd name="connsiteX4694" fmla="*/ 3800951 w 6400800"/>
                <a:gd name="connsiteY4694" fmla="*/ 287179 h 514350"/>
                <a:gd name="connsiteX4695" fmla="*/ 3800951 w 6400800"/>
                <a:gd name="connsiteY4695" fmla="*/ 298609 h 514350"/>
                <a:gd name="connsiteX4696" fmla="*/ 3800951 w 6400800"/>
                <a:gd name="connsiteY4696" fmla="*/ 300514 h 514350"/>
                <a:gd name="connsiteX4697" fmla="*/ 3797141 w 6400800"/>
                <a:gd name="connsiteY4697" fmla="*/ 287179 h 514350"/>
                <a:gd name="connsiteX4698" fmla="*/ 3796189 w 6400800"/>
                <a:gd name="connsiteY4698" fmla="*/ 285274 h 514350"/>
                <a:gd name="connsiteX4699" fmla="*/ 3796189 w 6400800"/>
                <a:gd name="connsiteY4699" fmla="*/ 280511 h 514350"/>
                <a:gd name="connsiteX4700" fmla="*/ 3795236 w 6400800"/>
                <a:gd name="connsiteY4700" fmla="*/ 283369 h 514350"/>
                <a:gd name="connsiteX4701" fmla="*/ 3791426 w 6400800"/>
                <a:gd name="connsiteY4701" fmla="*/ 271939 h 514350"/>
                <a:gd name="connsiteX4702" fmla="*/ 3788569 w 6400800"/>
                <a:gd name="connsiteY4702" fmla="*/ 264319 h 514350"/>
                <a:gd name="connsiteX4703" fmla="*/ 3748564 w 6400800"/>
                <a:gd name="connsiteY4703" fmla="*/ 364331 h 514350"/>
                <a:gd name="connsiteX4704" fmla="*/ 3748564 w 6400800"/>
                <a:gd name="connsiteY4704" fmla="*/ 351949 h 514350"/>
                <a:gd name="connsiteX4705" fmla="*/ 3750469 w 6400800"/>
                <a:gd name="connsiteY4705" fmla="*/ 358616 h 514350"/>
                <a:gd name="connsiteX4706" fmla="*/ 3748564 w 6400800"/>
                <a:gd name="connsiteY4706" fmla="*/ 364331 h 514350"/>
                <a:gd name="connsiteX4707" fmla="*/ 3762851 w 6400800"/>
                <a:gd name="connsiteY4707" fmla="*/ 399574 h 514350"/>
                <a:gd name="connsiteX4708" fmla="*/ 3759994 w 6400800"/>
                <a:gd name="connsiteY4708" fmla="*/ 405289 h 514350"/>
                <a:gd name="connsiteX4709" fmla="*/ 3760946 w 6400800"/>
                <a:gd name="connsiteY4709" fmla="*/ 391954 h 514350"/>
                <a:gd name="connsiteX4710" fmla="*/ 3760946 w 6400800"/>
                <a:gd name="connsiteY4710" fmla="*/ 391001 h 514350"/>
                <a:gd name="connsiteX4711" fmla="*/ 3762851 w 6400800"/>
                <a:gd name="connsiteY4711" fmla="*/ 396716 h 514350"/>
                <a:gd name="connsiteX4712" fmla="*/ 3762851 w 6400800"/>
                <a:gd name="connsiteY4712" fmla="*/ 399574 h 514350"/>
                <a:gd name="connsiteX4713" fmla="*/ 3770471 w 6400800"/>
                <a:gd name="connsiteY4713" fmla="*/ 290036 h 514350"/>
                <a:gd name="connsiteX4714" fmla="*/ 3775234 w 6400800"/>
                <a:gd name="connsiteY4714" fmla="*/ 309086 h 514350"/>
                <a:gd name="connsiteX4715" fmla="*/ 3771424 w 6400800"/>
                <a:gd name="connsiteY4715" fmla="*/ 301466 h 514350"/>
                <a:gd name="connsiteX4716" fmla="*/ 3770471 w 6400800"/>
                <a:gd name="connsiteY4716" fmla="*/ 299561 h 514350"/>
                <a:gd name="connsiteX4717" fmla="*/ 3770471 w 6400800"/>
                <a:gd name="connsiteY4717" fmla="*/ 290989 h 514350"/>
                <a:gd name="connsiteX4718" fmla="*/ 3770471 w 6400800"/>
                <a:gd name="connsiteY4718" fmla="*/ 290036 h 514350"/>
                <a:gd name="connsiteX4719" fmla="*/ 3769519 w 6400800"/>
                <a:gd name="connsiteY4719" fmla="*/ 370046 h 514350"/>
                <a:gd name="connsiteX4720" fmla="*/ 3770471 w 6400800"/>
                <a:gd name="connsiteY4720" fmla="*/ 372904 h 514350"/>
                <a:gd name="connsiteX4721" fmla="*/ 3767614 w 6400800"/>
                <a:gd name="connsiteY4721" fmla="*/ 366236 h 514350"/>
                <a:gd name="connsiteX4722" fmla="*/ 3767614 w 6400800"/>
                <a:gd name="connsiteY4722" fmla="*/ 359569 h 514350"/>
                <a:gd name="connsiteX4723" fmla="*/ 3766661 w 6400800"/>
                <a:gd name="connsiteY4723" fmla="*/ 364331 h 514350"/>
                <a:gd name="connsiteX4724" fmla="*/ 3764756 w 6400800"/>
                <a:gd name="connsiteY4724" fmla="*/ 360521 h 514350"/>
                <a:gd name="connsiteX4725" fmla="*/ 3764756 w 6400800"/>
                <a:gd name="connsiteY4725" fmla="*/ 357664 h 514350"/>
                <a:gd name="connsiteX4726" fmla="*/ 3765709 w 6400800"/>
                <a:gd name="connsiteY4726" fmla="*/ 351949 h 514350"/>
                <a:gd name="connsiteX4727" fmla="*/ 3769519 w 6400800"/>
                <a:gd name="connsiteY4727" fmla="*/ 370046 h 514350"/>
                <a:gd name="connsiteX4728" fmla="*/ 3753326 w 6400800"/>
                <a:gd name="connsiteY4728" fmla="*/ 250031 h 514350"/>
                <a:gd name="connsiteX4729" fmla="*/ 3755231 w 6400800"/>
                <a:gd name="connsiteY4729" fmla="*/ 236696 h 514350"/>
                <a:gd name="connsiteX4730" fmla="*/ 3756184 w 6400800"/>
                <a:gd name="connsiteY4730" fmla="*/ 232886 h 514350"/>
                <a:gd name="connsiteX4731" fmla="*/ 3758089 w 6400800"/>
                <a:gd name="connsiteY4731" fmla="*/ 230029 h 514350"/>
                <a:gd name="connsiteX4732" fmla="*/ 3759994 w 6400800"/>
                <a:gd name="connsiteY4732" fmla="*/ 237649 h 514350"/>
                <a:gd name="connsiteX4733" fmla="*/ 3769519 w 6400800"/>
                <a:gd name="connsiteY4733" fmla="*/ 281464 h 514350"/>
                <a:gd name="connsiteX4734" fmla="*/ 3767614 w 6400800"/>
                <a:gd name="connsiteY4734" fmla="*/ 290036 h 514350"/>
                <a:gd name="connsiteX4735" fmla="*/ 3767614 w 6400800"/>
                <a:gd name="connsiteY4735" fmla="*/ 290989 h 514350"/>
                <a:gd name="connsiteX4736" fmla="*/ 3752374 w 6400800"/>
                <a:gd name="connsiteY4736" fmla="*/ 261461 h 514350"/>
                <a:gd name="connsiteX4737" fmla="*/ 3753326 w 6400800"/>
                <a:gd name="connsiteY4737" fmla="*/ 250031 h 514350"/>
                <a:gd name="connsiteX4738" fmla="*/ 3748564 w 6400800"/>
                <a:gd name="connsiteY4738" fmla="*/ 296704 h 514350"/>
                <a:gd name="connsiteX4739" fmla="*/ 3748564 w 6400800"/>
                <a:gd name="connsiteY4739" fmla="*/ 296704 h 514350"/>
                <a:gd name="connsiteX4740" fmla="*/ 3756184 w 6400800"/>
                <a:gd name="connsiteY4740" fmla="*/ 313849 h 514350"/>
                <a:gd name="connsiteX4741" fmla="*/ 3757136 w 6400800"/>
                <a:gd name="connsiteY4741" fmla="*/ 316706 h 514350"/>
                <a:gd name="connsiteX4742" fmla="*/ 3759041 w 6400800"/>
                <a:gd name="connsiteY4742" fmla="*/ 323374 h 514350"/>
                <a:gd name="connsiteX4743" fmla="*/ 3757136 w 6400800"/>
                <a:gd name="connsiteY4743" fmla="*/ 330041 h 514350"/>
                <a:gd name="connsiteX4744" fmla="*/ 3754279 w 6400800"/>
                <a:gd name="connsiteY4744" fmla="*/ 341471 h 514350"/>
                <a:gd name="connsiteX4745" fmla="*/ 3750469 w 6400800"/>
                <a:gd name="connsiteY4745" fmla="*/ 335756 h 514350"/>
                <a:gd name="connsiteX4746" fmla="*/ 3747611 w 6400800"/>
                <a:gd name="connsiteY4746" fmla="*/ 331946 h 514350"/>
                <a:gd name="connsiteX4747" fmla="*/ 3748564 w 6400800"/>
                <a:gd name="connsiteY4747" fmla="*/ 296704 h 514350"/>
                <a:gd name="connsiteX4748" fmla="*/ 3738086 w 6400800"/>
                <a:gd name="connsiteY4748" fmla="*/ 273844 h 514350"/>
                <a:gd name="connsiteX4749" fmla="*/ 3738086 w 6400800"/>
                <a:gd name="connsiteY4749" fmla="*/ 273844 h 514350"/>
                <a:gd name="connsiteX4750" fmla="*/ 3738086 w 6400800"/>
                <a:gd name="connsiteY4750" fmla="*/ 274796 h 514350"/>
                <a:gd name="connsiteX4751" fmla="*/ 3738086 w 6400800"/>
                <a:gd name="connsiteY4751" fmla="*/ 273844 h 514350"/>
                <a:gd name="connsiteX4752" fmla="*/ 3689509 w 6400800"/>
                <a:gd name="connsiteY4752" fmla="*/ 326231 h 514350"/>
                <a:gd name="connsiteX4753" fmla="*/ 3686651 w 6400800"/>
                <a:gd name="connsiteY4753" fmla="*/ 331946 h 514350"/>
                <a:gd name="connsiteX4754" fmla="*/ 3685699 w 6400800"/>
                <a:gd name="connsiteY4754" fmla="*/ 330994 h 514350"/>
                <a:gd name="connsiteX4755" fmla="*/ 3685699 w 6400800"/>
                <a:gd name="connsiteY4755" fmla="*/ 322421 h 514350"/>
                <a:gd name="connsiteX4756" fmla="*/ 3685699 w 6400800"/>
                <a:gd name="connsiteY4756" fmla="*/ 313849 h 514350"/>
                <a:gd name="connsiteX4757" fmla="*/ 3689509 w 6400800"/>
                <a:gd name="connsiteY4757" fmla="*/ 325279 h 514350"/>
                <a:gd name="connsiteX4758" fmla="*/ 3689509 w 6400800"/>
                <a:gd name="connsiteY4758" fmla="*/ 326231 h 514350"/>
                <a:gd name="connsiteX4759" fmla="*/ 3716179 w 6400800"/>
                <a:gd name="connsiteY4759" fmla="*/ 211931 h 514350"/>
                <a:gd name="connsiteX4760" fmla="*/ 3720941 w 6400800"/>
                <a:gd name="connsiteY4760" fmla="*/ 221456 h 514350"/>
                <a:gd name="connsiteX4761" fmla="*/ 3719036 w 6400800"/>
                <a:gd name="connsiteY4761" fmla="*/ 230029 h 514350"/>
                <a:gd name="connsiteX4762" fmla="*/ 3718084 w 6400800"/>
                <a:gd name="connsiteY4762" fmla="*/ 233839 h 514350"/>
                <a:gd name="connsiteX4763" fmla="*/ 3713321 w 6400800"/>
                <a:gd name="connsiteY4763" fmla="*/ 228124 h 514350"/>
                <a:gd name="connsiteX4764" fmla="*/ 3717131 w 6400800"/>
                <a:gd name="connsiteY4764" fmla="*/ 235744 h 514350"/>
                <a:gd name="connsiteX4765" fmla="*/ 3714274 w 6400800"/>
                <a:gd name="connsiteY4765" fmla="*/ 253841 h 514350"/>
                <a:gd name="connsiteX4766" fmla="*/ 3714274 w 6400800"/>
                <a:gd name="connsiteY4766" fmla="*/ 250984 h 514350"/>
                <a:gd name="connsiteX4767" fmla="*/ 3713321 w 6400800"/>
                <a:gd name="connsiteY4767" fmla="*/ 238601 h 514350"/>
                <a:gd name="connsiteX4768" fmla="*/ 3713321 w 6400800"/>
                <a:gd name="connsiteY4768" fmla="*/ 227171 h 514350"/>
                <a:gd name="connsiteX4769" fmla="*/ 3712369 w 6400800"/>
                <a:gd name="connsiteY4769" fmla="*/ 208121 h 514350"/>
                <a:gd name="connsiteX4770" fmla="*/ 3712369 w 6400800"/>
                <a:gd name="connsiteY4770" fmla="*/ 205264 h 514350"/>
                <a:gd name="connsiteX4771" fmla="*/ 3716179 w 6400800"/>
                <a:gd name="connsiteY4771" fmla="*/ 211931 h 514350"/>
                <a:gd name="connsiteX4772" fmla="*/ 3679984 w 6400800"/>
                <a:gd name="connsiteY4772" fmla="*/ 236696 h 514350"/>
                <a:gd name="connsiteX4773" fmla="*/ 3684746 w 6400800"/>
                <a:gd name="connsiteY4773" fmla="*/ 196691 h 514350"/>
                <a:gd name="connsiteX4774" fmla="*/ 3687604 w 6400800"/>
                <a:gd name="connsiteY4774" fmla="*/ 166211 h 514350"/>
                <a:gd name="connsiteX4775" fmla="*/ 3688556 w 6400800"/>
                <a:gd name="connsiteY4775" fmla="*/ 154781 h 514350"/>
                <a:gd name="connsiteX4776" fmla="*/ 3699034 w 6400800"/>
                <a:gd name="connsiteY4776" fmla="*/ 178594 h 514350"/>
                <a:gd name="connsiteX4777" fmla="*/ 3708559 w 6400800"/>
                <a:gd name="connsiteY4777" fmla="*/ 199549 h 514350"/>
                <a:gd name="connsiteX4778" fmla="*/ 3707606 w 6400800"/>
                <a:gd name="connsiteY4778" fmla="*/ 207169 h 514350"/>
                <a:gd name="connsiteX4779" fmla="*/ 3704749 w 6400800"/>
                <a:gd name="connsiteY4779" fmla="*/ 226219 h 514350"/>
                <a:gd name="connsiteX4780" fmla="*/ 3702844 w 6400800"/>
                <a:gd name="connsiteY4780" fmla="*/ 237649 h 514350"/>
                <a:gd name="connsiteX4781" fmla="*/ 3701891 w 6400800"/>
                <a:gd name="connsiteY4781" fmla="*/ 250984 h 514350"/>
                <a:gd name="connsiteX4782" fmla="*/ 3700939 w 6400800"/>
                <a:gd name="connsiteY4782" fmla="*/ 280511 h 514350"/>
                <a:gd name="connsiteX4783" fmla="*/ 3700939 w 6400800"/>
                <a:gd name="connsiteY4783" fmla="*/ 300514 h 514350"/>
                <a:gd name="connsiteX4784" fmla="*/ 3697129 w 6400800"/>
                <a:gd name="connsiteY4784" fmla="*/ 290036 h 514350"/>
                <a:gd name="connsiteX4785" fmla="*/ 3699034 w 6400800"/>
                <a:gd name="connsiteY4785" fmla="*/ 308134 h 514350"/>
                <a:gd name="connsiteX4786" fmla="*/ 3690461 w 6400800"/>
                <a:gd name="connsiteY4786" fmla="*/ 322421 h 514350"/>
                <a:gd name="connsiteX4787" fmla="*/ 3683794 w 6400800"/>
                <a:gd name="connsiteY4787" fmla="*/ 310991 h 514350"/>
                <a:gd name="connsiteX4788" fmla="*/ 3683794 w 6400800"/>
                <a:gd name="connsiteY4788" fmla="*/ 302419 h 514350"/>
                <a:gd name="connsiteX4789" fmla="*/ 3682841 w 6400800"/>
                <a:gd name="connsiteY4789" fmla="*/ 308134 h 514350"/>
                <a:gd name="connsiteX4790" fmla="*/ 3679031 w 6400800"/>
                <a:gd name="connsiteY4790" fmla="*/ 302419 h 514350"/>
                <a:gd name="connsiteX4791" fmla="*/ 3681889 w 6400800"/>
                <a:gd name="connsiteY4791" fmla="*/ 310991 h 514350"/>
                <a:gd name="connsiteX4792" fmla="*/ 3679984 w 6400800"/>
                <a:gd name="connsiteY4792" fmla="*/ 323374 h 514350"/>
                <a:gd name="connsiteX4793" fmla="*/ 3672364 w 6400800"/>
                <a:gd name="connsiteY4793" fmla="*/ 307181 h 514350"/>
                <a:gd name="connsiteX4794" fmla="*/ 3677126 w 6400800"/>
                <a:gd name="connsiteY4794" fmla="*/ 289084 h 514350"/>
                <a:gd name="connsiteX4795" fmla="*/ 3681889 w 6400800"/>
                <a:gd name="connsiteY4795" fmla="*/ 272891 h 514350"/>
                <a:gd name="connsiteX4796" fmla="*/ 3686651 w 6400800"/>
                <a:gd name="connsiteY4796" fmla="*/ 260509 h 514350"/>
                <a:gd name="connsiteX4797" fmla="*/ 3692366 w 6400800"/>
                <a:gd name="connsiteY4797" fmla="*/ 250031 h 514350"/>
                <a:gd name="connsiteX4798" fmla="*/ 3683794 w 6400800"/>
                <a:gd name="connsiteY4798" fmla="*/ 258604 h 514350"/>
                <a:gd name="connsiteX4799" fmla="*/ 3675221 w 6400800"/>
                <a:gd name="connsiteY4799" fmla="*/ 270034 h 514350"/>
                <a:gd name="connsiteX4800" fmla="*/ 3671411 w 6400800"/>
                <a:gd name="connsiteY4800" fmla="*/ 275749 h 514350"/>
                <a:gd name="connsiteX4801" fmla="*/ 3679984 w 6400800"/>
                <a:gd name="connsiteY4801" fmla="*/ 236696 h 514350"/>
                <a:gd name="connsiteX4802" fmla="*/ 3678079 w 6400800"/>
                <a:gd name="connsiteY4802" fmla="*/ 342424 h 514350"/>
                <a:gd name="connsiteX4803" fmla="*/ 3677126 w 6400800"/>
                <a:gd name="connsiteY4803" fmla="*/ 349091 h 514350"/>
                <a:gd name="connsiteX4804" fmla="*/ 3676174 w 6400800"/>
                <a:gd name="connsiteY4804" fmla="*/ 343376 h 514350"/>
                <a:gd name="connsiteX4805" fmla="*/ 3674269 w 6400800"/>
                <a:gd name="connsiteY4805" fmla="*/ 335756 h 514350"/>
                <a:gd name="connsiteX4806" fmla="*/ 3678079 w 6400800"/>
                <a:gd name="connsiteY4806" fmla="*/ 342424 h 514350"/>
                <a:gd name="connsiteX4807" fmla="*/ 3664744 w 6400800"/>
                <a:gd name="connsiteY4807" fmla="*/ 355759 h 514350"/>
                <a:gd name="connsiteX4808" fmla="*/ 3664744 w 6400800"/>
                <a:gd name="connsiteY4808" fmla="*/ 362426 h 514350"/>
                <a:gd name="connsiteX4809" fmla="*/ 3663791 w 6400800"/>
                <a:gd name="connsiteY4809" fmla="*/ 371951 h 514350"/>
                <a:gd name="connsiteX4810" fmla="*/ 3663791 w 6400800"/>
                <a:gd name="connsiteY4810" fmla="*/ 371951 h 514350"/>
                <a:gd name="connsiteX4811" fmla="*/ 3662839 w 6400800"/>
                <a:gd name="connsiteY4811" fmla="*/ 367189 h 514350"/>
                <a:gd name="connsiteX4812" fmla="*/ 3662839 w 6400800"/>
                <a:gd name="connsiteY4812" fmla="*/ 366236 h 514350"/>
                <a:gd name="connsiteX4813" fmla="*/ 3664744 w 6400800"/>
                <a:gd name="connsiteY4813" fmla="*/ 355759 h 514350"/>
                <a:gd name="connsiteX4814" fmla="*/ 3603784 w 6400800"/>
                <a:gd name="connsiteY4814" fmla="*/ 369094 h 514350"/>
                <a:gd name="connsiteX4815" fmla="*/ 3602831 w 6400800"/>
                <a:gd name="connsiteY4815" fmla="*/ 363379 h 514350"/>
                <a:gd name="connsiteX4816" fmla="*/ 3605689 w 6400800"/>
                <a:gd name="connsiteY4816" fmla="*/ 352901 h 514350"/>
                <a:gd name="connsiteX4817" fmla="*/ 3606641 w 6400800"/>
                <a:gd name="connsiteY4817" fmla="*/ 350044 h 514350"/>
                <a:gd name="connsiteX4818" fmla="*/ 3607594 w 6400800"/>
                <a:gd name="connsiteY4818" fmla="*/ 352901 h 514350"/>
                <a:gd name="connsiteX4819" fmla="*/ 3607594 w 6400800"/>
                <a:gd name="connsiteY4819" fmla="*/ 353854 h 514350"/>
                <a:gd name="connsiteX4820" fmla="*/ 3603784 w 6400800"/>
                <a:gd name="connsiteY4820" fmla="*/ 369094 h 514350"/>
                <a:gd name="connsiteX4821" fmla="*/ 3612356 w 6400800"/>
                <a:gd name="connsiteY4821" fmla="*/ 329089 h 514350"/>
                <a:gd name="connsiteX4822" fmla="*/ 3611404 w 6400800"/>
                <a:gd name="connsiteY4822" fmla="*/ 327184 h 514350"/>
                <a:gd name="connsiteX4823" fmla="*/ 3610451 w 6400800"/>
                <a:gd name="connsiteY4823" fmla="*/ 321469 h 514350"/>
                <a:gd name="connsiteX4824" fmla="*/ 3613309 w 6400800"/>
                <a:gd name="connsiteY4824" fmla="*/ 324326 h 514350"/>
                <a:gd name="connsiteX4825" fmla="*/ 3612356 w 6400800"/>
                <a:gd name="connsiteY4825" fmla="*/ 329089 h 514350"/>
                <a:gd name="connsiteX4826" fmla="*/ 3633311 w 6400800"/>
                <a:gd name="connsiteY4826" fmla="*/ 366236 h 514350"/>
                <a:gd name="connsiteX4827" fmla="*/ 3629501 w 6400800"/>
                <a:gd name="connsiteY4827" fmla="*/ 358616 h 514350"/>
                <a:gd name="connsiteX4828" fmla="*/ 3629501 w 6400800"/>
                <a:gd name="connsiteY4828" fmla="*/ 354806 h 514350"/>
                <a:gd name="connsiteX4829" fmla="*/ 3633311 w 6400800"/>
                <a:gd name="connsiteY4829" fmla="*/ 366236 h 514350"/>
                <a:gd name="connsiteX4830" fmla="*/ 3633311 w 6400800"/>
                <a:gd name="connsiteY4830" fmla="*/ 366236 h 514350"/>
                <a:gd name="connsiteX4831" fmla="*/ 3633311 w 6400800"/>
                <a:gd name="connsiteY4831" fmla="*/ 366236 h 514350"/>
                <a:gd name="connsiteX4832" fmla="*/ 3632359 w 6400800"/>
                <a:gd name="connsiteY4832" fmla="*/ 331946 h 514350"/>
                <a:gd name="connsiteX4833" fmla="*/ 3635216 w 6400800"/>
                <a:gd name="connsiteY4833" fmla="*/ 348139 h 514350"/>
                <a:gd name="connsiteX4834" fmla="*/ 3631406 w 6400800"/>
                <a:gd name="connsiteY4834" fmla="*/ 341471 h 514350"/>
                <a:gd name="connsiteX4835" fmla="*/ 3632359 w 6400800"/>
                <a:gd name="connsiteY4835" fmla="*/ 331946 h 514350"/>
                <a:gd name="connsiteX4836" fmla="*/ 3618071 w 6400800"/>
                <a:gd name="connsiteY4836" fmla="*/ 270034 h 514350"/>
                <a:gd name="connsiteX4837" fmla="*/ 3628549 w 6400800"/>
                <a:gd name="connsiteY4837" fmla="*/ 246221 h 514350"/>
                <a:gd name="connsiteX4838" fmla="*/ 3630454 w 6400800"/>
                <a:gd name="connsiteY4838" fmla="*/ 242411 h 514350"/>
                <a:gd name="connsiteX4839" fmla="*/ 3625691 w 6400800"/>
                <a:gd name="connsiteY4839" fmla="*/ 265271 h 514350"/>
                <a:gd name="connsiteX4840" fmla="*/ 3618071 w 6400800"/>
                <a:gd name="connsiteY4840" fmla="*/ 271939 h 514350"/>
                <a:gd name="connsiteX4841" fmla="*/ 3618071 w 6400800"/>
                <a:gd name="connsiteY4841" fmla="*/ 270034 h 514350"/>
                <a:gd name="connsiteX4842" fmla="*/ 3601879 w 6400800"/>
                <a:gd name="connsiteY4842" fmla="*/ 310039 h 514350"/>
                <a:gd name="connsiteX4843" fmla="*/ 3606641 w 6400800"/>
                <a:gd name="connsiteY4843" fmla="*/ 298609 h 514350"/>
                <a:gd name="connsiteX4844" fmla="*/ 3615214 w 6400800"/>
                <a:gd name="connsiteY4844" fmla="*/ 278606 h 514350"/>
                <a:gd name="connsiteX4845" fmla="*/ 3619976 w 6400800"/>
                <a:gd name="connsiteY4845" fmla="*/ 271939 h 514350"/>
                <a:gd name="connsiteX4846" fmla="*/ 3625691 w 6400800"/>
                <a:gd name="connsiteY4846" fmla="*/ 266224 h 514350"/>
                <a:gd name="connsiteX4847" fmla="*/ 3624739 w 6400800"/>
                <a:gd name="connsiteY4847" fmla="*/ 270986 h 514350"/>
                <a:gd name="connsiteX4848" fmla="*/ 3617119 w 6400800"/>
                <a:gd name="connsiteY4848" fmla="*/ 309086 h 514350"/>
                <a:gd name="connsiteX4849" fmla="*/ 3614261 w 6400800"/>
                <a:gd name="connsiteY4849" fmla="*/ 322421 h 514350"/>
                <a:gd name="connsiteX4850" fmla="*/ 3611404 w 6400800"/>
                <a:gd name="connsiteY4850" fmla="*/ 320516 h 514350"/>
                <a:gd name="connsiteX4851" fmla="*/ 3609499 w 6400800"/>
                <a:gd name="connsiteY4851" fmla="*/ 298609 h 514350"/>
                <a:gd name="connsiteX4852" fmla="*/ 3608546 w 6400800"/>
                <a:gd name="connsiteY4852" fmla="*/ 318611 h 514350"/>
                <a:gd name="connsiteX4853" fmla="*/ 3606641 w 6400800"/>
                <a:gd name="connsiteY4853" fmla="*/ 317659 h 514350"/>
                <a:gd name="connsiteX4854" fmla="*/ 3608546 w 6400800"/>
                <a:gd name="connsiteY4854" fmla="*/ 319564 h 514350"/>
                <a:gd name="connsiteX4855" fmla="*/ 3608546 w 6400800"/>
                <a:gd name="connsiteY4855" fmla="*/ 322421 h 514350"/>
                <a:gd name="connsiteX4856" fmla="*/ 3602831 w 6400800"/>
                <a:gd name="connsiteY4856" fmla="*/ 312896 h 514350"/>
                <a:gd name="connsiteX4857" fmla="*/ 3601879 w 6400800"/>
                <a:gd name="connsiteY4857" fmla="*/ 310039 h 514350"/>
                <a:gd name="connsiteX4858" fmla="*/ 3600926 w 6400800"/>
                <a:gd name="connsiteY4858" fmla="*/ 335756 h 514350"/>
                <a:gd name="connsiteX4859" fmla="*/ 3604736 w 6400800"/>
                <a:gd name="connsiteY4859" fmla="*/ 346234 h 514350"/>
                <a:gd name="connsiteX4860" fmla="*/ 3601879 w 6400800"/>
                <a:gd name="connsiteY4860" fmla="*/ 351949 h 514350"/>
                <a:gd name="connsiteX4861" fmla="*/ 3600926 w 6400800"/>
                <a:gd name="connsiteY4861" fmla="*/ 352901 h 514350"/>
                <a:gd name="connsiteX4862" fmla="*/ 3599974 w 6400800"/>
                <a:gd name="connsiteY4862" fmla="*/ 345281 h 514350"/>
                <a:gd name="connsiteX4863" fmla="*/ 3600926 w 6400800"/>
                <a:gd name="connsiteY4863" fmla="*/ 335756 h 514350"/>
                <a:gd name="connsiteX4864" fmla="*/ 3556159 w 6400800"/>
                <a:gd name="connsiteY4864" fmla="*/ 342424 h 514350"/>
                <a:gd name="connsiteX4865" fmla="*/ 3557111 w 6400800"/>
                <a:gd name="connsiteY4865" fmla="*/ 324326 h 514350"/>
                <a:gd name="connsiteX4866" fmla="*/ 3558064 w 6400800"/>
                <a:gd name="connsiteY4866" fmla="*/ 328136 h 514350"/>
                <a:gd name="connsiteX4867" fmla="*/ 3559016 w 6400800"/>
                <a:gd name="connsiteY4867" fmla="*/ 333851 h 514350"/>
                <a:gd name="connsiteX4868" fmla="*/ 3559016 w 6400800"/>
                <a:gd name="connsiteY4868" fmla="*/ 334804 h 514350"/>
                <a:gd name="connsiteX4869" fmla="*/ 3556159 w 6400800"/>
                <a:gd name="connsiteY4869" fmla="*/ 342424 h 514350"/>
                <a:gd name="connsiteX4870" fmla="*/ 3559969 w 6400800"/>
                <a:gd name="connsiteY4870" fmla="*/ 279559 h 514350"/>
                <a:gd name="connsiteX4871" fmla="*/ 3559016 w 6400800"/>
                <a:gd name="connsiteY4871" fmla="*/ 274796 h 514350"/>
                <a:gd name="connsiteX4872" fmla="*/ 3561874 w 6400800"/>
                <a:gd name="connsiteY4872" fmla="*/ 276701 h 514350"/>
                <a:gd name="connsiteX4873" fmla="*/ 3566636 w 6400800"/>
                <a:gd name="connsiteY4873" fmla="*/ 280511 h 514350"/>
                <a:gd name="connsiteX4874" fmla="*/ 3562826 w 6400800"/>
                <a:gd name="connsiteY4874" fmla="*/ 287179 h 514350"/>
                <a:gd name="connsiteX4875" fmla="*/ 3559969 w 6400800"/>
                <a:gd name="connsiteY4875" fmla="*/ 279559 h 514350"/>
                <a:gd name="connsiteX4876" fmla="*/ 3571399 w 6400800"/>
                <a:gd name="connsiteY4876" fmla="*/ 287179 h 514350"/>
                <a:gd name="connsiteX4877" fmla="*/ 3571399 w 6400800"/>
                <a:gd name="connsiteY4877" fmla="*/ 311944 h 514350"/>
                <a:gd name="connsiteX4878" fmla="*/ 3569494 w 6400800"/>
                <a:gd name="connsiteY4878" fmla="*/ 314801 h 514350"/>
                <a:gd name="connsiteX4879" fmla="*/ 3562826 w 6400800"/>
                <a:gd name="connsiteY4879" fmla="*/ 292894 h 514350"/>
                <a:gd name="connsiteX4880" fmla="*/ 3566636 w 6400800"/>
                <a:gd name="connsiteY4880" fmla="*/ 282416 h 514350"/>
                <a:gd name="connsiteX4881" fmla="*/ 3571399 w 6400800"/>
                <a:gd name="connsiteY4881" fmla="*/ 287179 h 514350"/>
                <a:gd name="connsiteX4882" fmla="*/ 3571399 w 6400800"/>
                <a:gd name="connsiteY4882" fmla="*/ 287179 h 514350"/>
                <a:gd name="connsiteX4883" fmla="*/ 3571399 w 6400800"/>
                <a:gd name="connsiteY4883" fmla="*/ 281464 h 514350"/>
                <a:gd name="connsiteX4884" fmla="*/ 3568541 w 6400800"/>
                <a:gd name="connsiteY4884" fmla="*/ 279559 h 514350"/>
                <a:gd name="connsiteX4885" fmla="*/ 3568541 w 6400800"/>
                <a:gd name="connsiteY4885" fmla="*/ 279559 h 514350"/>
                <a:gd name="connsiteX4886" fmla="*/ 3571399 w 6400800"/>
                <a:gd name="connsiteY4886" fmla="*/ 273844 h 514350"/>
                <a:gd name="connsiteX4887" fmla="*/ 3571399 w 6400800"/>
                <a:gd name="connsiteY4887" fmla="*/ 281464 h 514350"/>
                <a:gd name="connsiteX4888" fmla="*/ 3567589 w 6400800"/>
                <a:gd name="connsiteY4888" fmla="*/ 250031 h 514350"/>
                <a:gd name="connsiteX4889" fmla="*/ 3570446 w 6400800"/>
                <a:gd name="connsiteY4889" fmla="*/ 265271 h 514350"/>
                <a:gd name="connsiteX4890" fmla="*/ 3571399 w 6400800"/>
                <a:gd name="connsiteY4890" fmla="*/ 271939 h 514350"/>
                <a:gd name="connsiteX4891" fmla="*/ 3571399 w 6400800"/>
                <a:gd name="connsiteY4891" fmla="*/ 272891 h 514350"/>
                <a:gd name="connsiteX4892" fmla="*/ 3567589 w 6400800"/>
                <a:gd name="connsiteY4892" fmla="*/ 277654 h 514350"/>
                <a:gd name="connsiteX4893" fmla="*/ 3567589 w 6400800"/>
                <a:gd name="connsiteY4893" fmla="*/ 277654 h 514350"/>
                <a:gd name="connsiteX4894" fmla="*/ 3561874 w 6400800"/>
                <a:gd name="connsiteY4894" fmla="*/ 274796 h 514350"/>
                <a:gd name="connsiteX4895" fmla="*/ 3558064 w 6400800"/>
                <a:gd name="connsiteY4895" fmla="*/ 272891 h 514350"/>
                <a:gd name="connsiteX4896" fmla="*/ 3554254 w 6400800"/>
                <a:gd name="connsiteY4896" fmla="*/ 260509 h 514350"/>
                <a:gd name="connsiteX4897" fmla="*/ 3556159 w 6400800"/>
                <a:gd name="connsiteY4897" fmla="*/ 257651 h 514350"/>
                <a:gd name="connsiteX4898" fmla="*/ 3566636 w 6400800"/>
                <a:gd name="connsiteY4898" fmla="*/ 243364 h 514350"/>
                <a:gd name="connsiteX4899" fmla="*/ 3567589 w 6400800"/>
                <a:gd name="connsiteY4899" fmla="*/ 250031 h 514350"/>
                <a:gd name="connsiteX4900" fmla="*/ 3561874 w 6400800"/>
                <a:gd name="connsiteY4900" fmla="*/ 229076 h 514350"/>
                <a:gd name="connsiteX4901" fmla="*/ 3562826 w 6400800"/>
                <a:gd name="connsiteY4901" fmla="*/ 227171 h 514350"/>
                <a:gd name="connsiteX4902" fmla="*/ 3564731 w 6400800"/>
                <a:gd name="connsiteY4902" fmla="*/ 235744 h 514350"/>
                <a:gd name="connsiteX4903" fmla="*/ 3565684 w 6400800"/>
                <a:gd name="connsiteY4903" fmla="*/ 238601 h 514350"/>
                <a:gd name="connsiteX4904" fmla="*/ 3552349 w 6400800"/>
                <a:gd name="connsiteY4904" fmla="*/ 251936 h 514350"/>
                <a:gd name="connsiteX4905" fmla="*/ 3551396 w 6400800"/>
                <a:gd name="connsiteY4905" fmla="*/ 247174 h 514350"/>
                <a:gd name="connsiteX4906" fmla="*/ 3561874 w 6400800"/>
                <a:gd name="connsiteY4906" fmla="*/ 229076 h 514350"/>
                <a:gd name="connsiteX4907" fmla="*/ 3551396 w 6400800"/>
                <a:gd name="connsiteY4907" fmla="*/ 293846 h 514350"/>
                <a:gd name="connsiteX4908" fmla="*/ 3554254 w 6400800"/>
                <a:gd name="connsiteY4908" fmla="*/ 307181 h 514350"/>
                <a:gd name="connsiteX4909" fmla="*/ 3550444 w 6400800"/>
                <a:gd name="connsiteY4909" fmla="*/ 321469 h 514350"/>
                <a:gd name="connsiteX4910" fmla="*/ 3547586 w 6400800"/>
                <a:gd name="connsiteY4910" fmla="*/ 333851 h 514350"/>
                <a:gd name="connsiteX4911" fmla="*/ 3546634 w 6400800"/>
                <a:gd name="connsiteY4911" fmla="*/ 331946 h 514350"/>
                <a:gd name="connsiteX4912" fmla="*/ 3543776 w 6400800"/>
                <a:gd name="connsiteY4912" fmla="*/ 327184 h 514350"/>
                <a:gd name="connsiteX4913" fmla="*/ 3544729 w 6400800"/>
                <a:gd name="connsiteY4913" fmla="*/ 306229 h 514350"/>
                <a:gd name="connsiteX4914" fmla="*/ 3547586 w 6400800"/>
                <a:gd name="connsiteY4914" fmla="*/ 286226 h 514350"/>
                <a:gd name="connsiteX4915" fmla="*/ 3548539 w 6400800"/>
                <a:gd name="connsiteY4915" fmla="*/ 276701 h 514350"/>
                <a:gd name="connsiteX4916" fmla="*/ 3551396 w 6400800"/>
                <a:gd name="connsiteY4916" fmla="*/ 293846 h 514350"/>
                <a:gd name="connsiteX4917" fmla="*/ 3543776 w 6400800"/>
                <a:gd name="connsiteY4917" fmla="*/ 191929 h 514350"/>
                <a:gd name="connsiteX4918" fmla="*/ 3549491 w 6400800"/>
                <a:gd name="connsiteY4918" fmla="*/ 180499 h 514350"/>
                <a:gd name="connsiteX4919" fmla="*/ 3548539 w 6400800"/>
                <a:gd name="connsiteY4919" fmla="*/ 185261 h 514350"/>
                <a:gd name="connsiteX4920" fmla="*/ 3544729 w 6400800"/>
                <a:gd name="connsiteY4920" fmla="*/ 211931 h 514350"/>
                <a:gd name="connsiteX4921" fmla="*/ 3543776 w 6400800"/>
                <a:gd name="connsiteY4921" fmla="*/ 217646 h 514350"/>
                <a:gd name="connsiteX4922" fmla="*/ 3539014 w 6400800"/>
                <a:gd name="connsiteY4922" fmla="*/ 200501 h 514350"/>
                <a:gd name="connsiteX4923" fmla="*/ 3543776 w 6400800"/>
                <a:gd name="connsiteY4923" fmla="*/ 191929 h 514350"/>
                <a:gd name="connsiteX4924" fmla="*/ 3530441 w 6400800"/>
                <a:gd name="connsiteY4924" fmla="*/ 217646 h 514350"/>
                <a:gd name="connsiteX4925" fmla="*/ 3539014 w 6400800"/>
                <a:gd name="connsiteY4925" fmla="*/ 201454 h 514350"/>
                <a:gd name="connsiteX4926" fmla="*/ 3540919 w 6400800"/>
                <a:gd name="connsiteY4926" fmla="*/ 217646 h 514350"/>
                <a:gd name="connsiteX4927" fmla="*/ 3542824 w 6400800"/>
                <a:gd name="connsiteY4927" fmla="*/ 231934 h 514350"/>
                <a:gd name="connsiteX4928" fmla="*/ 3540919 w 6400800"/>
                <a:gd name="connsiteY4928" fmla="*/ 240506 h 514350"/>
                <a:gd name="connsiteX4929" fmla="*/ 3528536 w 6400800"/>
                <a:gd name="connsiteY4929" fmla="*/ 259556 h 514350"/>
                <a:gd name="connsiteX4930" fmla="*/ 3528536 w 6400800"/>
                <a:gd name="connsiteY4930" fmla="*/ 257651 h 514350"/>
                <a:gd name="connsiteX4931" fmla="*/ 3527584 w 6400800"/>
                <a:gd name="connsiteY4931" fmla="*/ 240506 h 514350"/>
                <a:gd name="connsiteX4932" fmla="*/ 3526631 w 6400800"/>
                <a:gd name="connsiteY4932" fmla="*/ 229076 h 514350"/>
                <a:gd name="connsiteX4933" fmla="*/ 3530441 w 6400800"/>
                <a:gd name="connsiteY4933" fmla="*/ 217646 h 514350"/>
                <a:gd name="connsiteX4934" fmla="*/ 3490436 w 6400800"/>
                <a:gd name="connsiteY4934" fmla="*/ 321469 h 514350"/>
                <a:gd name="connsiteX4935" fmla="*/ 3490436 w 6400800"/>
                <a:gd name="connsiteY4935" fmla="*/ 317659 h 514350"/>
                <a:gd name="connsiteX4936" fmla="*/ 3491389 w 6400800"/>
                <a:gd name="connsiteY4936" fmla="*/ 319564 h 514350"/>
                <a:gd name="connsiteX4937" fmla="*/ 3490436 w 6400800"/>
                <a:gd name="connsiteY4937" fmla="*/ 321469 h 514350"/>
                <a:gd name="connsiteX4938" fmla="*/ 3514249 w 6400800"/>
                <a:gd name="connsiteY4938" fmla="*/ 250984 h 514350"/>
                <a:gd name="connsiteX4939" fmla="*/ 3516154 w 6400800"/>
                <a:gd name="connsiteY4939" fmla="*/ 246221 h 514350"/>
                <a:gd name="connsiteX4940" fmla="*/ 3515201 w 6400800"/>
                <a:gd name="connsiteY4940" fmla="*/ 257651 h 514350"/>
                <a:gd name="connsiteX4941" fmla="*/ 3514249 w 6400800"/>
                <a:gd name="connsiteY4941" fmla="*/ 270986 h 514350"/>
                <a:gd name="connsiteX4942" fmla="*/ 3509486 w 6400800"/>
                <a:gd name="connsiteY4942" fmla="*/ 259556 h 514350"/>
                <a:gd name="connsiteX4943" fmla="*/ 3514249 w 6400800"/>
                <a:gd name="connsiteY4943" fmla="*/ 250984 h 514350"/>
                <a:gd name="connsiteX4944" fmla="*/ 3504724 w 6400800"/>
                <a:gd name="connsiteY4944" fmla="*/ 271939 h 514350"/>
                <a:gd name="connsiteX4945" fmla="*/ 3505676 w 6400800"/>
                <a:gd name="connsiteY4945" fmla="*/ 274796 h 514350"/>
                <a:gd name="connsiteX4946" fmla="*/ 3509486 w 6400800"/>
                <a:gd name="connsiteY4946" fmla="*/ 288131 h 514350"/>
                <a:gd name="connsiteX4947" fmla="*/ 3505676 w 6400800"/>
                <a:gd name="connsiteY4947" fmla="*/ 293846 h 514350"/>
                <a:gd name="connsiteX4948" fmla="*/ 3504724 w 6400800"/>
                <a:gd name="connsiteY4948" fmla="*/ 282416 h 514350"/>
                <a:gd name="connsiteX4949" fmla="*/ 3504724 w 6400800"/>
                <a:gd name="connsiteY4949" fmla="*/ 271939 h 514350"/>
                <a:gd name="connsiteX4950" fmla="*/ 3504724 w 6400800"/>
                <a:gd name="connsiteY4950" fmla="*/ 271939 h 514350"/>
                <a:gd name="connsiteX4951" fmla="*/ 3501866 w 6400800"/>
                <a:gd name="connsiteY4951" fmla="*/ 398621 h 514350"/>
                <a:gd name="connsiteX4952" fmla="*/ 3495199 w 6400800"/>
                <a:gd name="connsiteY4952" fmla="*/ 371951 h 514350"/>
                <a:gd name="connsiteX4953" fmla="*/ 3494246 w 6400800"/>
                <a:gd name="connsiteY4953" fmla="*/ 369094 h 514350"/>
                <a:gd name="connsiteX4954" fmla="*/ 3499961 w 6400800"/>
                <a:gd name="connsiteY4954" fmla="*/ 357664 h 514350"/>
                <a:gd name="connsiteX4955" fmla="*/ 3501866 w 6400800"/>
                <a:gd name="connsiteY4955" fmla="*/ 398621 h 514350"/>
                <a:gd name="connsiteX4956" fmla="*/ 3496151 w 6400800"/>
                <a:gd name="connsiteY4956" fmla="*/ 290036 h 514350"/>
                <a:gd name="connsiteX4957" fmla="*/ 3499009 w 6400800"/>
                <a:gd name="connsiteY4957" fmla="*/ 284321 h 514350"/>
                <a:gd name="connsiteX4958" fmla="*/ 3499009 w 6400800"/>
                <a:gd name="connsiteY4958" fmla="*/ 295751 h 514350"/>
                <a:gd name="connsiteX4959" fmla="*/ 3496151 w 6400800"/>
                <a:gd name="connsiteY4959" fmla="*/ 290036 h 514350"/>
                <a:gd name="connsiteX4960" fmla="*/ 3496151 w 6400800"/>
                <a:gd name="connsiteY4960" fmla="*/ 252889 h 514350"/>
                <a:gd name="connsiteX4961" fmla="*/ 3496151 w 6400800"/>
                <a:gd name="connsiteY4961" fmla="*/ 247174 h 514350"/>
                <a:gd name="connsiteX4962" fmla="*/ 3499009 w 6400800"/>
                <a:gd name="connsiteY4962" fmla="*/ 254794 h 514350"/>
                <a:gd name="connsiteX4963" fmla="*/ 3495199 w 6400800"/>
                <a:gd name="connsiteY4963" fmla="*/ 261461 h 514350"/>
                <a:gd name="connsiteX4964" fmla="*/ 3496151 w 6400800"/>
                <a:gd name="connsiteY4964" fmla="*/ 252889 h 514350"/>
                <a:gd name="connsiteX4965" fmla="*/ 3481864 w 6400800"/>
                <a:gd name="connsiteY4965" fmla="*/ 205264 h 514350"/>
                <a:gd name="connsiteX4966" fmla="*/ 3491389 w 6400800"/>
                <a:gd name="connsiteY4966" fmla="*/ 230029 h 514350"/>
                <a:gd name="connsiteX4967" fmla="*/ 3495199 w 6400800"/>
                <a:gd name="connsiteY4967" fmla="*/ 243364 h 514350"/>
                <a:gd name="connsiteX4968" fmla="*/ 3492341 w 6400800"/>
                <a:gd name="connsiteY4968" fmla="*/ 251936 h 514350"/>
                <a:gd name="connsiteX4969" fmla="*/ 3487579 w 6400800"/>
                <a:gd name="connsiteY4969" fmla="*/ 268129 h 514350"/>
                <a:gd name="connsiteX4970" fmla="*/ 3486626 w 6400800"/>
                <a:gd name="connsiteY4970" fmla="*/ 270034 h 514350"/>
                <a:gd name="connsiteX4971" fmla="*/ 3479959 w 6400800"/>
                <a:gd name="connsiteY4971" fmla="*/ 255746 h 514350"/>
                <a:gd name="connsiteX4972" fmla="*/ 3479959 w 6400800"/>
                <a:gd name="connsiteY4972" fmla="*/ 228124 h 514350"/>
                <a:gd name="connsiteX4973" fmla="*/ 3479959 w 6400800"/>
                <a:gd name="connsiteY4973" fmla="*/ 213836 h 514350"/>
                <a:gd name="connsiteX4974" fmla="*/ 3481864 w 6400800"/>
                <a:gd name="connsiteY4974" fmla="*/ 205264 h 514350"/>
                <a:gd name="connsiteX4975" fmla="*/ 3473291 w 6400800"/>
                <a:gd name="connsiteY4975" fmla="*/ 241459 h 514350"/>
                <a:gd name="connsiteX4976" fmla="*/ 3475196 w 6400800"/>
                <a:gd name="connsiteY4976" fmla="*/ 234791 h 514350"/>
                <a:gd name="connsiteX4977" fmla="*/ 3473291 w 6400800"/>
                <a:gd name="connsiteY4977" fmla="*/ 241459 h 514350"/>
                <a:gd name="connsiteX4978" fmla="*/ 3473291 w 6400800"/>
                <a:gd name="connsiteY4978" fmla="*/ 241459 h 514350"/>
                <a:gd name="connsiteX4979" fmla="*/ 3473291 w 6400800"/>
                <a:gd name="connsiteY4979" fmla="*/ 241459 h 514350"/>
                <a:gd name="connsiteX4980" fmla="*/ 3468529 w 6400800"/>
                <a:gd name="connsiteY4980" fmla="*/ 260509 h 514350"/>
                <a:gd name="connsiteX4981" fmla="*/ 3469481 w 6400800"/>
                <a:gd name="connsiteY4981" fmla="*/ 263366 h 514350"/>
                <a:gd name="connsiteX4982" fmla="*/ 3468529 w 6400800"/>
                <a:gd name="connsiteY4982" fmla="*/ 270986 h 514350"/>
                <a:gd name="connsiteX4983" fmla="*/ 3465671 w 6400800"/>
                <a:gd name="connsiteY4983" fmla="*/ 300514 h 514350"/>
                <a:gd name="connsiteX4984" fmla="*/ 3464719 w 6400800"/>
                <a:gd name="connsiteY4984" fmla="*/ 318611 h 514350"/>
                <a:gd name="connsiteX4985" fmla="*/ 3463766 w 6400800"/>
                <a:gd name="connsiteY4985" fmla="*/ 321469 h 514350"/>
                <a:gd name="connsiteX4986" fmla="*/ 3459956 w 6400800"/>
                <a:gd name="connsiteY4986" fmla="*/ 307181 h 514350"/>
                <a:gd name="connsiteX4987" fmla="*/ 3459956 w 6400800"/>
                <a:gd name="connsiteY4987" fmla="*/ 306229 h 514350"/>
                <a:gd name="connsiteX4988" fmla="*/ 3460909 w 6400800"/>
                <a:gd name="connsiteY4988" fmla="*/ 300514 h 514350"/>
                <a:gd name="connsiteX4989" fmla="*/ 3468529 w 6400800"/>
                <a:gd name="connsiteY4989" fmla="*/ 260509 h 514350"/>
                <a:gd name="connsiteX4990" fmla="*/ 3451384 w 6400800"/>
                <a:gd name="connsiteY4990" fmla="*/ 237649 h 514350"/>
                <a:gd name="connsiteX4991" fmla="*/ 3451384 w 6400800"/>
                <a:gd name="connsiteY4991" fmla="*/ 221456 h 514350"/>
                <a:gd name="connsiteX4992" fmla="*/ 3451384 w 6400800"/>
                <a:gd name="connsiteY4992" fmla="*/ 222409 h 514350"/>
                <a:gd name="connsiteX4993" fmla="*/ 3458051 w 6400800"/>
                <a:gd name="connsiteY4993" fmla="*/ 237649 h 514350"/>
                <a:gd name="connsiteX4994" fmla="*/ 3458051 w 6400800"/>
                <a:gd name="connsiteY4994" fmla="*/ 238601 h 514350"/>
                <a:gd name="connsiteX4995" fmla="*/ 3450431 w 6400800"/>
                <a:gd name="connsiteY4995" fmla="*/ 267176 h 514350"/>
                <a:gd name="connsiteX4996" fmla="*/ 3450431 w 6400800"/>
                <a:gd name="connsiteY4996" fmla="*/ 267176 h 514350"/>
                <a:gd name="connsiteX4997" fmla="*/ 3451384 w 6400800"/>
                <a:gd name="connsiteY4997" fmla="*/ 237649 h 514350"/>
                <a:gd name="connsiteX4998" fmla="*/ 3405664 w 6400800"/>
                <a:gd name="connsiteY4998" fmla="*/ 273844 h 514350"/>
                <a:gd name="connsiteX4999" fmla="*/ 3406616 w 6400800"/>
                <a:gd name="connsiteY4999" fmla="*/ 258604 h 514350"/>
                <a:gd name="connsiteX5000" fmla="*/ 3406616 w 6400800"/>
                <a:gd name="connsiteY5000" fmla="*/ 245269 h 514350"/>
                <a:gd name="connsiteX5001" fmla="*/ 3409474 w 6400800"/>
                <a:gd name="connsiteY5001" fmla="*/ 259556 h 514350"/>
                <a:gd name="connsiteX5002" fmla="*/ 3405664 w 6400800"/>
                <a:gd name="connsiteY5002" fmla="*/ 273844 h 514350"/>
                <a:gd name="connsiteX5003" fmla="*/ 3416141 w 6400800"/>
                <a:gd name="connsiteY5003" fmla="*/ 335756 h 514350"/>
                <a:gd name="connsiteX5004" fmla="*/ 3416141 w 6400800"/>
                <a:gd name="connsiteY5004" fmla="*/ 353854 h 514350"/>
                <a:gd name="connsiteX5005" fmla="*/ 3415189 w 6400800"/>
                <a:gd name="connsiteY5005" fmla="*/ 348139 h 514350"/>
                <a:gd name="connsiteX5006" fmla="*/ 3413284 w 6400800"/>
                <a:gd name="connsiteY5006" fmla="*/ 328136 h 514350"/>
                <a:gd name="connsiteX5007" fmla="*/ 3413284 w 6400800"/>
                <a:gd name="connsiteY5007" fmla="*/ 328136 h 514350"/>
                <a:gd name="connsiteX5008" fmla="*/ 3417094 w 6400800"/>
                <a:gd name="connsiteY5008" fmla="*/ 320516 h 514350"/>
                <a:gd name="connsiteX5009" fmla="*/ 3416141 w 6400800"/>
                <a:gd name="connsiteY5009" fmla="*/ 335756 h 514350"/>
                <a:gd name="connsiteX5010" fmla="*/ 3421856 w 6400800"/>
                <a:gd name="connsiteY5010" fmla="*/ 320516 h 514350"/>
                <a:gd name="connsiteX5011" fmla="*/ 3419951 w 6400800"/>
                <a:gd name="connsiteY5011" fmla="*/ 332899 h 514350"/>
                <a:gd name="connsiteX5012" fmla="*/ 3418046 w 6400800"/>
                <a:gd name="connsiteY5012" fmla="*/ 316706 h 514350"/>
                <a:gd name="connsiteX5013" fmla="*/ 3420904 w 6400800"/>
                <a:gd name="connsiteY5013" fmla="*/ 310991 h 514350"/>
                <a:gd name="connsiteX5014" fmla="*/ 3421856 w 6400800"/>
                <a:gd name="connsiteY5014" fmla="*/ 308134 h 514350"/>
                <a:gd name="connsiteX5015" fmla="*/ 3422809 w 6400800"/>
                <a:gd name="connsiteY5015" fmla="*/ 312896 h 514350"/>
                <a:gd name="connsiteX5016" fmla="*/ 3421856 w 6400800"/>
                <a:gd name="connsiteY5016" fmla="*/ 320516 h 514350"/>
                <a:gd name="connsiteX5017" fmla="*/ 3410426 w 6400800"/>
                <a:gd name="connsiteY5017" fmla="*/ 139541 h 514350"/>
                <a:gd name="connsiteX5018" fmla="*/ 3421856 w 6400800"/>
                <a:gd name="connsiteY5018" fmla="*/ 161449 h 514350"/>
                <a:gd name="connsiteX5019" fmla="*/ 3433286 w 6400800"/>
                <a:gd name="connsiteY5019" fmla="*/ 181451 h 514350"/>
                <a:gd name="connsiteX5020" fmla="*/ 3428524 w 6400800"/>
                <a:gd name="connsiteY5020" fmla="*/ 198596 h 514350"/>
                <a:gd name="connsiteX5021" fmla="*/ 3425666 w 6400800"/>
                <a:gd name="connsiteY5021" fmla="*/ 210026 h 514350"/>
                <a:gd name="connsiteX5022" fmla="*/ 3422809 w 6400800"/>
                <a:gd name="connsiteY5022" fmla="*/ 195739 h 514350"/>
                <a:gd name="connsiteX5023" fmla="*/ 3415189 w 6400800"/>
                <a:gd name="connsiteY5023" fmla="*/ 163354 h 514350"/>
                <a:gd name="connsiteX5024" fmla="*/ 3410426 w 6400800"/>
                <a:gd name="connsiteY5024" fmla="*/ 143351 h 514350"/>
                <a:gd name="connsiteX5025" fmla="*/ 3410426 w 6400800"/>
                <a:gd name="connsiteY5025" fmla="*/ 139541 h 514350"/>
                <a:gd name="connsiteX5026" fmla="*/ 3408521 w 6400800"/>
                <a:gd name="connsiteY5026" fmla="*/ 136684 h 514350"/>
                <a:gd name="connsiteX5027" fmla="*/ 3408521 w 6400800"/>
                <a:gd name="connsiteY5027" fmla="*/ 136684 h 514350"/>
                <a:gd name="connsiteX5028" fmla="*/ 3408521 w 6400800"/>
                <a:gd name="connsiteY5028" fmla="*/ 136684 h 514350"/>
                <a:gd name="connsiteX5029" fmla="*/ 3408521 w 6400800"/>
                <a:gd name="connsiteY5029" fmla="*/ 136684 h 514350"/>
                <a:gd name="connsiteX5030" fmla="*/ 3395186 w 6400800"/>
                <a:gd name="connsiteY5030" fmla="*/ 266224 h 514350"/>
                <a:gd name="connsiteX5031" fmla="*/ 3396139 w 6400800"/>
                <a:gd name="connsiteY5031" fmla="*/ 227171 h 514350"/>
                <a:gd name="connsiteX5032" fmla="*/ 3396139 w 6400800"/>
                <a:gd name="connsiteY5032" fmla="*/ 212884 h 514350"/>
                <a:gd name="connsiteX5033" fmla="*/ 3398996 w 6400800"/>
                <a:gd name="connsiteY5033" fmla="*/ 204311 h 514350"/>
                <a:gd name="connsiteX5034" fmla="*/ 3396139 w 6400800"/>
                <a:gd name="connsiteY5034" fmla="*/ 210026 h 514350"/>
                <a:gd name="connsiteX5035" fmla="*/ 3396139 w 6400800"/>
                <a:gd name="connsiteY5035" fmla="*/ 202406 h 514350"/>
                <a:gd name="connsiteX5036" fmla="*/ 3398044 w 6400800"/>
                <a:gd name="connsiteY5036" fmla="*/ 194786 h 514350"/>
                <a:gd name="connsiteX5037" fmla="*/ 3408521 w 6400800"/>
                <a:gd name="connsiteY5037" fmla="*/ 145256 h 514350"/>
                <a:gd name="connsiteX5038" fmla="*/ 3410426 w 6400800"/>
                <a:gd name="connsiteY5038" fmla="*/ 162401 h 514350"/>
                <a:gd name="connsiteX5039" fmla="*/ 3414236 w 6400800"/>
                <a:gd name="connsiteY5039" fmla="*/ 195739 h 514350"/>
                <a:gd name="connsiteX5040" fmla="*/ 3417094 w 6400800"/>
                <a:gd name="connsiteY5040" fmla="*/ 215741 h 514350"/>
                <a:gd name="connsiteX5041" fmla="*/ 3419951 w 6400800"/>
                <a:gd name="connsiteY5041" fmla="*/ 229076 h 514350"/>
                <a:gd name="connsiteX5042" fmla="*/ 3418046 w 6400800"/>
                <a:gd name="connsiteY5042" fmla="*/ 233839 h 514350"/>
                <a:gd name="connsiteX5043" fmla="*/ 3411379 w 6400800"/>
                <a:gd name="connsiteY5043" fmla="*/ 253841 h 514350"/>
                <a:gd name="connsiteX5044" fmla="*/ 3407569 w 6400800"/>
                <a:gd name="connsiteY5044" fmla="*/ 244316 h 514350"/>
                <a:gd name="connsiteX5045" fmla="*/ 3407569 w 6400800"/>
                <a:gd name="connsiteY5045" fmla="*/ 239554 h 514350"/>
                <a:gd name="connsiteX5046" fmla="*/ 3407569 w 6400800"/>
                <a:gd name="connsiteY5046" fmla="*/ 224314 h 514350"/>
                <a:gd name="connsiteX5047" fmla="*/ 3403759 w 6400800"/>
                <a:gd name="connsiteY5047" fmla="*/ 239554 h 514350"/>
                <a:gd name="connsiteX5048" fmla="*/ 3399949 w 6400800"/>
                <a:gd name="connsiteY5048" fmla="*/ 256699 h 514350"/>
                <a:gd name="connsiteX5049" fmla="*/ 3395186 w 6400800"/>
                <a:gd name="connsiteY5049" fmla="*/ 275749 h 514350"/>
                <a:gd name="connsiteX5050" fmla="*/ 3395186 w 6400800"/>
                <a:gd name="connsiteY5050" fmla="*/ 266224 h 514350"/>
                <a:gd name="connsiteX5051" fmla="*/ 3363754 w 6400800"/>
                <a:gd name="connsiteY5051" fmla="*/ 252889 h 514350"/>
                <a:gd name="connsiteX5052" fmla="*/ 3365659 w 6400800"/>
                <a:gd name="connsiteY5052" fmla="*/ 264319 h 514350"/>
                <a:gd name="connsiteX5053" fmla="*/ 3363754 w 6400800"/>
                <a:gd name="connsiteY5053" fmla="*/ 269081 h 514350"/>
                <a:gd name="connsiteX5054" fmla="*/ 3363754 w 6400800"/>
                <a:gd name="connsiteY5054" fmla="*/ 252889 h 514350"/>
                <a:gd name="connsiteX5055" fmla="*/ 3321844 w 6400800"/>
                <a:gd name="connsiteY5055" fmla="*/ 351949 h 514350"/>
                <a:gd name="connsiteX5056" fmla="*/ 3322796 w 6400800"/>
                <a:gd name="connsiteY5056" fmla="*/ 342424 h 514350"/>
                <a:gd name="connsiteX5057" fmla="*/ 3323749 w 6400800"/>
                <a:gd name="connsiteY5057" fmla="*/ 347186 h 514350"/>
                <a:gd name="connsiteX5058" fmla="*/ 3321844 w 6400800"/>
                <a:gd name="connsiteY5058" fmla="*/ 351949 h 514350"/>
                <a:gd name="connsiteX5059" fmla="*/ 3340894 w 6400800"/>
                <a:gd name="connsiteY5059" fmla="*/ 273844 h 514350"/>
                <a:gd name="connsiteX5060" fmla="*/ 3347561 w 6400800"/>
                <a:gd name="connsiteY5060" fmla="*/ 298609 h 514350"/>
                <a:gd name="connsiteX5061" fmla="*/ 3344704 w 6400800"/>
                <a:gd name="connsiteY5061" fmla="*/ 304324 h 514350"/>
                <a:gd name="connsiteX5062" fmla="*/ 3338989 w 6400800"/>
                <a:gd name="connsiteY5062" fmla="*/ 290989 h 514350"/>
                <a:gd name="connsiteX5063" fmla="*/ 3335179 w 6400800"/>
                <a:gd name="connsiteY5063" fmla="*/ 251936 h 514350"/>
                <a:gd name="connsiteX5064" fmla="*/ 3340894 w 6400800"/>
                <a:gd name="connsiteY5064" fmla="*/ 273844 h 514350"/>
                <a:gd name="connsiteX5065" fmla="*/ 3330416 w 6400800"/>
                <a:gd name="connsiteY5065" fmla="*/ 376714 h 514350"/>
                <a:gd name="connsiteX5066" fmla="*/ 3331369 w 6400800"/>
                <a:gd name="connsiteY5066" fmla="*/ 379571 h 514350"/>
                <a:gd name="connsiteX5067" fmla="*/ 3329464 w 6400800"/>
                <a:gd name="connsiteY5067" fmla="*/ 384334 h 514350"/>
                <a:gd name="connsiteX5068" fmla="*/ 3328511 w 6400800"/>
                <a:gd name="connsiteY5068" fmla="*/ 381476 h 514350"/>
                <a:gd name="connsiteX5069" fmla="*/ 3330416 w 6400800"/>
                <a:gd name="connsiteY5069" fmla="*/ 376714 h 514350"/>
                <a:gd name="connsiteX5070" fmla="*/ 3329464 w 6400800"/>
                <a:gd name="connsiteY5070" fmla="*/ 202406 h 514350"/>
                <a:gd name="connsiteX5071" fmla="*/ 3329464 w 6400800"/>
                <a:gd name="connsiteY5071" fmla="*/ 207169 h 514350"/>
                <a:gd name="connsiteX5072" fmla="*/ 3328511 w 6400800"/>
                <a:gd name="connsiteY5072" fmla="*/ 205264 h 514350"/>
                <a:gd name="connsiteX5073" fmla="*/ 3329464 w 6400800"/>
                <a:gd name="connsiteY5073" fmla="*/ 202406 h 514350"/>
                <a:gd name="connsiteX5074" fmla="*/ 3326606 w 6400800"/>
                <a:gd name="connsiteY5074" fmla="*/ 302419 h 514350"/>
                <a:gd name="connsiteX5075" fmla="*/ 3329464 w 6400800"/>
                <a:gd name="connsiteY5075" fmla="*/ 310039 h 514350"/>
                <a:gd name="connsiteX5076" fmla="*/ 3329464 w 6400800"/>
                <a:gd name="connsiteY5076" fmla="*/ 311944 h 514350"/>
                <a:gd name="connsiteX5077" fmla="*/ 3326606 w 6400800"/>
                <a:gd name="connsiteY5077" fmla="*/ 306229 h 514350"/>
                <a:gd name="connsiteX5078" fmla="*/ 3326606 w 6400800"/>
                <a:gd name="connsiteY5078" fmla="*/ 302419 h 514350"/>
                <a:gd name="connsiteX5079" fmla="*/ 3323749 w 6400800"/>
                <a:gd name="connsiteY5079" fmla="*/ 227171 h 514350"/>
                <a:gd name="connsiteX5080" fmla="*/ 3325654 w 6400800"/>
                <a:gd name="connsiteY5080" fmla="*/ 219551 h 514350"/>
                <a:gd name="connsiteX5081" fmla="*/ 3325654 w 6400800"/>
                <a:gd name="connsiteY5081" fmla="*/ 221456 h 514350"/>
                <a:gd name="connsiteX5082" fmla="*/ 3318034 w 6400800"/>
                <a:gd name="connsiteY5082" fmla="*/ 256699 h 514350"/>
                <a:gd name="connsiteX5083" fmla="*/ 3317081 w 6400800"/>
                <a:gd name="connsiteY5083" fmla="*/ 255746 h 514350"/>
                <a:gd name="connsiteX5084" fmla="*/ 3323749 w 6400800"/>
                <a:gd name="connsiteY5084" fmla="*/ 227171 h 514350"/>
                <a:gd name="connsiteX5085" fmla="*/ 3315176 w 6400800"/>
                <a:gd name="connsiteY5085" fmla="*/ 269081 h 514350"/>
                <a:gd name="connsiteX5086" fmla="*/ 3316129 w 6400800"/>
                <a:gd name="connsiteY5086" fmla="*/ 270986 h 514350"/>
                <a:gd name="connsiteX5087" fmla="*/ 3314224 w 6400800"/>
                <a:gd name="connsiteY5087" fmla="*/ 282416 h 514350"/>
                <a:gd name="connsiteX5088" fmla="*/ 3313271 w 6400800"/>
                <a:gd name="connsiteY5088" fmla="*/ 280511 h 514350"/>
                <a:gd name="connsiteX5089" fmla="*/ 3315176 w 6400800"/>
                <a:gd name="connsiteY5089" fmla="*/ 269081 h 514350"/>
                <a:gd name="connsiteX5090" fmla="*/ 3305651 w 6400800"/>
                <a:gd name="connsiteY5090" fmla="*/ 310991 h 514350"/>
                <a:gd name="connsiteX5091" fmla="*/ 3308509 w 6400800"/>
                <a:gd name="connsiteY5091" fmla="*/ 298609 h 514350"/>
                <a:gd name="connsiteX5092" fmla="*/ 3310414 w 6400800"/>
                <a:gd name="connsiteY5092" fmla="*/ 302419 h 514350"/>
                <a:gd name="connsiteX5093" fmla="*/ 3307556 w 6400800"/>
                <a:gd name="connsiteY5093" fmla="*/ 320516 h 514350"/>
                <a:gd name="connsiteX5094" fmla="*/ 3304699 w 6400800"/>
                <a:gd name="connsiteY5094" fmla="*/ 313849 h 514350"/>
                <a:gd name="connsiteX5095" fmla="*/ 3305651 w 6400800"/>
                <a:gd name="connsiteY5095" fmla="*/ 310991 h 514350"/>
                <a:gd name="connsiteX5096" fmla="*/ 3302794 w 6400800"/>
                <a:gd name="connsiteY5096" fmla="*/ 327184 h 514350"/>
                <a:gd name="connsiteX5097" fmla="*/ 3304699 w 6400800"/>
                <a:gd name="connsiteY5097" fmla="*/ 335756 h 514350"/>
                <a:gd name="connsiteX5098" fmla="*/ 3300889 w 6400800"/>
                <a:gd name="connsiteY5098" fmla="*/ 349091 h 514350"/>
                <a:gd name="connsiteX5099" fmla="*/ 3298984 w 6400800"/>
                <a:gd name="connsiteY5099" fmla="*/ 355759 h 514350"/>
                <a:gd name="connsiteX5100" fmla="*/ 3297079 w 6400800"/>
                <a:gd name="connsiteY5100" fmla="*/ 351949 h 514350"/>
                <a:gd name="connsiteX5101" fmla="*/ 3302794 w 6400800"/>
                <a:gd name="connsiteY5101" fmla="*/ 327184 h 514350"/>
                <a:gd name="connsiteX5102" fmla="*/ 3279934 w 6400800"/>
                <a:gd name="connsiteY5102" fmla="*/ 297656 h 514350"/>
                <a:gd name="connsiteX5103" fmla="*/ 3280886 w 6400800"/>
                <a:gd name="connsiteY5103" fmla="*/ 289084 h 514350"/>
                <a:gd name="connsiteX5104" fmla="*/ 3283744 w 6400800"/>
                <a:gd name="connsiteY5104" fmla="*/ 263366 h 514350"/>
                <a:gd name="connsiteX5105" fmla="*/ 3284696 w 6400800"/>
                <a:gd name="connsiteY5105" fmla="*/ 252889 h 514350"/>
                <a:gd name="connsiteX5106" fmla="*/ 3293269 w 6400800"/>
                <a:gd name="connsiteY5106" fmla="*/ 270034 h 514350"/>
                <a:gd name="connsiteX5107" fmla="*/ 3291364 w 6400800"/>
                <a:gd name="connsiteY5107" fmla="*/ 277654 h 514350"/>
                <a:gd name="connsiteX5108" fmla="*/ 3290411 w 6400800"/>
                <a:gd name="connsiteY5108" fmla="*/ 283369 h 514350"/>
                <a:gd name="connsiteX5109" fmla="*/ 3289459 w 6400800"/>
                <a:gd name="connsiteY5109" fmla="*/ 264319 h 514350"/>
                <a:gd name="connsiteX5110" fmla="*/ 3281839 w 6400800"/>
                <a:gd name="connsiteY5110" fmla="*/ 317659 h 514350"/>
                <a:gd name="connsiteX5111" fmla="*/ 3280886 w 6400800"/>
                <a:gd name="connsiteY5111" fmla="*/ 317659 h 514350"/>
                <a:gd name="connsiteX5112" fmla="*/ 3280886 w 6400800"/>
                <a:gd name="connsiteY5112" fmla="*/ 316706 h 514350"/>
                <a:gd name="connsiteX5113" fmla="*/ 3279934 w 6400800"/>
                <a:gd name="connsiteY5113" fmla="*/ 315754 h 514350"/>
                <a:gd name="connsiteX5114" fmla="*/ 3278981 w 6400800"/>
                <a:gd name="connsiteY5114" fmla="*/ 313849 h 514350"/>
                <a:gd name="connsiteX5115" fmla="*/ 3279934 w 6400800"/>
                <a:gd name="connsiteY5115" fmla="*/ 297656 h 514350"/>
                <a:gd name="connsiteX5116" fmla="*/ 3263741 w 6400800"/>
                <a:gd name="connsiteY5116" fmla="*/ 295751 h 514350"/>
                <a:gd name="connsiteX5117" fmla="*/ 3263741 w 6400800"/>
                <a:gd name="connsiteY5117" fmla="*/ 293846 h 514350"/>
                <a:gd name="connsiteX5118" fmla="*/ 3263741 w 6400800"/>
                <a:gd name="connsiteY5118" fmla="*/ 295751 h 514350"/>
                <a:gd name="connsiteX5119" fmla="*/ 3264694 w 6400800"/>
                <a:gd name="connsiteY5119" fmla="*/ 296704 h 514350"/>
                <a:gd name="connsiteX5120" fmla="*/ 3262789 w 6400800"/>
                <a:gd name="connsiteY5120" fmla="*/ 306229 h 514350"/>
                <a:gd name="connsiteX5121" fmla="*/ 3263741 w 6400800"/>
                <a:gd name="connsiteY5121" fmla="*/ 295751 h 514350"/>
                <a:gd name="connsiteX5122" fmla="*/ 3232309 w 6400800"/>
                <a:gd name="connsiteY5122" fmla="*/ 381476 h 514350"/>
                <a:gd name="connsiteX5123" fmla="*/ 3232309 w 6400800"/>
                <a:gd name="connsiteY5123" fmla="*/ 357664 h 514350"/>
                <a:gd name="connsiteX5124" fmla="*/ 3232309 w 6400800"/>
                <a:gd name="connsiteY5124" fmla="*/ 358616 h 514350"/>
                <a:gd name="connsiteX5125" fmla="*/ 3233261 w 6400800"/>
                <a:gd name="connsiteY5125" fmla="*/ 360521 h 514350"/>
                <a:gd name="connsiteX5126" fmla="*/ 3232309 w 6400800"/>
                <a:gd name="connsiteY5126" fmla="*/ 381476 h 514350"/>
                <a:gd name="connsiteX5127" fmla="*/ 3239929 w 6400800"/>
                <a:gd name="connsiteY5127" fmla="*/ 327184 h 514350"/>
                <a:gd name="connsiteX5128" fmla="*/ 3241834 w 6400800"/>
                <a:gd name="connsiteY5128" fmla="*/ 339566 h 514350"/>
                <a:gd name="connsiteX5129" fmla="*/ 3239929 w 6400800"/>
                <a:gd name="connsiteY5129" fmla="*/ 333851 h 514350"/>
                <a:gd name="connsiteX5130" fmla="*/ 3239929 w 6400800"/>
                <a:gd name="connsiteY5130" fmla="*/ 329089 h 514350"/>
                <a:gd name="connsiteX5131" fmla="*/ 3239929 w 6400800"/>
                <a:gd name="connsiteY5131" fmla="*/ 327184 h 514350"/>
                <a:gd name="connsiteX5132" fmla="*/ 3234214 w 6400800"/>
                <a:gd name="connsiteY5132" fmla="*/ 318611 h 514350"/>
                <a:gd name="connsiteX5133" fmla="*/ 3237071 w 6400800"/>
                <a:gd name="connsiteY5133" fmla="*/ 310039 h 514350"/>
                <a:gd name="connsiteX5134" fmla="*/ 3238024 w 6400800"/>
                <a:gd name="connsiteY5134" fmla="*/ 314801 h 514350"/>
                <a:gd name="connsiteX5135" fmla="*/ 3238024 w 6400800"/>
                <a:gd name="connsiteY5135" fmla="*/ 316706 h 514350"/>
                <a:gd name="connsiteX5136" fmla="*/ 3237071 w 6400800"/>
                <a:gd name="connsiteY5136" fmla="*/ 317659 h 514350"/>
                <a:gd name="connsiteX5137" fmla="*/ 3237071 w 6400800"/>
                <a:gd name="connsiteY5137" fmla="*/ 311944 h 514350"/>
                <a:gd name="connsiteX5138" fmla="*/ 3236119 w 6400800"/>
                <a:gd name="connsiteY5138" fmla="*/ 319564 h 514350"/>
                <a:gd name="connsiteX5139" fmla="*/ 3234214 w 6400800"/>
                <a:gd name="connsiteY5139" fmla="*/ 322421 h 514350"/>
                <a:gd name="connsiteX5140" fmla="*/ 3233261 w 6400800"/>
                <a:gd name="connsiteY5140" fmla="*/ 319564 h 514350"/>
                <a:gd name="connsiteX5141" fmla="*/ 3234214 w 6400800"/>
                <a:gd name="connsiteY5141" fmla="*/ 318611 h 514350"/>
                <a:gd name="connsiteX5142" fmla="*/ 3233261 w 6400800"/>
                <a:gd name="connsiteY5142" fmla="*/ 286226 h 514350"/>
                <a:gd name="connsiteX5143" fmla="*/ 3233261 w 6400800"/>
                <a:gd name="connsiteY5143" fmla="*/ 288131 h 514350"/>
                <a:gd name="connsiteX5144" fmla="*/ 3232309 w 6400800"/>
                <a:gd name="connsiteY5144" fmla="*/ 290036 h 514350"/>
                <a:gd name="connsiteX5145" fmla="*/ 3232309 w 6400800"/>
                <a:gd name="connsiteY5145" fmla="*/ 282416 h 514350"/>
                <a:gd name="connsiteX5146" fmla="*/ 3233261 w 6400800"/>
                <a:gd name="connsiteY5146" fmla="*/ 286226 h 514350"/>
                <a:gd name="connsiteX5147" fmla="*/ 3222784 w 6400800"/>
                <a:gd name="connsiteY5147" fmla="*/ 285274 h 514350"/>
                <a:gd name="connsiteX5148" fmla="*/ 3223736 w 6400800"/>
                <a:gd name="connsiteY5148" fmla="*/ 273844 h 514350"/>
                <a:gd name="connsiteX5149" fmla="*/ 3224689 w 6400800"/>
                <a:gd name="connsiteY5149" fmla="*/ 270034 h 514350"/>
                <a:gd name="connsiteX5150" fmla="*/ 3224689 w 6400800"/>
                <a:gd name="connsiteY5150" fmla="*/ 270986 h 514350"/>
                <a:gd name="connsiteX5151" fmla="*/ 3227546 w 6400800"/>
                <a:gd name="connsiteY5151" fmla="*/ 253841 h 514350"/>
                <a:gd name="connsiteX5152" fmla="*/ 3227546 w 6400800"/>
                <a:gd name="connsiteY5152" fmla="*/ 253841 h 514350"/>
                <a:gd name="connsiteX5153" fmla="*/ 3223736 w 6400800"/>
                <a:gd name="connsiteY5153" fmla="*/ 292894 h 514350"/>
                <a:gd name="connsiteX5154" fmla="*/ 3222784 w 6400800"/>
                <a:gd name="connsiteY5154" fmla="*/ 291941 h 514350"/>
                <a:gd name="connsiteX5155" fmla="*/ 3222784 w 6400800"/>
                <a:gd name="connsiteY5155" fmla="*/ 290989 h 514350"/>
                <a:gd name="connsiteX5156" fmla="*/ 3222784 w 6400800"/>
                <a:gd name="connsiteY5156" fmla="*/ 285274 h 514350"/>
                <a:gd name="connsiteX5157" fmla="*/ 3217069 w 6400800"/>
                <a:gd name="connsiteY5157" fmla="*/ 207169 h 514350"/>
                <a:gd name="connsiteX5158" fmla="*/ 3219926 w 6400800"/>
                <a:gd name="connsiteY5158" fmla="*/ 219551 h 514350"/>
                <a:gd name="connsiteX5159" fmla="*/ 3215164 w 6400800"/>
                <a:gd name="connsiteY5159" fmla="*/ 238601 h 514350"/>
                <a:gd name="connsiteX5160" fmla="*/ 3217069 w 6400800"/>
                <a:gd name="connsiteY5160" fmla="*/ 207169 h 514350"/>
                <a:gd name="connsiteX5161" fmla="*/ 3191351 w 6400800"/>
                <a:gd name="connsiteY5161" fmla="*/ 249079 h 514350"/>
                <a:gd name="connsiteX5162" fmla="*/ 3192304 w 6400800"/>
                <a:gd name="connsiteY5162" fmla="*/ 232886 h 514350"/>
                <a:gd name="connsiteX5163" fmla="*/ 3194209 w 6400800"/>
                <a:gd name="connsiteY5163" fmla="*/ 238601 h 514350"/>
                <a:gd name="connsiteX5164" fmla="*/ 3191351 w 6400800"/>
                <a:gd name="connsiteY5164" fmla="*/ 265271 h 514350"/>
                <a:gd name="connsiteX5165" fmla="*/ 3191351 w 6400800"/>
                <a:gd name="connsiteY5165" fmla="*/ 249079 h 514350"/>
                <a:gd name="connsiteX5166" fmla="*/ 3155156 w 6400800"/>
                <a:gd name="connsiteY5166" fmla="*/ 313849 h 514350"/>
                <a:gd name="connsiteX5167" fmla="*/ 3156109 w 6400800"/>
                <a:gd name="connsiteY5167" fmla="*/ 320516 h 514350"/>
                <a:gd name="connsiteX5168" fmla="*/ 3158014 w 6400800"/>
                <a:gd name="connsiteY5168" fmla="*/ 334804 h 514350"/>
                <a:gd name="connsiteX5169" fmla="*/ 3154204 w 6400800"/>
                <a:gd name="connsiteY5169" fmla="*/ 354806 h 514350"/>
                <a:gd name="connsiteX5170" fmla="*/ 3152299 w 6400800"/>
                <a:gd name="connsiteY5170" fmla="*/ 351949 h 514350"/>
                <a:gd name="connsiteX5171" fmla="*/ 3152299 w 6400800"/>
                <a:gd name="connsiteY5171" fmla="*/ 350044 h 514350"/>
                <a:gd name="connsiteX5172" fmla="*/ 3151346 w 6400800"/>
                <a:gd name="connsiteY5172" fmla="*/ 345281 h 514350"/>
                <a:gd name="connsiteX5173" fmla="*/ 3151346 w 6400800"/>
                <a:gd name="connsiteY5173" fmla="*/ 344329 h 514350"/>
                <a:gd name="connsiteX5174" fmla="*/ 3151346 w 6400800"/>
                <a:gd name="connsiteY5174" fmla="*/ 338614 h 514350"/>
                <a:gd name="connsiteX5175" fmla="*/ 3155156 w 6400800"/>
                <a:gd name="connsiteY5175" fmla="*/ 313849 h 514350"/>
                <a:gd name="connsiteX5176" fmla="*/ 3139916 w 6400800"/>
                <a:gd name="connsiteY5176" fmla="*/ 213836 h 514350"/>
                <a:gd name="connsiteX5177" fmla="*/ 3143726 w 6400800"/>
                <a:gd name="connsiteY5177" fmla="*/ 235744 h 514350"/>
                <a:gd name="connsiteX5178" fmla="*/ 3148489 w 6400800"/>
                <a:gd name="connsiteY5178" fmla="*/ 267176 h 514350"/>
                <a:gd name="connsiteX5179" fmla="*/ 3143726 w 6400800"/>
                <a:gd name="connsiteY5179" fmla="*/ 284321 h 514350"/>
                <a:gd name="connsiteX5180" fmla="*/ 3137059 w 6400800"/>
                <a:gd name="connsiteY5180" fmla="*/ 216694 h 514350"/>
                <a:gd name="connsiteX5181" fmla="*/ 3139916 w 6400800"/>
                <a:gd name="connsiteY5181" fmla="*/ 213836 h 514350"/>
                <a:gd name="connsiteX5182" fmla="*/ 3130391 w 6400800"/>
                <a:gd name="connsiteY5182" fmla="*/ 337661 h 514350"/>
                <a:gd name="connsiteX5183" fmla="*/ 3130391 w 6400800"/>
                <a:gd name="connsiteY5183" fmla="*/ 335756 h 514350"/>
                <a:gd name="connsiteX5184" fmla="*/ 3130391 w 6400800"/>
                <a:gd name="connsiteY5184" fmla="*/ 335756 h 514350"/>
                <a:gd name="connsiteX5185" fmla="*/ 3130391 w 6400800"/>
                <a:gd name="connsiteY5185" fmla="*/ 337661 h 514350"/>
                <a:gd name="connsiteX5186" fmla="*/ 3130391 w 6400800"/>
                <a:gd name="connsiteY5186" fmla="*/ 328136 h 514350"/>
                <a:gd name="connsiteX5187" fmla="*/ 3130391 w 6400800"/>
                <a:gd name="connsiteY5187" fmla="*/ 328136 h 514350"/>
                <a:gd name="connsiteX5188" fmla="*/ 3130391 w 6400800"/>
                <a:gd name="connsiteY5188" fmla="*/ 328136 h 514350"/>
                <a:gd name="connsiteX5189" fmla="*/ 3130391 w 6400800"/>
                <a:gd name="connsiteY5189" fmla="*/ 328136 h 514350"/>
                <a:gd name="connsiteX5190" fmla="*/ 3133249 w 6400800"/>
                <a:gd name="connsiteY5190" fmla="*/ 276701 h 514350"/>
                <a:gd name="connsiteX5191" fmla="*/ 3133249 w 6400800"/>
                <a:gd name="connsiteY5191" fmla="*/ 276701 h 514350"/>
                <a:gd name="connsiteX5192" fmla="*/ 3128486 w 6400800"/>
                <a:gd name="connsiteY5192" fmla="*/ 259556 h 514350"/>
                <a:gd name="connsiteX5193" fmla="*/ 3127534 w 6400800"/>
                <a:gd name="connsiteY5193" fmla="*/ 246221 h 514350"/>
                <a:gd name="connsiteX5194" fmla="*/ 3135154 w 6400800"/>
                <a:gd name="connsiteY5194" fmla="*/ 223361 h 514350"/>
                <a:gd name="connsiteX5195" fmla="*/ 3133249 w 6400800"/>
                <a:gd name="connsiteY5195" fmla="*/ 276701 h 514350"/>
                <a:gd name="connsiteX5196" fmla="*/ 3130391 w 6400800"/>
                <a:gd name="connsiteY5196" fmla="*/ 229076 h 514350"/>
                <a:gd name="connsiteX5197" fmla="*/ 3136106 w 6400800"/>
                <a:gd name="connsiteY5197" fmla="*/ 219551 h 514350"/>
                <a:gd name="connsiteX5198" fmla="*/ 3136106 w 6400800"/>
                <a:gd name="connsiteY5198" fmla="*/ 221456 h 514350"/>
                <a:gd name="connsiteX5199" fmla="*/ 3127534 w 6400800"/>
                <a:gd name="connsiteY5199" fmla="*/ 236696 h 514350"/>
                <a:gd name="connsiteX5200" fmla="*/ 3127534 w 6400800"/>
                <a:gd name="connsiteY5200" fmla="*/ 234791 h 514350"/>
                <a:gd name="connsiteX5201" fmla="*/ 3130391 w 6400800"/>
                <a:gd name="connsiteY5201" fmla="*/ 229076 h 514350"/>
                <a:gd name="connsiteX5202" fmla="*/ 3114199 w 6400800"/>
                <a:gd name="connsiteY5202" fmla="*/ 290036 h 514350"/>
                <a:gd name="connsiteX5203" fmla="*/ 3113246 w 6400800"/>
                <a:gd name="connsiteY5203" fmla="*/ 287179 h 514350"/>
                <a:gd name="connsiteX5204" fmla="*/ 3113246 w 6400800"/>
                <a:gd name="connsiteY5204" fmla="*/ 286226 h 514350"/>
                <a:gd name="connsiteX5205" fmla="*/ 3115151 w 6400800"/>
                <a:gd name="connsiteY5205" fmla="*/ 281464 h 514350"/>
                <a:gd name="connsiteX5206" fmla="*/ 3114199 w 6400800"/>
                <a:gd name="connsiteY5206" fmla="*/ 290036 h 514350"/>
                <a:gd name="connsiteX5207" fmla="*/ 3115151 w 6400800"/>
                <a:gd name="connsiteY5207" fmla="*/ 257651 h 514350"/>
                <a:gd name="connsiteX5208" fmla="*/ 3116104 w 6400800"/>
                <a:gd name="connsiteY5208" fmla="*/ 255746 h 514350"/>
                <a:gd name="connsiteX5209" fmla="*/ 3115151 w 6400800"/>
                <a:gd name="connsiteY5209" fmla="*/ 257651 h 514350"/>
                <a:gd name="connsiteX5210" fmla="*/ 3109436 w 6400800"/>
                <a:gd name="connsiteY5210" fmla="*/ 270034 h 514350"/>
                <a:gd name="connsiteX5211" fmla="*/ 3115151 w 6400800"/>
                <a:gd name="connsiteY5211" fmla="*/ 257651 h 514350"/>
                <a:gd name="connsiteX5212" fmla="*/ 3110389 w 6400800"/>
                <a:gd name="connsiteY5212" fmla="*/ 292894 h 514350"/>
                <a:gd name="connsiteX5213" fmla="*/ 3113246 w 6400800"/>
                <a:gd name="connsiteY5213" fmla="*/ 309086 h 514350"/>
                <a:gd name="connsiteX5214" fmla="*/ 3114199 w 6400800"/>
                <a:gd name="connsiteY5214" fmla="*/ 311944 h 514350"/>
                <a:gd name="connsiteX5215" fmla="*/ 3114199 w 6400800"/>
                <a:gd name="connsiteY5215" fmla="*/ 321469 h 514350"/>
                <a:gd name="connsiteX5216" fmla="*/ 3114199 w 6400800"/>
                <a:gd name="connsiteY5216" fmla="*/ 319564 h 514350"/>
                <a:gd name="connsiteX5217" fmla="*/ 3110389 w 6400800"/>
                <a:gd name="connsiteY5217" fmla="*/ 309086 h 514350"/>
                <a:gd name="connsiteX5218" fmla="*/ 3109436 w 6400800"/>
                <a:gd name="connsiteY5218" fmla="*/ 300514 h 514350"/>
                <a:gd name="connsiteX5219" fmla="*/ 3109436 w 6400800"/>
                <a:gd name="connsiteY5219" fmla="*/ 299561 h 514350"/>
                <a:gd name="connsiteX5220" fmla="*/ 3110389 w 6400800"/>
                <a:gd name="connsiteY5220" fmla="*/ 292894 h 514350"/>
                <a:gd name="connsiteX5221" fmla="*/ 3098006 w 6400800"/>
                <a:gd name="connsiteY5221" fmla="*/ 350996 h 514350"/>
                <a:gd name="connsiteX5222" fmla="*/ 3098006 w 6400800"/>
                <a:gd name="connsiteY5222" fmla="*/ 350996 h 514350"/>
                <a:gd name="connsiteX5223" fmla="*/ 3098006 w 6400800"/>
                <a:gd name="connsiteY5223" fmla="*/ 353854 h 514350"/>
                <a:gd name="connsiteX5224" fmla="*/ 3097054 w 6400800"/>
                <a:gd name="connsiteY5224" fmla="*/ 354806 h 514350"/>
                <a:gd name="connsiteX5225" fmla="*/ 3098006 w 6400800"/>
                <a:gd name="connsiteY5225" fmla="*/ 350996 h 514350"/>
                <a:gd name="connsiteX5226" fmla="*/ 3093244 w 6400800"/>
                <a:gd name="connsiteY5226" fmla="*/ 377666 h 514350"/>
                <a:gd name="connsiteX5227" fmla="*/ 3097054 w 6400800"/>
                <a:gd name="connsiteY5227" fmla="*/ 370046 h 514350"/>
                <a:gd name="connsiteX5228" fmla="*/ 3094196 w 6400800"/>
                <a:gd name="connsiteY5228" fmla="*/ 373856 h 514350"/>
                <a:gd name="connsiteX5229" fmla="*/ 3097054 w 6400800"/>
                <a:gd name="connsiteY5229" fmla="*/ 355759 h 514350"/>
                <a:gd name="connsiteX5230" fmla="*/ 3098006 w 6400800"/>
                <a:gd name="connsiteY5230" fmla="*/ 353854 h 514350"/>
                <a:gd name="connsiteX5231" fmla="*/ 3098006 w 6400800"/>
                <a:gd name="connsiteY5231" fmla="*/ 371951 h 514350"/>
                <a:gd name="connsiteX5232" fmla="*/ 3098006 w 6400800"/>
                <a:gd name="connsiteY5232" fmla="*/ 383381 h 514350"/>
                <a:gd name="connsiteX5233" fmla="*/ 3095149 w 6400800"/>
                <a:gd name="connsiteY5233" fmla="*/ 383381 h 514350"/>
                <a:gd name="connsiteX5234" fmla="*/ 3095149 w 6400800"/>
                <a:gd name="connsiteY5234" fmla="*/ 383381 h 514350"/>
                <a:gd name="connsiteX5235" fmla="*/ 3093244 w 6400800"/>
                <a:gd name="connsiteY5235" fmla="*/ 378619 h 514350"/>
                <a:gd name="connsiteX5236" fmla="*/ 3093244 w 6400800"/>
                <a:gd name="connsiteY5236" fmla="*/ 377666 h 514350"/>
                <a:gd name="connsiteX5237" fmla="*/ 3084671 w 6400800"/>
                <a:gd name="connsiteY5237" fmla="*/ 293846 h 514350"/>
                <a:gd name="connsiteX5238" fmla="*/ 3085624 w 6400800"/>
                <a:gd name="connsiteY5238" fmla="*/ 276701 h 514350"/>
                <a:gd name="connsiteX5239" fmla="*/ 3085624 w 6400800"/>
                <a:gd name="connsiteY5239" fmla="*/ 278606 h 514350"/>
                <a:gd name="connsiteX5240" fmla="*/ 3088481 w 6400800"/>
                <a:gd name="connsiteY5240" fmla="*/ 289084 h 514350"/>
                <a:gd name="connsiteX5241" fmla="*/ 3086576 w 6400800"/>
                <a:gd name="connsiteY5241" fmla="*/ 291941 h 514350"/>
                <a:gd name="connsiteX5242" fmla="*/ 3084671 w 6400800"/>
                <a:gd name="connsiteY5242" fmla="*/ 296704 h 514350"/>
                <a:gd name="connsiteX5243" fmla="*/ 3084671 w 6400800"/>
                <a:gd name="connsiteY5243" fmla="*/ 293846 h 514350"/>
                <a:gd name="connsiteX5244" fmla="*/ 3086576 w 6400800"/>
                <a:gd name="connsiteY5244" fmla="*/ 348139 h 514350"/>
                <a:gd name="connsiteX5245" fmla="*/ 3086576 w 6400800"/>
                <a:gd name="connsiteY5245" fmla="*/ 350044 h 514350"/>
                <a:gd name="connsiteX5246" fmla="*/ 3083719 w 6400800"/>
                <a:gd name="connsiteY5246" fmla="*/ 361474 h 514350"/>
                <a:gd name="connsiteX5247" fmla="*/ 3083719 w 6400800"/>
                <a:gd name="connsiteY5247" fmla="*/ 357664 h 514350"/>
                <a:gd name="connsiteX5248" fmla="*/ 3086576 w 6400800"/>
                <a:gd name="connsiteY5248" fmla="*/ 348139 h 514350"/>
                <a:gd name="connsiteX5249" fmla="*/ 3057049 w 6400800"/>
                <a:gd name="connsiteY5249" fmla="*/ 235744 h 514350"/>
                <a:gd name="connsiteX5250" fmla="*/ 3059906 w 6400800"/>
                <a:gd name="connsiteY5250" fmla="*/ 210979 h 514350"/>
                <a:gd name="connsiteX5251" fmla="*/ 3062764 w 6400800"/>
                <a:gd name="connsiteY5251" fmla="*/ 191929 h 514350"/>
                <a:gd name="connsiteX5252" fmla="*/ 3067526 w 6400800"/>
                <a:gd name="connsiteY5252" fmla="*/ 209074 h 514350"/>
                <a:gd name="connsiteX5253" fmla="*/ 3066574 w 6400800"/>
                <a:gd name="connsiteY5253" fmla="*/ 222409 h 514350"/>
                <a:gd name="connsiteX5254" fmla="*/ 3063716 w 6400800"/>
                <a:gd name="connsiteY5254" fmla="*/ 253841 h 514350"/>
                <a:gd name="connsiteX5255" fmla="*/ 3059906 w 6400800"/>
                <a:gd name="connsiteY5255" fmla="*/ 268129 h 514350"/>
                <a:gd name="connsiteX5256" fmla="*/ 3057049 w 6400800"/>
                <a:gd name="connsiteY5256" fmla="*/ 252889 h 514350"/>
                <a:gd name="connsiteX5257" fmla="*/ 3056096 w 6400800"/>
                <a:gd name="connsiteY5257" fmla="*/ 248126 h 514350"/>
                <a:gd name="connsiteX5258" fmla="*/ 3057049 w 6400800"/>
                <a:gd name="connsiteY5258" fmla="*/ 235744 h 514350"/>
                <a:gd name="connsiteX5259" fmla="*/ 3002756 w 6400800"/>
                <a:gd name="connsiteY5259" fmla="*/ 307181 h 514350"/>
                <a:gd name="connsiteX5260" fmla="*/ 3001804 w 6400800"/>
                <a:gd name="connsiteY5260" fmla="*/ 310039 h 514350"/>
                <a:gd name="connsiteX5261" fmla="*/ 3002756 w 6400800"/>
                <a:gd name="connsiteY5261" fmla="*/ 305276 h 514350"/>
                <a:gd name="connsiteX5262" fmla="*/ 3006566 w 6400800"/>
                <a:gd name="connsiteY5262" fmla="*/ 286226 h 514350"/>
                <a:gd name="connsiteX5263" fmla="*/ 3008471 w 6400800"/>
                <a:gd name="connsiteY5263" fmla="*/ 290036 h 514350"/>
                <a:gd name="connsiteX5264" fmla="*/ 3002756 w 6400800"/>
                <a:gd name="connsiteY5264" fmla="*/ 307181 h 514350"/>
                <a:gd name="connsiteX5265" fmla="*/ 3036094 w 6400800"/>
                <a:gd name="connsiteY5265" fmla="*/ 249079 h 514350"/>
                <a:gd name="connsiteX5266" fmla="*/ 3036094 w 6400800"/>
                <a:gd name="connsiteY5266" fmla="*/ 266224 h 514350"/>
                <a:gd name="connsiteX5267" fmla="*/ 3033236 w 6400800"/>
                <a:gd name="connsiteY5267" fmla="*/ 258604 h 514350"/>
                <a:gd name="connsiteX5268" fmla="*/ 3036094 w 6400800"/>
                <a:gd name="connsiteY5268" fmla="*/ 249079 h 514350"/>
                <a:gd name="connsiteX5269" fmla="*/ 3030379 w 6400800"/>
                <a:gd name="connsiteY5269" fmla="*/ 269081 h 514350"/>
                <a:gd name="connsiteX5270" fmla="*/ 3030379 w 6400800"/>
                <a:gd name="connsiteY5270" fmla="*/ 269081 h 514350"/>
                <a:gd name="connsiteX5271" fmla="*/ 3030379 w 6400800"/>
                <a:gd name="connsiteY5271" fmla="*/ 269081 h 514350"/>
                <a:gd name="connsiteX5272" fmla="*/ 3030379 w 6400800"/>
                <a:gd name="connsiteY5272" fmla="*/ 269081 h 514350"/>
                <a:gd name="connsiteX5273" fmla="*/ 3027521 w 6400800"/>
                <a:gd name="connsiteY5273" fmla="*/ 353854 h 514350"/>
                <a:gd name="connsiteX5274" fmla="*/ 3023711 w 6400800"/>
                <a:gd name="connsiteY5274" fmla="*/ 364331 h 514350"/>
                <a:gd name="connsiteX5275" fmla="*/ 3017996 w 6400800"/>
                <a:gd name="connsiteY5275" fmla="*/ 383381 h 514350"/>
                <a:gd name="connsiteX5276" fmla="*/ 3017044 w 6400800"/>
                <a:gd name="connsiteY5276" fmla="*/ 385286 h 514350"/>
                <a:gd name="connsiteX5277" fmla="*/ 3015139 w 6400800"/>
                <a:gd name="connsiteY5277" fmla="*/ 376714 h 514350"/>
                <a:gd name="connsiteX5278" fmla="*/ 3020854 w 6400800"/>
                <a:gd name="connsiteY5278" fmla="*/ 366236 h 514350"/>
                <a:gd name="connsiteX5279" fmla="*/ 3028474 w 6400800"/>
                <a:gd name="connsiteY5279" fmla="*/ 352901 h 514350"/>
                <a:gd name="connsiteX5280" fmla="*/ 3027521 w 6400800"/>
                <a:gd name="connsiteY5280" fmla="*/ 353854 h 514350"/>
                <a:gd name="connsiteX5281" fmla="*/ 3021806 w 6400800"/>
                <a:gd name="connsiteY5281" fmla="*/ 230029 h 514350"/>
                <a:gd name="connsiteX5282" fmla="*/ 3024664 w 6400800"/>
                <a:gd name="connsiteY5282" fmla="*/ 241459 h 514350"/>
                <a:gd name="connsiteX5283" fmla="*/ 3024664 w 6400800"/>
                <a:gd name="connsiteY5283" fmla="*/ 241459 h 514350"/>
                <a:gd name="connsiteX5284" fmla="*/ 3021806 w 6400800"/>
                <a:gd name="connsiteY5284" fmla="*/ 230029 h 514350"/>
                <a:gd name="connsiteX5285" fmla="*/ 3021806 w 6400800"/>
                <a:gd name="connsiteY5285" fmla="*/ 230029 h 514350"/>
                <a:gd name="connsiteX5286" fmla="*/ 3020854 w 6400800"/>
                <a:gd name="connsiteY5286" fmla="*/ 305276 h 514350"/>
                <a:gd name="connsiteX5287" fmla="*/ 3020854 w 6400800"/>
                <a:gd name="connsiteY5287" fmla="*/ 305276 h 514350"/>
                <a:gd name="connsiteX5288" fmla="*/ 3020854 w 6400800"/>
                <a:gd name="connsiteY5288" fmla="*/ 305276 h 514350"/>
                <a:gd name="connsiteX5289" fmla="*/ 3020854 w 6400800"/>
                <a:gd name="connsiteY5289" fmla="*/ 305276 h 514350"/>
                <a:gd name="connsiteX5290" fmla="*/ 3017996 w 6400800"/>
                <a:gd name="connsiteY5290" fmla="*/ 317659 h 514350"/>
                <a:gd name="connsiteX5291" fmla="*/ 3021806 w 6400800"/>
                <a:gd name="connsiteY5291" fmla="*/ 329089 h 514350"/>
                <a:gd name="connsiteX5292" fmla="*/ 3025616 w 6400800"/>
                <a:gd name="connsiteY5292" fmla="*/ 339566 h 514350"/>
                <a:gd name="connsiteX5293" fmla="*/ 3011329 w 6400800"/>
                <a:gd name="connsiteY5293" fmla="*/ 359569 h 514350"/>
                <a:gd name="connsiteX5294" fmla="*/ 3011329 w 6400800"/>
                <a:gd name="connsiteY5294" fmla="*/ 360521 h 514350"/>
                <a:gd name="connsiteX5295" fmla="*/ 3009424 w 6400800"/>
                <a:gd name="connsiteY5295" fmla="*/ 351949 h 514350"/>
                <a:gd name="connsiteX5296" fmla="*/ 3017996 w 6400800"/>
                <a:gd name="connsiteY5296" fmla="*/ 317659 h 514350"/>
                <a:gd name="connsiteX5297" fmla="*/ 3013234 w 6400800"/>
                <a:gd name="connsiteY5297" fmla="*/ 257651 h 514350"/>
                <a:gd name="connsiteX5298" fmla="*/ 3014186 w 6400800"/>
                <a:gd name="connsiteY5298" fmla="*/ 261461 h 514350"/>
                <a:gd name="connsiteX5299" fmla="*/ 3015139 w 6400800"/>
                <a:gd name="connsiteY5299" fmla="*/ 269081 h 514350"/>
                <a:gd name="connsiteX5300" fmla="*/ 3010376 w 6400800"/>
                <a:gd name="connsiteY5300" fmla="*/ 284321 h 514350"/>
                <a:gd name="connsiteX5301" fmla="*/ 3009424 w 6400800"/>
                <a:gd name="connsiteY5301" fmla="*/ 282416 h 514350"/>
                <a:gd name="connsiteX5302" fmla="*/ 3008471 w 6400800"/>
                <a:gd name="connsiteY5302" fmla="*/ 279559 h 514350"/>
                <a:gd name="connsiteX5303" fmla="*/ 3009424 w 6400800"/>
                <a:gd name="connsiteY5303" fmla="*/ 276701 h 514350"/>
                <a:gd name="connsiteX5304" fmla="*/ 3013234 w 6400800"/>
                <a:gd name="connsiteY5304" fmla="*/ 257651 h 514350"/>
                <a:gd name="connsiteX5305" fmla="*/ 3008471 w 6400800"/>
                <a:gd name="connsiteY5305" fmla="*/ 230029 h 514350"/>
                <a:gd name="connsiteX5306" fmla="*/ 3010376 w 6400800"/>
                <a:gd name="connsiteY5306" fmla="*/ 244316 h 514350"/>
                <a:gd name="connsiteX5307" fmla="*/ 3007519 w 6400800"/>
                <a:gd name="connsiteY5307" fmla="*/ 250984 h 514350"/>
                <a:gd name="connsiteX5308" fmla="*/ 3001804 w 6400800"/>
                <a:gd name="connsiteY5308" fmla="*/ 264319 h 514350"/>
                <a:gd name="connsiteX5309" fmla="*/ 3008471 w 6400800"/>
                <a:gd name="connsiteY5309" fmla="*/ 230029 h 514350"/>
                <a:gd name="connsiteX5310" fmla="*/ 3003709 w 6400800"/>
                <a:gd name="connsiteY5310" fmla="*/ 195739 h 514350"/>
                <a:gd name="connsiteX5311" fmla="*/ 3004661 w 6400800"/>
                <a:gd name="connsiteY5311" fmla="*/ 205264 h 514350"/>
                <a:gd name="connsiteX5312" fmla="*/ 2997994 w 6400800"/>
                <a:gd name="connsiteY5312" fmla="*/ 223361 h 514350"/>
                <a:gd name="connsiteX5313" fmla="*/ 2986564 w 6400800"/>
                <a:gd name="connsiteY5313" fmla="*/ 262414 h 514350"/>
                <a:gd name="connsiteX5314" fmla="*/ 2984659 w 6400800"/>
                <a:gd name="connsiteY5314" fmla="*/ 270986 h 514350"/>
                <a:gd name="connsiteX5315" fmla="*/ 2984659 w 6400800"/>
                <a:gd name="connsiteY5315" fmla="*/ 270986 h 514350"/>
                <a:gd name="connsiteX5316" fmla="*/ 3003709 w 6400800"/>
                <a:gd name="connsiteY5316" fmla="*/ 195739 h 514350"/>
                <a:gd name="connsiteX5317" fmla="*/ 2974181 w 6400800"/>
                <a:gd name="connsiteY5317" fmla="*/ 311944 h 514350"/>
                <a:gd name="connsiteX5318" fmla="*/ 2980849 w 6400800"/>
                <a:gd name="connsiteY5318" fmla="*/ 284321 h 514350"/>
                <a:gd name="connsiteX5319" fmla="*/ 2980849 w 6400800"/>
                <a:gd name="connsiteY5319" fmla="*/ 285274 h 514350"/>
                <a:gd name="connsiteX5320" fmla="*/ 2976086 w 6400800"/>
                <a:gd name="connsiteY5320" fmla="*/ 307181 h 514350"/>
                <a:gd name="connsiteX5321" fmla="*/ 2972276 w 6400800"/>
                <a:gd name="connsiteY5321" fmla="*/ 327184 h 514350"/>
                <a:gd name="connsiteX5322" fmla="*/ 2970371 w 6400800"/>
                <a:gd name="connsiteY5322" fmla="*/ 322421 h 514350"/>
                <a:gd name="connsiteX5323" fmla="*/ 2974181 w 6400800"/>
                <a:gd name="connsiteY5323" fmla="*/ 311944 h 514350"/>
                <a:gd name="connsiteX5324" fmla="*/ 2964656 w 6400800"/>
                <a:gd name="connsiteY5324" fmla="*/ 349091 h 514350"/>
                <a:gd name="connsiteX5325" fmla="*/ 2968466 w 6400800"/>
                <a:gd name="connsiteY5325" fmla="*/ 334804 h 514350"/>
                <a:gd name="connsiteX5326" fmla="*/ 2970371 w 6400800"/>
                <a:gd name="connsiteY5326" fmla="*/ 344329 h 514350"/>
                <a:gd name="connsiteX5327" fmla="*/ 2969419 w 6400800"/>
                <a:gd name="connsiteY5327" fmla="*/ 353854 h 514350"/>
                <a:gd name="connsiteX5328" fmla="*/ 2966561 w 6400800"/>
                <a:gd name="connsiteY5328" fmla="*/ 377666 h 514350"/>
                <a:gd name="connsiteX5329" fmla="*/ 2963704 w 6400800"/>
                <a:gd name="connsiteY5329" fmla="*/ 366236 h 514350"/>
                <a:gd name="connsiteX5330" fmla="*/ 2969419 w 6400800"/>
                <a:gd name="connsiteY5330" fmla="*/ 341471 h 514350"/>
                <a:gd name="connsiteX5331" fmla="*/ 2964656 w 6400800"/>
                <a:gd name="connsiteY5331" fmla="*/ 349091 h 514350"/>
                <a:gd name="connsiteX5332" fmla="*/ 2958941 w 6400800"/>
                <a:gd name="connsiteY5332" fmla="*/ 383381 h 514350"/>
                <a:gd name="connsiteX5333" fmla="*/ 2958941 w 6400800"/>
                <a:gd name="connsiteY5333" fmla="*/ 383381 h 514350"/>
                <a:gd name="connsiteX5334" fmla="*/ 2958941 w 6400800"/>
                <a:gd name="connsiteY5334" fmla="*/ 383381 h 514350"/>
                <a:gd name="connsiteX5335" fmla="*/ 2958941 w 6400800"/>
                <a:gd name="connsiteY5335" fmla="*/ 383381 h 514350"/>
                <a:gd name="connsiteX5336" fmla="*/ 2958941 w 6400800"/>
                <a:gd name="connsiteY5336" fmla="*/ 383381 h 514350"/>
                <a:gd name="connsiteX5337" fmla="*/ 2936081 w 6400800"/>
                <a:gd name="connsiteY5337" fmla="*/ 284321 h 514350"/>
                <a:gd name="connsiteX5338" fmla="*/ 2934176 w 6400800"/>
                <a:gd name="connsiteY5338" fmla="*/ 273844 h 514350"/>
                <a:gd name="connsiteX5339" fmla="*/ 2936081 w 6400800"/>
                <a:gd name="connsiteY5339" fmla="*/ 271939 h 514350"/>
                <a:gd name="connsiteX5340" fmla="*/ 2936081 w 6400800"/>
                <a:gd name="connsiteY5340" fmla="*/ 284321 h 514350"/>
                <a:gd name="connsiteX5341" fmla="*/ 2936081 w 6400800"/>
                <a:gd name="connsiteY5341" fmla="*/ 267176 h 514350"/>
                <a:gd name="connsiteX5342" fmla="*/ 2936081 w 6400800"/>
                <a:gd name="connsiteY5342" fmla="*/ 267176 h 514350"/>
                <a:gd name="connsiteX5343" fmla="*/ 2934176 w 6400800"/>
                <a:gd name="connsiteY5343" fmla="*/ 269081 h 514350"/>
                <a:gd name="connsiteX5344" fmla="*/ 2936081 w 6400800"/>
                <a:gd name="connsiteY5344" fmla="*/ 265271 h 514350"/>
                <a:gd name="connsiteX5345" fmla="*/ 2936081 w 6400800"/>
                <a:gd name="connsiteY5345" fmla="*/ 267176 h 514350"/>
                <a:gd name="connsiteX5346" fmla="*/ 2929414 w 6400800"/>
                <a:gd name="connsiteY5346" fmla="*/ 243364 h 514350"/>
                <a:gd name="connsiteX5347" fmla="*/ 2930366 w 6400800"/>
                <a:gd name="connsiteY5347" fmla="*/ 243364 h 514350"/>
                <a:gd name="connsiteX5348" fmla="*/ 2933224 w 6400800"/>
                <a:gd name="connsiteY5348" fmla="*/ 244316 h 514350"/>
                <a:gd name="connsiteX5349" fmla="*/ 2934176 w 6400800"/>
                <a:gd name="connsiteY5349" fmla="*/ 255746 h 514350"/>
                <a:gd name="connsiteX5350" fmla="*/ 2931319 w 6400800"/>
                <a:gd name="connsiteY5350" fmla="*/ 261461 h 514350"/>
                <a:gd name="connsiteX5351" fmla="*/ 2927509 w 6400800"/>
                <a:gd name="connsiteY5351" fmla="*/ 248126 h 514350"/>
                <a:gd name="connsiteX5352" fmla="*/ 2929414 w 6400800"/>
                <a:gd name="connsiteY5352" fmla="*/ 243364 h 514350"/>
                <a:gd name="connsiteX5353" fmla="*/ 2917984 w 6400800"/>
                <a:gd name="connsiteY5353" fmla="*/ 351949 h 514350"/>
                <a:gd name="connsiteX5354" fmla="*/ 2918936 w 6400800"/>
                <a:gd name="connsiteY5354" fmla="*/ 353854 h 514350"/>
                <a:gd name="connsiteX5355" fmla="*/ 2919889 w 6400800"/>
                <a:gd name="connsiteY5355" fmla="*/ 363379 h 514350"/>
                <a:gd name="connsiteX5356" fmla="*/ 2922746 w 6400800"/>
                <a:gd name="connsiteY5356" fmla="*/ 380524 h 514350"/>
                <a:gd name="connsiteX5357" fmla="*/ 2920841 w 6400800"/>
                <a:gd name="connsiteY5357" fmla="*/ 380524 h 514350"/>
                <a:gd name="connsiteX5358" fmla="*/ 2913221 w 6400800"/>
                <a:gd name="connsiteY5358" fmla="*/ 362426 h 514350"/>
                <a:gd name="connsiteX5359" fmla="*/ 2917984 w 6400800"/>
                <a:gd name="connsiteY5359" fmla="*/ 351949 h 514350"/>
                <a:gd name="connsiteX5360" fmla="*/ 2904649 w 6400800"/>
                <a:gd name="connsiteY5360" fmla="*/ 224314 h 514350"/>
                <a:gd name="connsiteX5361" fmla="*/ 2904649 w 6400800"/>
                <a:gd name="connsiteY5361" fmla="*/ 224314 h 514350"/>
                <a:gd name="connsiteX5362" fmla="*/ 2903696 w 6400800"/>
                <a:gd name="connsiteY5362" fmla="*/ 237649 h 514350"/>
                <a:gd name="connsiteX5363" fmla="*/ 2902744 w 6400800"/>
                <a:gd name="connsiteY5363" fmla="*/ 250031 h 514350"/>
                <a:gd name="connsiteX5364" fmla="*/ 2900839 w 6400800"/>
                <a:gd name="connsiteY5364" fmla="*/ 235744 h 514350"/>
                <a:gd name="connsiteX5365" fmla="*/ 2904649 w 6400800"/>
                <a:gd name="connsiteY5365" fmla="*/ 224314 h 514350"/>
                <a:gd name="connsiteX5366" fmla="*/ 2885599 w 6400800"/>
                <a:gd name="connsiteY5366" fmla="*/ 294799 h 514350"/>
                <a:gd name="connsiteX5367" fmla="*/ 2888456 w 6400800"/>
                <a:gd name="connsiteY5367" fmla="*/ 280511 h 514350"/>
                <a:gd name="connsiteX5368" fmla="*/ 2889409 w 6400800"/>
                <a:gd name="connsiteY5368" fmla="*/ 308134 h 514350"/>
                <a:gd name="connsiteX5369" fmla="*/ 2884646 w 6400800"/>
                <a:gd name="connsiteY5369" fmla="*/ 297656 h 514350"/>
                <a:gd name="connsiteX5370" fmla="*/ 2885599 w 6400800"/>
                <a:gd name="connsiteY5370" fmla="*/ 294799 h 514350"/>
                <a:gd name="connsiteX5371" fmla="*/ 2869406 w 6400800"/>
                <a:gd name="connsiteY5371" fmla="*/ 301466 h 514350"/>
                <a:gd name="connsiteX5372" fmla="*/ 2869406 w 6400800"/>
                <a:gd name="connsiteY5372" fmla="*/ 301466 h 514350"/>
                <a:gd name="connsiteX5373" fmla="*/ 2869406 w 6400800"/>
                <a:gd name="connsiteY5373" fmla="*/ 302419 h 514350"/>
                <a:gd name="connsiteX5374" fmla="*/ 2868454 w 6400800"/>
                <a:gd name="connsiteY5374" fmla="*/ 305276 h 514350"/>
                <a:gd name="connsiteX5375" fmla="*/ 2856071 w 6400800"/>
                <a:gd name="connsiteY5375" fmla="*/ 284321 h 514350"/>
                <a:gd name="connsiteX5376" fmla="*/ 2855119 w 6400800"/>
                <a:gd name="connsiteY5376" fmla="*/ 282416 h 514350"/>
                <a:gd name="connsiteX5377" fmla="*/ 2857976 w 6400800"/>
                <a:gd name="connsiteY5377" fmla="*/ 273844 h 514350"/>
                <a:gd name="connsiteX5378" fmla="*/ 2869406 w 6400800"/>
                <a:gd name="connsiteY5378" fmla="*/ 301466 h 514350"/>
                <a:gd name="connsiteX5379" fmla="*/ 2851309 w 6400800"/>
                <a:gd name="connsiteY5379" fmla="*/ 262414 h 514350"/>
                <a:gd name="connsiteX5380" fmla="*/ 2851309 w 6400800"/>
                <a:gd name="connsiteY5380" fmla="*/ 259556 h 514350"/>
                <a:gd name="connsiteX5381" fmla="*/ 2855119 w 6400800"/>
                <a:gd name="connsiteY5381" fmla="*/ 267176 h 514350"/>
                <a:gd name="connsiteX5382" fmla="*/ 2856071 w 6400800"/>
                <a:gd name="connsiteY5382" fmla="*/ 269081 h 514350"/>
                <a:gd name="connsiteX5383" fmla="*/ 2851309 w 6400800"/>
                <a:gd name="connsiteY5383" fmla="*/ 276701 h 514350"/>
                <a:gd name="connsiteX5384" fmla="*/ 2850356 w 6400800"/>
                <a:gd name="connsiteY5384" fmla="*/ 274796 h 514350"/>
                <a:gd name="connsiteX5385" fmla="*/ 2851309 w 6400800"/>
                <a:gd name="connsiteY5385" fmla="*/ 262414 h 514350"/>
                <a:gd name="connsiteX5386" fmla="*/ 2848451 w 6400800"/>
                <a:gd name="connsiteY5386" fmla="*/ 312896 h 514350"/>
                <a:gd name="connsiteX5387" fmla="*/ 2848451 w 6400800"/>
                <a:gd name="connsiteY5387" fmla="*/ 302419 h 514350"/>
                <a:gd name="connsiteX5388" fmla="*/ 2860834 w 6400800"/>
                <a:gd name="connsiteY5388" fmla="*/ 327184 h 514350"/>
                <a:gd name="connsiteX5389" fmla="*/ 2856071 w 6400800"/>
                <a:gd name="connsiteY5389" fmla="*/ 344329 h 514350"/>
                <a:gd name="connsiteX5390" fmla="*/ 2853214 w 6400800"/>
                <a:gd name="connsiteY5390" fmla="*/ 355759 h 514350"/>
                <a:gd name="connsiteX5391" fmla="*/ 2851309 w 6400800"/>
                <a:gd name="connsiteY5391" fmla="*/ 341471 h 514350"/>
                <a:gd name="connsiteX5392" fmla="*/ 2847499 w 6400800"/>
                <a:gd name="connsiteY5392" fmla="*/ 316706 h 514350"/>
                <a:gd name="connsiteX5393" fmla="*/ 2848451 w 6400800"/>
                <a:gd name="connsiteY5393" fmla="*/ 312896 h 514350"/>
                <a:gd name="connsiteX5394" fmla="*/ 2836069 w 6400800"/>
                <a:gd name="connsiteY5394" fmla="*/ 226219 h 514350"/>
                <a:gd name="connsiteX5395" fmla="*/ 2847499 w 6400800"/>
                <a:gd name="connsiteY5395" fmla="*/ 251936 h 514350"/>
                <a:gd name="connsiteX5396" fmla="*/ 2844641 w 6400800"/>
                <a:gd name="connsiteY5396" fmla="*/ 261461 h 514350"/>
                <a:gd name="connsiteX5397" fmla="*/ 2843689 w 6400800"/>
                <a:gd name="connsiteY5397" fmla="*/ 266224 h 514350"/>
                <a:gd name="connsiteX5398" fmla="*/ 2838926 w 6400800"/>
                <a:gd name="connsiteY5398" fmla="*/ 258604 h 514350"/>
                <a:gd name="connsiteX5399" fmla="*/ 2834164 w 6400800"/>
                <a:gd name="connsiteY5399" fmla="*/ 229076 h 514350"/>
                <a:gd name="connsiteX5400" fmla="*/ 2836069 w 6400800"/>
                <a:gd name="connsiteY5400" fmla="*/ 226219 h 514350"/>
                <a:gd name="connsiteX5401" fmla="*/ 2830354 w 6400800"/>
                <a:gd name="connsiteY5401" fmla="*/ 305276 h 514350"/>
                <a:gd name="connsiteX5402" fmla="*/ 2831306 w 6400800"/>
                <a:gd name="connsiteY5402" fmla="*/ 312896 h 514350"/>
                <a:gd name="connsiteX5403" fmla="*/ 2831306 w 6400800"/>
                <a:gd name="connsiteY5403" fmla="*/ 313849 h 514350"/>
                <a:gd name="connsiteX5404" fmla="*/ 2830354 w 6400800"/>
                <a:gd name="connsiteY5404" fmla="*/ 308134 h 514350"/>
                <a:gd name="connsiteX5405" fmla="*/ 2830354 w 6400800"/>
                <a:gd name="connsiteY5405" fmla="*/ 305276 h 514350"/>
                <a:gd name="connsiteX5406" fmla="*/ 2829401 w 6400800"/>
                <a:gd name="connsiteY5406" fmla="*/ 292894 h 514350"/>
                <a:gd name="connsiteX5407" fmla="*/ 2830354 w 6400800"/>
                <a:gd name="connsiteY5407" fmla="*/ 299561 h 514350"/>
                <a:gd name="connsiteX5408" fmla="*/ 2829401 w 6400800"/>
                <a:gd name="connsiteY5408" fmla="*/ 301466 h 514350"/>
                <a:gd name="connsiteX5409" fmla="*/ 2829401 w 6400800"/>
                <a:gd name="connsiteY5409" fmla="*/ 299561 h 514350"/>
                <a:gd name="connsiteX5410" fmla="*/ 2829401 w 6400800"/>
                <a:gd name="connsiteY5410" fmla="*/ 292894 h 514350"/>
                <a:gd name="connsiteX5411" fmla="*/ 2785586 w 6400800"/>
                <a:gd name="connsiteY5411" fmla="*/ 268129 h 514350"/>
                <a:gd name="connsiteX5412" fmla="*/ 2782729 w 6400800"/>
                <a:gd name="connsiteY5412" fmla="*/ 271939 h 514350"/>
                <a:gd name="connsiteX5413" fmla="*/ 2782729 w 6400800"/>
                <a:gd name="connsiteY5413" fmla="*/ 269081 h 514350"/>
                <a:gd name="connsiteX5414" fmla="*/ 2782729 w 6400800"/>
                <a:gd name="connsiteY5414" fmla="*/ 265271 h 514350"/>
                <a:gd name="connsiteX5415" fmla="*/ 2786539 w 6400800"/>
                <a:gd name="connsiteY5415" fmla="*/ 258604 h 514350"/>
                <a:gd name="connsiteX5416" fmla="*/ 2786539 w 6400800"/>
                <a:gd name="connsiteY5416" fmla="*/ 260509 h 514350"/>
                <a:gd name="connsiteX5417" fmla="*/ 2785586 w 6400800"/>
                <a:gd name="connsiteY5417" fmla="*/ 268129 h 514350"/>
                <a:gd name="connsiteX5418" fmla="*/ 2796064 w 6400800"/>
                <a:gd name="connsiteY5418" fmla="*/ 268129 h 514350"/>
                <a:gd name="connsiteX5419" fmla="*/ 2796064 w 6400800"/>
                <a:gd name="connsiteY5419" fmla="*/ 268129 h 514350"/>
                <a:gd name="connsiteX5420" fmla="*/ 2798921 w 6400800"/>
                <a:gd name="connsiteY5420" fmla="*/ 263366 h 514350"/>
                <a:gd name="connsiteX5421" fmla="*/ 2796064 w 6400800"/>
                <a:gd name="connsiteY5421" fmla="*/ 268129 h 514350"/>
                <a:gd name="connsiteX5422" fmla="*/ 2803684 w 6400800"/>
                <a:gd name="connsiteY5422" fmla="*/ 314801 h 514350"/>
                <a:gd name="connsiteX5423" fmla="*/ 2802731 w 6400800"/>
                <a:gd name="connsiteY5423" fmla="*/ 318611 h 514350"/>
                <a:gd name="connsiteX5424" fmla="*/ 2801779 w 6400800"/>
                <a:gd name="connsiteY5424" fmla="*/ 325279 h 514350"/>
                <a:gd name="connsiteX5425" fmla="*/ 2798921 w 6400800"/>
                <a:gd name="connsiteY5425" fmla="*/ 317659 h 514350"/>
                <a:gd name="connsiteX5426" fmla="*/ 2798921 w 6400800"/>
                <a:gd name="connsiteY5426" fmla="*/ 315754 h 514350"/>
                <a:gd name="connsiteX5427" fmla="*/ 2798921 w 6400800"/>
                <a:gd name="connsiteY5427" fmla="*/ 315754 h 514350"/>
                <a:gd name="connsiteX5428" fmla="*/ 2801779 w 6400800"/>
                <a:gd name="connsiteY5428" fmla="*/ 304324 h 514350"/>
                <a:gd name="connsiteX5429" fmla="*/ 2803684 w 6400800"/>
                <a:gd name="connsiteY5429" fmla="*/ 312896 h 514350"/>
                <a:gd name="connsiteX5430" fmla="*/ 2803684 w 6400800"/>
                <a:gd name="connsiteY5430" fmla="*/ 314801 h 514350"/>
                <a:gd name="connsiteX5431" fmla="*/ 2810351 w 6400800"/>
                <a:gd name="connsiteY5431" fmla="*/ 280511 h 514350"/>
                <a:gd name="connsiteX5432" fmla="*/ 2805589 w 6400800"/>
                <a:gd name="connsiteY5432" fmla="*/ 302419 h 514350"/>
                <a:gd name="connsiteX5433" fmla="*/ 2803684 w 6400800"/>
                <a:gd name="connsiteY5433" fmla="*/ 298609 h 514350"/>
                <a:gd name="connsiteX5434" fmla="*/ 2802731 w 6400800"/>
                <a:gd name="connsiteY5434" fmla="*/ 296704 h 514350"/>
                <a:gd name="connsiteX5435" fmla="*/ 2805589 w 6400800"/>
                <a:gd name="connsiteY5435" fmla="*/ 287179 h 514350"/>
                <a:gd name="connsiteX5436" fmla="*/ 2809399 w 6400800"/>
                <a:gd name="connsiteY5436" fmla="*/ 277654 h 514350"/>
                <a:gd name="connsiteX5437" fmla="*/ 2810351 w 6400800"/>
                <a:gd name="connsiteY5437" fmla="*/ 275749 h 514350"/>
                <a:gd name="connsiteX5438" fmla="*/ 2810351 w 6400800"/>
                <a:gd name="connsiteY5438" fmla="*/ 280511 h 514350"/>
                <a:gd name="connsiteX5439" fmla="*/ 2811304 w 6400800"/>
                <a:gd name="connsiteY5439" fmla="*/ 276701 h 514350"/>
                <a:gd name="connsiteX5440" fmla="*/ 2811304 w 6400800"/>
                <a:gd name="connsiteY5440" fmla="*/ 274796 h 514350"/>
                <a:gd name="connsiteX5441" fmla="*/ 2813209 w 6400800"/>
                <a:gd name="connsiteY5441" fmla="*/ 270986 h 514350"/>
                <a:gd name="connsiteX5442" fmla="*/ 2811304 w 6400800"/>
                <a:gd name="connsiteY5442" fmla="*/ 276701 h 514350"/>
                <a:gd name="connsiteX5443" fmla="*/ 2812256 w 6400800"/>
                <a:gd name="connsiteY5443" fmla="*/ 236696 h 514350"/>
                <a:gd name="connsiteX5444" fmla="*/ 2806541 w 6400800"/>
                <a:gd name="connsiteY5444" fmla="*/ 246221 h 514350"/>
                <a:gd name="connsiteX5445" fmla="*/ 2799874 w 6400800"/>
                <a:gd name="connsiteY5445" fmla="*/ 251936 h 514350"/>
                <a:gd name="connsiteX5446" fmla="*/ 2794159 w 6400800"/>
                <a:gd name="connsiteY5446" fmla="*/ 257651 h 514350"/>
                <a:gd name="connsiteX5447" fmla="*/ 2792254 w 6400800"/>
                <a:gd name="connsiteY5447" fmla="*/ 245269 h 514350"/>
                <a:gd name="connsiteX5448" fmla="*/ 2796064 w 6400800"/>
                <a:gd name="connsiteY5448" fmla="*/ 238601 h 514350"/>
                <a:gd name="connsiteX5449" fmla="*/ 2804636 w 6400800"/>
                <a:gd name="connsiteY5449" fmla="*/ 224314 h 514350"/>
                <a:gd name="connsiteX5450" fmla="*/ 2812256 w 6400800"/>
                <a:gd name="connsiteY5450" fmla="*/ 236696 h 514350"/>
                <a:gd name="connsiteX5451" fmla="*/ 2804636 w 6400800"/>
                <a:gd name="connsiteY5451" fmla="*/ 223361 h 514350"/>
                <a:gd name="connsiteX5452" fmla="*/ 2794159 w 6400800"/>
                <a:gd name="connsiteY5452" fmla="*/ 235744 h 514350"/>
                <a:gd name="connsiteX5453" fmla="*/ 2792254 w 6400800"/>
                <a:gd name="connsiteY5453" fmla="*/ 238601 h 514350"/>
                <a:gd name="connsiteX5454" fmla="*/ 2792254 w 6400800"/>
                <a:gd name="connsiteY5454" fmla="*/ 238601 h 514350"/>
                <a:gd name="connsiteX5455" fmla="*/ 2796064 w 6400800"/>
                <a:gd name="connsiteY5455" fmla="*/ 230981 h 514350"/>
                <a:gd name="connsiteX5456" fmla="*/ 2801779 w 6400800"/>
                <a:gd name="connsiteY5456" fmla="*/ 219551 h 514350"/>
                <a:gd name="connsiteX5457" fmla="*/ 2804636 w 6400800"/>
                <a:gd name="connsiteY5457" fmla="*/ 223361 h 514350"/>
                <a:gd name="connsiteX5458" fmla="*/ 2787491 w 6400800"/>
                <a:gd name="connsiteY5458" fmla="*/ 196691 h 514350"/>
                <a:gd name="connsiteX5459" fmla="*/ 2800826 w 6400800"/>
                <a:gd name="connsiteY5459" fmla="*/ 217646 h 514350"/>
                <a:gd name="connsiteX5460" fmla="*/ 2792254 w 6400800"/>
                <a:gd name="connsiteY5460" fmla="*/ 228124 h 514350"/>
                <a:gd name="connsiteX5461" fmla="*/ 2790349 w 6400800"/>
                <a:gd name="connsiteY5461" fmla="*/ 230981 h 514350"/>
                <a:gd name="connsiteX5462" fmla="*/ 2787491 w 6400800"/>
                <a:gd name="connsiteY5462" fmla="*/ 218599 h 514350"/>
                <a:gd name="connsiteX5463" fmla="*/ 2781776 w 6400800"/>
                <a:gd name="connsiteY5463" fmla="*/ 196691 h 514350"/>
                <a:gd name="connsiteX5464" fmla="*/ 2783681 w 6400800"/>
                <a:gd name="connsiteY5464" fmla="*/ 218599 h 514350"/>
                <a:gd name="connsiteX5465" fmla="*/ 2784634 w 6400800"/>
                <a:gd name="connsiteY5465" fmla="*/ 237649 h 514350"/>
                <a:gd name="connsiteX5466" fmla="*/ 2780824 w 6400800"/>
                <a:gd name="connsiteY5466" fmla="*/ 243364 h 514350"/>
                <a:gd name="connsiteX5467" fmla="*/ 2778919 w 6400800"/>
                <a:gd name="connsiteY5467" fmla="*/ 204311 h 514350"/>
                <a:gd name="connsiteX5468" fmla="*/ 2777966 w 6400800"/>
                <a:gd name="connsiteY5468" fmla="*/ 186214 h 514350"/>
                <a:gd name="connsiteX5469" fmla="*/ 2775109 w 6400800"/>
                <a:gd name="connsiteY5469" fmla="*/ 204311 h 514350"/>
                <a:gd name="connsiteX5470" fmla="*/ 2774156 w 6400800"/>
                <a:gd name="connsiteY5470" fmla="*/ 214789 h 514350"/>
                <a:gd name="connsiteX5471" fmla="*/ 2770346 w 6400800"/>
                <a:gd name="connsiteY5471" fmla="*/ 190976 h 514350"/>
                <a:gd name="connsiteX5472" fmla="*/ 2770346 w 6400800"/>
                <a:gd name="connsiteY5472" fmla="*/ 189071 h 514350"/>
                <a:gd name="connsiteX5473" fmla="*/ 2770346 w 6400800"/>
                <a:gd name="connsiteY5473" fmla="*/ 185261 h 514350"/>
                <a:gd name="connsiteX5474" fmla="*/ 2768441 w 6400800"/>
                <a:gd name="connsiteY5474" fmla="*/ 166211 h 514350"/>
                <a:gd name="connsiteX5475" fmla="*/ 2787491 w 6400800"/>
                <a:gd name="connsiteY5475" fmla="*/ 196691 h 514350"/>
                <a:gd name="connsiteX5476" fmla="*/ 2767489 w 6400800"/>
                <a:gd name="connsiteY5476" fmla="*/ 167164 h 514350"/>
                <a:gd name="connsiteX5477" fmla="*/ 2767489 w 6400800"/>
                <a:gd name="connsiteY5477" fmla="*/ 170974 h 514350"/>
                <a:gd name="connsiteX5478" fmla="*/ 2766536 w 6400800"/>
                <a:gd name="connsiteY5478" fmla="*/ 166211 h 514350"/>
                <a:gd name="connsiteX5479" fmla="*/ 2767489 w 6400800"/>
                <a:gd name="connsiteY5479" fmla="*/ 167164 h 514350"/>
                <a:gd name="connsiteX5480" fmla="*/ 2757964 w 6400800"/>
                <a:gd name="connsiteY5480" fmla="*/ 342424 h 514350"/>
                <a:gd name="connsiteX5481" fmla="*/ 2755106 w 6400800"/>
                <a:gd name="connsiteY5481" fmla="*/ 336709 h 514350"/>
                <a:gd name="connsiteX5482" fmla="*/ 2758916 w 6400800"/>
                <a:gd name="connsiteY5482" fmla="*/ 329089 h 514350"/>
                <a:gd name="connsiteX5483" fmla="*/ 2760821 w 6400800"/>
                <a:gd name="connsiteY5483" fmla="*/ 332899 h 514350"/>
                <a:gd name="connsiteX5484" fmla="*/ 2757964 w 6400800"/>
                <a:gd name="connsiteY5484" fmla="*/ 342424 h 514350"/>
                <a:gd name="connsiteX5485" fmla="*/ 2762726 w 6400800"/>
                <a:gd name="connsiteY5485" fmla="*/ 327184 h 514350"/>
                <a:gd name="connsiteX5486" fmla="*/ 2761774 w 6400800"/>
                <a:gd name="connsiteY5486" fmla="*/ 330994 h 514350"/>
                <a:gd name="connsiteX5487" fmla="*/ 2759869 w 6400800"/>
                <a:gd name="connsiteY5487" fmla="*/ 328136 h 514350"/>
                <a:gd name="connsiteX5488" fmla="*/ 2761774 w 6400800"/>
                <a:gd name="connsiteY5488" fmla="*/ 324326 h 514350"/>
                <a:gd name="connsiteX5489" fmla="*/ 2762726 w 6400800"/>
                <a:gd name="connsiteY5489" fmla="*/ 327184 h 514350"/>
                <a:gd name="connsiteX5490" fmla="*/ 2762726 w 6400800"/>
                <a:gd name="connsiteY5490" fmla="*/ 327184 h 514350"/>
                <a:gd name="connsiteX5491" fmla="*/ 2762726 w 6400800"/>
                <a:gd name="connsiteY5491" fmla="*/ 250031 h 514350"/>
                <a:gd name="connsiteX5492" fmla="*/ 2762726 w 6400800"/>
                <a:gd name="connsiteY5492" fmla="*/ 270034 h 514350"/>
                <a:gd name="connsiteX5493" fmla="*/ 2754154 w 6400800"/>
                <a:gd name="connsiteY5493" fmla="*/ 282416 h 514350"/>
                <a:gd name="connsiteX5494" fmla="*/ 2753201 w 6400800"/>
                <a:gd name="connsiteY5494" fmla="*/ 284321 h 514350"/>
                <a:gd name="connsiteX5495" fmla="*/ 2752249 w 6400800"/>
                <a:gd name="connsiteY5495" fmla="*/ 282416 h 514350"/>
                <a:gd name="connsiteX5496" fmla="*/ 2753201 w 6400800"/>
                <a:gd name="connsiteY5496" fmla="*/ 278606 h 514350"/>
                <a:gd name="connsiteX5497" fmla="*/ 2756059 w 6400800"/>
                <a:gd name="connsiteY5497" fmla="*/ 267176 h 514350"/>
                <a:gd name="connsiteX5498" fmla="*/ 2761774 w 6400800"/>
                <a:gd name="connsiteY5498" fmla="*/ 251936 h 514350"/>
                <a:gd name="connsiteX5499" fmla="*/ 2762726 w 6400800"/>
                <a:gd name="connsiteY5499" fmla="*/ 250031 h 514350"/>
                <a:gd name="connsiteX5500" fmla="*/ 2762726 w 6400800"/>
                <a:gd name="connsiteY5500" fmla="*/ 250031 h 514350"/>
                <a:gd name="connsiteX5501" fmla="*/ 2753201 w 6400800"/>
                <a:gd name="connsiteY5501" fmla="*/ 250031 h 514350"/>
                <a:gd name="connsiteX5502" fmla="*/ 2757011 w 6400800"/>
                <a:gd name="connsiteY5502" fmla="*/ 230981 h 514350"/>
                <a:gd name="connsiteX5503" fmla="*/ 2762726 w 6400800"/>
                <a:gd name="connsiteY5503" fmla="*/ 249079 h 514350"/>
                <a:gd name="connsiteX5504" fmla="*/ 2760821 w 6400800"/>
                <a:gd name="connsiteY5504" fmla="*/ 252889 h 514350"/>
                <a:gd name="connsiteX5505" fmla="*/ 2752249 w 6400800"/>
                <a:gd name="connsiteY5505" fmla="*/ 267176 h 514350"/>
                <a:gd name="connsiteX5506" fmla="*/ 2748439 w 6400800"/>
                <a:gd name="connsiteY5506" fmla="*/ 275749 h 514350"/>
                <a:gd name="connsiteX5507" fmla="*/ 2747486 w 6400800"/>
                <a:gd name="connsiteY5507" fmla="*/ 274796 h 514350"/>
                <a:gd name="connsiteX5508" fmla="*/ 2753201 w 6400800"/>
                <a:gd name="connsiteY5508" fmla="*/ 250031 h 514350"/>
                <a:gd name="connsiteX5509" fmla="*/ 2749391 w 6400800"/>
                <a:gd name="connsiteY5509" fmla="*/ 362426 h 514350"/>
                <a:gd name="connsiteX5510" fmla="*/ 2746534 w 6400800"/>
                <a:gd name="connsiteY5510" fmla="*/ 357664 h 514350"/>
                <a:gd name="connsiteX5511" fmla="*/ 2746534 w 6400800"/>
                <a:gd name="connsiteY5511" fmla="*/ 354806 h 514350"/>
                <a:gd name="connsiteX5512" fmla="*/ 2749391 w 6400800"/>
                <a:gd name="connsiteY5512" fmla="*/ 362426 h 514350"/>
                <a:gd name="connsiteX5513" fmla="*/ 2734151 w 6400800"/>
                <a:gd name="connsiteY5513" fmla="*/ 258604 h 514350"/>
                <a:gd name="connsiteX5514" fmla="*/ 2740819 w 6400800"/>
                <a:gd name="connsiteY5514" fmla="*/ 273844 h 514350"/>
                <a:gd name="connsiteX5515" fmla="*/ 2735104 w 6400800"/>
                <a:gd name="connsiteY5515" fmla="*/ 290036 h 514350"/>
                <a:gd name="connsiteX5516" fmla="*/ 2734151 w 6400800"/>
                <a:gd name="connsiteY5516" fmla="*/ 287179 h 514350"/>
                <a:gd name="connsiteX5517" fmla="*/ 2734151 w 6400800"/>
                <a:gd name="connsiteY5517" fmla="*/ 291941 h 514350"/>
                <a:gd name="connsiteX5518" fmla="*/ 2734151 w 6400800"/>
                <a:gd name="connsiteY5518" fmla="*/ 291941 h 514350"/>
                <a:gd name="connsiteX5519" fmla="*/ 2732246 w 6400800"/>
                <a:gd name="connsiteY5519" fmla="*/ 289084 h 514350"/>
                <a:gd name="connsiteX5520" fmla="*/ 2731294 w 6400800"/>
                <a:gd name="connsiteY5520" fmla="*/ 286226 h 514350"/>
                <a:gd name="connsiteX5521" fmla="*/ 2734151 w 6400800"/>
                <a:gd name="connsiteY5521" fmla="*/ 258604 h 514350"/>
                <a:gd name="connsiteX5522" fmla="*/ 2715101 w 6400800"/>
                <a:gd name="connsiteY5522" fmla="*/ 290989 h 514350"/>
                <a:gd name="connsiteX5523" fmla="*/ 2716054 w 6400800"/>
                <a:gd name="connsiteY5523" fmla="*/ 273844 h 514350"/>
                <a:gd name="connsiteX5524" fmla="*/ 2717959 w 6400800"/>
                <a:gd name="connsiteY5524" fmla="*/ 278606 h 514350"/>
                <a:gd name="connsiteX5525" fmla="*/ 2716054 w 6400800"/>
                <a:gd name="connsiteY5525" fmla="*/ 304324 h 514350"/>
                <a:gd name="connsiteX5526" fmla="*/ 2715101 w 6400800"/>
                <a:gd name="connsiteY5526" fmla="*/ 303371 h 514350"/>
                <a:gd name="connsiteX5527" fmla="*/ 2715101 w 6400800"/>
                <a:gd name="connsiteY5527" fmla="*/ 290989 h 514350"/>
                <a:gd name="connsiteX5528" fmla="*/ 2705576 w 6400800"/>
                <a:gd name="connsiteY5528" fmla="*/ 243364 h 514350"/>
                <a:gd name="connsiteX5529" fmla="*/ 2704624 w 6400800"/>
                <a:gd name="connsiteY5529" fmla="*/ 247174 h 514350"/>
                <a:gd name="connsiteX5530" fmla="*/ 2703671 w 6400800"/>
                <a:gd name="connsiteY5530" fmla="*/ 238601 h 514350"/>
                <a:gd name="connsiteX5531" fmla="*/ 2705576 w 6400800"/>
                <a:gd name="connsiteY5531" fmla="*/ 243364 h 514350"/>
                <a:gd name="connsiteX5532" fmla="*/ 2697956 w 6400800"/>
                <a:gd name="connsiteY5532" fmla="*/ 312896 h 514350"/>
                <a:gd name="connsiteX5533" fmla="*/ 2697956 w 6400800"/>
                <a:gd name="connsiteY5533" fmla="*/ 313849 h 514350"/>
                <a:gd name="connsiteX5534" fmla="*/ 2697956 w 6400800"/>
                <a:gd name="connsiteY5534" fmla="*/ 310991 h 514350"/>
                <a:gd name="connsiteX5535" fmla="*/ 2697956 w 6400800"/>
                <a:gd name="connsiteY5535" fmla="*/ 312896 h 514350"/>
                <a:gd name="connsiteX5536" fmla="*/ 2664619 w 6400800"/>
                <a:gd name="connsiteY5536" fmla="*/ 234791 h 514350"/>
                <a:gd name="connsiteX5537" fmla="*/ 2666524 w 6400800"/>
                <a:gd name="connsiteY5537" fmla="*/ 238601 h 514350"/>
                <a:gd name="connsiteX5538" fmla="*/ 2673191 w 6400800"/>
                <a:gd name="connsiteY5538" fmla="*/ 287179 h 514350"/>
                <a:gd name="connsiteX5539" fmla="*/ 2670334 w 6400800"/>
                <a:gd name="connsiteY5539" fmla="*/ 279559 h 514350"/>
                <a:gd name="connsiteX5540" fmla="*/ 2670334 w 6400800"/>
                <a:gd name="connsiteY5540" fmla="*/ 278606 h 514350"/>
                <a:gd name="connsiteX5541" fmla="*/ 2671286 w 6400800"/>
                <a:gd name="connsiteY5541" fmla="*/ 276701 h 514350"/>
                <a:gd name="connsiteX5542" fmla="*/ 2670334 w 6400800"/>
                <a:gd name="connsiteY5542" fmla="*/ 278606 h 514350"/>
                <a:gd name="connsiteX5543" fmla="*/ 2664619 w 6400800"/>
                <a:gd name="connsiteY5543" fmla="*/ 246221 h 514350"/>
                <a:gd name="connsiteX5544" fmla="*/ 2663666 w 6400800"/>
                <a:gd name="connsiteY5544" fmla="*/ 240506 h 514350"/>
                <a:gd name="connsiteX5545" fmla="*/ 2664619 w 6400800"/>
                <a:gd name="connsiteY5545" fmla="*/ 234791 h 514350"/>
                <a:gd name="connsiteX5546" fmla="*/ 2657951 w 6400800"/>
                <a:gd name="connsiteY5546" fmla="*/ 339566 h 514350"/>
                <a:gd name="connsiteX5547" fmla="*/ 2656046 w 6400800"/>
                <a:gd name="connsiteY5547" fmla="*/ 336709 h 514350"/>
                <a:gd name="connsiteX5548" fmla="*/ 2657951 w 6400800"/>
                <a:gd name="connsiteY5548" fmla="*/ 325279 h 514350"/>
                <a:gd name="connsiteX5549" fmla="*/ 2657951 w 6400800"/>
                <a:gd name="connsiteY5549" fmla="*/ 339566 h 514350"/>
                <a:gd name="connsiteX5550" fmla="*/ 2654141 w 6400800"/>
                <a:gd name="connsiteY5550" fmla="*/ 277654 h 514350"/>
                <a:gd name="connsiteX5551" fmla="*/ 2659856 w 6400800"/>
                <a:gd name="connsiteY5551" fmla="*/ 298609 h 514350"/>
                <a:gd name="connsiteX5552" fmla="*/ 2659856 w 6400800"/>
                <a:gd name="connsiteY5552" fmla="*/ 299561 h 514350"/>
                <a:gd name="connsiteX5553" fmla="*/ 2653189 w 6400800"/>
                <a:gd name="connsiteY5553" fmla="*/ 316706 h 514350"/>
                <a:gd name="connsiteX5554" fmla="*/ 2652236 w 6400800"/>
                <a:gd name="connsiteY5554" fmla="*/ 319564 h 514350"/>
                <a:gd name="connsiteX5555" fmla="*/ 2650331 w 6400800"/>
                <a:gd name="connsiteY5555" fmla="*/ 311944 h 514350"/>
                <a:gd name="connsiteX5556" fmla="*/ 2647474 w 6400800"/>
                <a:gd name="connsiteY5556" fmla="*/ 301466 h 514350"/>
                <a:gd name="connsiteX5557" fmla="*/ 2654141 w 6400800"/>
                <a:gd name="connsiteY5557" fmla="*/ 277654 h 514350"/>
                <a:gd name="connsiteX5558" fmla="*/ 2633186 w 6400800"/>
                <a:gd name="connsiteY5558" fmla="*/ 283369 h 514350"/>
                <a:gd name="connsiteX5559" fmla="*/ 2633186 w 6400800"/>
                <a:gd name="connsiteY5559" fmla="*/ 285274 h 514350"/>
                <a:gd name="connsiteX5560" fmla="*/ 2633186 w 6400800"/>
                <a:gd name="connsiteY5560" fmla="*/ 286226 h 514350"/>
                <a:gd name="connsiteX5561" fmla="*/ 2632234 w 6400800"/>
                <a:gd name="connsiteY5561" fmla="*/ 290036 h 514350"/>
                <a:gd name="connsiteX5562" fmla="*/ 2633186 w 6400800"/>
                <a:gd name="connsiteY5562" fmla="*/ 283369 h 514350"/>
                <a:gd name="connsiteX5563" fmla="*/ 2578894 w 6400800"/>
                <a:gd name="connsiteY5563" fmla="*/ 242411 h 514350"/>
                <a:gd name="connsiteX5564" fmla="*/ 2577941 w 6400800"/>
                <a:gd name="connsiteY5564" fmla="*/ 241459 h 514350"/>
                <a:gd name="connsiteX5565" fmla="*/ 2580799 w 6400800"/>
                <a:gd name="connsiteY5565" fmla="*/ 235744 h 514350"/>
                <a:gd name="connsiteX5566" fmla="*/ 2580799 w 6400800"/>
                <a:gd name="connsiteY5566" fmla="*/ 235744 h 514350"/>
                <a:gd name="connsiteX5567" fmla="*/ 2578894 w 6400800"/>
                <a:gd name="connsiteY5567" fmla="*/ 242411 h 514350"/>
                <a:gd name="connsiteX5568" fmla="*/ 2597944 w 6400800"/>
                <a:gd name="connsiteY5568" fmla="*/ 275749 h 514350"/>
                <a:gd name="connsiteX5569" fmla="*/ 2597944 w 6400800"/>
                <a:gd name="connsiteY5569" fmla="*/ 274796 h 514350"/>
                <a:gd name="connsiteX5570" fmla="*/ 2597944 w 6400800"/>
                <a:gd name="connsiteY5570" fmla="*/ 275749 h 514350"/>
                <a:gd name="connsiteX5571" fmla="*/ 2597944 w 6400800"/>
                <a:gd name="connsiteY5571" fmla="*/ 275749 h 514350"/>
                <a:gd name="connsiteX5572" fmla="*/ 2616041 w 6400800"/>
                <a:gd name="connsiteY5572" fmla="*/ 309086 h 514350"/>
                <a:gd name="connsiteX5573" fmla="*/ 2613184 w 6400800"/>
                <a:gd name="connsiteY5573" fmla="*/ 319564 h 514350"/>
                <a:gd name="connsiteX5574" fmla="*/ 2613184 w 6400800"/>
                <a:gd name="connsiteY5574" fmla="*/ 318611 h 514350"/>
                <a:gd name="connsiteX5575" fmla="*/ 2613184 w 6400800"/>
                <a:gd name="connsiteY5575" fmla="*/ 319564 h 514350"/>
                <a:gd name="connsiteX5576" fmla="*/ 2613184 w 6400800"/>
                <a:gd name="connsiteY5576" fmla="*/ 319564 h 514350"/>
                <a:gd name="connsiteX5577" fmla="*/ 2600801 w 6400800"/>
                <a:gd name="connsiteY5577" fmla="*/ 289084 h 514350"/>
                <a:gd name="connsiteX5578" fmla="*/ 2602706 w 6400800"/>
                <a:gd name="connsiteY5578" fmla="*/ 282416 h 514350"/>
                <a:gd name="connsiteX5579" fmla="*/ 2612231 w 6400800"/>
                <a:gd name="connsiteY5579" fmla="*/ 299561 h 514350"/>
                <a:gd name="connsiteX5580" fmla="*/ 2616041 w 6400800"/>
                <a:gd name="connsiteY5580" fmla="*/ 308134 h 514350"/>
                <a:gd name="connsiteX5581" fmla="*/ 2616041 w 6400800"/>
                <a:gd name="connsiteY5581" fmla="*/ 309086 h 514350"/>
                <a:gd name="connsiteX5582" fmla="*/ 2616041 w 6400800"/>
                <a:gd name="connsiteY5582" fmla="*/ 309086 h 514350"/>
                <a:gd name="connsiteX5583" fmla="*/ 2604611 w 6400800"/>
                <a:gd name="connsiteY5583" fmla="*/ 276701 h 514350"/>
                <a:gd name="connsiteX5584" fmla="*/ 2608421 w 6400800"/>
                <a:gd name="connsiteY5584" fmla="*/ 267176 h 514350"/>
                <a:gd name="connsiteX5585" fmla="*/ 2615089 w 6400800"/>
                <a:gd name="connsiteY5585" fmla="*/ 290036 h 514350"/>
                <a:gd name="connsiteX5586" fmla="*/ 2604611 w 6400800"/>
                <a:gd name="connsiteY5586" fmla="*/ 276701 h 514350"/>
                <a:gd name="connsiteX5587" fmla="*/ 2614136 w 6400800"/>
                <a:gd name="connsiteY5587" fmla="*/ 276701 h 514350"/>
                <a:gd name="connsiteX5588" fmla="*/ 2609374 w 6400800"/>
                <a:gd name="connsiteY5588" fmla="*/ 266224 h 514350"/>
                <a:gd name="connsiteX5589" fmla="*/ 2612231 w 6400800"/>
                <a:gd name="connsiteY5589" fmla="*/ 257651 h 514350"/>
                <a:gd name="connsiteX5590" fmla="*/ 2614136 w 6400800"/>
                <a:gd name="connsiteY5590" fmla="*/ 276701 h 514350"/>
                <a:gd name="connsiteX5591" fmla="*/ 2606516 w 6400800"/>
                <a:gd name="connsiteY5591" fmla="*/ 208121 h 514350"/>
                <a:gd name="connsiteX5592" fmla="*/ 2611279 w 6400800"/>
                <a:gd name="connsiteY5592" fmla="*/ 250984 h 514350"/>
                <a:gd name="connsiteX5593" fmla="*/ 2611279 w 6400800"/>
                <a:gd name="connsiteY5593" fmla="*/ 251936 h 514350"/>
                <a:gd name="connsiteX5594" fmla="*/ 2600801 w 6400800"/>
                <a:gd name="connsiteY5594" fmla="*/ 271939 h 514350"/>
                <a:gd name="connsiteX5595" fmla="*/ 2597944 w 6400800"/>
                <a:gd name="connsiteY5595" fmla="*/ 268129 h 514350"/>
                <a:gd name="connsiteX5596" fmla="*/ 2595086 w 6400800"/>
                <a:gd name="connsiteY5596" fmla="*/ 237649 h 514350"/>
                <a:gd name="connsiteX5597" fmla="*/ 2594134 w 6400800"/>
                <a:gd name="connsiteY5597" fmla="*/ 228124 h 514350"/>
                <a:gd name="connsiteX5598" fmla="*/ 2605564 w 6400800"/>
                <a:gd name="connsiteY5598" fmla="*/ 179546 h 514350"/>
                <a:gd name="connsiteX5599" fmla="*/ 2606516 w 6400800"/>
                <a:gd name="connsiteY5599" fmla="*/ 208121 h 514350"/>
                <a:gd name="connsiteX5600" fmla="*/ 2586514 w 6400800"/>
                <a:gd name="connsiteY5600" fmla="*/ 186214 h 514350"/>
                <a:gd name="connsiteX5601" fmla="*/ 2598896 w 6400800"/>
                <a:gd name="connsiteY5601" fmla="*/ 159544 h 514350"/>
                <a:gd name="connsiteX5602" fmla="*/ 2601754 w 6400800"/>
                <a:gd name="connsiteY5602" fmla="*/ 153829 h 514350"/>
                <a:gd name="connsiteX5603" fmla="*/ 2603659 w 6400800"/>
                <a:gd name="connsiteY5603" fmla="*/ 173831 h 514350"/>
                <a:gd name="connsiteX5604" fmla="*/ 2590324 w 6400800"/>
                <a:gd name="connsiteY5604" fmla="*/ 210979 h 514350"/>
                <a:gd name="connsiteX5605" fmla="*/ 2586514 w 6400800"/>
                <a:gd name="connsiteY5605" fmla="*/ 187166 h 514350"/>
                <a:gd name="connsiteX5606" fmla="*/ 2586514 w 6400800"/>
                <a:gd name="connsiteY5606" fmla="*/ 186214 h 514350"/>
                <a:gd name="connsiteX5607" fmla="*/ 2584609 w 6400800"/>
                <a:gd name="connsiteY5607" fmla="*/ 408146 h 514350"/>
                <a:gd name="connsiteX5608" fmla="*/ 2584609 w 6400800"/>
                <a:gd name="connsiteY5608" fmla="*/ 408146 h 514350"/>
                <a:gd name="connsiteX5609" fmla="*/ 2581751 w 6400800"/>
                <a:gd name="connsiteY5609" fmla="*/ 393859 h 514350"/>
                <a:gd name="connsiteX5610" fmla="*/ 2584609 w 6400800"/>
                <a:gd name="connsiteY5610" fmla="*/ 408146 h 514350"/>
                <a:gd name="connsiteX5611" fmla="*/ 2580799 w 6400800"/>
                <a:gd name="connsiteY5611" fmla="*/ 199549 h 514350"/>
                <a:gd name="connsiteX5612" fmla="*/ 2581751 w 6400800"/>
                <a:gd name="connsiteY5612" fmla="*/ 228124 h 514350"/>
                <a:gd name="connsiteX5613" fmla="*/ 2578894 w 6400800"/>
                <a:gd name="connsiteY5613" fmla="*/ 231934 h 514350"/>
                <a:gd name="connsiteX5614" fmla="*/ 2575084 w 6400800"/>
                <a:gd name="connsiteY5614" fmla="*/ 236696 h 514350"/>
                <a:gd name="connsiteX5615" fmla="*/ 2573179 w 6400800"/>
                <a:gd name="connsiteY5615" fmla="*/ 233839 h 514350"/>
                <a:gd name="connsiteX5616" fmla="*/ 2572226 w 6400800"/>
                <a:gd name="connsiteY5616" fmla="*/ 229076 h 514350"/>
                <a:gd name="connsiteX5617" fmla="*/ 2571274 w 6400800"/>
                <a:gd name="connsiteY5617" fmla="*/ 219551 h 514350"/>
                <a:gd name="connsiteX5618" fmla="*/ 2580799 w 6400800"/>
                <a:gd name="connsiteY5618" fmla="*/ 199549 h 514350"/>
                <a:gd name="connsiteX5619" fmla="*/ 2569369 w 6400800"/>
                <a:gd name="connsiteY5619" fmla="*/ 320516 h 514350"/>
                <a:gd name="connsiteX5620" fmla="*/ 2570321 w 6400800"/>
                <a:gd name="connsiteY5620" fmla="*/ 327184 h 514350"/>
                <a:gd name="connsiteX5621" fmla="*/ 2571274 w 6400800"/>
                <a:gd name="connsiteY5621" fmla="*/ 330041 h 514350"/>
                <a:gd name="connsiteX5622" fmla="*/ 2563654 w 6400800"/>
                <a:gd name="connsiteY5622" fmla="*/ 345281 h 514350"/>
                <a:gd name="connsiteX5623" fmla="*/ 2562701 w 6400800"/>
                <a:gd name="connsiteY5623" fmla="*/ 342424 h 514350"/>
                <a:gd name="connsiteX5624" fmla="*/ 2569369 w 6400800"/>
                <a:gd name="connsiteY5624" fmla="*/ 320516 h 514350"/>
                <a:gd name="connsiteX5625" fmla="*/ 2556034 w 6400800"/>
                <a:gd name="connsiteY5625" fmla="*/ 262414 h 514350"/>
                <a:gd name="connsiteX5626" fmla="*/ 2559844 w 6400800"/>
                <a:gd name="connsiteY5626" fmla="*/ 251936 h 514350"/>
                <a:gd name="connsiteX5627" fmla="*/ 2560796 w 6400800"/>
                <a:gd name="connsiteY5627" fmla="*/ 257651 h 514350"/>
                <a:gd name="connsiteX5628" fmla="*/ 2559844 w 6400800"/>
                <a:gd name="connsiteY5628" fmla="*/ 259556 h 514350"/>
                <a:gd name="connsiteX5629" fmla="*/ 2554129 w 6400800"/>
                <a:gd name="connsiteY5629" fmla="*/ 269081 h 514350"/>
                <a:gd name="connsiteX5630" fmla="*/ 2556034 w 6400800"/>
                <a:gd name="connsiteY5630" fmla="*/ 262414 h 514350"/>
                <a:gd name="connsiteX5631" fmla="*/ 2561749 w 6400800"/>
                <a:gd name="connsiteY5631" fmla="*/ 276701 h 514350"/>
                <a:gd name="connsiteX5632" fmla="*/ 2562701 w 6400800"/>
                <a:gd name="connsiteY5632" fmla="*/ 274796 h 514350"/>
                <a:gd name="connsiteX5633" fmla="*/ 2564606 w 6400800"/>
                <a:gd name="connsiteY5633" fmla="*/ 287179 h 514350"/>
                <a:gd name="connsiteX5634" fmla="*/ 2557939 w 6400800"/>
                <a:gd name="connsiteY5634" fmla="*/ 309086 h 514350"/>
                <a:gd name="connsiteX5635" fmla="*/ 2556034 w 6400800"/>
                <a:gd name="connsiteY5635" fmla="*/ 313849 h 514350"/>
                <a:gd name="connsiteX5636" fmla="*/ 2553176 w 6400800"/>
                <a:gd name="connsiteY5636" fmla="*/ 296704 h 514350"/>
                <a:gd name="connsiteX5637" fmla="*/ 2561749 w 6400800"/>
                <a:gd name="connsiteY5637" fmla="*/ 276701 h 514350"/>
                <a:gd name="connsiteX5638" fmla="*/ 2538889 w 6400800"/>
                <a:gd name="connsiteY5638" fmla="*/ 252889 h 514350"/>
                <a:gd name="connsiteX5639" fmla="*/ 2540794 w 6400800"/>
                <a:gd name="connsiteY5639" fmla="*/ 242411 h 514350"/>
                <a:gd name="connsiteX5640" fmla="*/ 2542699 w 6400800"/>
                <a:gd name="connsiteY5640" fmla="*/ 238601 h 514350"/>
                <a:gd name="connsiteX5641" fmla="*/ 2544604 w 6400800"/>
                <a:gd name="connsiteY5641" fmla="*/ 233839 h 514350"/>
                <a:gd name="connsiteX5642" fmla="*/ 2543651 w 6400800"/>
                <a:gd name="connsiteY5642" fmla="*/ 248126 h 514350"/>
                <a:gd name="connsiteX5643" fmla="*/ 2542699 w 6400800"/>
                <a:gd name="connsiteY5643" fmla="*/ 257651 h 514350"/>
                <a:gd name="connsiteX5644" fmla="*/ 2537936 w 6400800"/>
                <a:gd name="connsiteY5644" fmla="*/ 268129 h 514350"/>
                <a:gd name="connsiteX5645" fmla="*/ 2538889 w 6400800"/>
                <a:gd name="connsiteY5645" fmla="*/ 252889 h 514350"/>
                <a:gd name="connsiteX5646" fmla="*/ 2521744 w 6400800"/>
                <a:gd name="connsiteY5646" fmla="*/ 475774 h 514350"/>
                <a:gd name="connsiteX5647" fmla="*/ 2522696 w 6400800"/>
                <a:gd name="connsiteY5647" fmla="*/ 484346 h 514350"/>
                <a:gd name="connsiteX5648" fmla="*/ 2520791 w 6400800"/>
                <a:gd name="connsiteY5648" fmla="*/ 479584 h 514350"/>
                <a:gd name="connsiteX5649" fmla="*/ 2521744 w 6400800"/>
                <a:gd name="connsiteY5649" fmla="*/ 475774 h 514350"/>
                <a:gd name="connsiteX5650" fmla="*/ 2514124 w 6400800"/>
                <a:gd name="connsiteY5650" fmla="*/ 323374 h 514350"/>
                <a:gd name="connsiteX5651" fmla="*/ 2514124 w 6400800"/>
                <a:gd name="connsiteY5651" fmla="*/ 323374 h 514350"/>
                <a:gd name="connsiteX5652" fmla="*/ 2513171 w 6400800"/>
                <a:gd name="connsiteY5652" fmla="*/ 328136 h 514350"/>
                <a:gd name="connsiteX5653" fmla="*/ 2513171 w 6400800"/>
                <a:gd name="connsiteY5653" fmla="*/ 329089 h 514350"/>
                <a:gd name="connsiteX5654" fmla="*/ 2514124 w 6400800"/>
                <a:gd name="connsiteY5654" fmla="*/ 323374 h 514350"/>
                <a:gd name="connsiteX5655" fmla="*/ 2509361 w 6400800"/>
                <a:gd name="connsiteY5655" fmla="*/ 300514 h 514350"/>
                <a:gd name="connsiteX5656" fmla="*/ 2508409 w 6400800"/>
                <a:gd name="connsiteY5656" fmla="*/ 302419 h 514350"/>
                <a:gd name="connsiteX5657" fmla="*/ 2508409 w 6400800"/>
                <a:gd name="connsiteY5657" fmla="*/ 302419 h 514350"/>
                <a:gd name="connsiteX5658" fmla="*/ 2507456 w 6400800"/>
                <a:gd name="connsiteY5658" fmla="*/ 294799 h 514350"/>
                <a:gd name="connsiteX5659" fmla="*/ 2509361 w 6400800"/>
                <a:gd name="connsiteY5659" fmla="*/ 300514 h 514350"/>
                <a:gd name="connsiteX5660" fmla="*/ 2496979 w 6400800"/>
                <a:gd name="connsiteY5660" fmla="*/ 292894 h 514350"/>
                <a:gd name="connsiteX5661" fmla="*/ 2497931 w 6400800"/>
                <a:gd name="connsiteY5661" fmla="*/ 290036 h 514350"/>
                <a:gd name="connsiteX5662" fmla="*/ 2496979 w 6400800"/>
                <a:gd name="connsiteY5662" fmla="*/ 290989 h 514350"/>
                <a:gd name="connsiteX5663" fmla="*/ 2497931 w 6400800"/>
                <a:gd name="connsiteY5663" fmla="*/ 284321 h 514350"/>
                <a:gd name="connsiteX5664" fmla="*/ 2498884 w 6400800"/>
                <a:gd name="connsiteY5664" fmla="*/ 269081 h 514350"/>
                <a:gd name="connsiteX5665" fmla="*/ 2498884 w 6400800"/>
                <a:gd name="connsiteY5665" fmla="*/ 266224 h 514350"/>
                <a:gd name="connsiteX5666" fmla="*/ 2502694 w 6400800"/>
                <a:gd name="connsiteY5666" fmla="*/ 277654 h 514350"/>
                <a:gd name="connsiteX5667" fmla="*/ 2502694 w 6400800"/>
                <a:gd name="connsiteY5667" fmla="*/ 283369 h 514350"/>
                <a:gd name="connsiteX5668" fmla="*/ 2501741 w 6400800"/>
                <a:gd name="connsiteY5668" fmla="*/ 302419 h 514350"/>
                <a:gd name="connsiteX5669" fmla="*/ 2501741 w 6400800"/>
                <a:gd name="connsiteY5669" fmla="*/ 313849 h 514350"/>
                <a:gd name="connsiteX5670" fmla="*/ 2500789 w 6400800"/>
                <a:gd name="connsiteY5670" fmla="*/ 325279 h 514350"/>
                <a:gd name="connsiteX5671" fmla="*/ 2500789 w 6400800"/>
                <a:gd name="connsiteY5671" fmla="*/ 326231 h 514350"/>
                <a:gd name="connsiteX5672" fmla="*/ 2499836 w 6400800"/>
                <a:gd name="connsiteY5672" fmla="*/ 315754 h 514350"/>
                <a:gd name="connsiteX5673" fmla="*/ 2499836 w 6400800"/>
                <a:gd name="connsiteY5673" fmla="*/ 310039 h 514350"/>
                <a:gd name="connsiteX5674" fmla="*/ 2500789 w 6400800"/>
                <a:gd name="connsiteY5674" fmla="*/ 297656 h 514350"/>
                <a:gd name="connsiteX5675" fmla="*/ 2500789 w 6400800"/>
                <a:gd name="connsiteY5675" fmla="*/ 286226 h 514350"/>
                <a:gd name="connsiteX5676" fmla="*/ 2496979 w 6400800"/>
                <a:gd name="connsiteY5676" fmla="*/ 292894 h 514350"/>
                <a:gd name="connsiteX5677" fmla="*/ 2496979 w 6400800"/>
                <a:gd name="connsiteY5677" fmla="*/ 292894 h 514350"/>
                <a:gd name="connsiteX5678" fmla="*/ 2449354 w 6400800"/>
                <a:gd name="connsiteY5678" fmla="*/ 334804 h 514350"/>
                <a:gd name="connsiteX5679" fmla="*/ 2447449 w 6400800"/>
                <a:gd name="connsiteY5679" fmla="*/ 328136 h 514350"/>
                <a:gd name="connsiteX5680" fmla="*/ 2450306 w 6400800"/>
                <a:gd name="connsiteY5680" fmla="*/ 321469 h 514350"/>
                <a:gd name="connsiteX5681" fmla="*/ 2450306 w 6400800"/>
                <a:gd name="connsiteY5681" fmla="*/ 322421 h 514350"/>
                <a:gd name="connsiteX5682" fmla="*/ 2451259 w 6400800"/>
                <a:gd name="connsiteY5682" fmla="*/ 324326 h 514350"/>
                <a:gd name="connsiteX5683" fmla="*/ 2449354 w 6400800"/>
                <a:gd name="connsiteY5683" fmla="*/ 334804 h 514350"/>
                <a:gd name="connsiteX5684" fmla="*/ 2450306 w 6400800"/>
                <a:gd name="connsiteY5684" fmla="*/ 254794 h 514350"/>
                <a:gd name="connsiteX5685" fmla="*/ 2451259 w 6400800"/>
                <a:gd name="connsiteY5685" fmla="*/ 251936 h 514350"/>
                <a:gd name="connsiteX5686" fmla="*/ 2451259 w 6400800"/>
                <a:gd name="connsiteY5686" fmla="*/ 250984 h 514350"/>
                <a:gd name="connsiteX5687" fmla="*/ 2451259 w 6400800"/>
                <a:gd name="connsiteY5687" fmla="*/ 251936 h 514350"/>
                <a:gd name="connsiteX5688" fmla="*/ 2450306 w 6400800"/>
                <a:gd name="connsiteY5688" fmla="*/ 254794 h 514350"/>
                <a:gd name="connsiteX5689" fmla="*/ 2452211 w 6400800"/>
                <a:gd name="connsiteY5689" fmla="*/ 251936 h 514350"/>
                <a:gd name="connsiteX5690" fmla="*/ 2451259 w 6400800"/>
                <a:gd name="connsiteY5690" fmla="*/ 250984 h 514350"/>
                <a:gd name="connsiteX5691" fmla="*/ 2456021 w 6400800"/>
                <a:gd name="connsiteY5691" fmla="*/ 238601 h 514350"/>
                <a:gd name="connsiteX5692" fmla="*/ 2460784 w 6400800"/>
                <a:gd name="connsiteY5692" fmla="*/ 231934 h 514350"/>
                <a:gd name="connsiteX5693" fmla="*/ 2459831 w 6400800"/>
                <a:gd name="connsiteY5693" fmla="*/ 235744 h 514350"/>
                <a:gd name="connsiteX5694" fmla="*/ 2456021 w 6400800"/>
                <a:gd name="connsiteY5694" fmla="*/ 248126 h 514350"/>
                <a:gd name="connsiteX5695" fmla="*/ 2452211 w 6400800"/>
                <a:gd name="connsiteY5695" fmla="*/ 251936 h 514350"/>
                <a:gd name="connsiteX5696" fmla="*/ 2457926 w 6400800"/>
                <a:gd name="connsiteY5696" fmla="*/ 266224 h 514350"/>
                <a:gd name="connsiteX5697" fmla="*/ 2456974 w 6400800"/>
                <a:gd name="connsiteY5697" fmla="*/ 268129 h 514350"/>
                <a:gd name="connsiteX5698" fmla="*/ 2457926 w 6400800"/>
                <a:gd name="connsiteY5698" fmla="*/ 266224 h 514350"/>
                <a:gd name="connsiteX5699" fmla="*/ 2457926 w 6400800"/>
                <a:gd name="connsiteY5699" fmla="*/ 266224 h 514350"/>
                <a:gd name="connsiteX5700" fmla="*/ 2457926 w 6400800"/>
                <a:gd name="connsiteY5700" fmla="*/ 374809 h 514350"/>
                <a:gd name="connsiteX5701" fmla="*/ 2456021 w 6400800"/>
                <a:gd name="connsiteY5701" fmla="*/ 367189 h 514350"/>
                <a:gd name="connsiteX5702" fmla="*/ 2456021 w 6400800"/>
                <a:gd name="connsiteY5702" fmla="*/ 362426 h 514350"/>
                <a:gd name="connsiteX5703" fmla="*/ 2456021 w 6400800"/>
                <a:gd name="connsiteY5703" fmla="*/ 344329 h 514350"/>
                <a:gd name="connsiteX5704" fmla="*/ 2458879 w 6400800"/>
                <a:gd name="connsiteY5704" fmla="*/ 354806 h 514350"/>
                <a:gd name="connsiteX5705" fmla="*/ 2457926 w 6400800"/>
                <a:gd name="connsiteY5705" fmla="*/ 374809 h 514350"/>
                <a:gd name="connsiteX5706" fmla="*/ 2456974 w 6400800"/>
                <a:gd name="connsiteY5706" fmla="*/ 308134 h 514350"/>
                <a:gd name="connsiteX5707" fmla="*/ 2456974 w 6400800"/>
                <a:gd name="connsiteY5707" fmla="*/ 305276 h 514350"/>
                <a:gd name="connsiteX5708" fmla="*/ 2457926 w 6400800"/>
                <a:gd name="connsiteY5708" fmla="*/ 302419 h 514350"/>
                <a:gd name="connsiteX5709" fmla="*/ 2459831 w 6400800"/>
                <a:gd name="connsiteY5709" fmla="*/ 313849 h 514350"/>
                <a:gd name="connsiteX5710" fmla="*/ 2460784 w 6400800"/>
                <a:gd name="connsiteY5710" fmla="*/ 317659 h 514350"/>
                <a:gd name="connsiteX5711" fmla="*/ 2456974 w 6400800"/>
                <a:gd name="connsiteY5711" fmla="*/ 308134 h 514350"/>
                <a:gd name="connsiteX5712" fmla="*/ 2458879 w 6400800"/>
                <a:gd name="connsiteY5712" fmla="*/ 290036 h 514350"/>
                <a:gd name="connsiteX5713" fmla="*/ 2459831 w 6400800"/>
                <a:gd name="connsiteY5713" fmla="*/ 287179 h 514350"/>
                <a:gd name="connsiteX5714" fmla="*/ 2463641 w 6400800"/>
                <a:gd name="connsiteY5714" fmla="*/ 277654 h 514350"/>
                <a:gd name="connsiteX5715" fmla="*/ 2465546 w 6400800"/>
                <a:gd name="connsiteY5715" fmla="*/ 281464 h 514350"/>
                <a:gd name="connsiteX5716" fmla="*/ 2458879 w 6400800"/>
                <a:gd name="connsiteY5716" fmla="*/ 290036 h 514350"/>
                <a:gd name="connsiteX5717" fmla="*/ 2464594 w 6400800"/>
                <a:gd name="connsiteY5717" fmla="*/ 305276 h 514350"/>
                <a:gd name="connsiteX5718" fmla="*/ 2460784 w 6400800"/>
                <a:gd name="connsiteY5718" fmla="*/ 295751 h 514350"/>
                <a:gd name="connsiteX5719" fmla="*/ 2462689 w 6400800"/>
                <a:gd name="connsiteY5719" fmla="*/ 292894 h 514350"/>
                <a:gd name="connsiteX5720" fmla="*/ 2466499 w 6400800"/>
                <a:gd name="connsiteY5720" fmla="*/ 285274 h 514350"/>
                <a:gd name="connsiteX5721" fmla="*/ 2464594 w 6400800"/>
                <a:gd name="connsiteY5721" fmla="*/ 305276 h 514350"/>
                <a:gd name="connsiteX5722" fmla="*/ 2467451 w 6400800"/>
                <a:gd name="connsiteY5722" fmla="*/ 274796 h 514350"/>
                <a:gd name="connsiteX5723" fmla="*/ 2466499 w 6400800"/>
                <a:gd name="connsiteY5723" fmla="*/ 272891 h 514350"/>
                <a:gd name="connsiteX5724" fmla="*/ 2468404 w 6400800"/>
                <a:gd name="connsiteY5724" fmla="*/ 268129 h 514350"/>
                <a:gd name="connsiteX5725" fmla="*/ 2467451 w 6400800"/>
                <a:gd name="connsiteY5725" fmla="*/ 274796 h 514350"/>
                <a:gd name="connsiteX5726" fmla="*/ 2471261 w 6400800"/>
                <a:gd name="connsiteY5726" fmla="*/ 233839 h 514350"/>
                <a:gd name="connsiteX5727" fmla="*/ 2470309 w 6400800"/>
                <a:gd name="connsiteY5727" fmla="*/ 245269 h 514350"/>
                <a:gd name="connsiteX5728" fmla="*/ 2469356 w 6400800"/>
                <a:gd name="connsiteY5728" fmla="*/ 246221 h 514350"/>
                <a:gd name="connsiteX5729" fmla="*/ 2459831 w 6400800"/>
                <a:gd name="connsiteY5729" fmla="*/ 263366 h 514350"/>
                <a:gd name="connsiteX5730" fmla="*/ 2458879 w 6400800"/>
                <a:gd name="connsiteY5730" fmla="*/ 261461 h 514350"/>
                <a:gd name="connsiteX5731" fmla="*/ 2461736 w 6400800"/>
                <a:gd name="connsiteY5731" fmla="*/ 247174 h 514350"/>
                <a:gd name="connsiteX5732" fmla="*/ 2462689 w 6400800"/>
                <a:gd name="connsiteY5732" fmla="*/ 245269 h 514350"/>
                <a:gd name="connsiteX5733" fmla="*/ 2472214 w 6400800"/>
                <a:gd name="connsiteY5733" fmla="*/ 231934 h 514350"/>
                <a:gd name="connsiteX5734" fmla="*/ 2472214 w 6400800"/>
                <a:gd name="connsiteY5734" fmla="*/ 231934 h 514350"/>
                <a:gd name="connsiteX5735" fmla="*/ 2473166 w 6400800"/>
                <a:gd name="connsiteY5735" fmla="*/ 240506 h 514350"/>
                <a:gd name="connsiteX5736" fmla="*/ 2472214 w 6400800"/>
                <a:gd name="connsiteY5736" fmla="*/ 242411 h 514350"/>
                <a:gd name="connsiteX5737" fmla="*/ 2471261 w 6400800"/>
                <a:gd name="connsiteY5737" fmla="*/ 233839 h 514350"/>
                <a:gd name="connsiteX5738" fmla="*/ 2467451 w 6400800"/>
                <a:gd name="connsiteY5738" fmla="*/ 211931 h 514350"/>
                <a:gd name="connsiteX5739" fmla="*/ 2465546 w 6400800"/>
                <a:gd name="connsiteY5739" fmla="*/ 213836 h 514350"/>
                <a:gd name="connsiteX5740" fmla="*/ 2466499 w 6400800"/>
                <a:gd name="connsiteY5740" fmla="*/ 211931 h 514350"/>
                <a:gd name="connsiteX5741" fmla="*/ 2468404 w 6400800"/>
                <a:gd name="connsiteY5741" fmla="*/ 208121 h 514350"/>
                <a:gd name="connsiteX5742" fmla="*/ 2468404 w 6400800"/>
                <a:gd name="connsiteY5742" fmla="*/ 210979 h 514350"/>
                <a:gd name="connsiteX5743" fmla="*/ 2467451 w 6400800"/>
                <a:gd name="connsiteY5743" fmla="*/ 211931 h 514350"/>
                <a:gd name="connsiteX5744" fmla="*/ 2467451 w 6400800"/>
                <a:gd name="connsiteY5744" fmla="*/ 211931 h 514350"/>
                <a:gd name="connsiteX5745" fmla="*/ 2467451 w 6400800"/>
                <a:gd name="connsiteY5745" fmla="*/ 211931 h 514350"/>
                <a:gd name="connsiteX5746" fmla="*/ 2470309 w 6400800"/>
                <a:gd name="connsiteY5746" fmla="*/ 218599 h 514350"/>
                <a:gd name="connsiteX5747" fmla="*/ 2472214 w 6400800"/>
                <a:gd name="connsiteY5747" fmla="*/ 230029 h 514350"/>
                <a:gd name="connsiteX5748" fmla="*/ 2472214 w 6400800"/>
                <a:gd name="connsiteY5748" fmla="*/ 230029 h 514350"/>
                <a:gd name="connsiteX5749" fmla="*/ 2463641 w 6400800"/>
                <a:gd name="connsiteY5749" fmla="*/ 237649 h 514350"/>
                <a:gd name="connsiteX5750" fmla="*/ 2464594 w 6400800"/>
                <a:gd name="connsiteY5750" fmla="*/ 234791 h 514350"/>
                <a:gd name="connsiteX5751" fmla="*/ 2466499 w 6400800"/>
                <a:gd name="connsiteY5751" fmla="*/ 224314 h 514350"/>
                <a:gd name="connsiteX5752" fmla="*/ 2466499 w 6400800"/>
                <a:gd name="connsiteY5752" fmla="*/ 224314 h 514350"/>
                <a:gd name="connsiteX5753" fmla="*/ 2470309 w 6400800"/>
                <a:gd name="connsiteY5753" fmla="*/ 218599 h 514350"/>
                <a:gd name="connsiteX5754" fmla="*/ 2477929 w 6400800"/>
                <a:gd name="connsiteY5754" fmla="*/ 223361 h 514350"/>
                <a:gd name="connsiteX5755" fmla="*/ 2475071 w 6400800"/>
                <a:gd name="connsiteY5755" fmla="*/ 212884 h 514350"/>
                <a:gd name="connsiteX5756" fmla="*/ 2477929 w 6400800"/>
                <a:gd name="connsiteY5756" fmla="*/ 209074 h 514350"/>
                <a:gd name="connsiteX5757" fmla="*/ 2477929 w 6400800"/>
                <a:gd name="connsiteY5757" fmla="*/ 217646 h 514350"/>
                <a:gd name="connsiteX5758" fmla="*/ 2477929 w 6400800"/>
                <a:gd name="connsiteY5758" fmla="*/ 223361 h 514350"/>
                <a:gd name="connsiteX5759" fmla="*/ 2473166 w 6400800"/>
                <a:gd name="connsiteY5759" fmla="*/ 206216 h 514350"/>
                <a:gd name="connsiteX5760" fmla="*/ 2472214 w 6400800"/>
                <a:gd name="connsiteY5760" fmla="*/ 203359 h 514350"/>
                <a:gd name="connsiteX5761" fmla="*/ 2471261 w 6400800"/>
                <a:gd name="connsiteY5761" fmla="*/ 201454 h 514350"/>
                <a:gd name="connsiteX5762" fmla="*/ 2474119 w 6400800"/>
                <a:gd name="connsiteY5762" fmla="*/ 195739 h 514350"/>
                <a:gd name="connsiteX5763" fmla="*/ 2477929 w 6400800"/>
                <a:gd name="connsiteY5763" fmla="*/ 189071 h 514350"/>
                <a:gd name="connsiteX5764" fmla="*/ 2477929 w 6400800"/>
                <a:gd name="connsiteY5764" fmla="*/ 201454 h 514350"/>
                <a:gd name="connsiteX5765" fmla="*/ 2473166 w 6400800"/>
                <a:gd name="connsiteY5765" fmla="*/ 206216 h 514350"/>
                <a:gd name="connsiteX5766" fmla="*/ 2473166 w 6400800"/>
                <a:gd name="connsiteY5766" fmla="*/ 255746 h 514350"/>
                <a:gd name="connsiteX5767" fmla="*/ 2475071 w 6400800"/>
                <a:gd name="connsiteY5767" fmla="*/ 251936 h 514350"/>
                <a:gd name="connsiteX5768" fmla="*/ 2476976 w 6400800"/>
                <a:gd name="connsiteY5768" fmla="*/ 266224 h 514350"/>
                <a:gd name="connsiteX5769" fmla="*/ 2479834 w 6400800"/>
                <a:gd name="connsiteY5769" fmla="*/ 292894 h 514350"/>
                <a:gd name="connsiteX5770" fmla="*/ 2479834 w 6400800"/>
                <a:gd name="connsiteY5770" fmla="*/ 296704 h 514350"/>
                <a:gd name="connsiteX5771" fmla="*/ 2479834 w 6400800"/>
                <a:gd name="connsiteY5771" fmla="*/ 295751 h 514350"/>
                <a:gd name="connsiteX5772" fmla="*/ 2475071 w 6400800"/>
                <a:gd name="connsiteY5772" fmla="*/ 288131 h 514350"/>
                <a:gd name="connsiteX5773" fmla="*/ 2473166 w 6400800"/>
                <a:gd name="connsiteY5773" fmla="*/ 255746 h 514350"/>
                <a:gd name="connsiteX5774" fmla="*/ 2481739 w 6400800"/>
                <a:gd name="connsiteY5774" fmla="*/ 324326 h 514350"/>
                <a:gd name="connsiteX5775" fmla="*/ 2480786 w 6400800"/>
                <a:gd name="connsiteY5775" fmla="*/ 326231 h 514350"/>
                <a:gd name="connsiteX5776" fmla="*/ 2476024 w 6400800"/>
                <a:gd name="connsiteY5776" fmla="*/ 340519 h 514350"/>
                <a:gd name="connsiteX5777" fmla="*/ 2476024 w 6400800"/>
                <a:gd name="connsiteY5777" fmla="*/ 308134 h 514350"/>
                <a:gd name="connsiteX5778" fmla="*/ 2476024 w 6400800"/>
                <a:gd name="connsiteY5778" fmla="*/ 308134 h 514350"/>
                <a:gd name="connsiteX5779" fmla="*/ 2479834 w 6400800"/>
                <a:gd name="connsiteY5779" fmla="*/ 318611 h 514350"/>
                <a:gd name="connsiteX5780" fmla="*/ 2480786 w 6400800"/>
                <a:gd name="connsiteY5780" fmla="*/ 322421 h 514350"/>
                <a:gd name="connsiteX5781" fmla="*/ 2481739 w 6400800"/>
                <a:gd name="connsiteY5781" fmla="*/ 324326 h 514350"/>
                <a:gd name="connsiteX5782" fmla="*/ 2481739 w 6400800"/>
                <a:gd name="connsiteY5782" fmla="*/ 324326 h 514350"/>
                <a:gd name="connsiteX5783" fmla="*/ 2436971 w 6400800"/>
                <a:gd name="connsiteY5783" fmla="*/ 215741 h 514350"/>
                <a:gd name="connsiteX5784" fmla="*/ 2447449 w 6400800"/>
                <a:gd name="connsiteY5784" fmla="*/ 195739 h 514350"/>
                <a:gd name="connsiteX5785" fmla="*/ 2457926 w 6400800"/>
                <a:gd name="connsiteY5785" fmla="*/ 178594 h 514350"/>
                <a:gd name="connsiteX5786" fmla="*/ 2475071 w 6400800"/>
                <a:gd name="connsiteY5786" fmla="*/ 150971 h 514350"/>
                <a:gd name="connsiteX5787" fmla="*/ 2482691 w 6400800"/>
                <a:gd name="connsiteY5787" fmla="*/ 138589 h 514350"/>
                <a:gd name="connsiteX5788" fmla="*/ 2480786 w 6400800"/>
                <a:gd name="connsiteY5788" fmla="*/ 154781 h 514350"/>
                <a:gd name="connsiteX5789" fmla="*/ 2478881 w 6400800"/>
                <a:gd name="connsiteY5789" fmla="*/ 181451 h 514350"/>
                <a:gd name="connsiteX5790" fmla="*/ 2470309 w 6400800"/>
                <a:gd name="connsiteY5790" fmla="*/ 193834 h 514350"/>
                <a:gd name="connsiteX5791" fmla="*/ 2469356 w 6400800"/>
                <a:gd name="connsiteY5791" fmla="*/ 194786 h 514350"/>
                <a:gd name="connsiteX5792" fmla="*/ 2465546 w 6400800"/>
                <a:gd name="connsiteY5792" fmla="*/ 181451 h 514350"/>
                <a:gd name="connsiteX5793" fmla="*/ 2467451 w 6400800"/>
                <a:gd name="connsiteY5793" fmla="*/ 197644 h 514350"/>
                <a:gd name="connsiteX5794" fmla="*/ 2460784 w 6400800"/>
                <a:gd name="connsiteY5794" fmla="*/ 209074 h 514350"/>
                <a:gd name="connsiteX5795" fmla="*/ 2447449 w 6400800"/>
                <a:gd name="connsiteY5795" fmla="*/ 234791 h 514350"/>
                <a:gd name="connsiteX5796" fmla="*/ 2436971 w 6400800"/>
                <a:gd name="connsiteY5796" fmla="*/ 247174 h 514350"/>
                <a:gd name="connsiteX5797" fmla="*/ 2436019 w 6400800"/>
                <a:gd name="connsiteY5797" fmla="*/ 249079 h 514350"/>
                <a:gd name="connsiteX5798" fmla="*/ 2436019 w 6400800"/>
                <a:gd name="connsiteY5798" fmla="*/ 249079 h 514350"/>
                <a:gd name="connsiteX5799" fmla="*/ 2433161 w 6400800"/>
                <a:gd name="connsiteY5799" fmla="*/ 225266 h 514350"/>
                <a:gd name="connsiteX5800" fmla="*/ 2436971 w 6400800"/>
                <a:gd name="connsiteY5800" fmla="*/ 215741 h 514350"/>
                <a:gd name="connsiteX5801" fmla="*/ 2416016 w 6400800"/>
                <a:gd name="connsiteY5801" fmla="*/ 313849 h 514350"/>
                <a:gd name="connsiteX5802" fmla="*/ 2416016 w 6400800"/>
                <a:gd name="connsiteY5802" fmla="*/ 313849 h 514350"/>
                <a:gd name="connsiteX5803" fmla="*/ 2413159 w 6400800"/>
                <a:gd name="connsiteY5803" fmla="*/ 304324 h 514350"/>
                <a:gd name="connsiteX5804" fmla="*/ 2415064 w 6400800"/>
                <a:gd name="connsiteY5804" fmla="*/ 301466 h 514350"/>
                <a:gd name="connsiteX5805" fmla="*/ 2415064 w 6400800"/>
                <a:gd name="connsiteY5805" fmla="*/ 303371 h 514350"/>
                <a:gd name="connsiteX5806" fmla="*/ 2416016 w 6400800"/>
                <a:gd name="connsiteY5806" fmla="*/ 313849 h 514350"/>
                <a:gd name="connsiteX5807" fmla="*/ 2416016 w 6400800"/>
                <a:gd name="connsiteY5807" fmla="*/ 313849 h 514350"/>
                <a:gd name="connsiteX5808" fmla="*/ 2422684 w 6400800"/>
                <a:gd name="connsiteY5808" fmla="*/ 288131 h 514350"/>
                <a:gd name="connsiteX5809" fmla="*/ 2422684 w 6400800"/>
                <a:gd name="connsiteY5809" fmla="*/ 293846 h 514350"/>
                <a:gd name="connsiteX5810" fmla="*/ 2420779 w 6400800"/>
                <a:gd name="connsiteY5810" fmla="*/ 299561 h 514350"/>
                <a:gd name="connsiteX5811" fmla="*/ 2418874 w 6400800"/>
                <a:gd name="connsiteY5811" fmla="*/ 293846 h 514350"/>
                <a:gd name="connsiteX5812" fmla="*/ 2420779 w 6400800"/>
                <a:gd name="connsiteY5812" fmla="*/ 290989 h 514350"/>
                <a:gd name="connsiteX5813" fmla="*/ 2422684 w 6400800"/>
                <a:gd name="connsiteY5813" fmla="*/ 288131 h 514350"/>
                <a:gd name="connsiteX5814" fmla="*/ 2414111 w 6400800"/>
                <a:gd name="connsiteY5814" fmla="*/ 259556 h 514350"/>
                <a:gd name="connsiteX5815" fmla="*/ 2419826 w 6400800"/>
                <a:gd name="connsiteY5815" fmla="*/ 248126 h 514350"/>
                <a:gd name="connsiteX5816" fmla="*/ 2420779 w 6400800"/>
                <a:gd name="connsiteY5816" fmla="*/ 266224 h 514350"/>
                <a:gd name="connsiteX5817" fmla="*/ 2412206 w 6400800"/>
                <a:gd name="connsiteY5817" fmla="*/ 277654 h 514350"/>
                <a:gd name="connsiteX5818" fmla="*/ 2410301 w 6400800"/>
                <a:gd name="connsiteY5818" fmla="*/ 273844 h 514350"/>
                <a:gd name="connsiteX5819" fmla="*/ 2408396 w 6400800"/>
                <a:gd name="connsiteY5819" fmla="*/ 270986 h 514350"/>
                <a:gd name="connsiteX5820" fmla="*/ 2414111 w 6400800"/>
                <a:gd name="connsiteY5820" fmla="*/ 259556 h 514350"/>
                <a:gd name="connsiteX5821" fmla="*/ 2406491 w 6400800"/>
                <a:gd name="connsiteY5821" fmla="*/ 275749 h 514350"/>
                <a:gd name="connsiteX5822" fmla="*/ 2406491 w 6400800"/>
                <a:gd name="connsiteY5822" fmla="*/ 275749 h 514350"/>
                <a:gd name="connsiteX5823" fmla="*/ 2409349 w 6400800"/>
                <a:gd name="connsiteY5823" fmla="*/ 282416 h 514350"/>
                <a:gd name="connsiteX5824" fmla="*/ 2406491 w 6400800"/>
                <a:gd name="connsiteY5824" fmla="*/ 286226 h 514350"/>
                <a:gd name="connsiteX5825" fmla="*/ 2404586 w 6400800"/>
                <a:gd name="connsiteY5825" fmla="*/ 280511 h 514350"/>
                <a:gd name="connsiteX5826" fmla="*/ 2406491 w 6400800"/>
                <a:gd name="connsiteY5826" fmla="*/ 275749 h 514350"/>
                <a:gd name="connsiteX5827" fmla="*/ 2405539 w 6400800"/>
                <a:gd name="connsiteY5827" fmla="*/ 317659 h 514350"/>
                <a:gd name="connsiteX5828" fmla="*/ 2408396 w 6400800"/>
                <a:gd name="connsiteY5828" fmla="*/ 328136 h 514350"/>
                <a:gd name="connsiteX5829" fmla="*/ 2408396 w 6400800"/>
                <a:gd name="connsiteY5829" fmla="*/ 334804 h 514350"/>
                <a:gd name="connsiteX5830" fmla="*/ 2407444 w 6400800"/>
                <a:gd name="connsiteY5830" fmla="*/ 332899 h 514350"/>
                <a:gd name="connsiteX5831" fmla="*/ 2407444 w 6400800"/>
                <a:gd name="connsiteY5831" fmla="*/ 340519 h 514350"/>
                <a:gd name="connsiteX5832" fmla="*/ 2404586 w 6400800"/>
                <a:gd name="connsiteY5832" fmla="*/ 350996 h 514350"/>
                <a:gd name="connsiteX5833" fmla="*/ 2400776 w 6400800"/>
                <a:gd name="connsiteY5833" fmla="*/ 364331 h 514350"/>
                <a:gd name="connsiteX5834" fmla="*/ 2398871 w 6400800"/>
                <a:gd name="connsiteY5834" fmla="*/ 343376 h 514350"/>
                <a:gd name="connsiteX5835" fmla="*/ 2397919 w 6400800"/>
                <a:gd name="connsiteY5835" fmla="*/ 333851 h 514350"/>
                <a:gd name="connsiteX5836" fmla="*/ 2398871 w 6400800"/>
                <a:gd name="connsiteY5836" fmla="*/ 330994 h 514350"/>
                <a:gd name="connsiteX5837" fmla="*/ 2405539 w 6400800"/>
                <a:gd name="connsiteY5837" fmla="*/ 317659 h 514350"/>
                <a:gd name="connsiteX5838" fmla="*/ 2398871 w 6400800"/>
                <a:gd name="connsiteY5838" fmla="*/ 291941 h 514350"/>
                <a:gd name="connsiteX5839" fmla="*/ 2399824 w 6400800"/>
                <a:gd name="connsiteY5839" fmla="*/ 295751 h 514350"/>
                <a:gd name="connsiteX5840" fmla="*/ 2394109 w 6400800"/>
                <a:gd name="connsiteY5840" fmla="*/ 303371 h 514350"/>
                <a:gd name="connsiteX5841" fmla="*/ 2394109 w 6400800"/>
                <a:gd name="connsiteY5841" fmla="*/ 302419 h 514350"/>
                <a:gd name="connsiteX5842" fmla="*/ 2398871 w 6400800"/>
                <a:gd name="connsiteY5842" fmla="*/ 291941 h 514350"/>
                <a:gd name="connsiteX5843" fmla="*/ 2393156 w 6400800"/>
                <a:gd name="connsiteY5843" fmla="*/ 267176 h 514350"/>
                <a:gd name="connsiteX5844" fmla="*/ 2391251 w 6400800"/>
                <a:gd name="connsiteY5844" fmla="*/ 270034 h 514350"/>
                <a:gd name="connsiteX5845" fmla="*/ 2389346 w 6400800"/>
                <a:gd name="connsiteY5845" fmla="*/ 254794 h 514350"/>
                <a:gd name="connsiteX5846" fmla="*/ 2393156 w 6400800"/>
                <a:gd name="connsiteY5846" fmla="*/ 267176 h 514350"/>
                <a:gd name="connsiteX5847" fmla="*/ 2351246 w 6400800"/>
                <a:gd name="connsiteY5847" fmla="*/ 278606 h 514350"/>
                <a:gd name="connsiteX5848" fmla="*/ 2351246 w 6400800"/>
                <a:gd name="connsiteY5848" fmla="*/ 278606 h 514350"/>
                <a:gd name="connsiteX5849" fmla="*/ 2351246 w 6400800"/>
                <a:gd name="connsiteY5849" fmla="*/ 275749 h 514350"/>
                <a:gd name="connsiteX5850" fmla="*/ 2351246 w 6400800"/>
                <a:gd name="connsiteY5850" fmla="*/ 278606 h 514350"/>
                <a:gd name="connsiteX5851" fmla="*/ 2378869 w 6400800"/>
                <a:gd name="connsiteY5851" fmla="*/ 295751 h 514350"/>
                <a:gd name="connsiteX5852" fmla="*/ 2375059 w 6400800"/>
                <a:gd name="connsiteY5852" fmla="*/ 303371 h 514350"/>
                <a:gd name="connsiteX5853" fmla="*/ 2374106 w 6400800"/>
                <a:gd name="connsiteY5853" fmla="*/ 305276 h 514350"/>
                <a:gd name="connsiteX5854" fmla="*/ 2374106 w 6400800"/>
                <a:gd name="connsiteY5854" fmla="*/ 304324 h 514350"/>
                <a:gd name="connsiteX5855" fmla="*/ 2376011 w 6400800"/>
                <a:gd name="connsiteY5855" fmla="*/ 231934 h 514350"/>
                <a:gd name="connsiteX5856" fmla="*/ 2366486 w 6400800"/>
                <a:gd name="connsiteY5856" fmla="*/ 277654 h 514350"/>
                <a:gd name="connsiteX5857" fmla="*/ 2364581 w 6400800"/>
                <a:gd name="connsiteY5857" fmla="*/ 272891 h 514350"/>
                <a:gd name="connsiteX5858" fmla="*/ 2361724 w 6400800"/>
                <a:gd name="connsiteY5858" fmla="*/ 264319 h 514350"/>
                <a:gd name="connsiteX5859" fmla="*/ 2361724 w 6400800"/>
                <a:gd name="connsiteY5859" fmla="*/ 245269 h 514350"/>
                <a:gd name="connsiteX5860" fmla="*/ 2365534 w 6400800"/>
                <a:gd name="connsiteY5860" fmla="*/ 234791 h 514350"/>
                <a:gd name="connsiteX5861" fmla="*/ 2376011 w 6400800"/>
                <a:gd name="connsiteY5861" fmla="*/ 211931 h 514350"/>
                <a:gd name="connsiteX5862" fmla="*/ 2376011 w 6400800"/>
                <a:gd name="connsiteY5862" fmla="*/ 244316 h 514350"/>
                <a:gd name="connsiteX5863" fmla="*/ 2376964 w 6400800"/>
                <a:gd name="connsiteY5863" fmla="*/ 290989 h 514350"/>
                <a:gd name="connsiteX5864" fmla="*/ 2378869 w 6400800"/>
                <a:gd name="connsiteY5864" fmla="*/ 295751 h 514350"/>
                <a:gd name="connsiteX5865" fmla="*/ 2362676 w 6400800"/>
                <a:gd name="connsiteY5865" fmla="*/ 180499 h 514350"/>
                <a:gd name="connsiteX5866" fmla="*/ 2368391 w 6400800"/>
                <a:gd name="connsiteY5866" fmla="*/ 166211 h 514350"/>
                <a:gd name="connsiteX5867" fmla="*/ 2377916 w 6400800"/>
                <a:gd name="connsiteY5867" fmla="*/ 140494 h 514350"/>
                <a:gd name="connsiteX5868" fmla="*/ 2378869 w 6400800"/>
                <a:gd name="connsiteY5868" fmla="*/ 143351 h 514350"/>
                <a:gd name="connsiteX5869" fmla="*/ 2378869 w 6400800"/>
                <a:gd name="connsiteY5869" fmla="*/ 152876 h 514350"/>
                <a:gd name="connsiteX5870" fmla="*/ 2377916 w 6400800"/>
                <a:gd name="connsiteY5870" fmla="*/ 147161 h 514350"/>
                <a:gd name="connsiteX5871" fmla="*/ 2377916 w 6400800"/>
                <a:gd name="connsiteY5871" fmla="*/ 173831 h 514350"/>
                <a:gd name="connsiteX5872" fmla="*/ 2377916 w 6400800"/>
                <a:gd name="connsiteY5872" fmla="*/ 203359 h 514350"/>
                <a:gd name="connsiteX5873" fmla="*/ 2362676 w 6400800"/>
                <a:gd name="connsiteY5873" fmla="*/ 227171 h 514350"/>
                <a:gd name="connsiteX5874" fmla="*/ 2360771 w 6400800"/>
                <a:gd name="connsiteY5874" fmla="*/ 185261 h 514350"/>
                <a:gd name="connsiteX5875" fmla="*/ 2362676 w 6400800"/>
                <a:gd name="connsiteY5875" fmla="*/ 180499 h 514350"/>
                <a:gd name="connsiteX5876" fmla="*/ 2340769 w 6400800"/>
                <a:gd name="connsiteY5876" fmla="*/ 241459 h 514350"/>
                <a:gd name="connsiteX5877" fmla="*/ 2342674 w 6400800"/>
                <a:gd name="connsiteY5877" fmla="*/ 235744 h 514350"/>
                <a:gd name="connsiteX5878" fmla="*/ 2347436 w 6400800"/>
                <a:gd name="connsiteY5878" fmla="*/ 221456 h 514350"/>
                <a:gd name="connsiteX5879" fmla="*/ 2359819 w 6400800"/>
                <a:gd name="connsiteY5879" fmla="*/ 187166 h 514350"/>
                <a:gd name="connsiteX5880" fmla="*/ 2355056 w 6400800"/>
                <a:gd name="connsiteY5880" fmla="*/ 236696 h 514350"/>
                <a:gd name="connsiteX5881" fmla="*/ 2353151 w 6400800"/>
                <a:gd name="connsiteY5881" fmla="*/ 230029 h 514350"/>
                <a:gd name="connsiteX5882" fmla="*/ 2354104 w 6400800"/>
                <a:gd name="connsiteY5882" fmla="*/ 241459 h 514350"/>
                <a:gd name="connsiteX5883" fmla="*/ 2344579 w 6400800"/>
                <a:gd name="connsiteY5883" fmla="*/ 259556 h 514350"/>
                <a:gd name="connsiteX5884" fmla="*/ 2344579 w 6400800"/>
                <a:gd name="connsiteY5884" fmla="*/ 259556 h 514350"/>
                <a:gd name="connsiteX5885" fmla="*/ 2339816 w 6400800"/>
                <a:gd name="connsiteY5885" fmla="*/ 245269 h 514350"/>
                <a:gd name="connsiteX5886" fmla="*/ 2340769 w 6400800"/>
                <a:gd name="connsiteY5886" fmla="*/ 241459 h 514350"/>
                <a:gd name="connsiteX5887" fmla="*/ 2344579 w 6400800"/>
                <a:gd name="connsiteY5887" fmla="*/ 320516 h 514350"/>
                <a:gd name="connsiteX5888" fmla="*/ 2339816 w 6400800"/>
                <a:gd name="connsiteY5888" fmla="*/ 310991 h 514350"/>
                <a:gd name="connsiteX5889" fmla="*/ 2339816 w 6400800"/>
                <a:gd name="connsiteY5889" fmla="*/ 310039 h 514350"/>
                <a:gd name="connsiteX5890" fmla="*/ 2344579 w 6400800"/>
                <a:gd name="connsiteY5890" fmla="*/ 320516 h 514350"/>
                <a:gd name="connsiteX5891" fmla="*/ 2337911 w 6400800"/>
                <a:gd name="connsiteY5891" fmla="*/ 317659 h 514350"/>
                <a:gd name="connsiteX5892" fmla="*/ 2341721 w 6400800"/>
                <a:gd name="connsiteY5892" fmla="*/ 327184 h 514350"/>
                <a:gd name="connsiteX5893" fmla="*/ 2336959 w 6400800"/>
                <a:gd name="connsiteY5893" fmla="*/ 321469 h 514350"/>
                <a:gd name="connsiteX5894" fmla="*/ 2337911 w 6400800"/>
                <a:gd name="connsiteY5894" fmla="*/ 317659 h 514350"/>
                <a:gd name="connsiteX5895" fmla="*/ 2332196 w 6400800"/>
                <a:gd name="connsiteY5895" fmla="*/ 280511 h 514350"/>
                <a:gd name="connsiteX5896" fmla="*/ 2333149 w 6400800"/>
                <a:gd name="connsiteY5896" fmla="*/ 283369 h 514350"/>
                <a:gd name="connsiteX5897" fmla="*/ 2332196 w 6400800"/>
                <a:gd name="connsiteY5897" fmla="*/ 281464 h 514350"/>
                <a:gd name="connsiteX5898" fmla="*/ 2332196 w 6400800"/>
                <a:gd name="connsiteY5898" fmla="*/ 280511 h 514350"/>
                <a:gd name="connsiteX5899" fmla="*/ 2330291 w 6400800"/>
                <a:gd name="connsiteY5899" fmla="*/ 289084 h 514350"/>
                <a:gd name="connsiteX5900" fmla="*/ 2331244 w 6400800"/>
                <a:gd name="connsiteY5900" fmla="*/ 290989 h 514350"/>
                <a:gd name="connsiteX5901" fmla="*/ 2330291 w 6400800"/>
                <a:gd name="connsiteY5901" fmla="*/ 292894 h 514350"/>
                <a:gd name="connsiteX5902" fmla="*/ 2329339 w 6400800"/>
                <a:gd name="connsiteY5902" fmla="*/ 290989 h 514350"/>
                <a:gd name="connsiteX5903" fmla="*/ 2330291 w 6400800"/>
                <a:gd name="connsiteY5903" fmla="*/ 289084 h 514350"/>
                <a:gd name="connsiteX5904" fmla="*/ 2329339 w 6400800"/>
                <a:gd name="connsiteY5904" fmla="*/ 293846 h 514350"/>
                <a:gd name="connsiteX5905" fmla="*/ 2329339 w 6400800"/>
                <a:gd name="connsiteY5905" fmla="*/ 292894 h 514350"/>
                <a:gd name="connsiteX5906" fmla="*/ 2330291 w 6400800"/>
                <a:gd name="connsiteY5906" fmla="*/ 294799 h 514350"/>
                <a:gd name="connsiteX5907" fmla="*/ 2328386 w 6400800"/>
                <a:gd name="connsiteY5907" fmla="*/ 299561 h 514350"/>
                <a:gd name="connsiteX5908" fmla="*/ 2328386 w 6400800"/>
                <a:gd name="connsiteY5908" fmla="*/ 298609 h 514350"/>
                <a:gd name="connsiteX5909" fmla="*/ 2329339 w 6400800"/>
                <a:gd name="connsiteY5909" fmla="*/ 293846 h 514350"/>
                <a:gd name="connsiteX5910" fmla="*/ 2313146 w 6400800"/>
                <a:gd name="connsiteY5910" fmla="*/ 194786 h 514350"/>
                <a:gd name="connsiteX5911" fmla="*/ 2315051 w 6400800"/>
                <a:gd name="connsiteY5911" fmla="*/ 201454 h 514350"/>
                <a:gd name="connsiteX5912" fmla="*/ 2316004 w 6400800"/>
                <a:gd name="connsiteY5912" fmla="*/ 205264 h 514350"/>
                <a:gd name="connsiteX5913" fmla="*/ 2314099 w 6400800"/>
                <a:gd name="connsiteY5913" fmla="*/ 214789 h 514350"/>
                <a:gd name="connsiteX5914" fmla="*/ 2314099 w 6400800"/>
                <a:gd name="connsiteY5914" fmla="*/ 214789 h 514350"/>
                <a:gd name="connsiteX5915" fmla="*/ 2310289 w 6400800"/>
                <a:gd name="connsiteY5915" fmla="*/ 207169 h 514350"/>
                <a:gd name="connsiteX5916" fmla="*/ 2313146 w 6400800"/>
                <a:gd name="connsiteY5916" fmla="*/ 194786 h 514350"/>
                <a:gd name="connsiteX5917" fmla="*/ 2304574 w 6400800"/>
                <a:gd name="connsiteY5917" fmla="*/ 197644 h 514350"/>
                <a:gd name="connsiteX5918" fmla="*/ 2305526 w 6400800"/>
                <a:gd name="connsiteY5918" fmla="*/ 200501 h 514350"/>
                <a:gd name="connsiteX5919" fmla="*/ 2303621 w 6400800"/>
                <a:gd name="connsiteY5919" fmla="*/ 205264 h 514350"/>
                <a:gd name="connsiteX5920" fmla="*/ 2304574 w 6400800"/>
                <a:gd name="connsiteY5920" fmla="*/ 197644 h 514350"/>
                <a:gd name="connsiteX5921" fmla="*/ 2297906 w 6400800"/>
                <a:gd name="connsiteY5921" fmla="*/ 272891 h 514350"/>
                <a:gd name="connsiteX5922" fmla="*/ 2298859 w 6400800"/>
                <a:gd name="connsiteY5922" fmla="*/ 256699 h 514350"/>
                <a:gd name="connsiteX5923" fmla="*/ 2299811 w 6400800"/>
                <a:gd name="connsiteY5923" fmla="*/ 250984 h 514350"/>
                <a:gd name="connsiteX5924" fmla="*/ 2308384 w 6400800"/>
                <a:gd name="connsiteY5924" fmla="*/ 211931 h 514350"/>
                <a:gd name="connsiteX5925" fmla="*/ 2309336 w 6400800"/>
                <a:gd name="connsiteY5925" fmla="*/ 215741 h 514350"/>
                <a:gd name="connsiteX5926" fmla="*/ 2311241 w 6400800"/>
                <a:gd name="connsiteY5926" fmla="*/ 221456 h 514350"/>
                <a:gd name="connsiteX5927" fmla="*/ 2311241 w 6400800"/>
                <a:gd name="connsiteY5927" fmla="*/ 221456 h 514350"/>
                <a:gd name="connsiteX5928" fmla="*/ 2304574 w 6400800"/>
                <a:gd name="connsiteY5928" fmla="*/ 253841 h 514350"/>
                <a:gd name="connsiteX5929" fmla="*/ 2302669 w 6400800"/>
                <a:gd name="connsiteY5929" fmla="*/ 251936 h 514350"/>
                <a:gd name="connsiteX5930" fmla="*/ 2304574 w 6400800"/>
                <a:gd name="connsiteY5930" fmla="*/ 253841 h 514350"/>
                <a:gd name="connsiteX5931" fmla="*/ 2299811 w 6400800"/>
                <a:gd name="connsiteY5931" fmla="*/ 274796 h 514350"/>
                <a:gd name="connsiteX5932" fmla="*/ 2294096 w 6400800"/>
                <a:gd name="connsiteY5932" fmla="*/ 300514 h 514350"/>
                <a:gd name="connsiteX5933" fmla="*/ 2297906 w 6400800"/>
                <a:gd name="connsiteY5933" fmla="*/ 272891 h 514350"/>
                <a:gd name="connsiteX5934" fmla="*/ 2271236 w 6400800"/>
                <a:gd name="connsiteY5934" fmla="*/ 369094 h 514350"/>
                <a:gd name="connsiteX5935" fmla="*/ 2270284 w 6400800"/>
                <a:gd name="connsiteY5935" fmla="*/ 376714 h 514350"/>
                <a:gd name="connsiteX5936" fmla="*/ 2270284 w 6400800"/>
                <a:gd name="connsiteY5936" fmla="*/ 376714 h 514350"/>
                <a:gd name="connsiteX5937" fmla="*/ 2270284 w 6400800"/>
                <a:gd name="connsiteY5937" fmla="*/ 372904 h 514350"/>
                <a:gd name="connsiteX5938" fmla="*/ 2271236 w 6400800"/>
                <a:gd name="connsiteY5938" fmla="*/ 369094 h 514350"/>
                <a:gd name="connsiteX5939" fmla="*/ 2252186 w 6400800"/>
                <a:gd name="connsiteY5939" fmla="*/ 297656 h 514350"/>
                <a:gd name="connsiteX5940" fmla="*/ 2251234 w 6400800"/>
                <a:gd name="connsiteY5940" fmla="*/ 311944 h 514350"/>
                <a:gd name="connsiteX5941" fmla="*/ 2250281 w 6400800"/>
                <a:gd name="connsiteY5941" fmla="*/ 308134 h 514350"/>
                <a:gd name="connsiteX5942" fmla="*/ 2252186 w 6400800"/>
                <a:gd name="connsiteY5942" fmla="*/ 297656 h 514350"/>
                <a:gd name="connsiteX5943" fmla="*/ 2215991 w 6400800"/>
                <a:gd name="connsiteY5943" fmla="*/ 252889 h 514350"/>
                <a:gd name="connsiteX5944" fmla="*/ 2215991 w 6400800"/>
                <a:gd name="connsiteY5944" fmla="*/ 256699 h 514350"/>
                <a:gd name="connsiteX5945" fmla="*/ 2215991 w 6400800"/>
                <a:gd name="connsiteY5945" fmla="*/ 256699 h 514350"/>
                <a:gd name="connsiteX5946" fmla="*/ 2215991 w 6400800"/>
                <a:gd name="connsiteY5946" fmla="*/ 252889 h 514350"/>
                <a:gd name="connsiteX5947" fmla="*/ 2211229 w 6400800"/>
                <a:gd name="connsiteY5947" fmla="*/ 281464 h 514350"/>
                <a:gd name="connsiteX5948" fmla="*/ 2214086 w 6400800"/>
                <a:gd name="connsiteY5948" fmla="*/ 260509 h 514350"/>
                <a:gd name="connsiteX5949" fmla="*/ 2215039 w 6400800"/>
                <a:gd name="connsiteY5949" fmla="*/ 261461 h 514350"/>
                <a:gd name="connsiteX5950" fmla="*/ 2215039 w 6400800"/>
                <a:gd name="connsiteY5950" fmla="*/ 267176 h 514350"/>
                <a:gd name="connsiteX5951" fmla="*/ 2212181 w 6400800"/>
                <a:gd name="connsiteY5951" fmla="*/ 299561 h 514350"/>
                <a:gd name="connsiteX5952" fmla="*/ 2206466 w 6400800"/>
                <a:gd name="connsiteY5952" fmla="*/ 309086 h 514350"/>
                <a:gd name="connsiteX5953" fmla="*/ 2211229 w 6400800"/>
                <a:gd name="connsiteY5953" fmla="*/ 281464 h 514350"/>
                <a:gd name="connsiteX5954" fmla="*/ 2205514 w 6400800"/>
                <a:gd name="connsiteY5954" fmla="*/ 337661 h 514350"/>
                <a:gd name="connsiteX5955" fmla="*/ 2204561 w 6400800"/>
                <a:gd name="connsiteY5955" fmla="*/ 339566 h 514350"/>
                <a:gd name="connsiteX5956" fmla="*/ 2204561 w 6400800"/>
                <a:gd name="connsiteY5956" fmla="*/ 340519 h 514350"/>
                <a:gd name="connsiteX5957" fmla="*/ 2205514 w 6400800"/>
                <a:gd name="connsiteY5957" fmla="*/ 337661 h 514350"/>
                <a:gd name="connsiteX5958" fmla="*/ 2183606 w 6400800"/>
                <a:gd name="connsiteY5958" fmla="*/ 336709 h 514350"/>
                <a:gd name="connsiteX5959" fmla="*/ 2185511 w 6400800"/>
                <a:gd name="connsiteY5959" fmla="*/ 345281 h 514350"/>
                <a:gd name="connsiteX5960" fmla="*/ 2184559 w 6400800"/>
                <a:gd name="connsiteY5960" fmla="*/ 350044 h 514350"/>
                <a:gd name="connsiteX5961" fmla="*/ 2183606 w 6400800"/>
                <a:gd name="connsiteY5961" fmla="*/ 340519 h 514350"/>
                <a:gd name="connsiteX5962" fmla="*/ 2183606 w 6400800"/>
                <a:gd name="connsiteY5962" fmla="*/ 337661 h 514350"/>
                <a:gd name="connsiteX5963" fmla="*/ 2183606 w 6400800"/>
                <a:gd name="connsiteY5963" fmla="*/ 336709 h 514350"/>
                <a:gd name="connsiteX5964" fmla="*/ 2178844 w 6400800"/>
                <a:gd name="connsiteY5964" fmla="*/ 345281 h 514350"/>
                <a:gd name="connsiteX5965" fmla="*/ 2178844 w 6400800"/>
                <a:gd name="connsiteY5965" fmla="*/ 357664 h 514350"/>
                <a:gd name="connsiteX5966" fmla="*/ 2175986 w 6400800"/>
                <a:gd name="connsiteY5966" fmla="*/ 350996 h 514350"/>
                <a:gd name="connsiteX5967" fmla="*/ 2178844 w 6400800"/>
                <a:gd name="connsiteY5967" fmla="*/ 345281 h 514350"/>
                <a:gd name="connsiteX5968" fmla="*/ 2150269 w 6400800"/>
                <a:gd name="connsiteY5968" fmla="*/ 278606 h 514350"/>
                <a:gd name="connsiteX5969" fmla="*/ 2162651 w 6400800"/>
                <a:gd name="connsiteY5969" fmla="*/ 232886 h 514350"/>
                <a:gd name="connsiteX5970" fmla="*/ 2161699 w 6400800"/>
                <a:gd name="connsiteY5970" fmla="*/ 235744 h 514350"/>
                <a:gd name="connsiteX5971" fmla="*/ 2157889 w 6400800"/>
                <a:gd name="connsiteY5971" fmla="*/ 253841 h 514350"/>
                <a:gd name="connsiteX5972" fmla="*/ 2154079 w 6400800"/>
                <a:gd name="connsiteY5972" fmla="*/ 274796 h 514350"/>
                <a:gd name="connsiteX5973" fmla="*/ 2151221 w 6400800"/>
                <a:gd name="connsiteY5973" fmla="*/ 293846 h 514350"/>
                <a:gd name="connsiteX5974" fmla="*/ 2148364 w 6400800"/>
                <a:gd name="connsiteY5974" fmla="*/ 288131 h 514350"/>
                <a:gd name="connsiteX5975" fmla="*/ 2150269 w 6400800"/>
                <a:gd name="connsiteY5975" fmla="*/ 296704 h 514350"/>
                <a:gd name="connsiteX5976" fmla="*/ 2147411 w 6400800"/>
                <a:gd name="connsiteY5976" fmla="*/ 314801 h 514350"/>
                <a:gd name="connsiteX5977" fmla="*/ 2140744 w 6400800"/>
                <a:gd name="connsiteY5977" fmla="*/ 305276 h 514350"/>
                <a:gd name="connsiteX5978" fmla="*/ 2150269 w 6400800"/>
                <a:gd name="connsiteY5978" fmla="*/ 278606 h 514350"/>
                <a:gd name="connsiteX5979" fmla="*/ 2142649 w 6400800"/>
                <a:gd name="connsiteY5979" fmla="*/ 305276 h 514350"/>
                <a:gd name="connsiteX5980" fmla="*/ 2148364 w 6400800"/>
                <a:gd name="connsiteY5980" fmla="*/ 319564 h 514350"/>
                <a:gd name="connsiteX5981" fmla="*/ 2148364 w 6400800"/>
                <a:gd name="connsiteY5981" fmla="*/ 320516 h 514350"/>
                <a:gd name="connsiteX5982" fmla="*/ 2148364 w 6400800"/>
                <a:gd name="connsiteY5982" fmla="*/ 321469 h 514350"/>
                <a:gd name="connsiteX5983" fmla="*/ 2145506 w 6400800"/>
                <a:gd name="connsiteY5983" fmla="*/ 343376 h 514350"/>
                <a:gd name="connsiteX5984" fmla="*/ 2139791 w 6400800"/>
                <a:gd name="connsiteY5984" fmla="*/ 324326 h 514350"/>
                <a:gd name="connsiteX5985" fmla="*/ 2138839 w 6400800"/>
                <a:gd name="connsiteY5985" fmla="*/ 320516 h 514350"/>
                <a:gd name="connsiteX5986" fmla="*/ 2142649 w 6400800"/>
                <a:gd name="connsiteY5986" fmla="*/ 305276 h 514350"/>
                <a:gd name="connsiteX5987" fmla="*/ 2058829 w 6400800"/>
                <a:gd name="connsiteY5987" fmla="*/ 353854 h 514350"/>
                <a:gd name="connsiteX5988" fmla="*/ 2056924 w 6400800"/>
                <a:gd name="connsiteY5988" fmla="*/ 366236 h 514350"/>
                <a:gd name="connsiteX5989" fmla="*/ 2055971 w 6400800"/>
                <a:gd name="connsiteY5989" fmla="*/ 361474 h 514350"/>
                <a:gd name="connsiteX5990" fmla="*/ 2054066 w 6400800"/>
                <a:gd name="connsiteY5990" fmla="*/ 352901 h 514350"/>
                <a:gd name="connsiteX5991" fmla="*/ 2054066 w 6400800"/>
                <a:gd name="connsiteY5991" fmla="*/ 351949 h 514350"/>
                <a:gd name="connsiteX5992" fmla="*/ 2059781 w 6400800"/>
                <a:gd name="connsiteY5992" fmla="*/ 338614 h 514350"/>
                <a:gd name="connsiteX5993" fmla="*/ 2060734 w 6400800"/>
                <a:gd name="connsiteY5993" fmla="*/ 343376 h 514350"/>
                <a:gd name="connsiteX5994" fmla="*/ 2058829 w 6400800"/>
                <a:gd name="connsiteY5994" fmla="*/ 353854 h 514350"/>
                <a:gd name="connsiteX5995" fmla="*/ 2081689 w 6400800"/>
                <a:gd name="connsiteY5995" fmla="*/ 350044 h 514350"/>
                <a:gd name="connsiteX5996" fmla="*/ 2079784 w 6400800"/>
                <a:gd name="connsiteY5996" fmla="*/ 354806 h 514350"/>
                <a:gd name="connsiteX5997" fmla="*/ 2077879 w 6400800"/>
                <a:gd name="connsiteY5997" fmla="*/ 347186 h 514350"/>
                <a:gd name="connsiteX5998" fmla="*/ 2077879 w 6400800"/>
                <a:gd name="connsiteY5998" fmla="*/ 344329 h 514350"/>
                <a:gd name="connsiteX5999" fmla="*/ 2080736 w 6400800"/>
                <a:gd name="connsiteY5999" fmla="*/ 348139 h 514350"/>
                <a:gd name="connsiteX6000" fmla="*/ 2081689 w 6400800"/>
                <a:gd name="connsiteY6000" fmla="*/ 350044 h 514350"/>
                <a:gd name="connsiteX6001" fmla="*/ 2081689 w 6400800"/>
                <a:gd name="connsiteY6001" fmla="*/ 350044 h 514350"/>
                <a:gd name="connsiteX6002" fmla="*/ 2081689 w 6400800"/>
                <a:gd name="connsiteY6002" fmla="*/ 339566 h 514350"/>
                <a:gd name="connsiteX6003" fmla="*/ 2081689 w 6400800"/>
                <a:gd name="connsiteY6003" fmla="*/ 341471 h 514350"/>
                <a:gd name="connsiteX6004" fmla="*/ 2078831 w 6400800"/>
                <a:gd name="connsiteY6004" fmla="*/ 337661 h 514350"/>
                <a:gd name="connsiteX6005" fmla="*/ 2079784 w 6400800"/>
                <a:gd name="connsiteY6005" fmla="*/ 330041 h 514350"/>
                <a:gd name="connsiteX6006" fmla="*/ 2081689 w 6400800"/>
                <a:gd name="connsiteY6006" fmla="*/ 339566 h 514350"/>
                <a:gd name="connsiteX6007" fmla="*/ 2081689 w 6400800"/>
                <a:gd name="connsiteY6007" fmla="*/ 339566 h 514350"/>
                <a:gd name="connsiteX6008" fmla="*/ 2085499 w 6400800"/>
                <a:gd name="connsiteY6008" fmla="*/ 290036 h 514350"/>
                <a:gd name="connsiteX6009" fmla="*/ 2084546 w 6400800"/>
                <a:gd name="connsiteY6009" fmla="*/ 307181 h 514350"/>
                <a:gd name="connsiteX6010" fmla="*/ 2083594 w 6400800"/>
                <a:gd name="connsiteY6010" fmla="*/ 303371 h 514350"/>
                <a:gd name="connsiteX6011" fmla="*/ 2086451 w 6400800"/>
                <a:gd name="connsiteY6011" fmla="*/ 273844 h 514350"/>
                <a:gd name="connsiteX6012" fmla="*/ 2087404 w 6400800"/>
                <a:gd name="connsiteY6012" fmla="*/ 267176 h 514350"/>
                <a:gd name="connsiteX6013" fmla="*/ 2085499 w 6400800"/>
                <a:gd name="connsiteY6013" fmla="*/ 290036 h 514350"/>
                <a:gd name="connsiteX6014" fmla="*/ 2089309 w 6400800"/>
                <a:gd name="connsiteY6014" fmla="*/ 180499 h 514350"/>
                <a:gd name="connsiteX6015" fmla="*/ 2089309 w 6400800"/>
                <a:gd name="connsiteY6015" fmla="*/ 200501 h 514350"/>
                <a:gd name="connsiteX6016" fmla="*/ 2086451 w 6400800"/>
                <a:gd name="connsiteY6016" fmla="*/ 192881 h 514350"/>
                <a:gd name="connsiteX6017" fmla="*/ 2089309 w 6400800"/>
                <a:gd name="connsiteY6017" fmla="*/ 180499 h 514350"/>
                <a:gd name="connsiteX6018" fmla="*/ 2072164 w 6400800"/>
                <a:gd name="connsiteY6018" fmla="*/ 241459 h 514350"/>
                <a:gd name="connsiteX6019" fmla="*/ 2086451 w 6400800"/>
                <a:gd name="connsiteY6019" fmla="*/ 193834 h 514350"/>
                <a:gd name="connsiteX6020" fmla="*/ 2090261 w 6400800"/>
                <a:gd name="connsiteY6020" fmla="*/ 207169 h 514350"/>
                <a:gd name="connsiteX6021" fmla="*/ 2090261 w 6400800"/>
                <a:gd name="connsiteY6021" fmla="*/ 208121 h 514350"/>
                <a:gd name="connsiteX6022" fmla="*/ 2075974 w 6400800"/>
                <a:gd name="connsiteY6022" fmla="*/ 271939 h 514350"/>
                <a:gd name="connsiteX6023" fmla="*/ 2074069 w 6400800"/>
                <a:gd name="connsiteY6023" fmla="*/ 282416 h 514350"/>
                <a:gd name="connsiteX6024" fmla="*/ 2068354 w 6400800"/>
                <a:gd name="connsiteY6024" fmla="*/ 271939 h 514350"/>
                <a:gd name="connsiteX6025" fmla="*/ 2065496 w 6400800"/>
                <a:gd name="connsiteY6025" fmla="*/ 266224 h 514350"/>
                <a:gd name="connsiteX6026" fmla="*/ 2072164 w 6400800"/>
                <a:gd name="connsiteY6026" fmla="*/ 241459 h 514350"/>
                <a:gd name="connsiteX6027" fmla="*/ 2062639 w 6400800"/>
                <a:gd name="connsiteY6027" fmla="*/ 270034 h 514350"/>
                <a:gd name="connsiteX6028" fmla="*/ 2063591 w 6400800"/>
                <a:gd name="connsiteY6028" fmla="*/ 272891 h 514350"/>
                <a:gd name="connsiteX6029" fmla="*/ 2069306 w 6400800"/>
                <a:gd name="connsiteY6029" fmla="*/ 292894 h 514350"/>
                <a:gd name="connsiteX6030" fmla="*/ 2070259 w 6400800"/>
                <a:gd name="connsiteY6030" fmla="*/ 294799 h 514350"/>
                <a:gd name="connsiteX6031" fmla="*/ 2067401 w 6400800"/>
                <a:gd name="connsiteY6031" fmla="*/ 310039 h 514350"/>
                <a:gd name="connsiteX6032" fmla="*/ 2065496 w 6400800"/>
                <a:gd name="connsiteY6032" fmla="*/ 303371 h 514350"/>
                <a:gd name="connsiteX6033" fmla="*/ 2058829 w 6400800"/>
                <a:gd name="connsiteY6033" fmla="*/ 284321 h 514350"/>
                <a:gd name="connsiteX6034" fmla="*/ 2062639 w 6400800"/>
                <a:gd name="connsiteY6034" fmla="*/ 270034 h 514350"/>
                <a:gd name="connsiteX6035" fmla="*/ 2053114 w 6400800"/>
                <a:gd name="connsiteY6035" fmla="*/ 301466 h 514350"/>
                <a:gd name="connsiteX6036" fmla="*/ 2054066 w 6400800"/>
                <a:gd name="connsiteY6036" fmla="*/ 306229 h 514350"/>
                <a:gd name="connsiteX6037" fmla="*/ 2056924 w 6400800"/>
                <a:gd name="connsiteY6037" fmla="*/ 320516 h 514350"/>
                <a:gd name="connsiteX6038" fmla="*/ 2055971 w 6400800"/>
                <a:gd name="connsiteY6038" fmla="*/ 320516 h 514350"/>
                <a:gd name="connsiteX6039" fmla="*/ 2049304 w 6400800"/>
                <a:gd name="connsiteY6039" fmla="*/ 317659 h 514350"/>
                <a:gd name="connsiteX6040" fmla="*/ 2055971 w 6400800"/>
                <a:gd name="connsiteY6040" fmla="*/ 321469 h 514350"/>
                <a:gd name="connsiteX6041" fmla="*/ 2057876 w 6400800"/>
                <a:gd name="connsiteY6041" fmla="*/ 322421 h 514350"/>
                <a:gd name="connsiteX6042" fmla="*/ 2059781 w 6400800"/>
                <a:gd name="connsiteY6042" fmla="*/ 332899 h 514350"/>
                <a:gd name="connsiteX6043" fmla="*/ 2053114 w 6400800"/>
                <a:gd name="connsiteY6043" fmla="*/ 342424 h 514350"/>
                <a:gd name="connsiteX6044" fmla="*/ 2049304 w 6400800"/>
                <a:gd name="connsiteY6044" fmla="*/ 321469 h 514350"/>
                <a:gd name="connsiteX6045" fmla="*/ 2049304 w 6400800"/>
                <a:gd name="connsiteY6045" fmla="*/ 315754 h 514350"/>
                <a:gd name="connsiteX6046" fmla="*/ 2053114 w 6400800"/>
                <a:gd name="connsiteY6046" fmla="*/ 301466 h 514350"/>
                <a:gd name="connsiteX6047" fmla="*/ 2044541 w 6400800"/>
                <a:gd name="connsiteY6047" fmla="*/ 260509 h 514350"/>
                <a:gd name="connsiteX6048" fmla="*/ 2044541 w 6400800"/>
                <a:gd name="connsiteY6048" fmla="*/ 260509 h 514350"/>
                <a:gd name="connsiteX6049" fmla="*/ 2044541 w 6400800"/>
                <a:gd name="connsiteY6049" fmla="*/ 259556 h 514350"/>
                <a:gd name="connsiteX6050" fmla="*/ 2044541 w 6400800"/>
                <a:gd name="connsiteY6050" fmla="*/ 260509 h 514350"/>
                <a:gd name="connsiteX6051" fmla="*/ 2019776 w 6400800"/>
                <a:gd name="connsiteY6051" fmla="*/ 188119 h 514350"/>
                <a:gd name="connsiteX6052" fmla="*/ 2019776 w 6400800"/>
                <a:gd name="connsiteY6052" fmla="*/ 185261 h 514350"/>
                <a:gd name="connsiteX6053" fmla="*/ 2020729 w 6400800"/>
                <a:gd name="connsiteY6053" fmla="*/ 177641 h 514350"/>
                <a:gd name="connsiteX6054" fmla="*/ 2020729 w 6400800"/>
                <a:gd name="connsiteY6054" fmla="*/ 189071 h 514350"/>
                <a:gd name="connsiteX6055" fmla="*/ 2021681 w 6400800"/>
                <a:gd name="connsiteY6055" fmla="*/ 220504 h 514350"/>
                <a:gd name="connsiteX6056" fmla="*/ 2023586 w 6400800"/>
                <a:gd name="connsiteY6056" fmla="*/ 244316 h 514350"/>
                <a:gd name="connsiteX6057" fmla="*/ 2022634 w 6400800"/>
                <a:gd name="connsiteY6057" fmla="*/ 247174 h 514350"/>
                <a:gd name="connsiteX6058" fmla="*/ 2016919 w 6400800"/>
                <a:gd name="connsiteY6058" fmla="*/ 222409 h 514350"/>
                <a:gd name="connsiteX6059" fmla="*/ 2019776 w 6400800"/>
                <a:gd name="connsiteY6059" fmla="*/ 188119 h 514350"/>
                <a:gd name="connsiteX6060" fmla="*/ 1999774 w 6400800"/>
                <a:gd name="connsiteY6060" fmla="*/ 298609 h 514350"/>
                <a:gd name="connsiteX6061" fmla="*/ 1999774 w 6400800"/>
                <a:gd name="connsiteY6061" fmla="*/ 304324 h 514350"/>
                <a:gd name="connsiteX6062" fmla="*/ 1997869 w 6400800"/>
                <a:gd name="connsiteY6062" fmla="*/ 310039 h 514350"/>
                <a:gd name="connsiteX6063" fmla="*/ 1999774 w 6400800"/>
                <a:gd name="connsiteY6063" fmla="*/ 298609 h 514350"/>
                <a:gd name="connsiteX6064" fmla="*/ 1992154 w 6400800"/>
                <a:gd name="connsiteY6064" fmla="*/ 349091 h 514350"/>
                <a:gd name="connsiteX6065" fmla="*/ 1992154 w 6400800"/>
                <a:gd name="connsiteY6065" fmla="*/ 359569 h 514350"/>
                <a:gd name="connsiteX6066" fmla="*/ 1992154 w 6400800"/>
                <a:gd name="connsiteY6066" fmla="*/ 369094 h 514350"/>
                <a:gd name="connsiteX6067" fmla="*/ 1988344 w 6400800"/>
                <a:gd name="connsiteY6067" fmla="*/ 373856 h 514350"/>
                <a:gd name="connsiteX6068" fmla="*/ 1992154 w 6400800"/>
                <a:gd name="connsiteY6068" fmla="*/ 349091 h 514350"/>
                <a:gd name="connsiteX6069" fmla="*/ 1987391 w 6400800"/>
                <a:gd name="connsiteY6069" fmla="*/ 381476 h 514350"/>
                <a:gd name="connsiteX6070" fmla="*/ 1987391 w 6400800"/>
                <a:gd name="connsiteY6070" fmla="*/ 381476 h 514350"/>
                <a:gd name="connsiteX6071" fmla="*/ 1992154 w 6400800"/>
                <a:gd name="connsiteY6071" fmla="*/ 372904 h 514350"/>
                <a:gd name="connsiteX6072" fmla="*/ 1992154 w 6400800"/>
                <a:gd name="connsiteY6072" fmla="*/ 379571 h 514350"/>
                <a:gd name="connsiteX6073" fmla="*/ 1991201 w 6400800"/>
                <a:gd name="connsiteY6073" fmla="*/ 386239 h 514350"/>
                <a:gd name="connsiteX6074" fmla="*/ 1988344 w 6400800"/>
                <a:gd name="connsiteY6074" fmla="*/ 400526 h 514350"/>
                <a:gd name="connsiteX6075" fmla="*/ 1988344 w 6400800"/>
                <a:gd name="connsiteY6075" fmla="*/ 399574 h 514350"/>
                <a:gd name="connsiteX6076" fmla="*/ 1985486 w 6400800"/>
                <a:gd name="connsiteY6076" fmla="*/ 392906 h 514350"/>
                <a:gd name="connsiteX6077" fmla="*/ 1987391 w 6400800"/>
                <a:gd name="connsiteY6077" fmla="*/ 381476 h 514350"/>
                <a:gd name="connsiteX6078" fmla="*/ 1968341 w 6400800"/>
                <a:gd name="connsiteY6078" fmla="*/ 290989 h 514350"/>
                <a:gd name="connsiteX6079" fmla="*/ 1967389 w 6400800"/>
                <a:gd name="connsiteY6079" fmla="*/ 297656 h 514350"/>
                <a:gd name="connsiteX6080" fmla="*/ 1966436 w 6400800"/>
                <a:gd name="connsiteY6080" fmla="*/ 305276 h 514350"/>
                <a:gd name="connsiteX6081" fmla="*/ 1965484 w 6400800"/>
                <a:gd name="connsiteY6081" fmla="*/ 318611 h 514350"/>
                <a:gd name="connsiteX6082" fmla="*/ 1964531 w 6400800"/>
                <a:gd name="connsiteY6082" fmla="*/ 304324 h 514350"/>
                <a:gd name="connsiteX6083" fmla="*/ 1964531 w 6400800"/>
                <a:gd name="connsiteY6083" fmla="*/ 300514 h 514350"/>
                <a:gd name="connsiteX6084" fmla="*/ 1968341 w 6400800"/>
                <a:gd name="connsiteY6084" fmla="*/ 290989 h 514350"/>
                <a:gd name="connsiteX6085" fmla="*/ 1937861 w 6400800"/>
                <a:gd name="connsiteY6085" fmla="*/ 310039 h 514350"/>
                <a:gd name="connsiteX6086" fmla="*/ 1937861 w 6400800"/>
                <a:gd name="connsiteY6086" fmla="*/ 302419 h 514350"/>
                <a:gd name="connsiteX6087" fmla="*/ 1937861 w 6400800"/>
                <a:gd name="connsiteY6087" fmla="*/ 295751 h 514350"/>
                <a:gd name="connsiteX6088" fmla="*/ 1938814 w 6400800"/>
                <a:gd name="connsiteY6088" fmla="*/ 306229 h 514350"/>
                <a:gd name="connsiteX6089" fmla="*/ 1937861 w 6400800"/>
                <a:gd name="connsiteY6089" fmla="*/ 310039 h 514350"/>
                <a:gd name="connsiteX6090" fmla="*/ 1938814 w 6400800"/>
                <a:gd name="connsiteY6090" fmla="*/ 272891 h 514350"/>
                <a:gd name="connsiteX6091" fmla="*/ 1936909 w 6400800"/>
                <a:gd name="connsiteY6091" fmla="*/ 266224 h 514350"/>
                <a:gd name="connsiteX6092" fmla="*/ 1936909 w 6400800"/>
                <a:gd name="connsiteY6092" fmla="*/ 261461 h 514350"/>
                <a:gd name="connsiteX6093" fmla="*/ 1936909 w 6400800"/>
                <a:gd name="connsiteY6093" fmla="*/ 246221 h 514350"/>
                <a:gd name="connsiteX6094" fmla="*/ 1938814 w 6400800"/>
                <a:gd name="connsiteY6094" fmla="*/ 272891 h 514350"/>
                <a:gd name="connsiteX6095" fmla="*/ 1900714 w 6400800"/>
                <a:gd name="connsiteY6095" fmla="*/ 338614 h 514350"/>
                <a:gd name="connsiteX6096" fmla="*/ 1900714 w 6400800"/>
                <a:gd name="connsiteY6096" fmla="*/ 333851 h 514350"/>
                <a:gd name="connsiteX6097" fmla="*/ 1902619 w 6400800"/>
                <a:gd name="connsiteY6097" fmla="*/ 329089 h 514350"/>
                <a:gd name="connsiteX6098" fmla="*/ 1904524 w 6400800"/>
                <a:gd name="connsiteY6098" fmla="*/ 325279 h 514350"/>
                <a:gd name="connsiteX6099" fmla="*/ 1900714 w 6400800"/>
                <a:gd name="connsiteY6099" fmla="*/ 338614 h 514350"/>
                <a:gd name="connsiteX6100" fmla="*/ 1915954 w 6400800"/>
                <a:gd name="connsiteY6100" fmla="*/ 436721 h 514350"/>
                <a:gd name="connsiteX6101" fmla="*/ 1915954 w 6400800"/>
                <a:gd name="connsiteY6101" fmla="*/ 433864 h 514350"/>
                <a:gd name="connsiteX6102" fmla="*/ 1916906 w 6400800"/>
                <a:gd name="connsiteY6102" fmla="*/ 434816 h 514350"/>
                <a:gd name="connsiteX6103" fmla="*/ 1915954 w 6400800"/>
                <a:gd name="connsiteY6103" fmla="*/ 436721 h 514350"/>
                <a:gd name="connsiteX6104" fmla="*/ 1920716 w 6400800"/>
                <a:gd name="connsiteY6104" fmla="*/ 401479 h 514350"/>
                <a:gd name="connsiteX6105" fmla="*/ 1919764 w 6400800"/>
                <a:gd name="connsiteY6105" fmla="*/ 407194 h 514350"/>
                <a:gd name="connsiteX6106" fmla="*/ 1917859 w 6400800"/>
                <a:gd name="connsiteY6106" fmla="*/ 404336 h 514350"/>
                <a:gd name="connsiteX6107" fmla="*/ 1919764 w 6400800"/>
                <a:gd name="connsiteY6107" fmla="*/ 398621 h 514350"/>
                <a:gd name="connsiteX6108" fmla="*/ 1920716 w 6400800"/>
                <a:gd name="connsiteY6108" fmla="*/ 401479 h 514350"/>
                <a:gd name="connsiteX6109" fmla="*/ 1917859 w 6400800"/>
                <a:gd name="connsiteY6109" fmla="*/ 331946 h 514350"/>
                <a:gd name="connsiteX6110" fmla="*/ 1919764 w 6400800"/>
                <a:gd name="connsiteY6110" fmla="*/ 337661 h 514350"/>
                <a:gd name="connsiteX6111" fmla="*/ 1919764 w 6400800"/>
                <a:gd name="connsiteY6111" fmla="*/ 337661 h 514350"/>
                <a:gd name="connsiteX6112" fmla="*/ 1918811 w 6400800"/>
                <a:gd name="connsiteY6112" fmla="*/ 338614 h 514350"/>
                <a:gd name="connsiteX6113" fmla="*/ 1916906 w 6400800"/>
                <a:gd name="connsiteY6113" fmla="*/ 342424 h 514350"/>
                <a:gd name="connsiteX6114" fmla="*/ 1916906 w 6400800"/>
                <a:gd name="connsiteY6114" fmla="*/ 341471 h 514350"/>
                <a:gd name="connsiteX6115" fmla="*/ 1915954 w 6400800"/>
                <a:gd name="connsiteY6115" fmla="*/ 344329 h 514350"/>
                <a:gd name="connsiteX6116" fmla="*/ 1915001 w 6400800"/>
                <a:gd name="connsiteY6116" fmla="*/ 345281 h 514350"/>
                <a:gd name="connsiteX6117" fmla="*/ 1917859 w 6400800"/>
                <a:gd name="connsiteY6117" fmla="*/ 331946 h 514350"/>
                <a:gd name="connsiteX6118" fmla="*/ 1919764 w 6400800"/>
                <a:gd name="connsiteY6118" fmla="*/ 360521 h 514350"/>
                <a:gd name="connsiteX6119" fmla="*/ 1919764 w 6400800"/>
                <a:gd name="connsiteY6119" fmla="*/ 364331 h 514350"/>
                <a:gd name="connsiteX6120" fmla="*/ 1915001 w 6400800"/>
                <a:gd name="connsiteY6120" fmla="*/ 373856 h 514350"/>
                <a:gd name="connsiteX6121" fmla="*/ 1908334 w 6400800"/>
                <a:gd name="connsiteY6121" fmla="*/ 388144 h 514350"/>
                <a:gd name="connsiteX6122" fmla="*/ 1907381 w 6400800"/>
                <a:gd name="connsiteY6122" fmla="*/ 387191 h 514350"/>
                <a:gd name="connsiteX6123" fmla="*/ 1907381 w 6400800"/>
                <a:gd name="connsiteY6123" fmla="*/ 385286 h 514350"/>
                <a:gd name="connsiteX6124" fmla="*/ 1910239 w 6400800"/>
                <a:gd name="connsiteY6124" fmla="*/ 380524 h 514350"/>
                <a:gd name="connsiteX6125" fmla="*/ 1919764 w 6400800"/>
                <a:gd name="connsiteY6125" fmla="*/ 360521 h 514350"/>
                <a:gd name="connsiteX6126" fmla="*/ 1910239 w 6400800"/>
                <a:gd name="connsiteY6126" fmla="*/ 299561 h 514350"/>
                <a:gd name="connsiteX6127" fmla="*/ 1908334 w 6400800"/>
                <a:gd name="connsiteY6127" fmla="*/ 305276 h 514350"/>
                <a:gd name="connsiteX6128" fmla="*/ 1908334 w 6400800"/>
                <a:gd name="connsiteY6128" fmla="*/ 305276 h 514350"/>
                <a:gd name="connsiteX6129" fmla="*/ 1910239 w 6400800"/>
                <a:gd name="connsiteY6129" fmla="*/ 299561 h 514350"/>
                <a:gd name="connsiteX6130" fmla="*/ 1906429 w 6400800"/>
                <a:gd name="connsiteY6130" fmla="*/ 313849 h 514350"/>
                <a:gd name="connsiteX6131" fmla="*/ 1908334 w 6400800"/>
                <a:gd name="connsiteY6131" fmla="*/ 309086 h 514350"/>
                <a:gd name="connsiteX6132" fmla="*/ 1908334 w 6400800"/>
                <a:gd name="connsiteY6132" fmla="*/ 310039 h 514350"/>
                <a:gd name="connsiteX6133" fmla="*/ 1906429 w 6400800"/>
                <a:gd name="connsiteY6133" fmla="*/ 315754 h 514350"/>
                <a:gd name="connsiteX6134" fmla="*/ 1905476 w 6400800"/>
                <a:gd name="connsiteY6134" fmla="*/ 316706 h 514350"/>
                <a:gd name="connsiteX6135" fmla="*/ 1906429 w 6400800"/>
                <a:gd name="connsiteY6135" fmla="*/ 313849 h 514350"/>
                <a:gd name="connsiteX6136" fmla="*/ 1893094 w 6400800"/>
                <a:gd name="connsiteY6136" fmla="*/ 259556 h 514350"/>
                <a:gd name="connsiteX6137" fmla="*/ 1894046 w 6400800"/>
                <a:gd name="connsiteY6137" fmla="*/ 256699 h 514350"/>
                <a:gd name="connsiteX6138" fmla="*/ 1894999 w 6400800"/>
                <a:gd name="connsiteY6138" fmla="*/ 256699 h 514350"/>
                <a:gd name="connsiteX6139" fmla="*/ 1899761 w 6400800"/>
                <a:gd name="connsiteY6139" fmla="*/ 260509 h 514350"/>
                <a:gd name="connsiteX6140" fmla="*/ 1904524 w 6400800"/>
                <a:gd name="connsiteY6140" fmla="*/ 275749 h 514350"/>
                <a:gd name="connsiteX6141" fmla="*/ 1895951 w 6400800"/>
                <a:gd name="connsiteY6141" fmla="*/ 297656 h 514350"/>
                <a:gd name="connsiteX6142" fmla="*/ 1894046 w 6400800"/>
                <a:gd name="connsiteY6142" fmla="*/ 281464 h 514350"/>
                <a:gd name="connsiteX6143" fmla="*/ 1892141 w 6400800"/>
                <a:gd name="connsiteY6143" fmla="*/ 270034 h 514350"/>
                <a:gd name="connsiteX6144" fmla="*/ 1893094 w 6400800"/>
                <a:gd name="connsiteY6144" fmla="*/ 272891 h 514350"/>
                <a:gd name="connsiteX6145" fmla="*/ 1893094 w 6400800"/>
                <a:gd name="connsiteY6145" fmla="*/ 259556 h 514350"/>
                <a:gd name="connsiteX6146" fmla="*/ 1841659 w 6400800"/>
                <a:gd name="connsiteY6146" fmla="*/ 297656 h 514350"/>
                <a:gd name="connsiteX6147" fmla="*/ 1840706 w 6400800"/>
                <a:gd name="connsiteY6147" fmla="*/ 313849 h 514350"/>
                <a:gd name="connsiteX6148" fmla="*/ 1838801 w 6400800"/>
                <a:gd name="connsiteY6148" fmla="*/ 294799 h 514350"/>
                <a:gd name="connsiteX6149" fmla="*/ 1838801 w 6400800"/>
                <a:gd name="connsiteY6149" fmla="*/ 290989 h 514350"/>
                <a:gd name="connsiteX6150" fmla="*/ 1841659 w 6400800"/>
                <a:gd name="connsiteY6150" fmla="*/ 297656 h 514350"/>
                <a:gd name="connsiteX6151" fmla="*/ 1822609 w 6400800"/>
                <a:gd name="connsiteY6151" fmla="*/ 363379 h 514350"/>
                <a:gd name="connsiteX6152" fmla="*/ 1826419 w 6400800"/>
                <a:gd name="connsiteY6152" fmla="*/ 353854 h 514350"/>
                <a:gd name="connsiteX6153" fmla="*/ 1827371 w 6400800"/>
                <a:gd name="connsiteY6153" fmla="*/ 364331 h 514350"/>
                <a:gd name="connsiteX6154" fmla="*/ 1823561 w 6400800"/>
                <a:gd name="connsiteY6154" fmla="*/ 368141 h 514350"/>
                <a:gd name="connsiteX6155" fmla="*/ 1822609 w 6400800"/>
                <a:gd name="connsiteY6155" fmla="*/ 363379 h 514350"/>
                <a:gd name="connsiteX6156" fmla="*/ 1828324 w 6400800"/>
                <a:gd name="connsiteY6156" fmla="*/ 403384 h 514350"/>
                <a:gd name="connsiteX6157" fmla="*/ 1827371 w 6400800"/>
                <a:gd name="connsiteY6157" fmla="*/ 400526 h 514350"/>
                <a:gd name="connsiteX6158" fmla="*/ 1825466 w 6400800"/>
                <a:gd name="connsiteY6158" fmla="*/ 381476 h 514350"/>
                <a:gd name="connsiteX6159" fmla="*/ 1828324 w 6400800"/>
                <a:gd name="connsiteY6159" fmla="*/ 377666 h 514350"/>
                <a:gd name="connsiteX6160" fmla="*/ 1829276 w 6400800"/>
                <a:gd name="connsiteY6160" fmla="*/ 399574 h 514350"/>
                <a:gd name="connsiteX6161" fmla="*/ 1828324 w 6400800"/>
                <a:gd name="connsiteY6161" fmla="*/ 403384 h 514350"/>
                <a:gd name="connsiteX6162" fmla="*/ 1833086 w 6400800"/>
                <a:gd name="connsiteY6162" fmla="*/ 339566 h 514350"/>
                <a:gd name="connsiteX6163" fmla="*/ 1833086 w 6400800"/>
                <a:gd name="connsiteY6163" fmla="*/ 339566 h 514350"/>
                <a:gd name="connsiteX6164" fmla="*/ 1833086 w 6400800"/>
                <a:gd name="connsiteY6164" fmla="*/ 340519 h 514350"/>
                <a:gd name="connsiteX6165" fmla="*/ 1833086 w 6400800"/>
                <a:gd name="connsiteY6165" fmla="*/ 339566 h 514350"/>
                <a:gd name="connsiteX6166" fmla="*/ 1824514 w 6400800"/>
                <a:gd name="connsiteY6166" fmla="*/ 272891 h 514350"/>
                <a:gd name="connsiteX6167" fmla="*/ 1824514 w 6400800"/>
                <a:gd name="connsiteY6167" fmla="*/ 263366 h 514350"/>
                <a:gd name="connsiteX6168" fmla="*/ 1835944 w 6400800"/>
                <a:gd name="connsiteY6168" fmla="*/ 285274 h 514350"/>
                <a:gd name="connsiteX6169" fmla="*/ 1834991 w 6400800"/>
                <a:gd name="connsiteY6169" fmla="*/ 294799 h 514350"/>
                <a:gd name="connsiteX6170" fmla="*/ 1834039 w 6400800"/>
                <a:gd name="connsiteY6170" fmla="*/ 320516 h 514350"/>
                <a:gd name="connsiteX6171" fmla="*/ 1834039 w 6400800"/>
                <a:gd name="connsiteY6171" fmla="*/ 330994 h 514350"/>
                <a:gd name="connsiteX6172" fmla="*/ 1833086 w 6400800"/>
                <a:gd name="connsiteY6172" fmla="*/ 331946 h 514350"/>
                <a:gd name="connsiteX6173" fmla="*/ 1832134 w 6400800"/>
                <a:gd name="connsiteY6173" fmla="*/ 332899 h 514350"/>
                <a:gd name="connsiteX6174" fmla="*/ 1827371 w 6400800"/>
                <a:gd name="connsiteY6174" fmla="*/ 316706 h 514350"/>
                <a:gd name="connsiteX6175" fmla="*/ 1822609 w 6400800"/>
                <a:gd name="connsiteY6175" fmla="*/ 303371 h 514350"/>
                <a:gd name="connsiteX6176" fmla="*/ 1824514 w 6400800"/>
                <a:gd name="connsiteY6176" fmla="*/ 272891 h 514350"/>
                <a:gd name="connsiteX6177" fmla="*/ 1822609 w 6400800"/>
                <a:gd name="connsiteY6177" fmla="*/ 309086 h 514350"/>
                <a:gd name="connsiteX6178" fmla="*/ 1823561 w 6400800"/>
                <a:gd name="connsiteY6178" fmla="*/ 317659 h 514350"/>
                <a:gd name="connsiteX6179" fmla="*/ 1825466 w 6400800"/>
                <a:gd name="connsiteY6179" fmla="*/ 338614 h 514350"/>
                <a:gd name="connsiteX6180" fmla="*/ 1825466 w 6400800"/>
                <a:gd name="connsiteY6180" fmla="*/ 340519 h 514350"/>
                <a:gd name="connsiteX6181" fmla="*/ 1820704 w 6400800"/>
                <a:gd name="connsiteY6181" fmla="*/ 348139 h 514350"/>
                <a:gd name="connsiteX6182" fmla="*/ 1820704 w 6400800"/>
                <a:gd name="connsiteY6182" fmla="*/ 332899 h 514350"/>
                <a:gd name="connsiteX6183" fmla="*/ 1820704 w 6400800"/>
                <a:gd name="connsiteY6183" fmla="*/ 331946 h 514350"/>
                <a:gd name="connsiteX6184" fmla="*/ 1822609 w 6400800"/>
                <a:gd name="connsiteY6184" fmla="*/ 309086 h 514350"/>
                <a:gd name="connsiteX6185" fmla="*/ 1763554 w 6400800"/>
                <a:gd name="connsiteY6185" fmla="*/ 411956 h 514350"/>
                <a:gd name="connsiteX6186" fmla="*/ 1762601 w 6400800"/>
                <a:gd name="connsiteY6186" fmla="*/ 406241 h 514350"/>
                <a:gd name="connsiteX6187" fmla="*/ 1761649 w 6400800"/>
                <a:gd name="connsiteY6187" fmla="*/ 397669 h 514350"/>
                <a:gd name="connsiteX6188" fmla="*/ 1761649 w 6400800"/>
                <a:gd name="connsiteY6188" fmla="*/ 397669 h 514350"/>
                <a:gd name="connsiteX6189" fmla="*/ 1764506 w 6400800"/>
                <a:gd name="connsiteY6189" fmla="*/ 400526 h 514350"/>
                <a:gd name="connsiteX6190" fmla="*/ 1763554 w 6400800"/>
                <a:gd name="connsiteY6190" fmla="*/ 411956 h 514350"/>
                <a:gd name="connsiteX6191" fmla="*/ 1766411 w 6400800"/>
                <a:gd name="connsiteY6191" fmla="*/ 379571 h 514350"/>
                <a:gd name="connsiteX6192" fmla="*/ 1766411 w 6400800"/>
                <a:gd name="connsiteY6192" fmla="*/ 379571 h 514350"/>
                <a:gd name="connsiteX6193" fmla="*/ 1766411 w 6400800"/>
                <a:gd name="connsiteY6193" fmla="*/ 377666 h 514350"/>
                <a:gd name="connsiteX6194" fmla="*/ 1766411 w 6400800"/>
                <a:gd name="connsiteY6194" fmla="*/ 379571 h 514350"/>
                <a:gd name="connsiteX6195" fmla="*/ 1792129 w 6400800"/>
                <a:gd name="connsiteY6195" fmla="*/ 251936 h 514350"/>
                <a:gd name="connsiteX6196" fmla="*/ 1802606 w 6400800"/>
                <a:gd name="connsiteY6196" fmla="*/ 219551 h 514350"/>
                <a:gd name="connsiteX6197" fmla="*/ 1802606 w 6400800"/>
                <a:gd name="connsiteY6197" fmla="*/ 219551 h 514350"/>
                <a:gd name="connsiteX6198" fmla="*/ 1801654 w 6400800"/>
                <a:gd name="connsiteY6198" fmla="*/ 274796 h 514350"/>
                <a:gd name="connsiteX6199" fmla="*/ 1800701 w 6400800"/>
                <a:gd name="connsiteY6199" fmla="*/ 327184 h 514350"/>
                <a:gd name="connsiteX6200" fmla="*/ 1794034 w 6400800"/>
                <a:gd name="connsiteY6200" fmla="*/ 310991 h 514350"/>
                <a:gd name="connsiteX6201" fmla="*/ 1788319 w 6400800"/>
                <a:gd name="connsiteY6201" fmla="*/ 294799 h 514350"/>
                <a:gd name="connsiteX6202" fmla="*/ 1787366 w 6400800"/>
                <a:gd name="connsiteY6202" fmla="*/ 292894 h 514350"/>
                <a:gd name="connsiteX6203" fmla="*/ 1786414 w 6400800"/>
                <a:gd name="connsiteY6203" fmla="*/ 287179 h 514350"/>
                <a:gd name="connsiteX6204" fmla="*/ 1788319 w 6400800"/>
                <a:gd name="connsiteY6204" fmla="*/ 279559 h 514350"/>
                <a:gd name="connsiteX6205" fmla="*/ 1787366 w 6400800"/>
                <a:gd name="connsiteY6205" fmla="*/ 275749 h 514350"/>
                <a:gd name="connsiteX6206" fmla="*/ 1785461 w 6400800"/>
                <a:gd name="connsiteY6206" fmla="*/ 274796 h 514350"/>
                <a:gd name="connsiteX6207" fmla="*/ 1785461 w 6400800"/>
                <a:gd name="connsiteY6207" fmla="*/ 274796 h 514350"/>
                <a:gd name="connsiteX6208" fmla="*/ 1792129 w 6400800"/>
                <a:gd name="connsiteY6208" fmla="*/ 251936 h 514350"/>
                <a:gd name="connsiteX6209" fmla="*/ 1785461 w 6400800"/>
                <a:gd name="connsiteY6209" fmla="*/ 276701 h 514350"/>
                <a:gd name="connsiteX6210" fmla="*/ 1786414 w 6400800"/>
                <a:gd name="connsiteY6210" fmla="*/ 278606 h 514350"/>
                <a:gd name="connsiteX6211" fmla="*/ 1786414 w 6400800"/>
                <a:gd name="connsiteY6211" fmla="*/ 282416 h 514350"/>
                <a:gd name="connsiteX6212" fmla="*/ 1785461 w 6400800"/>
                <a:gd name="connsiteY6212" fmla="*/ 276701 h 514350"/>
                <a:gd name="connsiteX6213" fmla="*/ 1785461 w 6400800"/>
                <a:gd name="connsiteY6213" fmla="*/ 276701 h 514350"/>
                <a:gd name="connsiteX6214" fmla="*/ 1776889 w 6400800"/>
                <a:gd name="connsiteY6214" fmla="*/ 330994 h 514350"/>
                <a:gd name="connsiteX6215" fmla="*/ 1785461 w 6400800"/>
                <a:gd name="connsiteY6215" fmla="*/ 376714 h 514350"/>
                <a:gd name="connsiteX6216" fmla="*/ 1786414 w 6400800"/>
                <a:gd name="connsiteY6216" fmla="*/ 385286 h 514350"/>
                <a:gd name="connsiteX6217" fmla="*/ 1784509 w 6400800"/>
                <a:gd name="connsiteY6217" fmla="*/ 382429 h 514350"/>
                <a:gd name="connsiteX6218" fmla="*/ 1785461 w 6400800"/>
                <a:gd name="connsiteY6218" fmla="*/ 374809 h 514350"/>
                <a:gd name="connsiteX6219" fmla="*/ 1783556 w 6400800"/>
                <a:gd name="connsiteY6219" fmla="*/ 380524 h 514350"/>
                <a:gd name="connsiteX6220" fmla="*/ 1776889 w 6400800"/>
                <a:gd name="connsiteY6220" fmla="*/ 370999 h 514350"/>
                <a:gd name="connsiteX6221" fmla="*/ 1776889 w 6400800"/>
                <a:gd name="connsiteY6221" fmla="*/ 337661 h 514350"/>
                <a:gd name="connsiteX6222" fmla="*/ 1776889 w 6400800"/>
                <a:gd name="connsiteY6222" fmla="*/ 330994 h 514350"/>
                <a:gd name="connsiteX6223" fmla="*/ 1755934 w 6400800"/>
                <a:gd name="connsiteY6223" fmla="*/ 211931 h 514350"/>
                <a:gd name="connsiteX6224" fmla="*/ 1761649 w 6400800"/>
                <a:gd name="connsiteY6224" fmla="*/ 233839 h 514350"/>
                <a:gd name="connsiteX6225" fmla="*/ 1762601 w 6400800"/>
                <a:gd name="connsiteY6225" fmla="*/ 238601 h 514350"/>
                <a:gd name="connsiteX6226" fmla="*/ 1760696 w 6400800"/>
                <a:gd name="connsiteY6226" fmla="*/ 234791 h 514350"/>
                <a:gd name="connsiteX6227" fmla="*/ 1759744 w 6400800"/>
                <a:gd name="connsiteY6227" fmla="*/ 230981 h 514350"/>
                <a:gd name="connsiteX6228" fmla="*/ 1759744 w 6400800"/>
                <a:gd name="connsiteY6228" fmla="*/ 232886 h 514350"/>
                <a:gd name="connsiteX6229" fmla="*/ 1756886 w 6400800"/>
                <a:gd name="connsiteY6229" fmla="*/ 227171 h 514350"/>
                <a:gd name="connsiteX6230" fmla="*/ 1754981 w 6400800"/>
                <a:gd name="connsiteY6230" fmla="*/ 223361 h 514350"/>
                <a:gd name="connsiteX6231" fmla="*/ 1755934 w 6400800"/>
                <a:gd name="connsiteY6231" fmla="*/ 211931 h 514350"/>
                <a:gd name="connsiteX6232" fmla="*/ 1754981 w 6400800"/>
                <a:gd name="connsiteY6232" fmla="*/ 232886 h 514350"/>
                <a:gd name="connsiteX6233" fmla="*/ 1755934 w 6400800"/>
                <a:gd name="connsiteY6233" fmla="*/ 235744 h 514350"/>
                <a:gd name="connsiteX6234" fmla="*/ 1754981 w 6400800"/>
                <a:gd name="connsiteY6234" fmla="*/ 240506 h 514350"/>
                <a:gd name="connsiteX6235" fmla="*/ 1754981 w 6400800"/>
                <a:gd name="connsiteY6235" fmla="*/ 232886 h 514350"/>
                <a:gd name="connsiteX6236" fmla="*/ 1754029 w 6400800"/>
                <a:gd name="connsiteY6236" fmla="*/ 281464 h 514350"/>
                <a:gd name="connsiteX6237" fmla="*/ 1754981 w 6400800"/>
                <a:gd name="connsiteY6237" fmla="*/ 252889 h 514350"/>
                <a:gd name="connsiteX6238" fmla="*/ 1756886 w 6400800"/>
                <a:gd name="connsiteY6238" fmla="*/ 236696 h 514350"/>
                <a:gd name="connsiteX6239" fmla="*/ 1763554 w 6400800"/>
                <a:gd name="connsiteY6239" fmla="*/ 256699 h 514350"/>
                <a:gd name="connsiteX6240" fmla="*/ 1768316 w 6400800"/>
                <a:gd name="connsiteY6240" fmla="*/ 286226 h 514350"/>
                <a:gd name="connsiteX6241" fmla="*/ 1754981 w 6400800"/>
                <a:gd name="connsiteY6241" fmla="*/ 322421 h 514350"/>
                <a:gd name="connsiteX6242" fmla="*/ 1754029 w 6400800"/>
                <a:gd name="connsiteY6242" fmla="*/ 317659 h 514350"/>
                <a:gd name="connsiteX6243" fmla="*/ 1754029 w 6400800"/>
                <a:gd name="connsiteY6243" fmla="*/ 316706 h 514350"/>
                <a:gd name="connsiteX6244" fmla="*/ 1754029 w 6400800"/>
                <a:gd name="connsiteY6244" fmla="*/ 281464 h 514350"/>
                <a:gd name="connsiteX6245" fmla="*/ 1687354 w 6400800"/>
                <a:gd name="connsiteY6245" fmla="*/ 295751 h 514350"/>
                <a:gd name="connsiteX6246" fmla="*/ 1685449 w 6400800"/>
                <a:gd name="connsiteY6246" fmla="*/ 314801 h 514350"/>
                <a:gd name="connsiteX6247" fmla="*/ 1684496 w 6400800"/>
                <a:gd name="connsiteY6247" fmla="*/ 325279 h 514350"/>
                <a:gd name="connsiteX6248" fmla="*/ 1681639 w 6400800"/>
                <a:gd name="connsiteY6248" fmla="*/ 311944 h 514350"/>
                <a:gd name="connsiteX6249" fmla="*/ 1681639 w 6400800"/>
                <a:gd name="connsiteY6249" fmla="*/ 309086 h 514350"/>
                <a:gd name="connsiteX6250" fmla="*/ 1681639 w 6400800"/>
                <a:gd name="connsiteY6250" fmla="*/ 310039 h 514350"/>
                <a:gd name="connsiteX6251" fmla="*/ 1680686 w 6400800"/>
                <a:gd name="connsiteY6251" fmla="*/ 306229 h 514350"/>
                <a:gd name="connsiteX6252" fmla="*/ 1681639 w 6400800"/>
                <a:gd name="connsiteY6252" fmla="*/ 303371 h 514350"/>
                <a:gd name="connsiteX6253" fmla="*/ 1684496 w 6400800"/>
                <a:gd name="connsiteY6253" fmla="*/ 295751 h 514350"/>
                <a:gd name="connsiteX6254" fmla="*/ 1689259 w 6400800"/>
                <a:gd name="connsiteY6254" fmla="*/ 282416 h 514350"/>
                <a:gd name="connsiteX6255" fmla="*/ 1687354 w 6400800"/>
                <a:gd name="connsiteY6255" fmla="*/ 295751 h 514350"/>
                <a:gd name="connsiteX6256" fmla="*/ 1678781 w 6400800"/>
                <a:gd name="connsiteY6256" fmla="*/ 276701 h 514350"/>
                <a:gd name="connsiteX6257" fmla="*/ 1684496 w 6400800"/>
                <a:gd name="connsiteY6257" fmla="*/ 245269 h 514350"/>
                <a:gd name="connsiteX6258" fmla="*/ 1686401 w 6400800"/>
                <a:gd name="connsiteY6258" fmla="*/ 259556 h 514350"/>
                <a:gd name="connsiteX6259" fmla="*/ 1686401 w 6400800"/>
                <a:gd name="connsiteY6259" fmla="*/ 268129 h 514350"/>
                <a:gd name="connsiteX6260" fmla="*/ 1686401 w 6400800"/>
                <a:gd name="connsiteY6260" fmla="*/ 270986 h 514350"/>
                <a:gd name="connsiteX6261" fmla="*/ 1675924 w 6400800"/>
                <a:gd name="connsiteY6261" fmla="*/ 292894 h 514350"/>
                <a:gd name="connsiteX6262" fmla="*/ 1675924 w 6400800"/>
                <a:gd name="connsiteY6262" fmla="*/ 291941 h 514350"/>
                <a:gd name="connsiteX6263" fmla="*/ 1678781 w 6400800"/>
                <a:gd name="connsiteY6263" fmla="*/ 278606 h 514350"/>
                <a:gd name="connsiteX6264" fmla="*/ 1679734 w 6400800"/>
                <a:gd name="connsiteY6264" fmla="*/ 275749 h 514350"/>
                <a:gd name="connsiteX6265" fmla="*/ 1678781 w 6400800"/>
                <a:gd name="connsiteY6265" fmla="*/ 276701 h 514350"/>
                <a:gd name="connsiteX6266" fmla="*/ 1677829 w 6400800"/>
                <a:gd name="connsiteY6266" fmla="*/ 199549 h 514350"/>
                <a:gd name="connsiteX6267" fmla="*/ 1678781 w 6400800"/>
                <a:gd name="connsiteY6267" fmla="*/ 204311 h 514350"/>
                <a:gd name="connsiteX6268" fmla="*/ 1676876 w 6400800"/>
                <a:gd name="connsiteY6268" fmla="*/ 213836 h 514350"/>
                <a:gd name="connsiteX6269" fmla="*/ 1677829 w 6400800"/>
                <a:gd name="connsiteY6269" fmla="*/ 199549 h 514350"/>
                <a:gd name="connsiteX6270" fmla="*/ 1640681 w 6400800"/>
                <a:gd name="connsiteY6270" fmla="*/ 226219 h 514350"/>
                <a:gd name="connsiteX6271" fmla="*/ 1649254 w 6400800"/>
                <a:gd name="connsiteY6271" fmla="*/ 254794 h 514350"/>
                <a:gd name="connsiteX6272" fmla="*/ 1654016 w 6400800"/>
                <a:gd name="connsiteY6272" fmla="*/ 274796 h 514350"/>
                <a:gd name="connsiteX6273" fmla="*/ 1653064 w 6400800"/>
                <a:gd name="connsiteY6273" fmla="*/ 281464 h 514350"/>
                <a:gd name="connsiteX6274" fmla="*/ 1652111 w 6400800"/>
                <a:gd name="connsiteY6274" fmla="*/ 279559 h 514350"/>
                <a:gd name="connsiteX6275" fmla="*/ 1652111 w 6400800"/>
                <a:gd name="connsiteY6275" fmla="*/ 282416 h 514350"/>
                <a:gd name="connsiteX6276" fmla="*/ 1649254 w 6400800"/>
                <a:gd name="connsiteY6276" fmla="*/ 300514 h 514350"/>
                <a:gd name="connsiteX6277" fmla="*/ 1641634 w 6400800"/>
                <a:gd name="connsiteY6277" fmla="*/ 281464 h 514350"/>
                <a:gd name="connsiteX6278" fmla="*/ 1643539 w 6400800"/>
                <a:gd name="connsiteY6278" fmla="*/ 279559 h 514350"/>
                <a:gd name="connsiteX6279" fmla="*/ 1647349 w 6400800"/>
                <a:gd name="connsiteY6279" fmla="*/ 277654 h 514350"/>
                <a:gd name="connsiteX6280" fmla="*/ 1654016 w 6400800"/>
                <a:gd name="connsiteY6280" fmla="*/ 273844 h 514350"/>
                <a:gd name="connsiteX6281" fmla="*/ 1647349 w 6400800"/>
                <a:gd name="connsiteY6281" fmla="*/ 276701 h 514350"/>
                <a:gd name="connsiteX6282" fmla="*/ 1643539 w 6400800"/>
                <a:gd name="connsiteY6282" fmla="*/ 278606 h 514350"/>
                <a:gd name="connsiteX6283" fmla="*/ 1642586 w 6400800"/>
                <a:gd name="connsiteY6283" fmla="*/ 279559 h 514350"/>
                <a:gd name="connsiteX6284" fmla="*/ 1642586 w 6400800"/>
                <a:gd name="connsiteY6284" fmla="*/ 255746 h 514350"/>
                <a:gd name="connsiteX6285" fmla="*/ 1640681 w 6400800"/>
                <a:gd name="connsiteY6285" fmla="*/ 226219 h 514350"/>
                <a:gd name="connsiteX6286" fmla="*/ 1640681 w 6400800"/>
                <a:gd name="connsiteY6286" fmla="*/ 226219 h 514350"/>
                <a:gd name="connsiteX6287" fmla="*/ 1620679 w 6400800"/>
                <a:gd name="connsiteY6287" fmla="*/ 348139 h 514350"/>
                <a:gd name="connsiteX6288" fmla="*/ 1620679 w 6400800"/>
                <a:gd name="connsiteY6288" fmla="*/ 351949 h 514350"/>
                <a:gd name="connsiteX6289" fmla="*/ 1620679 w 6400800"/>
                <a:gd name="connsiteY6289" fmla="*/ 353854 h 514350"/>
                <a:gd name="connsiteX6290" fmla="*/ 1618774 w 6400800"/>
                <a:gd name="connsiteY6290" fmla="*/ 356711 h 514350"/>
                <a:gd name="connsiteX6291" fmla="*/ 1620679 w 6400800"/>
                <a:gd name="connsiteY6291" fmla="*/ 348139 h 514350"/>
                <a:gd name="connsiteX6292" fmla="*/ 1618774 w 6400800"/>
                <a:gd name="connsiteY6292" fmla="*/ 311944 h 514350"/>
                <a:gd name="connsiteX6293" fmla="*/ 1616869 w 6400800"/>
                <a:gd name="connsiteY6293" fmla="*/ 315754 h 514350"/>
                <a:gd name="connsiteX6294" fmla="*/ 1605439 w 6400800"/>
                <a:gd name="connsiteY6294" fmla="*/ 343376 h 514350"/>
                <a:gd name="connsiteX6295" fmla="*/ 1602581 w 6400800"/>
                <a:gd name="connsiteY6295" fmla="*/ 350996 h 514350"/>
                <a:gd name="connsiteX6296" fmla="*/ 1602581 w 6400800"/>
                <a:gd name="connsiteY6296" fmla="*/ 342424 h 514350"/>
                <a:gd name="connsiteX6297" fmla="*/ 1613059 w 6400800"/>
                <a:gd name="connsiteY6297" fmla="*/ 321469 h 514350"/>
                <a:gd name="connsiteX6298" fmla="*/ 1619726 w 6400800"/>
                <a:gd name="connsiteY6298" fmla="*/ 310039 h 514350"/>
                <a:gd name="connsiteX6299" fmla="*/ 1618774 w 6400800"/>
                <a:gd name="connsiteY6299" fmla="*/ 311944 h 514350"/>
                <a:gd name="connsiteX6300" fmla="*/ 1610201 w 6400800"/>
                <a:gd name="connsiteY6300" fmla="*/ 269081 h 514350"/>
                <a:gd name="connsiteX6301" fmla="*/ 1614011 w 6400800"/>
                <a:gd name="connsiteY6301" fmla="*/ 258604 h 514350"/>
                <a:gd name="connsiteX6302" fmla="*/ 1616869 w 6400800"/>
                <a:gd name="connsiteY6302" fmla="*/ 252889 h 514350"/>
                <a:gd name="connsiteX6303" fmla="*/ 1617821 w 6400800"/>
                <a:gd name="connsiteY6303" fmla="*/ 292894 h 514350"/>
                <a:gd name="connsiteX6304" fmla="*/ 1617821 w 6400800"/>
                <a:gd name="connsiteY6304" fmla="*/ 293846 h 514350"/>
                <a:gd name="connsiteX6305" fmla="*/ 1614011 w 6400800"/>
                <a:gd name="connsiteY6305" fmla="*/ 289084 h 514350"/>
                <a:gd name="connsiteX6306" fmla="*/ 1606391 w 6400800"/>
                <a:gd name="connsiteY6306" fmla="*/ 277654 h 514350"/>
                <a:gd name="connsiteX6307" fmla="*/ 1610201 w 6400800"/>
                <a:gd name="connsiteY6307" fmla="*/ 269081 h 514350"/>
                <a:gd name="connsiteX6308" fmla="*/ 1600676 w 6400800"/>
                <a:gd name="connsiteY6308" fmla="*/ 297656 h 514350"/>
                <a:gd name="connsiteX6309" fmla="*/ 1606391 w 6400800"/>
                <a:gd name="connsiteY6309" fmla="*/ 279559 h 514350"/>
                <a:gd name="connsiteX6310" fmla="*/ 1611154 w 6400800"/>
                <a:gd name="connsiteY6310" fmla="*/ 290989 h 514350"/>
                <a:gd name="connsiteX6311" fmla="*/ 1616869 w 6400800"/>
                <a:gd name="connsiteY6311" fmla="*/ 303371 h 514350"/>
                <a:gd name="connsiteX6312" fmla="*/ 1606391 w 6400800"/>
                <a:gd name="connsiteY6312" fmla="*/ 317659 h 514350"/>
                <a:gd name="connsiteX6313" fmla="*/ 1601629 w 6400800"/>
                <a:gd name="connsiteY6313" fmla="*/ 325279 h 514350"/>
                <a:gd name="connsiteX6314" fmla="*/ 1600676 w 6400800"/>
                <a:gd name="connsiteY6314" fmla="*/ 319564 h 514350"/>
                <a:gd name="connsiteX6315" fmla="*/ 1599724 w 6400800"/>
                <a:gd name="connsiteY6315" fmla="*/ 305276 h 514350"/>
                <a:gd name="connsiteX6316" fmla="*/ 1600676 w 6400800"/>
                <a:gd name="connsiteY6316" fmla="*/ 297656 h 514350"/>
                <a:gd name="connsiteX6317" fmla="*/ 1567339 w 6400800"/>
                <a:gd name="connsiteY6317" fmla="*/ 315754 h 514350"/>
                <a:gd name="connsiteX6318" fmla="*/ 1568291 w 6400800"/>
                <a:gd name="connsiteY6318" fmla="*/ 330041 h 514350"/>
                <a:gd name="connsiteX6319" fmla="*/ 1566386 w 6400800"/>
                <a:gd name="connsiteY6319" fmla="*/ 320516 h 514350"/>
                <a:gd name="connsiteX6320" fmla="*/ 1567339 w 6400800"/>
                <a:gd name="connsiteY6320" fmla="*/ 315754 h 514350"/>
                <a:gd name="connsiteX6321" fmla="*/ 1547336 w 6400800"/>
                <a:gd name="connsiteY6321" fmla="*/ 265271 h 514350"/>
                <a:gd name="connsiteX6322" fmla="*/ 1546384 w 6400800"/>
                <a:gd name="connsiteY6322" fmla="*/ 275749 h 514350"/>
                <a:gd name="connsiteX6323" fmla="*/ 1545431 w 6400800"/>
                <a:gd name="connsiteY6323" fmla="*/ 272891 h 514350"/>
                <a:gd name="connsiteX6324" fmla="*/ 1547336 w 6400800"/>
                <a:gd name="connsiteY6324" fmla="*/ 265271 h 514350"/>
                <a:gd name="connsiteX6325" fmla="*/ 1541621 w 6400800"/>
                <a:gd name="connsiteY6325" fmla="*/ 286226 h 514350"/>
                <a:gd name="connsiteX6326" fmla="*/ 1543526 w 6400800"/>
                <a:gd name="connsiteY6326" fmla="*/ 293846 h 514350"/>
                <a:gd name="connsiteX6327" fmla="*/ 1542574 w 6400800"/>
                <a:gd name="connsiteY6327" fmla="*/ 301466 h 514350"/>
                <a:gd name="connsiteX6328" fmla="*/ 1539716 w 6400800"/>
                <a:gd name="connsiteY6328" fmla="*/ 291941 h 514350"/>
                <a:gd name="connsiteX6329" fmla="*/ 1541621 w 6400800"/>
                <a:gd name="connsiteY6329" fmla="*/ 286226 h 514350"/>
                <a:gd name="connsiteX6330" fmla="*/ 1537811 w 6400800"/>
                <a:gd name="connsiteY6330" fmla="*/ 271939 h 514350"/>
                <a:gd name="connsiteX6331" fmla="*/ 1538764 w 6400800"/>
                <a:gd name="connsiteY6331" fmla="*/ 276701 h 514350"/>
                <a:gd name="connsiteX6332" fmla="*/ 1536859 w 6400800"/>
                <a:gd name="connsiteY6332" fmla="*/ 280511 h 514350"/>
                <a:gd name="connsiteX6333" fmla="*/ 1537811 w 6400800"/>
                <a:gd name="connsiteY6333" fmla="*/ 271939 h 514350"/>
                <a:gd name="connsiteX6334" fmla="*/ 1533049 w 6400800"/>
                <a:gd name="connsiteY6334" fmla="*/ 338614 h 514350"/>
                <a:gd name="connsiteX6335" fmla="*/ 1533049 w 6400800"/>
                <a:gd name="connsiteY6335" fmla="*/ 335756 h 514350"/>
                <a:gd name="connsiteX6336" fmla="*/ 1535906 w 6400800"/>
                <a:gd name="connsiteY6336" fmla="*/ 350044 h 514350"/>
                <a:gd name="connsiteX6337" fmla="*/ 1536859 w 6400800"/>
                <a:gd name="connsiteY6337" fmla="*/ 357664 h 514350"/>
                <a:gd name="connsiteX6338" fmla="*/ 1536859 w 6400800"/>
                <a:gd name="connsiteY6338" fmla="*/ 362426 h 514350"/>
                <a:gd name="connsiteX6339" fmla="*/ 1536859 w 6400800"/>
                <a:gd name="connsiteY6339" fmla="*/ 362426 h 514350"/>
                <a:gd name="connsiteX6340" fmla="*/ 1532096 w 6400800"/>
                <a:gd name="connsiteY6340" fmla="*/ 346234 h 514350"/>
                <a:gd name="connsiteX6341" fmla="*/ 1533049 w 6400800"/>
                <a:gd name="connsiteY6341" fmla="*/ 338614 h 514350"/>
                <a:gd name="connsiteX6342" fmla="*/ 1519714 w 6400800"/>
                <a:gd name="connsiteY6342" fmla="*/ 270986 h 514350"/>
                <a:gd name="connsiteX6343" fmla="*/ 1525429 w 6400800"/>
                <a:gd name="connsiteY6343" fmla="*/ 297656 h 514350"/>
                <a:gd name="connsiteX6344" fmla="*/ 1524476 w 6400800"/>
                <a:gd name="connsiteY6344" fmla="*/ 301466 h 514350"/>
                <a:gd name="connsiteX6345" fmla="*/ 1521619 w 6400800"/>
                <a:gd name="connsiteY6345" fmla="*/ 315754 h 514350"/>
                <a:gd name="connsiteX6346" fmla="*/ 1519714 w 6400800"/>
                <a:gd name="connsiteY6346" fmla="*/ 310991 h 514350"/>
                <a:gd name="connsiteX6347" fmla="*/ 1517809 w 6400800"/>
                <a:gd name="connsiteY6347" fmla="*/ 268129 h 514350"/>
                <a:gd name="connsiteX6348" fmla="*/ 1519714 w 6400800"/>
                <a:gd name="connsiteY6348" fmla="*/ 270986 h 514350"/>
                <a:gd name="connsiteX6349" fmla="*/ 1503521 w 6400800"/>
                <a:gd name="connsiteY6349" fmla="*/ 302419 h 514350"/>
                <a:gd name="connsiteX6350" fmla="*/ 1502569 w 6400800"/>
                <a:gd name="connsiteY6350" fmla="*/ 313849 h 514350"/>
                <a:gd name="connsiteX6351" fmla="*/ 1502569 w 6400800"/>
                <a:gd name="connsiteY6351" fmla="*/ 330041 h 514350"/>
                <a:gd name="connsiteX6352" fmla="*/ 1501616 w 6400800"/>
                <a:gd name="connsiteY6352" fmla="*/ 329089 h 514350"/>
                <a:gd name="connsiteX6353" fmla="*/ 1497806 w 6400800"/>
                <a:gd name="connsiteY6353" fmla="*/ 311944 h 514350"/>
                <a:gd name="connsiteX6354" fmla="*/ 1503521 w 6400800"/>
                <a:gd name="connsiteY6354" fmla="*/ 302419 h 514350"/>
                <a:gd name="connsiteX6355" fmla="*/ 1477804 w 6400800"/>
                <a:gd name="connsiteY6355" fmla="*/ 272891 h 514350"/>
                <a:gd name="connsiteX6356" fmla="*/ 1477804 w 6400800"/>
                <a:gd name="connsiteY6356" fmla="*/ 272891 h 514350"/>
                <a:gd name="connsiteX6357" fmla="*/ 1477804 w 6400800"/>
                <a:gd name="connsiteY6357" fmla="*/ 282416 h 514350"/>
                <a:gd name="connsiteX6358" fmla="*/ 1476851 w 6400800"/>
                <a:gd name="connsiteY6358" fmla="*/ 294799 h 514350"/>
                <a:gd name="connsiteX6359" fmla="*/ 1475899 w 6400800"/>
                <a:gd name="connsiteY6359" fmla="*/ 295751 h 514350"/>
                <a:gd name="connsiteX6360" fmla="*/ 1474946 w 6400800"/>
                <a:gd name="connsiteY6360" fmla="*/ 282416 h 514350"/>
                <a:gd name="connsiteX6361" fmla="*/ 1477804 w 6400800"/>
                <a:gd name="connsiteY6361" fmla="*/ 272891 h 514350"/>
                <a:gd name="connsiteX6362" fmla="*/ 1461611 w 6400800"/>
                <a:gd name="connsiteY6362" fmla="*/ 326231 h 514350"/>
                <a:gd name="connsiteX6363" fmla="*/ 1461611 w 6400800"/>
                <a:gd name="connsiteY6363" fmla="*/ 328136 h 514350"/>
                <a:gd name="connsiteX6364" fmla="*/ 1460659 w 6400800"/>
                <a:gd name="connsiteY6364" fmla="*/ 330041 h 514350"/>
                <a:gd name="connsiteX6365" fmla="*/ 1460659 w 6400800"/>
                <a:gd name="connsiteY6365" fmla="*/ 329089 h 514350"/>
                <a:gd name="connsiteX6366" fmla="*/ 1461611 w 6400800"/>
                <a:gd name="connsiteY6366" fmla="*/ 326231 h 514350"/>
                <a:gd name="connsiteX6367" fmla="*/ 1457801 w 6400800"/>
                <a:gd name="connsiteY6367" fmla="*/ 309086 h 514350"/>
                <a:gd name="connsiteX6368" fmla="*/ 1457801 w 6400800"/>
                <a:gd name="connsiteY6368" fmla="*/ 309086 h 514350"/>
                <a:gd name="connsiteX6369" fmla="*/ 1455896 w 6400800"/>
                <a:gd name="connsiteY6369" fmla="*/ 302419 h 514350"/>
                <a:gd name="connsiteX6370" fmla="*/ 1457801 w 6400800"/>
                <a:gd name="connsiteY6370" fmla="*/ 309086 h 514350"/>
                <a:gd name="connsiteX6371" fmla="*/ 1442561 w 6400800"/>
                <a:gd name="connsiteY6371" fmla="*/ 328136 h 514350"/>
                <a:gd name="connsiteX6372" fmla="*/ 1442561 w 6400800"/>
                <a:gd name="connsiteY6372" fmla="*/ 318611 h 514350"/>
                <a:gd name="connsiteX6373" fmla="*/ 1444466 w 6400800"/>
                <a:gd name="connsiteY6373" fmla="*/ 333851 h 514350"/>
                <a:gd name="connsiteX6374" fmla="*/ 1442561 w 6400800"/>
                <a:gd name="connsiteY6374" fmla="*/ 330041 h 514350"/>
                <a:gd name="connsiteX6375" fmla="*/ 1442561 w 6400800"/>
                <a:gd name="connsiteY6375" fmla="*/ 328136 h 514350"/>
                <a:gd name="connsiteX6376" fmla="*/ 1415891 w 6400800"/>
                <a:gd name="connsiteY6376" fmla="*/ 281464 h 514350"/>
                <a:gd name="connsiteX6377" fmla="*/ 1415891 w 6400800"/>
                <a:gd name="connsiteY6377" fmla="*/ 289084 h 514350"/>
                <a:gd name="connsiteX6378" fmla="*/ 1415891 w 6400800"/>
                <a:gd name="connsiteY6378" fmla="*/ 289084 h 514350"/>
                <a:gd name="connsiteX6379" fmla="*/ 1413034 w 6400800"/>
                <a:gd name="connsiteY6379" fmla="*/ 286226 h 514350"/>
                <a:gd name="connsiteX6380" fmla="*/ 1415891 w 6400800"/>
                <a:gd name="connsiteY6380" fmla="*/ 281464 h 514350"/>
                <a:gd name="connsiteX6381" fmla="*/ 1412081 w 6400800"/>
                <a:gd name="connsiteY6381" fmla="*/ 290036 h 514350"/>
                <a:gd name="connsiteX6382" fmla="*/ 1413986 w 6400800"/>
                <a:gd name="connsiteY6382" fmla="*/ 292894 h 514350"/>
                <a:gd name="connsiteX6383" fmla="*/ 1415891 w 6400800"/>
                <a:gd name="connsiteY6383" fmla="*/ 295751 h 514350"/>
                <a:gd name="connsiteX6384" fmla="*/ 1415891 w 6400800"/>
                <a:gd name="connsiteY6384" fmla="*/ 300514 h 514350"/>
                <a:gd name="connsiteX6385" fmla="*/ 1412081 w 6400800"/>
                <a:gd name="connsiteY6385" fmla="*/ 290036 h 514350"/>
                <a:gd name="connsiteX6386" fmla="*/ 1412081 w 6400800"/>
                <a:gd name="connsiteY6386" fmla="*/ 290036 h 514350"/>
                <a:gd name="connsiteX6387" fmla="*/ 1383506 w 6400800"/>
                <a:gd name="connsiteY6387" fmla="*/ 364331 h 514350"/>
                <a:gd name="connsiteX6388" fmla="*/ 1382554 w 6400800"/>
                <a:gd name="connsiteY6388" fmla="*/ 358616 h 514350"/>
                <a:gd name="connsiteX6389" fmla="*/ 1382554 w 6400800"/>
                <a:gd name="connsiteY6389" fmla="*/ 357664 h 514350"/>
                <a:gd name="connsiteX6390" fmla="*/ 1383506 w 6400800"/>
                <a:gd name="connsiteY6390" fmla="*/ 362426 h 514350"/>
                <a:gd name="connsiteX6391" fmla="*/ 1383506 w 6400800"/>
                <a:gd name="connsiteY6391" fmla="*/ 364331 h 514350"/>
                <a:gd name="connsiteX6392" fmla="*/ 1386364 w 6400800"/>
                <a:gd name="connsiteY6392" fmla="*/ 298609 h 514350"/>
                <a:gd name="connsiteX6393" fmla="*/ 1386364 w 6400800"/>
                <a:gd name="connsiteY6393" fmla="*/ 298609 h 514350"/>
                <a:gd name="connsiteX6394" fmla="*/ 1384459 w 6400800"/>
                <a:gd name="connsiteY6394" fmla="*/ 293846 h 514350"/>
                <a:gd name="connsiteX6395" fmla="*/ 1386364 w 6400800"/>
                <a:gd name="connsiteY6395" fmla="*/ 290989 h 514350"/>
                <a:gd name="connsiteX6396" fmla="*/ 1391126 w 6400800"/>
                <a:gd name="connsiteY6396" fmla="*/ 286226 h 514350"/>
                <a:gd name="connsiteX6397" fmla="*/ 1386364 w 6400800"/>
                <a:gd name="connsiteY6397" fmla="*/ 298609 h 514350"/>
                <a:gd name="connsiteX6398" fmla="*/ 1383506 w 6400800"/>
                <a:gd name="connsiteY6398" fmla="*/ 287179 h 514350"/>
                <a:gd name="connsiteX6399" fmla="*/ 1382554 w 6400800"/>
                <a:gd name="connsiteY6399" fmla="*/ 288131 h 514350"/>
                <a:gd name="connsiteX6400" fmla="*/ 1376839 w 6400800"/>
                <a:gd name="connsiteY6400" fmla="*/ 274796 h 514350"/>
                <a:gd name="connsiteX6401" fmla="*/ 1384459 w 6400800"/>
                <a:gd name="connsiteY6401" fmla="*/ 242411 h 514350"/>
                <a:gd name="connsiteX6402" fmla="*/ 1390174 w 6400800"/>
                <a:gd name="connsiteY6402" fmla="*/ 281464 h 514350"/>
                <a:gd name="connsiteX6403" fmla="*/ 1383506 w 6400800"/>
                <a:gd name="connsiteY6403" fmla="*/ 287179 h 514350"/>
                <a:gd name="connsiteX6404" fmla="*/ 1391126 w 6400800"/>
                <a:gd name="connsiteY6404" fmla="*/ 310991 h 514350"/>
                <a:gd name="connsiteX6405" fmla="*/ 1393031 w 6400800"/>
                <a:gd name="connsiteY6405" fmla="*/ 299561 h 514350"/>
                <a:gd name="connsiteX6406" fmla="*/ 1393031 w 6400800"/>
                <a:gd name="connsiteY6406" fmla="*/ 298609 h 514350"/>
                <a:gd name="connsiteX6407" fmla="*/ 1393984 w 6400800"/>
                <a:gd name="connsiteY6407" fmla="*/ 305276 h 514350"/>
                <a:gd name="connsiteX6408" fmla="*/ 1391126 w 6400800"/>
                <a:gd name="connsiteY6408" fmla="*/ 310991 h 514350"/>
                <a:gd name="connsiteX6409" fmla="*/ 1397794 w 6400800"/>
                <a:gd name="connsiteY6409" fmla="*/ 278606 h 514350"/>
                <a:gd name="connsiteX6410" fmla="*/ 1397794 w 6400800"/>
                <a:gd name="connsiteY6410" fmla="*/ 278606 h 514350"/>
                <a:gd name="connsiteX6411" fmla="*/ 1397794 w 6400800"/>
                <a:gd name="connsiteY6411" fmla="*/ 279559 h 514350"/>
                <a:gd name="connsiteX6412" fmla="*/ 1397794 w 6400800"/>
                <a:gd name="connsiteY6412" fmla="*/ 278606 h 514350"/>
                <a:gd name="connsiteX6413" fmla="*/ 1397794 w 6400800"/>
                <a:gd name="connsiteY6413" fmla="*/ 278606 h 514350"/>
                <a:gd name="connsiteX6414" fmla="*/ 1397794 w 6400800"/>
                <a:gd name="connsiteY6414" fmla="*/ 322421 h 514350"/>
                <a:gd name="connsiteX6415" fmla="*/ 1399699 w 6400800"/>
                <a:gd name="connsiteY6415" fmla="*/ 331946 h 514350"/>
                <a:gd name="connsiteX6416" fmla="*/ 1399699 w 6400800"/>
                <a:gd name="connsiteY6416" fmla="*/ 333851 h 514350"/>
                <a:gd name="connsiteX6417" fmla="*/ 1396841 w 6400800"/>
                <a:gd name="connsiteY6417" fmla="*/ 326231 h 514350"/>
                <a:gd name="connsiteX6418" fmla="*/ 1397794 w 6400800"/>
                <a:gd name="connsiteY6418" fmla="*/ 322421 h 514350"/>
                <a:gd name="connsiteX6419" fmla="*/ 1387316 w 6400800"/>
                <a:gd name="connsiteY6419" fmla="*/ 231934 h 514350"/>
                <a:gd name="connsiteX6420" fmla="*/ 1395889 w 6400800"/>
                <a:gd name="connsiteY6420" fmla="*/ 270986 h 514350"/>
                <a:gd name="connsiteX6421" fmla="*/ 1394936 w 6400800"/>
                <a:gd name="connsiteY6421" fmla="*/ 272891 h 514350"/>
                <a:gd name="connsiteX6422" fmla="*/ 1384459 w 6400800"/>
                <a:gd name="connsiteY6422" fmla="*/ 240506 h 514350"/>
                <a:gd name="connsiteX6423" fmla="*/ 1387316 w 6400800"/>
                <a:gd name="connsiteY6423" fmla="*/ 231934 h 514350"/>
                <a:gd name="connsiteX6424" fmla="*/ 1380649 w 6400800"/>
                <a:gd name="connsiteY6424" fmla="*/ 232886 h 514350"/>
                <a:gd name="connsiteX6425" fmla="*/ 1386364 w 6400800"/>
                <a:gd name="connsiteY6425" fmla="*/ 225266 h 514350"/>
                <a:gd name="connsiteX6426" fmla="*/ 1386364 w 6400800"/>
                <a:gd name="connsiteY6426" fmla="*/ 225266 h 514350"/>
                <a:gd name="connsiteX6427" fmla="*/ 1372076 w 6400800"/>
                <a:gd name="connsiteY6427" fmla="*/ 262414 h 514350"/>
                <a:gd name="connsiteX6428" fmla="*/ 1370171 w 6400800"/>
                <a:gd name="connsiteY6428" fmla="*/ 257651 h 514350"/>
                <a:gd name="connsiteX6429" fmla="*/ 1369219 w 6400800"/>
                <a:gd name="connsiteY6429" fmla="*/ 253841 h 514350"/>
                <a:gd name="connsiteX6430" fmla="*/ 1380649 w 6400800"/>
                <a:gd name="connsiteY6430" fmla="*/ 232886 h 514350"/>
                <a:gd name="connsiteX6431" fmla="*/ 1356836 w 6400800"/>
                <a:gd name="connsiteY6431" fmla="*/ 300514 h 514350"/>
                <a:gd name="connsiteX6432" fmla="*/ 1356836 w 6400800"/>
                <a:gd name="connsiteY6432" fmla="*/ 302419 h 514350"/>
                <a:gd name="connsiteX6433" fmla="*/ 1355884 w 6400800"/>
                <a:gd name="connsiteY6433" fmla="*/ 304324 h 514350"/>
                <a:gd name="connsiteX6434" fmla="*/ 1355884 w 6400800"/>
                <a:gd name="connsiteY6434" fmla="*/ 299561 h 514350"/>
                <a:gd name="connsiteX6435" fmla="*/ 1356836 w 6400800"/>
                <a:gd name="connsiteY6435" fmla="*/ 300514 h 514350"/>
                <a:gd name="connsiteX6436" fmla="*/ 1339691 w 6400800"/>
                <a:gd name="connsiteY6436" fmla="*/ 325279 h 514350"/>
                <a:gd name="connsiteX6437" fmla="*/ 1339691 w 6400800"/>
                <a:gd name="connsiteY6437" fmla="*/ 324326 h 514350"/>
                <a:gd name="connsiteX6438" fmla="*/ 1341596 w 6400800"/>
                <a:gd name="connsiteY6438" fmla="*/ 317659 h 514350"/>
                <a:gd name="connsiteX6439" fmla="*/ 1341596 w 6400800"/>
                <a:gd name="connsiteY6439" fmla="*/ 317659 h 514350"/>
                <a:gd name="connsiteX6440" fmla="*/ 1341596 w 6400800"/>
                <a:gd name="connsiteY6440" fmla="*/ 330994 h 514350"/>
                <a:gd name="connsiteX6441" fmla="*/ 1339691 w 6400800"/>
                <a:gd name="connsiteY6441" fmla="*/ 325279 h 514350"/>
                <a:gd name="connsiteX6442" fmla="*/ 1340644 w 6400800"/>
                <a:gd name="connsiteY6442" fmla="*/ 226219 h 514350"/>
                <a:gd name="connsiteX6443" fmla="*/ 1340644 w 6400800"/>
                <a:gd name="connsiteY6443" fmla="*/ 226219 h 514350"/>
                <a:gd name="connsiteX6444" fmla="*/ 1344454 w 6400800"/>
                <a:gd name="connsiteY6444" fmla="*/ 237649 h 514350"/>
                <a:gd name="connsiteX6445" fmla="*/ 1344454 w 6400800"/>
                <a:gd name="connsiteY6445" fmla="*/ 242411 h 514350"/>
                <a:gd name="connsiteX6446" fmla="*/ 1343501 w 6400800"/>
                <a:gd name="connsiteY6446" fmla="*/ 264319 h 514350"/>
                <a:gd name="connsiteX6447" fmla="*/ 1343501 w 6400800"/>
                <a:gd name="connsiteY6447" fmla="*/ 272891 h 514350"/>
                <a:gd name="connsiteX6448" fmla="*/ 1339691 w 6400800"/>
                <a:gd name="connsiteY6448" fmla="*/ 269081 h 514350"/>
                <a:gd name="connsiteX6449" fmla="*/ 1340644 w 6400800"/>
                <a:gd name="connsiteY6449" fmla="*/ 226219 h 514350"/>
                <a:gd name="connsiteX6450" fmla="*/ 1337786 w 6400800"/>
                <a:gd name="connsiteY6450" fmla="*/ 295751 h 514350"/>
                <a:gd name="connsiteX6451" fmla="*/ 1338739 w 6400800"/>
                <a:gd name="connsiteY6451" fmla="*/ 271939 h 514350"/>
                <a:gd name="connsiteX6452" fmla="*/ 1342549 w 6400800"/>
                <a:gd name="connsiteY6452" fmla="*/ 276701 h 514350"/>
                <a:gd name="connsiteX6453" fmla="*/ 1342549 w 6400800"/>
                <a:gd name="connsiteY6453" fmla="*/ 276701 h 514350"/>
                <a:gd name="connsiteX6454" fmla="*/ 1342549 w 6400800"/>
                <a:gd name="connsiteY6454" fmla="*/ 286226 h 514350"/>
                <a:gd name="connsiteX6455" fmla="*/ 1337786 w 6400800"/>
                <a:gd name="connsiteY6455" fmla="*/ 295751 h 514350"/>
                <a:gd name="connsiteX6456" fmla="*/ 1337786 w 6400800"/>
                <a:gd name="connsiteY6456" fmla="*/ 296704 h 514350"/>
                <a:gd name="connsiteX6457" fmla="*/ 1337786 w 6400800"/>
                <a:gd name="connsiteY6457" fmla="*/ 295751 h 514350"/>
                <a:gd name="connsiteX6458" fmla="*/ 1314926 w 6400800"/>
                <a:gd name="connsiteY6458" fmla="*/ 320516 h 514350"/>
                <a:gd name="connsiteX6459" fmla="*/ 1314926 w 6400800"/>
                <a:gd name="connsiteY6459" fmla="*/ 320516 h 514350"/>
                <a:gd name="connsiteX6460" fmla="*/ 1314926 w 6400800"/>
                <a:gd name="connsiteY6460" fmla="*/ 320516 h 514350"/>
                <a:gd name="connsiteX6461" fmla="*/ 1314926 w 6400800"/>
                <a:gd name="connsiteY6461" fmla="*/ 320516 h 514350"/>
                <a:gd name="connsiteX6462" fmla="*/ 1311116 w 6400800"/>
                <a:gd name="connsiteY6462" fmla="*/ 312896 h 514350"/>
                <a:gd name="connsiteX6463" fmla="*/ 1311116 w 6400800"/>
                <a:gd name="connsiteY6463" fmla="*/ 312896 h 514350"/>
                <a:gd name="connsiteX6464" fmla="*/ 1311116 w 6400800"/>
                <a:gd name="connsiteY6464" fmla="*/ 314801 h 514350"/>
                <a:gd name="connsiteX6465" fmla="*/ 1311116 w 6400800"/>
                <a:gd name="connsiteY6465" fmla="*/ 314801 h 514350"/>
                <a:gd name="connsiteX6466" fmla="*/ 1311116 w 6400800"/>
                <a:gd name="connsiteY6466" fmla="*/ 312896 h 514350"/>
                <a:gd name="connsiteX6467" fmla="*/ 1242536 w 6400800"/>
                <a:gd name="connsiteY6467" fmla="*/ 344329 h 514350"/>
                <a:gd name="connsiteX6468" fmla="*/ 1238726 w 6400800"/>
                <a:gd name="connsiteY6468" fmla="*/ 336709 h 514350"/>
                <a:gd name="connsiteX6469" fmla="*/ 1238726 w 6400800"/>
                <a:gd name="connsiteY6469" fmla="*/ 310991 h 514350"/>
                <a:gd name="connsiteX6470" fmla="*/ 1238726 w 6400800"/>
                <a:gd name="connsiteY6470" fmla="*/ 307181 h 514350"/>
                <a:gd name="connsiteX6471" fmla="*/ 1244441 w 6400800"/>
                <a:gd name="connsiteY6471" fmla="*/ 339566 h 514350"/>
                <a:gd name="connsiteX6472" fmla="*/ 1244441 w 6400800"/>
                <a:gd name="connsiteY6472" fmla="*/ 340519 h 514350"/>
                <a:gd name="connsiteX6473" fmla="*/ 1242536 w 6400800"/>
                <a:gd name="connsiteY6473" fmla="*/ 344329 h 514350"/>
                <a:gd name="connsiteX6474" fmla="*/ 1279684 w 6400800"/>
                <a:gd name="connsiteY6474" fmla="*/ 290989 h 514350"/>
                <a:gd name="connsiteX6475" fmla="*/ 1279684 w 6400800"/>
                <a:gd name="connsiteY6475" fmla="*/ 284321 h 514350"/>
                <a:gd name="connsiteX6476" fmla="*/ 1281589 w 6400800"/>
                <a:gd name="connsiteY6476" fmla="*/ 287179 h 514350"/>
                <a:gd name="connsiteX6477" fmla="*/ 1279684 w 6400800"/>
                <a:gd name="connsiteY6477" fmla="*/ 290989 h 514350"/>
                <a:gd name="connsiteX6478" fmla="*/ 1298734 w 6400800"/>
                <a:gd name="connsiteY6478" fmla="*/ 332899 h 514350"/>
                <a:gd name="connsiteX6479" fmla="*/ 1298734 w 6400800"/>
                <a:gd name="connsiteY6479" fmla="*/ 332899 h 514350"/>
                <a:gd name="connsiteX6480" fmla="*/ 1298734 w 6400800"/>
                <a:gd name="connsiteY6480" fmla="*/ 330994 h 514350"/>
                <a:gd name="connsiteX6481" fmla="*/ 1298734 w 6400800"/>
                <a:gd name="connsiteY6481" fmla="*/ 332899 h 514350"/>
                <a:gd name="connsiteX6482" fmla="*/ 1295876 w 6400800"/>
                <a:gd name="connsiteY6482" fmla="*/ 278606 h 514350"/>
                <a:gd name="connsiteX6483" fmla="*/ 1305401 w 6400800"/>
                <a:gd name="connsiteY6483" fmla="*/ 299561 h 514350"/>
                <a:gd name="connsiteX6484" fmla="*/ 1305401 w 6400800"/>
                <a:gd name="connsiteY6484" fmla="*/ 300514 h 514350"/>
                <a:gd name="connsiteX6485" fmla="*/ 1304449 w 6400800"/>
                <a:gd name="connsiteY6485" fmla="*/ 303371 h 514350"/>
                <a:gd name="connsiteX6486" fmla="*/ 1300639 w 6400800"/>
                <a:gd name="connsiteY6486" fmla="*/ 295751 h 514350"/>
                <a:gd name="connsiteX6487" fmla="*/ 1293971 w 6400800"/>
                <a:gd name="connsiteY6487" fmla="*/ 284321 h 514350"/>
                <a:gd name="connsiteX6488" fmla="*/ 1295876 w 6400800"/>
                <a:gd name="connsiteY6488" fmla="*/ 278606 h 514350"/>
                <a:gd name="connsiteX6489" fmla="*/ 1299686 w 6400800"/>
                <a:gd name="connsiteY6489" fmla="*/ 328136 h 514350"/>
                <a:gd name="connsiteX6490" fmla="*/ 1299686 w 6400800"/>
                <a:gd name="connsiteY6490" fmla="*/ 330041 h 514350"/>
                <a:gd name="connsiteX6491" fmla="*/ 1298734 w 6400800"/>
                <a:gd name="connsiteY6491" fmla="*/ 331946 h 514350"/>
                <a:gd name="connsiteX6492" fmla="*/ 1293019 w 6400800"/>
                <a:gd name="connsiteY6492" fmla="*/ 324326 h 514350"/>
                <a:gd name="connsiteX6493" fmla="*/ 1289209 w 6400800"/>
                <a:gd name="connsiteY6493" fmla="*/ 318611 h 514350"/>
                <a:gd name="connsiteX6494" fmla="*/ 1289209 w 6400800"/>
                <a:gd name="connsiteY6494" fmla="*/ 318611 h 514350"/>
                <a:gd name="connsiteX6495" fmla="*/ 1289209 w 6400800"/>
                <a:gd name="connsiteY6495" fmla="*/ 309086 h 514350"/>
                <a:gd name="connsiteX6496" fmla="*/ 1290161 w 6400800"/>
                <a:gd name="connsiteY6496" fmla="*/ 305276 h 514350"/>
                <a:gd name="connsiteX6497" fmla="*/ 1299686 w 6400800"/>
                <a:gd name="connsiteY6497" fmla="*/ 328136 h 514350"/>
                <a:gd name="connsiteX6498" fmla="*/ 1289209 w 6400800"/>
                <a:gd name="connsiteY6498" fmla="*/ 263366 h 514350"/>
                <a:gd name="connsiteX6499" fmla="*/ 1287304 w 6400800"/>
                <a:gd name="connsiteY6499" fmla="*/ 268129 h 514350"/>
                <a:gd name="connsiteX6500" fmla="*/ 1287304 w 6400800"/>
                <a:gd name="connsiteY6500" fmla="*/ 259556 h 514350"/>
                <a:gd name="connsiteX6501" fmla="*/ 1289209 w 6400800"/>
                <a:gd name="connsiteY6501" fmla="*/ 263366 h 514350"/>
                <a:gd name="connsiteX6502" fmla="*/ 1276826 w 6400800"/>
                <a:gd name="connsiteY6502" fmla="*/ 238601 h 514350"/>
                <a:gd name="connsiteX6503" fmla="*/ 1278731 w 6400800"/>
                <a:gd name="connsiteY6503" fmla="*/ 242411 h 514350"/>
                <a:gd name="connsiteX6504" fmla="*/ 1286351 w 6400800"/>
                <a:gd name="connsiteY6504" fmla="*/ 257651 h 514350"/>
                <a:gd name="connsiteX6505" fmla="*/ 1285399 w 6400800"/>
                <a:gd name="connsiteY6505" fmla="*/ 267176 h 514350"/>
                <a:gd name="connsiteX6506" fmla="*/ 1277779 w 6400800"/>
                <a:gd name="connsiteY6506" fmla="*/ 255746 h 514350"/>
                <a:gd name="connsiteX6507" fmla="*/ 1276826 w 6400800"/>
                <a:gd name="connsiteY6507" fmla="*/ 242411 h 514350"/>
                <a:gd name="connsiteX6508" fmla="*/ 1276826 w 6400800"/>
                <a:gd name="connsiteY6508" fmla="*/ 238601 h 514350"/>
                <a:gd name="connsiteX6509" fmla="*/ 1273016 w 6400800"/>
                <a:gd name="connsiteY6509" fmla="*/ 271939 h 514350"/>
                <a:gd name="connsiteX6510" fmla="*/ 1273969 w 6400800"/>
                <a:gd name="connsiteY6510" fmla="*/ 272891 h 514350"/>
                <a:gd name="connsiteX6511" fmla="*/ 1273016 w 6400800"/>
                <a:gd name="connsiteY6511" fmla="*/ 291941 h 514350"/>
                <a:gd name="connsiteX6512" fmla="*/ 1271111 w 6400800"/>
                <a:gd name="connsiteY6512" fmla="*/ 288131 h 514350"/>
                <a:gd name="connsiteX6513" fmla="*/ 1273016 w 6400800"/>
                <a:gd name="connsiteY6513" fmla="*/ 271939 h 514350"/>
                <a:gd name="connsiteX6514" fmla="*/ 1240631 w 6400800"/>
                <a:gd name="connsiteY6514" fmla="*/ 229076 h 514350"/>
                <a:gd name="connsiteX6515" fmla="*/ 1244441 w 6400800"/>
                <a:gd name="connsiteY6515" fmla="*/ 220504 h 514350"/>
                <a:gd name="connsiteX6516" fmla="*/ 1253966 w 6400800"/>
                <a:gd name="connsiteY6516" fmla="*/ 237649 h 514350"/>
                <a:gd name="connsiteX6517" fmla="*/ 1264444 w 6400800"/>
                <a:gd name="connsiteY6517" fmla="*/ 257651 h 514350"/>
                <a:gd name="connsiteX6518" fmla="*/ 1268254 w 6400800"/>
                <a:gd name="connsiteY6518" fmla="*/ 264319 h 514350"/>
                <a:gd name="connsiteX6519" fmla="*/ 1262539 w 6400800"/>
                <a:gd name="connsiteY6519" fmla="*/ 286226 h 514350"/>
                <a:gd name="connsiteX6520" fmla="*/ 1254919 w 6400800"/>
                <a:gd name="connsiteY6520" fmla="*/ 277654 h 514350"/>
                <a:gd name="connsiteX6521" fmla="*/ 1241584 w 6400800"/>
                <a:gd name="connsiteY6521" fmla="*/ 251936 h 514350"/>
                <a:gd name="connsiteX6522" fmla="*/ 1235869 w 6400800"/>
                <a:gd name="connsiteY6522" fmla="*/ 243364 h 514350"/>
                <a:gd name="connsiteX6523" fmla="*/ 1235869 w 6400800"/>
                <a:gd name="connsiteY6523" fmla="*/ 242411 h 514350"/>
                <a:gd name="connsiteX6524" fmla="*/ 1240631 w 6400800"/>
                <a:gd name="connsiteY6524" fmla="*/ 229076 h 514350"/>
                <a:gd name="connsiteX6525" fmla="*/ 1228249 w 6400800"/>
                <a:gd name="connsiteY6525" fmla="*/ 304324 h 514350"/>
                <a:gd name="connsiteX6526" fmla="*/ 1227296 w 6400800"/>
                <a:gd name="connsiteY6526" fmla="*/ 288131 h 514350"/>
                <a:gd name="connsiteX6527" fmla="*/ 1227296 w 6400800"/>
                <a:gd name="connsiteY6527" fmla="*/ 281464 h 514350"/>
                <a:gd name="connsiteX6528" fmla="*/ 1228249 w 6400800"/>
                <a:gd name="connsiteY6528" fmla="*/ 279559 h 514350"/>
                <a:gd name="connsiteX6529" fmla="*/ 1228249 w 6400800"/>
                <a:gd name="connsiteY6529" fmla="*/ 278606 h 514350"/>
                <a:gd name="connsiteX6530" fmla="*/ 1229201 w 6400800"/>
                <a:gd name="connsiteY6530" fmla="*/ 279559 h 514350"/>
                <a:gd name="connsiteX6531" fmla="*/ 1231106 w 6400800"/>
                <a:gd name="connsiteY6531" fmla="*/ 284321 h 514350"/>
                <a:gd name="connsiteX6532" fmla="*/ 1228249 w 6400800"/>
                <a:gd name="connsiteY6532" fmla="*/ 304324 h 514350"/>
                <a:gd name="connsiteX6533" fmla="*/ 1232059 w 6400800"/>
                <a:gd name="connsiteY6533" fmla="*/ 280511 h 514350"/>
                <a:gd name="connsiteX6534" fmla="*/ 1232059 w 6400800"/>
                <a:gd name="connsiteY6534" fmla="*/ 278606 h 514350"/>
                <a:gd name="connsiteX6535" fmla="*/ 1230154 w 6400800"/>
                <a:gd name="connsiteY6535" fmla="*/ 275749 h 514350"/>
                <a:gd name="connsiteX6536" fmla="*/ 1227296 w 6400800"/>
                <a:gd name="connsiteY6536" fmla="*/ 275749 h 514350"/>
                <a:gd name="connsiteX6537" fmla="*/ 1226344 w 6400800"/>
                <a:gd name="connsiteY6537" fmla="*/ 275749 h 514350"/>
                <a:gd name="connsiteX6538" fmla="*/ 1226344 w 6400800"/>
                <a:gd name="connsiteY6538" fmla="*/ 269081 h 514350"/>
                <a:gd name="connsiteX6539" fmla="*/ 1230154 w 6400800"/>
                <a:gd name="connsiteY6539" fmla="*/ 272891 h 514350"/>
                <a:gd name="connsiteX6540" fmla="*/ 1233011 w 6400800"/>
                <a:gd name="connsiteY6540" fmla="*/ 276701 h 514350"/>
                <a:gd name="connsiteX6541" fmla="*/ 1232059 w 6400800"/>
                <a:gd name="connsiteY6541" fmla="*/ 280511 h 514350"/>
                <a:gd name="connsiteX6542" fmla="*/ 1230154 w 6400800"/>
                <a:gd name="connsiteY6542" fmla="*/ 221456 h 514350"/>
                <a:gd name="connsiteX6543" fmla="*/ 1233964 w 6400800"/>
                <a:gd name="connsiteY6543" fmla="*/ 233839 h 514350"/>
                <a:gd name="connsiteX6544" fmla="*/ 1233964 w 6400800"/>
                <a:gd name="connsiteY6544" fmla="*/ 233839 h 514350"/>
                <a:gd name="connsiteX6545" fmla="*/ 1233011 w 6400800"/>
                <a:gd name="connsiteY6545" fmla="*/ 230029 h 514350"/>
                <a:gd name="connsiteX6546" fmla="*/ 1230154 w 6400800"/>
                <a:gd name="connsiteY6546" fmla="*/ 221456 h 514350"/>
                <a:gd name="connsiteX6547" fmla="*/ 1230154 w 6400800"/>
                <a:gd name="connsiteY6547" fmla="*/ 221456 h 514350"/>
                <a:gd name="connsiteX6548" fmla="*/ 1229201 w 6400800"/>
                <a:gd name="connsiteY6548" fmla="*/ 257651 h 514350"/>
                <a:gd name="connsiteX6549" fmla="*/ 1229201 w 6400800"/>
                <a:gd name="connsiteY6549" fmla="*/ 257651 h 514350"/>
                <a:gd name="connsiteX6550" fmla="*/ 1230154 w 6400800"/>
                <a:gd name="connsiteY6550" fmla="*/ 259556 h 514350"/>
                <a:gd name="connsiteX6551" fmla="*/ 1230154 w 6400800"/>
                <a:gd name="connsiteY6551" fmla="*/ 262414 h 514350"/>
                <a:gd name="connsiteX6552" fmla="*/ 1232059 w 6400800"/>
                <a:gd name="connsiteY6552" fmla="*/ 274796 h 514350"/>
                <a:gd name="connsiteX6553" fmla="*/ 1232059 w 6400800"/>
                <a:gd name="connsiteY6553" fmla="*/ 274796 h 514350"/>
                <a:gd name="connsiteX6554" fmla="*/ 1229201 w 6400800"/>
                <a:gd name="connsiteY6554" fmla="*/ 272891 h 514350"/>
                <a:gd name="connsiteX6555" fmla="*/ 1225391 w 6400800"/>
                <a:gd name="connsiteY6555" fmla="*/ 269081 h 514350"/>
                <a:gd name="connsiteX6556" fmla="*/ 1225391 w 6400800"/>
                <a:gd name="connsiteY6556" fmla="*/ 265271 h 514350"/>
                <a:gd name="connsiteX6557" fmla="*/ 1229201 w 6400800"/>
                <a:gd name="connsiteY6557" fmla="*/ 257651 h 514350"/>
                <a:gd name="connsiteX6558" fmla="*/ 1226344 w 6400800"/>
                <a:gd name="connsiteY6558" fmla="*/ 235744 h 514350"/>
                <a:gd name="connsiteX6559" fmla="*/ 1228249 w 6400800"/>
                <a:gd name="connsiteY6559" fmla="*/ 244316 h 514350"/>
                <a:gd name="connsiteX6560" fmla="*/ 1227296 w 6400800"/>
                <a:gd name="connsiteY6560" fmla="*/ 246221 h 514350"/>
                <a:gd name="connsiteX6561" fmla="*/ 1225391 w 6400800"/>
                <a:gd name="connsiteY6561" fmla="*/ 244316 h 514350"/>
                <a:gd name="connsiteX6562" fmla="*/ 1225391 w 6400800"/>
                <a:gd name="connsiteY6562" fmla="*/ 231934 h 514350"/>
                <a:gd name="connsiteX6563" fmla="*/ 1226344 w 6400800"/>
                <a:gd name="connsiteY6563" fmla="*/ 235744 h 514350"/>
                <a:gd name="connsiteX6564" fmla="*/ 1197769 w 6400800"/>
                <a:gd name="connsiteY6564" fmla="*/ 293846 h 514350"/>
                <a:gd name="connsiteX6565" fmla="*/ 1198721 w 6400800"/>
                <a:gd name="connsiteY6565" fmla="*/ 290036 h 514350"/>
                <a:gd name="connsiteX6566" fmla="*/ 1198721 w 6400800"/>
                <a:gd name="connsiteY6566" fmla="*/ 291941 h 514350"/>
                <a:gd name="connsiteX6567" fmla="*/ 1199674 w 6400800"/>
                <a:gd name="connsiteY6567" fmla="*/ 299561 h 514350"/>
                <a:gd name="connsiteX6568" fmla="*/ 1196816 w 6400800"/>
                <a:gd name="connsiteY6568" fmla="*/ 307181 h 514350"/>
                <a:gd name="connsiteX6569" fmla="*/ 1194911 w 6400800"/>
                <a:gd name="connsiteY6569" fmla="*/ 299561 h 514350"/>
                <a:gd name="connsiteX6570" fmla="*/ 1197769 w 6400800"/>
                <a:gd name="connsiteY6570" fmla="*/ 293846 h 514350"/>
                <a:gd name="connsiteX6571" fmla="*/ 1196816 w 6400800"/>
                <a:gd name="connsiteY6571" fmla="*/ 459581 h 514350"/>
                <a:gd name="connsiteX6572" fmla="*/ 1196816 w 6400800"/>
                <a:gd name="connsiteY6572" fmla="*/ 459581 h 514350"/>
                <a:gd name="connsiteX6573" fmla="*/ 1195864 w 6400800"/>
                <a:gd name="connsiteY6573" fmla="*/ 455771 h 514350"/>
                <a:gd name="connsiteX6574" fmla="*/ 1196816 w 6400800"/>
                <a:gd name="connsiteY6574" fmla="*/ 459581 h 514350"/>
                <a:gd name="connsiteX6575" fmla="*/ 1190149 w 6400800"/>
                <a:gd name="connsiteY6575" fmla="*/ 324326 h 514350"/>
                <a:gd name="connsiteX6576" fmla="*/ 1190149 w 6400800"/>
                <a:gd name="connsiteY6576" fmla="*/ 324326 h 514350"/>
                <a:gd name="connsiteX6577" fmla="*/ 1189196 w 6400800"/>
                <a:gd name="connsiteY6577" fmla="*/ 320516 h 514350"/>
                <a:gd name="connsiteX6578" fmla="*/ 1190149 w 6400800"/>
                <a:gd name="connsiteY6578" fmla="*/ 324326 h 514350"/>
                <a:gd name="connsiteX6579" fmla="*/ 1170146 w 6400800"/>
                <a:gd name="connsiteY6579" fmla="*/ 270986 h 514350"/>
                <a:gd name="connsiteX6580" fmla="*/ 1170146 w 6400800"/>
                <a:gd name="connsiteY6580" fmla="*/ 268129 h 514350"/>
                <a:gd name="connsiteX6581" fmla="*/ 1170146 w 6400800"/>
                <a:gd name="connsiteY6581" fmla="*/ 264319 h 514350"/>
                <a:gd name="connsiteX6582" fmla="*/ 1172051 w 6400800"/>
                <a:gd name="connsiteY6582" fmla="*/ 235744 h 514350"/>
                <a:gd name="connsiteX6583" fmla="*/ 1174909 w 6400800"/>
                <a:gd name="connsiteY6583" fmla="*/ 245269 h 514350"/>
                <a:gd name="connsiteX6584" fmla="*/ 1176814 w 6400800"/>
                <a:gd name="connsiteY6584" fmla="*/ 260509 h 514350"/>
                <a:gd name="connsiteX6585" fmla="*/ 1177766 w 6400800"/>
                <a:gd name="connsiteY6585" fmla="*/ 285274 h 514350"/>
                <a:gd name="connsiteX6586" fmla="*/ 1177766 w 6400800"/>
                <a:gd name="connsiteY6586" fmla="*/ 308134 h 514350"/>
                <a:gd name="connsiteX6587" fmla="*/ 1176814 w 6400800"/>
                <a:gd name="connsiteY6587" fmla="*/ 305276 h 514350"/>
                <a:gd name="connsiteX6588" fmla="*/ 1168241 w 6400800"/>
                <a:gd name="connsiteY6588" fmla="*/ 287179 h 514350"/>
                <a:gd name="connsiteX6589" fmla="*/ 1170146 w 6400800"/>
                <a:gd name="connsiteY6589" fmla="*/ 270986 h 514350"/>
                <a:gd name="connsiteX6590" fmla="*/ 1170146 w 6400800"/>
                <a:gd name="connsiteY6590" fmla="*/ 309086 h 514350"/>
                <a:gd name="connsiteX6591" fmla="*/ 1173956 w 6400800"/>
                <a:gd name="connsiteY6591" fmla="*/ 321469 h 514350"/>
                <a:gd name="connsiteX6592" fmla="*/ 1172051 w 6400800"/>
                <a:gd name="connsiteY6592" fmla="*/ 327184 h 514350"/>
                <a:gd name="connsiteX6593" fmla="*/ 1170146 w 6400800"/>
                <a:gd name="connsiteY6593" fmla="*/ 322421 h 514350"/>
                <a:gd name="connsiteX6594" fmla="*/ 1170146 w 6400800"/>
                <a:gd name="connsiteY6594" fmla="*/ 318611 h 514350"/>
                <a:gd name="connsiteX6595" fmla="*/ 1168241 w 6400800"/>
                <a:gd name="connsiteY6595" fmla="*/ 303371 h 514350"/>
                <a:gd name="connsiteX6596" fmla="*/ 1170146 w 6400800"/>
                <a:gd name="connsiteY6596" fmla="*/ 309086 h 514350"/>
                <a:gd name="connsiteX6597" fmla="*/ 1164431 w 6400800"/>
                <a:gd name="connsiteY6597" fmla="*/ 236696 h 514350"/>
                <a:gd name="connsiteX6598" fmla="*/ 1161574 w 6400800"/>
                <a:gd name="connsiteY6598" fmla="*/ 253841 h 514350"/>
                <a:gd name="connsiteX6599" fmla="*/ 1161574 w 6400800"/>
                <a:gd name="connsiteY6599" fmla="*/ 251936 h 514350"/>
                <a:gd name="connsiteX6600" fmla="*/ 1161574 w 6400800"/>
                <a:gd name="connsiteY6600" fmla="*/ 250984 h 514350"/>
                <a:gd name="connsiteX6601" fmla="*/ 1164431 w 6400800"/>
                <a:gd name="connsiteY6601" fmla="*/ 236696 h 514350"/>
                <a:gd name="connsiteX6602" fmla="*/ 1140619 w 6400800"/>
                <a:gd name="connsiteY6602" fmla="*/ 290036 h 514350"/>
                <a:gd name="connsiteX6603" fmla="*/ 1139666 w 6400800"/>
                <a:gd name="connsiteY6603" fmla="*/ 291941 h 514350"/>
                <a:gd name="connsiteX6604" fmla="*/ 1137761 w 6400800"/>
                <a:gd name="connsiteY6604" fmla="*/ 283369 h 514350"/>
                <a:gd name="connsiteX6605" fmla="*/ 1140619 w 6400800"/>
                <a:gd name="connsiteY6605" fmla="*/ 290036 h 514350"/>
                <a:gd name="connsiteX6606" fmla="*/ 1114901 w 6400800"/>
                <a:gd name="connsiteY6606" fmla="*/ 339566 h 514350"/>
                <a:gd name="connsiteX6607" fmla="*/ 1117759 w 6400800"/>
                <a:gd name="connsiteY6607" fmla="*/ 315754 h 514350"/>
                <a:gd name="connsiteX6608" fmla="*/ 1119664 w 6400800"/>
                <a:gd name="connsiteY6608" fmla="*/ 325279 h 514350"/>
                <a:gd name="connsiteX6609" fmla="*/ 1121569 w 6400800"/>
                <a:gd name="connsiteY6609" fmla="*/ 334804 h 514350"/>
                <a:gd name="connsiteX6610" fmla="*/ 1120616 w 6400800"/>
                <a:gd name="connsiteY6610" fmla="*/ 341471 h 514350"/>
                <a:gd name="connsiteX6611" fmla="*/ 1120616 w 6400800"/>
                <a:gd name="connsiteY6611" fmla="*/ 342424 h 514350"/>
                <a:gd name="connsiteX6612" fmla="*/ 1118711 w 6400800"/>
                <a:gd name="connsiteY6612" fmla="*/ 348139 h 514350"/>
                <a:gd name="connsiteX6613" fmla="*/ 1114901 w 6400800"/>
                <a:gd name="connsiteY6613" fmla="*/ 341471 h 514350"/>
                <a:gd name="connsiteX6614" fmla="*/ 1114901 w 6400800"/>
                <a:gd name="connsiteY6614" fmla="*/ 339566 h 514350"/>
                <a:gd name="connsiteX6615" fmla="*/ 1111091 w 6400800"/>
                <a:gd name="connsiteY6615" fmla="*/ 219551 h 514350"/>
                <a:gd name="connsiteX6616" fmla="*/ 1112044 w 6400800"/>
                <a:gd name="connsiteY6616" fmla="*/ 222409 h 514350"/>
                <a:gd name="connsiteX6617" fmla="*/ 1112996 w 6400800"/>
                <a:gd name="connsiteY6617" fmla="*/ 230029 h 514350"/>
                <a:gd name="connsiteX6618" fmla="*/ 1112996 w 6400800"/>
                <a:gd name="connsiteY6618" fmla="*/ 230029 h 514350"/>
                <a:gd name="connsiteX6619" fmla="*/ 1111091 w 6400800"/>
                <a:gd name="connsiteY6619" fmla="*/ 219551 h 514350"/>
                <a:gd name="connsiteX6620" fmla="*/ 1111091 w 6400800"/>
                <a:gd name="connsiteY6620" fmla="*/ 219551 h 514350"/>
                <a:gd name="connsiteX6621" fmla="*/ 1110139 w 6400800"/>
                <a:gd name="connsiteY6621" fmla="*/ 217646 h 514350"/>
                <a:gd name="connsiteX6622" fmla="*/ 1110139 w 6400800"/>
                <a:gd name="connsiteY6622" fmla="*/ 217646 h 514350"/>
                <a:gd name="connsiteX6623" fmla="*/ 1109186 w 6400800"/>
                <a:gd name="connsiteY6623" fmla="*/ 215741 h 514350"/>
                <a:gd name="connsiteX6624" fmla="*/ 1110139 w 6400800"/>
                <a:gd name="connsiteY6624" fmla="*/ 217646 h 514350"/>
                <a:gd name="connsiteX6625" fmla="*/ 1101566 w 6400800"/>
                <a:gd name="connsiteY6625" fmla="*/ 236696 h 514350"/>
                <a:gd name="connsiteX6626" fmla="*/ 1111091 w 6400800"/>
                <a:gd name="connsiteY6626" fmla="*/ 278606 h 514350"/>
                <a:gd name="connsiteX6627" fmla="*/ 1109186 w 6400800"/>
                <a:gd name="connsiteY6627" fmla="*/ 293846 h 514350"/>
                <a:gd name="connsiteX6628" fmla="*/ 1106329 w 6400800"/>
                <a:gd name="connsiteY6628" fmla="*/ 309086 h 514350"/>
                <a:gd name="connsiteX6629" fmla="*/ 1106329 w 6400800"/>
                <a:gd name="connsiteY6629" fmla="*/ 308134 h 514350"/>
                <a:gd name="connsiteX6630" fmla="*/ 1105376 w 6400800"/>
                <a:gd name="connsiteY6630" fmla="*/ 295751 h 514350"/>
                <a:gd name="connsiteX6631" fmla="*/ 1105376 w 6400800"/>
                <a:gd name="connsiteY6631" fmla="*/ 300514 h 514350"/>
                <a:gd name="connsiteX6632" fmla="*/ 1099661 w 6400800"/>
                <a:gd name="connsiteY6632" fmla="*/ 272891 h 514350"/>
                <a:gd name="connsiteX6633" fmla="*/ 1094899 w 6400800"/>
                <a:gd name="connsiteY6633" fmla="*/ 249079 h 514350"/>
                <a:gd name="connsiteX6634" fmla="*/ 1101566 w 6400800"/>
                <a:gd name="connsiteY6634" fmla="*/ 236696 h 514350"/>
                <a:gd name="connsiteX6635" fmla="*/ 1027271 w 6400800"/>
                <a:gd name="connsiteY6635" fmla="*/ 325279 h 514350"/>
                <a:gd name="connsiteX6636" fmla="*/ 1030129 w 6400800"/>
                <a:gd name="connsiteY6636" fmla="*/ 310991 h 514350"/>
                <a:gd name="connsiteX6637" fmla="*/ 1034891 w 6400800"/>
                <a:gd name="connsiteY6637" fmla="*/ 297656 h 514350"/>
                <a:gd name="connsiteX6638" fmla="*/ 1039654 w 6400800"/>
                <a:gd name="connsiteY6638" fmla="*/ 288131 h 514350"/>
                <a:gd name="connsiteX6639" fmla="*/ 1042511 w 6400800"/>
                <a:gd name="connsiteY6639" fmla="*/ 299561 h 514350"/>
                <a:gd name="connsiteX6640" fmla="*/ 1039654 w 6400800"/>
                <a:gd name="connsiteY6640" fmla="*/ 305276 h 514350"/>
                <a:gd name="connsiteX6641" fmla="*/ 1028224 w 6400800"/>
                <a:gd name="connsiteY6641" fmla="*/ 330994 h 514350"/>
                <a:gd name="connsiteX6642" fmla="*/ 1027271 w 6400800"/>
                <a:gd name="connsiteY6642" fmla="*/ 325279 h 514350"/>
                <a:gd name="connsiteX6643" fmla="*/ 1040606 w 6400800"/>
                <a:gd name="connsiteY6643" fmla="*/ 374809 h 514350"/>
                <a:gd name="connsiteX6644" fmla="*/ 1039654 w 6400800"/>
                <a:gd name="connsiteY6644" fmla="*/ 370999 h 514350"/>
                <a:gd name="connsiteX6645" fmla="*/ 1045369 w 6400800"/>
                <a:gd name="connsiteY6645" fmla="*/ 355759 h 514350"/>
                <a:gd name="connsiteX6646" fmla="*/ 1047274 w 6400800"/>
                <a:gd name="connsiteY6646" fmla="*/ 364331 h 514350"/>
                <a:gd name="connsiteX6647" fmla="*/ 1048226 w 6400800"/>
                <a:gd name="connsiteY6647" fmla="*/ 386239 h 514350"/>
                <a:gd name="connsiteX6648" fmla="*/ 1044416 w 6400800"/>
                <a:gd name="connsiteY6648" fmla="*/ 384334 h 514350"/>
                <a:gd name="connsiteX6649" fmla="*/ 1040606 w 6400800"/>
                <a:gd name="connsiteY6649" fmla="*/ 374809 h 514350"/>
                <a:gd name="connsiteX6650" fmla="*/ 1046321 w 6400800"/>
                <a:gd name="connsiteY6650" fmla="*/ 389096 h 514350"/>
                <a:gd name="connsiteX6651" fmla="*/ 1048226 w 6400800"/>
                <a:gd name="connsiteY6651" fmla="*/ 391001 h 514350"/>
                <a:gd name="connsiteX6652" fmla="*/ 1048226 w 6400800"/>
                <a:gd name="connsiteY6652" fmla="*/ 392906 h 514350"/>
                <a:gd name="connsiteX6653" fmla="*/ 1046321 w 6400800"/>
                <a:gd name="connsiteY6653" fmla="*/ 389096 h 514350"/>
                <a:gd name="connsiteX6654" fmla="*/ 1056799 w 6400800"/>
                <a:gd name="connsiteY6654" fmla="*/ 292894 h 514350"/>
                <a:gd name="connsiteX6655" fmla="*/ 1061561 w 6400800"/>
                <a:gd name="connsiteY6655" fmla="*/ 282416 h 514350"/>
                <a:gd name="connsiteX6656" fmla="*/ 1066324 w 6400800"/>
                <a:gd name="connsiteY6656" fmla="*/ 271939 h 514350"/>
                <a:gd name="connsiteX6657" fmla="*/ 1066324 w 6400800"/>
                <a:gd name="connsiteY6657" fmla="*/ 273844 h 514350"/>
                <a:gd name="connsiteX6658" fmla="*/ 1067276 w 6400800"/>
                <a:gd name="connsiteY6658" fmla="*/ 278606 h 514350"/>
                <a:gd name="connsiteX6659" fmla="*/ 1063466 w 6400800"/>
                <a:gd name="connsiteY6659" fmla="*/ 285274 h 514350"/>
                <a:gd name="connsiteX6660" fmla="*/ 1057751 w 6400800"/>
                <a:gd name="connsiteY6660" fmla="*/ 295751 h 514350"/>
                <a:gd name="connsiteX6661" fmla="*/ 1056799 w 6400800"/>
                <a:gd name="connsiteY6661" fmla="*/ 292894 h 514350"/>
                <a:gd name="connsiteX6662" fmla="*/ 1059656 w 6400800"/>
                <a:gd name="connsiteY6662" fmla="*/ 360521 h 514350"/>
                <a:gd name="connsiteX6663" fmla="*/ 1059656 w 6400800"/>
                <a:gd name="connsiteY6663" fmla="*/ 360521 h 514350"/>
                <a:gd name="connsiteX6664" fmla="*/ 1059656 w 6400800"/>
                <a:gd name="connsiteY6664" fmla="*/ 360521 h 514350"/>
                <a:gd name="connsiteX6665" fmla="*/ 1059656 w 6400800"/>
                <a:gd name="connsiteY6665" fmla="*/ 360521 h 514350"/>
                <a:gd name="connsiteX6666" fmla="*/ 1064419 w 6400800"/>
                <a:gd name="connsiteY6666" fmla="*/ 383381 h 514350"/>
                <a:gd name="connsiteX6667" fmla="*/ 1062514 w 6400800"/>
                <a:gd name="connsiteY6667" fmla="*/ 379571 h 514350"/>
                <a:gd name="connsiteX6668" fmla="*/ 1063466 w 6400800"/>
                <a:gd name="connsiteY6668" fmla="*/ 374809 h 514350"/>
                <a:gd name="connsiteX6669" fmla="*/ 1064419 w 6400800"/>
                <a:gd name="connsiteY6669" fmla="*/ 378619 h 514350"/>
                <a:gd name="connsiteX6670" fmla="*/ 1064419 w 6400800"/>
                <a:gd name="connsiteY6670" fmla="*/ 380524 h 514350"/>
                <a:gd name="connsiteX6671" fmla="*/ 1065371 w 6400800"/>
                <a:gd name="connsiteY6671" fmla="*/ 386239 h 514350"/>
                <a:gd name="connsiteX6672" fmla="*/ 1064419 w 6400800"/>
                <a:gd name="connsiteY6672" fmla="*/ 383381 h 514350"/>
                <a:gd name="connsiteX6673" fmla="*/ 1069181 w 6400800"/>
                <a:gd name="connsiteY6673" fmla="*/ 330994 h 514350"/>
                <a:gd name="connsiteX6674" fmla="*/ 1063466 w 6400800"/>
                <a:gd name="connsiteY6674" fmla="*/ 312896 h 514350"/>
                <a:gd name="connsiteX6675" fmla="*/ 1069181 w 6400800"/>
                <a:gd name="connsiteY6675" fmla="*/ 300514 h 514350"/>
                <a:gd name="connsiteX6676" fmla="*/ 1070134 w 6400800"/>
                <a:gd name="connsiteY6676" fmla="*/ 326231 h 514350"/>
                <a:gd name="connsiteX6677" fmla="*/ 1069181 w 6400800"/>
                <a:gd name="connsiteY6677" fmla="*/ 330994 h 514350"/>
                <a:gd name="connsiteX6678" fmla="*/ 1077754 w 6400800"/>
                <a:gd name="connsiteY6678" fmla="*/ 262414 h 514350"/>
                <a:gd name="connsiteX6679" fmla="*/ 1075849 w 6400800"/>
                <a:gd name="connsiteY6679" fmla="*/ 264319 h 514350"/>
                <a:gd name="connsiteX6680" fmla="*/ 1073944 w 6400800"/>
                <a:gd name="connsiteY6680" fmla="*/ 256699 h 514350"/>
                <a:gd name="connsiteX6681" fmla="*/ 1074896 w 6400800"/>
                <a:gd name="connsiteY6681" fmla="*/ 256699 h 514350"/>
                <a:gd name="connsiteX6682" fmla="*/ 1075849 w 6400800"/>
                <a:gd name="connsiteY6682" fmla="*/ 256699 h 514350"/>
                <a:gd name="connsiteX6683" fmla="*/ 1077754 w 6400800"/>
                <a:gd name="connsiteY6683" fmla="*/ 262414 h 514350"/>
                <a:gd name="connsiteX6684" fmla="*/ 1045369 w 6400800"/>
                <a:gd name="connsiteY6684" fmla="*/ 175736 h 514350"/>
                <a:gd name="connsiteX6685" fmla="*/ 1054894 w 6400800"/>
                <a:gd name="connsiteY6685" fmla="*/ 153829 h 514350"/>
                <a:gd name="connsiteX6686" fmla="*/ 1055846 w 6400800"/>
                <a:gd name="connsiteY6686" fmla="*/ 155734 h 514350"/>
                <a:gd name="connsiteX6687" fmla="*/ 1059656 w 6400800"/>
                <a:gd name="connsiteY6687" fmla="*/ 171926 h 514350"/>
                <a:gd name="connsiteX6688" fmla="*/ 1064419 w 6400800"/>
                <a:gd name="connsiteY6688" fmla="*/ 193834 h 514350"/>
                <a:gd name="connsiteX6689" fmla="*/ 1069181 w 6400800"/>
                <a:gd name="connsiteY6689" fmla="*/ 215741 h 514350"/>
                <a:gd name="connsiteX6690" fmla="*/ 1076801 w 6400800"/>
                <a:gd name="connsiteY6690" fmla="*/ 253841 h 514350"/>
                <a:gd name="connsiteX6691" fmla="*/ 1074896 w 6400800"/>
                <a:gd name="connsiteY6691" fmla="*/ 252889 h 514350"/>
                <a:gd name="connsiteX6692" fmla="*/ 1067276 w 6400800"/>
                <a:gd name="connsiteY6692" fmla="*/ 216694 h 514350"/>
                <a:gd name="connsiteX6693" fmla="*/ 1068229 w 6400800"/>
                <a:gd name="connsiteY6693" fmla="*/ 257651 h 514350"/>
                <a:gd name="connsiteX6694" fmla="*/ 1067276 w 6400800"/>
                <a:gd name="connsiteY6694" fmla="*/ 259556 h 514350"/>
                <a:gd name="connsiteX6695" fmla="*/ 1065371 w 6400800"/>
                <a:gd name="connsiteY6695" fmla="*/ 252889 h 514350"/>
                <a:gd name="connsiteX6696" fmla="*/ 1066324 w 6400800"/>
                <a:gd name="connsiteY6696" fmla="*/ 261461 h 514350"/>
                <a:gd name="connsiteX6697" fmla="*/ 1055846 w 6400800"/>
                <a:gd name="connsiteY6697" fmla="*/ 278606 h 514350"/>
                <a:gd name="connsiteX6698" fmla="*/ 1054894 w 6400800"/>
                <a:gd name="connsiteY6698" fmla="*/ 280511 h 514350"/>
                <a:gd name="connsiteX6699" fmla="*/ 1053941 w 6400800"/>
                <a:gd name="connsiteY6699" fmla="*/ 277654 h 514350"/>
                <a:gd name="connsiteX6700" fmla="*/ 1043464 w 6400800"/>
                <a:gd name="connsiteY6700" fmla="*/ 245269 h 514350"/>
                <a:gd name="connsiteX6701" fmla="*/ 1035844 w 6400800"/>
                <a:gd name="connsiteY6701" fmla="*/ 220504 h 514350"/>
                <a:gd name="connsiteX6702" fmla="*/ 1032034 w 6400800"/>
                <a:gd name="connsiteY6702" fmla="*/ 209074 h 514350"/>
                <a:gd name="connsiteX6703" fmla="*/ 1045369 w 6400800"/>
                <a:gd name="connsiteY6703" fmla="*/ 175736 h 514350"/>
                <a:gd name="connsiteX6704" fmla="*/ 1019651 w 6400800"/>
                <a:gd name="connsiteY6704" fmla="*/ 267176 h 514350"/>
                <a:gd name="connsiteX6705" fmla="*/ 1023461 w 6400800"/>
                <a:gd name="connsiteY6705" fmla="*/ 221456 h 514350"/>
                <a:gd name="connsiteX6706" fmla="*/ 1024414 w 6400800"/>
                <a:gd name="connsiteY6706" fmla="*/ 218599 h 514350"/>
                <a:gd name="connsiteX6707" fmla="*/ 1032034 w 6400800"/>
                <a:gd name="connsiteY6707" fmla="*/ 253841 h 514350"/>
                <a:gd name="connsiteX6708" fmla="*/ 1038701 w 6400800"/>
                <a:gd name="connsiteY6708" fmla="*/ 283369 h 514350"/>
                <a:gd name="connsiteX6709" fmla="*/ 1037749 w 6400800"/>
                <a:gd name="connsiteY6709" fmla="*/ 284321 h 514350"/>
                <a:gd name="connsiteX6710" fmla="*/ 1031081 w 6400800"/>
                <a:gd name="connsiteY6710" fmla="*/ 294799 h 514350"/>
                <a:gd name="connsiteX6711" fmla="*/ 1025366 w 6400800"/>
                <a:gd name="connsiteY6711" fmla="*/ 306229 h 514350"/>
                <a:gd name="connsiteX6712" fmla="*/ 1023461 w 6400800"/>
                <a:gd name="connsiteY6712" fmla="*/ 284321 h 514350"/>
                <a:gd name="connsiteX6713" fmla="*/ 1022509 w 6400800"/>
                <a:gd name="connsiteY6713" fmla="*/ 269081 h 514350"/>
                <a:gd name="connsiteX6714" fmla="*/ 1019651 w 6400800"/>
                <a:gd name="connsiteY6714" fmla="*/ 284321 h 514350"/>
                <a:gd name="connsiteX6715" fmla="*/ 1015841 w 6400800"/>
                <a:gd name="connsiteY6715" fmla="*/ 314801 h 514350"/>
                <a:gd name="connsiteX6716" fmla="*/ 1015841 w 6400800"/>
                <a:gd name="connsiteY6716" fmla="*/ 315754 h 514350"/>
                <a:gd name="connsiteX6717" fmla="*/ 1015841 w 6400800"/>
                <a:gd name="connsiteY6717" fmla="*/ 315754 h 514350"/>
                <a:gd name="connsiteX6718" fmla="*/ 1022509 w 6400800"/>
                <a:gd name="connsiteY6718" fmla="*/ 251936 h 514350"/>
                <a:gd name="connsiteX6719" fmla="*/ 1019651 w 6400800"/>
                <a:gd name="connsiteY6719" fmla="*/ 267176 h 514350"/>
                <a:gd name="connsiteX6720" fmla="*/ 1011079 w 6400800"/>
                <a:gd name="connsiteY6720" fmla="*/ 364331 h 514350"/>
                <a:gd name="connsiteX6721" fmla="*/ 1012031 w 6400800"/>
                <a:gd name="connsiteY6721" fmla="*/ 355759 h 514350"/>
                <a:gd name="connsiteX6722" fmla="*/ 1013936 w 6400800"/>
                <a:gd name="connsiteY6722" fmla="*/ 342424 h 514350"/>
                <a:gd name="connsiteX6723" fmla="*/ 1013936 w 6400800"/>
                <a:gd name="connsiteY6723" fmla="*/ 342424 h 514350"/>
                <a:gd name="connsiteX6724" fmla="*/ 1012031 w 6400800"/>
                <a:gd name="connsiteY6724" fmla="*/ 364331 h 514350"/>
                <a:gd name="connsiteX6725" fmla="*/ 1011079 w 6400800"/>
                <a:gd name="connsiteY6725" fmla="*/ 366236 h 514350"/>
                <a:gd name="connsiteX6726" fmla="*/ 1011079 w 6400800"/>
                <a:gd name="connsiteY6726" fmla="*/ 366236 h 514350"/>
                <a:gd name="connsiteX6727" fmla="*/ 1011079 w 6400800"/>
                <a:gd name="connsiteY6727" fmla="*/ 364331 h 514350"/>
                <a:gd name="connsiteX6728" fmla="*/ 1004411 w 6400800"/>
                <a:gd name="connsiteY6728" fmla="*/ 257651 h 514350"/>
                <a:gd name="connsiteX6729" fmla="*/ 1001554 w 6400800"/>
                <a:gd name="connsiteY6729" fmla="*/ 281464 h 514350"/>
                <a:gd name="connsiteX6730" fmla="*/ 996791 w 6400800"/>
                <a:gd name="connsiteY6730" fmla="*/ 271939 h 514350"/>
                <a:gd name="connsiteX6731" fmla="*/ 1004411 w 6400800"/>
                <a:gd name="connsiteY6731" fmla="*/ 257651 h 514350"/>
                <a:gd name="connsiteX6732" fmla="*/ 991076 w 6400800"/>
                <a:gd name="connsiteY6732" fmla="*/ 283369 h 514350"/>
                <a:gd name="connsiteX6733" fmla="*/ 995839 w 6400800"/>
                <a:gd name="connsiteY6733" fmla="*/ 273844 h 514350"/>
                <a:gd name="connsiteX6734" fmla="*/ 999649 w 6400800"/>
                <a:gd name="connsiteY6734" fmla="*/ 291941 h 514350"/>
                <a:gd name="connsiteX6735" fmla="*/ 995839 w 6400800"/>
                <a:gd name="connsiteY6735" fmla="*/ 326231 h 514350"/>
                <a:gd name="connsiteX6736" fmla="*/ 993934 w 6400800"/>
                <a:gd name="connsiteY6736" fmla="*/ 330994 h 514350"/>
                <a:gd name="connsiteX6737" fmla="*/ 992981 w 6400800"/>
                <a:gd name="connsiteY6737" fmla="*/ 320516 h 514350"/>
                <a:gd name="connsiteX6738" fmla="*/ 991076 w 6400800"/>
                <a:gd name="connsiteY6738" fmla="*/ 338614 h 514350"/>
                <a:gd name="connsiteX6739" fmla="*/ 990124 w 6400800"/>
                <a:gd name="connsiteY6739" fmla="*/ 341471 h 514350"/>
                <a:gd name="connsiteX6740" fmla="*/ 981551 w 6400800"/>
                <a:gd name="connsiteY6740" fmla="*/ 365284 h 514350"/>
                <a:gd name="connsiteX6741" fmla="*/ 980599 w 6400800"/>
                <a:gd name="connsiteY6741" fmla="*/ 363379 h 514350"/>
                <a:gd name="connsiteX6742" fmla="*/ 977741 w 6400800"/>
                <a:gd name="connsiteY6742" fmla="*/ 331946 h 514350"/>
                <a:gd name="connsiteX6743" fmla="*/ 975836 w 6400800"/>
                <a:gd name="connsiteY6743" fmla="*/ 311944 h 514350"/>
                <a:gd name="connsiteX6744" fmla="*/ 991076 w 6400800"/>
                <a:gd name="connsiteY6744" fmla="*/ 283369 h 514350"/>
                <a:gd name="connsiteX6745" fmla="*/ 960596 w 6400800"/>
                <a:gd name="connsiteY6745" fmla="*/ 298609 h 514350"/>
                <a:gd name="connsiteX6746" fmla="*/ 968216 w 6400800"/>
                <a:gd name="connsiteY6746" fmla="*/ 280511 h 514350"/>
                <a:gd name="connsiteX6747" fmla="*/ 967264 w 6400800"/>
                <a:gd name="connsiteY6747" fmla="*/ 294799 h 514350"/>
                <a:gd name="connsiteX6748" fmla="*/ 961549 w 6400800"/>
                <a:gd name="connsiteY6748" fmla="*/ 304324 h 514350"/>
                <a:gd name="connsiteX6749" fmla="*/ 961549 w 6400800"/>
                <a:gd name="connsiteY6749" fmla="*/ 303371 h 514350"/>
                <a:gd name="connsiteX6750" fmla="*/ 960596 w 6400800"/>
                <a:gd name="connsiteY6750" fmla="*/ 301466 h 514350"/>
                <a:gd name="connsiteX6751" fmla="*/ 960596 w 6400800"/>
                <a:gd name="connsiteY6751" fmla="*/ 298609 h 514350"/>
                <a:gd name="connsiteX6752" fmla="*/ 939641 w 6400800"/>
                <a:gd name="connsiteY6752" fmla="*/ 258604 h 514350"/>
                <a:gd name="connsiteX6753" fmla="*/ 939641 w 6400800"/>
                <a:gd name="connsiteY6753" fmla="*/ 258604 h 514350"/>
                <a:gd name="connsiteX6754" fmla="*/ 943451 w 6400800"/>
                <a:gd name="connsiteY6754" fmla="*/ 246221 h 514350"/>
                <a:gd name="connsiteX6755" fmla="*/ 943451 w 6400800"/>
                <a:gd name="connsiteY6755" fmla="*/ 251936 h 514350"/>
                <a:gd name="connsiteX6756" fmla="*/ 939641 w 6400800"/>
                <a:gd name="connsiteY6756" fmla="*/ 258604 h 514350"/>
                <a:gd name="connsiteX6757" fmla="*/ 939641 w 6400800"/>
                <a:gd name="connsiteY6757" fmla="*/ 258604 h 514350"/>
                <a:gd name="connsiteX6758" fmla="*/ 944404 w 6400800"/>
                <a:gd name="connsiteY6758" fmla="*/ 280511 h 514350"/>
                <a:gd name="connsiteX6759" fmla="*/ 943451 w 6400800"/>
                <a:gd name="connsiteY6759" fmla="*/ 273844 h 514350"/>
                <a:gd name="connsiteX6760" fmla="*/ 944404 w 6400800"/>
                <a:gd name="connsiteY6760" fmla="*/ 270986 h 514350"/>
                <a:gd name="connsiteX6761" fmla="*/ 944404 w 6400800"/>
                <a:gd name="connsiteY6761" fmla="*/ 271939 h 514350"/>
                <a:gd name="connsiteX6762" fmla="*/ 944404 w 6400800"/>
                <a:gd name="connsiteY6762" fmla="*/ 275749 h 514350"/>
                <a:gd name="connsiteX6763" fmla="*/ 944404 w 6400800"/>
                <a:gd name="connsiteY6763" fmla="*/ 280511 h 514350"/>
                <a:gd name="connsiteX6764" fmla="*/ 944404 w 6400800"/>
                <a:gd name="connsiteY6764" fmla="*/ 270986 h 514350"/>
                <a:gd name="connsiteX6765" fmla="*/ 944404 w 6400800"/>
                <a:gd name="connsiteY6765" fmla="*/ 270986 h 514350"/>
                <a:gd name="connsiteX6766" fmla="*/ 944404 w 6400800"/>
                <a:gd name="connsiteY6766" fmla="*/ 270986 h 514350"/>
                <a:gd name="connsiteX6767" fmla="*/ 944404 w 6400800"/>
                <a:gd name="connsiteY6767" fmla="*/ 270986 h 514350"/>
                <a:gd name="connsiteX6768" fmla="*/ 933926 w 6400800"/>
                <a:gd name="connsiteY6768" fmla="*/ 227171 h 514350"/>
                <a:gd name="connsiteX6769" fmla="*/ 958691 w 6400800"/>
                <a:gd name="connsiteY6769" fmla="*/ 138589 h 514350"/>
                <a:gd name="connsiteX6770" fmla="*/ 958691 w 6400800"/>
                <a:gd name="connsiteY6770" fmla="*/ 146209 h 514350"/>
                <a:gd name="connsiteX6771" fmla="*/ 953929 w 6400800"/>
                <a:gd name="connsiteY6771" fmla="*/ 203359 h 514350"/>
                <a:gd name="connsiteX6772" fmla="*/ 950119 w 6400800"/>
                <a:gd name="connsiteY6772" fmla="*/ 242411 h 514350"/>
                <a:gd name="connsiteX6773" fmla="*/ 948214 w 6400800"/>
                <a:gd name="connsiteY6773" fmla="*/ 246221 h 514350"/>
                <a:gd name="connsiteX6774" fmla="*/ 947261 w 6400800"/>
                <a:gd name="connsiteY6774" fmla="*/ 240506 h 514350"/>
                <a:gd name="connsiteX6775" fmla="*/ 949166 w 6400800"/>
                <a:gd name="connsiteY6775" fmla="*/ 233839 h 514350"/>
                <a:gd name="connsiteX6776" fmla="*/ 946309 w 6400800"/>
                <a:gd name="connsiteY6776" fmla="*/ 238601 h 514350"/>
                <a:gd name="connsiteX6777" fmla="*/ 944404 w 6400800"/>
                <a:gd name="connsiteY6777" fmla="*/ 230029 h 514350"/>
                <a:gd name="connsiteX6778" fmla="*/ 944404 w 6400800"/>
                <a:gd name="connsiteY6778" fmla="*/ 241459 h 514350"/>
                <a:gd name="connsiteX6779" fmla="*/ 939641 w 6400800"/>
                <a:gd name="connsiteY6779" fmla="*/ 251936 h 514350"/>
                <a:gd name="connsiteX6780" fmla="*/ 938689 w 6400800"/>
                <a:gd name="connsiteY6780" fmla="*/ 248126 h 514350"/>
                <a:gd name="connsiteX6781" fmla="*/ 936784 w 6400800"/>
                <a:gd name="connsiteY6781" fmla="*/ 241459 h 514350"/>
                <a:gd name="connsiteX6782" fmla="*/ 943451 w 6400800"/>
                <a:gd name="connsiteY6782" fmla="*/ 217646 h 514350"/>
                <a:gd name="connsiteX6783" fmla="*/ 934879 w 6400800"/>
                <a:gd name="connsiteY6783" fmla="*/ 235744 h 514350"/>
                <a:gd name="connsiteX6784" fmla="*/ 932974 w 6400800"/>
                <a:gd name="connsiteY6784" fmla="*/ 230029 h 514350"/>
                <a:gd name="connsiteX6785" fmla="*/ 933926 w 6400800"/>
                <a:gd name="connsiteY6785" fmla="*/ 227171 h 514350"/>
                <a:gd name="connsiteX6786" fmla="*/ 921544 w 6400800"/>
                <a:gd name="connsiteY6786" fmla="*/ 452914 h 514350"/>
                <a:gd name="connsiteX6787" fmla="*/ 920591 w 6400800"/>
                <a:gd name="connsiteY6787" fmla="*/ 451961 h 514350"/>
                <a:gd name="connsiteX6788" fmla="*/ 919639 w 6400800"/>
                <a:gd name="connsiteY6788" fmla="*/ 438626 h 514350"/>
                <a:gd name="connsiteX6789" fmla="*/ 921544 w 6400800"/>
                <a:gd name="connsiteY6789" fmla="*/ 452914 h 514350"/>
                <a:gd name="connsiteX6790" fmla="*/ 912019 w 6400800"/>
                <a:gd name="connsiteY6790" fmla="*/ 210979 h 514350"/>
                <a:gd name="connsiteX6791" fmla="*/ 915829 w 6400800"/>
                <a:gd name="connsiteY6791" fmla="*/ 227171 h 514350"/>
                <a:gd name="connsiteX6792" fmla="*/ 914876 w 6400800"/>
                <a:gd name="connsiteY6792" fmla="*/ 230029 h 514350"/>
                <a:gd name="connsiteX6793" fmla="*/ 912971 w 6400800"/>
                <a:gd name="connsiteY6793" fmla="*/ 236696 h 514350"/>
                <a:gd name="connsiteX6794" fmla="*/ 912019 w 6400800"/>
                <a:gd name="connsiteY6794" fmla="*/ 232886 h 514350"/>
                <a:gd name="connsiteX6795" fmla="*/ 912019 w 6400800"/>
                <a:gd name="connsiteY6795" fmla="*/ 228124 h 514350"/>
                <a:gd name="connsiteX6796" fmla="*/ 911066 w 6400800"/>
                <a:gd name="connsiteY6796" fmla="*/ 210979 h 514350"/>
                <a:gd name="connsiteX6797" fmla="*/ 911066 w 6400800"/>
                <a:gd name="connsiteY6797" fmla="*/ 204311 h 514350"/>
                <a:gd name="connsiteX6798" fmla="*/ 912019 w 6400800"/>
                <a:gd name="connsiteY6798" fmla="*/ 210979 h 514350"/>
                <a:gd name="connsiteX6799" fmla="*/ 833914 w 6400800"/>
                <a:gd name="connsiteY6799" fmla="*/ 333851 h 514350"/>
                <a:gd name="connsiteX6800" fmla="*/ 834866 w 6400800"/>
                <a:gd name="connsiteY6800" fmla="*/ 331946 h 514350"/>
                <a:gd name="connsiteX6801" fmla="*/ 834866 w 6400800"/>
                <a:gd name="connsiteY6801" fmla="*/ 337661 h 514350"/>
                <a:gd name="connsiteX6802" fmla="*/ 833914 w 6400800"/>
                <a:gd name="connsiteY6802" fmla="*/ 333851 h 514350"/>
                <a:gd name="connsiteX6803" fmla="*/ 847249 w 6400800"/>
                <a:gd name="connsiteY6803" fmla="*/ 304324 h 514350"/>
                <a:gd name="connsiteX6804" fmla="*/ 846296 w 6400800"/>
                <a:gd name="connsiteY6804" fmla="*/ 301466 h 514350"/>
                <a:gd name="connsiteX6805" fmla="*/ 846296 w 6400800"/>
                <a:gd name="connsiteY6805" fmla="*/ 299561 h 514350"/>
                <a:gd name="connsiteX6806" fmla="*/ 851059 w 6400800"/>
                <a:gd name="connsiteY6806" fmla="*/ 286226 h 514350"/>
                <a:gd name="connsiteX6807" fmla="*/ 847249 w 6400800"/>
                <a:gd name="connsiteY6807" fmla="*/ 304324 h 514350"/>
                <a:gd name="connsiteX6808" fmla="*/ 880586 w 6400800"/>
                <a:gd name="connsiteY6808" fmla="*/ 300514 h 514350"/>
                <a:gd name="connsiteX6809" fmla="*/ 876776 w 6400800"/>
                <a:gd name="connsiteY6809" fmla="*/ 319564 h 514350"/>
                <a:gd name="connsiteX6810" fmla="*/ 872966 w 6400800"/>
                <a:gd name="connsiteY6810" fmla="*/ 343376 h 514350"/>
                <a:gd name="connsiteX6811" fmla="*/ 869156 w 6400800"/>
                <a:gd name="connsiteY6811" fmla="*/ 350996 h 514350"/>
                <a:gd name="connsiteX6812" fmla="*/ 868204 w 6400800"/>
                <a:gd name="connsiteY6812" fmla="*/ 349091 h 514350"/>
                <a:gd name="connsiteX6813" fmla="*/ 867251 w 6400800"/>
                <a:gd name="connsiteY6813" fmla="*/ 348139 h 514350"/>
                <a:gd name="connsiteX6814" fmla="*/ 867251 w 6400800"/>
                <a:gd name="connsiteY6814" fmla="*/ 335756 h 514350"/>
                <a:gd name="connsiteX6815" fmla="*/ 866299 w 6400800"/>
                <a:gd name="connsiteY6815" fmla="*/ 301466 h 514350"/>
                <a:gd name="connsiteX6816" fmla="*/ 863441 w 6400800"/>
                <a:gd name="connsiteY6816" fmla="*/ 272891 h 514350"/>
                <a:gd name="connsiteX6817" fmla="*/ 861536 w 6400800"/>
                <a:gd name="connsiteY6817" fmla="*/ 257651 h 514350"/>
                <a:gd name="connsiteX6818" fmla="*/ 862489 w 6400800"/>
                <a:gd name="connsiteY6818" fmla="*/ 255746 h 514350"/>
                <a:gd name="connsiteX6819" fmla="*/ 862489 w 6400800"/>
                <a:gd name="connsiteY6819" fmla="*/ 255746 h 514350"/>
                <a:gd name="connsiteX6820" fmla="*/ 876776 w 6400800"/>
                <a:gd name="connsiteY6820" fmla="*/ 286226 h 514350"/>
                <a:gd name="connsiteX6821" fmla="*/ 881539 w 6400800"/>
                <a:gd name="connsiteY6821" fmla="*/ 296704 h 514350"/>
                <a:gd name="connsiteX6822" fmla="*/ 880586 w 6400800"/>
                <a:gd name="connsiteY6822" fmla="*/ 300514 h 514350"/>
                <a:gd name="connsiteX6823" fmla="*/ 885349 w 6400800"/>
                <a:gd name="connsiteY6823" fmla="*/ 318611 h 514350"/>
                <a:gd name="connsiteX6824" fmla="*/ 884396 w 6400800"/>
                <a:gd name="connsiteY6824" fmla="*/ 319564 h 514350"/>
                <a:gd name="connsiteX6825" fmla="*/ 883444 w 6400800"/>
                <a:gd name="connsiteY6825" fmla="*/ 320516 h 514350"/>
                <a:gd name="connsiteX6826" fmla="*/ 884396 w 6400800"/>
                <a:gd name="connsiteY6826" fmla="*/ 303371 h 514350"/>
                <a:gd name="connsiteX6827" fmla="*/ 887254 w 6400800"/>
                <a:gd name="connsiteY6827" fmla="*/ 310039 h 514350"/>
                <a:gd name="connsiteX6828" fmla="*/ 885349 w 6400800"/>
                <a:gd name="connsiteY6828" fmla="*/ 318611 h 514350"/>
                <a:gd name="connsiteX6829" fmla="*/ 900589 w 6400800"/>
                <a:gd name="connsiteY6829" fmla="*/ 246221 h 514350"/>
                <a:gd name="connsiteX6830" fmla="*/ 900589 w 6400800"/>
                <a:gd name="connsiteY6830" fmla="*/ 246221 h 514350"/>
                <a:gd name="connsiteX6831" fmla="*/ 898684 w 6400800"/>
                <a:gd name="connsiteY6831" fmla="*/ 234791 h 514350"/>
                <a:gd name="connsiteX6832" fmla="*/ 897731 w 6400800"/>
                <a:gd name="connsiteY6832" fmla="*/ 252889 h 514350"/>
                <a:gd name="connsiteX6833" fmla="*/ 897731 w 6400800"/>
                <a:gd name="connsiteY6833" fmla="*/ 253841 h 514350"/>
                <a:gd name="connsiteX6834" fmla="*/ 894874 w 6400800"/>
                <a:gd name="connsiteY6834" fmla="*/ 250031 h 514350"/>
                <a:gd name="connsiteX6835" fmla="*/ 897731 w 6400800"/>
                <a:gd name="connsiteY6835" fmla="*/ 254794 h 514350"/>
                <a:gd name="connsiteX6836" fmla="*/ 897731 w 6400800"/>
                <a:gd name="connsiteY6836" fmla="*/ 257651 h 514350"/>
                <a:gd name="connsiteX6837" fmla="*/ 896779 w 6400800"/>
                <a:gd name="connsiteY6837" fmla="*/ 264319 h 514350"/>
                <a:gd name="connsiteX6838" fmla="*/ 896779 w 6400800"/>
                <a:gd name="connsiteY6838" fmla="*/ 264319 h 514350"/>
                <a:gd name="connsiteX6839" fmla="*/ 896779 w 6400800"/>
                <a:gd name="connsiteY6839" fmla="*/ 264319 h 514350"/>
                <a:gd name="connsiteX6840" fmla="*/ 896779 w 6400800"/>
                <a:gd name="connsiteY6840" fmla="*/ 265271 h 514350"/>
                <a:gd name="connsiteX6841" fmla="*/ 896779 w 6400800"/>
                <a:gd name="connsiteY6841" fmla="*/ 270986 h 514350"/>
                <a:gd name="connsiteX6842" fmla="*/ 896779 w 6400800"/>
                <a:gd name="connsiteY6842" fmla="*/ 272891 h 514350"/>
                <a:gd name="connsiteX6843" fmla="*/ 895826 w 6400800"/>
                <a:gd name="connsiteY6843" fmla="*/ 285274 h 514350"/>
                <a:gd name="connsiteX6844" fmla="*/ 895826 w 6400800"/>
                <a:gd name="connsiteY6844" fmla="*/ 287179 h 514350"/>
                <a:gd name="connsiteX6845" fmla="*/ 891064 w 6400800"/>
                <a:gd name="connsiteY6845" fmla="*/ 279559 h 514350"/>
                <a:gd name="connsiteX6846" fmla="*/ 873919 w 6400800"/>
                <a:gd name="connsiteY6846" fmla="*/ 250984 h 514350"/>
                <a:gd name="connsiteX6847" fmla="*/ 869156 w 6400800"/>
                <a:gd name="connsiteY6847" fmla="*/ 243364 h 514350"/>
                <a:gd name="connsiteX6848" fmla="*/ 869156 w 6400800"/>
                <a:gd name="connsiteY6848" fmla="*/ 242411 h 514350"/>
                <a:gd name="connsiteX6849" fmla="*/ 878681 w 6400800"/>
                <a:gd name="connsiteY6849" fmla="*/ 215741 h 514350"/>
                <a:gd name="connsiteX6850" fmla="*/ 887254 w 6400800"/>
                <a:gd name="connsiteY6850" fmla="*/ 200501 h 514350"/>
                <a:gd name="connsiteX6851" fmla="*/ 895826 w 6400800"/>
                <a:gd name="connsiteY6851" fmla="*/ 223361 h 514350"/>
                <a:gd name="connsiteX6852" fmla="*/ 901541 w 6400800"/>
                <a:gd name="connsiteY6852" fmla="*/ 240506 h 514350"/>
                <a:gd name="connsiteX6853" fmla="*/ 900589 w 6400800"/>
                <a:gd name="connsiteY6853" fmla="*/ 246221 h 514350"/>
                <a:gd name="connsiteX6854" fmla="*/ 891064 w 6400800"/>
                <a:gd name="connsiteY6854" fmla="*/ 190976 h 514350"/>
                <a:gd name="connsiteX6855" fmla="*/ 892969 w 6400800"/>
                <a:gd name="connsiteY6855" fmla="*/ 187166 h 514350"/>
                <a:gd name="connsiteX6856" fmla="*/ 896779 w 6400800"/>
                <a:gd name="connsiteY6856" fmla="*/ 202406 h 514350"/>
                <a:gd name="connsiteX6857" fmla="*/ 891064 w 6400800"/>
                <a:gd name="connsiteY6857" fmla="*/ 190976 h 514350"/>
                <a:gd name="connsiteX6858" fmla="*/ 904399 w 6400800"/>
                <a:gd name="connsiteY6858" fmla="*/ 181451 h 514350"/>
                <a:gd name="connsiteX6859" fmla="*/ 904399 w 6400800"/>
                <a:gd name="connsiteY6859" fmla="*/ 183356 h 514350"/>
                <a:gd name="connsiteX6860" fmla="*/ 903446 w 6400800"/>
                <a:gd name="connsiteY6860" fmla="*/ 210979 h 514350"/>
                <a:gd name="connsiteX6861" fmla="*/ 903446 w 6400800"/>
                <a:gd name="connsiteY6861" fmla="*/ 210026 h 514350"/>
                <a:gd name="connsiteX6862" fmla="*/ 894874 w 6400800"/>
                <a:gd name="connsiteY6862" fmla="*/ 188119 h 514350"/>
                <a:gd name="connsiteX6863" fmla="*/ 903446 w 6400800"/>
                <a:gd name="connsiteY6863" fmla="*/ 173831 h 514350"/>
                <a:gd name="connsiteX6864" fmla="*/ 904399 w 6400800"/>
                <a:gd name="connsiteY6864" fmla="*/ 181451 h 514350"/>
                <a:gd name="connsiteX6865" fmla="*/ 888206 w 6400800"/>
                <a:gd name="connsiteY6865" fmla="*/ 137636 h 514350"/>
                <a:gd name="connsiteX6866" fmla="*/ 890111 w 6400800"/>
                <a:gd name="connsiteY6866" fmla="*/ 132874 h 514350"/>
                <a:gd name="connsiteX6867" fmla="*/ 898684 w 6400800"/>
                <a:gd name="connsiteY6867" fmla="*/ 161449 h 514350"/>
                <a:gd name="connsiteX6868" fmla="*/ 893921 w 6400800"/>
                <a:gd name="connsiteY6868" fmla="*/ 168116 h 514350"/>
                <a:gd name="connsiteX6869" fmla="*/ 885349 w 6400800"/>
                <a:gd name="connsiteY6869" fmla="*/ 180499 h 514350"/>
                <a:gd name="connsiteX6870" fmla="*/ 874871 w 6400800"/>
                <a:gd name="connsiteY6870" fmla="*/ 163354 h 514350"/>
                <a:gd name="connsiteX6871" fmla="*/ 888206 w 6400800"/>
                <a:gd name="connsiteY6871" fmla="*/ 137636 h 514350"/>
                <a:gd name="connsiteX6872" fmla="*/ 872966 w 6400800"/>
                <a:gd name="connsiteY6872" fmla="*/ 169069 h 514350"/>
                <a:gd name="connsiteX6873" fmla="*/ 881539 w 6400800"/>
                <a:gd name="connsiteY6873" fmla="*/ 188119 h 514350"/>
                <a:gd name="connsiteX6874" fmla="*/ 878681 w 6400800"/>
                <a:gd name="connsiteY6874" fmla="*/ 191929 h 514350"/>
                <a:gd name="connsiteX6875" fmla="*/ 856774 w 6400800"/>
                <a:gd name="connsiteY6875" fmla="*/ 226219 h 514350"/>
                <a:gd name="connsiteX6876" fmla="*/ 851059 w 6400800"/>
                <a:gd name="connsiteY6876" fmla="*/ 217646 h 514350"/>
                <a:gd name="connsiteX6877" fmla="*/ 872966 w 6400800"/>
                <a:gd name="connsiteY6877" fmla="*/ 169069 h 514350"/>
                <a:gd name="connsiteX6878" fmla="*/ 847249 w 6400800"/>
                <a:gd name="connsiteY6878" fmla="*/ 225266 h 514350"/>
                <a:gd name="connsiteX6879" fmla="*/ 848201 w 6400800"/>
                <a:gd name="connsiteY6879" fmla="*/ 223361 h 514350"/>
                <a:gd name="connsiteX6880" fmla="*/ 852011 w 6400800"/>
                <a:gd name="connsiteY6880" fmla="*/ 232886 h 514350"/>
                <a:gd name="connsiteX6881" fmla="*/ 845344 w 6400800"/>
                <a:gd name="connsiteY6881" fmla="*/ 243364 h 514350"/>
                <a:gd name="connsiteX6882" fmla="*/ 837724 w 6400800"/>
                <a:gd name="connsiteY6882" fmla="*/ 256699 h 514350"/>
                <a:gd name="connsiteX6883" fmla="*/ 836771 w 6400800"/>
                <a:gd name="connsiteY6883" fmla="*/ 250984 h 514350"/>
                <a:gd name="connsiteX6884" fmla="*/ 847249 w 6400800"/>
                <a:gd name="connsiteY6884" fmla="*/ 225266 h 514350"/>
                <a:gd name="connsiteX6885" fmla="*/ 835819 w 6400800"/>
                <a:gd name="connsiteY6885" fmla="*/ 195739 h 514350"/>
                <a:gd name="connsiteX6886" fmla="*/ 835819 w 6400800"/>
                <a:gd name="connsiteY6886" fmla="*/ 195739 h 514350"/>
                <a:gd name="connsiteX6887" fmla="*/ 840581 w 6400800"/>
                <a:gd name="connsiteY6887" fmla="*/ 206216 h 514350"/>
                <a:gd name="connsiteX6888" fmla="*/ 833914 w 6400800"/>
                <a:gd name="connsiteY6888" fmla="*/ 219551 h 514350"/>
                <a:gd name="connsiteX6889" fmla="*/ 832961 w 6400800"/>
                <a:gd name="connsiteY6889" fmla="*/ 221456 h 514350"/>
                <a:gd name="connsiteX6890" fmla="*/ 835819 w 6400800"/>
                <a:gd name="connsiteY6890" fmla="*/ 195739 h 514350"/>
                <a:gd name="connsiteX6891" fmla="*/ 826294 w 6400800"/>
                <a:gd name="connsiteY6891" fmla="*/ 274796 h 514350"/>
                <a:gd name="connsiteX6892" fmla="*/ 828199 w 6400800"/>
                <a:gd name="connsiteY6892" fmla="*/ 270986 h 514350"/>
                <a:gd name="connsiteX6893" fmla="*/ 828199 w 6400800"/>
                <a:gd name="connsiteY6893" fmla="*/ 272891 h 514350"/>
                <a:gd name="connsiteX6894" fmla="*/ 826294 w 6400800"/>
                <a:gd name="connsiteY6894" fmla="*/ 276701 h 514350"/>
                <a:gd name="connsiteX6895" fmla="*/ 826294 w 6400800"/>
                <a:gd name="connsiteY6895" fmla="*/ 274796 h 514350"/>
                <a:gd name="connsiteX6896" fmla="*/ 812006 w 6400800"/>
                <a:gd name="connsiteY6896" fmla="*/ 448151 h 514350"/>
                <a:gd name="connsiteX6897" fmla="*/ 812006 w 6400800"/>
                <a:gd name="connsiteY6897" fmla="*/ 448151 h 514350"/>
                <a:gd name="connsiteX6898" fmla="*/ 812006 w 6400800"/>
                <a:gd name="connsiteY6898" fmla="*/ 448151 h 514350"/>
                <a:gd name="connsiteX6899" fmla="*/ 812006 w 6400800"/>
                <a:gd name="connsiteY6899" fmla="*/ 448151 h 514350"/>
                <a:gd name="connsiteX6900" fmla="*/ 785336 w 6400800"/>
                <a:gd name="connsiteY6900" fmla="*/ 330041 h 514350"/>
                <a:gd name="connsiteX6901" fmla="*/ 782479 w 6400800"/>
                <a:gd name="connsiteY6901" fmla="*/ 325279 h 514350"/>
                <a:gd name="connsiteX6902" fmla="*/ 782479 w 6400800"/>
                <a:gd name="connsiteY6902" fmla="*/ 315754 h 514350"/>
                <a:gd name="connsiteX6903" fmla="*/ 786289 w 6400800"/>
                <a:gd name="connsiteY6903" fmla="*/ 326231 h 514350"/>
                <a:gd name="connsiteX6904" fmla="*/ 785336 w 6400800"/>
                <a:gd name="connsiteY6904" fmla="*/ 330041 h 514350"/>
                <a:gd name="connsiteX6905" fmla="*/ 797719 w 6400800"/>
                <a:gd name="connsiteY6905" fmla="*/ 271939 h 514350"/>
                <a:gd name="connsiteX6906" fmla="*/ 803434 w 6400800"/>
                <a:gd name="connsiteY6906" fmla="*/ 286226 h 514350"/>
                <a:gd name="connsiteX6907" fmla="*/ 802481 w 6400800"/>
                <a:gd name="connsiteY6907" fmla="*/ 288131 h 514350"/>
                <a:gd name="connsiteX6908" fmla="*/ 792956 w 6400800"/>
                <a:gd name="connsiteY6908" fmla="*/ 310039 h 514350"/>
                <a:gd name="connsiteX6909" fmla="*/ 792956 w 6400800"/>
                <a:gd name="connsiteY6909" fmla="*/ 309086 h 514350"/>
                <a:gd name="connsiteX6910" fmla="*/ 787241 w 6400800"/>
                <a:gd name="connsiteY6910" fmla="*/ 296704 h 514350"/>
                <a:gd name="connsiteX6911" fmla="*/ 795814 w 6400800"/>
                <a:gd name="connsiteY6911" fmla="*/ 266224 h 514350"/>
                <a:gd name="connsiteX6912" fmla="*/ 797719 w 6400800"/>
                <a:gd name="connsiteY6912" fmla="*/ 271939 h 514350"/>
                <a:gd name="connsiteX6913" fmla="*/ 790099 w 6400800"/>
                <a:gd name="connsiteY6913" fmla="*/ 253841 h 514350"/>
                <a:gd name="connsiteX6914" fmla="*/ 793909 w 6400800"/>
                <a:gd name="connsiteY6914" fmla="*/ 261461 h 514350"/>
                <a:gd name="connsiteX6915" fmla="*/ 793909 w 6400800"/>
                <a:gd name="connsiteY6915" fmla="*/ 262414 h 514350"/>
                <a:gd name="connsiteX6916" fmla="*/ 784384 w 6400800"/>
                <a:gd name="connsiteY6916" fmla="*/ 286226 h 514350"/>
                <a:gd name="connsiteX6917" fmla="*/ 785336 w 6400800"/>
                <a:gd name="connsiteY6917" fmla="*/ 273844 h 514350"/>
                <a:gd name="connsiteX6918" fmla="*/ 790099 w 6400800"/>
                <a:gd name="connsiteY6918" fmla="*/ 253841 h 514350"/>
                <a:gd name="connsiteX6919" fmla="*/ 773906 w 6400800"/>
                <a:gd name="connsiteY6919" fmla="*/ 236696 h 514350"/>
                <a:gd name="connsiteX6920" fmla="*/ 776764 w 6400800"/>
                <a:gd name="connsiteY6920" fmla="*/ 213836 h 514350"/>
                <a:gd name="connsiteX6921" fmla="*/ 783431 w 6400800"/>
                <a:gd name="connsiteY6921" fmla="*/ 229076 h 514350"/>
                <a:gd name="connsiteX6922" fmla="*/ 780574 w 6400800"/>
                <a:gd name="connsiteY6922" fmla="*/ 235744 h 514350"/>
                <a:gd name="connsiteX6923" fmla="*/ 777716 w 6400800"/>
                <a:gd name="connsiteY6923" fmla="*/ 231934 h 514350"/>
                <a:gd name="connsiteX6924" fmla="*/ 780574 w 6400800"/>
                <a:gd name="connsiteY6924" fmla="*/ 236696 h 514350"/>
                <a:gd name="connsiteX6925" fmla="*/ 773906 w 6400800"/>
                <a:gd name="connsiteY6925" fmla="*/ 255746 h 514350"/>
                <a:gd name="connsiteX6926" fmla="*/ 773906 w 6400800"/>
                <a:gd name="connsiteY6926" fmla="*/ 236696 h 514350"/>
                <a:gd name="connsiteX6927" fmla="*/ 724376 w 6400800"/>
                <a:gd name="connsiteY6927" fmla="*/ 219551 h 514350"/>
                <a:gd name="connsiteX6928" fmla="*/ 726281 w 6400800"/>
                <a:gd name="connsiteY6928" fmla="*/ 203359 h 514350"/>
                <a:gd name="connsiteX6929" fmla="*/ 726281 w 6400800"/>
                <a:gd name="connsiteY6929" fmla="*/ 229076 h 514350"/>
                <a:gd name="connsiteX6930" fmla="*/ 723424 w 6400800"/>
                <a:gd name="connsiteY6930" fmla="*/ 223361 h 514350"/>
                <a:gd name="connsiteX6931" fmla="*/ 724376 w 6400800"/>
                <a:gd name="connsiteY6931" fmla="*/ 219551 h 514350"/>
                <a:gd name="connsiteX6932" fmla="*/ 723424 w 6400800"/>
                <a:gd name="connsiteY6932" fmla="*/ 224314 h 514350"/>
                <a:gd name="connsiteX6933" fmla="*/ 724376 w 6400800"/>
                <a:gd name="connsiteY6933" fmla="*/ 235744 h 514350"/>
                <a:gd name="connsiteX6934" fmla="*/ 726281 w 6400800"/>
                <a:gd name="connsiteY6934" fmla="*/ 250984 h 514350"/>
                <a:gd name="connsiteX6935" fmla="*/ 726281 w 6400800"/>
                <a:gd name="connsiteY6935" fmla="*/ 251936 h 514350"/>
                <a:gd name="connsiteX6936" fmla="*/ 727234 w 6400800"/>
                <a:gd name="connsiteY6936" fmla="*/ 276701 h 514350"/>
                <a:gd name="connsiteX6937" fmla="*/ 727234 w 6400800"/>
                <a:gd name="connsiteY6937" fmla="*/ 288131 h 514350"/>
                <a:gd name="connsiteX6938" fmla="*/ 725329 w 6400800"/>
                <a:gd name="connsiteY6938" fmla="*/ 284321 h 514350"/>
                <a:gd name="connsiteX6939" fmla="*/ 717709 w 6400800"/>
                <a:gd name="connsiteY6939" fmla="*/ 260509 h 514350"/>
                <a:gd name="connsiteX6940" fmla="*/ 723424 w 6400800"/>
                <a:gd name="connsiteY6940" fmla="*/ 224314 h 514350"/>
                <a:gd name="connsiteX6941" fmla="*/ 710089 w 6400800"/>
                <a:gd name="connsiteY6941" fmla="*/ 308134 h 514350"/>
                <a:gd name="connsiteX6942" fmla="*/ 711041 w 6400800"/>
                <a:gd name="connsiteY6942" fmla="*/ 320516 h 514350"/>
                <a:gd name="connsiteX6943" fmla="*/ 717709 w 6400800"/>
                <a:gd name="connsiteY6943" fmla="*/ 373856 h 514350"/>
                <a:gd name="connsiteX6944" fmla="*/ 711041 w 6400800"/>
                <a:gd name="connsiteY6944" fmla="*/ 389096 h 514350"/>
                <a:gd name="connsiteX6945" fmla="*/ 709136 w 6400800"/>
                <a:gd name="connsiteY6945" fmla="*/ 383381 h 514350"/>
                <a:gd name="connsiteX6946" fmla="*/ 711041 w 6400800"/>
                <a:gd name="connsiteY6946" fmla="*/ 372904 h 514350"/>
                <a:gd name="connsiteX6947" fmla="*/ 713899 w 6400800"/>
                <a:gd name="connsiteY6947" fmla="*/ 352901 h 514350"/>
                <a:gd name="connsiteX6948" fmla="*/ 707231 w 6400800"/>
                <a:gd name="connsiteY6948" fmla="*/ 372904 h 514350"/>
                <a:gd name="connsiteX6949" fmla="*/ 706279 w 6400800"/>
                <a:gd name="connsiteY6949" fmla="*/ 374809 h 514350"/>
                <a:gd name="connsiteX6950" fmla="*/ 701516 w 6400800"/>
                <a:gd name="connsiteY6950" fmla="*/ 357664 h 514350"/>
                <a:gd name="connsiteX6951" fmla="*/ 701516 w 6400800"/>
                <a:gd name="connsiteY6951" fmla="*/ 357664 h 514350"/>
                <a:gd name="connsiteX6952" fmla="*/ 710089 w 6400800"/>
                <a:gd name="connsiteY6952" fmla="*/ 308134 h 514350"/>
                <a:gd name="connsiteX6953" fmla="*/ 676751 w 6400800"/>
                <a:gd name="connsiteY6953" fmla="*/ 253841 h 514350"/>
                <a:gd name="connsiteX6954" fmla="*/ 676751 w 6400800"/>
                <a:gd name="connsiteY6954" fmla="*/ 246221 h 514350"/>
                <a:gd name="connsiteX6955" fmla="*/ 679609 w 6400800"/>
                <a:gd name="connsiteY6955" fmla="*/ 220504 h 514350"/>
                <a:gd name="connsiteX6956" fmla="*/ 682466 w 6400800"/>
                <a:gd name="connsiteY6956" fmla="*/ 181451 h 514350"/>
                <a:gd name="connsiteX6957" fmla="*/ 682466 w 6400800"/>
                <a:gd name="connsiteY6957" fmla="*/ 178594 h 514350"/>
                <a:gd name="connsiteX6958" fmla="*/ 696754 w 6400800"/>
                <a:gd name="connsiteY6958" fmla="*/ 231934 h 514350"/>
                <a:gd name="connsiteX6959" fmla="*/ 705326 w 6400800"/>
                <a:gd name="connsiteY6959" fmla="*/ 267176 h 514350"/>
                <a:gd name="connsiteX6960" fmla="*/ 703421 w 6400800"/>
                <a:gd name="connsiteY6960" fmla="*/ 273844 h 514350"/>
                <a:gd name="connsiteX6961" fmla="*/ 694849 w 6400800"/>
                <a:gd name="connsiteY6961" fmla="*/ 307181 h 514350"/>
                <a:gd name="connsiteX6962" fmla="*/ 692944 w 6400800"/>
                <a:gd name="connsiteY6962" fmla="*/ 313849 h 514350"/>
                <a:gd name="connsiteX6963" fmla="*/ 690086 w 6400800"/>
                <a:gd name="connsiteY6963" fmla="*/ 322421 h 514350"/>
                <a:gd name="connsiteX6964" fmla="*/ 673894 w 6400800"/>
                <a:gd name="connsiteY6964" fmla="*/ 274796 h 514350"/>
                <a:gd name="connsiteX6965" fmla="*/ 676751 w 6400800"/>
                <a:gd name="connsiteY6965" fmla="*/ 253841 h 514350"/>
                <a:gd name="connsiteX6966" fmla="*/ 668179 w 6400800"/>
                <a:gd name="connsiteY6966" fmla="*/ 331946 h 514350"/>
                <a:gd name="connsiteX6967" fmla="*/ 668179 w 6400800"/>
                <a:gd name="connsiteY6967" fmla="*/ 330041 h 514350"/>
                <a:gd name="connsiteX6968" fmla="*/ 669131 w 6400800"/>
                <a:gd name="connsiteY6968" fmla="*/ 334804 h 514350"/>
                <a:gd name="connsiteX6969" fmla="*/ 671989 w 6400800"/>
                <a:gd name="connsiteY6969" fmla="*/ 346234 h 514350"/>
                <a:gd name="connsiteX6970" fmla="*/ 674846 w 6400800"/>
                <a:gd name="connsiteY6970" fmla="*/ 359569 h 514350"/>
                <a:gd name="connsiteX6971" fmla="*/ 676751 w 6400800"/>
                <a:gd name="connsiteY6971" fmla="*/ 370999 h 514350"/>
                <a:gd name="connsiteX6972" fmla="*/ 675799 w 6400800"/>
                <a:gd name="connsiteY6972" fmla="*/ 373856 h 514350"/>
                <a:gd name="connsiteX6973" fmla="*/ 674846 w 6400800"/>
                <a:gd name="connsiteY6973" fmla="*/ 377666 h 514350"/>
                <a:gd name="connsiteX6974" fmla="*/ 670084 w 6400800"/>
                <a:gd name="connsiteY6974" fmla="*/ 368141 h 514350"/>
                <a:gd name="connsiteX6975" fmla="*/ 664369 w 6400800"/>
                <a:gd name="connsiteY6975" fmla="*/ 358616 h 514350"/>
                <a:gd name="connsiteX6976" fmla="*/ 668179 w 6400800"/>
                <a:gd name="connsiteY6976" fmla="*/ 331946 h 514350"/>
                <a:gd name="connsiteX6977" fmla="*/ 656749 w 6400800"/>
                <a:gd name="connsiteY6977" fmla="*/ 266224 h 514350"/>
                <a:gd name="connsiteX6978" fmla="*/ 656749 w 6400800"/>
                <a:gd name="connsiteY6978" fmla="*/ 267176 h 514350"/>
                <a:gd name="connsiteX6979" fmla="*/ 656749 w 6400800"/>
                <a:gd name="connsiteY6979" fmla="*/ 269081 h 514350"/>
                <a:gd name="connsiteX6980" fmla="*/ 656749 w 6400800"/>
                <a:gd name="connsiteY6980" fmla="*/ 266224 h 514350"/>
                <a:gd name="connsiteX6981" fmla="*/ 608171 w 6400800"/>
                <a:gd name="connsiteY6981" fmla="*/ 318611 h 514350"/>
                <a:gd name="connsiteX6982" fmla="*/ 611981 w 6400800"/>
                <a:gd name="connsiteY6982" fmla="*/ 279559 h 514350"/>
                <a:gd name="connsiteX6983" fmla="*/ 613886 w 6400800"/>
                <a:gd name="connsiteY6983" fmla="*/ 288131 h 514350"/>
                <a:gd name="connsiteX6984" fmla="*/ 615791 w 6400800"/>
                <a:gd name="connsiteY6984" fmla="*/ 327184 h 514350"/>
                <a:gd name="connsiteX6985" fmla="*/ 615791 w 6400800"/>
                <a:gd name="connsiteY6985" fmla="*/ 331946 h 514350"/>
                <a:gd name="connsiteX6986" fmla="*/ 615791 w 6400800"/>
                <a:gd name="connsiteY6986" fmla="*/ 337661 h 514350"/>
                <a:gd name="connsiteX6987" fmla="*/ 613886 w 6400800"/>
                <a:gd name="connsiteY6987" fmla="*/ 333851 h 514350"/>
                <a:gd name="connsiteX6988" fmla="*/ 607219 w 6400800"/>
                <a:gd name="connsiteY6988" fmla="*/ 321469 h 514350"/>
                <a:gd name="connsiteX6989" fmla="*/ 608171 w 6400800"/>
                <a:gd name="connsiteY6989" fmla="*/ 318611 h 514350"/>
                <a:gd name="connsiteX6990" fmla="*/ 606266 w 6400800"/>
                <a:gd name="connsiteY6990" fmla="*/ 341471 h 514350"/>
                <a:gd name="connsiteX6991" fmla="*/ 615791 w 6400800"/>
                <a:gd name="connsiteY6991" fmla="*/ 364331 h 514350"/>
                <a:gd name="connsiteX6992" fmla="*/ 615791 w 6400800"/>
                <a:gd name="connsiteY6992" fmla="*/ 365284 h 514350"/>
                <a:gd name="connsiteX6993" fmla="*/ 611029 w 6400800"/>
                <a:gd name="connsiteY6993" fmla="*/ 375761 h 514350"/>
                <a:gd name="connsiteX6994" fmla="*/ 608171 w 6400800"/>
                <a:gd name="connsiteY6994" fmla="*/ 363379 h 514350"/>
                <a:gd name="connsiteX6995" fmla="*/ 605314 w 6400800"/>
                <a:gd name="connsiteY6995" fmla="*/ 350996 h 514350"/>
                <a:gd name="connsiteX6996" fmla="*/ 606266 w 6400800"/>
                <a:gd name="connsiteY6996" fmla="*/ 341471 h 514350"/>
                <a:gd name="connsiteX6997" fmla="*/ 606266 w 6400800"/>
                <a:gd name="connsiteY6997" fmla="*/ 424339 h 514350"/>
                <a:gd name="connsiteX6998" fmla="*/ 609124 w 6400800"/>
                <a:gd name="connsiteY6998" fmla="*/ 433864 h 514350"/>
                <a:gd name="connsiteX6999" fmla="*/ 607219 w 6400800"/>
                <a:gd name="connsiteY6999" fmla="*/ 436721 h 514350"/>
                <a:gd name="connsiteX7000" fmla="*/ 601504 w 6400800"/>
                <a:gd name="connsiteY7000" fmla="*/ 435769 h 514350"/>
                <a:gd name="connsiteX7001" fmla="*/ 606266 w 6400800"/>
                <a:gd name="connsiteY7001" fmla="*/ 424339 h 514350"/>
                <a:gd name="connsiteX7002" fmla="*/ 599599 w 6400800"/>
                <a:gd name="connsiteY7002" fmla="*/ 401479 h 514350"/>
                <a:gd name="connsiteX7003" fmla="*/ 599599 w 6400800"/>
                <a:gd name="connsiteY7003" fmla="*/ 401479 h 514350"/>
                <a:gd name="connsiteX7004" fmla="*/ 599599 w 6400800"/>
                <a:gd name="connsiteY7004" fmla="*/ 403384 h 514350"/>
                <a:gd name="connsiteX7005" fmla="*/ 599599 w 6400800"/>
                <a:gd name="connsiteY7005" fmla="*/ 401479 h 514350"/>
                <a:gd name="connsiteX7006" fmla="*/ 587216 w 6400800"/>
                <a:gd name="connsiteY7006" fmla="*/ 300514 h 514350"/>
                <a:gd name="connsiteX7007" fmla="*/ 591979 w 6400800"/>
                <a:gd name="connsiteY7007" fmla="*/ 310039 h 514350"/>
                <a:gd name="connsiteX7008" fmla="*/ 591026 w 6400800"/>
                <a:gd name="connsiteY7008" fmla="*/ 316706 h 514350"/>
                <a:gd name="connsiteX7009" fmla="*/ 591026 w 6400800"/>
                <a:gd name="connsiteY7009" fmla="*/ 316706 h 514350"/>
                <a:gd name="connsiteX7010" fmla="*/ 590074 w 6400800"/>
                <a:gd name="connsiteY7010" fmla="*/ 319564 h 514350"/>
                <a:gd name="connsiteX7011" fmla="*/ 587216 w 6400800"/>
                <a:gd name="connsiteY7011" fmla="*/ 311944 h 514350"/>
                <a:gd name="connsiteX7012" fmla="*/ 586264 w 6400800"/>
                <a:gd name="connsiteY7012" fmla="*/ 299561 h 514350"/>
                <a:gd name="connsiteX7013" fmla="*/ 587216 w 6400800"/>
                <a:gd name="connsiteY7013" fmla="*/ 300514 h 514350"/>
                <a:gd name="connsiteX7014" fmla="*/ 553879 w 6400800"/>
                <a:gd name="connsiteY7014" fmla="*/ 257651 h 514350"/>
                <a:gd name="connsiteX7015" fmla="*/ 555784 w 6400800"/>
                <a:gd name="connsiteY7015" fmla="*/ 233839 h 514350"/>
                <a:gd name="connsiteX7016" fmla="*/ 558641 w 6400800"/>
                <a:gd name="connsiteY7016" fmla="*/ 249079 h 514350"/>
                <a:gd name="connsiteX7017" fmla="*/ 556736 w 6400800"/>
                <a:gd name="connsiteY7017" fmla="*/ 247174 h 514350"/>
                <a:gd name="connsiteX7018" fmla="*/ 558641 w 6400800"/>
                <a:gd name="connsiteY7018" fmla="*/ 250984 h 514350"/>
                <a:gd name="connsiteX7019" fmla="*/ 570071 w 6400800"/>
                <a:gd name="connsiteY7019" fmla="*/ 297656 h 514350"/>
                <a:gd name="connsiteX7020" fmla="*/ 571976 w 6400800"/>
                <a:gd name="connsiteY7020" fmla="*/ 303371 h 514350"/>
                <a:gd name="connsiteX7021" fmla="*/ 569119 w 6400800"/>
                <a:gd name="connsiteY7021" fmla="*/ 312896 h 514350"/>
                <a:gd name="connsiteX7022" fmla="*/ 564356 w 6400800"/>
                <a:gd name="connsiteY7022" fmla="*/ 295751 h 514350"/>
                <a:gd name="connsiteX7023" fmla="*/ 553879 w 6400800"/>
                <a:gd name="connsiteY7023" fmla="*/ 266224 h 514350"/>
                <a:gd name="connsiteX7024" fmla="*/ 553879 w 6400800"/>
                <a:gd name="connsiteY7024" fmla="*/ 257651 h 514350"/>
                <a:gd name="connsiteX7025" fmla="*/ 551974 w 6400800"/>
                <a:gd name="connsiteY7025" fmla="*/ 295751 h 514350"/>
                <a:gd name="connsiteX7026" fmla="*/ 551974 w 6400800"/>
                <a:gd name="connsiteY7026" fmla="*/ 295751 h 514350"/>
                <a:gd name="connsiteX7027" fmla="*/ 552926 w 6400800"/>
                <a:gd name="connsiteY7027" fmla="*/ 298609 h 514350"/>
                <a:gd name="connsiteX7028" fmla="*/ 556736 w 6400800"/>
                <a:gd name="connsiteY7028" fmla="*/ 317659 h 514350"/>
                <a:gd name="connsiteX7029" fmla="*/ 557689 w 6400800"/>
                <a:gd name="connsiteY7029" fmla="*/ 321469 h 514350"/>
                <a:gd name="connsiteX7030" fmla="*/ 557689 w 6400800"/>
                <a:gd name="connsiteY7030" fmla="*/ 322421 h 514350"/>
                <a:gd name="connsiteX7031" fmla="*/ 557689 w 6400800"/>
                <a:gd name="connsiteY7031" fmla="*/ 326231 h 514350"/>
                <a:gd name="connsiteX7032" fmla="*/ 552926 w 6400800"/>
                <a:gd name="connsiteY7032" fmla="*/ 306229 h 514350"/>
                <a:gd name="connsiteX7033" fmla="*/ 551974 w 6400800"/>
                <a:gd name="connsiteY7033" fmla="*/ 295751 h 514350"/>
                <a:gd name="connsiteX7034" fmla="*/ 529114 w 6400800"/>
                <a:gd name="connsiteY7034" fmla="*/ 290036 h 514350"/>
                <a:gd name="connsiteX7035" fmla="*/ 529114 w 6400800"/>
                <a:gd name="connsiteY7035" fmla="*/ 290036 h 514350"/>
                <a:gd name="connsiteX7036" fmla="*/ 529114 w 6400800"/>
                <a:gd name="connsiteY7036" fmla="*/ 290036 h 514350"/>
                <a:gd name="connsiteX7037" fmla="*/ 529114 w 6400800"/>
                <a:gd name="connsiteY7037" fmla="*/ 290036 h 514350"/>
                <a:gd name="connsiteX7038" fmla="*/ 522446 w 6400800"/>
                <a:gd name="connsiteY7038" fmla="*/ 336709 h 514350"/>
                <a:gd name="connsiteX7039" fmla="*/ 523399 w 6400800"/>
                <a:gd name="connsiteY7039" fmla="*/ 329089 h 514350"/>
                <a:gd name="connsiteX7040" fmla="*/ 526256 w 6400800"/>
                <a:gd name="connsiteY7040" fmla="*/ 336709 h 514350"/>
                <a:gd name="connsiteX7041" fmla="*/ 531019 w 6400800"/>
                <a:gd name="connsiteY7041" fmla="*/ 350996 h 514350"/>
                <a:gd name="connsiteX7042" fmla="*/ 531971 w 6400800"/>
                <a:gd name="connsiteY7042" fmla="*/ 374809 h 514350"/>
                <a:gd name="connsiteX7043" fmla="*/ 533876 w 6400800"/>
                <a:gd name="connsiteY7043" fmla="*/ 403384 h 514350"/>
                <a:gd name="connsiteX7044" fmla="*/ 528161 w 6400800"/>
                <a:gd name="connsiteY7044" fmla="*/ 394811 h 514350"/>
                <a:gd name="connsiteX7045" fmla="*/ 532924 w 6400800"/>
                <a:gd name="connsiteY7045" fmla="*/ 410051 h 514350"/>
                <a:gd name="connsiteX7046" fmla="*/ 534829 w 6400800"/>
                <a:gd name="connsiteY7046" fmla="*/ 417671 h 514350"/>
                <a:gd name="connsiteX7047" fmla="*/ 535781 w 6400800"/>
                <a:gd name="connsiteY7047" fmla="*/ 430054 h 514350"/>
                <a:gd name="connsiteX7048" fmla="*/ 523399 w 6400800"/>
                <a:gd name="connsiteY7048" fmla="*/ 428149 h 514350"/>
                <a:gd name="connsiteX7049" fmla="*/ 522446 w 6400800"/>
                <a:gd name="connsiteY7049" fmla="*/ 427196 h 514350"/>
                <a:gd name="connsiteX7050" fmla="*/ 522446 w 6400800"/>
                <a:gd name="connsiteY7050" fmla="*/ 423386 h 514350"/>
                <a:gd name="connsiteX7051" fmla="*/ 527209 w 6400800"/>
                <a:gd name="connsiteY7051" fmla="*/ 410051 h 514350"/>
                <a:gd name="connsiteX7052" fmla="*/ 522446 w 6400800"/>
                <a:gd name="connsiteY7052" fmla="*/ 418624 h 514350"/>
                <a:gd name="connsiteX7053" fmla="*/ 521494 w 6400800"/>
                <a:gd name="connsiteY7053" fmla="*/ 405289 h 514350"/>
                <a:gd name="connsiteX7054" fmla="*/ 517684 w 6400800"/>
                <a:gd name="connsiteY7054" fmla="*/ 369094 h 514350"/>
                <a:gd name="connsiteX7055" fmla="*/ 522446 w 6400800"/>
                <a:gd name="connsiteY7055" fmla="*/ 336709 h 514350"/>
                <a:gd name="connsiteX7056" fmla="*/ 512921 w 6400800"/>
                <a:gd name="connsiteY7056" fmla="*/ 271939 h 514350"/>
                <a:gd name="connsiteX7057" fmla="*/ 509111 w 6400800"/>
                <a:gd name="connsiteY7057" fmla="*/ 287179 h 514350"/>
                <a:gd name="connsiteX7058" fmla="*/ 509111 w 6400800"/>
                <a:gd name="connsiteY7058" fmla="*/ 288131 h 514350"/>
                <a:gd name="connsiteX7059" fmla="*/ 507206 w 6400800"/>
                <a:gd name="connsiteY7059" fmla="*/ 275749 h 514350"/>
                <a:gd name="connsiteX7060" fmla="*/ 508159 w 6400800"/>
                <a:gd name="connsiteY7060" fmla="*/ 262414 h 514350"/>
                <a:gd name="connsiteX7061" fmla="*/ 509111 w 6400800"/>
                <a:gd name="connsiteY7061" fmla="*/ 262414 h 514350"/>
                <a:gd name="connsiteX7062" fmla="*/ 512921 w 6400800"/>
                <a:gd name="connsiteY7062" fmla="*/ 271939 h 514350"/>
                <a:gd name="connsiteX7063" fmla="*/ 497681 w 6400800"/>
                <a:gd name="connsiteY7063" fmla="*/ 207169 h 514350"/>
                <a:gd name="connsiteX7064" fmla="*/ 506254 w 6400800"/>
                <a:gd name="connsiteY7064" fmla="*/ 245269 h 514350"/>
                <a:gd name="connsiteX7065" fmla="*/ 509111 w 6400800"/>
                <a:gd name="connsiteY7065" fmla="*/ 256699 h 514350"/>
                <a:gd name="connsiteX7066" fmla="*/ 506254 w 6400800"/>
                <a:gd name="connsiteY7066" fmla="*/ 256699 h 514350"/>
                <a:gd name="connsiteX7067" fmla="*/ 505301 w 6400800"/>
                <a:gd name="connsiteY7067" fmla="*/ 256699 h 514350"/>
                <a:gd name="connsiteX7068" fmla="*/ 505301 w 6400800"/>
                <a:gd name="connsiteY7068" fmla="*/ 256699 h 514350"/>
                <a:gd name="connsiteX7069" fmla="*/ 497681 w 6400800"/>
                <a:gd name="connsiteY7069" fmla="*/ 207169 h 514350"/>
                <a:gd name="connsiteX7070" fmla="*/ 497681 w 6400800"/>
                <a:gd name="connsiteY7070" fmla="*/ 207169 h 514350"/>
                <a:gd name="connsiteX7071" fmla="*/ 487204 w 6400800"/>
                <a:gd name="connsiteY7071" fmla="*/ 419576 h 514350"/>
                <a:gd name="connsiteX7072" fmla="*/ 486251 w 6400800"/>
                <a:gd name="connsiteY7072" fmla="*/ 422434 h 514350"/>
                <a:gd name="connsiteX7073" fmla="*/ 483394 w 6400800"/>
                <a:gd name="connsiteY7073" fmla="*/ 422434 h 514350"/>
                <a:gd name="connsiteX7074" fmla="*/ 483394 w 6400800"/>
                <a:gd name="connsiteY7074" fmla="*/ 418624 h 514350"/>
                <a:gd name="connsiteX7075" fmla="*/ 481489 w 6400800"/>
                <a:gd name="connsiteY7075" fmla="*/ 401479 h 514350"/>
                <a:gd name="connsiteX7076" fmla="*/ 487204 w 6400800"/>
                <a:gd name="connsiteY7076" fmla="*/ 419576 h 514350"/>
                <a:gd name="connsiteX7077" fmla="*/ 437674 w 6400800"/>
                <a:gd name="connsiteY7077" fmla="*/ 390049 h 514350"/>
                <a:gd name="connsiteX7078" fmla="*/ 437674 w 6400800"/>
                <a:gd name="connsiteY7078" fmla="*/ 390049 h 514350"/>
                <a:gd name="connsiteX7079" fmla="*/ 437674 w 6400800"/>
                <a:gd name="connsiteY7079" fmla="*/ 388144 h 514350"/>
                <a:gd name="connsiteX7080" fmla="*/ 437674 w 6400800"/>
                <a:gd name="connsiteY7080" fmla="*/ 388144 h 514350"/>
                <a:gd name="connsiteX7081" fmla="*/ 437674 w 6400800"/>
                <a:gd name="connsiteY7081" fmla="*/ 390049 h 514350"/>
                <a:gd name="connsiteX7082" fmla="*/ 437674 w 6400800"/>
                <a:gd name="connsiteY7082" fmla="*/ 390049 h 514350"/>
                <a:gd name="connsiteX7083" fmla="*/ 448151 w 6400800"/>
                <a:gd name="connsiteY7083" fmla="*/ 362426 h 514350"/>
                <a:gd name="connsiteX7084" fmla="*/ 446246 w 6400800"/>
                <a:gd name="connsiteY7084" fmla="*/ 356711 h 514350"/>
                <a:gd name="connsiteX7085" fmla="*/ 449104 w 6400800"/>
                <a:gd name="connsiteY7085" fmla="*/ 347186 h 514350"/>
                <a:gd name="connsiteX7086" fmla="*/ 448151 w 6400800"/>
                <a:gd name="connsiteY7086" fmla="*/ 362426 h 514350"/>
                <a:gd name="connsiteX7087" fmla="*/ 436721 w 6400800"/>
                <a:gd name="connsiteY7087" fmla="*/ 227171 h 514350"/>
                <a:gd name="connsiteX7088" fmla="*/ 440531 w 6400800"/>
                <a:gd name="connsiteY7088" fmla="*/ 246221 h 514350"/>
                <a:gd name="connsiteX7089" fmla="*/ 434816 w 6400800"/>
                <a:gd name="connsiteY7089" fmla="*/ 234791 h 514350"/>
                <a:gd name="connsiteX7090" fmla="*/ 436721 w 6400800"/>
                <a:gd name="connsiteY7090" fmla="*/ 227171 h 514350"/>
                <a:gd name="connsiteX7091" fmla="*/ 428149 w 6400800"/>
                <a:gd name="connsiteY7091" fmla="*/ 280511 h 514350"/>
                <a:gd name="connsiteX7092" fmla="*/ 431959 w 6400800"/>
                <a:gd name="connsiteY7092" fmla="*/ 253841 h 514350"/>
                <a:gd name="connsiteX7093" fmla="*/ 432911 w 6400800"/>
                <a:gd name="connsiteY7093" fmla="*/ 258604 h 514350"/>
                <a:gd name="connsiteX7094" fmla="*/ 438626 w 6400800"/>
                <a:gd name="connsiteY7094" fmla="*/ 284321 h 514350"/>
                <a:gd name="connsiteX7095" fmla="*/ 439579 w 6400800"/>
                <a:gd name="connsiteY7095" fmla="*/ 290036 h 514350"/>
                <a:gd name="connsiteX7096" fmla="*/ 432911 w 6400800"/>
                <a:gd name="connsiteY7096" fmla="*/ 281464 h 514350"/>
                <a:gd name="connsiteX7097" fmla="*/ 439579 w 6400800"/>
                <a:gd name="connsiteY7097" fmla="*/ 295751 h 514350"/>
                <a:gd name="connsiteX7098" fmla="*/ 441484 w 6400800"/>
                <a:gd name="connsiteY7098" fmla="*/ 299561 h 514350"/>
                <a:gd name="connsiteX7099" fmla="*/ 443389 w 6400800"/>
                <a:gd name="connsiteY7099" fmla="*/ 312896 h 514350"/>
                <a:gd name="connsiteX7100" fmla="*/ 446246 w 6400800"/>
                <a:gd name="connsiteY7100" fmla="*/ 328136 h 514350"/>
                <a:gd name="connsiteX7101" fmla="*/ 447199 w 6400800"/>
                <a:gd name="connsiteY7101" fmla="*/ 335756 h 514350"/>
                <a:gd name="connsiteX7102" fmla="*/ 445294 w 6400800"/>
                <a:gd name="connsiteY7102" fmla="*/ 341471 h 514350"/>
                <a:gd name="connsiteX7103" fmla="*/ 442436 w 6400800"/>
                <a:gd name="connsiteY7103" fmla="*/ 349091 h 514350"/>
                <a:gd name="connsiteX7104" fmla="*/ 434816 w 6400800"/>
                <a:gd name="connsiteY7104" fmla="*/ 331946 h 514350"/>
                <a:gd name="connsiteX7105" fmla="*/ 434816 w 6400800"/>
                <a:gd name="connsiteY7105" fmla="*/ 317659 h 514350"/>
                <a:gd name="connsiteX7106" fmla="*/ 432911 w 6400800"/>
                <a:gd name="connsiteY7106" fmla="*/ 328136 h 514350"/>
                <a:gd name="connsiteX7107" fmla="*/ 423386 w 6400800"/>
                <a:gd name="connsiteY7107" fmla="*/ 303371 h 514350"/>
                <a:gd name="connsiteX7108" fmla="*/ 428149 w 6400800"/>
                <a:gd name="connsiteY7108" fmla="*/ 280511 h 514350"/>
                <a:gd name="connsiteX7109" fmla="*/ 418624 w 6400800"/>
                <a:gd name="connsiteY7109" fmla="*/ 345281 h 514350"/>
                <a:gd name="connsiteX7110" fmla="*/ 422434 w 6400800"/>
                <a:gd name="connsiteY7110" fmla="*/ 322421 h 514350"/>
                <a:gd name="connsiteX7111" fmla="*/ 427196 w 6400800"/>
                <a:gd name="connsiteY7111" fmla="*/ 339566 h 514350"/>
                <a:gd name="connsiteX7112" fmla="*/ 430054 w 6400800"/>
                <a:gd name="connsiteY7112" fmla="*/ 350996 h 514350"/>
                <a:gd name="connsiteX7113" fmla="*/ 428149 w 6400800"/>
                <a:gd name="connsiteY7113" fmla="*/ 362426 h 514350"/>
                <a:gd name="connsiteX7114" fmla="*/ 426244 w 6400800"/>
                <a:gd name="connsiteY7114" fmla="*/ 356711 h 514350"/>
                <a:gd name="connsiteX7115" fmla="*/ 420529 w 6400800"/>
                <a:gd name="connsiteY7115" fmla="*/ 344329 h 514350"/>
                <a:gd name="connsiteX7116" fmla="*/ 422434 w 6400800"/>
                <a:gd name="connsiteY7116" fmla="*/ 357664 h 514350"/>
                <a:gd name="connsiteX7117" fmla="*/ 424339 w 6400800"/>
                <a:gd name="connsiteY7117" fmla="*/ 372904 h 514350"/>
                <a:gd name="connsiteX7118" fmla="*/ 425291 w 6400800"/>
                <a:gd name="connsiteY7118" fmla="*/ 377666 h 514350"/>
                <a:gd name="connsiteX7119" fmla="*/ 424339 w 6400800"/>
                <a:gd name="connsiteY7119" fmla="*/ 375761 h 514350"/>
                <a:gd name="connsiteX7120" fmla="*/ 424339 w 6400800"/>
                <a:gd name="connsiteY7120" fmla="*/ 374809 h 514350"/>
                <a:gd name="connsiteX7121" fmla="*/ 418624 w 6400800"/>
                <a:gd name="connsiteY7121" fmla="*/ 351949 h 514350"/>
                <a:gd name="connsiteX7122" fmla="*/ 418624 w 6400800"/>
                <a:gd name="connsiteY7122" fmla="*/ 345281 h 514350"/>
                <a:gd name="connsiteX7123" fmla="*/ 406241 w 6400800"/>
                <a:gd name="connsiteY7123" fmla="*/ 261461 h 514350"/>
                <a:gd name="connsiteX7124" fmla="*/ 411956 w 6400800"/>
                <a:gd name="connsiteY7124" fmla="*/ 285274 h 514350"/>
                <a:gd name="connsiteX7125" fmla="*/ 407194 w 6400800"/>
                <a:gd name="connsiteY7125" fmla="*/ 310039 h 514350"/>
                <a:gd name="connsiteX7126" fmla="*/ 405289 w 6400800"/>
                <a:gd name="connsiteY7126" fmla="*/ 302419 h 514350"/>
                <a:gd name="connsiteX7127" fmla="*/ 406241 w 6400800"/>
                <a:gd name="connsiteY7127" fmla="*/ 261461 h 514350"/>
                <a:gd name="connsiteX7128" fmla="*/ 382429 w 6400800"/>
                <a:gd name="connsiteY7128" fmla="*/ 290036 h 514350"/>
                <a:gd name="connsiteX7129" fmla="*/ 381476 w 6400800"/>
                <a:gd name="connsiteY7129" fmla="*/ 293846 h 514350"/>
                <a:gd name="connsiteX7130" fmla="*/ 381476 w 6400800"/>
                <a:gd name="connsiteY7130" fmla="*/ 285274 h 514350"/>
                <a:gd name="connsiteX7131" fmla="*/ 382429 w 6400800"/>
                <a:gd name="connsiteY7131" fmla="*/ 290036 h 514350"/>
                <a:gd name="connsiteX7132" fmla="*/ 361474 w 6400800"/>
                <a:gd name="connsiteY7132" fmla="*/ 394811 h 514350"/>
                <a:gd name="connsiteX7133" fmla="*/ 361474 w 6400800"/>
                <a:gd name="connsiteY7133" fmla="*/ 404336 h 514350"/>
                <a:gd name="connsiteX7134" fmla="*/ 361474 w 6400800"/>
                <a:gd name="connsiteY7134" fmla="*/ 407194 h 514350"/>
                <a:gd name="connsiteX7135" fmla="*/ 354806 w 6400800"/>
                <a:gd name="connsiteY7135" fmla="*/ 383381 h 514350"/>
                <a:gd name="connsiteX7136" fmla="*/ 354806 w 6400800"/>
                <a:gd name="connsiteY7136" fmla="*/ 382429 h 514350"/>
                <a:gd name="connsiteX7137" fmla="*/ 352901 w 6400800"/>
                <a:gd name="connsiteY7137" fmla="*/ 373856 h 514350"/>
                <a:gd name="connsiteX7138" fmla="*/ 361474 w 6400800"/>
                <a:gd name="connsiteY7138" fmla="*/ 394811 h 514350"/>
                <a:gd name="connsiteX7139" fmla="*/ 347186 w 6400800"/>
                <a:gd name="connsiteY7139" fmla="*/ 307181 h 514350"/>
                <a:gd name="connsiteX7140" fmla="*/ 349091 w 6400800"/>
                <a:gd name="connsiteY7140" fmla="*/ 311944 h 514350"/>
                <a:gd name="connsiteX7141" fmla="*/ 347186 w 6400800"/>
                <a:gd name="connsiteY7141" fmla="*/ 309086 h 514350"/>
                <a:gd name="connsiteX7142" fmla="*/ 347186 w 6400800"/>
                <a:gd name="connsiteY7142" fmla="*/ 307181 h 514350"/>
                <a:gd name="connsiteX7143" fmla="*/ 347186 w 6400800"/>
                <a:gd name="connsiteY7143" fmla="*/ 429101 h 514350"/>
                <a:gd name="connsiteX7144" fmla="*/ 348139 w 6400800"/>
                <a:gd name="connsiteY7144" fmla="*/ 432911 h 514350"/>
                <a:gd name="connsiteX7145" fmla="*/ 346234 w 6400800"/>
                <a:gd name="connsiteY7145" fmla="*/ 432911 h 514350"/>
                <a:gd name="connsiteX7146" fmla="*/ 347186 w 6400800"/>
                <a:gd name="connsiteY7146" fmla="*/ 429101 h 514350"/>
                <a:gd name="connsiteX7147" fmla="*/ 310991 w 6400800"/>
                <a:gd name="connsiteY7147" fmla="*/ 439579 h 514350"/>
                <a:gd name="connsiteX7148" fmla="*/ 311944 w 6400800"/>
                <a:gd name="connsiteY7148" fmla="*/ 424339 h 514350"/>
                <a:gd name="connsiteX7149" fmla="*/ 317659 w 6400800"/>
                <a:gd name="connsiteY7149" fmla="*/ 438626 h 514350"/>
                <a:gd name="connsiteX7150" fmla="*/ 310991 w 6400800"/>
                <a:gd name="connsiteY7150" fmla="*/ 439579 h 514350"/>
                <a:gd name="connsiteX7151" fmla="*/ 302419 w 6400800"/>
                <a:gd name="connsiteY7151" fmla="*/ 230981 h 514350"/>
                <a:gd name="connsiteX7152" fmla="*/ 304324 w 6400800"/>
                <a:gd name="connsiteY7152" fmla="*/ 237649 h 514350"/>
                <a:gd name="connsiteX7153" fmla="*/ 307181 w 6400800"/>
                <a:gd name="connsiteY7153" fmla="*/ 252889 h 514350"/>
                <a:gd name="connsiteX7154" fmla="*/ 300514 w 6400800"/>
                <a:gd name="connsiteY7154" fmla="*/ 244316 h 514350"/>
                <a:gd name="connsiteX7155" fmla="*/ 302419 w 6400800"/>
                <a:gd name="connsiteY7155" fmla="*/ 230981 h 514350"/>
                <a:gd name="connsiteX7156" fmla="*/ 295751 w 6400800"/>
                <a:gd name="connsiteY7156" fmla="*/ 269081 h 514350"/>
                <a:gd name="connsiteX7157" fmla="*/ 297656 w 6400800"/>
                <a:gd name="connsiteY7157" fmla="*/ 262414 h 514350"/>
                <a:gd name="connsiteX7158" fmla="*/ 295751 w 6400800"/>
                <a:gd name="connsiteY7158" fmla="*/ 265271 h 514350"/>
                <a:gd name="connsiteX7159" fmla="*/ 297656 w 6400800"/>
                <a:gd name="connsiteY7159" fmla="*/ 251936 h 514350"/>
                <a:gd name="connsiteX7160" fmla="*/ 299561 w 6400800"/>
                <a:gd name="connsiteY7160" fmla="*/ 243364 h 514350"/>
                <a:gd name="connsiteX7161" fmla="*/ 301466 w 6400800"/>
                <a:gd name="connsiteY7161" fmla="*/ 247174 h 514350"/>
                <a:gd name="connsiteX7162" fmla="*/ 310039 w 6400800"/>
                <a:gd name="connsiteY7162" fmla="*/ 270986 h 514350"/>
                <a:gd name="connsiteX7163" fmla="*/ 319564 w 6400800"/>
                <a:gd name="connsiteY7163" fmla="*/ 312896 h 514350"/>
                <a:gd name="connsiteX7164" fmla="*/ 330041 w 6400800"/>
                <a:gd name="connsiteY7164" fmla="*/ 358616 h 514350"/>
                <a:gd name="connsiteX7165" fmla="*/ 330041 w 6400800"/>
                <a:gd name="connsiteY7165" fmla="*/ 362426 h 514350"/>
                <a:gd name="connsiteX7166" fmla="*/ 327184 w 6400800"/>
                <a:gd name="connsiteY7166" fmla="*/ 404336 h 514350"/>
                <a:gd name="connsiteX7167" fmla="*/ 327184 w 6400800"/>
                <a:gd name="connsiteY7167" fmla="*/ 404336 h 514350"/>
                <a:gd name="connsiteX7168" fmla="*/ 321469 w 6400800"/>
                <a:gd name="connsiteY7168" fmla="*/ 392906 h 514350"/>
                <a:gd name="connsiteX7169" fmla="*/ 310991 w 6400800"/>
                <a:gd name="connsiteY7169" fmla="*/ 362426 h 514350"/>
                <a:gd name="connsiteX7170" fmla="*/ 296704 w 6400800"/>
                <a:gd name="connsiteY7170" fmla="*/ 318611 h 514350"/>
                <a:gd name="connsiteX7171" fmla="*/ 291941 w 6400800"/>
                <a:gd name="connsiteY7171" fmla="*/ 302419 h 514350"/>
                <a:gd name="connsiteX7172" fmla="*/ 295751 w 6400800"/>
                <a:gd name="connsiteY7172" fmla="*/ 269081 h 514350"/>
                <a:gd name="connsiteX7173" fmla="*/ 283369 w 6400800"/>
                <a:gd name="connsiteY7173" fmla="*/ 378619 h 514350"/>
                <a:gd name="connsiteX7174" fmla="*/ 284321 w 6400800"/>
                <a:gd name="connsiteY7174" fmla="*/ 365284 h 514350"/>
                <a:gd name="connsiteX7175" fmla="*/ 285274 w 6400800"/>
                <a:gd name="connsiteY7175" fmla="*/ 363379 h 514350"/>
                <a:gd name="connsiteX7176" fmla="*/ 295751 w 6400800"/>
                <a:gd name="connsiteY7176" fmla="*/ 387191 h 514350"/>
                <a:gd name="connsiteX7177" fmla="*/ 302419 w 6400800"/>
                <a:gd name="connsiteY7177" fmla="*/ 400526 h 514350"/>
                <a:gd name="connsiteX7178" fmla="*/ 303371 w 6400800"/>
                <a:gd name="connsiteY7178" fmla="*/ 404336 h 514350"/>
                <a:gd name="connsiteX7179" fmla="*/ 301466 w 6400800"/>
                <a:gd name="connsiteY7179" fmla="*/ 412909 h 514350"/>
                <a:gd name="connsiteX7180" fmla="*/ 295751 w 6400800"/>
                <a:gd name="connsiteY7180" fmla="*/ 442436 h 514350"/>
                <a:gd name="connsiteX7181" fmla="*/ 283369 w 6400800"/>
                <a:gd name="connsiteY7181" fmla="*/ 444341 h 514350"/>
                <a:gd name="connsiteX7182" fmla="*/ 281464 w 6400800"/>
                <a:gd name="connsiteY7182" fmla="*/ 435769 h 514350"/>
                <a:gd name="connsiteX7183" fmla="*/ 281464 w 6400800"/>
                <a:gd name="connsiteY7183" fmla="*/ 407194 h 514350"/>
                <a:gd name="connsiteX7184" fmla="*/ 283369 w 6400800"/>
                <a:gd name="connsiteY7184" fmla="*/ 378619 h 514350"/>
                <a:gd name="connsiteX7185" fmla="*/ 237649 w 6400800"/>
                <a:gd name="connsiteY7185" fmla="*/ 415766 h 514350"/>
                <a:gd name="connsiteX7186" fmla="*/ 228124 w 6400800"/>
                <a:gd name="connsiteY7186" fmla="*/ 395764 h 514350"/>
                <a:gd name="connsiteX7187" fmla="*/ 229076 w 6400800"/>
                <a:gd name="connsiteY7187" fmla="*/ 383381 h 514350"/>
                <a:gd name="connsiteX7188" fmla="*/ 239554 w 6400800"/>
                <a:gd name="connsiteY7188" fmla="*/ 406241 h 514350"/>
                <a:gd name="connsiteX7189" fmla="*/ 237649 w 6400800"/>
                <a:gd name="connsiteY7189" fmla="*/ 415766 h 514350"/>
                <a:gd name="connsiteX7190" fmla="*/ 247174 w 6400800"/>
                <a:gd name="connsiteY7190" fmla="*/ 431006 h 514350"/>
                <a:gd name="connsiteX7191" fmla="*/ 248126 w 6400800"/>
                <a:gd name="connsiteY7191" fmla="*/ 425291 h 514350"/>
                <a:gd name="connsiteX7192" fmla="*/ 248126 w 6400800"/>
                <a:gd name="connsiteY7192" fmla="*/ 425291 h 514350"/>
                <a:gd name="connsiteX7193" fmla="*/ 247174 w 6400800"/>
                <a:gd name="connsiteY7193" fmla="*/ 431006 h 514350"/>
                <a:gd name="connsiteX7194" fmla="*/ 264319 w 6400800"/>
                <a:gd name="connsiteY7194" fmla="*/ 204311 h 514350"/>
                <a:gd name="connsiteX7195" fmla="*/ 270986 w 6400800"/>
                <a:gd name="connsiteY7195" fmla="*/ 185261 h 514350"/>
                <a:gd name="connsiteX7196" fmla="*/ 267176 w 6400800"/>
                <a:gd name="connsiteY7196" fmla="*/ 214789 h 514350"/>
                <a:gd name="connsiteX7197" fmla="*/ 266224 w 6400800"/>
                <a:gd name="connsiteY7197" fmla="*/ 210026 h 514350"/>
                <a:gd name="connsiteX7198" fmla="*/ 264319 w 6400800"/>
                <a:gd name="connsiteY7198" fmla="*/ 204311 h 514350"/>
                <a:gd name="connsiteX7199" fmla="*/ 264319 w 6400800"/>
                <a:gd name="connsiteY7199" fmla="*/ 204311 h 514350"/>
                <a:gd name="connsiteX7200" fmla="*/ 254794 w 6400800"/>
                <a:gd name="connsiteY7200" fmla="*/ 235744 h 514350"/>
                <a:gd name="connsiteX7201" fmla="*/ 258604 w 6400800"/>
                <a:gd name="connsiteY7201" fmla="*/ 220504 h 514350"/>
                <a:gd name="connsiteX7202" fmla="*/ 261461 w 6400800"/>
                <a:gd name="connsiteY7202" fmla="*/ 242411 h 514350"/>
                <a:gd name="connsiteX7203" fmla="*/ 262414 w 6400800"/>
                <a:gd name="connsiteY7203" fmla="*/ 245269 h 514350"/>
                <a:gd name="connsiteX7204" fmla="*/ 260509 w 6400800"/>
                <a:gd name="connsiteY7204" fmla="*/ 270034 h 514350"/>
                <a:gd name="connsiteX7205" fmla="*/ 257651 w 6400800"/>
                <a:gd name="connsiteY7205" fmla="*/ 264319 h 514350"/>
                <a:gd name="connsiteX7206" fmla="*/ 250984 w 6400800"/>
                <a:gd name="connsiteY7206" fmla="*/ 249079 h 514350"/>
                <a:gd name="connsiteX7207" fmla="*/ 254794 w 6400800"/>
                <a:gd name="connsiteY7207" fmla="*/ 235744 h 514350"/>
                <a:gd name="connsiteX7208" fmla="*/ 245269 w 6400800"/>
                <a:gd name="connsiteY7208" fmla="*/ 276701 h 514350"/>
                <a:gd name="connsiteX7209" fmla="*/ 249079 w 6400800"/>
                <a:gd name="connsiteY7209" fmla="*/ 260509 h 514350"/>
                <a:gd name="connsiteX7210" fmla="*/ 250984 w 6400800"/>
                <a:gd name="connsiteY7210" fmla="*/ 268129 h 514350"/>
                <a:gd name="connsiteX7211" fmla="*/ 258604 w 6400800"/>
                <a:gd name="connsiteY7211" fmla="*/ 292894 h 514350"/>
                <a:gd name="connsiteX7212" fmla="*/ 259556 w 6400800"/>
                <a:gd name="connsiteY7212" fmla="*/ 294799 h 514350"/>
                <a:gd name="connsiteX7213" fmla="*/ 259556 w 6400800"/>
                <a:gd name="connsiteY7213" fmla="*/ 297656 h 514350"/>
                <a:gd name="connsiteX7214" fmla="*/ 257651 w 6400800"/>
                <a:gd name="connsiteY7214" fmla="*/ 333851 h 514350"/>
                <a:gd name="connsiteX7215" fmla="*/ 250984 w 6400800"/>
                <a:gd name="connsiteY7215" fmla="*/ 309086 h 514350"/>
                <a:gd name="connsiteX7216" fmla="*/ 253841 w 6400800"/>
                <a:gd name="connsiteY7216" fmla="*/ 301466 h 514350"/>
                <a:gd name="connsiteX7217" fmla="*/ 250984 w 6400800"/>
                <a:gd name="connsiteY7217" fmla="*/ 307181 h 514350"/>
                <a:gd name="connsiteX7218" fmla="*/ 244316 w 6400800"/>
                <a:gd name="connsiteY7218" fmla="*/ 284321 h 514350"/>
                <a:gd name="connsiteX7219" fmla="*/ 245269 w 6400800"/>
                <a:gd name="connsiteY7219" fmla="*/ 276701 h 514350"/>
                <a:gd name="connsiteX7220" fmla="*/ 236696 w 6400800"/>
                <a:gd name="connsiteY7220" fmla="*/ 325279 h 514350"/>
                <a:gd name="connsiteX7221" fmla="*/ 237649 w 6400800"/>
                <a:gd name="connsiteY7221" fmla="*/ 322421 h 514350"/>
                <a:gd name="connsiteX7222" fmla="*/ 238601 w 6400800"/>
                <a:gd name="connsiteY7222" fmla="*/ 329089 h 514350"/>
                <a:gd name="connsiteX7223" fmla="*/ 235744 w 6400800"/>
                <a:gd name="connsiteY7223" fmla="*/ 335756 h 514350"/>
                <a:gd name="connsiteX7224" fmla="*/ 236696 w 6400800"/>
                <a:gd name="connsiteY7224" fmla="*/ 325279 h 514350"/>
                <a:gd name="connsiteX7225" fmla="*/ 234791 w 6400800"/>
                <a:gd name="connsiteY7225" fmla="*/ 353854 h 514350"/>
                <a:gd name="connsiteX7226" fmla="*/ 240506 w 6400800"/>
                <a:gd name="connsiteY7226" fmla="*/ 337661 h 514350"/>
                <a:gd name="connsiteX7227" fmla="*/ 241459 w 6400800"/>
                <a:gd name="connsiteY7227" fmla="*/ 342424 h 514350"/>
                <a:gd name="connsiteX7228" fmla="*/ 248126 w 6400800"/>
                <a:gd name="connsiteY7228" fmla="*/ 372904 h 514350"/>
                <a:gd name="connsiteX7229" fmla="*/ 247174 w 6400800"/>
                <a:gd name="connsiteY7229" fmla="*/ 378619 h 514350"/>
                <a:gd name="connsiteX7230" fmla="*/ 242411 w 6400800"/>
                <a:gd name="connsiteY7230" fmla="*/ 369094 h 514350"/>
                <a:gd name="connsiteX7231" fmla="*/ 234791 w 6400800"/>
                <a:gd name="connsiteY7231" fmla="*/ 353854 h 514350"/>
                <a:gd name="connsiteX7232" fmla="*/ 234791 w 6400800"/>
                <a:gd name="connsiteY7232" fmla="*/ 353854 h 514350"/>
                <a:gd name="connsiteX7233" fmla="*/ 222409 w 6400800"/>
                <a:gd name="connsiteY7233" fmla="*/ 297656 h 514350"/>
                <a:gd name="connsiteX7234" fmla="*/ 227171 w 6400800"/>
                <a:gd name="connsiteY7234" fmla="*/ 278606 h 514350"/>
                <a:gd name="connsiteX7235" fmla="*/ 228124 w 6400800"/>
                <a:gd name="connsiteY7235" fmla="*/ 284321 h 514350"/>
                <a:gd name="connsiteX7236" fmla="*/ 230029 w 6400800"/>
                <a:gd name="connsiteY7236" fmla="*/ 290989 h 514350"/>
                <a:gd name="connsiteX7237" fmla="*/ 222409 w 6400800"/>
                <a:gd name="connsiteY7237" fmla="*/ 324326 h 514350"/>
                <a:gd name="connsiteX7238" fmla="*/ 221456 w 6400800"/>
                <a:gd name="connsiteY7238" fmla="*/ 330041 h 514350"/>
                <a:gd name="connsiteX7239" fmla="*/ 220504 w 6400800"/>
                <a:gd name="connsiteY7239" fmla="*/ 329089 h 514350"/>
                <a:gd name="connsiteX7240" fmla="*/ 218599 w 6400800"/>
                <a:gd name="connsiteY7240" fmla="*/ 312896 h 514350"/>
                <a:gd name="connsiteX7241" fmla="*/ 222409 w 6400800"/>
                <a:gd name="connsiteY7241" fmla="*/ 297656 h 514350"/>
                <a:gd name="connsiteX7242" fmla="*/ 169069 w 6400800"/>
                <a:gd name="connsiteY7242" fmla="*/ 411956 h 514350"/>
                <a:gd name="connsiteX7243" fmla="*/ 169069 w 6400800"/>
                <a:gd name="connsiteY7243" fmla="*/ 412909 h 514350"/>
                <a:gd name="connsiteX7244" fmla="*/ 165259 w 6400800"/>
                <a:gd name="connsiteY7244" fmla="*/ 396716 h 514350"/>
                <a:gd name="connsiteX7245" fmla="*/ 164306 w 6400800"/>
                <a:gd name="connsiteY7245" fmla="*/ 375761 h 514350"/>
                <a:gd name="connsiteX7246" fmla="*/ 161449 w 6400800"/>
                <a:gd name="connsiteY7246" fmla="*/ 345281 h 514350"/>
                <a:gd name="connsiteX7247" fmla="*/ 158591 w 6400800"/>
                <a:gd name="connsiteY7247" fmla="*/ 321469 h 514350"/>
                <a:gd name="connsiteX7248" fmla="*/ 159544 w 6400800"/>
                <a:gd name="connsiteY7248" fmla="*/ 323374 h 514350"/>
                <a:gd name="connsiteX7249" fmla="*/ 162401 w 6400800"/>
                <a:gd name="connsiteY7249" fmla="*/ 328136 h 514350"/>
                <a:gd name="connsiteX7250" fmla="*/ 167164 w 6400800"/>
                <a:gd name="connsiteY7250" fmla="*/ 376714 h 514350"/>
                <a:gd name="connsiteX7251" fmla="*/ 170021 w 6400800"/>
                <a:gd name="connsiteY7251" fmla="*/ 402431 h 514350"/>
                <a:gd name="connsiteX7252" fmla="*/ 169069 w 6400800"/>
                <a:gd name="connsiteY7252" fmla="*/ 411956 h 514350"/>
                <a:gd name="connsiteX7253" fmla="*/ 209074 w 6400800"/>
                <a:gd name="connsiteY7253" fmla="*/ 350044 h 514350"/>
                <a:gd name="connsiteX7254" fmla="*/ 209074 w 6400800"/>
                <a:gd name="connsiteY7254" fmla="*/ 359569 h 514350"/>
                <a:gd name="connsiteX7255" fmla="*/ 207169 w 6400800"/>
                <a:gd name="connsiteY7255" fmla="*/ 356711 h 514350"/>
                <a:gd name="connsiteX7256" fmla="*/ 209074 w 6400800"/>
                <a:gd name="connsiteY7256" fmla="*/ 350044 h 514350"/>
                <a:gd name="connsiteX7257" fmla="*/ 170974 w 6400800"/>
                <a:gd name="connsiteY7257" fmla="*/ 259556 h 514350"/>
                <a:gd name="connsiteX7258" fmla="*/ 178594 w 6400800"/>
                <a:gd name="connsiteY7258" fmla="*/ 274796 h 514350"/>
                <a:gd name="connsiteX7259" fmla="*/ 187166 w 6400800"/>
                <a:gd name="connsiteY7259" fmla="*/ 291941 h 514350"/>
                <a:gd name="connsiteX7260" fmla="*/ 205264 w 6400800"/>
                <a:gd name="connsiteY7260" fmla="*/ 330041 h 514350"/>
                <a:gd name="connsiteX7261" fmla="*/ 200501 w 6400800"/>
                <a:gd name="connsiteY7261" fmla="*/ 343376 h 514350"/>
                <a:gd name="connsiteX7262" fmla="*/ 199549 w 6400800"/>
                <a:gd name="connsiteY7262" fmla="*/ 342424 h 514350"/>
                <a:gd name="connsiteX7263" fmla="*/ 180499 w 6400800"/>
                <a:gd name="connsiteY7263" fmla="*/ 310039 h 514350"/>
                <a:gd name="connsiteX7264" fmla="*/ 176689 w 6400800"/>
                <a:gd name="connsiteY7264" fmla="*/ 296704 h 514350"/>
                <a:gd name="connsiteX7265" fmla="*/ 176689 w 6400800"/>
                <a:gd name="connsiteY7265" fmla="*/ 305276 h 514350"/>
                <a:gd name="connsiteX7266" fmla="*/ 172879 w 6400800"/>
                <a:gd name="connsiteY7266" fmla="*/ 299561 h 514350"/>
                <a:gd name="connsiteX7267" fmla="*/ 171926 w 6400800"/>
                <a:gd name="connsiteY7267" fmla="*/ 298609 h 514350"/>
                <a:gd name="connsiteX7268" fmla="*/ 168116 w 6400800"/>
                <a:gd name="connsiteY7268" fmla="*/ 279559 h 514350"/>
                <a:gd name="connsiteX7269" fmla="*/ 158591 w 6400800"/>
                <a:gd name="connsiteY7269" fmla="*/ 235744 h 514350"/>
                <a:gd name="connsiteX7270" fmla="*/ 170974 w 6400800"/>
                <a:gd name="connsiteY7270" fmla="*/ 259556 h 514350"/>
                <a:gd name="connsiteX7271" fmla="*/ 161449 w 6400800"/>
                <a:gd name="connsiteY7271" fmla="*/ 307181 h 514350"/>
                <a:gd name="connsiteX7272" fmla="*/ 156686 w 6400800"/>
                <a:gd name="connsiteY7272" fmla="*/ 301466 h 514350"/>
                <a:gd name="connsiteX7273" fmla="*/ 155734 w 6400800"/>
                <a:gd name="connsiteY7273" fmla="*/ 297656 h 514350"/>
                <a:gd name="connsiteX7274" fmla="*/ 161449 w 6400800"/>
                <a:gd name="connsiteY7274" fmla="*/ 307181 h 514350"/>
                <a:gd name="connsiteX7275" fmla="*/ 130969 w 6400800"/>
                <a:gd name="connsiteY7275" fmla="*/ 280511 h 514350"/>
                <a:gd name="connsiteX7276" fmla="*/ 133826 w 6400800"/>
                <a:gd name="connsiteY7276" fmla="*/ 284321 h 514350"/>
                <a:gd name="connsiteX7277" fmla="*/ 145256 w 6400800"/>
                <a:gd name="connsiteY7277" fmla="*/ 301466 h 514350"/>
                <a:gd name="connsiteX7278" fmla="*/ 150971 w 6400800"/>
                <a:gd name="connsiteY7278" fmla="*/ 310039 h 514350"/>
                <a:gd name="connsiteX7279" fmla="*/ 150019 w 6400800"/>
                <a:gd name="connsiteY7279" fmla="*/ 341471 h 514350"/>
                <a:gd name="connsiteX7280" fmla="*/ 149066 w 6400800"/>
                <a:gd name="connsiteY7280" fmla="*/ 339566 h 514350"/>
                <a:gd name="connsiteX7281" fmla="*/ 145256 w 6400800"/>
                <a:gd name="connsiteY7281" fmla="*/ 328136 h 514350"/>
                <a:gd name="connsiteX7282" fmla="*/ 140494 w 6400800"/>
                <a:gd name="connsiteY7282" fmla="*/ 317659 h 514350"/>
                <a:gd name="connsiteX7283" fmla="*/ 132874 w 6400800"/>
                <a:gd name="connsiteY7283" fmla="*/ 301466 h 514350"/>
                <a:gd name="connsiteX7284" fmla="*/ 127159 w 6400800"/>
                <a:gd name="connsiteY7284" fmla="*/ 290989 h 514350"/>
                <a:gd name="connsiteX7285" fmla="*/ 130969 w 6400800"/>
                <a:gd name="connsiteY7285" fmla="*/ 280511 h 514350"/>
                <a:gd name="connsiteX7286" fmla="*/ 121444 w 6400800"/>
                <a:gd name="connsiteY7286" fmla="*/ 318611 h 514350"/>
                <a:gd name="connsiteX7287" fmla="*/ 127159 w 6400800"/>
                <a:gd name="connsiteY7287" fmla="*/ 294799 h 514350"/>
                <a:gd name="connsiteX7288" fmla="*/ 127159 w 6400800"/>
                <a:gd name="connsiteY7288" fmla="*/ 293846 h 514350"/>
                <a:gd name="connsiteX7289" fmla="*/ 129064 w 6400800"/>
                <a:gd name="connsiteY7289" fmla="*/ 303371 h 514350"/>
                <a:gd name="connsiteX7290" fmla="*/ 133826 w 6400800"/>
                <a:gd name="connsiteY7290" fmla="*/ 320516 h 514350"/>
                <a:gd name="connsiteX7291" fmla="*/ 138589 w 6400800"/>
                <a:gd name="connsiteY7291" fmla="*/ 342424 h 514350"/>
                <a:gd name="connsiteX7292" fmla="*/ 143351 w 6400800"/>
                <a:gd name="connsiteY7292" fmla="*/ 369094 h 514350"/>
                <a:gd name="connsiteX7293" fmla="*/ 148114 w 6400800"/>
                <a:gd name="connsiteY7293" fmla="*/ 398621 h 514350"/>
                <a:gd name="connsiteX7294" fmla="*/ 149066 w 6400800"/>
                <a:gd name="connsiteY7294" fmla="*/ 403384 h 514350"/>
                <a:gd name="connsiteX7295" fmla="*/ 149066 w 6400800"/>
                <a:gd name="connsiteY7295" fmla="*/ 411004 h 514350"/>
                <a:gd name="connsiteX7296" fmla="*/ 149066 w 6400800"/>
                <a:gd name="connsiteY7296" fmla="*/ 416719 h 514350"/>
                <a:gd name="connsiteX7297" fmla="*/ 138589 w 6400800"/>
                <a:gd name="connsiteY7297" fmla="*/ 388144 h 514350"/>
                <a:gd name="connsiteX7298" fmla="*/ 129064 w 6400800"/>
                <a:gd name="connsiteY7298" fmla="*/ 363379 h 514350"/>
                <a:gd name="connsiteX7299" fmla="*/ 131921 w 6400800"/>
                <a:gd name="connsiteY7299" fmla="*/ 358616 h 514350"/>
                <a:gd name="connsiteX7300" fmla="*/ 129064 w 6400800"/>
                <a:gd name="connsiteY7300" fmla="*/ 361474 h 514350"/>
                <a:gd name="connsiteX7301" fmla="*/ 124301 w 6400800"/>
                <a:gd name="connsiteY7301" fmla="*/ 350044 h 514350"/>
                <a:gd name="connsiteX7302" fmla="*/ 125254 w 6400800"/>
                <a:gd name="connsiteY7302" fmla="*/ 344329 h 514350"/>
                <a:gd name="connsiteX7303" fmla="*/ 129064 w 6400800"/>
                <a:gd name="connsiteY7303" fmla="*/ 328136 h 514350"/>
                <a:gd name="connsiteX7304" fmla="*/ 121444 w 6400800"/>
                <a:gd name="connsiteY7304" fmla="*/ 343376 h 514350"/>
                <a:gd name="connsiteX7305" fmla="*/ 121444 w 6400800"/>
                <a:gd name="connsiteY7305" fmla="*/ 343376 h 514350"/>
                <a:gd name="connsiteX7306" fmla="*/ 120491 w 6400800"/>
                <a:gd name="connsiteY7306" fmla="*/ 341471 h 514350"/>
                <a:gd name="connsiteX7307" fmla="*/ 117634 w 6400800"/>
                <a:gd name="connsiteY7307" fmla="*/ 334804 h 514350"/>
                <a:gd name="connsiteX7308" fmla="*/ 121444 w 6400800"/>
                <a:gd name="connsiteY7308" fmla="*/ 318611 h 514350"/>
                <a:gd name="connsiteX7309" fmla="*/ 116681 w 6400800"/>
                <a:gd name="connsiteY7309" fmla="*/ 393859 h 514350"/>
                <a:gd name="connsiteX7310" fmla="*/ 127159 w 6400800"/>
                <a:gd name="connsiteY7310" fmla="*/ 419576 h 514350"/>
                <a:gd name="connsiteX7311" fmla="*/ 113824 w 6400800"/>
                <a:gd name="connsiteY7311" fmla="*/ 414814 h 514350"/>
                <a:gd name="connsiteX7312" fmla="*/ 116681 w 6400800"/>
                <a:gd name="connsiteY7312" fmla="*/ 393859 h 514350"/>
                <a:gd name="connsiteX7313" fmla="*/ 91916 w 6400800"/>
                <a:gd name="connsiteY7313" fmla="*/ 341471 h 514350"/>
                <a:gd name="connsiteX7314" fmla="*/ 92869 w 6400800"/>
                <a:gd name="connsiteY7314" fmla="*/ 335756 h 514350"/>
                <a:gd name="connsiteX7315" fmla="*/ 94774 w 6400800"/>
                <a:gd name="connsiteY7315" fmla="*/ 340519 h 514350"/>
                <a:gd name="connsiteX7316" fmla="*/ 102394 w 6400800"/>
                <a:gd name="connsiteY7316" fmla="*/ 358616 h 514350"/>
                <a:gd name="connsiteX7317" fmla="*/ 96679 w 6400800"/>
                <a:gd name="connsiteY7317" fmla="*/ 384334 h 514350"/>
                <a:gd name="connsiteX7318" fmla="*/ 94774 w 6400800"/>
                <a:gd name="connsiteY7318" fmla="*/ 399574 h 514350"/>
                <a:gd name="connsiteX7319" fmla="*/ 93821 w 6400800"/>
                <a:gd name="connsiteY7319" fmla="*/ 400526 h 514350"/>
                <a:gd name="connsiteX7320" fmla="*/ 90964 w 6400800"/>
                <a:gd name="connsiteY7320" fmla="*/ 404336 h 514350"/>
                <a:gd name="connsiteX7321" fmla="*/ 88106 w 6400800"/>
                <a:gd name="connsiteY7321" fmla="*/ 382429 h 514350"/>
                <a:gd name="connsiteX7322" fmla="*/ 85249 w 6400800"/>
                <a:gd name="connsiteY7322" fmla="*/ 365284 h 514350"/>
                <a:gd name="connsiteX7323" fmla="*/ 91916 w 6400800"/>
                <a:gd name="connsiteY7323" fmla="*/ 341471 h 514350"/>
                <a:gd name="connsiteX7324" fmla="*/ 72866 w 6400800"/>
                <a:gd name="connsiteY7324" fmla="*/ 407194 h 514350"/>
                <a:gd name="connsiteX7325" fmla="*/ 72866 w 6400800"/>
                <a:gd name="connsiteY7325" fmla="*/ 409099 h 514350"/>
                <a:gd name="connsiteX7326" fmla="*/ 71914 w 6400800"/>
                <a:gd name="connsiteY7326" fmla="*/ 409099 h 514350"/>
                <a:gd name="connsiteX7327" fmla="*/ 72866 w 6400800"/>
                <a:gd name="connsiteY7327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</a:cxnLst>
              <a:rect l="l" t="t" r="r" b="b"/>
              <a:pathLst>
                <a:path w="6400800" h="514350">
                  <a:moveTo>
                    <a:pt x="7144" y="511016"/>
                  </a:moveTo>
                  <a:lnTo>
                    <a:pt x="6354604" y="511016"/>
                  </a:lnTo>
                  <a:lnTo>
                    <a:pt x="6354604" y="409099"/>
                  </a:lnTo>
                  <a:cubicBezTo>
                    <a:pt x="6346031" y="411004"/>
                    <a:pt x="6337459" y="413861"/>
                    <a:pt x="6327934" y="415766"/>
                  </a:cubicBezTo>
                  <a:cubicBezTo>
                    <a:pt x="6327934" y="411956"/>
                    <a:pt x="6327934" y="408146"/>
                    <a:pt x="6327934" y="404336"/>
                  </a:cubicBezTo>
                  <a:cubicBezTo>
                    <a:pt x="6328887" y="396716"/>
                    <a:pt x="6327934" y="389096"/>
                    <a:pt x="6328887" y="383381"/>
                  </a:cubicBezTo>
                  <a:cubicBezTo>
                    <a:pt x="6329839" y="371951"/>
                    <a:pt x="6329839" y="365284"/>
                    <a:pt x="6329839" y="365284"/>
                  </a:cubicBezTo>
                  <a:cubicBezTo>
                    <a:pt x="6329839" y="365284"/>
                    <a:pt x="6327934" y="371951"/>
                    <a:pt x="6324124" y="383381"/>
                  </a:cubicBezTo>
                  <a:cubicBezTo>
                    <a:pt x="6322219" y="389096"/>
                    <a:pt x="6321267" y="395764"/>
                    <a:pt x="6319362" y="404336"/>
                  </a:cubicBezTo>
                  <a:cubicBezTo>
                    <a:pt x="6318409" y="409099"/>
                    <a:pt x="6317456" y="413861"/>
                    <a:pt x="6316504" y="419576"/>
                  </a:cubicBezTo>
                  <a:cubicBezTo>
                    <a:pt x="6311742" y="420529"/>
                    <a:pt x="6306979" y="421481"/>
                    <a:pt x="6303169" y="423386"/>
                  </a:cubicBezTo>
                  <a:cubicBezTo>
                    <a:pt x="6303169" y="416719"/>
                    <a:pt x="6303169" y="411004"/>
                    <a:pt x="6304121" y="405289"/>
                  </a:cubicBezTo>
                  <a:cubicBezTo>
                    <a:pt x="6308884" y="390049"/>
                    <a:pt x="6314599" y="373856"/>
                    <a:pt x="6319362" y="358616"/>
                  </a:cubicBezTo>
                  <a:cubicBezTo>
                    <a:pt x="6320314" y="355759"/>
                    <a:pt x="6321267" y="352901"/>
                    <a:pt x="6322219" y="349091"/>
                  </a:cubicBezTo>
                  <a:cubicBezTo>
                    <a:pt x="6326029" y="336709"/>
                    <a:pt x="6330792" y="325279"/>
                    <a:pt x="6334601" y="312896"/>
                  </a:cubicBezTo>
                  <a:cubicBezTo>
                    <a:pt x="6340317" y="297656"/>
                    <a:pt x="6345079" y="283369"/>
                    <a:pt x="6349842" y="269081"/>
                  </a:cubicBezTo>
                  <a:cubicBezTo>
                    <a:pt x="6354604" y="254794"/>
                    <a:pt x="6359367" y="240506"/>
                    <a:pt x="6363176" y="228124"/>
                  </a:cubicBezTo>
                  <a:cubicBezTo>
                    <a:pt x="6367939" y="214789"/>
                    <a:pt x="6371749" y="202406"/>
                    <a:pt x="6375559" y="190976"/>
                  </a:cubicBezTo>
                  <a:cubicBezTo>
                    <a:pt x="6383179" y="168116"/>
                    <a:pt x="6388894" y="149066"/>
                    <a:pt x="6393656" y="134779"/>
                  </a:cubicBezTo>
                  <a:cubicBezTo>
                    <a:pt x="6397467" y="121444"/>
                    <a:pt x="6400324" y="113824"/>
                    <a:pt x="6400324" y="113824"/>
                  </a:cubicBezTo>
                  <a:cubicBezTo>
                    <a:pt x="6400324" y="113824"/>
                    <a:pt x="6396514" y="121444"/>
                    <a:pt x="6389846" y="133826"/>
                  </a:cubicBezTo>
                  <a:cubicBezTo>
                    <a:pt x="6386989" y="139541"/>
                    <a:pt x="6384131" y="146209"/>
                    <a:pt x="6380321" y="153829"/>
                  </a:cubicBezTo>
                  <a:cubicBezTo>
                    <a:pt x="6385084" y="136684"/>
                    <a:pt x="6389846" y="121444"/>
                    <a:pt x="6392704" y="110966"/>
                  </a:cubicBezTo>
                  <a:cubicBezTo>
                    <a:pt x="6396514" y="95726"/>
                    <a:pt x="6399371" y="87154"/>
                    <a:pt x="6399371" y="87154"/>
                  </a:cubicBezTo>
                  <a:cubicBezTo>
                    <a:pt x="6399371" y="87154"/>
                    <a:pt x="6395562" y="95726"/>
                    <a:pt x="6388894" y="109061"/>
                  </a:cubicBezTo>
                  <a:cubicBezTo>
                    <a:pt x="6386037" y="115729"/>
                    <a:pt x="6382226" y="125254"/>
                    <a:pt x="6377464" y="134779"/>
                  </a:cubicBezTo>
                  <a:cubicBezTo>
                    <a:pt x="6372701" y="144304"/>
                    <a:pt x="6367939" y="155734"/>
                    <a:pt x="6364129" y="168116"/>
                  </a:cubicBezTo>
                  <a:cubicBezTo>
                    <a:pt x="6354604" y="192881"/>
                    <a:pt x="6343174" y="222409"/>
                    <a:pt x="6332696" y="253841"/>
                  </a:cubicBezTo>
                  <a:cubicBezTo>
                    <a:pt x="6326981" y="270034"/>
                    <a:pt x="6321267" y="286226"/>
                    <a:pt x="6316504" y="302419"/>
                  </a:cubicBezTo>
                  <a:cubicBezTo>
                    <a:pt x="6315551" y="304324"/>
                    <a:pt x="6315551" y="306229"/>
                    <a:pt x="6314599" y="308134"/>
                  </a:cubicBezTo>
                  <a:cubicBezTo>
                    <a:pt x="6315551" y="300514"/>
                    <a:pt x="6316504" y="293846"/>
                    <a:pt x="6317456" y="287179"/>
                  </a:cubicBezTo>
                  <a:cubicBezTo>
                    <a:pt x="6318409" y="279559"/>
                    <a:pt x="6319362" y="272891"/>
                    <a:pt x="6319362" y="267176"/>
                  </a:cubicBezTo>
                  <a:cubicBezTo>
                    <a:pt x="6320314" y="256699"/>
                    <a:pt x="6320314" y="250031"/>
                    <a:pt x="6320314" y="250031"/>
                  </a:cubicBezTo>
                  <a:cubicBezTo>
                    <a:pt x="6320314" y="250031"/>
                    <a:pt x="6318409" y="255746"/>
                    <a:pt x="6314599" y="266224"/>
                  </a:cubicBezTo>
                  <a:cubicBezTo>
                    <a:pt x="6311742" y="276701"/>
                    <a:pt x="6306979" y="291941"/>
                    <a:pt x="6302217" y="310039"/>
                  </a:cubicBezTo>
                  <a:cubicBezTo>
                    <a:pt x="6299359" y="318611"/>
                    <a:pt x="6296501" y="329089"/>
                    <a:pt x="6293644" y="339566"/>
                  </a:cubicBezTo>
                  <a:cubicBezTo>
                    <a:pt x="6291739" y="347186"/>
                    <a:pt x="6288881" y="354806"/>
                    <a:pt x="6286976" y="362426"/>
                  </a:cubicBezTo>
                  <a:cubicBezTo>
                    <a:pt x="6286024" y="352901"/>
                    <a:pt x="6285071" y="343376"/>
                    <a:pt x="6284119" y="335756"/>
                  </a:cubicBezTo>
                  <a:cubicBezTo>
                    <a:pt x="6286024" y="330041"/>
                    <a:pt x="6286976" y="324326"/>
                    <a:pt x="6288881" y="318611"/>
                  </a:cubicBezTo>
                  <a:cubicBezTo>
                    <a:pt x="6293644" y="303371"/>
                    <a:pt x="6298406" y="289084"/>
                    <a:pt x="6302217" y="274796"/>
                  </a:cubicBezTo>
                  <a:cubicBezTo>
                    <a:pt x="6304121" y="268129"/>
                    <a:pt x="6306026" y="261461"/>
                    <a:pt x="6307931" y="255746"/>
                  </a:cubicBezTo>
                  <a:cubicBezTo>
                    <a:pt x="6309837" y="250031"/>
                    <a:pt x="6311742" y="244316"/>
                    <a:pt x="6313646" y="238601"/>
                  </a:cubicBezTo>
                  <a:cubicBezTo>
                    <a:pt x="6317456" y="228124"/>
                    <a:pt x="6320314" y="218599"/>
                    <a:pt x="6323171" y="210026"/>
                  </a:cubicBezTo>
                  <a:cubicBezTo>
                    <a:pt x="6327934" y="193834"/>
                    <a:pt x="6330792" y="185261"/>
                    <a:pt x="6330792" y="185261"/>
                  </a:cubicBezTo>
                  <a:cubicBezTo>
                    <a:pt x="6330792" y="185261"/>
                    <a:pt x="6326981" y="193834"/>
                    <a:pt x="6319362" y="208121"/>
                  </a:cubicBezTo>
                  <a:cubicBezTo>
                    <a:pt x="6315551" y="215741"/>
                    <a:pt x="6311742" y="224314"/>
                    <a:pt x="6306026" y="234791"/>
                  </a:cubicBezTo>
                  <a:cubicBezTo>
                    <a:pt x="6303169" y="239554"/>
                    <a:pt x="6301264" y="245269"/>
                    <a:pt x="6298406" y="250984"/>
                  </a:cubicBezTo>
                  <a:cubicBezTo>
                    <a:pt x="6295549" y="256699"/>
                    <a:pt x="6293644" y="263366"/>
                    <a:pt x="6290787" y="270034"/>
                  </a:cubicBezTo>
                  <a:cubicBezTo>
                    <a:pt x="6286976" y="279559"/>
                    <a:pt x="6282214" y="290036"/>
                    <a:pt x="6278404" y="301466"/>
                  </a:cubicBezTo>
                  <a:cubicBezTo>
                    <a:pt x="6277451" y="295751"/>
                    <a:pt x="6277451" y="292894"/>
                    <a:pt x="6277451" y="292894"/>
                  </a:cubicBezTo>
                  <a:cubicBezTo>
                    <a:pt x="6277451" y="292894"/>
                    <a:pt x="6277451" y="297656"/>
                    <a:pt x="6276499" y="306229"/>
                  </a:cubicBezTo>
                  <a:cubicBezTo>
                    <a:pt x="6275546" y="308134"/>
                    <a:pt x="6274594" y="310991"/>
                    <a:pt x="6273642" y="312896"/>
                  </a:cubicBezTo>
                  <a:cubicBezTo>
                    <a:pt x="6272689" y="315754"/>
                    <a:pt x="6271737" y="319564"/>
                    <a:pt x="6269831" y="322421"/>
                  </a:cubicBezTo>
                  <a:cubicBezTo>
                    <a:pt x="6270784" y="314801"/>
                    <a:pt x="6272689" y="308134"/>
                    <a:pt x="6273642" y="300514"/>
                  </a:cubicBezTo>
                  <a:cubicBezTo>
                    <a:pt x="6277451" y="283369"/>
                    <a:pt x="6280309" y="267176"/>
                    <a:pt x="6283167" y="252889"/>
                  </a:cubicBezTo>
                  <a:cubicBezTo>
                    <a:pt x="6285071" y="245269"/>
                    <a:pt x="6286024" y="238601"/>
                    <a:pt x="6287929" y="231934"/>
                  </a:cubicBezTo>
                  <a:cubicBezTo>
                    <a:pt x="6289834" y="225266"/>
                    <a:pt x="6290787" y="218599"/>
                    <a:pt x="6292692" y="212884"/>
                  </a:cubicBezTo>
                  <a:cubicBezTo>
                    <a:pt x="6295549" y="200501"/>
                    <a:pt x="6298406" y="190024"/>
                    <a:pt x="6300312" y="181451"/>
                  </a:cubicBezTo>
                  <a:cubicBezTo>
                    <a:pt x="6304121" y="164306"/>
                    <a:pt x="6306026" y="153829"/>
                    <a:pt x="6306026" y="153829"/>
                  </a:cubicBezTo>
                  <a:cubicBezTo>
                    <a:pt x="6306026" y="153829"/>
                    <a:pt x="6302217" y="163354"/>
                    <a:pt x="6296501" y="180499"/>
                  </a:cubicBezTo>
                  <a:cubicBezTo>
                    <a:pt x="6293644" y="189071"/>
                    <a:pt x="6289834" y="199549"/>
                    <a:pt x="6286024" y="210979"/>
                  </a:cubicBezTo>
                  <a:cubicBezTo>
                    <a:pt x="6284119" y="216694"/>
                    <a:pt x="6282214" y="223361"/>
                    <a:pt x="6279356" y="230029"/>
                  </a:cubicBezTo>
                  <a:cubicBezTo>
                    <a:pt x="6277451" y="236696"/>
                    <a:pt x="6275546" y="243364"/>
                    <a:pt x="6273642" y="250984"/>
                  </a:cubicBezTo>
                  <a:cubicBezTo>
                    <a:pt x="6269831" y="265271"/>
                    <a:pt x="6265069" y="281464"/>
                    <a:pt x="6260306" y="298609"/>
                  </a:cubicBezTo>
                  <a:cubicBezTo>
                    <a:pt x="6255544" y="315754"/>
                    <a:pt x="6251734" y="333851"/>
                    <a:pt x="6246971" y="351949"/>
                  </a:cubicBezTo>
                  <a:cubicBezTo>
                    <a:pt x="6244114" y="366236"/>
                    <a:pt x="6240304" y="381476"/>
                    <a:pt x="6236494" y="396716"/>
                  </a:cubicBezTo>
                  <a:cubicBezTo>
                    <a:pt x="6236494" y="395764"/>
                    <a:pt x="6235542" y="395764"/>
                    <a:pt x="6235542" y="394811"/>
                  </a:cubicBezTo>
                  <a:cubicBezTo>
                    <a:pt x="6235542" y="379571"/>
                    <a:pt x="6234589" y="370046"/>
                    <a:pt x="6234589" y="370046"/>
                  </a:cubicBezTo>
                  <a:cubicBezTo>
                    <a:pt x="6234589" y="370046"/>
                    <a:pt x="6233637" y="376714"/>
                    <a:pt x="6230779" y="389096"/>
                  </a:cubicBezTo>
                  <a:cubicBezTo>
                    <a:pt x="6229826" y="387191"/>
                    <a:pt x="6228874" y="386239"/>
                    <a:pt x="6227921" y="384334"/>
                  </a:cubicBezTo>
                  <a:cubicBezTo>
                    <a:pt x="6224112" y="378619"/>
                    <a:pt x="6220301" y="372904"/>
                    <a:pt x="6216492" y="367189"/>
                  </a:cubicBezTo>
                  <a:cubicBezTo>
                    <a:pt x="6218396" y="360521"/>
                    <a:pt x="6220301" y="354806"/>
                    <a:pt x="6223159" y="348139"/>
                  </a:cubicBezTo>
                  <a:cubicBezTo>
                    <a:pt x="6227921" y="334804"/>
                    <a:pt x="6232684" y="322421"/>
                    <a:pt x="6236494" y="310991"/>
                  </a:cubicBezTo>
                  <a:cubicBezTo>
                    <a:pt x="6240304" y="299561"/>
                    <a:pt x="6244114" y="289084"/>
                    <a:pt x="6247924" y="279559"/>
                  </a:cubicBezTo>
                  <a:cubicBezTo>
                    <a:pt x="6251734" y="270034"/>
                    <a:pt x="6254592" y="262414"/>
                    <a:pt x="6256496" y="254794"/>
                  </a:cubicBezTo>
                  <a:cubicBezTo>
                    <a:pt x="6261259" y="241459"/>
                    <a:pt x="6264117" y="233839"/>
                    <a:pt x="6264117" y="233839"/>
                  </a:cubicBezTo>
                  <a:cubicBezTo>
                    <a:pt x="6264117" y="233839"/>
                    <a:pt x="6260306" y="241459"/>
                    <a:pt x="6252687" y="253841"/>
                  </a:cubicBezTo>
                  <a:cubicBezTo>
                    <a:pt x="6248876" y="260509"/>
                    <a:pt x="6245067" y="268129"/>
                    <a:pt x="6240304" y="276701"/>
                  </a:cubicBezTo>
                  <a:cubicBezTo>
                    <a:pt x="6235542" y="285274"/>
                    <a:pt x="6230779" y="295751"/>
                    <a:pt x="6225064" y="307181"/>
                  </a:cubicBezTo>
                  <a:cubicBezTo>
                    <a:pt x="6220301" y="318611"/>
                    <a:pt x="6214587" y="330994"/>
                    <a:pt x="6208871" y="343376"/>
                  </a:cubicBezTo>
                  <a:cubicBezTo>
                    <a:pt x="6207919" y="346234"/>
                    <a:pt x="6206014" y="349091"/>
                    <a:pt x="6205062" y="351949"/>
                  </a:cubicBezTo>
                  <a:cubicBezTo>
                    <a:pt x="6205062" y="351949"/>
                    <a:pt x="6204109" y="350996"/>
                    <a:pt x="6204109" y="350996"/>
                  </a:cubicBezTo>
                  <a:cubicBezTo>
                    <a:pt x="6206967" y="340519"/>
                    <a:pt x="6208871" y="330041"/>
                    <a:pt x="6210776" y="320516"/>
                  </a:cubicBezTo>
                  <a:cubicBezTo>
                    <a:pt x="6214587" y="298609"/>
                    <a:pt x="6219349" y="280511"/>
                    <a:pt x="6222206" y="268129"/>
                  </a:cubicBezTo>
                  <a:cubicBezTo>
                    <a:pt x="6225064" y="255746"/>
                    <a:pt x="6226017" y="248126"/>
                    <a:pt x="6226017" y="248126"/>
                  </a:cubicBezTo>
                  <a:cubicBezTo>
                    <a:pt x="6226017" y="248126"/>
                    <a:pt x="6223159" y="254794"/>
                    <a:pt x="6218396" y="267176"/>
                  </a:cubicBezTo>
                  <a:cubicBezTo>
                    <a:pt x="6216492" y="272891"/>
                    <a:pt x="6213634" y="280511"/>
                    <a:pt x="6209824" y="289084"/>
                  </a:cubicBezTo>
                  <a:cubicBezTo>
                    <a:pt x="6206967" y="297656"/>
                    <a:pt x="6203156" y="307181"/>
                    <a:pt x="6199346" y="317659"/>
                  </a:cubicBezTo>
                  <a:cubicBezTo>
                    <a:pt x="6197442" y="323374"/>
                    <a:pt x="6195537" y="330041"/>
                    <a:pt x="6193631" y="335756"/>
                  </a:cubicBezTo>
                  <a:cubicBezTo>
                    <a:pt x="6190774" y="330994"/>
                    <a:pt x="6186964" y="326231"/>
                    <a:pt x="6184106" y="322421"/>
                  </a:cubicBezTo>
                  <a:cubicBezTo>
                    <a:pt x="6183154" y="321469"/>
                    <a:pt x="6182201" y="320516"/>
                    <a:pt x="6181249" y="318611"/>
                  </a:cubicBezTo>
                  <a:cubicBezTo>
                    <a:pt x="6182201" y="312896"/>
                    <a:pt x="6183154" y="307181"/>
                    <a:pt x="6184106" y="302419"/>
                  </a:cubicBezTo>
                  <a:cubicBezTo>
                    <a:pt x="6186012" y="291941"/>
                    <a:pt x="6186964" y="282416"/>
                    <a:pt x="6189821" y="274796"/>
                  </a:cubicBezTo>
                  <a:cubicBezTo>
                    <a:pt x="6193631" y="259556"/>
                    <a:pt x="6195537" y="250984"/>
                    <a:pt x="6195537" y="250984"/>
                  </a:cubicBezTo>
                  <a:cubicBezTo>
                    <a:pt x="6195537" y="250984"/>
                    <a:pt x="6191726" y="259556"/>
                    <a:pt x="6186012" y="273844"/>
                  </a:cubicBezTo>
                  <a:cubicBezTo>
                    <a:pt x="6183154" y="280511"/>
                    <a:pt x="6180296" y="290036"/>
                    <a:pt x="6176487" y="300514"/>
                  </a:cubicBezTo>
                  <a:cubicBezTo>
                    <a:pt x="6175534" y="303371"/>
                    <a:pt x="6174581" y="306229"/>
                    <a:pt x="6173629" y="309086"/>
                  </a:cubicBezTo>
                  <a:cubicBezTo>
                    <a:pt x="6173629" y="309086"/>
                    <a:pt x="6172676" y="308134"/>
                    <a:pt x="6172676" y="308134"/>
                  </a:cubicBezTo>
                  <a:cubicBezTo>
                    <a:pt x="6173629" y="303371"/>
                    <a:pt x="6174581" y="298609"/>
                    <a:pt x="6174581" y="294799"/>
                  </a:cubicBezTo>
                  <a:cubicBezTo>
                    <a:pt x="6176487" y="283369"/>
                    <a:pt x="6178392" y="272891"/>
                    <a:pt x="6180296" y="263366"/>
                  </a:cubicBezTo>
                  <a:cubicBezTo>
                    <a:pt x="6182201" y="253841"/>
                    <a:pt x="6184106" y="244316"/>
                    <a:pt x="6185059" y="236696"/>
                  </a:cubicBezTo>
                  <a:cubicBezTo>
                    <a:pt x="6186964" y="229076"/>
                    <a:pt x="6187917" y="221456"/>
                    <a:pt x="6188869" y="215741"/>
                  </a:cubicBezTo>
                  <a:cubicBezTo>
                    <a:pt x="6190774" y="204311"/>
                    <a:pt x="6192679" y="197644"/>
                    <a:pt x="6192679" y="197644"/>
                  </a:cubicBezTo>
                  <a:cubicBezTo>
                    <a:pt x="6192679" y="197644"/>
                    <a:pt x="6189821" y="203359"/>
                    <a:pt x="6185059" y="214789"/>
                  </a:cubicBezTo>
                  <a:cubicBezTo>
                    <a:pt x="6180296" y="225266"/>
                    <a:pt x="6174581" y="241459"/>
                    <a:pt x="6168867" y="260509"/>
                  </a:cubicBezTo>
                  <a:cubicBezTo>
                    <a:pt x="6166962" y="267176"/>
                    <a:pt x="6165056" y="273844"/>
                    <a:pt x="6163151" y="280511"/>
                  </a:cubicBezTo>
                  <a:cubicBezTo>
                    <a:pt x="6161246" y="270034"/>
                    <a:pt x="6160294" y="261461"/>
                    <a:pt x="6159342" y="253841"/>
                  </a:cubicBezTo>
                  <a:cubicBezTo>
                    <a:pt x="6156484" y="235744"/>
                    <a:pt x="6154579" y="225266"/>
                    <a:pt x="6154579" y="225266"/>
                  </a:cubicBezTo>
                  <a:cubicBezTo>
                    <a:pt x="6154579" y="225266"/>
                    <a:pt x="6155531" y="248126"/>
                    <a:pt x="6156484" y="285274"/>
                  </a:cubicBezTo>
                  <a:cubicBezTo>
                    <a:pt x="6151721" y="278606"/>
                    <a:pt x="6146959" y="272891"/>
                    <a:pt x="6143149" y="268129"/>
                  </a:cubicBezTo>
                  <a:cubicBezTo>
                    <a:pt x="6143149" y="268129"/>
                    <a:pt x="6143149" y="267176"/>
                    <a:pt x="6143149" y="267176"/>
                  </a:cubicBezTo>
                  <a:cubicBezTo>
                    <a:pt x="6144101" y="263366"/>
                    <a:pt x="6145054" y="259556"/>
                    <a:pt x="6146006" y="256699"/>
                  </a:cubicBezTo>
                  <a:cubicBezTo>
                    <a:pt x="6156484" y="210026"/>
                    <a:pt x="6161246" y="178594"/>
                    <a:pt x="6161246" y="178594"/>
                  </a:cubicBezTo>
                  <a:cubicBezTo>
                    <a:pt x="6161246" y="178594"/>
                    <a:pt x="6158389" y="186214"/>
                    <a:pt x="6152674" y="200501"/>
                  </a:cubicBezTo>
                  <a:cubicBezTo>
                    <a:pt x="6152674" y="199549"/>
                    <a:pt x="6152674" y="198596"/>
                    <a:pt x="6152674" y="197644"/>
                  </a:cubicBezTo>
                  <a:cubicBezTo>
                    <a:pt x="6154579" y="188119"/>
                    <a:pt x="6155531" y="179546"/>
                    <a:pt x="6156484" y="172879"/>
                  </a:cubicBezTo>
                  <a:cubicBezTo>
                    <a:pt x="6158389" y="158591"/>
                    <a:pt x="6160294" y="150971"/>
                    <a:pt x="6160294" y="150971"/>
                  </a:cubicBezTo>
                  <a:cubicBezTo>
                    <a:pt x="6160294" y="150971"/>
                    <a:pt x="6157437" y="158591"/>
                    <a:pt x="6152674" y="171926"/>
                  </a:cubicBezTo>
                  <a:cubicBezTo>
                    <a:pt x="6150769" y="178594"/>
                    <a:pt x="6147912" y="187166"/>
                    <a:pt x="6145054" y="196691"/>
                  </a:cubicBezTo>
                  <a:cubicBezTo>
                    <a:pt x="6143149" y="204311"/>
                    <a:pt x="6140292" y="211931"/>
                    <a:pt x="6138387" y="220504"/>
                  </a:cubicBezTo>
                  <a:cubicBezTo>
                    <a:pt x="6136481" y="209074"/>
                    <a:pt x="6135529" y="202406"/>
                    <a:pt x="6135529" y="202406"/>
                  </a:cubicBezTo>
                  <a:cubicBezTo>
                    <a:pt x="6135529" y="202406"/>
                    <a:pt x="6135529" y="209074"/>
                    <a:pt x="6134576" y="221456"/>
                  </a:cubicBezTo>
                  <a:cubicBezTo>
                    <a:pt x="6134576" y="227171"/>
                    <a:pt x="6132671" y="234791"/>
                    <a:pt x="6132671" y="242411"/>
                  </a:cubicBezTo>
                  <a:cubicBezTo>
                    <a:pt x="6132671" y="244316"/>
                    <a:pt x="6131719" y="246221"/>
                    <a:pt x="6131719" y="249079"/>
                  </a:cubicBezTo>
                  <a:cubicBezTo>
                    <a:pt x="6131719" y="250984"/>
                    <a:pt x="6130767" y="251936"/>
                    <a:pt x="6130767" y="253841"/>
                  </a:cubicBezTo>
                  <a:cubicBezTo>
                    <a:pt x="6129814" y="252889"/>
                    <a:pt x="6129814" y="251936"/>
                    <a:pt x="6129814" y="251936"/>
                  </a:cubicBezTo>
                  <a:cubicBezTo>
                    <a:pt x="6129814" y="251936"/>
                    <a:pt x="6129814" y="252889"/>
                    <a:pt x="6130767" y="254794"/>
                  </a:cubicBezTo>
                  <a:cubicBezTo>
                    <a:pt x="6130767" y="256699"/>
                    <a:pt x="6129814" y="258604"/>
                    <a:pt x="6129814" y="261461"/>
                  </a:cubicBezTo>
                  <a:cubicBezTo>
                    <a:pt x="6129814" y="250031"/>
                    <a:pt x="6129814" y="243364"/>
                    <a:pt x="6129814" y="243364"/>
                  </a:cubicBezTo>
                  <a:cubicBezTo>
                    <a:pt x="6129814" y="243364"/>
                    <a:pt x="6127909" y="254794"/>
                    <a:pt x="6126004" y="274796"/>
                  </a:cubicBezTo>
                  <a:cubicBezTo>
                    <a:pt x="6126004" y="276701"/>
                    <a:pt x="6126004" y="279559"/>
                    <a:pt x="6125051" y="281464"/>
                  </a:cubicBezTo>
                  <a:cubicBezTo>
                    <a:pt x="6124099" y="275749"/>
                    <a:pt x="6123146" y="270986"/>
                    <a:pt x="6122194" y="267176"/>
                  </a:cubicBezTo>
                  <a:cubicBezTo>
                    <a:pt x="6119337" y="251936"/>
                    <a:pt x="6117431" y="243364"/>
                    <a:pt x="6117431" y="243364"/>
                  </a:cubicBezTo>
                  <a:cubicBezTo>
                    <a:pt x="6117431" y="243364"/>
                    <a:pt x="6117431" y="251936"/>
                    <a:pt x="6118384" y="267176"/>
                  </a:cubicBezTo>
                  <a:cubicBezTo>
                    <a:pt x="6118384" y="275749"/>
                    <a:pt x="6119337" y="287179"/>
                    <a:pt x="6119337" y="300514"/>
                  </a:cubicBezTo>
                  <a:cubicBezTo>
                    <a:pt x="6117431" y="306229"/>
                    <a:pt x="6115526" y="311944"/>
                    <a:pt x="6114574" y="317659"/>
                  </a:cubicBezTo>
                  <a:cubicBezTo>
                    <a:pt x="6114574" y="313849"/>
                    <a:pt x="6114574" y="310991"/>
                    <a:pt x="6114574" y="307181"/>
                  </a:cubicBezTo>
                  <a:cubicBezTo>
                    <a:pt x="6113621" y="299561"/>
                    <a:pt x="6113621" y="292894"/>
                    <a:pt x="6112669" y="286226"/>
                  </a:cubicBezTo>
                  <a:cubicBezTo>
                    <a:pt x="6111717" y="279559"/>
                    <a:pt x="6110764" y="274796"/>
                    <a:pt x="6109812" y="270986"/>
                  </a:cubicBezTo>
                  <a:cubicBezTo>
                    <a:pt x="6106954" y="262414"/>
                    <a:pt x="6105049" y="258604"/>
                    <a:pt x="6105049" y="258604"/>
                  </a:cubicBezTo>
                  <a:cubicBezTo>
                    <a:pt x="6105049" y="258604"/>
                    <a:pt x="6105049" y="263366"/>
                    <a:pt x="6106001" y="272891"/>
                  </a:cubicBezTo>
                  <a:cubicBezTo>
                    <a:pt x="6106001" y="275749"/>
                    <a:pt x="6106001" y="278606"/>
                    <a:pt x="6106001" y="282416"/>
                  </a:cubicBezTo>
                  <a:cubicBezTo>
                    <a:pt x="6105049" y="279559"/>
                    <a:pt x="6105049" y="276701"/>
                    <a:pt x="6104096" y="273844"/>
                  </a:cubicBezTo>
                  <a:cubicBezTo>
                    <a:pt x="6103144" y="271939"/>
                    <a:pt x="6103144" y="270034"/>
                    <a:pt x="6102192" y="268129"/>
                  </a:cubicBezTo>
                  <a:cubicBezTo>
                    <a:pt x="6102192" y="263366"/>
                    <a:pt x="6101239" y="258604"/>
                    <a:pt x="6101239" y="253841"/>
                  </a:cubicBezTo>
                  <a:cubicBezTo>
                    <a:pt x="6102192" y="251936"/>
                    <a:pt x="6102192" y="249079"/>
                    <a:pt x="6103144" y="247174"/>
                  </a:cubicBezTo>
                  <a:cubicBezTo>
                    <a:pt x="6105049" y="238601"/>
                    <a:pt x="6106954" y="230981"/>
                    <a:pt x="6107906" y="225266"/>
                  </a:cubicBezTo>
                  <a:cubicBezTo>
                    <a:pt x="6110764" y="212884"/>
                    <a:pt x="6111717" y="205264"/>
                    <a:pt x="6111717" y="205264"/>
                  </a:cubicBezTo>
                  <a:cubicBezTo>
                    <a:pt x="6111717" y="205264"/>
                    <a:pt x="6108859" y="211931"/>
                    <a:pt x="6104096" y="223361"/>
                  </a:cubicBezTo>
                  <a:cubicBezTo>
                    <a:pt x="6103144" y="227171"/>
                    <a:pt x="6101239" y="230981"/>
                    <a:pt x="6099334" y="234791"/>
                  </a:cubicBezTo>
                  <a:cubicBezTo>
                    <a:pt x="6098381" y="220504"/>
                    <a:pt x="6097429" y="210026"/>
                    <a:pt x="6096476" y="206216"/>
                  </a:cubicBezTo>
                  <a:cubicBezTo>
                    <a:pt x="6096476" y="204311"/>
                    <a:pt x="6097429" y="201454"/>
                    <a:pt x="6097429" y="199549"/>
                  </a:cubicBezTo>
                  <a:cubicBezTo>
                    <a:pt x="6099334" y="191929"/>
                    <a:pt x="6100287" y="184309"/>
                    <a:pt x="6101239" y="177641"/>
                  </a:cubicBezTo>
                  <a:cubicBezTo>
                    <a:pt x="6102192" y="170974"/>
                    <a:pt x="6103144" y="163354"/>
                    <a:pt x="6104096" y="157639"/>
                  </a:cubicBezTo>
                  <a:cubicBezTo>
                    <a:pt x="6106001" y="145256"/>
                    <a:pt x="6106954" y="133826"/>
                    <a:pt x="6107906" y="124301"/>
                  </a:cubicBezTo>
                  <a:cubicBezTo>
                    <a:pt x="6109812" y="106204"/>
                    <a:pt x="6110764" y="95726"/>
                    <a:pt x="6110764" y="95726"/>
                  </a:cubicBezTo>
                  <a:cubicBezTo>
                    <a:pt x="6110764" y="95726"/>
                    <a:pt x="6107906" y="106204"/>
                    <a:pt x="6104096" y="124301"/>
                  </a:cubicBezTo>
                  <a:cubicBezTo>
                    <a:pt x="6102192" y="132874"/>
                    <a:pt x="6099334" y="144304"/>
                    <a:pt x="6096476" y="156686"/>
                  </a:cubicBezTo>
                  <a:cubicBezTo>
                    <a:pt x="6095524" y="163354"/>
                    <a:pt x="6093619" y="170021"/>
                    <a:pt x="6091714" y="176689"/>
                  </a:cubicBezTo>
                  <a:cubicBezTo>
                    <a:pt x="6089809" y="183356"/>
                    <a:pt x="6087904" y="190976"/>
                    <a:pt x="6085999" y="198596"/>
                  </a:cubicBezTo>
                  <a:cubicBezTo>
                    <a:pt x="6085046" y="203359"/>
                    <a:pt x="6083142" y="209074"/>
                    <a:pt x="6081237" y="214789"/>
                  </a:cubicBezTo>
                  <a:cubicBezTo>
                    <a:pt x="6077426" y="206216"/>
                    <a:pt x="6074569" y="201454"/>
                    <a:pt x="6074569" y="201454"/>
                  </a:cubicBezTo>
                  <a:cubicBezTo>
                    <a:pt x="6074569" y="201454"/>
                    <a:pt x="6076474" y="208121"/>
                    <a:pt x="6079331" y="219551"/>
                  </a:cubicBezTo>
                  <a:cubicBezTo>
                    <a:pt x="6078379" y="222409"/>
                    <a:pt x="6076474" y="225266"/>
                    <a:pt x="6073617" y="230029"/>
                  </a:cubicBezTo>
                  <a:cubicBezTo>
                    <a:pt x="6072664" y="231934"/>
                    <a:pt x="6071712" y="234791"/>
                    <a:pt x="6069806" y="237649"/>
                  </a:cubicBezTo>
                  <a:cubicBezTo>
                    <a:pt x="6069806" y="233839"/>
                    <a:pt x="6069806" y="230981"/>
                    <a:pt x="6069806" y="228124"/>
                  </a:cubicBezTo>
                  <a:cubicBezTo>
                    <a:pt x="6069806" y="213836"/>
                    <a:pt x="6069806" y="205264"/>
                    <a:pt x="6069806" y="205264"/>
                  </a:cubicBezTo>
                  <a:cubicBezTo>
                    <a:pt x="6069806" y="205264"/>
                    <a:pt x="6067901" y="213836"/>
                    <a:pt x="6065996" y="228124"/>
                  </a:cubicBezTo>
                  <a:cubicBezTo>
                    <a:pt x="6065044" y="235744"/>
                    <a:pt x="6063139" y="243364"/>
                    <a:pt x="6061234" y="253841"/>
                  </a:cubicBezTo>
                  <a:cubicBezTo>
                    <a:pt x="6060281" y="256699"/>
                    <a:pt x="6060281" y="259556"/>
                    <a:pt x="6059329" y="263366"/>
                  </a:cubicBezTo>
                  <a:cubicBezTo>
                    <a:pt x="6058376" y="265271"/>
                    <a:pt x="6058376" y="267176"/>
                    <a:pt x="6057424" y="268129"/>
                  </a:cubicBezTo>
                  <a:cubicBezTo>
                    <a:pt x="6054567" y="275749"/>
                    <a:pt x="6051709" y="285274"/>
                    <a:pt x="6048851" y="294799"/>
                  </a:cubicBezTo>
                  <a:cubicBezTo>
                    <a:pt x="6045994" y="304324"/>
                    <a:pt x="6044089" y="313849"/>
                    <a:pt x="6041231" y="324326"/>
                  </a:cubicBezTo>
                  <a:cubicBezTo>
                    <a:pt x="6041231" y="324326"/>
                    <a:pt x="6041231" y="325279"/>
                    <a:pt x="6041231" y="325279"/>
                  </a:cubicBezTo>
                  <a:cubicBezTo>
                    <a:pt x="6038374" y="318611"/>
                    <a:pt x="6036469" y="311944"/>
                    <a:pt x="6033612" y="306229"/>
                  </a:cubicBezTo>
                  <a:cubicBezTo>
                    <a:pt x="6032659" y="303371"/>
                    <a:pt x="6030754" y="299561"/>
                    <a:pt x="6029801" y="296704"/>
                  </a:cubicBezTo>
                  <a:cubicBezTo>
                    <a:pt x="6029801" y="296704"/>
                    <a:pt x="6029801" y="295751"/>
                    <a:pt x="6029801" y="295751"/>
                  </a:cubicBezTo>
                  <a:cubicBezTo>
                    <a:pt x="6030754" y="290036"/>
                    <a:pt x="6031706" y="285274"/>
                    <a:pt x="6031706" y="281464"/>
                  </a:cubicBezTo>
                  <a:cubicBezTo>
                    <a:pt x="6032659" y="272891"/>
                    <a:pt x="6033612" y="269081"/>
                    <a:pt x="6033612" y="269081"/>
                  </a:cubicBezTo>
                  <a:cubicBezTo>
                    <a:pt x="6033612" y="269081"/>
                    <a:pt x="6031706" y="272891"/>
                    <a:pt x="6027896" y="280511"/>
                  </a:cubicBezTo>
                  <a:cubicBezTo>
                    <a:pt x="6026944" y="282416"/>
                    <a:pt x="6025992" y="284321"/>
                    <a:pt x="6025039" y="286226"/>
                  </a:cubicBezTo>
                  <a:cubicBezTo>
                    <a:pt x="6023134" y="281464"/>
                    <a:pt x="6021229" y="276701"/>
                    <a:pt x="6020276" y="272891"/>
                  </a:cubicBezTo>
                  <a:cubicBezTo>
                    <a:pt x="6013609" y="254794"/>
                    <a:pt x="6008846" y="244316"/>
                    <a:pt x="6008846" y="244316"/>
                  </a:cubicBezTo>
                  <a:cubicBezTo>
                    <a:pt x="6008846" y="244316"/>
                    <a:pt x="6011704" y="254794"/>
                    <a:pt x="6016467" y="273844"/>
                  </a:cubicBezTo>
                  <a:cubicBezTo>
                    <a:pt x="6018371" y="279559"/>
                    <a:pt x="6020276" y="286226"/>
                    <a:pt x="6022181" y="293846"/>
                  </a:cubicBezTo>
                  <a:cubicBezTo>
                    <a:pt x="6021229" y="296704"/>
                    <a:pt x="6020276" y="299561"/>
                    <a:pt x="6019324" y="302419"/>
                  </a:cubicBezTo>
                  <a:cubicBezTo>
                    <a:pt x="6018371" y="305276"/>
                    <a:pt x="6017419" y="309086"/>
                    <a:pt x="6016467" y="311944"/>
                  </a:cubicBezTo>
                  <a:cubicBezTo>
                    <a:pt x="6014562" y="318611"/>
                    <a:pt x="6012656" y="326231"/>
                    <a:pt x="6010751" y="333851"/>
                  </a:cubicBezTo>
                  <a:cubicBezTo>
                    <a:pt x="6010751" y="333851"/>
                    <a:pt x="6010751" y="334804"/>
                    <a:pt x="6010751" y="334804"/>
                  </a:cubicBezTo>
                  <a:cubicBezTo>
                    <a:pt x="6007894" y="330041"/>
                    <a:pt x="6005989" y="325279"/>
                    <a:pt x="6003131" y="320516"/>
                  </a:cubicBezTo>
                  <a:cubicBezTo>
                    <a:pt x="6001226" y="316706"/>
                    <a:pt x="5999321" y="312896"/>
                    <a:pt x="5996464" y="308134"/>
                  </a:cubicBezTo>
                  <a:cubicBezTo>
                    <a:pt x="5997417" y="306229"/>
                    <a:pt x="5998369" y="304324"/>
                    <a:pt x="5999321" y="302419"/>
                  </a:cubicBezTo>
                  <a:cubicBezTo>
                    <a:pt x="6002179" y="294799"/>
                    <a:pt x="6005037" y="289084"/>
                    <a:pt x="6007894" y="283369"/>
                  </a:cubicBezTo>
                  <a:cubicBezTo>
                    <a:pt x="6012656" y="272891"/>
                    <a:pt x="6014562" y="267176"/>
                    <a:pt x="6014562" y="267176"/>
                  </a:cubicBezTo>
                  <a:cubicBezTo>
                    <a:pt x="6014562" y="267176"/>
                    <a:pt x="6010751" y="272891"/>
                    <a:pt x="6004084" y="281464"/>
                  </a:cubicBezTo>
                  <a:cubicBezTo>
                    <a:pt x="6001226" y="286226"/>
                    <a:pt x="5997417" y="291941"/>
                    <a:pt x="5993606" y="297656"/>
                  </a:cubicBezTo>
                  <a:cubicBezTo>
                    <a:pt x="5992654" y="289084"/>
                    <a:pt x="5990749" y="281464"/>
                    <a:pt x="5989796" y="273844"/>
                  </a:cubicBezTo>
                  <a:cubicBezTo>
                    <a:pt x="5990749" y="266224"/>
                    <a:pt x="5990749" y="258604"/>
                    <a:pt x="5991701" y="250984"/>
                  </a:cubicBezTo>
                  <a:cubicBezTo>
                    <a:pt x="5992654" y="235744"/>
                    <a:pt x="5995512" y="223361"/>
                    <a:pt x="5997417" y="212884"/>
                  </a:cubicBezTo>
                  <a:cubicBezTo>
                    <a:pt x="6001226" y="191929"/>
                    <a:pt x="6003131" y="179546"/>
                    <a:pt x="6003131" y="179546"/>
                  </a:cubicBezTo>
                  <a:cubicBezTo>
                    <a:pt x="6003131" y="179546"/>
                    <a:pt x="5999321" y="190976"/>
                    <a:pt x="5993606" y="211931"/>
                  </a:cubicBezTo>
                  <a:cubicBezTo>
                    <a:pt x="5990749" y="222409"/>
                    <a:pt x="5986939" y="233839"/>
                    <a:pt x="5985034" y="248126"/>
                  </a:cubicBezTo>
                  <a:cubicBezTo>
                    <a:pt x="5981224" y="233839"/>
                    <a:pt x="5978367" y="219551"/>
                    <a:pt x="5974556" y="206216"/>
                  </a:cubicBezTo>
                  <a:cubicBezTo>
                    <a:pt x="5974556" y="206216"/>
                    <a:pt x="5974556" y="206216"/>
                    <a:pt x="5974556" y="206216"/>
                  </a:cubicBezTo>
                  <a:cubicBezTo>
                    <a:pt x="5975509" y="195739"/>
                    <a:pt x="5976462" y="186214"/>
                    <a:pt x="5977414" y="178594"/>
                  </a:cubicBezTo>
                  <a:cubicBezTo>
                    <a:pt x="5978367" y="163354"/>
                    <a:pt x="5979319" y="153829"/>
                    <a:pt x="5979319" y="153829"/>
                  </a:cubicBezTo>
                  <a:cubicBezTo>
                    <a:pt x="5979319" y="153829"/>
                    <a:pt x="5977414" y="162401"/>
                    <a:pt x="5973604" y="177641"/>
                  </a:cubicBezTo>
                  <a:cubicBezTo>
                    <a:pt x="5972651" y="181451"/>
                    <a:pt x="5971699" y="186214"/>
                    <a:pt x="5969794" y="191929"/>
                  </a:cubicBezTo>
                  <a:cubicBezTo>
                    <a:pt x="5965984" y="180499"/>
                    <a:pt x="5963126" y="170021"/>
                    <a:pt x="5959317" y="160496"/>
                  </a:cubicBezTo>
                  <a:cubicBezTo>
                    <a:pt x="5954554" y="148114"/>
                    <a:pt x="5950744" y="137636"/>
                    <a:pt x="5946934" y="130016"/>
                  </a:cubicBezTo>
                  <a:cubicBezTo>
                    <a:pt x="5939314" y="112871"/>
                    <a:pt x="5934551" y="104299"/>
                    <a:pt x="5934551" y="104299"/>
                  </a:cubicBezTo>
                  <a:cubicBezTo>
                    <a:pt x="5934551" y="104299"/>
                    <a:pt x="5937409" y="113824"/>
                    <a:pt x="5943124" y="131921"/>
                  </a:cubicBezTo>
                  <a:cubicBezTo>
                    <a:pt x="5945981" y="140494"/>
                    <a:pt x="5948839" y="150971"/>
                    <a:pt x="5951696" y="163354"/>
                  </a:cubicBezTo>
                  <a:cubicBezTo>
                    <a:pt x="5955506" y="175736"/>
                    <a:pt x="5957412" y="189071"/>
                    <a:pt x="5961221" y="204311"/>
                  </a:cubicBezTo>
                  <a:cubicBezTo>
                    <a:pt x="5962174" y="208121"/>
                    <a:pt x="5963126" y="212884"/>
                    <a:pt x="5964079" y="216694"/>
                  </a:cubicBezTo>
                  <a:cubicBezTo>
                    <a:pt x="5964079" y="218599"/>
                    <a:pt x="5963126" y="220504"/>
                    <a:pt x="5962174" y="222409"/>
                  </a:cubicBezTo>
                  <a:cubicBezTo>
                    <a:pt x="5961221" y="226219"/>
                    <a:pt x="5959317" y="230981"/>
                    <a:pt x="5958364" y="235744"/>
                  </a:cubicBezTo>
                  <a:cubicBezTo>
                    <a:pt x="5957412" y="234791"/>
                    <a:pt x="5957412" y="233839"/>
                    <a:pt x="5956459" y="232886"/>
                  </a:cubicBezTo>
                  <a:cubicBezTo>
                    <a:pt x="5956459" y="231934"/>
                    <a:pt x="5956459" y="231934"/>
                    <a:pt x="5956459" y="231934"/>
                  </a:cubicBezTo>
                  <a:cubicBezTo>
                    <a:pt x="5956459" y="231934"/>
                    <a:pt x="5956459" y="231934"/>
                    <a:pt x="5956459" y="232886"/>
                  </a:cubicBezTo>
                  <a:cubicBezTo>
                    <a:pt x="5948839" y="219551"/>
                    <a:pt x="5943124" y="208121"/>
                    <a:pt x="5938362" y="199549"/>
                  </a:cubicBezTo>
                  <a:cubicBezTo>
                    <a:pt x="5931694" y="187166"/>
                    <a:pt x="5927884" y="180499"/>
                    <a:pt x="5927884" y="180499"/>
                  </a:cubicBezTo>
                  <a:cubicBezTo>
                    <a:pt x="5927884" y="180499"/>
                    <a:pt x="5937409" y="209074"/>
                    <a:pt x="5953601" y="250984"/>
                  </a:cubicBezTo>
                  <a:cubicBezTo>
                    <a:pt x="5953601" y="252889"/>
                    <a:pt x="5952649" y="253841"/>
                    <a:pt x="5952649" y="255746"/>
                  </a:cubicBezTo>
                  <a:cubicBezTo>
                    <a:pt x="5949792" y="264319"/>
                    <a:pt x="5947887" y="272891"/>
                    <a:pt x="5945029" y="282416"/>
                  </a:cubicBezTo>
                  <a:cubicBezTo>
                    <a:pt x="5945029" y="283369"/>
                    <a:pt x="5944076" y="284321"/>
                    <a:pt x="5944076" y="285274"/>
                  </a:cubicBezTo>
                  <a:cubicBezTo>
                    <a:pt x="5943124" y="280511"/>
                    <a:pt x="5941219" y="275749"/>
                    <a:pt x="5940267" y="271939"/>
                  </a:cubicBezTo>
                  <a:cubicBezTo>
                    <a:pt x="5936456" y="259556"/>
                    <a:pt x="5932646" y="247174"/>
                    <a:pt x="5928837" y="237649"/>
                  </a:cubicBezTo>
                  <a:cubicBezTo>
                    <a:pt x="5925979" y="230981"/>
                    <a:pt x="5924074" y="225266"/>
                    <a:pt x="5922169" y="220504"/>
                  </a:cubicBezTo>
                  <a:cubicBezTo>
                    <a:pt x="5923121" y="217646"/>
                    <a:pt x="5923121" y="216694"/>
                    <a:pt x="5923121" y="216694"/>
                  </a:cubicBezTo>
                  <a:cubicBezTo>
                    <a:pt x="5923121" y="216694"/>
                    <a:pt x="5922169" y="217646"/>
                    <a:pt x="5921217" y="219551"/>
                  </a:cubicBezTo>
                  <a:cubicBezTo>
                    <a:pt x="5920264" y="216694"/>
                    <a:pt x="5919312" y="213836"/>
                    <a:pt x="5917406" y="211931"/>
                  </a:cubicBezTo>
                  <a:cubicBezTo>
                    <a:pt x="5913596" y="204311"/>
                    <a:pt x="5910739" y="198596"/>
                    <a:pt x="5908834" y="194786"/>
                  </a:cubicBezTo>
                  <a:cubicBezTo>
                    <a:pt x="5908834" y="190976"/>
                    <a:pt x="5907881" y="187166"/>
                    <a:pt x="5907881" y="183356"/>
                  </a:cubicBezTo>
                  <a:cubicBezTo>
                    <a:pt x="5905976" y="168116"/>
                    <a:pt x="5905024" y="159544"/>
                    <a:pt x="5905024" y="159544"/>
                  </a:cubicBezTo>
                  <a:cubicBezTo>
                    <a:pt x="5905024" y="159544"/>
                    <a:pt x="5904071" y="168116"/>
                    <a:pt x="5904071" y="184309"/>
                  </a:cubicBezTo>
                  <a:cubicBezTo>
                    <a:pt x="5904071" y="191929"/>
                    <a:pt x="5903119" y="201454"/>
                    <a:pt x="5903119" y="211931"/>
                  </a:cubicBezTo>
                  <a:cubicBezTo>
                    <a:pt x="5903119" y="217646"/>
                    <a:pt x="5903119" y="223361"/>
                    <a:pt x="5902167" y="229076"/>
                  </a:cubicBezTo>
                  <a:cubicBezTo>
                    <a:pt x="5902167" y="234791"/>
                    <a:pt x="5902167" y="241459"/>
                    <a:pt x="5902167" y="248126"/>
                  </a:cubicBezTo>
                  <a:cubicBezTo>
                    <a:pt x="5902167" y="254794"/>
                    <a:pt x="5902167" y="262414"/>
                    <a:pt x="5903119" y="270034"/>
                  </a:cubicBezTo>
                  <a:cubicBezTo>
                    <a:pt x="5902167" y="274796"/>
                    <a:pt x="5901214" y="279559"/>
                    <a:pt x="5900262" y="285274"/>
                  </a:cubicBezTo>
                  <a:cubicBezTo>
                    <a:pt x="5900262" y="284321"/>
                    <a:pt x="5900262" y="283369"/>
                    <a:pt x="5899309" y="282416"/>
                  </a:cubicBezTo>
                  <a:cubicBezTo>
                    <a:pt x="5897404" y="274796"/>
                    <a:pt x="5896451" y="268129"/>
                    <a:pt x="5895499" y="263366"/>
                  </a:cubicBezTo>
                  <a:cubicBezTo>
                    <a:pt x="5893594" y="255746"/>
                    <a:pt x="5892642" y="250031"/>
                    <a:pt x="5891689" y="248126"/>
                  </a:cubicBezTo>
                  <a:cubicBezTo>
                    <a:pt x="5891689" y="246221"/>
                    <a:pt x="5891689" y="245269"/>
                    <a:pt x="5891689" y="245269"/>
                  </a:cubicBezTo>
                  <a:cubicBezTo>
                    <a:pt x="5891689" y="245269"/>
                    <a:pt x="5891689" y="246221"/>
                    <a:pt x="5890737" y="247174"/>
                  </a:cubicBezTo>
                  <a:cubicBezTo>
                    <a:pt x="5890737" y="247174"/>
                    <a:pt x="5890737" y="247174"/>
                    <a:pt x="5890737" y="247174"/>
                  </a:cubicBezTo>
                  <a:cubicBezTo>
                    <a:pt x="5890737" y="247174"/>
                    <a:pt x="5890737" y="247174"/>
                    <a:pt x="5890737" y="248126"/>
                  </a:cubicBezTo>
                  <a:cubicBezTo>
                    <a:pt x="5889784" y="251936"/>
                    <a:pt x="5885974" y="261461"/>
                    <a:pt x="5881212" y="275749"/>
                  </a:cubicBezTo>
                  <a:cubicBezTo>
                    <a:pt x="5880259" y="270986"/>
                    <a:pt x="5879306" y="266224"/>
                    <a:pt x="5878354" y="262414"/>
                  </a:cubicBezTo>
                  <a:cubicBezTo>
                    <a:pt x="5875496" y="248126"/>
                    <a:pt x="5874544" y="240506"/>
                    <a:pt x="5874544" y="240506"/>
                  </a:cubicBezTo>
                  <a:cubicBezTo>
                    <a:pt x="5874544" y="240506"/>
                    <a:pt x="5874544" y="248126"/>
                    <a:pt x="5874544" y="262414"/>
                  </a:cubicBezTo>
                  <a:cubicBezTo>
                    <a:pt x="5874544" y="270034"/>
                    <a:pt x="5875496" y="279559"/>
                    <a:pt x="5875496" y="290989"/>
                  </a:cubicBezTo>
                  <a:cubicBezTo>
                    <a:pt x="5874544" y="293846"/>
                    <a:pt x="5873592" y="295751"/>
                    <a:pt x="5873592" y="298609"/>
                  </a:cubicBezTo>
                  <a:cubicBezTo>
                    <a:pt x="5872639" y="290036"/>
                    <a:pt x="5872639" y="280511"/>
                    <a:pt x="5870734" y="271939"/>
                  </a:cubicBezTo>
                  <a:cubicBezTo>
                    <a:pt x="5869781" y="278606"/>
                    <a:pt x="5868829" y="286226"/>
                    <a:pt x="5867876" y="292894"/>
                  </a:cubicBezTo>
                  <a:cubicBezTo>
                    <a:pt x="5867876" y="285274"/>
                    <a:pt x="5867876" y="276701"/>
                    <a:pt x="5866924" y="269081"/>
                  </a:cubicBezTo>
                  <a:cubicBezTo>
                    <a:pt x="5866924" y="260509"/>
                    <a:pt x="5865971" y="251936"/>
                    <a:pt x="5865971" y="243364"/>
                  </a:cubicBezTo>
                  <a:cubicBezTo>
                    <a:pt x="5870734" y="231934"/>
                    <a:pt x="5873592" y="225266"/>
                    <a:pt x="5873592" y="225266"/>
                  </a:cubicBezTo>
                  <a:cubicBezTo>
                    <a:pt x="5873592" y="225266"/>
                    <a:pt x="5870734" y="230029"/>
                    <a:pt x="5865971" y="237649"/>
                  </a:cubicBezTo>
                  <a:cubicBezTo>
                    <a:pt x="5865971" y="234791"/>
                    <a:pt x="5865971" y="232886"/>
                    <a:pt x="5865971" y="230029"/>
                  </a:cubicBezTo>
                  <a:cubicBezTo>
                    <a:pt x="5865971" y="217646"/>
                    <a:pt x="5865019" y="205264"/>
                    <a:pt x="5865019" y="194786"/>
                  </a:cubicBezTo>
                  <a:cubicBezTo>
                    <a:pt x="5864067" y="172879"/>
                    <a:pt x="5863114" y="154781"/>
                    <a:pt x="5863114" y="141446"/>
                  </a:cubicBezTo>
                  <a:cubicBezTo>
                    <a:pt x="5862162" y="128111"/>
                    <a:pt x="5862162" y="121444"/>
                    <a:pt x="5862162" y="121444"/>
                  </a:cubicBezTo>
                  <a:cubicBezTo>
                    <a:pt x="5862162" y="121444"/>
                    <a:pt x="5861209" y="129064"/>
                    <a:pt x="5859304" y="141446"/>
                  </a:cubicBezTo>
                  <a:cubicBezTo>
                    <a:pt x="5858351" y="147161"/>
                    <a:pt x="5857399" y="153829"/>
                    <a:pt x="5856446" y="161449"/>
                  </a:cubicBezTo>
                  <a:cubicBezTo>
                    <a:pt x="5855494" y="145256"/>
                    <a:pt x="5854542" y="130969"/>
                    <a:pt x="5853589" y="120491"/>
                  </a:cubicBezTo>
                  <a:cubicBezTo>
                    <a:pt x="5852637" y="106204"/>
                    <a:pt x="5851684" y="98584"/>
                    <a:pt x="5851684" y="98584"/>
                  </a:cubicBezTo>
                  <a:cubicBezTo>
                    <a:pt x="5851684" y="98584"/>
                    <a:pt x="5850731" y="106204"/>
                    <a:pt x="5849779" y="120491"/>
                  </a:cubicBezTo>
                  <a:cubicBezTo>
                    <a:pt x="5848826" y="127159"/>
                    <a:pt x="5848826" y="135731"/>
                    <a:pt x="5847874" y="146209"/>
                  </a:cubicBezTo>
                  <a:cubicBezTo>
                    <a:pt x="5846921" y="155734"/>
                    <a:pt x="5846921" y="167164"/>
                    <a:pt x="5846921" y="179546"/>
                  </a:cubicBezTo>
                  <a:cubicBezTo>
                    <a:pt x="5845969" y="203359"/>
                    <a:pt x="5845969" y="231934"/>
                    <a:pt x="5846921" y="262414"/>
                  </a:cubicBezTo>
                  <a:cubicBezTo>
                    <a:pt x="5846921" y="264319"/>
                    <a:pt x="5846921" y="267176"/>
                    <a:pt x="5846921" y="269081"/>
                  </a:cubicBezTo>
                  <a:cubicBezTo>
                    <a:pt x="5845969" y="270986"/>
                    <a:pt x="5844064" y="272891"/>
                    <a:pt x="5843112" y="274796"/>
                  </a:cubicBezTo>
                  <a:cubicBezTo>
                    <a:pt x="5842159" y="270034"/>
                    <a:pt x="5841206" y="265271"/>
                    <a:pt x="5840254" y="261461"/>
                  </a:cubicBezTo>
                  <a:cubicBezTo>
                    <a:pt x="5840254" y="254794"/>
                    <a:pt x="5840254" y="248126"/>
                    <a:pt x="5841206" y="242411"/>
                  </a:cubicBezTo>
                  <a:cubicBezTo>
                    <a:pt x="5841206" y="230029"/>
                    <a:pt x="5841206" y="223361"/>
                    <a:pt x="5841206" y="223361"/>
                  </a:cubicBezTo>
                  <a:cubicBezTo>
                    <a:pt x="5841206" y="223361"/>
                    <a:pt x="5839301" y="230029"/>
                    <a:pt x="5837396" y="242411"/>
                  </a:cubicBezTo>
                  <a:cubicBezTo>
                    <a:pt x="5837396" y="243364"/>
                    <a:pt x="5837396" y="244316"/>
                    <a:pt x="5836444" y="245269"/>
                  </a:cubicBezTo>
                  <a:cubicBezTo>
                    <a:pt x="5833587" y="233839"/>
                    <a:pt x="5831681" y="224314"/>
                    <a:pt x="5829776" y="215741"/>
                  </a:cubicBezTo>
                  <a:cubicBezTo>
                    <a:pt x="5825967" y="198596"/>
                    <a:pt x="5824062" y="189071"/>
                    <a:pt x="5824062" y="189071"/>
                  </a:cubicBezTo>
                  <a:cubicBezTo>
                    <a:pt x="5824062" y="189071"/>
                    <a:pt x="5825014" y="198596"/>
                    <a:pt x="5825967" y="215741"/>
                  </a:cubicBezTo>
                  <a:cubicBezTo>
                    <a:pt x="5826919" y="224314"/>
                    <a:pt x="5827871" y="234791"/>
                    <a:pt x="5828824" y="246221"/>
                  </a:cubicBezTo>
                  <a:cubicBezTo>
                    <a:pt x="5829776" y="252889"/>
                    <a:pt x="5830729" y="260509"/>
                    <a:pt x="5831681" y="268129"/>
                  </a:cubicBezTo>
                  <a:cubicBezTo>
                    <a:pt x="5830729" y="270034"/>
                    <a:pt x="5828824" y="272891"/>
                    <a:pt x="5826919" y="276701"/>
                  </a:cubicBezTo>
                  <a:cubicBezTo>
                    <a:pt x="5826919" y="274796"/>
                    <a:pt x="5825967" y="272891"/>
                    <a:pt x="5825967" y="270986"/>
                  </a:cubicBezTo>
                  <a:cubicBezTo>
                    <a:pt x="5825014" y="263366"/>
                    <a:pt x="5823109" y="255746"/>
                    <a:pt x="5822156" y="250031"/>
                  </a:cubicBezTo>
                  <a:cubicBezTo>
                    <a:pt x="5820251" y="238601"/>
                    <a:pt x="5818346" y="231934"/>
                    <a:pt x="5818346" y="231934"/>
                  </a:cubicBezTo>
                  <a:cubicBezTo>
                    <a:pt x="5818346" y="231934"/>
                    <a:pt x="5818346" y="238601"/>
                    <a:pt x="5818346" y="250031"/>
                  </a:cubicBezTo>
                  <a:cubicBezTo>
                    <a:pt x="5818346" y="255746"/>
                    <a:pt x="5818346" y="262414"/>
                    <a:pt x="5818346" y="270986"/>
                  </a:cubicBezTo>
                  <a:cubicBezTo>
                    <a:pt x="5816442" y="267176"/>
                    <a:pt x="5814537" y="264319"/>
                    <a:pt x="5812631" y="262414"/>
                  </a:cubicBezTo>
                  <a:lnTo>
                    <a:pt x="5812631" y="246221"/>
                  </a:lnTo>
                  <a:lnTo>
                    <a:pt x="5814537" y="220504"/>
                  </a:lnTo>
                  <a:cubicBezTo>
                    <a:pt x="5815489" y="220504"/>
                    <a:pt x="5815489" y="220504"/>
                    <a:pt x="5816442" y="221456"/>
                  </a:cubicBezTo>
                  <a:cubicBezTo>
                    <a:pt x="5817394" y="222409"/>
                    <a:pt x="5818346" y="222409"/>
                    <a:pt x="5819299" y="224314"/>
                  </a:cubicBezTo>
                  <a:cubicBezTo>
                    <a:pt x="5821204" y="226219"/>
                    <a:pt x="5821204" y="229076"/>
                    <a:pt x="5822156" y="231934"/>
                  </a:cubicBezTo>
                  <a:cubicBezTo>
                    <a:pt x="5822156" y="229076"/>
                    <a:pt x="5822156" y="226219"/>
                    <a:pt x="5821204" y="223361"/>
                  </a:cubicBezTo>
                  <a:cubicBezTo>
                    <a:pt x="5820251" y="222409"/>
                    <a:pt x="5819299" y="220504"/>
                    <a:pt x="5818346" y="219551"/>
                  </a:cubicBezTo>
                  <a:cubicBezTo>
                    <a:pt x="5817394" y="218599"/>
                    <a:pt x="5815489" y="217646"/>
                    <a:pt x="5813584" y="217646"/>
                  </a:cubicBezTo>
                  <a:lnTo>
                    <a:pt x="5811679" y="217646"/>
                  </a:lnTo>
                  <a:lnTo>
                    <a:pt x="5811679" y="219551"/>
                  </a:lnTo>
                  <a:cubicBezTo>
                    <a:pt x="5809774" y="228124"/>
                    <a:pt x="5806917" y="237649"/>
                    <a:pt x="5805012" y="246221"/>
                  </a:cubicBezTo>
                  <a:cubicBezTo>
                    <a:pt x="5804059" y="250031"/>
                    <a:pt x="5804059" y="252889"/>
                    <a:pt x="5803106" y="256699"/>
                  </a:cubicBezTo>
                  <a:cubicBezTo>
                    <a:pt x="5801201" y="258604"/>
                    <a:pt x="5799296" y="261461"/>
                    <a:pt x="5796439" y="264319"/>
                  </a:cubicBezTo>
                  <a:cubicBezTo>
                    <a:pt x="5796439" y="259556"/>
                    <a:pt x="5795487" y="256699"/>
                    <a:pt x="5795487" y="253841"/>
                  </a:cubicBezTo>
                  <a:cubicBezTo>
                    <a:pt x="5794534" y="250031"/>
                    <a:pt x="5794534" y="248126"/>
                    <a:pt x="5794534" y="248126"/>
                  </a:cubicBezTo>
                  <a:cubicBezTo>
                    <a:pt x="5794534" y="248126"/>
                    <a:pt x="5794534" y="250031"/>
                    <a:pt x="5794534" y="253841"/>
                  </a:cubicBezTo>
                  <a:cubicBezTo>
                    <a:pt x="5794534" y="257651"/>
                    <a:pt x="5794534" y="262414"/>
                    <a:pt x="5793581" y="268129"/>
                  </a:cubicBezTo>
                  <a:cubicBezTo>
                    <a:pt x="5792629" y="269081"/>
                    <a:pt x="5792629" y="269081"/>
                    <a:pt x="5791676" y="270034"/>
                  </a:cubicBezTo>
                  <a:cubicBezTo>
                    <a:pt x="5791676" y="270034"/>
                    <a:pt x="5791676" y="270034"/>
                    <a:pt x="5791676" y="270034"/>
                  </a:cubicBezTo>
                  <a:lnTo>
                    <a:pt x="5787867" y="239554"/>
                  </a:lnTo>
                  <a:cubicBezTo>
                    <a:pt x="5791676" y="229076"/>
                    <a:pt x="5793581" y="224314"/>
                    <a:pt x="5793581" y="224314"/>
                  </a:cubicBezTo>
                  <a:cubicBezTo>
                    <a:pt x="5793581" y="224314"/>
                    <a:pt x="5791676" y="228124"/>
                    <a:pt x="5786914" y="234791"/>
                  </a:cubicBezTo>
                  <a:lnTo>
                    <a:pt x="5785009" y="205264"/>
                  </a:lnTo>
                  <a:cubicBezTo>
                    <a:pt x="5788819" y="197644"/>
                    <a:pt x="5791676" y="190024"/>
                    <a:pt x="5795487" y="183356"/>
                  </a:cubicBezTo>
                  <a:cubicBezTo>
                    <a:pt x="5795487" y="183356"/>
                    <a:pt x="5795487" y="184309"/>
                    <a:pt x="5795487" y="184309"/>
                  </a:cubicBezTo>
                  <a:cubicBezTo>
                    <a:pt x="5795487" y="184309"/>
                    <a:pt x="5795487" y="183356"/>
                    <a:pt x="5795487" y="183356"/>
                  </a:cubicBezTo>
                  <a:cubicBezTo>
                    <a:pt x="5796439" y="181451"/>
                    <a:pt x="5797392" y="179546"/>
                    <a:pt x="5797392" y="178594"/>
                  </a:cubicBezTo>
                  <a:cubicBezTo>
                    <a:pt x="5803106" y="165259"/>
                    <a:pt x="5808821" y="153829"/>
                    <a:pt x="5812631" y="145256"/>
                  </a:cubicBezTo>
                  <a:cubicBezTo>
                    <a:pt x="5821204" y="126206"/>
                    <a:pt x="5825967" y="115729"/>
                    <a:pt x="5825967" y="115729"/>
                  </a:cubicBezTo>
                  <a:cubicBezTo>
                    <a:pt x="5825967" y="115729"/>
                    <a:pt x="5820251" y="125254"/>
                    <a:pt x="5809774" y="143351"/>
                  </a:cubicBezTo>
                  <a:cubicBezTo>
                    <a:pt x="5805012" y="151924"/>
                    <a:pt x="5798344" y="162401"/>
                    <a:pt x="5791676" y="173831"/>
                  </a:cubicBezTo>
                  <a:cubicBezTo>
                    <a:pt x="5790724" y="172879"/>
                    <a:pt x="5789771" y="171926"/>
                    <a:pt x="5788819" y="170974"/>
                  </a:cubicBezTo>
                  <a:cubicBezTo>
                    <a:pt x="5786914" y="170021"/>
                    <a:pt x="5785009" y="169069"/>
                    <a:pt x="5783104" y="169069"/>
                  </a:cubicBezTo>
                  <a:lnTo>
                    <a:pt x="5781199" y="169069"/>
                  </a:lnTo>
                  <a:lnTo>
                    <a:pt x="5781199" y="170974"/>
                  </a:lnTo>
                  <a:lnTo>
                    <a:pt x="5777389" y="197644"/>
                  </a:lnTo>
                  <a:cubicBezTo>
                    <a:pt x="5774531" y="204311"/>
                    <a:pt x="5770721" y="210026"/>
                    <a:pt x="5766912" y="217646"/>
                  </a:cubicBezTo>
                  <a:cubicBezTo>
                    <a:pt x="5762149" y="226219"/>
                    <a:pt x="5757387" y="234791"/>
                    <a:pt x="5752624" y="244316"/>
                  </a:cubicBezTo>
                  <a:cubicBezTo>
                    <a:pt x="5752624" y="240506"/>
                    <a:pt x="5751671" y="236696"/>
                    <a:pt x="5751671" y="233839"/>
                  </a:cubicBezTo>
                  <a:cubicBezTo>
                    <a:pt x="5750719" y="228124"/>
                    <a:pt x="5749767" y="222409"/>
                    <a:pt x="5749767" y="216694"/>
                  </a:cubicBezTo>
                  <a:cubicBezTo>
                    <a:pt x="5754529" y="199549"/>
                    <a:pt x="5757387" y="190024"/>
                    <a:pt x="5757387" y="190024"/>
                  </a:cubicBezTo>
                  <a:cubicBezTo>
                    <a:pt x="5757387" y="190024"/>
                    <a:pt x="5754529" y="197644"/>
                    <a:pt x="5749767" y="210979"/>
                  </a:cubicBezTo>
                  <a:cubicBezTo>
                    <a:pt x="5749767" y="209074"/>
                    <a:pt x="5748814" y="206216"/>
                    <a:pt x="5748814" y="204311"/>
                  </a:cubicBezTo>
                  <a:cubicBezTo>
                    <a:pt x="5746909" y="188119"/>
                    <a:pt x="5745004" y="178594"/>
                    <a:pt x="5745004" y="178594"/>
                  </a:cubicBezTo>
                  <a:cubicBezTo>
                    <a:pt x="5745004" y="178594"/>
                    <a:pt x="5745004" y="188119"/>
                    <a:pt x="5745004" y="204311"/>
                  </a:cubicBezTo>
                  <a:cubicBezTo>
                    <a:pt x="5745004" y="210026"/>
                    <a:pt x="5745004" y="215741"/>
                    <a:pt x="5745004" y="222409"/>
                  </a:cubicBezTo>
                  <a:cubicBezTo>
                    <a:pt x="5745004" y="223361"/>
                    <a:pt x="5744051" y="224314"/>
                    <a:pt x="5744051" y="225266"/>
                  </a:cubicBezTo>
                  <a:cubicBezTo>
                    <a:pt x="5740242" y="234791"/>
                    <a:pt x="5736431" y="247174"/>
                    <a:pt x="5731669" y="259556"/>
                  </a:cubicBezTo>
                  <a:cubicBezTo>
                    <a:pt x="5731669" y="259556"/>
                    <a:pt x="5731669" y="258604"/>
                    <a:pt x="5731669" y="258604"/>
                  </a:cubicBezTo>
                  <a:cubicBezTo>
                    <a:pt x="5733574" y="245269"/>
                    <a:pt x="5734526" y="238601"/>
                    <a:pt x="5734526" y="238601"/>
                  </a:cubicBezTo>
                  <a:cubicBezTo>
                    <a:pt x="5734526" y="238601"/>
                    <a:pt x="5732621" y="246221"/>
                    <a:pt x="5727859" y="258604"/>
                  </a:cubicBezTo>
                  <a:cubicBezTo>
                    <a:pt x="5726906" y="260509"/>
                    <a:pt x="5726906" y="262414"/>
                    <a:pt x="5725954" y="264319"/>
                  </a:cubicBezTo>
                  <a:cubicBezTo>
                    <a:pt x="5725954" y="264319"/>
                    <a:pt x="5725954" y="263366"/>
                    <a:pt x="5725954" y="263366"/>
                  </a:cubicBezTo>
                  <a:cubicBezTo>
                    <a:pt x="5725954" y="263366"/>
                    <a:pt x="5725954" y="262414"/>
                    <a:pt x="5725954" y="262414"/>
                  </a:cubicBezTo>
                  <a:cubicBezTo>
                    <a:pt x="5725954" y="260509"/>
                    <a:pt x="5726906" y="258604"/>
                    <a:pt x="5726906" y="256699"/>
                  </a:cubicBezTo>
                  <a:cubicBezTo>
                    <a:pt x="5727859" y="251936"/>
                    <a:pt x="5728812" y="247174"/>
                    <a:pt x="5729764" y="242411"/>
                  </a:cubicBezTo>
                  <a:cubicBezTo>
                    <a:pt x="5730717" y="237649"/>
                    <a:pt x="5731669" y="233839"/>
                    <a:pt x="5732621" y="230029"/>
                  </a:cubicBezTo>
                  <a:cubicBezTo>
                    <a:pt x="5734526" y="222409"/>
                    <a:pt x="5736431" y="215741"/>
                    <a:pt x="5737384" y="210026"/>
                  </a:cubicBezTo>
                  <a:cubicBezTo>
                    <a:pt x="5740242" y="198596"/>
                    <a:pt x="5741194" y="191929"/>
                    <a:pt x="5741194" y="191929"/>
                  </a:cubicBezTo>
                  <a:cubicBezTo>
                    <a:pt x="5741194" y="191929"/>
                    <a:pt x="5740242" y="193834"/>
                    <a:pt x="5739289" y="196691"/>
                  </a:cubicBezTo>
                  <a:cubicBezTo>
                    <a:pt x="5740242" y="192881"/>
                    <a:pt x="5740242" y="190024"/>
                    <a:pt x="5740242" y="190024"/>
                  </a:cubicBezTo>
                  <a:cubicBezTo>
                    <a:pt x="5740242" y="190024"/>
                    <a:pt x="5737384" y="197644"/>
                    <a:pt x="5731669" y="211931"/>
                  </a:cubicBezTo>
                  <a:cubicBezTo>
                    <a:pt x="5730717" y="215741"/>
                    <a:pt x="5728812" y="219551"/>
                    <a:pt x="5726906" y="224314"/>
                  </a:cubicBezTo>
                  <a:cubicBezTo>
                    <a:pt x="5725954" y="225266"/>
                    <a:pt x="5725954" y="227171"/>
                    <a:pt x="5725001" y="228124"/>
                  </a:cubicBezTo>
                  <a:cubicBezTo>
                    <a:pt x="5723096" y="231934"/>
                    <a:pt x="5722144" y="235744"/>
                    <a:pt x="5720239" y="240506"/>
                  </a:cubicBezTo>
                  <a:cubicBezTo>
                    <a:pt x="5719287" y="243364"/>
                    <a:pt x="5718334" y="246221"/>
                    <a:pt x="5717381" y="250031"/>
                  </a:cubicBezTo>
                  <a:cubicBezTo>
                    <a:pt x="5716429" y="251936"/>
                    <a:pt x="5716429" y="252889"/>
                    <a:pt x="5715476" y="254794"/>
                  </a:cubicBezTo>
                  <a:cubicBezTo>
                    <a:pt x="5713571" y="260509"/>
                    <a:pt x="5711667" y="266224"/>
                    <a:pt x="5709762" y="272891"/>
                  </a:cubicBezTo>
                  <a:cubicBezTo>
                    <a:pt x="5707856" y="278606"/>
                    <a:pt x="5705951" y="284321"/>
                    <a:pt x="5704046" y="290989"/>
                  </a:cubicBezTo>
                  <a:cubicBezTo>
                    <a:pt x="5701189" y="285274"/>
                    <a:pt x="5699284" y="280511"/>
                    <a:pt x="5696426" y="275749"/>
                  </a:cubicBezTo>
                  <a:cubicBezTo>
                    <a:pt x="5695474" y="271939"/>
                    <a:pt x="5695474" y="269081"/>
                    <a:pt x="5695474" y="269081"/>
                  </a:cubicBezTo>
                  <a:cubicBezTo>
                    <a:pt x="5695474" y="269081"/>
                    <a:pt x="5695474" y="270034"/>
                    <a:pt x="5695474" y="272891"/>
                  </a:cubicBezTo>
                  <a:cubicBezTo>
                    <a:pt x="5692617" y="268129"/>
                    <a:pt x="5690712" y="263366"/>
                    <a:pt x="5688806" y="259556"/>
                  </a:cubicBezTo>
                  <a:cubicBezTo>
                    <a:pt x="5683092" y="249079"/>
                    <a:pt x="5680234" y="243364"/>
                    <a:pt x="5680234" y="243364"/>
                  </a:cubicBezTo>
                  <a:cubicBezTo>
                    <a:pt x="5680234" y="243364"/>
                    <a:pt x="5682139" y="250031"/>
                    <a:pt x="5684996" y="260509"/>
                  </a:cubicBezTo>
                  <a:cubicBezTo>
                    <a:pt x="5687854" y="269081"/>
                    <a:pt x="5690712" y="279559"/>
                    <a:pt x="5694521" y="292894"/>
                  </a:cubicBezTo>
                  <a:cubicBezTo>
                    <a:pt x="5694521" y="297656"/>
                    <a:pt x="5694521" y="302419"/>
                    <a:pt x="5694521" y="309086"/>
                  </a:cubicBezTo>
                  <a:cubicBezTo>
                    <a:pt x="5694521" y="313849"/>
                    <a:pt x="5694521" y="318611"/>
                    <a:pt x="5694521" y="323374"/>
                  </a:cubicBezTo>
                  <a:cubicBezTo>
                    <a:pt x="5693569" y="326231"/>
                    <a:pt x="5692617" y="329089"/>
                    <a:pt x="5691664" y="331946"/>
                  </a:cubicBezTo>
                  <a:cubicBezTo>
                    <a:pt x="5690712" y="330994"/>
                    <a:pt x="5690712" y="330041"/>
                    <a:pt x="5689759" y="329089"/>
                  </a:cubicBezTo>
                  <a:lnTo>
                    <a:pt x="5689759" y="320516"/>
                  </a:lnTo>
                  <a:cubicBezTo>
                    <a:pt x="5688806" y="309086"/>
                    <a:pt x="5688806" y="297656"/>
                    <a:pt x="5687854" y="286226"/>
                  </a:cubicBezTo>
                  <a:cubicBezTo>
                    <a:pt x="5686901" y="297656"/>
                    <a:pt x="5685949" y="308134"/>
                    <a:pt x="5684996" y="319564"/>
                  </a:cubicBezTo>
                  <a:cubicBezTo>
                    <a:pt x="5684044" y="317659"/>
                    <a:pt x="5683092" y="315754"/>
                    <a:pt x="5681187" y="312896"/>
                  </a:cubicBezTo>
                  <a:cubicBezTo>
                    <a:pt x="5679281" y="299561"/>
                    <a:pt x="5677376" y="286226"/>
                    <a:pt x="5675471" y="273844"/>
                  </a:cubicBezTo>
                  <a:cubicBezTo>
                    <a:pt x="5674519" y="267176"/>
                    <a:pt x="5673567" y="260509"/>
                    <a:pt x="5672614" y="253841"/>
                  </a:cubicBezTo>
                  <a:cubicBezTo>
                    <a:pt x="5671662" y="247174"/>
                    <a:pt x="5671662" y="241459"/>
                    <a:pt x="5670709" y="235744"/>
                  </a:cubicBezTo>
                  <a:cubicBezTo>
                    <a:pt x="5669756" y="224314"/>
                    <a:pt x="5668804" y="214789"/>
                    <a:pt x="5667851" y="207169"/>
                  </a:cubicBezTo>
                  <a:cubicBezTo>
                    <a:pt x="5666899" y="198596"/>
                    <a:pt x="5665946" y="192881"/>
                    <a:pt x="5665946" y="188119"/>
                  </a:cubicBezTo>
                  <a:cubicBezTo>
                    <a:pt x="5666899" y="185261"/>
                    <a:pt x="5666899" y="183356"/>
                    <a:pt x="5666899" y="183356"/>
                  </a:cubicBezTo>
                  <a:cubicBezTo>
                    <a:pt x="5666899" y="183356"/>
                    <a:pt x="5665946" y="184309"/>
                    <a:pt x="5665946" y="186214"/>
                  </a:cubicBezTo>
                  <a:cubicBezTo>
                    <a:pt x="5665946" y="183356"/>
                    <a:pt x="5664994" y="181451"/>
                    <a:pt x="5664994" y="181451"/>
                  </a:cubicBezTo>
                  <a:cubicBezTo>
                    <a:pt x="5664994" y="181451"/>
                    <a:pt x="5664994" y="184309"/>
                    <a:pt x="5664994" y="188119"/>
                  </a:cubicBezTo>
                  <a:cubicBezTo>
                    <a:pt x="5663089" y="192881"/>
                    <a:pt x="5659279" y="201454"/>
                    <a:pt x="5654517" y="211931"/>
                  </a:cubicBezTo>
                  <a:cubicBezTo>
                    <a:pt x="5654517" y="210026"/>
                    <a:pt x="5654517" y="207169"/>
                    <a:pt x="5653564" y="205264"/>
                  </a:cubicBezTo>
                  <a:cubicBezTo>
                    <a:pt x="5652612" y="199549"/>
                    <a:pt x="5652612" y="193834"/>
                    <a:pt x="5652612" y="189071"/>
                  </a:cubicBezTo>
                  <a:cubicBezTo>
                    <a:pt x="5655469" y="183356"/>
                    <a:pt x="5657374" y="179546"/>
                    <a:pt x="5657374" y="179546"/>
                  </a:cubicBezTo>
                  <a:cubicBezTo>
                    <a:pt x="5657374" y="179546"/>
                    <a:pt x="5655469" y="182404"/>
                    <a:pt x="5652612" y="187166"/>
                  </a:cubicBezTo>
                  <a:cubicBezTo>
                    <a:pt x="5652612" y="186214"/>
                    <a:pt x="5652612" y="186214"/>
                    <a:pt x="5652612" y="185261"/>
                  </a:cubicBezTo>
                  <a:cubicBezTo>
                    <a:pt x="5651659" y="173831"/>
                    <a:pt x="5651659" y="167164"/>
                    <a:pt x="5651659" y="167164"/>
                  </a:cubicBezTo>
                  <a:cubicBezTo>
                    <a:pt x="5651659" y="167164"/>
                    <a:pt x="5650706" y="171926"/>
                    <a:pt x="5649754" y="179546"/>
                  </a:cubicBezTo>
                  <a:cubicBezTo>
                    <a:pt x="5649754" y="179546"/>
                    <a:pt x="5649754" y="178594"/>
                    <a:pt x="5649754" y="178594"/>
                  </a:cubicBezTo>
                  <a:cubicBezTo>
                    <a:pt x="5648801" y="171926"/>
                    <a:pt x="5648801" y="166211"/>
                    <a:pt x="5647849" y="159544"/>
                  </a:cubicBezTo>
                  <a:cubicBezTo>
                    <a:pt x="5647849" y="153829"/>
                    <a:pt x="5646896" y="148114"/>
                    <a:pt x="5646896" y="142399"/>
                  </a:cubicBezTo>
                  <a:cubicBezTo>
                    <a:pt x="5645944" y="131921"/>
                    <a:pt x="5644992" y="122396"/>
                    <a:pt x="5645944" y="114776"/>
                  </a:cubicBezTo>
                  <a:cubicBezTo>
                    <a:pt x="5645944" y="99536"/>
                    <a:pt x="5644992" y="90011"/>
                    <a:pt x="5644992" y="90011"/>
                  </a:cubicBezTo>
                  <a:cubicBezTo>
                    <a:pt x="5644992" y="90011"/>
                    <a:pt x="5644039" y="98584"/>
                    <a:pt x="5641181" y="113824"/>
                  </a:cubicBezTo>
                  <a:cubicBezTo>
                    <a:pt x="5640229" y="121444"/>
                    <a:pt x="5639276" y="130969"/>
                    <a:pt x="5639276" y="141446"/>
                  </a:cubicBezTo>
                  <a:cubicBezTo>
                    <a:pt x="5639276" y="147161"/>
                    <a:pt x="5638324" y="152876"/>
                    <a:pt x="5638324" y="158591"/>
                  </a:cubicBezTo>
                  <a:cubicBezTo>
                    <a:pt x="5638324" y="164306"/>
                    <a:pt x="5638324" y="170974"/>
                    <a:pt x="5638324" y="177641"/>
                  </a:cubicBezTo>
                  <a:cubicBezTo>
                    <a:pt x="5638324" y="186214"/>
                    <a:pt x="5638324" y="195739"/>
                    <a:pt x="5639276" y="205264"/>
                  </a:cubicBezTo>
                  <a:cubicBezTo>
                    <a:pt x="5638324" y="206216"/>
                    <a:pt x="5638324" y="207169"/>
                    <a:pt x="5637371" y="208121"/>
                  </a:cubicBezTo>
                  <a:cubicBezTo>
                    <a:pt x="5637371" y="208121"/>
                    <a:pt x="5636419" y="209074"/>
                    <a:pt x="5636419" y="209074"/>
                  </a:cubicBezTo>
                  <a:cubicBezTo>
                    <a:pt x="5636419" y="208121"/>
                    <a:pt x="5636419" y="208121"/>
                    <a:pt x="5636419" y="208121"/>
                  </a:cubicBezTo>
                  <a:cubicBezTo>
                    <a:pt x="5636419" y="208121"/>
                    <a:pt x="5636419" y="208121"/>
                    <a:pt x="5636419" y="209074"/>
                  </a:cubicBezTo>
                  <a:cubicBezTo>
                    <a:pt x="5635467" y="210979"/>
                    <a:pt x="5633562" y="212884"/>
                    <a:pt x="5631656" y="215741"/>
                  </a:cubicBezTo>
                  <a:cubicBezTo>
                    <a:pt x="5628799" y="201454"/>
                    <a:pt x="5626894" y="192881"/>
                    <a:pt x="5626894" y="192881"/>
                  </a:cubicBezTo>
                  <a:cubicBezTo>
                    <a:pt x="5626894" y="192881"/>
                    <a:pt x="5626894" y="204311"/>
                    <a:pt x="5626894" y="222409"/>
                  </a:cubicBezTo>
                  <a:cubicBezTo>
                    <a:pt x="5626894" y="222409"/>
                    <a:pt x="5626894" y="222409"/>
                    <a:pt x="5626894" y="223361"/>
                  </a:cubicBezTo>
                  <a:cubicBezTo>
                    <a:pt x="5624037" y="219551"/>
                    <a:pt x="5621179" y="215741"/>
                    <a:pt x="5618321" y="211931"/>
                  </a:cubicBezTo>
                  <a:cubicBezTo>
                    <a:pt x="5608796" y="199549"/>
                    <a:pt x="5601176" y="189071"/>
                    <a:pt x="5593556" y="181451"/>
                  </a:cubicBezTo>
                  <a:cubicBezTo>
                    <a:pt x="5579269" y="165259"/>
                    <a:pt x="5570696" y="155734"/>
                    <a:pt x="5570696" y="155734"/>
                  </a:cubicBezTo>
                  <a:cubicBezTo>
                    <a:pt x="5570696" y="155734"/>
                    <a:pt x="5577364" y="166211"/>
                    <a:pt x="5590699" y="184309"/>
                  </a:cubicBezTo>
                  <a:cubicBezTo>
                    <a:pt x="5597367" y="192881"/>
                    <a:pt x="5604034" y="204311"/>
                    <a:pt x="5612606" y="217646"/>
                  </a:cubicBezTo>
                  <a:cubicBezTo>
                    <a:pt x="5613559" y="219551"/>
                    <a:pt x="5614512" y="221456"/>
                    <a:pt x="5616417" y="223361"/>
                  </a:cubicBezTo>
                  <a:cubicBezTo>
                    <a:pt x="5617369" y="226219"/>
                    <a:pt x="5618321" y="230029"/>
                    <a:pt x="5620226" y="233839"/>
                  </a:cubicBezTo>
                  <a:cubicBezTo>
                    <a:pt x="5620226" y="233839"/>
                    <a:pt x="5620226" y="233839"/>
                    <a:pt x="5620226" y="234791"/>
                  </a:cubicBezTo>
                  <a:cubicBezTo>
                    <a:pt x="5619274" y="236696"/>
                    <a:pt x="5618321" y="238601"/>
                    <a:pt x="5616417" y="241459"/>
                  </a:cubicBezTo>
                  <a:cubicBezTo>
                    <a:pt x="5616417" y="241459"/>
                    <a:pt x="5616417" y="240506"/>
                    <a:pt x="5616417" y="240506"/>
                  </a:cubicBezTo>
                  <a:cubicBezTo>
                    <a:pt x="5616417" y="240506"/>
                    <a:pt x="5616417" y="240506"/>
                    <a:pt x="5616417" y="241459"/>
                  </a:cubicBezTo>
                  <a:cubicBezTo>
                    <a:pt x="5615464" y="242411"/>
                    <a:pt x="5614512" y="244316"/>
                    <a:pt x="5614512" y="245269"/>
                  </a:cubicBezTo>
                  <a:cubicBezTo>
                    <a:pt x="5608796" y="255746"/>
                    <a:pt x="5602129" y="267176"/>
                    <a:pt x="5594509" y="280511"/>
                  </a:cubicBezTo>
                  <a:cubicBezTo>
                    <a:pt x="5594509" y="278606"/>
                    <a:pt x="5594509" y="277654"/>
                    <a:pt x="5594509" y="275749"/>
                  </a:cubicBezTo>
                  <a:cubicBezTo>
                    <a:pt x="5594509" y="272891"/>
                    <a:pt x="5594509" y="270986"/>
                    <a:pt x="5594509" y="268129"/>
                  </a:cubicBezTo>
                  <a:cubicBezTo>
                    <a:pt x="5595462" y="260509"/>
                    <a:pt x="5596414" y="256699"/>
                    <a:pt x="5596414" y="256699"/>
                  </a:cubicBezTo>
                  <a:cubicBezTo>
                    <a:pt x="5596414" y="256699"/>
                    <a:pt x="5595462" y="258604"/>
                    <a:pt x="5594509" y="263366"/>
                  </a:cubicBezTo>
                  <a:cubicBezTo>
                    <a:pt x="5594509" y="263366"/>
                    <a:pt x="5594509" y="262414"/>
                    <a:pt x="5594509" y="262414"/>
                  </a:cubicBezTo>
                  <a:cubicBezTo>
                    <a:pt x="5593556" y="257651"/>
                    <a:pt x="5593556" y="253841"/>
                    <a:pt x="5592604" y="250031"/>
                  </a:cubicBezTo>
                  <a:cubicBezTo>
                    <a:pt x="5591651" y="243364"/>
                    <a:pt x="5590699" y="238601"/>
                    <a:pt x="5590699" y="232886"/>
                  </a:cubicBezTo>
                  <a:cubicBezTo>
                    <a:pt x="5594509" y="223361"/>
                    <a:pt x="5596414" y="217646"/>
                    <a:pt x="5596414" y="217646"/>
                  </a:cubicBezTo>
                  <a:cubicBezTo>
                    <a:pt x="5596414" y="217646"/>
                    <a:pt x="5593556" y="221456"/>
                    <a:pt x="5589746" y="230029"/>
                  </a:cubicBezTo>
                  <a:cubicBezTo>
                    <a:pt x="5589746" y="230029"/>
                    <a:pt x="5589746" y="230029"/>
                    <a:pt x="5589746" y="230029"/>
                  </a:cubicBezTo>
                  <a:cubicBezTo>
                    <a:pt x="5587842" y="218599"/>
                    <a:pt x="5586889" y="211931"/>
                    <a:pt x="5586889" y="211931"/>
                  </a:cubicBezTo>
                  <a:cubicBezTo>
                    <a:pt x="5586889" y="211931"/>
                    <a:pt x="5585937" y="218599"/>
                    <a:pt x="5585937" y="230029"/>
                  </a:cubicBezTo>
                  <a:cubicBezTo>
                    <a:pt x="5585937" y="230029"/>
                    <a:pt x="5585937" y="230981"/>
                    <a:pt x="5585937" y="230981"/>
                  </a:cubicBezTo>
                  <a:cubicBezTo>
                    <a:pt x="5584984" y="225266"/>
                    <a:pt x="5584031" y="219551"/>
                    <a:pt x="5583079" y="213836"/>
                  </a:cubicBezTo>
                  <a:cubicBezTo>
                    <a:pt x="5583079" y="223361"/>
                    <a:pt x="5583079" y="232886"/>
                    <a:pt x="5583079" y="242411"/>
                  </a:cubicBezTo>
                  <a:cubicBezTo>
                    <a:pt x="5582126" y="243364"/>
                    <a:pt x="5582126" y="245269"/>
                    <a:pt x="5581174" y="246221"/>
                  </a:cubicBezTo>
                  <a:cubicBezTo>
                    <a:pt x="5580221" y="247174"/>
                    <a:pt x="5579269" y="249079"/>
                    <a:pt x="5579269" y="250031"/>
                  </a:cubicBezTo>
                  <a:cubicBezTo>
                    <a:pt x="5576412" y="235744"/>
                    <a:pt x="5574506" y="221456"/>
                    <a:pt x="5571649" y="209074"/>
                  </a:cubicBezTo>
                  <a:cubicBezTo>
                    <a:pt x="5570696" y="202406"/>
                    <a:pt x="5568792" y="194786"/>
                    <a:pt x="5567839" y="189071"/>
                  </a:cubicBezTo>
                  <a:cubicBezTo>
                    <a:pt x="5565934" y="182404"/>
                    <a:pt x="5564981" y="176689"/>
                    <a:pt x="5563076" y="170974"/>
                  </a:cubicBezTo>
                  <a:cubicBezTo>
                    <a:pt x="5560219" y="159544"/>
                    <a:pt x="5557362" y="150019"/>
                    <a:pt x="5555456" y="141446"/>
                  </a:cubicBezTo>
                  <a:cubicBezTo>
                    <a:pt x="5550694" y="125254"/>
                    <a:pt x="5548789" y="115729"/>
                    <a:pt x="5548789" y="115729"/>
                  </a:cubicBezTo>
                  <a:cubicBezTo>
                    <a:pt x="5548789" y="115729"/>
                    <a:pt x="5549742" y="125254"/>
                    <a:pt x="5551646" y="142399"/>
                  </a:cubicBezTo>
                  <a:cubicBezTo>
                    <a:pt x="5552599" y="150971"/>
                    <a:pt x="5554504" y="160496"/>
                    <a:pt x="5555456" y="172879"/>
                  </a:cubicBezTo>
                  <a:cubicBezTo>
                    <a:pt x="5556409" y="178594"/>
                    <a:pt x="5557362" y="185261"/>
                    <a:pt x="5558314" y="190976"/>
                  </a:cubicBezTo>
                  <a:cubicBezTo>
                    <a:pt x="5559267" y="197644"/>
                    <a:pt x="5559267" y="204311"/>
                    <a:pt x="5560219" y="211931"/>
                  </a:cubicBezTo>
                  <a:cubicBezTo>
                    <a:pt x="5561171" y="226219"/>
                    <a:pt x="5563076" y="241459"/>
                    <a:pt x="5564981" y="257651"/>
                  </a:cubicBezTo>
                  <a:cubicBezTo>
                    <a:pt x="5565934" y="263366"/>
                    <a:pt x="5565934" y="269081"/>
                    <a:pt x="5565934" y="274796"/>
                  </a:cubicBezTo>
                  <a:cubicBezTo>
                    <a:pt x="5564981" y="275749"/>
                    <a:pt x="5564981" y="277654"/>
                    <a:pt x="5564029" y="278606"/>
                  </a:cubicBezTo>
                  <a:cubicBezTo>
                    <a:pt x="5563076" y="280511"/>
                    <a:pt x="5562124" y="282416"/>
                    <a:pt x="5561171" y="284321"/>
                  </a:cubicBezTo>
                  <a:cubicBezTo>
                    <a:pt x="5557362" y="277654"/>
                    <a:pt x="5553551" y="270034"/>
                    <a:pt x="5549742" y="264319"/>
                  </a:cubicBezTo>
                  <a:cubicBezTo>
                    <a:pt x="5549742" y="263366"/>
                    <a:pt x="5548789" y="262414"/>
                    <a:pt x="5548789" y="261461"/>
                  </a:cubicBezTo>
                  <a:cubicBezTo>
                    <a:pt x="5546884" y="255746"/>
                    <a:pt x="5545931" y="250984"/>
                    <a:pt x="5544026" y="247174"/>
                  </a:cubicBezTo>
                  <a:cubicBezTo>
                    <a:pt x="5545931" y="234791"/>
                    <a:pt x="5547837" y="228124"/>
                    <a:pt x="5547837" y="228124"/>
                  </a:cubicBezTo>
                  <a:cubicBezTo>
                    <a:pt x="5547837" y="228124"/>
                    <a:pt x="5545931" y="232886"/>
                    <a:pt x="5542121" y="241459"/>
                  </a:cubicBezTo>
                  <a:cubicBezTo>
                    <a:pt x="5542121" y="240506"/>
                    <a:pt x="5541169" y="239554"/>
                    <a:pt x="5541169" y="238601"/>
                  </a:cubicBezTo>
                  <a:cubicBezTo>
                    <a:pt x="5540217" y="235744"/>
                    <a:pt x="5539264" y="232886"/>
                    <a:pt x="5538312" y="230029"/>
                  </a:cubicBezTo>
                  <a:cubicBezTo>
                    <a:pt x="5546884" y="192881"/>
                    <a:pt x="5551646" y="167164"/>
                    <a:pt x="5551646" y="167164"/>
                  </a:cubicBezTo>
                  <a:cubicBezTo>
                    <a:pt x="5551646" y="167164"/>
                    <a:pt x="5542121" y="190024"/>
                    <a:pt x="5528787" y="225266"/>
                  </a:cubicBezTo>
                  <a:cubicBezTo>
                    <a:pt x="5526881" y="221456"/>
                    <a:pt x="5524976" y="219551"/>
                    <a:pt x="5524976" y="217646"/>
                  </a:cubicBezTo>
                  <a:cubicBezTo>
                    <a:pt x="5524024" y="213836"/>
                    <a:pt x="5524024" y="210026"/>
                    <a:pt x="5524024" y="207169"/>
                  </a:cubicBezTo>
                  <a:cubicBezTo>
                    <a:pt x="5522119" y="192881"/>
                    <a:pt x="5521167" y="185261"/>
                    <a:pt x="5521167" y="185261"/>
                  </a:cubicBezTo>
                  <a:cubicBezTo>
                    <a:pt x="5521167" y="185261"/>
                    <a:pt x="5521167" y="192881"/>
                    <a:pt x="5520214" y="207169"/>
                  </a:cubicBezTo>
                  <a:cubicBezTo>
                    <a:pt x="5520214" y="213836"/>
                    <a:pt x="5520214" y="222409"/>
                    <a:pt x="5520214" y="232886"/>
                  </a:cubicBezTo>
                  <a:cubicBezTo>
                    <a:pt x="5520214" y="237649"/>
                    <a:pt x="5520214" y="243364"/>
                    <a:pt x="5520214" y="248126"/>
                  </a:cubicBezTo>
                  <a:cubicBezTo>
                    <a:pt x="5520214" y="249079"/>
                    <a:pt x="5520214" y="250031"/>
                    <a:pt x="5520214" y="250984"/>
                  </a:cubicBezTo>
                  <a:cubicBezTo>
                    <a:pt x="5515451" y="264319"/>
                    <a:pt x="5510689" y="277654"/>
                    <a:pt x="5505926" y="291941"/>
                  </a:cubicBezTo>
                  <a:cubicBezTo>
                    <a:pt x="5504974" y="294799"/>
                    <a:pt x="5504021" y="297656"/>
                    <a:pt x="5503069" y="300514"/>
                  </a:cubicBezTo>
                  <a:cubicBezTo>
                    <a:pt x="5501164" y="297656"/>
                    <a:pt x="5500212" y="293846"/>
                    <a:pt x="5498306" y="290989"/>
                  </a:cubicBezTo>
                  <a:cubicBezTo>
                    <a:pt x="5498306" y="289084"/>
                    <a:pt x="5498306" y="287179"/>
                    <a:pt x="5498306" y="285274"/>
                  </a:cubicBezTo>
                  <a:cubicBezTo>
                    <a:pt x="5499259" y="274796"/>
                    <a:pt x="5499259" y="269081"/>
                    <a:pt x="5499259" y="269081"/>
                  </a:cubicBezTo>
                  <a:cubicBezTo>
                    <a:pt x="5499259" y="269081"/>
                    <a:pt x="5497354" y="274796"/>
                    <a:pt x="5494496" y="284321"/>
                  </a:cubicBezTo>
                  <a:cubicBezTo>
                    <a:pt x="5489734" y="273844"/>
                    <a:pt x="5484971" y="265271"/>
                    <a:pt x="5481162" y="257651"/>
                  </a:cubicBezTo>
                  <a:cubicBezTo>
                    <a:pt x="5482114" y="255746"/>
                    <a:pt x="5482114" y="253841"/>
                    <a:pt x="5483067" y="251936"/>
                  </a:cubicBezTo>
                  <a:cubicBezTo>
                    <a:pt x="5486876" y="241459"/>
                    <a:pt x="5489734" y="231934"/>
                    <a:pt x="5492592" y="224314"/>
                  </a:cubicBezTo>
                  <a:cubicBezTo>
                    <a:pt x="5497354" y="209074"/>
                    <a:pt x="5500212" y="200501"/>
                    <a:pt x="5500212" y="200501"/>
                  </a:cubicBezTo>
                  <a:cubicBezTo>
                    <a:pt x="5500212" y="200501"/>
                    <a:pt x="5498306" y="205264"/>
                    <a:pt x="5493544" y="212884"/>
                  </a:cubicBezTo>
                  <a:cubicBezTo>
                    <a:pt x="5496401" y="203359"/>
                    <a:pt x="5500212" y="194786"/>
                    <a:pt x="5502117" y="188119"/>
                  </a:cubicBezTo>
                  <a:cubicBezTo>
                    <a:pt x="5507831" y="170974"/>
                    <a:pt x="5511642" y="160496"/>
                    <a:pt x="5511642" y="160496"/>
                  </a:cubicBezTo>
                  <a:cubicBezTo>
                    <a:pt x="5511642" y="160496"/>
                    <a:pt x="5506879" y="170021"/>
                    <a:pt x="5498306" y="186214"/>
                  </a:cubicBezTo>
                  <a:cubicBezTo>
                    <a:pt x="5494496" y="194786"/>
                    <a:pt x="5489734" y="204311"/>
                    <a:pt x="5484019" y="215741"/>
                  </a:cubicBezTo>
                  <a:cubicBezTo>
                    <a:pt x="5481162" y="221456"/>
                    <a:pt x="5478304" y="227171"/>
                    <a:pt x="5475446" y="233839"/>
                  </a:cubicBezTo>
                  <a:cubicBezTo>
                    <a:pt x="5474494" y="236696"/>
                    <a:pt x="5473542" y="238601"/>
                    <a:pt x="5472589" y="241459"/>
                  </a:cubicBezTo>
                  <a:cubicBezTo>
                    <a:pt x="5465921" y="228124"/>
                    <a:pt x="5461159" y="221456"/>
                    <a:pt x="5461159" y="221456"/>
                  </a:cubicBezTo>
                  <a:cubicBezTo>
                    <a:pt x="5461159" y="221456"/>
                    <a:pt x="5464017" y="231934"/>
                    <a:pt x="5469731" y="248126"/>
                  </a:cubicBezTo>
                  <a:cubicBezTo>
                    <a:pt x="5468779" y="250031"/>
                    <a:pt x="5467826" y="252889"/>
                    <a:pt x="5466874" y="254794"/>
                  </a:cubicBezTo>
                  <a:cubicBezTo>
                    <a:pt x="5466874" y="255746"/>
                    <a:pt x="5465921" y="256699"/>
                    <a:pt x="5465921" y="257651"/>
                  </a:cubicBezTo>
                  <a:cubicBezTo>
                    <a:pt x="5465921" y="257651"/>
                    <a:pt x="5464969" y="256699"/>
                    <a:pt x="5464969" y="256699"/>
                  </a:cubicBezTo>
                  <a:cubicBezTo>
                    <a:pt x="5461159" y="252889"/>
                    <a:pt x="5458301" y="249079"/>
                    <a:pt x="5455444" y="246221"/>
                  </a:cubicBezTo>
                  <a:cubicBezTo>
                    <a:pt x="5454492" y="240506"/>
                    <a:pt x="5453539" y="234791"/>
                    <a:pt x="5452587" y="230029"/>
                  </a:cubicBezTo>
                  <a:cubicBezTo>
                    <a:pt x="5451634" y="224314"/>
                    <a:pt x="5449729" y="219551"/>
                    <a:pt x="5448776" y="214789"/>
                  </a:cubicBezTo>
                  <a:cubicBezTo>
                    <a:pt x="5445919" y="205264"/>
                    <a:pt x="5444014" y="196691"/>
                    <a:pt x="5442109" y="190024"/>
                  </a:cubicBezTo>
                  <a:cubicBezTo>
                    <a:pt x="5442109" y="190024"/>
                    <a:pt x="5442109" y="190024"/>
                    <a:pt x="5442109" y="190024"/>
                  </a:cubicBezTo>
                  <a:cubicBezTo>
                    <a:pt x="5442109" y="184309"/>
                    <a:pt x="5442109" y="180499"/>
                    <a:pt x="5442109" y="180499"/>
                  </a:cubicBezTo>
                  <a:cubicBezTo>
                    <a:pt x="5442109" y="180499"/>
                    <a:pt x="5442109" y="182404"/>
                    <a:pt x="5441156" y="186214"/>
                  </a:cubicBezTo>
                  <a:cubicBezTo>
                    <a:pt x="5438299" y="174784"/>
                    <a:pt x="5436394" y="169069"/>
                    <a:pt x="5436394" y="169069"/>
                  </a:cubicBezTo>
                  <a:cubicBezTo>
                    <a:pt x="5436394" y="169069"/>
                    <a:pt x="5437346" y="176689"/>
                    <a:pt x="5438299" y="190976"/>
                  </a:cubicBezTo>
                  <a:cubicBezTo>
                    <a:pt x="5438299" y="192881"/>
                    <a:pt x="5438299" y="193834"/>
                    <a:pt x="5439251" y="195739"/>
                  </a:cubicBezTo>
                  <a:cubicBezTo>
                    <a:pt x="5437346" y="203359"/>
                    <a:pt x="5435442" y="212884"/>
                    <a:pt x="5433537" y="225266"/>
                  </a:cubicBezTo>
                  <a:cubicBezTo>
                    <a:pt x="5430679" y="223361"/>
                    <a:pt x="5429726" y="221456"/>
                    <a:pt x="5429726" y="221456"/>
                  </a:cubicBezTo>
                  <a:cubicBezTo>
                    <a:pt x="5429726" y="221456"/>
                    <a:pt x="5430679" y="223361"/>
                    <a:pt x="5433537" y="225266"/>
                  </a:cubicBezTo>
                  <a:cubicBezTo>
                    <a:pt x="5432584" y="230029"/>
                    <a:pt x="5431631" y="235744"/>
                    <a:pt x="5430679" y="240506"/>
                  </a:cubicBezTo>
                  <a:cubicBezTo>
                    <a:pt x="5429726" y="232886"/>
                    <a:pt x="5428774" y="228124"/>
                    <a:pt x="5428774" y="228124"/>
                  </a:cubicBezTo>
                  <a:cubicBezTo>
                    <a:pt x="5428774" y="228124"/>
                    <a:pt x="5428774" y="232886"/>
                    <a:pt x="5428774" y="242411"/>
                  </a:cubicBezTo>
                  <a:cubicBezTo>
                    <a:pt x="5426869" y="234791"/>
                    <a:pt x="5425917" y="228124"/>
                    <a:pt x="5424012" y="222409"/>
                  </a:cubicBezTo>
                  <a:cubicBezTo>
                    <a:pt x="5421154" y="208121"/>
                    <a:pt x="5419249" y="200501"/>
                    <a:pt x="5419249" y="200501"/>
                  </a:cubicBezTo>
                  <a:cubicBezTo>
                    <a:pt x="5419249" y="200501"/>
                    <a:pt x="5419249" y="209074"/>
                    <a:pt x="5420201" y="223361"/>
                  </a:cubicBezTo>
                  <a:cubicBezTo>
                    <a:pt x="5421154" y="235744"/>
                    <a:pt x="5422106" y="253841"/>
                    <a:pt x="5424964" y="274796"/>
                  </a:cubicBezTo>
                  <a:cubicBezTo>
                    <a:pt x="5424012" y="282416"/>
                    <a:pt x="5422106" y="290989"/>
                    <a:pt x="5420201" y="299561"/>
                  </a:cubicBezTo>
                  <a:cubicBezTo>
                    <a:pt x="5419249" y="301466"/>
                    <a:pt x="5419249" y="303371"/>
                    <a:pt x="5418296" y="305276"/>
                  </a:cubicBezTo>
                  <a:cubicBezTo>
                    <a:pt x="5417344" y="302419"/>
                    <a:pt x="5416392" y="300514"/>
                    <a:pt x="5415439" y="298609"/>
                  </a:cubicBezTo>
                  <a:cubicBezTo>
                    <a:pt x="5416392" y="294799"/>
                    <a:pt x="5417344" y="291941"/>
                    <a:pt x="5417344" y="291941"/>
                  </a:cubicBezTo>
                  <a:cubicBezTo>
                    <a:pt x="5417344" y="291941"/>
                    <a:pt x="5416392" y="293846"/>
                    <a:pt x="5414487" y="296704"/>
                  </a:cubicBezTo>
                  <a:cubicBezTo>
                    <a:pt x="5414487" y="296704"/>
                    <a:pt x="5414487" y="295751"/>
                    <a:pt x="5414487" y="295751"/>
                  </a:cubicBezTo>
                  <a:cubicBezTo>
                    <a:pt x="5413534" y="292894"/>
                    <a:pt x="5412581" y="290036"/>
                    <a:pt x="5411629" y="287179"/>
                  </a:cubicBezTo>
                  <a:cubicBezTo>
                    <a:pt x="5413534" y="274796"/>
                    <a:pt x="5414487" y="268129"/>
                    <a:pt x="5414487" y="268129"/>
                  </a:cubicBezTo>
                  <a:cubicBezTo>
                    <a:pt x="5414487" y="268129"/>
                    <a:pt x="5412581" y="272891"/>
                    <a:pt x="5409724" y="282416"/>
                  </a:cubicBezTo>
                  <a:cubicBezTo>
                    <a:pt x="5407819" y="276701"/>
                    <a:pt x="5405914" y="271939"/>
                    <a:pt x="5404009" y="267176"/>
                  </a:cubicBezTo>
                  <a:cubicBezTo>
                    <a:pt x="5402104" y="262414"/>
                    <a:pt x="5401151" y="258604"/>
                    <a:pt x="5399246" y="253841"/>
                  </a:cubicBezTo>
                  <a:cubicBezTo>
                    <a:pt x="5400199" y="240506"/>
                    <a:pt x="5400199" y="232886"/>
                    <a:pt x="5400199" y="232886"/>
                  </a:cubicBezTo>
                  <a:cubicBezTo>
                    <a:pt x="5400199" y="232886"/>
                    <a:pt x="5399246" y="237649"/>
                    <a:pt x="5396389" y="247174"/>
                  </a:cubicBezTo>
                  <a:cubicBezTo>
                    <a:pt x="5396389" y="246221"/>
                    <a:pt x="5395437" y="245269"/>
                    <a:pt x="5395437" y="244316"/>
                  </a:cubicBezTo>
                  <a:cubicBezTo>
                    <a:pt x="5390674" y="231934"/>
                    <a:pt x="5387817" y="224314"/>
                    <a:pt x="5387817" y="224314"/>
                  </a:cubicBezTo>
                  <a:cubicBezTo>
                    <a:pt x="5387817" y="224314"/>
                    <a:pt x="5388769" y="231934"/>
                    <a:pt x="5391626" y="245269"/>
                  </a:cubicBezTo>
                  <a:cubicBezTo>
                    <a:pt x="5392579" y="249079"/>
                    <a:pt x="5393531" y="252889"/>
                    <a:pt x="5394484" y="257651"/>
                  </a:cubicBezTo>
                  <a:cubicBezTo>
                    <a:pt x="5391626" y="269081"/>
                    <a:pt x="5388769" y="283369"/>
                    <a:pt x="5384959" y="300514"/>
                  </a:cubicBezTo>
                  <a:cubicBezTo>
                    <a:pt x="5384959" y="299561"/>
                    <a:pt x="5384959" y="298609"/>
                    <a:pt x="5384006" y="297656"/>
                  </a:cubicBezTo>
                  <a:cubicBezTo>
                    <a:pt x="5383054" y="288131"/>
                    <a:pt x="5382101" y="283369"/>
                    <a:pt x="5382101" y="283369"/>
                  </a:cubicBezTo>
                  <a:cubicBezTo>
                    <a:pt x="5382101" y="283369"/>
                    <a:pt x="5382101" y="284321"/>
                    <a:pt x="5382101" y="287179"/>
                  </a:cubicBezTo>
                  <a:cubicBezTo>
                    <a:pt x="5381149" y="283369"/>
                    <a:pt x="5380196" y="280511"/>
                    <a:pt x="5380196" y="276701"/>
                  </a:cubicBezTo>
                  <a:cubicBezTo>
                    <a:pt x="5380196" y="275749"/>
                    <a:pt x="5379244" y="273844"/>
                    <a:pt x="5379244" y="272891"/>
                  </a:cubicBezTo>
                  <a:cubicBezTo>
                    <a:pt x="5380196" y="270986"/>
                    <a:pt x="5380196" y="269081"/>
                    <a:pt x="5380196" y="269081"/>
                  </a:cubicBezTo>
                  <a:cubicBezTo>
                    <a:pt x="5380196" y="269081"/>
                    <a:pt x="5380196" y="270034"/>
                    <a:pt x="5379244" y="271939"/>
                  </a:cubicBezTo>
                  <a:cubicBezTo>
                    <a:pt x="5376387" y="260509"/>
                    <a:pt x="5374481" y="250984"/>
                    <a:pt x="5372576" y="241459"/>
                  </a:cubicBezTo>
                  <a:cubicBezTo>
                    <a:pt x="5372576" y="238601"/>
                    <a:pt x="5372576" y="235744"/>
                    <a:pt x="5373529" y="232886"/>
                  </a:cubicBezTo>
                  <a:cubicBezTo>
                    <a:pt x="5374481" y="217646"/>
                    <a:pt x="5376387" y="203359"/>
                    <a:pt x="5378292" y="190024"/>
                  </a:cubicBezTo>
                  <a:cubicBezTo>
                    <a:pt x="5379244" y="176689"/>
                    <a:pt x="5382101" y="165259"/>
                    <a:pt x="5384006" y="153829"/>
                  </a:cubicBezTo>
                  <a:cubicBezTo>
                    <a:pt x="5384959" y="148114"/>
                    <a:pt x="5385912" y="143351"/>
                    <a:pt x="5386864" y="138589"/>
                  </a:cubicBezTo>
                  <a:cubicBezTo>
                    <a:pt x="5387817" y="133826"/>
                    <a:pt x="5388769" y="130016"/>
                    <a:pt x="5389721" y="126206"/>
                  </a:cubicBezTo>
                  <a:cubicBezTo>
                    <a:pt x="5392579" y="110966"/>
                    <a:pt x="5394484" y="102394"/>
                    <a:pt x="5394484" y="102394"/>
                  </a:cubicBezTo>
                  <a:cubicBezTo>
                    <a:pt x="5394484" y="102394"/>
                    <a:pt x="5391626" y="110966"/>
                    <a:pt x="5385912" y="125254"/>
                  </a:cubicBezTo>
                  <a:cubicBezTo>
                    <a:pt x="5384959" y="129064"/>
                    <a:pt x="5383054" y="132874"/>
                    <a:pt x="5381149" y="137636"/>
                  </a:cubicBezTo>
                  <a:cubicBezTo>
                    <a:pt x="5379244" y="142399"/>
                    <a:pt x="5378292" y="147161"/>
                    <a:pt x="5376387" y="151924"/>
                  </a:cubicBezTo>
                  <a:cubicBezTo>
                    <a:pt x="5373529" y="162401"/>
                    <a:pt x="5369719" y="174784"/>
                    <a:pt x="5366862" y="188119"/>
                  </a:cubicBezTo>
                  <a:cubicBezTo>
                    <a:pt x="5365909" y="193834"/>
                    <a:pt x="5364004" y="199549"/>
                    <a:pt x="5363051" y="205264"/>
                  </a:cubicBezTo>
                  <a:cubicBezTo>
                    <a:pt x="5361146" y="199549"/>
                    <a:pt x="5360194" y="196691"/>
                    <a:pt x="5360194" y="196691"/>
                  </a:cubicBezTo>
                  <a:cubicBezTo>
                    <a:pt x="5360194" y="196691"/>
                    <a:pt x="5361146" y="201454"/>
                    <a:pt x="5361146" y="210979"/>
                  </a:cubicBezTo>
                  <a:cubicBezTo>
                    <a:pt x="5360194" y="217646"/>
                    <a:pt x="5358289" y="224314"/>
                    <a:pt x="5357337" y="230981"/>
                  </a:cubicBezTo>
                  <a:cubicBezTo>
                    <a:pt x="5356384" y="235744"/>
                    <a:pt x="5355431" y="240506"/>
                    <a:pt x="5355431" y="245269"/>
                  </a:cubicBezTo>
                  <a:cubicBezTo>
                    <a:pt x="5355431" y="241459"/>
                    <a:pt x="5354479" y="238601"/>
                    <a:pt x="5354479" y="235744"/>
                  </a:cubicBezTo>
                  <a:cubicBezTo>
                    <a:pt x="5354479" y="233839"/>
                    <a:pt x="5354479" y="231934"/>
                    <a:pt x="5354479" y="230029"/>
                  </a:cubicBezTo>
                  <a:cubicBezTo>
                    <a:pt x="5355431" y="217646"/>
                    <a:pt x="5355431" y="210979"/>
                    <a:pt x="5355431" y="210979"/>
                  </a:cubicBezTo>
                  <a:cubicBezTo>
                    <a:pt x="5355431" y="210979"/>
                    <a:pt x="5354479" y="214789"/>
                    <a:pt x="5352574" y="222409"/>
                  </a:cubicBezTo>
                  <a:cubicBezTo>
                    <a:pt x="5350669" y="210026"/>
                    <a:pt x="5348764" y="199549"/>
                    <a:pt x="5347812" y="190024"/>
                  </a:cubicBezTo>
                  <a:cubicBezTo>
                    <a:pt x="5347812" y="186214"/>
                    <a:pt x="5347812" y="182404"/>
                    <a:pt x="5347812" y="179546"/>
                  </a:cubicBezTo>
                  <a:cubicBezTo>
                    <a:pt x="5347812" y="167164"/>
                    <a:pt x="5347812" y="160496"/>
                    <a:pt x="5347812" y="160496"/>
                  </a:cubicBezTo>
                  <a:cubicBezTo>
                    <a:pt x="5347812" y="160496"/>
                    <a:pt x="5346859" y="165259"/>
                    <a:pt x="5344954" y="173831"/>
                  </a:cubicBezTo>
                  <a:cubicBezTo>
                    <a:pt x="5342096" y="158591"/>
                    <a:pt x="5341144" y="150019"/>
                    <a:pt x="5341144" y="150019"/>
                  </a:cubicBezTo>
                  <a:cubicBezTo>
                    <a:pt x="5341144" y="150019"/>
                    <a:pt x="5341144" y="160496"/>
                    <a:pt x="5342096" y="177641"/>
                  </a:cubicBezTo>
                  <a:cubicBezTo>
                    <a:pt x="5342096" y="180499"/>
                    <a:pt x="5342096" y="184309"/>
                    <a:pt x="5342096" y="187166"/>
                  </a:cubicBezTo>
                  <a:cubicBezTo>
                    <a:pt x="5341144" y="190976"/>
                    <a:pt x="5341144" y="195739"/>
                    <a:pt x="5340192" y="200501"/>
                  </a:cubicBezTo>
                  <a:cubicBezTo>
                    <a:pt x="5339239" y="209074"/>
                    <a:pt x="5337334" y="218599"/>
                    <a:pt x="5337334" y="229076"/>
                  </a:cubicBezTo>
                  <a:cubicBezTo>
                    <a:pt x="5337334" y="239554"/>
                    <a:pt x="5336381" y="250984"/>
                    <a:pt x="5336381" y="263366"/>
                  </a:cubicBezTo>
                  <a:cubicBezTo>
                    <a:pt x="5336381" y="269081"/>
                    <a:pt x="5336381" y="275749"/>
                    <a:pt x="5336381" y="282416"/>
                  </a:cubicBezTo>
                  <a:cubicBezTo>
                    <a:pt x="5336381" y="282416"/>
                    <a:pt x="5336381" y="282416"/>
                    <a:pt x="5336381" y="282416"/>
                  </a:cubicBezTo>
                  <a:cubicBezTo>
                    <a:pt x="5335429" y="286226"/>
                    <a:pt x="5334476" y="290036"/>
                    <a:pt x="5333524" y="293846"/>
                  </a:cubicBezTo>
                  <a:cubicBezTo>
                    <a:pt x="5333524" y="292894"/>
                    <a:pt x="5332571" y="291941"/>
                    <a:pt x="5332571" y="291941"/>
                  </a:cubicBezTo>
                  <a:cubicBezTo>
                    <a:pt x="5330667" y="287179"/>
                    <a:pt x="5329714" y="282416"/>
                    <a:pt x="5327809" y="278606"/>
                  </a:cubicBezTo>
                  <a:cubicBezTo>
                    <a:pt x="5323999" y="269081"/>
                    <a:pt x="5321142" y="259556"/>
                    <a:pt x="5319237" y="252889"/>
                  </a:cubicBezTo>
                  <a:cubicBezTo>
                    <a:pt x="5313521" y="238601"/>
                    <a:pt x="5310664" y="230029"/>
                    <a:pt x="5310664" y="230029"/>
                  </a:cubicBezTo>
                  <a:cubicBezTo>
                    <a:pt x="5310664" y="230029"/>
                    <a:pt x="5312569" y="238601"/>
                    <a:pt x="5315426" y="253841"/>
                  </a:cubicBezTo>
                  <a:cubicBezTo>
                    <a:pt x="5316379" y="257651"/>
                    <a:pt x="5317331" y="262414"/>
                    <a:pt x="5318284" y="267176"/>
                  </a:cubicBezTo>
                  <a:cubicBezTo>
                    <a:pt x="5316379" y="264319"/>
                    <a:pt x="5315426" y="263366"/>
                    <a:pt x="5315426" y="263366"/>
                  </a:cubicBezTo>
                  <a:cubicBezTo>
                    <a:pt x="5315426" y="263366"/>
                    <a:pt x="5317331" y="268129"/>
                    <a:pt x="5320189" y="276701"/>
                  </a:cubicBezTo>
                  <a:cubicBezTo>
                    <a:pt x="5320189" y="278606"/>
                    <a:pt x="5321142" y="279559"/>
                    <a:pt x="5321142" y="281464"/>
                  </a:cubicBezTo>
                  <a:cubicBezTo>
                    <a:pt x="5322094" y="286226"/>
                    <a:pt x="5323046" y="291941"/>
                    <a:pt x="5324951" y="297656"/>
                  </a:cubicBezTo>
                  <a:cubicBezTo>
                    <a:pt x="5325904" y="300514"/>
                    <a:pt x="5326856" y="303371"/>
                    <a:pt x="5326856" y="306229"/>
                  </a:cubicBezTo>
                  <a:cubicBezTo>
                    <a:pt x="5323999" y="310991"/>
                    <a:pt x="5320189" y="316706"/>
                    <a:pt x="5316379" y="322421"/>
                  </a:cubicBezTo>
                  <a:cubicBezTo>
                    <a:pt x="5313521" y="327184"/>
                    <a:pt x="5309712" y="332899"/>
                    <a:pt x="5306854" y="338614"/>
                  </a:cubicBezTo>
                  <a:cubicBezTo>
                    <a:pt x="5303996" y="343376"/>
                    <a:pt x="5301139" y="349091"/>
                    <a:pt x="5298281" y="354806"/>
                  </a:cubicBezTo>
                  <a:cubicBezTo>
                    <a:pt x="5298281" y="350996"/>
                    <a:pt x="5298281" y="347186"/>
                    <a:pt x="5298281" y="344329"/>
                  </a:cubicBezTo>
                  <a:cubicBezTo>
                    <a:pt x="5299234" y="334804"/>
                    <a:pt x="5300187" y="326231"/>
                    <a:pt x="5301139" y="318611"/>
                  </a:cubicBezTo>
                  <a:cubicBezTo>
                    <a:pt x="5303044" y="308134"/>
                    <a:pt x="5303996" y="299561"/>
                    <a:pt x="5305901" y="291941"/>
                  </a:cubicBezTo>
                  <a:cubicBezTo>
                    <a:pt x="5309712" y="276701"/>
                    <a:pt x="5311617" y="269081"/>
                    <a:pt x="5311617" y="269081"/>
                  </a:cubicBezTo>
                  <a:cubicBezTo>
                    <a:pt x="5311617" y="269081"/>
                    <a:pt x="5307806" y="276701"/>
                    <a:pt x="5302092" y="290989"/>
                  </a:cubicBezTo>
                  <a:cubicBezTo>
                    <a:pt x="5301139" y="293846"/>
                    <a:pt x="5300187" y="295751"/>
                    <a:pt x="5299234" y="298609"/>
                  </a:cubicBezTo>
                  <a:cubicBezTo>
                    <a:pt x="5299234" y="276701"/>
                    <a:pt x="5299234" y="263366"/>
                    <a:pt x="5299234" y="263366"/>
                  </a:cubicBezTo>
                  <a:cubicBezTo>
                    <a:pt x="5299234" y="263366"/>
                    <a:pt x="5295424" y="284321"/>
                    <a:pt x="5290662" y="317659"/>
                  </a:cubicBezTo>
                  <a:cubicBezTo>
                    <a:pt x="5290662" y="315754"/>
                    <a:pt x="5289709" y="314801"/>
                    <a:pt x="5289709" y="312896"/>
                  </a:cubicBezTo>
                  <a:cubicBezTo>
                    <a:pt x="5287804" y="306229"/>
                    <a:pt x="5286851" y="300514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3994" y="291941"/>
                    <a:pt x="5283042" y="288131"/>
                    <a:pt x="5282089" y="284321"/>
                  </a:cubicBezTo>
                  <a:cubicBezTo>
                    <a:pt x="5282089" y="283369"/>
                    <a:pt x="5282089" y="283369"/>
                    <a:pt x="5281137" y="282416"/>
                  </a:cubicBezTo>
                  <a:cubicBezTo>
                    <a:pt x="5285899" y="264319"/>
                    <a:pt x="5288756" y="252889"/>
                    <a:pt x="5288756" y="252889"/>
                  </a:cubicBezTo>
                  <a:cubicBezTo>
                    <a:pt x="5288756" y="252889"/>
                    <a:pt x="5284946" y="260509"/>
                    <a:pt x="5279231" y="273844"/>
                  </a:cubicBezTo>
                  <a:cubicBezTo>
                    <a:pt x="5278279" y="269081"/>
                    <a:pt x="5276374" y="265271"/>
                    <a:pt x="5275421" y="262414"/>
                  </a:cubicBezTo>
                  <a:cubicBezTo>
                    <a:pt x="5270659" y="250031"/>
                    <a:pt x="5268754" y="243364"/>
                    <a:pt x="5268754" y="243364"/>
                  </a:cubicBezTo>
                  <a:cubicBezTo>
                    <a:pt x="5268754" y="243364"/>
                    <a:pt x="5269706" y="250031"/>
                    <a:pt x="5271612" y="262414"/>
                  </a:cubicBezTo>
                  <a:cubicBezTo>
                    <a:pt x="5272564" y="268129"/>
                    <a:pt x="5273517" y="275749"/>
                    <a:pt x="5274469" y="283369"/>
                  </a:cubicBezTo>
                  <a:cubicBezTo>
                    <a:pt x="5270659" y="290989"/>
                    <a:pt x="5266849" y="300514"/>
                    <a:pt x="5263039" y="310039"/>
                  </a:cubicBezTo>
                  <a:cubicBezTo>
                    <a:pt x="5263039" y="305276"/>
                    <a:pt x="5263039" y="302419"/>
                    <a:pt x="5263039" y="302419"/>
                  </a:cubicBezTo>
                  <a:cubicBezTo>
                    <a:pt x="5263039" y="302419"/>
                    <a:pt x="5262087" y="305276"/>
                    <a:pt x="5260181" y="310039"/>
                  </a:cubicBezTo>
                  <a:cubicBezTo>
                    <a:pt x="5260181" y="310039"/>
                    <a:pt x="5260181" y="309086"/>
                    <a:pt x="5260181" y="309086"/>
                  </a:cubicBezTo>
                  <a:cubicBezTo>
                    <a:pt x="5260181" y="306229"/>
                    <a:pt x="5260181" y="303371"/>
                    <a:pt x="5261134" y="301466"/>
                  </a:cubicBezTo>
                  <a:cubicBezTo>
                    <a:pt x="5261134" y="294799"/>
                    <a:pt x="5262087" y="289084"/>
                    <a:pt x="5262087" y="284321"/>
                  </a:cubicBezTo>
                  <a:cubicBezTo>
                    <a:pt x="5263039" y="274796"/>
                    <a:pt x="5263039" y="269081"/>
                    <a:pt x="5263039" y="269081"/>
                  </a:cubicBezTo>
                  <a:cubicBezTo>
                    <a:pt x="5263039" y="269081"/>
                    <a:pt x="5261134" y="273844"/>
                    <a:pt x="5258276" y="283369"/>
                  </a:cubicBezTo>
                  <a:cubicBezTo>
                    <a:pt x="5258276" y="284321"/>
                    <a:pt x="5257324" y="286226"/>
                    <a:pt x="5257324" y="287179"/>
                  </a:cubicBezTo>
                  <a:cubicBezTo>
                    <a:pt x="5256371" y="282416"/>
                    <a:pt x="5256371" y="277654"/>
                    <a:pt x="5255419" y="273844"/>
                  </a:cubicBezTo>
                  <a:cubicBezTo>
                    <a:pt x="5255419" y="272891"/>
                    <a:pt x="5255419" y="271939"/>
                    <a:pt x="5255419" y="271939"/>
                  </a:cubicBezTo>
                  <a:cubicBezTo>
                    <a:pt x="5255419" y="271939"/>
                    <a:pt x="5255419" y="271939"/>
                    <a:pt x="5255419" y="270986"/>
                  </a:cubicBezTo>
                  <a:cubicBezTo>
                    <a:pt x="5256371" y="268129"/>
                    <a:pt x="5256371" y="266224"/>
                    <a:pt x="5256371" y="266224"/>
                  </a:cubicBezTo>
                  <a:cubicBezTo>
                    <a:pt x="5256371" y="266224"/>
                    <a:pt x="5256371" y="267176"/>
                    <a:pt x="5255419" y="268129"/>
                  </a:cubicBezTo>
                  <a:cubicBezTo>
                    <a:pt x="5256371" y="255746"/>
                    <a:pt x="5257324" y="244316"/>
                    <a:pt x="5258276" y="232886"/>
                  </a:cubicBezTo>
                  <a:cubicBezTo>
                    <a:pt x="5262087" y="188119"/>
                    <a:pt x="5263039" y="158591"/>
                    <a:pt x="5263039" y="158591"/>
                  </a:cubicBezTo>
                  <a:cubicBezTo>
                    <a:pt x="5263039" y="158591"/>
                    <a:pt x="5258276" y="175736"/>
                    <a:pt x="5252562" y="204311"/>
                  </a:cubicBezTo>
                  <a:cubicBezTo>
                    <a:pt x="5253514" y="193834"/>
                    <a:pt x="5254467" y="183356"/>
                    <a:pt x="5255419" y="173831"/>
                  </a:cubicBezTo>
                  <a:cubicBezTo>
                    <a:pt x="5256371" y="160496"/>
                    <a:pt x="5257324" y="150019"/>
                    <a:pt x="5258276" y="140494"/>
                  </a:cubicBezTo>
                  <a:cubicBezTo>
                    <a:pt x="5260181" y="121444"/>
                    <a:pt x="5260181" y="110966"/>
                    <a:pt x="5260181" y="110966"/>
                  </a:cubicBezTo>
                  <a:cubicBezTo>
                    <a:pt x="5260181" y="110966"/>
                    <a:pt x="5257324" y="121444"/>
                    <a:pt x="5254467" y="139541"/>
                  </a:cubicBezTo>
                  <a:cubicBezTo>
                    <a:pt x="5252562" y="149066"/>
                    <a:pt x="5250656" y="159544"/>
                    <a:pt x="5247799" y="172879"/>
                  </a:cubicBezTo>
                  <a:cubicBezTo>
                    <a:pt x="5246846" y="179546"/>
                    <a:pt x="5244942" y="186214"/>
                    <a:pt x="5243989" y="192881"/>
                  </a:cubicBezTo>
                  <a:cubicBezTo>
                    <a:pt x="5243989" y="195739"/>
                    <a:pt x="5243037" y="198596"/>
                    <a:pt x="5243037" y="201454"/>
                  </a:cubicBezTo>
                  <a:cubicBezTo>
                    <a:pt x="5242084" y="197644"/>
                    <a:pt x="5241131" y="194786"/>
                    <a:pt x="5241131" y="194786"/>
                  </a:cubicBezTo>
                  <a:cubicBezTo>
                    <a:pt x="5241131" y="194786"/>
                    <a:pt x="5241131" y="199549"/>
                    <a:pt x="5241131" y="209074"/>
                  </a:cubicBezTo>
                  <a:cubicBezTo>
                    <a:pt x="5241131" y="210979"/>
                    <a:pt x="5240179" y="213836"/>
                    <a:pt x="5240179" y="215741"/>
                  </a:cubicBezTo>
                  <a:cubicBezTo>
                    <a:pt x="5239226" y="225266"/>
                    <a:pt x="5237321" y="235744"/>
                    <a:pt x="5235417" y="246221"/>
                  </a:cubicBezTo>
                  <a:cubicBezTo>
                    <a:pt x="5234464" y="248126"/>
                    <a:pt x="5232559" y="250984"/>
                    <a:pt x="5230654" y="252889"/>
                  </a:cubicBezTo>
                  <a:cubicBezTo>
                    <a:pt x="5227796" y="256699"/>
                    <a:pt x="5225892" y="261461"/>
                    <a:pt x="5222081" y="266224"/>
                  </a:cubicBezTo>
                  <a:cubicBezTo>
                    <a:pt x="5220176" y="270034"/>
                    <a:pt x="5217319" y="274796"/>
                    <a:pt x="5215414" y="279559"/>
                  </a:cubicBezTo>
                  <a:cubicBezTo>
                    <a:pt x="5215414" y="279559"/>
                    <a:pt x="5215414" y="279559"/>
                    <a:pt x="5215414" y="278606"/>
                  </a:cubicBezTo>
                  <a:cubicBezTo>
                    <a:pt x="5216367" y="276701"/>
                    <a:pt x="5216367" y="275749"/>
                    <a:pt x="5216367" y="275749"/>
                  </a:cubicBezTo>
                  <a:cubicBezTo>
                    <a:pt x="5216367" y="275749"/>
                    <a:pt x="5216367" y="276701"/>
                    <a:pt x="5215414" y="277654"/>
                  </a:cubicBezTo>
                  <a:cubicBezTo>
                    <a:pt x="5213509" y="267176"/>
                    <a:pt x="5212556" y="257651"/>
                    <a:pt x="5211604" y="249079"/>
                  </a:cubicBezTo>
                  <a:cubicBezTo>
                    <a:pt x="5210651" y="239554"/>
                    <a:pt x="5209699" y="230981"/>
                    <a:pt x="5208746" y="224314"/>
                  </a:cubicBezTo>
                  <a:cubicBezTo>
                    <a:pt x="5206842" y="210979"/>
                    <a:pt x="5205889" y="202406"/>
                    <a:pt x="5205889" y="202406"/>
                  </a:cubicBezTo>
                  <a:cubicBezTo>
                    <a:pt x="5205889" y="202406"/>
                    <a:pt x="5205889" y="210026"/>
                    <a:pt x="5204937" y="224314"/>
                  </a:cubicBezTo>
                  <a:cubicBezTo>
                    <a:pt x="5204937" y="230981"/>
                    <a:pt x="5204937" y="239554"/>
                    <a:pt x="5204937" y="249079"/>
                  </a:cubicBezTo>
                  <a:cubicBezTo>
                    <a:pt x="5204937" y="253841"/>
                    <a:pt x="5204937" y="258604"/>
                    <a:pt x="5204937" y="264319"/>
                  </a:cubicBezTo>
                  <a:cubicBezTo>
                    <a:pt x="5204937" y="270034"/>
                    <a:pt x="5204937" y="275749"/>
                    <a:pt x="5205889" y="281464"/>
                  </a:cubicBezTo>
                  <a:cubicBezTo>
                    <a:pt x="5205889" y="284321"/>
                    <a:pt x="5205889" y="286226"/>
                    <a:pt x="5205889" y="289084"/>
                  </a:cubicBezTo>
                  <a:cubicBezTo>
                    <a:pt x="5204937" y="287179"/>
                    <a:pt x="5203984" y="286226"/>
                    <a:pt x="5203984" y="286226"/>
                  </a:cubicBezTo>
                  <a:cubicBezTo>
                    <a:pt x="5203984" y="286226"/>
                    <a:pt x="5204937" y="288131"/>
                    <a:pt x="5205889" y="290989"/>
                  </a:cubicBezTo>
                  <a:cubicBezTo>
                    <a:pt x="5205889" y="290989"/>
                    <a:pt x="5205889" y="290989"/>
                    <a:pt x="5205889" y="291941"/>
                  </a:cubicBezTo>
                  <a:cubicBezTo>
                    <a:pt x="5204937" y="290036"/>
                    <a:pt x="5203984" y="289084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1126" y="281464"/>
                    <a:pt x="5199221" y="278606"/>
                    <a:pt x="5199221" y="278606"/>
                  </a:cubicBezTo>
                  <a:cubicBezTo>
                    <a:pt x="5199221" y="278606"/>
                    <a:pt x="5200174" y="283369"/>
                    <a:pt x="5202079" y="290989"/>
                  </a:cubicBezTo>
                  <a:cubicBezTo>
                    <a:pt x="5201126" y="292894"/>
                    <a:pt x="5200174" y="295751"/>
                    <a:pt x="5198269" y="300514"/>
                  </a:cubicBezTo>
                  <a:cubicBezTo>
                    <a:pt x="5197317" y="298609"/>
                    <a:pt x="5196364" y="297656"/>
                    <a:pt x="5195412" y="295751"/>
                  </a:cubicBezTo>
                  <a:cubicBezTo>
                    <a:pt x="5193506" y="284321"/>
                    <a:pt x="5192554" y="273844"/>
                    <a:pt x="5191601" y="263366"/>
                  </a:cubicBezTo>
                  <a:cubicBezTo>
                    <a:pt x="5187792" y="232886"/>
                    <a:pt x="5185887" y="208121"/>
                    <a:pt x="5184934" y="190024"/>
                  </a:cubicBezTo>
                  <a:cubicBezTo>
                    <a:pt x="5183981" y="181451"/>
                    <a:pt x="5183981" y="173831"/>
                    <a:pt x="5183981" y="169069"/>
                  </a:cubicBezTo>
                  <a:cubicBezTo>
                    <a:pt x="5183981" y="164306"/>
                    <a:pt x="5183981" y="161449"/>
                    <a:pt x="5183981" y="161449"/>
                  </a:cubicBezTo>
                  <a:cubicBezTo>
                    <a:pt x="5183981" y="161449"/>
                    <a:pt x="5183981" y="164306"/>
                    <a:pt x="5183029" y="169069"/>
                  </a:cubicBezTo>
                  <a:cubicBezTo>
                    <a:pt x="5182076" y="173831"/>
                    <a:pt x="5182076" y="180499"/>
                    <a:pt x="5181124" y="190024"/>
                  </a:cubicBezTo>
                  <a:cubicBezTo>
                    <a:pt x="5181124" y="196691"/>
                    <a:pt x="5180171" y="204311"/>
                    <a:pt x="5180171" y="211931"/>
                  </a:cubicBezTo>
                  <a:cubicBezTo>
                    <a:pt x="5179219" y="212884"/>
                    <a:pt x="5178267" y="213836"/>
                    <a:pt x="5177314" y="215741"/>
                  </a:cubicBezTo>
                  <a:cubicBezTo>
                    <a:pt x="5174456" y="219551"/>
                    <a:pt x="5170646" y="224314"/>
                    <a:pt x="5165884" y="231934"/>
                  </a:cubicBezTo>
                  <a:cubicBezTo>
                    <a:pt x="5164931" y="232886"/>
                    <a:pt x="5163979" y="234791"/>
                    <a:pt x="5163979" y="235744"/>
                  </a:cubicBezTo>
                  <a:cubicBezTo>
                    <a:pt x="5163026" y="233839"/>
                    <a:pt x="5162074" y="231934"/>
                    <a:pt x="5161121" y="230029"/>
                  </a:cubicBezTo>
                  <a:cubicBezTo>
                    <a:pt x="5161121" y="230029"/>
                    <a:pt x="5161121" y="229076"/>
                    <a:pt x="5161121" y="229076"/>
                  </a:cubicBezTo>
                  <a:cubicBezTo>
                    <a:pt x="5162074" y="222409"/>
                    <a:pt x="5162074" y="217646"/>
                    <a:pt x="5163026" y="213836"/>
                  </a:cubicBezTo>
                  <a:cubicBezTo>
                    <a:pt x="5163979" y="210026"/>
                    <a:pt x="5163979" y="208121"/>
                    <a:pt x="5163979" y="208121"/>
                  </a:cubicBezTo>
                  <a:cubicBezTo>
                    <a:pt x="5163979" y="208121"/>
                    <a:pt x="5161121" y="213836"/>
                    <a:pt x="5158264" y="224314"/>
                  </a:cubicBezTo>
                  <a:cubicBezTo>
                    <a:pt x="5157312" y="222409"/>
                    <a:pt x="5156359" y="221456"/>
                    <a:pt x="5156359" y="220504"/>
                  </a:cubicBezTo>
                  <a:cubicBezTo>
                    <a:pt x="5152549" y="213836"/>
                    <a:pt x="5149692" y="208121"/>
                    <a:pt x="5147787" y="205264"/>
                  </a:cubicBezTo>
                  <a:cubicBezTo>
                    <a:pt x="5146834" y="195739"/>
                    <a:pt x="5145881" y="186214"/>
                    <a:pt x="5144929" y="178594"/>
                  </a:cubicBezTo>
                  <a:cubicBezTo>
                    <a:pt x="5143024" y="159544"/>
                    <a:pt x="5141119" y="149066"/>
                    <a:pt x="5141119" y="149066"/>
                  </a:cubicBezTo>
                  <a:cubicBezTo>
                    <a:pt x="5141119" y="149066"/>
                    <a:pt x="5141119" y="159544"/>
                    <a:pt x="5141119" y="178594"/>
                  </a:cubicBezTo>
                  <a:cubicBezTo>
                    <a:pt x="5141119" y="197644"/>
                    <a:pt x="5141119" y="224314"/>
                    <a:pt x="5141119" y="255746"/>
                  </a:cubicBezTo>
                  <a:cubicBezTo>
                    <a:pt x="5141119" y="256699"/>
                    <a:pt x="5141119" y="257651"/>
                    <a:pt x="5141119" y="258604"/>
                  </a:cubicBezTo>
                  <a:cubicBezTo>
                    <a:pt x="5140167" y="259556"/>
                    <a:pt x="5140167" y="259556"/>
                    <a:pt x="5139214" y="260509"/>
                  </a:cubicBezTo>
                  <a:cubicBezTo>
                    <a:pt x="5138262" y="261461"/>
                    <a:pt x="5136356" y="263366"/>
                    <a:pt x="5134451" y="265271"/>
                  </a:cubicBezTo>
                  <a:cubicBezTo>
                    <a:pt x="5131594" y="216694"/>
                    <a:pt x="5128737" y="184309"/>
                    <a:pt x="5128737" y="184309"/>
                  </a:cubicBezTo>
                  <a:cubicBezTo>
                    <a:pt x="5128737" y="184309"/>
                    <a:pt x="5126831" y="204311"/>
                    <a:pt x="5124926" y="236696"/>
                  </a:cubicBezTo>
                  <a:cubicBezTo>
                    <a:pt x="5121117" y="225266"/>
                    <a:pt x="5119212" y="219551"/>
                    <a:pt x="5119212" y="219551"/>
                  </a:cubicBezTo>
                  <a:cubicBezTo>
                    <a:pt x="5119212" y="219551"/>
                    <a:pt x="5121117" y="230029"/>
                    <a:pt x="5123974" y="249079"/>
                  </a:cubicBezTo>
                  <a:cubicBezTo>
                    <a:pt x="5123974" y="251936"/>
                    <a:pt x="5123974" y="255746"/>
                    <a:pt x="5123021" y="258604"/>
                  </a:cubicBezTo>
                  <a:cubicBezTo>
                    <a:pt x="5122069" y="263366"/>
                    <a:pt x="5121117" y="270034"/>
                    <a:pt x="5120164" y="279559"/>
                  </a:cubicBezTo>
                  <a:cubicBezTo>
                    <a:pt x="5119212" y="281464"/>
                    <a:pt x="5117306" y="283369"/>
                    <a:pt x="5116354" y="285274"/>
                  </a:cubicBezTo>
                  <a:cubicBezTo>
                    <a:pt x="5113496" y="289084"/>
                    <a:pt x="5109687" y="293846"/>
                    <a:pt x="5106829" y="298609"/>
                  </a:cubicBezTo>
                  <a:cubicBezTo>
                    <a:pt x="5105876" y="299561"/>
                    <a:pt x="5104924" y="301466"/>
                    <a:pt x="5103971" y="303371"/>
                  </a:cubicBezTo>
                  <a:cubicBezTo>
                    <a:pt x="5097304" y="287179"/>
                    <a:pt x="5090637" y="272891"/>
                    <a:pt x="5085874" y="261461"/>
                  </a:cubicBezTo>
                  <a:cubicBezTo>
                    <a:pt x="5085874" y="261461"/>
                    <a:pt x="5085874" y="261461"/>
                    <a:pt x="5086826" y="261461"/>
                  </a:cubicBezTo>
                  <a:cubicBezTo>
                    <a:pt x="5089684" y="260509"/>
                    <a:pt x="5091589" y="260509"/>
                    <a:pt x="5091589" y="260509"/>
                  </a:cubicBezTo>
                  <a:cubicBezTo>
                    <a:pt x="5091589" y="260509"/>
                    <a:pt x="5089684" y="260509"/>
                    <a:pt x="5086826" y="260509"/>
                  </a:cubicBezTo>
                  <a:cubicBezTo>
                    <a:pt x="5086826" y="260509"/>
                    <a:pt x="5085874" y="260509"/>
                    <a:pt x="5085874" y="260509"/>
                  </a:cubicBezTo>
                  <a:cubicBezTo>
                    <a:pt x="5078254" y="243364"/>
                    <a:pt x="5073492" y="232886"/>
                    <a:pt x="5071587" y="230029"/>
                  </a:cubicBezTo>
                  <a:cubicBezTo>
                    <a:pt x="5071587" y="225266"/>
                    <a:pt x="5071587" y="222409"/>
                    <a:pt x="5071587" y="222409"/>
                  </a:cubicBezTo>
                  <a:cubicBezTo>
                    <a:pt x="5071587" y="222409"/>
                    <a:pt x="5070634" y="224314"/>
                    <a:pt x="5069681" y="227171"/>
                  </a:cubicBezTo>
                  <a:cubicBezTo>
                    <a:pt x="5066824" y="214789"/>
                    <a:pt x="5063967" y="203359"/>
                    <a:pt x="5062062" y="192881"/>
                  </a:cubicBezTo>
                  <a:cubicBezTo>
                    <a:pt x="5061109" y="186214"/>
                    <a:pt x="5059204" y="180499"/>
                    <a:pt x="5058251" y="174784"/>
                  </a:cubicBezTo>
                  <a:cubicBezTo>
                    <a:pt x="5057299" y="169069"/>
                    <a:pt x="5056346" y="164306"/>
                    <a:pt x="5055394" y="159544"/>
                  </a:cubicBezTo>
                  <a:cubicBezTo>
                    <a:pt x="5051584" y="140494"/>
                    <a:pt x="5049679" y="130016"/>
                    <a:pt x="5049679" y="130016"/>
                  </a:cubicBezTo>
                  <a:cubicBezTo>
                    <a:pt x="5049679" y="130016"/>
                    <a:pt x="5050631" y="140494"/>
                    <a:pt x="5050631" y="159544"/>
                  </a:cubicBezTo>
                  <a:cubicBezTo>
                    <a:pt x="5050631" y="164306"/>
                    <a:pt x="5051584" y="169069"/>
                    <a:pt x="5051584" y="174784"/>
                  </a:cubicBezTo>
                  <a:cubicBezTo>
                    <a:pt x="5052537" y="180499"/>
                    <a:pt x="5052537" y="186214"/>
                    <a:pt x="5053489" y="192881"/>
                  </a:cubicBezTo>
                  <a:cubicBezTo>
                    <a:pt x="5055394" y="206216"/>
                    <a:pt x="5056346" y="220504"/>
                    <a:pt x="5059204" y="236696"/>
                  </a:cubicBezTo>
                  <a:cubicBezTo>
                    <a:pt x="5060156" y="240506"/>
                    <a:pt x="5061109" y="245269"/>
                    <a:pt x="5061109" y="249079"/>
                  </a:cubicBezTo>
                  <a:cubicBezTo>
                    <a:pt x="5059204" y="254794"/>
                    <a:pt x="5057299" y="262414"/>
                    <a:pt x="5055394" y="270034"/>
                  </a:cubicBezTo>
                  <a:cubicBezTo>
                    <a:pt x="5054442" y="270986"/>
                    <a:pt x="5053489" y="270986"/>
                    <a:pt x="5052537" y="271939"/>
                  </a:cubicBezTo>
                  <a:cubicBezTo>
                    <a:pt x="5052537" y="271939"/>
                    <a:pt x="5052537" y="271939"/>
                    <a:pt x="5052537" y="271939"/>
                  </a:cubicBezTo>
                  <a:cubicBezTo>
                    <a:pt x="5051584" y="269081"/>
                    <a:pt x="5051584" y="267176"/>
                    <a:pt x="5051584" y="267176"/>
                  </a:cubicBezTo>
                  <a:cubicBezTo>
                    <a:pt x="5051584" y="267176"/>
                    <a:pt x="5051584" y="268129"/>
                    <a:pt x="5051584" y="269081"/>
                  </a:cubicBezTo>
                  <a:cubicBezTo>
                    <a:pt x="5050631" y="266224"/>
                    <a:pt x="5049679" y="264319"/>
                    <a:pt x="5048726" y="261461"/>
                  </a:cubicBezTo>
                  <a:cubicBezTo>
                    <a:pt x="5048726" y="261461"/>
                    <a:pt x="5048726" y="261461"/>
                    <a:pt x="5048726" y="261461"/>
                  </a:cubicBezTo>
                  <a:cubicBezTo>
                    <a:pt x="5049679" y="255746"/>
                    <a:pt x="5050631" y="252889"/>
                    <a:pt x="5050631" y="252889"/>
                  </a:cubicBezTo>
                  <a:cubicBezTo>
                    <a:pt x="5050631" y="252889"/>
                    <a:pt x="5049679" y="254794"/>
                    <a:pt x="5047774" y="259556"/>
                  </a:cubicBezTo>
                  <a:cubicBezTo>
                    <a:pt x="5043964" y="250984"/>
                    <a:pt x="5041106" y="243364"/>
                    <a:pt x="5039201" y="236696"/>
                  </a:cubicBezTo>
                  <a:cubicBezTo>
                    <a:pt x="5034439" y="222409"/>
                    <a:pt x="5031581" y="214789"/>
                    <a:pt x="5031581" y="214789"/>
                  </a:cubicBezTo>
                  <a:cubicBezTo>
                    <a:pt x="5031581" y="214789"/>
                    <a:pt x="5033487" y="223361"/>
                    <a:pt x="5035392" y="237649"/>
                  </a:cubicBezTo>
                  <a:cubicBezTo>
                    <a:pt x="5036344" y="243364"/>
                    <a:pt x="5037296" y="249079"/>
                    <a:pt x="5039201" y="256699"/>
                  </a:cubicBezTo>
                  <a:cubicBezTo>
                    <a:pt x="5038249" y="258604"/>
                    <a:pt x="5036344" y="261461"/>
                    <a:pt x="5034439" y="265271"/>
                  </a:cubicBezTo>
                  <a:cubicBezTo>
                    <a:pt x="5034439" y="264319"/>
                    <a:pt x="5034439" y="263366"/>
                    <a:pt x="5034439" y="262414"/>
                  </a:cubicBezTo>
                  <a:cubicBezTo>
                    <a:pt x="5033487" y="253841"/>
                    <a:pt x="5031581" y="247174"/>
                    <a:pt x="5030629" y="241459"/>
                  </a:cubicBezTo>
                  <a:cubicBezTo>
                    <a:pt x="5028724" y="230029"/>
                    <a:pt x="5026819" y="223361"/>
                    <a:pt x="5026819" y="223361"/>
                  </a:cubicBezTo>
                  <a:cubicBezTo>
                    <a:pt x="5026819" y="223361"/>
                    <a:pt x="5026819" y="230029"/>
                    <a:pt x="5025867" y="242411"/>
                  </a:cubicBezTo>
                  <a:cubicBezTo>
                    <a:pt x="5025867" y="248126"/>
                    <a:pt x="5025867" y="255746"/>
                    <a:pt x="5025867" y="263366"/>
                  </a:cubicBezTo>
                  <a:cubicBezTo>
                    <a:pt x="5025867" y="267176"/>
                    <a:pt x="5025867" y="271939"/>
                    <a:pt x="5025867" y="276701"/>
                  </a:cubicBezTo>
                  <a:cubicBezTo>
                    <a:pt x="5025867" y="277654"/>
                    <a:pt x="5025867" y="279559"/>
                    <a:pt x="5025867" y="281464"/>
                  </a:cubicBezTo>
                  <a:cubicBezTo>
                    <a:pt x="5020151" y="274796"/>
                    <a:pt x="5015389" y="268129"/>
                    <a:pt x="5010626" y="263366"/>
                  </a:cubicBezTo>
                  <a:cubicBezTo>
                    <a:pt x="5003006" y="255746"/>
                    <a:pt x="4998244" y="250984"/>
                    <a:pt x="4995387" y="248126"/>
                  </a:cubicBezTo>
                  <a:cubicBezTo>
                    <a:pt x="4996339" y="245269"/>
                    <a:pt x="4997292" y="243364"/>
                    <a:pt x="4997292" y="243364"/>
                  </a:cubicBezTo>
                  <a:cubicBezTo>
                    <a:pt x="4997292" y="243364"/>
                    <a:pt x="4996339" y="245269"/>
                    <a:pt x="4994434" y="248126"/>
                  </a:cubicBezTo>
                  <a:cubicBezTo>
                    <a:pt x="4993481" y="247174"/>
                    <a:pt x="4992529" y="246221"/>
                    <a:pt x="4992529" y="246221"/>
                  </a:cubicBezTo>
                  <a:cubicBezTo>
                    <a:pt x="4994434" y="211931"/>
                    <a:pt x="4994434" y="190024"/>
                    <a:pt x="4994434" y="190024"/>
                  </a:cubicBezTo>
                  <a:cubicBezTo>
                    <a:pt x="4994434" y="190024"/>
                    <a:pt x="4988719" y="210026"/>
                    <a:pt x="4983004" y="240506"/>
                  </a:cubicBezTo>
                  <a:cubicBezTo>
                    <a:pt x="4982051" y="239554"/>
                    <a:pt x="4981099" y="238601"/>
                    <a:pt x="4981099" y="238601"/>
                  </a:cubicBezTo>
                  <a:cubicBezTo>
                    <a:pt x="4967764" y="226219"/>
                    <a:pt x="4959192" y="219551"/>
                    <a:pt x="4959192" y="219551"/>
                  </a:cubicBezTo>
                  <a:cubicBezTo>
                    <a:pt x="4959192" y="219551"/>
                    <a:pt x="4965859" y="227171"/>
                    <a:pt x="4978242" y="241459"/>
                  </a:cubicBezTo>
                  <a:cubicBezTo>
                    <a:pt x="4979194" y="243364"/>
                    <a:pt x="4981099" y="244316"/>
                    <a:pt x="4982051" y="246221"/>
                  </a:cubicBezTo>
                  <a:cubicBezTo>
                    <a:pt x="4982051" y="247174"/>
                    <a:pt x="4982051" y="248126"/>
                    <a:pt x="4982051" y="248126"/>
                  </a:cubicBezTo>
                  <a:cubicBezTo>
                    <a:pt x="4980146" y="257651"/>
                    <a:pt x="4978242" y="268129"/>
                    <a:pt x="4976337" y="279559"/>
                  </a:cubicBezTo>
                  <a:cubicBezTo>
                    <a:pt x="4974431" y="283369"/>
                    <a:pt x="4971574" y="287179"/>
                    <a:pt x="4969669" y="290989"/>
                  </a:cubicBezTo>
                  <a:cubicBezTo>
                    <a:pt x="4965859" y="281464"/>
                    <a:pt x="4963001" y="272891"/>
                    <a:pt x="4960144" y="265271"/>
                  </a:cubicBezTo>
                  <a:cubicBezTo>
                    <a:pt x="4960144" y="265271"/>
                    <a:pt x="4960144" y="264319"/>
                    <a:pt x="4960144" y="264319"/>
                  </a:cubicBezTo>
                  <a:cubicBezTo>
                    <a:pt x="4960144" y="253841"/>
                    <a:pt x="4960144" y="245269"/>
                    <a:pt x="4959192" y="237649"/>
                  </a:cubicBezTo>
                  <a:cubicBezTo>
                    <a:pt x="4958239" y="223361"/>
                    <a:pt x="4958239" y="215741"/>
                    <a:pt x="4958239" y="214789"/>
                  </a:cubicBezTo>
                  <a:cubicBezTo>
                    <a:pt x="4963001" y="194786"/>
                    <a:pt x="4965859" y="177641"/>
                    <a:pt x="4968717" y="164306"/>
                  </a:cubicBezTo>
                  <a:cubicBezTo>
                    <a:pt x="4972526" y="145256"/>
                    <a:pt x="4974431" y="134779"/>
                    <a:pt x="4974431" y="134779"/>
                  </a:cubicBezTo>
                  <a:cubicBezTo>
                    <a:pt x="4974431" y="134779"/>
                    <a:pt x="4970621" y="145256"/>
                    <a:pt x="4964906" y="163354"/>
                  </a:cubicBezTo>
                  <a:cubicBezTo>
                    <a:pt x="4962049" y="171926"/>
                    <a:pt x="4959192" y="181451"/>
                    <a:pt x="4955381" y="191929"/>
                  </a:cubicBezTo>
                  <a:cubicBezTo>
                    <a:pt x="4955381" y="182404"/>
                    <a:pt x="4955381" y="176689"/>
                    <a:pt x="4955381" y="176689"/>
                  </a:cubicBezTo>
                  <a:cubicBezTo>
                    <a:pt x="4955381" y="176689"/>
                    <a:pt x="4954429" y="186214"/>
                    <a:pt x="4952524" y="202406"/>
                  </a:cubicBezTo>
                  <a:cubicBezTo>
                    <a:pt x="4952524" y="202406"/>
                    <a:pt x="4952524" y="203359"/>
                    <a:pt x="4952524" y="203359"/>
                  </a:cubicBezTo>
                  <a:cubicBezTo>
                    <a:pt x="4949667" y="210979"/>
                    <a:pt x="4947762" y="218599"/>
                    <a:pt x="4944904" y="227171"/>
                  </a:cubicBezTo>
                  <a:cubicBezTo>
                    <a:pt x="4944904" y="227171"/>
                    <a:pt x="4944904" y="226219"/>
                    <a:pt x="4944904" y="226219"/>
                  </a:cubicBezTo>
                  <a:cubicBezTo>
                    <a:pt x="4939189" y="209074"/>
                    <a:pt x="4936331" y="199549"/>
                    <a:pt x="4936331" y="199549"/>
                  </a:cubicBezTo>
                  <a:cubicBezTo>
                    <a:pt x="4936331" y="199549"/>
                    <a:pt x="4938237" y="213836"/>
                    <a:pt x="4942046" y="236696"/>
                  </a:cubicBezTo>
                  <a:cubicBezTo>
                    <a:pt x="4942046" y="237649"/>
                    <a:pt x="4941094" y="238601"/>
                    <a:pt x="4941094" y="239554"/>
                  </a:cubicBezTo>
                  <a:cubicBezTo>
                    <a:pt x="4935379" y="255746"/>
                    <a:pt x="4929664" y="273844"/>
                    <a:pt x="4922996" y="292894"/>
                  </a:cubicBezTo>
                  <a:cubicBezTo>
                    <a:pt x="4922996" y="291941"/>
                    <a:pt x="4922996" y="290036"/>
                    <a:pt x="4922996" y="289084"/>
                  </a:cubicBezTo>
                  <a:cubicBezTo>
                    <a:pt x="4921092" y="275749"/>
                    <a:pt x="4920139" y="269081"/>
                    <a:pt x="4920139" y="269081"/>
                  </a:cubicBezTo>
                  <a:cubicBezTo>
                    <a:pt x="4920139" y="269081"/>
                    <a:pt x="4919187" y="276701"/>
                    <a:pt x="4919187" y="290036"/>
                  </a:cubicBezTo>
                  <a:cubicBezTo>
                    <a:pt x="4919187" y="291941"/>
                    <a:pt x="4919187" y="293846"/>
                    <a:pt x="4919187" y="296704"/>
                  </a:cubicBezTo>
                  <a:cubicBezTo>
                    <a:pt x="4918234" y="293846"/>
                    <a:pt x="4918234" y="290989"/>
                    <a:pt x="4917281" y="289084"/>
                  </a:cubicBezTo>
                  <a:cubicBezTo>
                    <a:pt x="4915376" y="279559"/>
                    <a:pt x="4913471" y="271939"/>
                    <a:pt x="4911567" y="266224"/>
                  </a:cubicBezTo>
                  <a:cubicBezTo>
                    <a:pt x="4907756" y="253841"/>
                    <a:pt x="4904899" y="246221"/>
                    <a:pt x="4904899" y="246221"/>
                  </a:cubicBezTo>
                  <a:cubicBezTo>
                    <a:pt x="4904899" y="246221"/>
                    <a:pt x="4905851" y="253841"/>
                    <a:pt x="4907756" y="267176"/>
                  </a:cubicBezTo>
                  <a:cubicBezTo>
                    <a:pt x="4908709" y="273844"/>
                    <a:pt x="4908709" y="281464"/>
                    <a:pt x="4909662" y="290989"/>
                  </a:cubicBezTo>
                  <a:cubicBezTo>
                    <a:pt x="4910614" y="299561"/>
                    <a:pt x="4910614" y="310039"/>
                    <a:pt x="4911567" y="321469"/>
                  </a:cubicBezTo>
                  <a:cubicBezTo>
                    <a:pt x="4910614" y="323374"/>
                    <a:pt x="4909662" y="325279"/>
                    <a:pt x="4908709" y="327184"/>
                  </a:cubicBezTo>
                  <a:cubicBezTo>
                    <a:pt x="4906804" y="322421"/>
                    <a:pt x="4903946" y="317659"/>
                    <a:pt x="4902042" y="313849"/>
                  </a:cubicBezTo>
                  <a:cubicBezTo>
                    <a:pt x="4899184" y="308134"/>
                    <a:pt x="4896326" y="302419"/>
                    <a:pt x="4894421" y="298609"/>
                  </a:cubicBezTo>
                  <a:cubicBezTo>
                    <a:pt x="4893469" y="290036"/>
                    <a:pt x="4892517" y="285274"/>
                    <a:pt x="4892517" y="285274"/>
                  </a:cubicBezTo>
                  <a:cubicBezTo>
                    <a:pt x="4892517" y="285274"/>
                    <a:pt x="4892517" y="288131"/>
                    <a:pt x="4891564" y="293846"/>
                  </a:cubicBezTo>
                  <a:cubicBezTo>
                    <a:pt x="4889659" y="290989"/>
                    <a:pt x="4888706" y="289084"/>
                    <a:pt x="4888706" y="289084"/>
                  </a:cubicBezTo>
                  <a:cubicBezTo>
                    <a:pt x="4888706" y="289084"/>
                    <a:pt x="4889659" y="291941"/>
                    <a:pt x="4891564" y="295751"/>
                  </a:cubicBezTo>
                  <a:cubicBezTo>
                    <a:pt x="4890612" y="306229"/>
                    <a:pt x="4888706" y="324326"/>
                    <a:pt x="4887754" y="348139"/>
                  </a:cubicBezTo>
                  <a:cubicBezTo>
                    <a:pt x="4887754" y="350996"/>
                    <a:pt x="4887754" y="354806"/>
                    <a:pt x="4887754" y="357664"/>
                  </a:cubicBezTo>
                  <a:cubicBezTo>
                    <a:pt x="4885849" y="354806"/>
                    <a:pt x="4883944" y="352901"/>
                    <a:pt x="4882991" y="350996"/>
                  </a:cubicBezTo>
                  <a:cubicBezTo>
                    <a:pt x="4882991" y="347186"/>
                    <a:pt x="4882039" y="343376"/>
                    <a:pt x="4882039" y="338614"/>
                  </a:cubicBezTo>
                  <a:cubicBezTo>
                    <a:pt x="4882039" y="338614"/>
                    <a:pt x="4882039" y="337661"/>
                    <a:pt x="4882039" y="337661"/>
                  </a:cubicBezTo>
                  <a:cubicBezTo>
                    <a:pt x="4882991" y="333851"/>
                    <a:pt x="4882991" y="330041"/>
                    <a:pt x="4883944" y="327184"/>
                  </a:cubicBezTo>
                  <a:cubicBezTo>
                    <a:pt x="4884896" y="324326"/>
                    <a:pt x="4884896" y="321469"/>
                    <a:pt x="4885849" y="319564"/>
                  </a:cubicBezTo>
                  <a:cubicBezTo>
                    <a:pt x="4886801" y="315754"/>
                    <a:pt x="4887754" y="312896"/>
                    <a:pt x="4887754" y="312896"/>
                  </a:cubicBezTo>
                  <a:cubicBezTo>
                    <a:pt x="4887754" y="312896"/>
                    <a:pt x="4886801" y="314801"/>
                    <a:pt x="4884896" y="318611"/>
                  </a:cubicBezTo>
                  <a:cubicBezTo>
                    <a:pt x="4883944" y="320516"/>
                    <a:pt x="4882991" y="323374"/>
                    <a:pt x="4882039" y="326231"/>
                  </a:cubicBezTo>
                  <a:cubicBezTo>
                    <a:pt x="4882039" y="327184"/>
                    <a:pt x="4882039" y="327184"/>
                    <a:pt x="4882039" y="328136"/>
                  </a:cubicBezTo>
                  <a:cubicBezTo>
                    <a:pt x="4882039" y="327184"/>
                    <a:pt x="4882039" y="326231"/>
                    <a:pt x="4882039" y="326231"/>
                  </a:cubicBezTo>
                  <a:cubicBezTo>
                    <a:pt x="4880134" y="312896"/>
                    <a:pt x="4878229" y="300514"/>
                    <a:pt x="4877276" y="288131"/>
                  </a:cubicBezTo>
                  <a:cubicBezTo>
                    <a:pt x="4876324" y="279559"/>
                    <a:pt x="4874419" y="270986"/>
                    <a:pt x="4873466" y="263366"/>
                  </a:cubicBezTo>
                  <a:cubicBezTo>
                    <a:pt x="4875372" y="253841"/>
                    <a:pt x="4876324" y="245269"/>
                    <a:pt x="4878229" y="238601"/>
                  </a:cubicBezTo>
                  <a:cubicBezTo>
                    <a:pt x="4881087" y="221456"/>
                    <a:pt x="4882039" y="211931"/>
                    <a:pt x="4882039" y="211931"/>
                  </a:cubicBezTo>
                  <a:cubicBezTo>
                    <a:pt x="4882039" y="211931"/>
                    <a:pt x="4879181" y="221456"/>
                    <a:pt x="4874419" y="237649"/>
                  </a:cubicBezTo>
                  <a:cubicBezTo>
                    <a:pt x="4873466" y="241459"/>
                    <a:pt x="4872514" y="245269"/>
                    <a:pt x="4870609" y="249079"/>
                  </a:cubicBezTo>
                  <a:cubicBezTo>
                    <a:pt x="4869656" y="242411"/>
                    <a:pt x="4867751" y="236696"/>
                    <a:pt x="4866799" y="231934"/>
                  </a:cubicBezTo>
                  <a:cubicBezTo>
                    <a:pt x="4863941" y="218599"/>
                    <a:pt x="4862037" y="210979"/>
                    <a:pt x="4862037" y="210979"/>
                  </a:cubicBezTo>
                  <a:cubicBezTo>
                    <a:pt x="4862037" y="210979"/>
                    <a:pt x="4862037" y="218599"/>
                    <a:pt x="4862989" y="232886"/>
                  </a:cubicBezTo>
                  <a:cubicBezTo>
                    <a:pt x="4862989" y="237649"/>
                    <a:pt x="4863941" y="242411"/>
                    <a:pt x="4863941" y="248126"/>
                  </a:cubicBezTo>
                  <a:cubicBezTo>
                    <a:pt x="4863941" y="250984"/>
                    <a:pt x="4863941" y="255746"/>
                    <a:pt x="4863941" y="261461"/>
                  </a:cubicBezTo>
                  <a:cubicBezTo>
                    <a:pt x="4862989" y="262414"/>
                    <a:pt x="4862037" y="263366"/>
                    <a:pt x="4860131" y="264319"/>
                  </a:cubicBezTo>
                  <a:cubicBezTo>
                    <a:pt x="4856322" y="268129"/>
                    <a:pt x="4850606" y="272891"/>
                    <a:pt x="4843939" y="281464"/>
                  </a:cubicBezTo>
                  <a:cubicBezTo>
                    <a:pt x="4842987" y="277654"/>
                    <a:pt x="4842034" y="273844"/>
                    <a:pt x="4841081" y="270986"/>
                  </a:cubicBezTo>
                  <a:cubicBezTo>
                    <a:pt x="4842034" y="268129"/>
                    <a:pt x="4842987" y="266224"/>
                    <a:pt x="4842987" y="266224"/>
                  </a:cubicBezTo>
                  <a:cubicBezTo>
                    <a:pt x="4842987" y="266224"/>
                    <a:pt x="4842034" y="267176"/>
                    <a:pt x="4841081" y="269081"/>
                  </a:cubicBezTo>
                  <a:cubicBezTo>
                    <a:pt x="4840129" y="265271"/>
                    <a:pt x="4840129" y="262414"/>
                    <a:pt x="4840129" y="262414"/>
                  </a:cubicBezTo>
                  <a:cubicBezTo>
                    <a:pt x="4840129" y="262414"/>
                    <a:pt x="4840129" y="265271"/>
                    <a:pt x="4840129" y="270034"/>
                  </a:cubicBezTo>
                  <a:cubicBezTo>
                    <a:pt x="4838224" y="271939"/>
                    <a:pt x="4836319" y="274796"/>
                    <a:pt x="4833462" y="278606"/>
                  </a:cubicBezTo>
                  <a:cubicBezTo>
                    <a:pt x="4830604" y="283369"/>
                    <a:pt x="4826794" y="288131"/>
                    <a:pt x="4822984" y="294799"/>
                  </a:cubicBezTo>
                  <a:cubicBezTo>
                    <a:pt x="4821079" y="297656"/>
                    <a:pt x="4819174" y="301466"/>
                    <a:pt x="4816316" y="304324"/>
                  </a:cubicBezTo>
                  <a:cubicBezTo>
                    <a:pt x="4814412" y="308134"/>
                    <a:pt x="4812506" y="311944"/>
                    <a:pt x="4809649" y="315754"/>
                  </a:cubicBezTo>
                  <a:cubicBezTo>
                    <a:pt x="4809649" y="316706"/>
                    <a:pt x="4808697" y="317659"/>
                    <a:pt x="4807744" y="318611"/>
                  </a:cubicBezTo>
                  <a:cubicBezTo>
                    <a:pt x="4807744" y="309086"/>
                    <a:pt x="4807744" y="304324"/>
                    <a:pt x="4807744" y="304324"/>
                  </a:cubicBezTo>
                  <a:cubicBezTo>
                    <a:pt x="4807744" y="304324"/>
                    <a:pt x="4805839" y="312896"/>
                    <a:pt x="4803934" y="327184"/>
                  </a:cubicBezTo>
                  <a:cubicBezTo>
                    <a:pt x="4801076" y="331946"/>
                    <a:pt x="4798219" y="336709"/>
                    <a:pt x="4795362" y="342424"/>
                  </a:cubicBezTo>
                  <a:cubicBezTo>
                    <a:pt x="4795362" y="335756"/>
                    <a:pt x="4795362" y="330041"/>
                    <a:pt x="4795362" y="324326"/>
                  </a:cubicBezTo>
                  <a:cubicBezTo>
                    <a:pt x="4795362" y="319564"/>
                    <a:pt x="4795362" y="315754"/>
                    <a:pt x="4795362" y="311944"/>
                  </a:cubicBezTo>
                  <a:cubicBezTo>
                    <a:pt x="4796314" y="308134"/>
                    <a:pt x="4796314" y="305276"/>
                    <a:pt x="4796314" y="302419"/>
                  </a:cubicBezTo>
                  <a:cubicBezTo>
                    <a:pt x="4796314" y="300514"/>
                    <a:pt x="4796314" y="299561"/>
                    <a:pt x="4797266" y="297656"/>
                  </a:cubicBezTo>
                  <a:cubicBezTo>
                    <a:pt x="4799172" y="286226"/>
                    <a:pt x="4802029" y="274796"/>
                    <a:pt x="4803934" y="264319"/>
                  </a:cubicBezTo>
                  <a:cubicBezTo>
                    <a:pt x="4811554" y="221456"/>
                    <a:pt x="4815364" y="192881"/>
                    <a:pt x="4815364" y="192881"/>
                  </a:cubicBezTo>
                  <a:cubicBezTo>
                    <a:pt x="4815364" y="192881"/>
                    <a:pt x="4804887" y="220504"/>
                    <a:pt x="4792504" y="262414"/>
                  </a:cubicBezTo>
                  <a:cubicBezTo>
                    <a:pt x="4791551" y="264319"/>
                    <a:pt x="4791551" y="266224"/>
                    <a:pt x="4790599" y="268129"/>
                  </a:cubicBezTo>
                  <a:cubicBezTo>
                    <a:pt x="4788694" y="256699"/>
                    <a:pt x="4788694" y="250031"/>
                    <a:pt x="4788694" y="250031"/>
                  </a:cubicBezTo>
                  <a:cubicBezTo>
                    <a:pt x="4788694" y="250031"/>
                    <a:pt x="4788694" y="257651"/>
                    <a:pt x="4787741" y="270986"/>
                  </a:cubicBezTo>
                  <a:cubicBezTo>
                    <a:pt x="4787741" y="273844"/>
                    <a:pt x="4787741" y="277654"/>
                    <a:pt x="4787741" y="281464"/>
                  </a:cubicBezTo>
                  <a:cubicBezTo>
                    <a:pt x="4785837" y="287179"/>
                    <a:pt x="4783931" y="292894"/>
                    <a:pt x="4782979" y="299561"/>
                  </a:cubicBezTo>
                  <a:cubicBezTo>
                    <a:pt x="4782979" y="297656"/>
                    <a:pt x="4782979" y="295751"/>
                    <a:pt x="4782979" y="293846"/>
                  </a:cubicBezTo>
                  <a:cubicBezTo>
                    <a:pt x="4783931" y="282416"/>
                    <a:pt x="4783931" y="271939"/>
                    <a:pt x="4784884" y="263366"/>
                  </a:cubicBezTo>
                  <a:cubicBezTo>
                    <a:pt x="4785837" y="253841"/>
                    <a:pt x="4785837" y="246221"/>
                    <a:pt x="4786789" y="239554"/>
                  </a:cubicBezTo>
                  <a:cubicBezTo>
                    <a:pt x="4788694" y="226219"/>
                    <a:pt x="4789647" y="218599"/>
                    <a:pt x="4789647" y="218599"/>
                  </a:cubicBezTo>
                  <a:cubicBezTo>
                    <a:pt x="4789647" y="218599"/>
                    <a:pt x="4787741" y="226219"/>
                    <a:pt x="4782979" y="238601"/>
                  </a:cubicBezTo>
                  <a:cubicBezTo>
                    <a:pt x="4781074" y="245269"/>
                    <a:pt x="4779169" y="252889"/>
                    <a:pt x="4777264" y="262414"/>
                  </a:cubicBezTo>
                  <a:cubicBezTo>
                    <a:pt x="4776312" y="264319"/>
                    <a:pt x="4776312" y="266224"/>
                    <a:pt x="4776312" y="269081"/>
                  </a:cubicBezTo>
                  <a:cubicBezTo>
                    <a:pt x="4774406" y="257651"/>
                    <a:pt x="4773454" y="251936"/>
                    <a:pt x="4773454" y="251936"/>
                  </a:cubicBezTo>
                  <a:cubicBezTo>
                    <a:pt x="4773454" y="251936"/>
                    <a:pt x="4773454" y="264319"/>
                    <a:pt x="4773454" y="284321"/>
                  </a:cubicBezTo>
                  <a:cubicBezTo>
                    <a:pt x="4772501" y="287179"/>
                    <a:pt x="4772501" y="290989"/>
                    <a:pt x="4771549" y="293846"/>
                  </a:cubicBezTo>
                  <a:cubicBezTo>
                    <a:pt x="4771549" y="294799"/>
                    <a:pt x="4771549" y="294799"/>
                    <a:pt x="4771549" y="295751"/>
                  </a:cubicBezTo>
                  <a:cubicBezTo>
                    <a:pt x="4769644" y="273844"/>
                    <a:pt x="4767739" y="260509"/>
                    <a:pt x="4767739" y="260509"/>
                  </a:cubicBezTo>
                  <a:cubicBezTo>
                    <a:pt x="4767739" y="260509"/>
                    <a:pt x="4765834" y="274796"/>
                    <a:pt x="4764881" y="297656"/>
                  </a:cubicBezTo>
                  <a:cubicBezTo>
                    <a:pt x="4762024" y="290036"/>
                    <a:pt x="4758214" y="283369"/>
                    <a:pt x="4755356" y="276701"/>
                  </a:cubicBezTo>
                  <a:cubicBezTo>
                    <a:pt x="4753451" y="273844"/>
                    <a:pt x="4752499" y="271939"/>
                    <a:pt x="4750594" y="270034"/>
                  </a:cubicBezTo>
                  <a:cubicBezTo>
                    <a:pt x="4753451" y="260509"/>
                    <a:pt x="4755356" y="251936"/>
                    <a:pt x="4758214" y="243364"/>
                  </a:cubicBezTo>
                  <a:cubicBezTo>
                    <a:pt x="4767739" y="209074"/>
                    <a:pt x="4774406" y="180499"/>
                    <a:pt x="4780122" y="161449"/>
                  </a:cubicBezTo>
                  <a:cubicBezTo>
                    <a:pt x="4784884" y="141446"/>
                    <a:pt x="4787741" y="130016"/>
                    <a:pt x="4787741" y="130016"/>
                  </a:cubicBezTo>
                  <a:cubicBezTo>
                    <a:pt x="4787741" y="130016"/>
                    <a:pt x="4782979" y="140494"/>
                    <a:pt x="4776312" y="160496"/>
                  </a:cubicBezTo>
                  <a:cubicBezTo>
                    <a:pt x="4769644" y="179546"/>
                    <a:pt x="4759166" y="207169"/>
                    <a:pt x="4747737" y="240506"/>
                  </a:cubicBezTo>
                  <a:cubicBezTo>
                    <a:pt x="4745831" y="246221"/>
                    <a:pt x="4743926" y="251936"/>
                    <a:pt x="4742022" y="257651"/>
                  </a:cubicBezTo>
                  <a:cubicBezTo>
                    <a:pt x="4742022" y="257651"/>
                    <a:pt x="4742022" y="257651"/>
                    <a:pt x="4742022" y="257651"/>
                  </a:cubicBezTo>
                  <a:cubicBezTo>
                    <a:pt x="4737259" y="251936"/>
                    <a:pt x="4732497" y="248126"/>
                    <a:pt x="4727734" y="244316"/>
                  </a:cubicBezTo>
                  <a:cubicBezTo>
                    <a:pt x="4725829" y="242411"/>
                    <a:pt x="4722972" y="241459"/>
                    <a:pt x="4721066" y="240506"/>
                  </a:cubicBezTo>
                  <a:cubicBezTo>
                    <a:pt x="4719162" y="239554"/>
                    <a:pt x="4717256" y="238601"/>
                    <a:pt x="4716304" y="238601"/>
                  </a:cubicBezTo>
                  <a:cubicBezTo>
                    <a:pt x="4713447" y="237649"/>
                    <a:pt x="4712494" y="237649"/>
                    <a:pt x="4712494" y="237649"/>
                  </a:cubicBezTo>
                  <a:cubicBezTo>
                    <a:pt x="4712494" y="237649"/>
                    <a:pt x="4713447" y="238601"/>
                    <a:pt x="4716304" y="239554"/>
                  </a:cubicBezTo>
                  <a:cubicBezTo>
                    <a:pt x="4719162" y="240506"/>
                    <a:pt x="4722019" y="243364"/>
                    <a:pt x="4725829" y="246221"/>
                  </a:cubicBezTo>
                  <a:cubicBezTo>
                    <a:pt x="4729639" y="250031"/>
                    <a:pt x="4733449" y="254794"/>
                    <a:pt x="4736306" y="260509"/>
                  </a:cubicBezTo>
                  <a:cubicBezTo>
                    <a:pt x="4737259" y="262414"/>
                    <a:pt x="4738212" y="264319"/>
                    <a:pt x="4739164" y="266224"/>
                  </a:cubicBezTo>
                  <a:cubicBezTo>
                    <a:pt x="4736306" y="274796"/>
                    <a:pt x="4732497" y="284321"/>
                    <a:pt x="4729639" y="293846"/>
                  </a:cubicBezTo>
                  <a:cubicBezTo>
                    <a:pt x="4729639" y="294799"/>
                    <a:pt x="4729639" y="294799"/>
                    <a:pt x="4728687" y="295751"/>
                  </a:cubicBezTo>
                  <a:cubicBezTo>
                    <a:pt x="4728687" y="295751"/>
                    <a:pt x="4728687" y="295751"/>
                    <a:pt x="4728687" y="294799"/>
                  </a:cubicBezTo>
                  <a:cubicBezTo>
                    <a:pt x="4728687" y="291941"/>
                    <a:pt x="4728687" y="290989"/>
                    <a:pt x="4728687" y="290989"/>
                  </a:cubicBezTo>
                  <a:cubicBezTo>
                    <a:pt x="4728687" y="290989"/>
                    <a:pt x="4728687" y="291941"/>
                    <a:pt x="4727734" y="293846"/>
                  </a:cubicBezTo>
                  <a:cubicBezTo>
                    <a:pt x="4723924" y="285274"/>
                    <a:pt x="4720114" y="277654"/>
                    <a:pt x="4717256" y="270986"/>
                  </a:cubicBezTo>
                  <a:cubicBezTo>
                    <a:pt x="4716304" y="269081"/>
                    <a:pt x="4715351" y="267176"/>
                    <a:pt x="4714399" y="265271"/>
                  </a:cubicBezTo>
                  <a:cubicBezTo>
                    <a:pt x="4715351" y="257651"/>
                    <a:pt x="4716304" y="252889"/>
                    <a:pt x="4716304" y="252889"/>
                  </a:cubicBezTo>
                  <a:cubicBezTo>
                    <a:pt x="4716304" y="252889"/>
                    <a:pt x="4715351" y="256699"/>
                    <a:pt x="4713447" y="262414"/>
                  </a:cubicBezTo>
                  <a:cubicBezTo>
                    <a:pt x="4708684" y="252889"/>
                    <a:pt x="4706779" y="248126"/>
                    <a:pt x="4706779" y="248126"/>
                  </a:cubicBezTo>
                  <a:cubicBezTo>
                    <a:pt x="4706779" y="248126"/>
                    <a:pt x="4708684" y="254794"/>
                    <a:pt x="4712494" y="267176"/>
                  </a:cubicBezTo>
                  <a:cubicBezTo>
                    <a:pt x="4711541" y="270034"/>
                    <a:pt x="4710589" y="273844"/>
                    <a:pt x="4708684" y="277654"/>
                  </a:cubicBezTo>
                  <a:cubicBezTo>
                    <a:pt x="4700112" y="251936"/>
                    <a:pt x="4694397" y="236696"/>
                    <a:pt x="4694397" y="236696"/>
                  </a:cubicBezTo>
                  <a:cubicBezTo>
                    <a:pt x="4694397" y="236696"/>
                    <a:pt x="4697254" y="258604"/>
                    <a:pt x="4702969" y="293846"/>
                  </a:cubicBezTo>
                  <a:cubicBezTo>
                    <a:pt x="4700112" y="304324"/>
                    <a:pt x="4696301" y="317659"/>
                    <a:pt x="4691539" y="331946"/>
                  </a:cubicBezTo>
                  <a:cubicBezTo>
                    <a:pt x="4691539" y="330994"/>
                    <a:pt x="4690587" y="330041"/>
                    <a:pt x="4690587" y="329089"/>
                  </a:cubicBezTo>
                  <a:cubicBezTo>
                    <a:pt x="4685824" y="319564"/>
                    <a:pt x="4682966" y="313849"/>
                    <a:pt x="4682966" y="313849"/>
                  </a:cubicBezTo>
                  <a:cubicBezTo>
                    <a:pt x="4682966" y="313849"/>
                    <a:pt x="4683919" y="316706"/>
                    <a:pt x="4684872" y="322421"/>
                  </a:cubicBezTo>
                  <a:cubicBezTo>
                    <a:pt x="4684872" y="322421"/>
                    <a:pt x="4684872" y="322421"/>
                    <a:pt x="4684872" y="322421"/>
                  </a:cubicBezTo>
                  <a:cubicBezTo>
                    <a:pt x="4676299" y="310991"/>
                    <a:pt x="4671537" y="304324"/>
                    <a:pt x="4671537" y="304324"/>
                  </a:cubicBezTo>
                  <a:cubicBezTo>
                    <a:pt x="4671537" y="304324"/>
                    <a:pt x="4675347" y="311944"/>
                    <a:pt x="4682014" y="324326"/>
                  </a:cubicBezTo>
                  <a:cubicBezTo>
                    <a:pt x="4683919" y="328136"/>
                    <a:pt x="4686776" y="332899"/>
                    <a:pt x="4688681" y="337661"/>
                  </a:cubicBezTo>
                  <a:cubicBezTo>
                    <a:pt x="4688681" y="338614"/>
                    <a:pt x="4688681" y="339566"/>
                    <a:pt x="4689634" y="340519"/>
                  </a:cubicBezTo>
                  <a:cubicBezTo>
                    <a:pt x="4687729" y="349091"/>
                    <a:pt x="4684872" y="356711"/>
                    <a:pt x="4682966" y="366236"/>
                  </a:cubicBezTo>
                  <a:cubicBezTo>
                    <a:pt x="4681062" y="364331"/>
                    <a:pt x="4680109" y="361474"/>
                    <a:pt x="4678204" y="359569"/>
                  </a:cubicBezTo>
                  <a:cubicBezTo>
                    <a:pt x="4675347" y="355759"/>
                    <a:pt x="4671537" y="351949"/>
                    <a:pt x="4669631" y="349091"/>
                  </a:cubicBezTo>
                  <a:cubicBezTo>
                    <a:pt x="4669631" y="349091"/>
                    <a:pt x="4669631" y="349091"/>
                    <a:pt x="4668679" y="348139"/>
                  </a:cubicBezTo>
                  <a:cubicBezTo>
                    <a:pt x="4669631" y="341471"/>
                    <a:pt x="4669631" y="335756"/>
                    <a:pt x="4669631" y="330994"/>
                  </a:cubicBezTo>
                  <a:cubicBezTo>
                    <a:pt x="4670584" y="318611"/>
                    <a:pt x="4669631" y="310991"/>
                    <a:pt x="4669631" y="310991"/>
                  </a:cubicBezTo>
                  <a:cubicBezTo>
                    <a:pt x="4669631" y="310991"/>
                    <a:pt x="4669631" y="311944"/>
                    <a:pt x="4669631" y="313849"/>
                  </a:cubicBezTo>
                  <a:cubicBezTo>
                    <a:pt x="4669631" y="310039"/>
                    <a:pt x="4670584" y="305276"/>
                    <a:pt x="4670584" y="301466"/>
                  </a:cubicBezTo>
                  <a:cubicBezTo>
                    <a:pt x="4670584" y="296704"/>
                    <a:pt x="4670584" y="291941"/>
                    <a:pt x="4670584" y="287179"/>
                  </a:cubicBezTo>
                  <a:cubicBezTo>
                    <a:pt x="4672489" y="282416"/>
                    <a:pt x="4673441" y="278606"/>
                    <a:pt x="4675347" y="274796"/>
                  </a:cubicBezTo>
                  <a:cubicBezTo>
                    <a:pt x="4683919" y="259556"/>
                    <a:pt x="4689634" y="250984"/>
                    <a:pt x="4689634" y="250984"/>
                  </a:cubicBezTo>
                  <a:cubicBezTo>
                    <a:pt x="4689634" y="250984"/>
                    <a:pt x="4686776" y="254794"/>
                    <a:pt x="4681062" y="262414"/>
                  </a:cubicBezTo>
                  <a:cubicBezTo>
                    <a:pt x="4684872" y="252889"/>
                    <a:pt x="4686776" y="248126"/>
                    <a:pt x="4686776" y="248126"/>
                  </a:cubicBezTo>
                  <a:cubicBezTo>
                    <a:pt x="4686776" y="248126"/>
                    <a:pt x="4682966" y="254794"/>
                    <a:pt x="4675347" y="265271"/>
                  </a:cubicBezTo>
                  <a:cubicBezTo>
                    <a:pt x="4673441" y="267176"/>
                    <a:pt x="4672489" y="270034"/>
                    <a:pt x="4670584" y="272891"/>
                  </a:cubicBezTo>
                  <a:cubicBezTo>
                    <a:pt x="4670584" y="270986"/>
                    <a:pt x="4670584" y="270034"/>
                    <a:pt x="4670584" y="268129"/>
                  </a:cubicBezTo>
                  <a:cubicBezTo>
                    <a:pt x="4669631" y="261461"/>
                    <a:pt x="4669631" y="255746"/>
                    <a:pt x="4668679" y="250984"/>
                  </a:cubicBezTo>
                  <a:cubicBezTo>
                    <a:pt x="4668679" y="250031"/>
                    <a:pt x="4668679" y="248126"/>
                    <a:pt x="4669631" y="247174"/>
                  </a:cubicBezTo>
                  <a:cubicBezTo>
                    <a:pt x="4671537" y="230981"/>
                    <a:pt x="4671537" y="222409"/>
                    <a:pt x="4671537" y="222409"/>
                  </a:cubicBezTo>
                  <a:cubicBezTo>
                    <a:pt x="4671537" y="222409"/>
                    <a:pt x="4671537" y="224314"/>
                    <a:pt x="4670584" y="229076"/>
                  </a:cubicBezTo>
                  <a:cubicBezTo>
                    <a:pt x="4669631" y="231934"/>
                    <a:pt x="4668679" y="236696"/>
                    <a:pt x="4666774" y="242411"/>
                  </a:cubicBezTo>
                  <a:cubicBezTo>
                    <a:pt x="4666774" y="242411"/>
                    <a:pt x="4666774" y="242411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5822" y="235744"/>
                    <a:pt x="4663916" y="230981"/>
                    <a:pt x="4662012" y="228124"/>
                  </a:cubicBezTo>
                  <a:cubicBezTo>
                    <a:pt x="4661059" y="224314"/>
                    <a:pt x="4660106" y="222409"/>
                    <a:pt x="4660106" y="222409"/>
                  </a:cubicBezTo>
                  <a:cubicBezTo>
                    <a:pt x="4660106" y="222409"/>
                    <a:pt x="4660106" y="224314"/>
                    <a:pt x="4661059" y="228124"/>
                  </a:cubicBezTo>
                  <a:cubicBezTo>
                    <a:pt x="4662012" y="231934"/>
                    <a:pt x="4662964" y="237649"/>
                    <a:pt x="4662964" y="244316"/>
                  </a:cubicBezTo>
                  <a:cubicBezTo>
                    <a:pt x="4662964" y="245269"/>
                    <a:pt x="4662964" y="245269"/>
                    <a:pt x="4662964" y="246221"/>
                  </a:cubicBezTo>
                  <a:cubicBezTo>
                    <a:pt x="4662964" y="246221"/>
                    <a:pt x="4662964" y="246221"/>
                    <a:pt x="4662964" y="246221"/>
                  </a:cubicBezTo>
                  <a:cubicBezTo>
                    <a:pt x="4660106" y="250031"/>
                    <a:pt x="4657249" y="254794"/>
                    <a:pt x="4654391" y="262414"/>
                  </a:cubicBezTo>
                  <a:cubicBezTo>
                    <a:pt x="4653439" y="265271"/>
                    <a:pt x="4652487" y="268129"/>
                    <a:pt x="4650581" y="271939"/>
                  </a:cubicBezTo>
                  <a:cubicBezTo>
                    <a:pt x="4649629" y="267176"/>
                    <a:pt x="4647724" y="264319"/>
                    <a:pt x="4646772" y="261461"/>
                  </a:cubicBezTo>
                  <a:cubicBezTo>
                    <a:pt x="4646772" y="260509"/>
                    <a:pt x="4645819" y="259556"/>
                    <a:pt x="4645819" y="259556"/>
                  </a:cubicBezTo>
                  <a:cubicBezTo>
                    <a:pt x="4645819" y="257651"/>
                    <a:pt x="4646772" y="255746"/>
                    <a:pt x="4646772" y="253841"/>
                  </a:cubicBezTo>
                  <a:cubicBezTo>
                    <a:pt x="4648676" y="243364"/>
                    <a:pt x="4650581" y="234791"/>
                    <a:pt x="4653439" y="227171"/>
                  </a:cubicBezTo>
                  <a:cubicBezTo>
                    <a:pt x="4657249" y="212884"/>
                    <a:pt x="4660106" y="204311"/>
                    <a:pt x="4660106" y="204311"/>
                  </a:cubicBezTo>
                  <a:cubicBezTo>
                    <a:pt x="4660106" y="204311"/>
                    <a:pt x="4656297" y="211931"/>
                    <a:pt x="4650581" y="226219"/>
                  </a:cubicBezTo>
                  <a:cubicBezTo>
                    <a:pt x="4647724" y="232886"/>
                    <a:pt x="4643914" y="241459"/>
                    <a:pt x="4641056" y="251936"/>
                  </a:cubicBezTo>
                  <a:cubicBezTo>
                    <a:pt x="4639151" y="256699"/>
                    <a:pt x="4637247" y="261461"/>
                    <a:pt x="4636294" y="267176"/>
                  </a:cubicBezTo>
                  <a:cubicBezTo>
                    <a:pt x="4636294" y="264319"/>
                    <a:pt x="4636294" y="261461"/>
                    <a:pt x="4636294" y="259556"/>
                  </a:cubicBezTo>
                  <a:cubicBezTo>
                    <a:pt x="4636294" y="251936"/>
                    <a:pt x="4637247" y="246221"/>
                    <a:pt x="4638199" y="242411"/>
                  </a:cubicBezTo>
                  <a:cubicBezTo>
                    <a:pt x="4639151" y="238601"/>
                    <a:pt x="4639151" y="235744"/>
                    <a:pt x="4639151" y="235744"/>
                  </a:cubicBezTo>
                  <a:cubicBezTo>
                    <a:pt x="4639151" y="235744"/>
                    <a:pt x="4638199" y="237649"/>
                    <a:pt x="4637247" y="241459"/>
                  </a:cubicBezTo>
                  <a:cubicBezTo>
                    <a:pt x="4636294" y="245269"/>
                    <a:pt x="4633437" y="250984"/>
                    <a:pt x="4632484" y="258604"/>
                  </a:cubicBezTo>
                  <a:cubicBezTo>
                    <a:pt x="4632484" y="258604"/>
                    <a:pt x="4632484" y="258604"/>
                    <a:pt x="4632484" y="258604"/>
                  </a:cubicBezTo>
                  <a:cubicBezTo>
                    <a:pt x="4631531" y="255746"/>
                    <a:pt x="4631531" y="254794"/>
                    <a:pt x="4631531" y="254794"/>
                  </a:cubicBezTo>
                  <a:cubicBezTo>
                    <a:pt x="4631531" y="254794"/>
                    <a:pt x="4631531" y="256699"/>
                    <a:pt x="4632484" y="259556"/>
                  </a:cubicBezTo>
                  <a:cubicBezTo>
                    <a:pt x="4630579" y="267176"/>
                    <a:pt x="4629626" y="275749"/>
                    <a:pt x="4628674" y="285274"/>
                  </a:cubicBezTo>
                  <a:cubicBezTo>
                    <a:pt x="4628674" y="288131"/>
                    <a:pt x="4628674" y="290989"/>
                    <a:pt x="4628674" y="293846"/>
                  </a:cubicBezTo>
                  <a:cubicBezTo>
                    <a:pt x="4627722" y="296704"/>
                    <a:pt x="4626769" y="300514"/>
                    <a:pt x="4625816" y="303371"/>
                  </a:cubicBezTo>
                  <a:cubicBezTo>
                    <a:pt x="4619149" y="298609"/>
                    <a:pt x="4614387" y="295751"/>
                    <a:pt x="4610576" y="293846"/>
                  </a:cubicBezTo>
                  <a:cubicBezTo>
                    <a:pt x="4606766" y="291941"/>
                    <a:pt x="4604862" y="290989"/>
                    <a:pt x="4604862" y="290989"/>
                  </a:cubicBezTo>
                  <a:cubicBezTo>
                    <a:pt x="4604862" y="290989"/>
                    <a:pt x="4606766" y="291941"/>
                    <a:pt x="4610576" y="294799"/>
                  </a:cubicBezTo>
                  <a:cubicBezTo>
                    <a:pt x="4614387" y="296704"/>
                    <a:pt x="4619149" y="301466"/>
                    <a:pt x="4624864" y="307181"/>
                  </a:cubicBezTo>
                  <a:cubicBezTo>
                    <a:pt x="4624864" y="307181"/>
                    <a:pt x="4624864" y="307181"/>
                    <a:pt x="4625816" y="308134"/>
                  </a:cubicBezTo>
                  <a:cubicBezTo>
                    <a:pt x="4624864" y="313849"/>
                    <a:pt x="4622959" y="319564"/>
                    <a:pt x="4622006" y="325279"/>
                  </a:cubicBezTo>
                  <a:cubicBezTo>
                    <a:pt x="4621054" y="330994"/>
                    <a:pt x="4620101" y="337661"/>
                    <a:pt x="4619149" y="343376"/>
                  </a:cubicBezTo>
                  <a:cubicBezTo>
                    <a:pt x="4615339" y="330041"/>
                    <a:pt x="4611529" y="317659"/>
                    <a:pt x="4607719" y="306229"/>
                  </a:cubicBezTo>
                  <a:cubicBezTo>
                    <a:pt x="4605814" y="300514"/>
                    <a:pt x="4604862" y="295751"/>
                    <a:pt x="4602956" y="290989"/>
                  </a:cubicBezTo>
                  <a:cubicBezTo>
                    <a:pt x="4602004" y="282416"/>
                    <a:pt x="4601051" y="274796"/>
                    <a:pt x="4601051" y="269081"/>
                  </a:cubicBezTo>
                  <a:cubicBezTo>
                    <a:pt x="4599147" y="255746"/>
                    <a:pt x="4599147" y="248126"/>
                    <a:pt x="4599147" y="248126"/>
                  </a:cubicBezTo>
                  <a:cubicBezTo>
                    <a:pt x="4599147" y="248126"/>
                    <a:pt x="4598194" y="255746"/>
                    <a:pt x="4597241" y="269081"/>
                  </a:cubicBezTo>
                  <a:cubicBezTo>
                    <a:pt x="4597241" y="270034"/>
                    <a:pt x="4597241" y="270986"/>
                    <a:pt x="4597241" y="271939"/>
                  </a:cubicBezTo>
                  <a:cubicBezTo>
                    <a:pt x="4594384" y="263366"/>
                    <a:pt x="4591526" y="255746"/>
                    <a:pt x="4589622" y="250031"/>
                  </a:cubicBezTo>
                  <a:cubicBezTo>
                    <a:pt x="4589622" y="247174"/>
                    <a:pt x="4589622" y="244316"/>
                    <a:pt x="4589622" y="240506"/>
                  </a:cubicBezTo>
                  <a:cubicBezTo>
                    <a:pt x="4590574" y="225266"/>
                    <a:pt x="4590574" y="210979"/>
                    <a:pt x="4590574" y="197644"/>
                  </a:cubicBezTo>
                  <a:cubicBezTo>
                    <a:pt x="4591526" y="144304"/>
                    <a:pt x="4590574" y="109061"/>
                    <a:pt x="4590574" y="109061"/>
                  </a:cubicBezTo>
                  <a:cubicBezTo>
                    <a:pt x="4590574" y="109061"/>
                    <a:pt x="4584859" y="144304"/>
                    <a:pt x="4579144" y="197644"/>
                  </a:cubicBezTo>
                  <a:cubicBezTo>
                    <a:pt x="4578191" y="210979"/>
                    <a:pt x="4576287" y="225266"/>
                    <a:pt x="4574381" y="240506"/>
                  </a:cubicBezTo>
                  <a:cubicBezTo>
                    <a:pt x="4573429" y="245269"/>
                    <a:pt x="4573429" y="250984"/>
                    <a:pt x="4573429" y="256699"/>
                  </a:cubicBezTo>
                  <a:cubicBezTo>
                    <a:pt x="4573429" y="256699"/>
                    <a:pt x="4572476" y="257651"/>
                    <a:pt x="4572476" y="257651"/>
                  </a:cubicBezTo>
                  <a:cubicBezTo>
                    <a:pt x="4569619" y="259556"/>
                    <a:pt x="4566762" y="262414"/>
                    <a:pt x="4563904" y="265271"/>
                  </a:cubicBezTo>
                  <a:cubicBezTo>
                    <a:pt x="4563904" y="265271"/>
                    <a:pt x="4563904" y="264319"/>
                    <a:pt x="4563904" y="264319"/>
                  </a:cubicBezTo>
                  <a:cubicBezTo>
                    <a:pt x="4561999" y="261461"/>
                    <a:pt x="4560094" y="258604"/>
                    <a:pt x="4559141" y="255746"/>
                  </a:cubicBezTo>
                  <a:cubicBezTo>
                    <a:pt x="4559141" y="253841"/>
                    <a:pt x="4560094" y="250984"/>
                    <a:pt x="4560094" y="249079"/>
                  </a:cubicBezTo>
                  <a:cubicBezTo>
                    <a:pt x="4570572" y="195739"/>
                    <a:pt x="4576287" y="159544"/>
                    <a:pt x="4576287" y="159544"/>
                  </a:cubicBezTo>
                  <a:cubicBezTo>
                    <a:pt x="4576287" y="159544"/>
                    <a:pt x="4564856" y="192881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4316"/>
                    <a:pt x="4549616" y="245269"/>
                    <a:pt x="4549616" y="246221"/>
                  </a:cubicBezTo>
                  <a:cubicBezTo>
                    <a:pt x="4549616" y="247174"/>
                    <a:pt x="4549616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4854" y="261461"/>
                    <a:pt x="4540091" y="276701"/>
                    <a:pt x="4536281" y="292894"/>
                  </a:cubicBezTo>
                  <a:cubicBezTo>
                    <a:pt x="4534376" y="261461"/>
                    <a:pt x="4531519" y="241459"/>
                    <a:pt x="4531519" y="241459"/>
                  </a:cubicBezTo>
                  <a:cubicBezTo>
                    <a:pt x="4531519" y="241459"/>
                    <a:pt x="4527709" y="266224"/>
                    <a:pt x="4525804" y="303371"/>
                  </a:cubicBezTo>
                  <a:cubicBezTo>
                    <a:pt x="4525804" y="305276"/>
                    <a:pt x="4525804" y="307181"/>
                    <a:pt x="4525804" y="309086"/>
                  </a:cubicBezTo>
                  <a:cubicBezTo>
                    <a:pt x="4524851" y="308134"/>
                    <a:pt x="4524851" y="308134"/>
                    <a:pt x="4524851" y="308134"/>
                  </a:cubicBezTo>
                  <a:cubicBezTo>
                    <a:pt x="4524851" y="308134"/>
                    <a:pt x="4524851" y="309086"/>
                    <a:pt x="4525804" y="310039"/>
                  </a:cubicBezTo>
                  <a:cubicBezTo>
                    <a:pt x="4524851" y="317659"/>
                    <a:pt x="4524851" y="325279"/>
                    <a:pt x="4523899" y="333851"/>
                  </a:cubicBezTo>
                  <a:cubicBezTo>
                    <a:pt x="4523899" y="334804"/>
                    <a:pt x="4523899" y="336709"/>
                    <a:pt x="4523899" y="337661"/>
                  </a:cubicBezTo>
                  <a:cubicBezTo>
                    <a:pt x="4523899" y="338614"/>
                    <a:pt x="4523899" y="338614"/>
                    <a:pt x="4522947" y="339566"/>
                  </a:cubicBezTo>
                  <a:cubicBezTo>
                    <a:pt x="4521041" y="333851"/>
                    <a:pt x="4519137" y="328136"/>
                    <a:pt x="4517231" y="322421"/>
                  </a:cubicBezTo>
                  <a:cubicBezTo>
                    <a:pt x="4516279" y="314801"/>
                    <a:pt x="4515326" y="307181"/>
                    <a:pt x="4514374" y="301466"/>
                  </a:cubicBezTo>
                  <a:cubicBezTo>
                    <a:pt x="4515326" y="299561"/>
                    <a:pt x="4516279" y="298609"/>
                    <a:pt x="4517231" y="297656"/>
                  </a:cubicBezTo>
                  <a:cubicBezTo>
                    <a:pt x="4520089" y="293846"/>
                    <a:pt x="4521041" y="291941"/>
                    <a:pt x="4521041" y="291941"/>
                  </a:cubicBezTo>
                  <a:cubicBezTo>
                    <a:pt x="4521041" y="291941"/>
                    <a:pt x="4519137" y="293846"/>
                    <a:pt x="4516279" y="297656"/>
                  </a:cubicBezTo>
                  <a:cubicBezTo>
                    <a:pt x="4515326" y="298609"/>
                    <a:pt x="4515326" y="299561"/>
                    <a:pt x="4514374" y="300514"/>
                  </a:cubicBezTo>
                  <a:cubicBezTo>
                    <a:pt x="4514374" y="299561"/>
                    <a:pt x="4514374" y="299561"/>
                    <a:pt x="4514374" y="298609"/>
                  </a:cubicBezTo>
                  <a:cubicBezTo>
                    <a:pt x="4515326" y="296704"/>
                    <a:pt x="4516279" y="294799"/>
                    <a:pt x="4517231" y="293846"/>
                  </a:cubicBezTo>
                  <a:cubicBezTo>
                    <a:pt x="4519137" y="290036"/>
                    <a:pt x="4520089" y="288131"/>
                    <a:pt x="4520089" y="288131"/>
                  </a:cubicBezTo>
                  <a:cubicBezTo>
                    <a:pt x="4520089" y="288131"/>
                    <a:pt x="4519137" y="290036"/>
                    <a:pt x="4516279" y="292894"/>
                  </a:cubicBezTo>
                  <a:cubicBezTo>
                    <a:pt x="4515326" y="293846"/>
                    <a:pt x="4515326" y="294799"/>
                    <a:pt x="4514374" y="295751"/>
                  </a:cubicBezTo>
                  <a:cubicBezTo>
                    <a:pt x="4513422" y="290036"/>
                    <a:pt x="4512469" y="285274"/>
                    <a:pt x="4512469" y="281464"/>
                  </a:cubicBezTo>
                  <a:cubicBezTo>
                    <a:pt x="4511516" y="272891"/>
                    <a:pt x="4511516" y="268129"/>
                    <a:pt x="4511516" y="268129"/>
                  </a:cubicBezTo>
                  <a:cubicBezTo>
                    <a:pt x="4511516" y="268129"/>
                    <a:pt x="4511516" y="270034"/>
                    <a:pt x="4510564" y="272891"/>
                  </a:cubicBezTo>
                  <a:cubicBezTo>
                    <a:pt x="4508659" y="259556"/>
                    <a:pt x="4506754" y="250984"/>
                    <a:pt x="4506754" y="250984"/>
                  </a:cubicBezTo>
                  <a:cubicBezTo>
                    <a:pt x="4506754" y="250984"/>
                    <a:pt x="4506754" y="267176"/>
                    <a:pt x="4506754" y="292894"/>
                  </a:cubicBezTo>
                  <a:cubicBezTo>
                    <a:pt x="4504849" y="289084"/>
                    <a:pt x="4502944" y="285274"/>
                    <a:pt x="4501991" y="282416"/>
                  </a:cubicBezTo>
                  <a:cubicBezTo>
                    <a:pt x="4499134" y="276701"/>
                    <a:pt x="4496276" y="271939"/>
                    <a:pt x="4494372" y="267176"/>
                  </a:cubicBezTo>
                  <a:cubicBezTo>
                    <a:pt x="4491514" y="262414"/>
                    <a:pt x="4489609" y="258604"/>
                    <a:pt x="4486751" y="254794"/>
                  </a:cubicBezTo>
                  <a:cubicBezTo>
                    <a:pt x="4483894" y="250984"/>
                    <a:pt x="4481989" y="248126"/>
                    <a:pt x="4480084" y="245269"/>
                  </a:cubicBezTo>
                  <a:cubicBezTo>
                    <a:pt x="4478179" y="242411"/>
                    <a:pt x="4476274" y="240506"/>
                    <a:pt x="4474369" y="238601"/>
                  </a:cubicBezTo>
                  <a:cubicBezTo>
                    <a:pt x="4471512" y="235744"/>
                    <a:pt x="4470559" y="233839"/>
                    <a:pt x="4469606" y="233839"/>
                  </a:cubicBezTo>
                  <a:cubicBezTo>
                    <a:pt x="4470559" y="230981"/>
                    <a:pt x="4471512" y="228124"/>
                    <a:pt x="4471512" y="225266"/>
                  </a:cubicBezTo>
                  <a:cubicBezTo>
                    <a:pt x="4474369" y="214789"/>
                    <a:pt x="4476274" y="206216"/>
                    <a:pt x="4477226" y="198596"/>
                  </a:cubicBezTo>
                  <a:cubicBezTo>
                    <a:pt x="4480084" y="184309"/>
                    <a:pt x="4481037" y="175736"/>
                    <a:pt x="4481037" y="175736"/>
                  </a:cubicBezTo>
                  <a:cubicBezTo>
                    <a:pt x="4481037" y="175736"/>
                    <a:pt x="4478179" y="183356"/>
                    <a:pt x="4473416" y="197644"/>
                  </a:cubicBezTo>
                  <a:cubicBezTo>
                    <a:pt x="4471512" y="204311"/>
                    <a:pt x="4467701" y="212884"/>
                    <a:pt x="4463891" y="222409"/>
                  </a:cubicBezTo>
                  <a:cubicBezTo>
                    <a:pt x="4461034" y="229076"/>
                    <a:pt x="4458176" y="236696"/>
                    <a:pt x="4455319" y="244316"/>
                  </a:cubicBezTo>
                  <a:cubicBezTo>
                    <a:pt x="4454366" y="240506"/>
                    <a:pt x="4453414" y="237649"/>
                    <a:pt x="4453414" y="237649"/>
                  </a:cubicBezTo>
                  <a:cubicBezTo>
                    <a:pt x="4453414" y="237649"/>
                    <a:pt x="4453414" y="240506"/>
                    <a:pt x="4454366" y="247174"/>
                  </a:cubicBezTo>
                  <a:cubicBezTo>
                    <a:pt x="4453414" y="249079"/>
                    <a:pt x="4452462" y="251936"/>
                    <a:pt x="4451509" y="253841"/>
                  </a:cubicBezTo>
                  <a:cubicBezTo>
                    <a:pt x="4446747" y="265271"/>
                    <a:pt x="4441984" y="276701"/>
                    <a:pt x="4436269" y="289084"/>
                  </a:cubicBezTo>
                  <a:cubicBezTo>
                    <a:pt x="4436269" y="288131"/>
                    <a:pt x="4435316" y="288131"/>
                    <a:pt x="4435316" y="287179"/>
                  </a:cubicBezTo>
                  <a:cubicBezTo>
                    <a:pt x="4436269" y="283369"/>
                    <a:pt x="4437222" y="278606"/>
                    <a:pt x="4438174" y="274796"/>
                  </a:cubicBezTo>
                  <a:cubicBezTo>
                    <a:pt x="4440079" y="265271"/>
                    <a:pt x="4441984" y="255746"/>
                    <a:pt x="4444841" y="247174"/>
                  </a:cubicBezTo>
                  <a:cubicBezTo>
                    <a:pt x="4449604" y="229076"/>
                    <a:pt x="4452462" y="211931"/>
                    <a:pt x="4454366" y="195739"/>
                  </a:cubicBezTo>
                  <a:cubicBezTo>
                    <a:pt x="4457224" y="179546"/>
                    <a:pt x="4459129" y="165259"/>
                    <a:pt x="4460081" y="151924"/>
                  </a:cubicBezTo>
                  <a:cubicBezTo>
                    <a:pt x="4461034" y="145256"/>
                    <a:pt x="4461987" y="139541"/>
                    <a:pt x="4461987" y="133826"/>
                  </a:cubicBezTo>
                  <a:cubicBezTo>
                    <a:pt x="4461987" y="128111"/>
                    <a:pt x="4462939" y="123349"/>
                    <a:pt x="4462939" y="118586"/>
                  </a:cubicBezTo>
                  <a:cubicBezTo>
                    <a:pt x="4463891" y="99536"/>
                    <a:pt x="4463891" y="89059"/>
                    <a:pt x="4463891" y="89059"/>
                  </a:cubicBezTo>
                  <a:cubicBezTo>
                    <a:pt x="4463891" y="89059"/>
                    <a:pt x="4461987" y="99536"/>
                    <a:pt x="4458176" y="118586"/>
                  </a:cubicBezTo>
                  <a:cubicBezTo>
                    <a:pt x="4457224" y="123349"/>
                    <a:pt x="4456272" y="128111"/>
                    <a:pt x="4455319" y="133826"/>
                  </a:cubicBezTo>
                  <a:cubicBezTo>
                    <a:pt x="4454366" y="139541"/>
                    <a:pt x="4452462" y="145256"/>
                    <a:pt x="4451509" y="151924"/>
                  </a:cubicBezTo>
                  <a:cubicBezTo>
                    <a:pt x="4448651" y="164306"/>
                    <a:pt x="4445794" y="178594"/>
                    <a:pt x="4441984" y="194786"/>
                  </a:cubicBezTo>
                  <a:cubicBezTo>
                    <a:pt x="4438174" y="210026"/>
                    <a:pt x="4434364" y="227171"/>
                    <a:pt x="4428649" y="245269"/>
                  </a:cubicBezTo>
                  <a:cubicBezTo>
                    <a:pt x="4426744" y="252889"/>
                    <a:pt x="4423887" y="261461"/>
                    <a:pt x="4421981" y="269081"/>
                  </a:cubicBezTo>
                  <a:cubicBezTo>
                    <a:pt x="4419124" y="265271"/>
                    <a:pt x="4417219" y="261461"/>
                    <a:pt x="4414362" y="258604"/>
                  </a:cubicBezTo>
                  <a:cubicBezTo>
                    <a:pt x="4406741" y="247174"/>
                    <a:pt x="4400074" y="237649"/>
                    <a:pt x="4394359" y="230029"/>
                  </a:cubicBezTo>
                  <a:cubicBezTo>
                    <a:pt x="4391501" y="227171"/>
                    <a:pt x="4389597" y="224314"/>
                    <a:pt x="4387691" y="221456"/>
                  </a:cubicBezTo>
                  <a:cubicBezTo>
                    <a:pt x="4392454" y="195739"/>
                    <a:pt x="4395312" y="180499"/>
                    <a:pt x="4395312" y="180499"/>
                  </a:cubicBezTo>
                  <a:cubicBezTo>
                    <a:pt x="4395312" y="180499"/>
                    <a:pt x="4390549" y="193834"/>
                    <a:pt x="4382929" y="215741"/>
                  </a:cubicBezTo>
                  <a:cubicBezTo>
                    <a:pt x="4378166" y="209074"/>
                    <a:pt x="4375309" y="206216"/>
                    <a:pt x="4375309" y="206216"/>
                  </a:cubicBezTo>
                  <a:cubicBezTo>
                    <a:pt x="4375309" y="206216"/>
                    <a:pt x="4378166" y="210979"/>
                    <a:pt x="4381976" y="218599"/>
                  </a:cubicBezTo>
                  <a:cubicBezTo>
                    <a:pt x="4378166" y="230029"/>
                    <a:pt x="4374356" y="244316"/>
                    <a:pt x="4369594" y="259556"/>
                  </a:cubicBezTo>
                  <a:cubicBezTo>
                    <a:pt x="4368641" y="248126"/>
                    <a:pt x="4368641" y="241459"/>
                    <a:pt x="4368641" y="241459"/>
                  </a:cubicBezTo>
                  <a:cubicBezTo>
                    <a:pt x="4368641" y="241459"/>
                    <a:pt x="4367689" y="249079"/>
                    <a:pt x="4366737" y="263366"/>
                  </a:cubicBezTo>
                  <a:cubicBezTo>
                    <a:pt x="4366737" y="267176"/>
                    <a:pt x="4365784" y="270986"/>
                    <a:pt x="4365784" y="274796"/>
                  </a:cubicBezTo>
                  <a:cubicBezTo>
                    <a:pt x="4364831" y="277654"/>
                    <a:pt x="4363879" y="281464"/>
                    <a:pt x="4362926" y="285274"/>
                  </a:cubicBezTo>
                  <a:cubicBezTo>
                    <a:pt x="4362926" y="284321"/>
                    <a:pt x="4362926" y="283369"/>
                    <a:pt x="4362926" y="282416"/>
                  </a:cubicBezTo>
                  <a:cubicBezTo>
                    <a:pt x="4361974" y="269081"/>
                    <a:pt x="4361022" y="261461"/>
                    <a:pt x="4361022" y="261461"/>
                  </a:cubicBezTo>
                  <a:cubicBezTo>
                    <a:pt x="4361022" y="261461"/>
                    <a:pt x="4360069" y="269081"/>
                    <a:pt x="4359116" y="283369"/>
                  </a:cubicBezTo>
                  <a:cubicBezTo>
                    <a:pt x="4359116" y="285274"/>
                    <a:pt x="4359116" y="288131"/>
                    <a:pt x="4359116" y="290989"/>
                  </a:cubicBezTo>
                  <a:cubicBezTo>
                    <a:pt x="4358164" y="291941"/>
                    <a:pt x="4358164" y="293846"/>
                    <a:pt x="4357212" y="295751"/>
                  </a:cubicBezTo>
                  <a:cubicBezTo>
                    <a:pt x="4355306" y="291941"/>
                    <a:pt x="4353401" y="288131"/>
                    <a:pt x="4351497" y="284321"/>
                  </a:cubicBezTo>
                  <a:cubicBezTo>
                    <a:pt x="4351497" y="274796"/>
                    <a:pt x="4351497" y="266224"/>
                    <a:pt x="4351497" y="257651"/>
                  </a:cubicBezTo>
                  <a:cubicBezTo>
                    <a:pt x="4351497" y="250984"/>
                    <a:pt x="4351497" y="245269"/>
                    <a:pt x="4351497" y="238601"/>
                  </a:cubicBezTo>
                  <a:cubicBezTo>
                    <a:pt x="4351497" y="232886"/>
                    <a:pt x="4350544" y="227171"/>
                    <a:pt x="4349591" y="221456"/>
                  </a:cubicBezTo>
                  <a:cubicBezTo>
                    <a:pt x="4348639" y="210979"/>
                    <a:pt x="4346734" y="201454"/>
                    <a:pt x="4345781" y="194786"/>
                  </a:cubicBezTo>
                  <a:cubicBezTo>
                    <a:pt x="4343876" y="179546"/>
                    <a:pt x="4342924" y="170974"/>
                    <a:pt x="4342924" y="170974"/>
                  </a:cubicBezTo>
                  <a:cubicBezTo>
                    <a:pt x="4342924" y="170974"/>
                    <a:pt x="4342924" y="179546"/>
                    <a:pt x="4341972" y="194786"/>
                  </a:cubicBezTo>
                  <a:cubicBezTo>
                    <a:pt x="4341972" y="201454"/>
                    <a:pt x="4341972" y="209074"/>
                    <a:pt x="4341972" y="217646"/>
                  </a:cubicBezTo>
                  <a:cubicBezTo>
                    <a:pt x="4341019" y="210026"/>
                    <a:pt x="4340066" y="205264"/>
                    <a:pt x="4340066" y="205264"/>
                  </a:cubicBezTo>
                  <a:cubicBezTo>
                    <a:pt x="4340066" y="205264"/>
                    <a:pt x="4340066" y="212884"/>
                    <a:pt x="4339114" y="226219"/>
                  </a:cubicBezTo>
                  <a:cubicBezTo>
                    <a:pt x="4339114" y="232886"/>
                    <a:pt x="4339114" y="240506"/>
                    <a:pt x="4338162" y="250031"/>
                  </a:cubicBezTo>
                  <a:cubicBezTo>
                    <a:pt x="4338162" y="250984"/>
                    <a:pt x="4338162" y="251936"/>
                    <a:pt x="4338162" y="252889"/>
                  </a:cubicBezTo>
                  <a:cubicBezTo>
                    <a:pt x="4338162" y="251936"/>
                    <a:pt x="4337209" y="250984"/>
                    <a:pt x="4337209" y="250984"/>
                  </a:cubicBezTo>
                  <a:cubicBezTo>
                    <a:pt x="4330541" y="231934"/>
                    <a:pt x="4324826" y="213836"/>
                    <a:pt x="4318159" y="196691"/>
                  </a:cubicBezTo>
                  <a:cubicBezTo>
                    <a:pt x="4306729" y="163354"/>
                    <a:pt x="4296251" y="135731"/>
                    <a:pt x="4289584" y="116681"/>
                  </a:cubicBezTo>
                  <a:cubicBezTo>
                    <a:pt x="4282916" y="97631"/>
                    <a:pt x="4278154" y="86201"/>
                    <a:pt x="4278154" y="86201"/>
                  </a:cubicBezTo>
                  <a:cubicBezTo>
                    <a:pt x="4278154" y="86201"/>
                    <a:pt x="4281012" y="97631"/>
                    <a:pt x="4285774" y="117634"/>
                  </a:cubicBezTo>
                  <a:cubicBezTo>
                    <a:pt x="4291489" y="137636"/>
                    <a:pt x="4298156" y="166211"/>
                    <a:pt x="4307681" y="199549"/>
                  </a:cubicBezTo>
                  <a:cubicBezTo>
                    <a:pt x="4315301" y="228124"/>
                    <a:pt x="4324826" y="261461"/>
                    <a:pt x="4334351" y="295751"/>
                  </a:cubicBezTo>
                  <a:cubicBezTo>
                    <a:pt x="4334351" y="295751"/>
                    <a:pt x="4334351" y="296704"/>
                    <a:pt x="4334351" y="296704"/>
                  </a:cubicBezTo>
                  <a:cubicBezTo>
                    <a:pt x="4334351" y="295751"/>
                    <a:pt x="4334351" y="294799"/>
                    <a:pt x="4334351" y="294799"/>
                  </a:cubicBezTo>
                  <a:cubicBezTo>
                    <a:pt x="4334351" y="294799"/>
                    <a:pt x="4334351" y="296704"/>
                    <a:pt x="4334351" y="301466"/>
                  </a:cubicBezTo>
                  <a:cubicBezTo>
                    <a:pt x="4334351" y="306229"/>
                    <a:pt x="4333399" y="310991"/>
                    <a:pt x="4333399" y="315754"/>
                  </a:cubicBezTo>
                  <a:cubicBezTo>
                    <a:pt x="4332447" y="325279"/>
                    <a:pt x="4331494" y="334804"/>
                    <a:pt x="4329589" y="344329"/>
                  </a:cubicBezTo>
                  <a:cubicBezTo>
                    <a:pt x="4329589" y="344329"/>
                    <a:pt x="4328637" y="343376"/>
                    <a:pt x="4328637" y="343376"/>
                  </a:cubicBezTo>
                  <a:cubicBezTo>
                    <a:pt x="4327684" y="342424"/>
                    <a:pt x="4327684" y="341471"/>
                    <a:pt x="4326731" y="340519"/>
                  </a:cubicBezTo>
                  <a:cubicBezTo>
                    <a:pt x="4326731" y="338614"/>
                    <a:pt x="4325779" y="335756"/>
                    <a:pt x="4325779" y="333851"/>
                  </a:cubicBezTo>
                  <a:cubicBezTo>
                    <a:pt x="4321969" y="309086"/>
                    <a:pt x="4318159" y="286226"/>
                    <a:pt x="4315301" y="267176"/>
                  </a:cubicBezTo>
                  <a:cubicBezTo>
                    <a:pt x="4308634" y="228124"/>
                    <a:pt x="4301966" y="202406"/>
                    <a:pt x="4301966" y="202406"/>
                  </a:cubicBezTo>
                  <a:cubicBezTo>
                    <a:pt x="4301966" y="202406"/>
                    <a:pt x="4301966" y="229076"/>
                    <a:pt x="4303872" y="268129"/>
                  </a:cubicBezTo>
                  <a:cubicBezTo>
                    <a:pt x="4303872" y="270034"/>
                    <a:pt x="4303872" y="271939"/>
                    <a:pt x="4303872" y="274796"/>
                  </a:cubicBezTo>
                  <a:cubicBezTo>
                    <a:pt x="4302919" y="279559"/>
                    <a:pt x="4302919" y="284321"/>
                    <a:pt x="4301966" y="290036"/>
                  </a:cubicBezTo>
                  <a:cubicBezTo>
                    <a:pt x="4301966" y="292894"/>
                    <a:pt x="4301014" y="296704"/>
                    <a:pt x="4300062" y="300514"/>
                  </a:cubicBezTo>
                  <a:cubicBezTo>
                    <a:pt x="4296251" y="295751"/>
                    <a:pt x="4292441" y="290989"/>
                    <a:pt x="4288631" y="286226"/>
                  </a:cubicBezTo>
                  <a:cubicBezTo>
                    <a:pt x="4292441" y="292894"/>
                    <a:pt x="4295299" y="298609"/>
                    <a:pt x="4299109" y="305276"/>
                  </a:cubicBezTo>
                  <a:cubicBezTo>
                    <a:pt x="4298156" y="310991"/>
                    <a:pt x="4297204" y="316706"/>
                    <a:pt x="4296251" y="323374"/>
                  </a:cubicBezTo>
                  <a:cubicBezTo>
                    <a:pt x="4295299" y="330041"/>
                    <a:pt x="4293394" y="337661"/>
                    <a:pt x="4292441" y="346234"/>
                  </a:cubicBezTo>
                  <a:cubicBezTo>
                    <a:pt x="4291489" y="345281"/>
                    <a:pt x="4291489" y="344329"/>
                    <a:pt x="4290537" y="343376"/>
                  </a:cubicBezTo>
                  <a:cubicBezTo>
                    <a:pt x="4289584" y="330994"/>
                    <a:pt x="4289584" y="319564"/>
                    <a:pt x="4288631" y="308134"/>
                  </a:cubicBezTo>
                  <a:cubicBezTo>
                    <a:pt x="4285774" y="262414"/>
                    <a:pt x="4281964" y="231934"/>
                    <a:pt x="4281964" y="231934"/>
                  </a:cubicBezTo>
                  <a:cubicBezTo>
                    <a:pt x="4281964" y="231934"/>
                    <a:pt x="4279106" y="262414"/>
                    <a:pt x="4277201" y="309086"/>
                  </a:cubicBezTo>
                  <a:cubicBezTo>
                    <a:pt x="4277201" y="311944"/>
                    <a:pt x="4277201" y="315754"/>
                    <a:pt x="4277201" y="318611"/>
                  </a:cubicBezTo>
                  <a:cubicBezTo>
                    <a:pt x="4276249" y="315754"/>
                    <a:pt x="4274344" y="312896"/>
                    <a:pt x="4273391" y="310039"/>
                  </a:cubicBezTo>
                  <a:cubicBezTo>
                    <a:pt x="4273391" y="308134"/>
                    <a:pt x="4272439" y="305276"/>
                    <a:pt x="4272439" y="303371"/>
                  </a:cubicBezTo>
                  <a:cubicBezTo>
                    <a:pt x="4271487" y="292894"/>
                    <a:pt x="4271487" y="283369"/>
                    <a:pt x="4270534" y="273844"/>
                  </a:cubicBezTo>
                  <a:cubicBezTo>
                    <a:pt x="4270534" y="269081"/>
                    <a:pt x="4269581" y="265271"/>
                    <a:pt x="4269581" y="260509"/>
                  </a:cubicBezTo>
                  <a:cubicBezTo>
                    <a:pt x="4269581" y="258604"/>
                    <a:pt x="4269581" y="257651"/>
                    <a:pt x="4269581" y="255746"/>
                  </a:cubicBezTo>
                  <a:cubicBezTo>
                    <a:pt x="4269581" y="248126"/>
                    <a:pt x="4270534" y="241459"/>
                    <a:pt x="4270534" y="234791"/>
                  </a:cubicBezTo>
                  <a:cubicBezTo>
                    <a:pt x="4273391" y="187166"/>
                    <a:pt x="4273391" y="155734"/>
                    <a:pt x="4273391" y="155734"/>
                  </a:cubicBezTo>
                  <a:cubicBezTo>
                    <a:pt x="4273391" y="155734"/>
                    <a:pt x="4265772" y="187166"/>
                    <a:pt x="4259104" y="233839"/>
                  </a:cubicBezTo>
                  <a:cubicBezTo>
                    <a:pt x="4257199" y="245269"/>
                    <a:pt x="4255294" y="258604"/>
                    <a:pt x="4253389" y="271939"/>
                  </a:cubicBezTo>
                  <a:cubicBezTo>
                    <a:pt x="4253389" y="270986"/>
                    <a:pt x="4252437" y="270986"/>
                    <a:pt x="4252437" y="270034"/>
                  </a:cubicBezTo>
                  <a:cubicBezTo>
                    <a:pt x="4252437" y="267176"/>
                    <a:pt x="4253389" y="264319"/>
                    <a:pt x="4253389" y="262414"/>
                  </a:cubicBezTo>
                  <a:cubicBezTo>
                    <a:pt x="4255294" y="248126"/>
                    <a:pt x="4255294" y="240506"/>
                    <a:pt x="4255294" y="240506"/>
                  </a:cubicBezTo>
                  <a:cubicBezTo>
                    <a:pt x="4255294" y="240506"/>
                    <a:pt x="4253389" y="248126"/>
                    <a:pt x="4249579" y="262414"/>
                  </a:cubicBezTo>
                  <a:cubicBezTo>
                    <a:pt x="4249579" y="263366"/>
                    <a:pt x="4249579" y="264319"/>
                    <a:pt x="4248626" y="264319"/>
                  </a:cubicBezTo>
                  <a:cubicBezTo>
                    <a:pt x="4247674" y="263366"/>
                    <a:pt x="4247674" y="262414"/>
                    <a:pt x="4246722" y="261461"/>
                  </a:cubicBezTo>
                  <a:cubicBezTo>
                    <a:pt x="4245769" y="260509"/>
                    <a:pt x="4244816" y="259556"/>
                    <a:pt x="4244816" y="257651"/>
                  </a:cubicBezTo>
                  <a:cubicBezTo>
                    <a:pt x="4244816" y="253841"/>
                    <a:pt x="4244816" y="251936"/>
                    <a:pt x="4244816" y="251936"/>
                  </a:cubicBezTo>
                  <a:cubicBezTo>
                    <a:pt x="4244816" y="251936"/>
                    <a:pt x="4244816" y="253841"/>
                    <a:pt x="4243864" y="256699"/>
                  </a:cubicBezTo>
                  <a:cubicBezTo>
                    <a:pt x="4242912" y="254794"/>
                    <a:pt x="4241959" y="252889"/>
                    <a:pt x="4240054" y="251936"/>
                  </a:cubicBezTo>
                  <a:cubicBezTo>
                    <a:pt x="4236244" y="246221"/>
                    <a:pt x="4232434" y="240506"/>
                    <a:pt x="4229576" y="235744"/>
                  </a:cubicBezTo>
                  <a:cubicBezTo>
                    <a:pt x="4223862" y="227171"/>
                    <a:pt x="4220051" y="222409"/>
                    <a:pt x="4220051" y="222409"/>
                  </a:cubicBezTo>
                  <a:cubicBezTo>
                    <a:pt x="4220051" y="222409"/>
                    <a:pt x="4221956" y="228124"/>
                    <a:pt x="4226719" y="237649"/>
                  </a:cubicBezTo>
                  <a:cubicBezTo>
                    <a:pt x="4228624" y="242411"/>
                    <a:pt x="4231481" y="248126"/>
                    <a:pt x="4234339" y="254794"/>
                  </a:cubicBezTo>
                  <a:cubicBezTo>
                    <a:pt x="4235291" y="255746"/>
                    <a:pt x="4235291" y="257651"/>
                    <a:pt x="4236244" y="258604"/>
                  </a:cubicBezTo>
                  <a:cubicBezTo>
                    <a:pt x="4234339" y="256699"/>
                    <a:pt x="4233387" y="253841"/>
                    <a:pt x="4231481" y="251936"/>
                  </a:cubicBezTo>
                  <a:cubicBezTo>
                    <a:pt x="4227672" y="246221"/>
                    <a:pt x="4223862" y="242411"/>
                    <a:pt x="4220051" y="237649"/>
                  </a:cubicBezTo>
                  <a:cubicBezTo>
                    <a:pt x="4213384" y="229076"/>
                    <a:pt x="4206716" y="223361"/>
                    <a:pt x="4202906" y="219551"/>
                  </a:cubicBezTo>
                  <a:cubicBezTo>
                    <a:pt x="4199097" y="215741"/>
                    <a:pt x="4196239" y="213836"/>
                    <a:pt x="4196239" y="213836"/>
                  </a:cubicBezTo>
                  <a:cubicBezTo>
                    <a:pt x="4196239" y="213836"/>
                    <a:pt x="4198144" y="216694"/>
                    <a:pt x="4201954" y="220504"/>
                  </a:cubicBezTo>
                  <a:cubicBezTo>
                    <a:pt x="4205764" y="225266"/>
                    <a:pt x="4211479" y="230981"/>
                    <a:pt x="4216241" y="240506"/>
                  </a:cubicBezTo>
                  <a:cubicBezTo>
                    <a:pt x="4219099" y="245269"/>
                    <a:pt x="4222909" y="250031"/>
                    <a:pt x="4225766" y="255746"/>
                  </a:cubicBezTo>
                  <a:cubicBezTo>
                    <a:pt x="4228624" y="261461"/>
                    <a:pt x="4232434" y="267176"/>
                    <a:pt x="4235291" y="273844"/>
                  </a:cubicBezTo>
                  <a:cubicBezTo>
                    <a:pt x="4235291" y="273844"/>
                    <a:pt x="4235291" y="273844"/>
                    <a:pt x="4235291" y="274796"/>
                  </a:cubicBezTo>
                  <a:cubicBezTo>
                    <a:pt x="4235291" y="276701"/>
                    <a:pt x="4235291" y="279559"/>
                    <a:pt x="4235291" y="282416"/>
                  </a:cubicBezTo>
                  <a:cubicBezTo>
                    <a:pt x="4235291" y="282416"/>
                    <a:pt x="4234339" y="281464"/>
                    <a:pt x="4234339" y="281464"/>
                  </a:cubicBezTo>
                  <a:cubicBezTo>
                    <a:pt x="4231481" y="277654"/>
                    <a:pt x="4229576" y="276701"/>
                    <a:pt x="4229576" y="276701"/>
                  </a:cubicBezTo>
                  <a:cubicBezTo>
                    <a:pt x="4229576" y="276701"/>
                    <a:pt x="4231481" y="278606"/>
                    <a:pt x="4233387" y="282416"/>
                  </a:cubicBezTo>
                  <a:cubicBezTo>
                    <a:pt x="4233387" y="283369"/>
                    <a:pt x="4234339" y="283369"/>
                    <a:pt x="4235291" y="284321"/>
                  </a:cubicBezTo>
                  <a:cubicBezTo>
                    <a:pt x="4235291" y="284321"/>
                    <a:pt x="4235291" y="284321"/>
                    <a:pt x="4235291" y="285274"/>
                  </a:cubicBezTo>
                  <a:cubicBezTo>
                    <a:pt x="4233387" y="292894"/>
                    <a:pt x="4231481" y="301466"/>
                    <a:pt x="4229576" y="310039"/>
                  </a:cubicBezTo>
                  <a:cubicBezTo>
                    <a:pt x="4225766" y="301466"/>
                    <a:pt x="4222909" y="295751"/>
                    <a:pt x="4222909" y="295751"/>
                  </a:cubicBezTo>
                  <a:cubicBezTo>
                    <a:pt x="4222909" y="295751"/>
                    <a:pt x="4224814" y="303371"/>
                    <a:pt x="4228624" y="316706"/>
                  </a:cubicBezTo>
                  <a:cubicBezTo>
                    <a:pt x="4227672" y="319564"/>
                    <a:pt x="4227672" y="323374"/>
                    <a:pt x="4226719" y="327184"/>
                  </a:cubicBezTo>
                  <a:cubicBezTo>
                    <a:pt x="4225766" y="331946"/>
                    <a:pt x="4224814" y="336709"/>
                    <a:pt x="4223862" y="341471"/>
                  </a:cubicBezTo>
                  <a:cubicBezTo>
                    <a:pt x="4223862" y="338614"/>
                    <a:pt x="4222909" y="336709"/>
                    <a:pt x="4222909" y="334804"/>
                  </a:cubicBezTo>
                  <a:cubicBezTo>
                    <a:pt x="4221004" y="320516"/>
                    <a:pt x="4219099" y="311944"/>
                    <a:pt x="4219099" y="311944"/>
                  </a:cubicBezTo>
                  <a:cubicBezTo>
                    <a:pt x="4219099" y="311944"/>
                    <a:pt x="4219099" y="319564"/>
                    <a:pt x="4219099" y="331946"/>
                  </a:cubicBezTo>
                  <a:cubicBezTo>
                    <a:pt x="4218147" y="329089"/>
                    <a:pt x="4218147" y="326231"/>
                    <a:pt x="4217194" y="322421"/>
                  </a:cubicBezTo>
                  <a:cubicBezTo>
                    <a:pt x="4206716" y="272891"/>
                    <a:pt x="4198144" y="240506"/>
                    <a:pt x="4198144" y="240506"/>
                  </a:cubicBezTo>
                  <a:cubicBezTo>
                    <a:pt x="4198144" y="240506"/>
                    <a:pt x="4200049" y="273844"/>
                    <a:pt x="4205764" y="323374"/>
                  </a:cubicBezTo>
                  <a:cubicBezTo>
                    <a:pt x="4206716" y="335756"/>
                    <a:pt x="4208622" y="350044"/>
                    <a:pt x="4210526" y="364331"/>
                  </a:cubicBezTo>
                  <a:cubicBezTo>
                    <a:pt x="4210526" y="364331"/>
                    <a:pt x="4210526" y="363379"/>
                    <a:pt x="4210526" y="363379"/>
                  </a:cubicBezTo>
                  <a:cubicBezTo>
                    <a:pt x="4209574" y="357664"/>
                    <a:pt x="4207669" y="353854"/>
                    <a:pt x="4206716" y="350044"/>
                  </a:cubicBezTo>
                  <a:cubicBezTo>
                    <a:pt x="4204812" y="342424"/>
                    <a:pt x="4202906" y="338614"/>
                    <a:pt x="4202906" y="338614"/>
                  </a:cubicBezTo>
                  <a:cubicBezTo>
                    <a:pt x="4202906" y="338614"/>
                    <a:pt x="4202906" y="343376"/>
                    <a:pt x="4202906" y="350996"/>
                  </a:cubicBezTo>
                  <a:cubicBezTo>
                    <a:pt x="4202906" y="354806"/>
                    <a:pt x="4202906" y="359569"/>
                    <a:pt x="4202906" y="365284"/>
                  </a:cubicBezTo>
                  <a:cubicBezTo>
                    <a:pt x="4202906" y="368141"/>
                    <a:pt x="4202906" y="370999"/>
                    <a:pt x="4202906" y="373856"/>
                  </a:cubicBezTo>
                  <a:cubicBezTo>
                    <a:pt x="4202906" y="375761"/>
                    <a:pt x="4202906" y="377666"/>
                    <a:pt x="4202906" y="380524"/>
                  </a:cubicBezTo>
                  <a:cubicBezTo>
                    <a:pt x="4202906" y="379571"/>
                    <a:pt x="4202906" y="379571"/>
                    <a:pt x="4201954" y="378619"/>
                  </a:cubicBezTo>
                  <a:cubicBezTo>
                    <a:pt x="4201954" y="372904"/>
                    <a:pt x="4201001" y="367189"/>
                    <a:pt x="4201001" y="361474"/>
                  </a:cubicBezTo>
                  <a:cubicBezTo>
                    <a:pt x="4199097" y="318611"/>
                    <a:pt x="4196239" y="290989"/>
                    <a:pt x="4196239" y="290989"/>
                  </a:cubicBezTo>
                  <a:cubicBezTo>
                    <a:pt x="4196239" y="290989"/>
                    <a:pt x="4193381" y="310991"/>
                    <a:pt x="4191476" y="343376"/>
                  </a:cubicBezTo>
                  <a:cubicBezTo>
                    <a:pt x="4190524" y="340519"/>
                    <a:pt x="4189571" y="338614"/>
                    <a:pt x="4188619" y="335756"/>
                  </a:cubicBezTo>
                  <a:cubicBezTo>
                    <a:pt x="4185761" y="329089"/>
                    <a:pt x="4183856" y="323374"/>
                    <a:pt x="4181951" y="319564"/>
                  </a:cubicBezTo>
                  <a:cubicBezTo>
                    <a:pt x="4181951" y="318611"/>
                    <a:pt x="4180999" y="317659"/>
                    <a:pt x="4180999" y="316706"/>
                  </a:cubicBezTo>
                  <a:cubicBezTo>
                    <a:pt x="4180999" y="291941"/>
                    <a:pt x="4180999" y="271939"/>
                    <a:pt x="4180999" y="256699"/>
                  </a:cubicBezTo>
                  <a:cubicBezTo>
                    <a:pt x="4180999" y="239554"/>
                    <a:pt x="4180999" y="230029"/>
                    <a:pt x="4180999" y="230029"/>
                  </a:cubicBezTo>
                  <a:cubicBezTo>
                    <a:pt x="4180999" y="230029"/>
                    <a:pt x="4180046" y="239554"/>
                    <a:pt x="4177189" y="256699"/>
                  </a:cubicBezTo>
                  <a:cubicBezTo>
                    <a:pt x="4177189" y="260509"/>
                    <a:pt x="4176236" y="265271"/>
                    <a:pt x="4175284" y="270034"/>
                  </a:cubicBezTo>
                  <a:cubicBezTo>
                    <a:pt x="4175284" y="263366"/>
                    <a:pt x="4174331" y="257651"/>
                    <a:pt x="4174331" y="251936"/>
                  </a:cubicBezTo>
                  <a:cubicBezTo>
                    <a:pt x="4172426" y="207169"/>
                    <a:pt x="4168616" y="176689"/>
                    <a:pt x="4168616" y="176689"/>
                  </a:cubicBezTo>
                  <a:cubicBezTo>
                    <a:pt x="4168616" y="176689"/>
                    <a:pt x="4164806" y="207169"/>
                    <a:pt x="4162901" y="251936"/>
                  </a:cubicBezTo>
                  <a:cubicBezTo>
                    <a:pt x="4161949" y="263366"/>
                    <a:pt x="4161949" y="274796"/>
                    <a:pt x="4160996" y="287179"/>
                  </a:cubicBezTo>
                  <a:cubicBezTo>
                    <a:pt x="4158139" y="292894"/>
                    <a:pt x="4156234" y="298609"/>
                    <a:pt x="4154329" y="303371"/>
                  </a:cubicBezTo>
                  <a:cubicBezTo>
                    <a:pt x="4151471" y="295751"/>
                    <a:pt x="4149566" y="288131"/>
                    <a:pt x="4146709" y="280511"/>
                  </a:cubicBezTo>
                  <a:cubicBezTo>
                    <a:pt x="4144804" y="267176"/>
                    <a:pt x="4141946" y="255746"/>
                    <a:pt x="4140041" y="246221"/>
                  </a:cubicBezTo>
                  <a:cubicBezTo>
                    <a:pt x="4137184" y="231934"/>
                    <a:pt x="4133374" y="224314"/>
                    <a:pt x="4133374" y="224314"/>
                  </a:cubicBezTo>
                  <a:cubicBezTo>
                    <a:pt x="4133374" y="224314"/>
                    <a:pt x="4134326" y="226219"/>
                    <a:pt x="4134326" y="230029"/>
                  </a:cubicBezTo>
                  <a:cubicBezTo>
                    <a:pt x="4135279" y="233839"/>
                    <a:pt x="4135279" y="239554"/>
                    <a:pt x="4136231" y="247174"/>
                  </a:cubicBezTo>
                  <a:cubicBezTo>
                    <a:pt x="4136231" y="248126"/>
                    <a:pt x="4136231" y="249079"/>
                    <a:pt x="4136231" y="250031"/>
                  </a:cubicBezTo>
                  <a:cubicBezTo>
                    <a:pt x="4130516" y="230981"/>
                    <a:pt x="4123849" y="213836"/>
                    <a:pt x="4118134" y="197644"/>
                  </a:cubicBezTo>
                  <a:cubicBezTo>
                    <a:pt x="4108609" y="166211"/>
                    <a:pt x="4100036" y="139541"/>
                    <a:pt x="4093369" y="121444"/>
                  </a:cubicBezTo>
                  <a:cubicBezTo>
                    <a:pt x="4087654" y="103346"/>
                    <a:pt x="4083844" y="92869"/>
                    <a:pt x="4083844" y="92869"/>
                  </a:cubicBezTo>
                  <a:cubicBezTo>
                    <a:pt x="4083844" y="92869"/>
                    <a:pt x="4085749" y="103346"/>
                    <a:pt x="4089559" y="122396"/>
                  </a:cubicBezTo>
                  <a:cubicBezTo>
                    <a:pt x="4093369" y="141446"/>
                    <a:pt x="4099084" y="168116"/>
                    <a:pt x="4106704" y="200501"/>
                  </a:cubicBezTo>
                  <a:cubicBezTo>
                    <a:pt x="4110514" y="215741"/>
                    <a:pt x="4115276" y="231934"/>
                    <a:pt x="4119086" y="248126"/>
                  </a:cubicBezTo>
                  <a:cubicBezTo>
                    <a:pt x="4118134" y="251936"/>
                    <a:pt x="4118134" y="256699"/>
                    <a:pt x="4117181" y="262414"/>
                  </a:cubicBezTo>
                  <a:cubicBezTo>
                    <a:pt x="4116229" y="270034"/>
                    <a:pt x="4115276" y="279559"/>
                    <a:pt x="4114324" y="290036"/>
                  </a:cubicBezTo>
                  <a:cubicBezTo>
                    <a:pt x="4113371" y="288131"/>
                    <a:pt x="4111466" y="286226"/>
                    <a:pt x="4110514" y="284321"/>
                  </a:cubicBezTo>
                  <a:cubicBezTo>
                    <a:pt x="4113371" y="274796"/>
                    <a:pt x="4114324" y="269081"/>
                    <a:pt x="4114324" y="269081"/>
                  </a:cubicBezTo>
                  <a:cubicBezTo>
                    <a:pt x="4114324" y="269081"/>
                    <a:pt x="4112419" y="273844"/>
                    <a:pt x="4108609" y="282416"/>
                  </a:cubicBezTo>
                  <a:cubicBezTo>
                    <a:pt x="4106704" y="279559"/>
                    <a:pt x="4104799" y="276701"/>
                    <a:pt x="4102894" y="273844"/>
                  </a:cubicBezTo>
                  <a:cubicBezTo>
                    <a:pt x="4100989" y="270034"/>
                    <a:pt x="4098131" y="266224"/>
                    <a:pt x="4096226" y="263366"/>
                  </a:cubicBezTo>
                  <a:cubicBezTo>
                    <a:pt x="4097179" y="262414"/>
                    <a:pt x="4097179" y="262414"/>
                    <a:pt x="4097179" y="262414"/>
                  </a:cubicBezTo>
                  <a:cubicBezTo>
                    <a:pt x="4097179" y="262414"/>
                    <a:pt x="4097179" y="262414"/>
                    <a:pt x="4096226" y="263366"/>
                  </a:cubicBezTo>
                  <a:cubicBezTo>
                    <a:pt x="4094321" y="259556"/>
                    <a:pt x="4092416" y="256699"/>
                    <a:pt x="4090511" y="253841"/>
                  </a:cubicBezTo>
                  <a:cubicBezTo>
                    <a:pt x="4090511" y="253841"/>
                    <a:pt x="4090511" y="252889"/>
                    <a:pt x="4090511" y="252889"/>
                  </a:cubicBezTo>
                  <a:cubicBezTo>
                    <a:pt x="4090511" y="248126"/>
                    <a:pt x="4090511" y="243364"/>
                    <a:pt x="4090511" y="238601"/>
                  </a:cubicBezTo>
                  <a:cubicBezTo>
                    <a:pt x="4090511" y="230029"/>
                    <a:pt x="4090511" y="222409"/>
                    <a:pt x="4090511" y="215741"/>
                  </a:cubicBezTo>
                  <a:cubicBezTo>
                    <a:pt x="4090511" y="203359"/>
                    <a:pt x="4089559" y="195739"/>
                    <a:pt x="4089559" y="195739"/>
                  </a:cubicBezTo>
                  <a:cubicBezTo>
                    <a:pt x="4089559" y="195739"/>
                    <a:pt x="4088606" y="202406"/>
                    <a:pt x="4086701" y="214789"/>
                  </a:cubicBezTo>
                  <a:cubicBezTo>
                    <a:pt x="4085749" y="221456"/>
                    <a:pt x="4084796" y="228124"/>
                    <a:pt x="4083844" y="236696"/>
                  </a:cubicBezTo>
                  <a:cubicBezTo>
                    <a:pt x="4083844" y="237649"/>
                    <a:pt x="4083844" y="238601"/>
                    <a:pt x="4083844" y="239554"/>
                  </a:cubicBezTo>
                  <a:cubicBezTo>
                    <a:pt x="4082891" y="238601"/>
                    <a:pt x="4082891" y="237649"/>
                    <a:pt x="4081939" y="236696"/>
                  </a:cubicBezTo>
                  <a:cubicBezTo>
                    <a:pt x="4081939" y="235744"/>
                    <a:pt x="4081939" y="235744"/>
                    <a:pt x="4081939" y="234791"/>
                  </a:cubicBezTo>
                  <a:cubicBezTo>
                    <a:pt x="4081939" y="225266"/>
                    <a:pt x="4081939" y="216694"/>
                    <a:pt x="4081939" y="210026"/>
                  </a:cubicBezTo>
                  <a:cubicBezTo>
                    <a:pt x="4081939" y="195739"/>
                    <a:pt x="4081939" y="188119"/>
                    <a:pt x="4081939" y="188119"/>
                  </a:cubicBezTo>
                  <a:cubicBezTo>
                    <a:pt x="4081939" y="188119"/>
                    <a:pt x="4080034" y="195739"/>
                    <a:pt x="4078129" y="210026"/>
                  </a:cubicBezTo>
                  <a:cubicBezTo>
                    <a:pt x="4077176" y="214789"/>
                    <a:pt x="4076224" y="220504"/>
                    <a:pt x="4075271" y="227171"/>
                  </a:cubicBezTo>
                  <a:cubicBezTo>
                    <a:pt x="4065746" y="210979"/>
                    <a:pt x="4059079" y="202406"/>
                    <a:pt x="4059079" y="202406"/>
                  </a:cubicBezTo>
                  <a:cubicBezTo>
                    <a:pt x="4059079" y="202406"/>
                    <a:pt x="4063841" y="214789"/>
                    <a:pt x="4073366" y="236696"/>
                  </a:cubicBezTo>
                  <a:cubicBezTo>
                    <a:pt x="4072414" y="241459"/>
                    <a:pt x="4071461" y="246221"/>
                    <a:pt x="4071461" y="250984"/>
                  </a:cubicBezTo>
                  <a:cubicBezTo>
                    <a:pt x="4070509" y="256699"/>
                    <a:pt x="4069556" y="261461"/>
                    <a:pt x="4067651" y="268129"/>
                  </a:cubicBezTo>
                  <a:cubicBezTo>
                    <a:pt x="4066699" y="271939"/>
                    <a:pt x="4065746" y="275749"/>
                    <a:pt x="4064794" y="279559"/>
                  </a:cubicBezTo>
                  <a:cubicBezTo>
                    <a:pt x="4063841" y="270986"/>
                    <a:pt x="4062889" y="262414"/>
                    <a:pt x="4061936" y="253841"/>
                  </a:cubicBezTo>
                  <a:cubicBezTo>
                    <a:pt x="4059079" y="237649"/>
                    <a:pt x="4057174" y="221456"/>
                    <a:pt x="4054316" y="207169"/>
                  </a:cubicBezTo>
                  <a:cubicBezTo>
                    <a:pt x="4053364" y="199549"/>
                    <a:pt x="4052411" y="192881"/>
                    <a:pt x="4050506" y="186214"/>
                  </a:cubicBezTo>
                  <a:cubicBezTo>
                    <a:pt x="4049554" y="179546"/>
                    <a:pt x="4047649" y="173831"/>
                    <a:pt x="4046696" y="168116"/>
                  </a:cubicBezTo>
                  <a:cubicBezTo>
                    <a:pt x="4043839" y="156686"/>
                    <a:pt x="4041934" y="146209"/>
                    <a:pt x="4040029" y="137636"/>
                  </a:cubicBezTo>
                  <a:cubicBezTo>
                    <a:pt x="4036219" y="121444"/>
                    <a:pt x="4034314" y="111919"/>
                    <a:pt x="4034314" y="111919"/>
                  </a:cubicBezTo>
                  <a:cubicBezTo>
                    <a:pt x="4034314" y="111919"/>
                    <a:pt x="4035266" y="121444"/>
                    <a:pt x="4036219" y="138589"/>
                  </a:cubicBezTo>
                  <a:cubicBezTo>
                    <a:pt x="4037171" y="147161"/>
                    <a:pt x="4038124" y="157639"/>
                    <a:pt x="4039076" y="169069"/>
                  </a:cubicBezTo>
                  <a:cubicBezTo>
                    <a:pt x="4040029" y="180499"/>
                    <a:pt x="4040981" y="193834"/>
                    <a:pt x="4042886" y="208121"/>
                  </a:cubicBezTo>
                  <a:cubicBezTo>
                    <a:pt x="4043839" y="217646"/>
                    <a:pt x="4044791" y="228124"/>
                    <a:pt x="4044791" y="238601"/>
                  </a:cubicBezTo>
                  <a:cubicBezTo>
                    <a:pt x="4037171" y="196691"/>
                    <a:pt x="4031456" y="170021"/>
                    <a:pt x="4031456" y="170021"/>
                  </a:cubicBezTo>
                  <a:cubicBezTo>
                    <a:pt x="4031456" y="170021"/>
                    <a:pt x="4032409" y="203359"/>
                    <a:pt x="4036219" y="252889"/>
                  </a:cubicBezTo>
                  <a:cubicBezTo>
                    <a:pt x="4036219" y="256699"/>
                    <a:pt x="4037171" y="260509"/>
                    <a:pt x="4037171" y="264319"/>
                  </a:cubicBezTo>
                  <a:cubicBezTo>
                    <a:pt x="4036219" y="266224"/>
                    <a:pt x="4036219" y="269081"/>
                    <a:pt x="4035266" y="271939"/>
                  </a:cubicBezTo>
                  <a:cubicBezTo>
                    <a:pt x="4033361" y="270034"/>
                    <a:pt x="4031456" y="268129"/>
                    <a:pt x="4030504" y="266224"/>
                  </a:cubicBezTo>
                  <a:cubicBezTo>
                    <a:pt x="4027646" y="263366"/>
                    <a:pt x="4025741" y="260509"/>
                    <a:pt x="4023836" y="258604"/>
                  </a:cubicBezTo>
                  <a:cubicBezTo>
                    <a:pt x="4018121" y="247174"/>
                    <a:pt x="4013359" y="237649"/>
                    <a:pt x="4009549" y="229076"/>
                  </a:cubicBezTo>
                  <a:cubicBezTo>
                    <a:pt x="4000976" y="212884"/>
                    <a:pt x="3996214" y="203359"/>
                    <a:pt x="3996214" y="203359"/>
                  </a:cubicBezTo>
                  <a:cubicBezTo>
                    <a:pt x="3996214" y="203359"/>
                    <a:pt x="4000024" y="212884"/>
                    <a:pt x="4005739" y="230981"/>
                  </a:cubicBezTo>
                  <a:cubicBezTo>
                    <a:pt x="4008596" y="237649"/>
                    <a:pt x="4011454" y="246221"/>
                    <a:pt x="4014311" y="255746"/>
                  </a:cubicBezTo>
                  <a:cubicBezTo>
                    <a:pt x="4010501" y="248126"/>
                    <a:pt x="4007644" y="243364"/>
                    <a:pt x="4007644" y="243364"/>
                  </a:cubicBezTo>
                  <a:cubicBezTo>
                    <a:pt x="4007644" y="243364"/>
                    <a:pt x="4010501" y="251936"/>
                    <a:pt x="4015264" y="267176"/>
                  </a:cubicBezTo>
                  <a:cubicBezTo>
                    <a:pt x="4018121" y="274796"/>
                    <a:pt x="4020979" y="284321"/>
                    <a:pt x="4024789" y="294799"/>
                  </a:cubicBezTo>
                  <a:cubicBezTo>
                    <a:pt x="4025741" y="296704"/>
                    <a:pt x="4026694" y="299561"/>
                    <a:pt x="4026694" y="301466"/>
                  </a:cubicBezTo>
                  <a:cubicBezTo>
                    <a:pt x="4023836" y="310039"/>
                    <a:pt x="4020026" y="319564"/>
                    <a:pt x="4017169" y="329089"/>
                  </a:cubicBezTo>
                  <a:cubicBezTo>
                    <a:pt x="4017169" y="329089"/>
                    <a:pt x="4016216" y="328136"/>
                    <a:pt x="4016216" y="328136"/>
                  </a:cubicBezTo>
                  <a:cubicBezTo>
                    <a:pt x="4011454" y="325279"/>
                    <a:pt x="4008596" y="322421"/>
                    <a:pt x="4005739" y="320516"/>
                  </a:cubicBezTo>
                  <a:cubicBezTo>
                    <a:pt x="4005739" y="319564"/>
                    <a:pt x="4005739" y="318611"/>
                    <a:pt x="4005739" y="318611"/>
                  </a:cubicBezTo>
                  <a:cubicBezTo>
                    <a:pt x="4005739" y="315754"/>
                    <a:pt x="4004786" y="313849"/>
                    <a:pt x="4004786" y="310991"/>
                  </a:cubicBezTo>
                  <a:cubicBezTo>
                    <a:pt x="4004786" y="285274"/>
                    <a:pt x="4002881" y="269081"/>
                    <a:pt x="4002881" y="269081"/>
                  </a:cubicBezTo>
                  <a:cubicBezTo>
                    <a:pt x="4002881" y="269081"/>
                    <a:pt x="4001929" y="274796"/>
                    <a:pt x="4000024" y="284321"/>
                  </a:cubicBezTo>
                  <a:cubicBezTo>
                    <a:pt x="3996214" y="261461"/>
                    <a:pt x="3993356" y="248126"/>
                    <a:pt x="3993356" y="248126"/>
                  </a:cubicBezTo>
                  <a:cubicBezTo>
                    <a:pt x="3993356" y="248126"/>
                    <a:pt x="3993356" y="262414"/>
                    <a:pt x="3993356" y="286226"/>
                  </a:cubicBezTo>
                  <a:cubicBezTo>
                    <a:pt x="3993356" y="286226"/>
                    <a:pt x="3992404" y="286226"/>
                    <a:pt x="3992404" y="286226"/>
                  </a:cubicBezTo>
                  <a:cubicBezTo>
                    <a:pt x="3991451" y="286226"/>
                    <a:pt x="3990499" y="287179"/>
                    <a:pt x="3990499" y="287179"/>
                  </a:cubicBezTo>
                  <a:cubicBezTo>
                    <a:pt x="3988594" y="289084"/>
                    <a:pt x="3986689" y="290989"/>
                    <a:pt x="3985736" y="292894"/>
                  </a:cubicBezTo>
                  <a:lnTo>
                    <a:pt x="3985736" y="292894"/>
                  </a:lnTo>
                  <a:lnTo>
                    <a:pt x="3985736" y="293846"/>
                  </a:lnTo>
                  <a:cubicBezTo>
                    <a:pt x="3984784" y="300514"/>
                    <a:pt x="3983831" y="307181"/>
                    <a:pt x="3983831" y="313849"/>
                  </a:cubicBezTo>
                  <a:cubicBezTo>
                    <a:pt x="3981926" y="310039"/>
                    <a:pt x="3980021" y="307181"/>
                    <a:pt x="3978116" y="303371"/>
                  </a:cubicBezTo>
                  <a:cubicBezTo>
                    <a:pt x="3983831" y="284321"/>
                    <a:pt x="3987641" y="272891"/>
                    <a:pt x="3987641" y="272891"/>
                  </a:cubicBezTo>
                  <a:cubicBezTo>
                    <a:pt x="3987641" y="272891"/>
                    <a:pt x="3982879" y="282416"/>
                    <a:pt x="3976211" y="298609"/>
                  </a:cubicBezTo>
                  <a:cubicBezTo>
                    <a:pt x="3975259" y="296704"/>
                    <a:pt x="3974306" y="295751"/>
                    <a:pt x="3973354" y="293846"/>
                  </a:cubicBezTo>
                  <a:cubicBezTo>
                    <a:pt x="3973354" y="291941"/>
                    <a:pt x="3973354" y="290036"/>
                    <a:pt x="3973354" y="288131"/>
                  </a:cubicBezTo>
                  <a:cubicBezTo>
                    <a:pt x="3973354" y="288131"/>
                    <a:pt x="3973354" y="288131"/>
                    <a:pt x="3973354" y="287179"/>
                  </a:cubicBezTo>
                  <a:cubicBezTo>
                    <a:pt x="3975259" y="283369"/>
                    <a:pt x="3976211" y="280511"/>
                    <a:pt x="3977164" y="278606"/>
                  </a:cubicBezTo>
                  <a:cubicBezTo>
                    <a:pt x="3979069" y="273844"/>
                    <a:pt x="3980974" y="270986"/>
                    <a:pt x="3980974" y="270986"/>
                  </a:cubicBezTo>
                  <a:cubicBezTo>
                    <a:pt x="3980974" y="270986"/>
                    <a:pt x="3979069" y="272891"/>
                    <a:pt x="3976211" y="277654"/>
                  </a:cubicBezTo>
                  <a:cubicBezTo>
                    <a:pt x="3975259" y="278606"/>
                    <a:pt x="3974306" y="280511"/>
                    <a:pt x="3973354" y="282416"/>
                  </a:cubicBezTo>
                  <a:cubicBezTo>
                    <a:pt x="3973354" y="271939"/>
                    <a:pt x="3974306" y="262414"/>
                    <a:pt x="3974306" y="254794"/>
                  </a:cubicBezTo>
                  <a:cubicBezTo>
                    <a:pt x="3975259" y="238601"/>
                    <a:pt x="3975259" y="230029"/>
                    <a:pt x="3975259" y="230029"/>
                  </a:cubicBezTo>
                  <a:cubicBezTo>
                    <a:pt x="3975259" y="230029"/>
                    <a:pt x="3973354" y="238601"/>
                    <a:pt x="3970496" y="254794"/>
                  </a:cubicBezTo>
                  <a:cubicBezTo>
                    <a:pt x="3969544" y="262414"/>
                    <a:pt x="3967639" y="271939"/>
                    <a:pt x="3965734" y="281464"/>
                  </a:cubicBezTo>
                  <a:cubicBezTo>
                    <a:pt x="3964781" y="278606"/>
                    <a:pt x="3962876" y="276701"/>
                    <a:pt x="3961924" y="274796"/>
                  </a:cubicBezTo>
                  <a:cubicBezTo>
                    <a:pt x="3961924" y="272891"/>
                    <a:pt x="3962876" y="270986"/>
                    <a:pt x="3962876" y="269081"/>
                  </a:cubicBezTo>
                  <a:cubicBezTo>
                    <a:pt x="3965734" y="253841"/>
                    <a:pt x="3966686" y="245269"/>
                    <a:pt x="3966686" y="245269"/>
                  </a:cubicBezTo>
                  <a:cubicBezTo>
                    <a:pt x="3966686" y="245269"/>
                    <a:pt x="3963829" y="253841"/>
                    <a:pt x="3959066" y="268129"/>
                  </a:cubicBezTo>
                  <a:cubicBezTo>
                    <a:pt x="3959066" y="268129"/>
                    <a:pt x="3959066" y="269081"/>
                    <a:pt x="3959066" y="269081"/>
                  </a:cubicBezTo>
                  <a:cubicBezTo>
                    <a:pt x="3959066" y="268129"/>
                    <a:pt x="3958114" y="267176"/>
                    <a:pt x="3958114" y="267176"/>
                  </a:cubicBezTo>
                  <a:cubicBezTo>
                    <a:pt x="3958114" y="267176"/>
                    <a:pt x="3958114" y="268129"/>
                    <a:pt x="3958114" y="269081"/>
                  </a:cubicBezTo>
                  <a:cubicBezTo>
                    <a:pt x="3957161" y="267176"/>
                    <a:pt x="3956209" y="266224"/>
                    <a:pt x="3955256" y="264319"/>
                  </a:cubicBezTo>
                  <a:cubicBezTo>
                    <a:pt x="3955256" y="258604"/>
                    <a:pt x="3955256" y="252889"/>
                    <a:pt x="3954304" y="247174"/>
                  </a:cubicBezTo>
                  <a:cubicBezTo>
                    <a:pt x="3954304" y="235744"/>
                    <a:pt x="3952399" y="224314"/>
                    <a:pt x="3951446" y="214789"/>
                  </a:cubicBezTo>
                  <a:cubicBezTo>
                    <a:pt x="3950494" y="205264"/>
                    <a:pt x="3949541" y="196691"/>
                    <a:pt x="3947636" y="190024"/>
                  </a:cubicBezTo>
                  <a:cubicBezTo>
                    <a:pt x="3944779" y="176689"/>
                    <a:pt x="3943826" y="169069"/>
                    <a:pt x="3943826" y="169069"/>
                  </a:cubicBezTo>
                  <a:cubicBezTo>
                    <a:pt x="3943826" y="169069"/>
                    <a:pt x="3943826" y="176689"/>
                    <a:pt x="3943826" y="190024"/>
                  </a:cubicBezTo>
                  <a:cubicBezTo>
                    <a:pt x="3943826" y="196691"/>
                    <a:pt x="3943826" y="205264"/>
                    <a:pt x="3943826" y="214789"/>
                  </a:cubicBezTo>
                  <a:cubicBezTo>
                    <a:pt x="3943826" y="218599"/>
                    <a:pt x="3943826" y="222409"/>
                    <a:pt x="3943826" y="225266"/>
                  </a:cubicBezTo>
                  <a:cubicBezTo>
                    <a:pt x="3942874" y="221456"/>
                    <a:pt x="3941921" y="218599"/>
                    <a:pt x="3940969" y="215741"/>
                  </a:cubicBezTo>
                  <a:cubicBezTo>
                    <a:pt x="3940016" y="212884"/>
                    <a:pt x="3939064" y="210026"/>
                    <a:pt x="3939064" y="207169"/>
                  </a:cubicBezTo>
                  <a:cubicBezTo>
                    <a:pt x="3940016" y="206216"/>
                    <a:pt x="3940016" y="205264"/>
                    <a:pt x="3940016" y="205264"/>
                  </a:cubicBezTo>
                  <a:cubicBezTo>
                    <a:pt x="3940016" y="205264"/>
                    <a:pt x="3940016" y="206216"/>
                    <a:pt x="3939064" y="206216"/>
                  </a:cubicBezTo>
                  <a:cubicBezTo>
                    <a:pt x="3937159" y="201454"/>
                    <a:pt x="3936206" y="197644"/>
                    <a:pt x="3936206" y="197644"/>
                  </a:cubicBezTo>
                  <a:cubicBezTo>
                    <a:pt x="3936206" y="197644"/>
                    <a:pt x="3936206" y="201454"/>
                    <a:pt x="3937159" y="208121"/>
                  </a:cubicBezTo>
                  <a:cubicBezTo>
                    <a:pt x="3935254" y="210026"/>
                    <a:pt x="3932396" y="212884"/>
                    <a:pt x="3929539" y="216694"/>
                  </a:cubicBezTo>
                  <a:cubicBezTo>
                    <a:pt x="3928586" y="210026"/>
                    <a:pt x="3926681" y="204311"/>
                    <a:pt x="3925729" y="197644"/>
                  </a:cubicBezTo>
                  <a:cubicBezTo>
                    <a:pt x="3922871" y="183356"/>
                    <a:pt x="3919061" y="170021"/>
                    <a:pt x="3916204" y="158591"/>
                  </a:cubicBezTo>
                  <a:cubicBezTo>
                    <a:pt x="3915251" y="153829"/>
                    <a:pt x="3913346" y="148114"/>
                    <a:pt x="3912394" y="144304"/>
                  </a:cubicBezTo>
                  <a:cubicBezTo>
                    <a:pt x="3913346" y="142399"/>
                    <a:pt x="3914299" y="141446"/>
                    <a:pt x="3915251" y="139541"/>
                  </a:cubicBezTo>
                  <a:cubicBezTo>
                    <a:pt x="3927634" y="121444"/>
                    <a:pt x="3935254" y="110966"/>
                    <a:pt x="3935254" y="110966"/>
                  </a:cubicBezTo>
                  <a:cubicBezTo>
                    <a:pt x="3935254" y="110966"/>
                    <a:pt x="3926681" y="120491"/>
                    <a:pt x="3912394" y="136684"/>
                  </a:cubicBezTo>
                  <a:cubicBezTo>
                    <a:pt x="3911441" y="137636"/>
                    <a:pt x="3911441" y="138589"/>
                    <a:pt x="3910489" y="138589"/>
                  </a:cubicBezTo>
                  <a:cubicBezTo>
                    <a:pt x="3909536" y="134779"/>
                    <a:pt x="3908584" y="131921"/>
                    <a:pt x="3906679" y="128111"/>
                  </a:cubicBezTo>
                  <a:cubicBezTo>
                    <a:pt x="3900964" y="111919"/>
                    <a:pt x="3898106" y="102394"/>
                    <a:pt x="3898106" y="102394"/>
                  </a:cubicBezTo>
                  <a:cubicBezTo>
                    <a:pt x="3898106" y="102394"/>
                    <a:pt x="3900011" y="111919"/>
                    <a:pt x="3902869" y="129064"/>
                  </a:cubicBezTo>
                  <a:cubicBezTo>
                    <a:pt x="3903821" y="132874"/>
                    <a:pt x="3904774" y="137636"/>
                    <a:pt x="3905726" y="143351"/>
                  </a:cubicBezTo>
                  <a:cubicBezTo>
                    <a:pt x="3905726" y="143351"/>
                    <a:pt x="3905726" y="143351"/>
                    <a:pt x="3905726" y="143351"/>
                  </a:cubicBezTo>
                  <a:cubicBezTo>
                    <a:pt x="3900011" y="150019"/>
                    <a:pt x="3894296" y="158591"/>
                    <a:pt x="3887629" y="167164"/>
                  </a:cubicBezTo>
                  <a:cubicBezTo>
                    <a:pt x="3880961" y="175736"/>
                    <a:pt x="3874294" y="185261"/>
                    <a:pt x="3866674" y="195739"/>
                  </a:cubicBezTo>
                  <a:cubicBezTo>
                    <a:pt x="3864769" y="190976"/>
                    <a:pt x="3863816" y="186214"/>
                    <a:pt x="3862864" y="182404"/>
                  </a:cubicBezTo>
                  <a:cubicBezTo>
                    <a:pt x="3857149" y="165259"/>
                    <a:pt x="3854291" y="155734"/>
                    <a:pt x="3854291" y="155734"/>
                  </a:cubicBezTo>
                  <a:cubicBezTo>
                    <a:pt x="3854291" y="155734"/>
                    <a:pt x="3856196" y="166211"/>
                    <a:pt x="3859054" y="183356"/>
                  </a:cubicBezTo>
                  <a:cubicBezTo>
                    <a:pt x="3860006" y="189071"/>
                    <a:pt x="3861911" y="195739"/>
                    <a:pt x="3862864" y="202406"/>
                  </a:cubicBezTo>
                  <a:cubicBezTo>
                    <a:pt x="3860959" y="204311"/>
                    <a:pt x="3860006" y="207169"/>
                    <a:pt x="3858101" y="209074"/>
                  </a:cubicBezTo>
                  <a:cubicBezTo>
                    <a:pt x="3856196" y="211931"/>
                    <a:pt x="3855244" y="213836"/>
                    <a:pt x="3853339" y="216694"/>
                  </a:cubicBezTo>
                  <a:cubicBezTo>
                    <a:pt x="3851434" y="208121"/>
                    <a:pt x="3850481" y="200501"/>
                    <a:pt x="3849529" y="195739"/>
                  </a:cubicBezTo>
                  <a:cubicBezTo>
                    <a:pt x="3850481" y="189071"/>
                    <a:pt x="3851434" y="183356"/>
                    <a:pt x="3852386" y="178594"/>
                  </a:cubicBezTo>
                  <a:cubicBezTo>
                    <a:pt x="3854291" y="166211"/>
                    <a:pt x="3855244" y="158591"/>
                    <a:pt x="3855244" y="158591"/>
                  </a:cubicBezTo>
                  <a:cubicBezTo>
                    <a:pt x="3855244" y="158591"/>
                    <a:pt x="3853339" y="165259"/>
                    <a:pt x="3848576" y="177641"/>
                  </a:cubicBezTo>
                  <a:cubicBezTo>
                    <a:pt x="3846671" y="184309"/>
                    <a:pt x="3844766" y="190976"/>
                    <a:pt x="3841909" y="199549"/>
                  </a:cubicBezTo>
                  <a:cubicBezTo>
                    <a:pt x="3840956" y="204311"/>
                    <a:pt x="3839051" y="208121"/>
                    <a:pt x="3838099" y="212884"/>
                  </a:cubicBezTo>
                  <a:cubicBezTo>
                    <a:pt x="3837146" y="216694"/>
                    <a:pt x="3836194" y="221456"/>
                    <a:pt x="3835241" y="225266"/>
                  </a:cubicBezTo>
                  <a:cubicBezTo>
                    <a:pt x="3835241" y="224314"/>
                    <a:pt x="3834289" y="223361"/>
                    <a:pt x="3834289" y="222409"/>
                  </a:cubicBezTo>
                  <a:cubicBezTo>
                    <a:pt x="3831431" y="217646"/>
                    <a:pt x="3828574" y="212884"/>
                    <a:pt x="3825716" y="209074"/>
                  </a:cubicBezTo>
                  <a:cubicBezTo>
                    <a:pt x="3815239" y="193834"/>
                    <a:pt x="3809524" y="184309"/>
                    <a:pt x="3809524" y="184309"/>
                  </a:cubicBezTo>
                  <a:cubicBezTo>
                    <a:pt x="3809524" y="184309"/>
                    <a:pt x="3814286" y="193834"/>
                    <a:pt x="3821906" y="210979"/>
                  </a:cubicBezTo>
                  <a:cubicBezTo>
                    <a:pt x="3823811" y="214789"/>
                    <a:pt x="3825716" y="219551"/>
                    <a:pt x="3828574" y="224314"/>
                  </a:cubicBezTo>
                  <a:cubicBezTo>
                    <a:pt x="3829526" y="227171"/>
                    <a:pt x="3831431" y="230981"/>
                    <a:pt x="3832384" y="234791"/>
                  </a:cubicBezTo>
                  <a:cubicBezTo>
                    <a:pt x="3831431" y="241459"/>
                    <a:pt x="3829526" y="248126"/>
                    <a:pt x="3828574" y="254794"/>
                  </a:cubicBezTo>
                  <a:cubicBezTo>
                    <a:pt x="3827621" y="256699"/>
                    <a:pt x="3826669" y="257651"/>
                    <a:pt x="3825716" y="259556"/>
                  </a:cubicBezTo>
                  <a:cubicBezTo>
                    <a:pt x="3823811" y="262414"/>
                    <a:pt x="3821906" y="266224"/>
                    <a:pt x="3820954" y="269081"/>
                  </a:cubicBezTo>
                  <a:cubicBezTo>
                    <a:pt x="3820954" y="268129"/>
                    <a:pt x="3820001" y="268129"/>
                    <a:pt x="3820001" y="267176"/>
                  </a:cubicBezTo>
                  <a:cubicBezTo>
                    <a:pt x="3810476" y="255746"/>
                    <a:pt x="3804761" y="249079"/>
                    <a:pt x="3804761" y="249079"/>
                  </a:cubicBezTo>
                  <a:cubicBezTo>
                    <a:pt x="3804761" y="249079"/>
                    <a:pt x="3809524" y="256699"/>
                    <a:pt x="3817144" y="270034"/>
                  </a:cubicBezTo>
                  <a:cubicBezTo>
                    <a:pt x="3818096" y="270986"/>
                    <a:pt x="3818096" y="271939"/>
                    <a:pt x="3819049" y="272891"/>
                  </a:cubicBezTo>
                  <a:cubicBezTo>
                    <a:pt x="3815239" y="280511"/>
                    <a:pt x="3811429" y="287179"/>
                    <a:pt x="3806666" y="294799"/>
                  </a:cubicBezTo>
                  <a:cubicBezTo>
                    <a:pt x="3806666" y="294799"/>
                    <a:pt x="3806666" y="294799"/>
                    <a:pt x="3806666" y="294799"/>
                  </a:cubicBezTo>
                  <a:cubicBezTo>
                    <a:pt x="3805714" y="293846"/>
                    <a:pt x="3804761" y="291941"/>
                    <a:pt x="3803809" y="290989"/>
                  </a:cubicBezTo>
                  <a:cubicBezTo>
                    <a:pt x="3803809" y="290036"/>
                    <a:pt x="3803809" y="289084"/>
                    <a:pt x="3802856" y="287179"/>
                  </a:cubicBezTo>
                  <a:cubicBezTo>
                    <a:pt x="3801904" y="283369"/>
                    <a:pt x="3800951" y="280511"/>
                    <a:pt x="3799999" y="276701"/>
                  </a:cubicBezTo>
                  <a:cubicBezTo>
                    <a:pt x="3798094" y="270034"/>
                    <a:pt x="3796189" y="265271"/>
                    <a:pt x="3795236" y="260509"/>
                  </a:cubicBezTo>
                  <a:cubicBezTo>
                    <a:pt x="3792379" y="250984"/>
                    <a:pt x="3790474" y="246221"/>
                    <a:pt x="3790474" y="246221"/>
                  </a:cubicBezTo>
                  <a:cubicBezTo>
                    <a:pt x="3790474" y="246221"/>
                    <a:pt x="3790474" y="251936"/>
                    <a:pt x="3791426" y="260509"/>
                  </a:cubicBezTo>
                  <a:cubicBezTo>
                    <a:pt x="3791426" y="264319"/>
                    <a:pt x="3792379" y="269081"/>
                    <a:pt x="3792379" y="273844"/>
                  </a:cubicBezTo>
                  <a:cubicBezTo>
                    <a:pt x="3790474" y="271939"/>
                    <a:pt x="3789521" y="270034"/>
                    <a:pt x="3787616" y="268129"/>
                  </a:cubicBezTo>
                  <a:cubicBezTo>
                    <a:pt x="3783806" y="263366"/>
                    <a:pt x="3779996" y="259556"/>
                    <a:pt x="3777139" y="255746"/>
                  </a:cubicBezTo>
                  <a:cubicBezTo>
                    <a:pt x="3776186" y="251936"/>
                    <a:pt x="3774281" y="249079"/>
                    <a:pt x="3773329" y="246221"/>
                  </a:cubicBezTo>
                  <a:cubicBezTo>
                    <a:pt x="3767614" y="231934"/>
                    <a:pt x="3764756" y="224314"/>
                    <a:pt x="3764756" y="224314"/>
                  </a:cubicBezTo>
                  <a:cubicBezTo>
                    <a:pt x="3764756" y="224314"/>
                    <a:pt x="3766661" y="232886"/>
                    <a:pt x="3769519" y="247174"/>
                  </a:cubicBezTo>
                  <a:cubicBezTo>
                    <a:pt x="3771424" y="254794"/>
                    <a:pt x="3773329" y="263366"/>
                    <a:pt x="3776186" y="273844"/>
                  </a:cubicBezTo>
                  <a:cubicBezTo>
                    <a:pt x="3778091" y="281464"/>
                    <a:pt x="3779996" y="290989"/>
                    <a:pt x="3781901" y="299561"/>
                  </a:cubicBezTo>
                  <a:cubicBezTo>
                    <a:pt x="3775234" y="275749"/>
                    <a:pt x="3767614" y="253841"/>
                    <a:pt x="3760946" y="234791"/>
                  </a:cubicBezTo>
                  <a:cubicBezTo>
                    <a:pt x="3759041" y="229076"/>
                    <a:pt x="3757136" y="224314"/>
                    <a:pt x="3755231" y="218599"/>
                  </a:cubicBezTo>
                  <a:cubicBezTo>
                    <a:pt x="3758089" y="214789"/>
                    <a:pt x="3759041" y="211931"/>
                    <a:pt x="3759041" y="211931"/>
                  </a:cubicBezTo>
                  <a:cubicBezTo>
                    <a:pt x="3759041" y="211931"/>
                    <a:pt x="3757136" y="213836"/>
                    <a:pt x="3754279" y="217646"/>
                  </a:cubicBezTo>
                  <a:cubicBezTo>
                    <a:pt x="3753326" y="213836"/>
                    <a:pt x="3752374" y="210979"/>
                    <a:pt x="3750469" y="208121"/>
                  </a:cubicBezTo>
                  <a:cubicBezTo>
                    <a:pt x="3752374" y="201454"/>
                    <a:pt x="3752374" y="197644"/>
                    <a:pt x="3752374" y="197644"/>
                  </a:cubicBezTo>
                  <a:cubicBezTo>
                    <a:pt x="3752374" y="197644"/>
                    <a:pt x="3751421" y="200501"/>
                    <a:pt x="3748564" y="205264"/>
                  </a:cubicBezTo>
                  <a:cubicBezTo>
                    <a:pt x="3739991" y="181451"/>
                    <a:pt x="3734276" y="167164"/>
                    <a:pt x="3734276" y="167164"/>
                  </a:cubicBezTo>
                  <a:cubicBezTo>
                    <a:pt x="3734276" y="167164"/>
                    <a:pt x="3737134" y="186214"/>
                    <a:pt x="3742849" y="217646"/>
                  </a:cubicBezTo>
                  <a:cubicBezTo>
                    <a:pt x="3740944" y="222409"/>
                    <a:pt x="3738086" y="229076"/>
                    <a:pt x="3736181" y="236696"/>
                  </a:cubicBezTo>
                  <a:cubicBezTo>
                    <a:pt x="3736181" y="237649"/>
                    <a:pt x="3736181" y="237649"/>
                    <a:pt x="3735229" y="238601"/>
                  </a:cubicBezTo>
                  <a:cubicBezTo>
                    <a:pt x="3733324" y="240506"/>
                    <a:pt x="3731419" y="243364"/>
                    <a:pt x="3730466" y="245269"/>
                  </a:cubicBezTo>
                  <a:cubicBezTo>
                    <a:pt x="3728561" y="242411"/>
                    <a:pt x="3727609" y="239554"/>
                    <a:pt x="3726656" y="236696"/>
                  </a:cubicBezTo>
                  <a:cubicBezTo>
                    <a:pt x="3726656" y="235744"/>
                    <a:pt x="3726656" y="234791"/>
                    <a:pt x="3726656" y="232886"/>
                  </a:cubicBezTo>
                  <a:cubicBezTo>
                    <a:pt x="3726656" y="221456"/>
                    <a:pt x="3725704" y="214789"/>
                    <a:pt x="3725704" y="214789"/>
                  </a:cubicBezTo>
                  <a:cubicBezTo>
                    <a:pt x="3725704" y="214789"/>
                    <a:pt x="3724751" y="220504"/>
                    <a:pt x="3722846" y="230029"/>
                  </a:cubicBezTo>
                  <a:cubicBezTo>
                    <a:pt x="3722846" y="230029"/>
                    <a:pt x="3722846" y="229076"/>
                    <a:pt x="3721894" y="229076"/>
                  </a:cubicBezTo>
                  <a:cubicBezTo>
                    <a:pt x="3721894" y="229076"/>
                    <a:pt x="3721894" y="229076"/>
                    <a:pt x="3721894" y="229076"/>
                  </a:cubicBezTo>
                  <a:cubicBezTo>
                    <a:pt x="3723799" y="215741"/>
                    <a:pt x="3724751" y="203359"/>
                    <a:pt x="3725704" y="190976"/>
                  </a:cubicBezTo>
                  <a:cubicBezTo>
                    <a:pt x="3726656" y="184309"/>
                    <a:pt x="3726656" y="178594"/>
                    <a:pt x="3727609" y="172879"/>
                  </a:cubicBezTo>
                  <a:cubicBezTo>
                    <a:pt x="3728561" y="167164"/>
                    <a:pt x="3729514" y="161449"/>
                    <a:pt x="3730466" y="155734"/>
                  </a:cubicBezTo>
                  <a:cubicBezTo>
                    <a:pt x="3732371" y="145256"/>
                    <a:pt x="3733324" y="135731"/>
                    <a:pt x="3734276" y="128111"/>
                  </a:cubicBezTo>
                  <a:cubicBezTo>
                    <a:pt x="3736181" y="112871"/>
                    <a:pt x="3737134" y="104299"/>
                    <a:pt x="3737134" y="104299"/>
                  </a:cubicBezTo>
                  <a:cubicBezTo>
                    <a:pt x="3737134" y="104299"/>
                    <a:pt x="3734276" y="112871"/>
                    <a:pt x="3730466" y="127159"/>
                  </a:cubicBezTo>
                  <a:cubicBezTo>
                    <a:pt x="3728561" y="134779"/>
                    <a:pt x="3725704" y="143351"/>
                    <a:pt x="3722846" y="153829"/>
                  </a:cubicBezTo>
                  <a:cubicBezTo>
                    <a:pt x="3720941" y="158591"/>
                    <a:pt x="3719989" y="164306"/>
                    <a:pt x="3718084" y="170021"/>
                  </a:cubicBezTo>
                  <a:cubicBezTo>
                    <a:pt x="3717131" y="175736"/>
                    <a:pt x="3715226" y="182404"/>
                    <a:pt x="3714274" y="188119"/>
                  </a:cubicBezTo>
                  <a:cubicBezTo>
                    <a:pt x="3713321" y="194786"/>
                    <a:pt x="3711416" y="201454"/>
                    <a:pt x="3710464" y="208121"/>
                  </a:cubicBezTo>
                  <a:cubicBezTo>
                    <a:pt x="3710464" y="208121"/>
                    <a:pt x="3710464" y="208121"/>
                    <a:pt x="3710464" y="207169"/>
                  </a:cubicBezTo>
                  <a:cubicBezTo>
                    <a:pt x="3702844" y="194786"/>
                    <a:pt x="3697129" y="184309"/>
                    <a:pt x="3691414" y="174784"/>
                  </a:cubicBezTo>
                  <a:cubicBezTo>
                    <a:pt x="3684746" y="164306"/>
                    <a:pt x="3679984" y="155734"/>
                    <a:pt x="3677126" y="150971"/>
                  </a:cubicBezTo>
                  <a:cubicBezTo>
                    <a:pt x="3678079" y="142399"/>
                    <a:pt x="3678079" y="137636"/>
                    <a:pt x="3678079" y="137636"/>
                  </a:cubicBezTo>
                  <a:cubicBezTo>
                    <a:pt x="3678079" y="137636"/>
                    <a:pt x="3677126" y="141446"/>
                    <a:pt x="3675221" y="149066"/>
                  </a:cubicBezTo>
                  <a:cubicBezTo>
                    <a:pt x="3674269" y="148114"/>
                    <a:pt x="3674269" y="147161"/>
                    <a:pt x="3674269" y="147161"/>
                  </a:cubicBezTo>
                  <a:cubicBezTo>
                    <a:pt x="3674269" y="147161"/>
                    <a:pt x="3674269" y="148114"/>
                    <a:pt x="3675221" y="150019"/>
                  </a:cubicBezTo>
                  <a:cubicBezTo>
                    <a:pt x="3674269" y="153829"/>
                    <a:pt x="3673316" y="158591"/>
                    <a:pt x="3672364" y="164306"/>
                  </a:cubicBezTo>
                  <a:cubicBezTo>
                    <a:pt x="3670459" y="172879"/>
                    <a:pt x="3668554" y="182404"/>
                    <a:pt x="3665696" y="194786"/>
                  </a:cubicBezTo>
                  <a:cubicBezTo>
                    <a:pt x="3664744" y="199549"/>
                    <a:pt x="3663791" y="204311"/>
                    <a:pt x="3662839" y="209074"/>
                  </a:cubicBezTo>
                  <a:cubicBezTo>
                    <a:pt x="3662839" y="209074"/>
                    <a:pt x="3662839" y="210026"/>
                    <a:pt x="3661886" y="210026"/>
                  </a:cubicBezTo>
                  <a:cubicBezTo>
                    <a:pt x="3660934" y="211931"/>
                    <a:pt x="3659029" y="214789"/>
                    <a:pt x="3658076" y="216694"/>
                  </a:cubicBezTo>
                  <a:cubicBezTo>
                    <a:pt x="3659029" y="190976"/>
                    <a:pt x="3658076" y="174784"/>
                    <a:pt x="3658076" y="174784"/>
                  </a:cubicBezTo>
                  <a:cubicBezTo>
                    <a:pt x="3658076" y="174784"/>
                    <a:pt x="3652361" y="200501"/>
                    <a:pt x="3645694" y="239554"/>
                  </a:cubicBezTo>
                  <a:cubicBezTo>
                    <a:pt x="3645694" y="241459"/>
                    <a:pt x="3644741" y="244316"/>
                    <a:pt x="3644741" y="246221"/>
                  </a:cubicBezTo>
                  <a:cubicBezTo>
                    <a:pt x="3644741" y="247174"/>
                    <a:pt x="3643789" y="248126"/>
                    <a:pt x="3643789" y="249079"/>
                  </a:cubicBezTo>
                  <a:cubicBezTo>
                    <a:pt x="3642836" y="251936"/>
                    <a:pt x="3641884" y="255746"/>
                    <a:pt x="3640931" y="259556"/>
                  </a:cubicBezTo>
                  <a:cubicBezTo>
                    <a:pt x="3636169" y="249079"/>
                    <a:pt x="3633311" y="243364"/>
                    <a:pt x="3633311" y="243364"/>
                  </a:cubicBezTo>
                  <a:cubicBezTo>
                    <a:pt x="3633311" y="243364"/>
                    <a:pt x="3635216" y="250984"/>
                    <a:pt x="3639979" y="265271"/>
                  </a:cubicBezTo>
                  <a:cubicBezTo>
                    <a:pt x="3639026" y="268129"/>
                    <a:pt x="3638074" y="271939"/>
                    <a:pt x="3637121" y="275749"/>
                  </a:cubicBezTo>
                  <a:cubicBezTo>
                    <a:pt x="3631406" y="266224"/>
                    <a:pt x="3627596" y="261461"/>
                    <a:pt x="3627596" y="261461"/>
                  </a:cubicBezTo>
                  <a:cubicBezTo>
                    <a:pt x="3627596" y="261461"/>
                    <a:pt x="3630454" y="268129"/>
                    <a:pt x="3635216" y="280511"/>
                  </a:cubicBezTo>
                  <a:cubicBezTo>
                    <a:pt x="3635216" y="280511"/>
                    <a:pt x="3635216" y="280511"/>
                    <a:pt x="3635216" y="281464"/>
                  </a:cubicBezTo>
                  <a:cubicBezTo>
                    <a:pt x="3633311" y="290036"/>
                    <a:pt x="3631406" y="299561"/>
                    <a:pt x="3630454" y="309086"/>
                  </a:cubicBezTo>
                  <a:cubicBezTo>
                    <a:pt x="3629501" y="316706"/>
                    <a:pt x="3628549" y="324326"/>
                    <a:pt x="3627596" y="332899"/>
                  </a:cubicBezTo>
                  <a:cubicBezTo>
                    <a:pt x="3624739" y="325279"/>
                    <a:pt x="3622834" y="318611"/>
                    <a:pt x="3620929" y="312896"/>
                  </a:cubicBezTo>
                  <a:cubicBezTo>
                    <a:pt x="3620929" y="310991"/>
                    <a:pt x="3620929" y="309086"/>
                    <a:pt x="3620929" y="309086"/>
                  </a:cubicBezTo>
                  <a:cubicBezTo>
                    <a:pt x="3620929" y="309086"/>
                    <a:pt x="3620929" y="310039"/>
                    <a:pt x="3619976" y="310991"/>
                  </a:cubicBezTo>
                  <a:cubicBezTo>
                    <a:pt x="3619976" y="310039"/>
                    <a:pt x="3619024" y="309086"/>
                    <a:pt x="3619024" y="308134"/>
                  </a:cubicBezTo>
                  <a:cubicBezTo>
                    <a:pt x="3620929" y="295751"/>
                    <a:pt x="3621881" y="284321"/>
                    <a:pt x="3622834" y="272891"/>
                  </a:cubicBezTo>
                  <a:cubicBezTo>
                    <a:pt x="3624739" y="252889"/>
                    <a:pt x="3625691" y="234791"/>
                    <a:pt x="3626644" y="221456"/>
                  </a:cubicBezTo>
                  <a:cubicBezTo>
                    <a:pt x="3629501" y="215741"/>
                    <a:pt x="3630454" y="211931"/>
                    <a:pt x="3630454" y="211931"/>
                  </a:cubicBezTo>
                  <a:cubicBezTo>
                    <a:pt x="3630454" y="211931"/>
                    <a:pt x="3629501" y="213836"/>
                    <a:pt x="3626644" y="216694"/>
                  </a:cubicBezTo>
                  <a:cubicBezTo>
                    <a:pt x="3626644" y="215741"/>
                    <a:pt x="3626644" y="214789"/>
                    <a:pt x="3626644" y="214789"/>
                  </a:cubicBezTo>
                  <a:cubicBezTo>
                    <a:pt x="3626644" y="200501"/>
                    <a:pt x="3626644" y="192881"/>
                    <a:pt x="3626644" y="192881"/>
                  </a:cubicBezTo>
                  <a:cubicBezTo>
                    <a:pt x="3626644" y="192881"/>
                    <a:pt x="3624739" y="200501"/>
                    <a:pt x="3622834" y="214789"/>
                  </a:cubicBezTo>
                  <a:cubicBezTo>
                    <a:pt x="3621881" y="217646"/>
                    <a:pt x="3621881" y="221456"/>
                    <a:pt x="3620929" y="226219"/>
                  </a:cubicBezTo>
                  <a:cubicBezTo>
                    <a:pt x="3620929" y="226219"/>
                    <a:pt x="3620929" y="226219"/>
                    <a:pt x="3620929" y="227171"/>
                  </a:cubicBezTo>
                  <a:cubicBezTo>
                    <a:pt x="3618071" y="231934"/>
                    <a:pt x="3614261" y="237649"/>
                    <a:pt x="3609499" y="243364"/>
                  </a:cubicBezTo>
                  <a:cubicBezTo>
                    <a:pt x="3607594" y="246221"/>
                    <a:pt x="3605689" y="249079"/>
                    <a:pt x="3603784" y="251936"/>
                  </a:cubicBezTo>
                  <a:cubicBezTo>
                    <a:pt x="3607594" y="242411"/>
                    <a:pt x="3610451" y="233839"/>
                    <a:pt x="3613309" y="225266"/>
                  </a:cubicBezTo>
                  <a:cubicBezTo>
                    <a:pt x="3615214" y="219551"/>
                    <a:pt x="3617119" y="213836"/>
                    <a:pt x="3619024" y="208121"/>
                  </a:cubicBezTo>
                  <a:cubicBezTo>
                    <a:pt x="3620929" y="202406"/>
                    <a:pt x="3622834" y="197644"/>
                    <a:pt x="3624739" y="192881"/>
                  </a:cubicBezTo>
                  <a:cubicBezTo>
                    <a:pt x="3628549" y="183356"/>
                    <a:pt x="3631406" y="174784"/>
                    <a:pt x="3634264" y="168116"/>
                  </a:cubicBezTo>
                  <a:cubicBezTo>
                    <a:pt x="3639026" y="153829"/>
                    <a:pt x="3642836" y="146209"/>
                    <a:pt x="3642836" y="146209"/>
                  </a:cubicBezTo>
                  <a:cubicBezTo>
                    <a:pt x="3642836" y="146209"/>
                    <a:pt x="3639026" y="153829"/>
                    <a:pt x="3631406" y="166211"/>
                  </a:cubicBezTo>
                  <a:cubicBezTo>
                    <a:pt x="3627596" y="172879"/>
                    <a:pt x="3623786" y="180499"/>
                    <a:pt x="3618071" y="189071"/>
                  </a:cubicBezTo>
                  <a:cubicBezTo>
                    <a:pt x="3615214" y="193834"/>
                    <a:pt x="3613309" y="198596"/>
                    <a:pt x="3610451" y="203359"/>
                  </a:cubicBezTo>
                  <a:cubicBezTo>
                    <a:pt x="3607594" y="209074"/>
                    <a:pt x="3605689" y="213836"/>
                    <a:pt x="3602831" y="219551"/>
                  </a:cubicBezTo>
                  <a:cubicBezTo>
                    <a:pt x="3598069" y="229076"/>
                    <a:pt x="3593306" y="238601"/>
                    <a:pt x="3588544" y="250031"/>
                  </a:cubicBezTo>
                  <a:cubicBezTo>
                    <a:pt x="3588544" y="245269"/>
                    <a:pt x="3588544" y="242411"/>
                    <a:pt x="3588544" y="242411"/>
                  </a:cubicBezTo>
                  <a:cubicBezTo>
                    <a:pt x="3588544" y="242411"/>
                    <a:pt x="3587591" y="248126"/>
                    <a:pt x="3585686" y="256699"/>
                  </a:cubicBezTo>
                  <a:cubicBezTo>
                    <a:pt x="3585686" y="256699"/>
                    <a:pt x="3585686" y="256699"/>
                    <a:pt x="3585686" y="257651"/>
                  </a:cubicBezTo>
                  <a:cubicBezTo>
                    <a:pt x="3583781" y="261461"/>
                    <a:pt x="3581876" y="266224"/>
                    <a:pt x="3579971" y="270986"/>
                  </a:cubicBezTo>
                  <a:cubicBezTo>
                    <a:pt x="3578066" y="274796"/>
                    <a:pt x="3576161" y="278606"/>
                    <a:pt x="3573304" y="282416"/>
                  </a:cubicBezTo>
                  <a:cubicBezTo>
                    <a:pt x="3571399" y="275749"/>
                    <a:pt x="3569494" y="269081"/>
                    <a:pt x="3568541" y="263366"/>
                  </a:cubicBezTo>
                  <a:cubicBezTo>
                    <a:pt x="3566636" y="257651"/>
                    <a:pt x="3565684" y="252889"/>
                    <a:pt x="3564731" y="248126"/>
                  </a:cubicBezTo>
                  <a:cubicBezTo>
                    <a:pt x="3564731" y="248126"/>
                    <a:pt x="3564731" y="248126"/>
                    <a:pt x="3564731" y="248126"/>
                  </a:cubicBezTo>
                  <a:cubicBezTo>
                    <a:pt x="3563779" y="244316"/>
                    <a:pt x="3563779" y="241459"/>
                    <a:pt x="3562826" y="237649"/>
                  </a:cubicBezTo>
                  <a:cubicBezTo>
                    <a:pt x="3562826" y="236696"/>
                    <a:pt x="3562826" y="235744"/>
                    <a:pt x="3561874" y="233839"/>
                  </a:cubicBezTo>
                  <a:cubicBezTo>
                    <a:pt x="3564731" y="230029"/>
                    <a:pt x="3566636" y="227171"/>
                    <a:pt x="3566636" y="227171"/>
                  </a:cubicBezTo>
                  <a:cubicBezTo>
                    <a:pt x="3566636" y="227171"/>
                    <a:pt x="3564731" y="229076"/>
                    <a:pt x="3561874" y="230981"/>
                  </a:cubicBezTo>
                  <a:cubicBezTo>
                    <a:pt x="3559969" y="222409"/>
                    <a:pt x="3559016" y="218599"/>
                    <a:pt x="3559016" y="218599"/>
                  </a:cubicBezTo>
                  <a:cubicBezTo>
                    <a:pt x="3559016" y="218599"/>
                    <a:pt x="3559016" y="223361"/>
                    <a:pt x="3559016" y="231934"/>
                  </a:cubicBezTo>
                  <a:cubicBezTo>
                    <a:pt x="3557111" y="228124"/>
                    <a:pt x="3556159" y="224314"/>
                    <a:pt x="3554254" y="220504"/>
                  </a:cubicBezTo>
                  <a:cubicBezTo>
                    <a:pt x="3559969" y="211931"/>
                    <a:pt x="3564731" y="204311"/>
                    <a:pt x="3569494" y="197644"/>
                  </a:cubicBezTo>
                  <a:cubicBezTo>
                    <a:pt x="3576161" y="189071"/>
                    <a:pt x="3580924" y="180499"/>
                    <a:pt x="3585686" y="174784"/>
                  </a:cubicBezTo>
                  <a:cubicBezTo>
                    <a:pt x="3595211" y="162401"/>
                    <a:pt x="3600926" y="154781"/>
                    <a:pt x="3600926" y="154781"/>
                  </a:cubicBezTo>
                  <a:cubicBezTo>
                    <a:pt x="3600926" y="154781"/>
                    <a:pt x="3594259" y="160496"/>
                    <a:pt x="3582829" y="171926"/>
                  </a:cubicBezTo>
                  <a:cubicBezTo>
                    <a:pt x="3577114" y="176689"/>
                    <a:pt x="3570446" y="184309"/>
                    <a:pt x="3562826" y="192881"/>
                  </a:cubicBezTo>
                  <a:cubicBezTo>
                    <a:pt x="3558064" y="197644"/>
                    <a:pt x="3553301" y="203359"/>
                    <a:pt x="3549491" y="209074"/>
                  </a:cubicBezTo>
                  <a:cubicBezTo>
                    <a:pt x="3545681" y="199549"/>
                    <a:pt x="3542824" y="193834"/>
                    <a:pt x="3542824" y="193834"/>
                  </a:cubicBezTo>
                  <a:cubicBezTo>
                    <a:pt x="3542824" y="193834"/>
                    <a:pt x="3543776" y="200501"/>
                    <a:pt x="3546634" y="212884"/>
                  </a:cubicBezTo>
                  <a:cubicBezTo>
                    <a:pt x="3544729" y="215741"/>
                    <a:pt x="3541871" y="218599"/>
                    <a:pt x="3539966" y="222409"/>
                  </a:cubicBezTo>
                  <a:cubicBezTo>
                    <a:pt x="3539966" y="222409"/>
                    <a:pt x="3539014" y="223361"/>
                    <a:pt x="3539014" y="223361"/>
                  </a:cubicBezTo>
                  <a:cubicBezTo>
                    <a:pt x="3539014" y="219551"/>
                    <a:pt x="3539014" y="214789"/>
                    <a:pt x="3539014" y="210979"/>
                  </a:cubicBezTo>
                  <a:cubicBezTo>
                    <a:pt x="3539014" y="200501"/>
                    <a:pt x="3539014" y="191929"/>
                    <a:pt x="3539014" y="184309"/>
                  </a:cubicBezTo>
                  <a:cubicBezTo>
                    <a:pt x="3539014" y="180499"/>
                    <a:pt x="3539014" y="176689"/>
                    <a:pt x="3539014" y="173831"/>
                  </a:cubicBezTo>
                  <a:cubicBezTo>
                    <a:pt x="3539966" y="170974"/>
                    <a:pt x="3540919" y="170021"/>
                    <a:pt x="3540919" y="170021"/>
                  </a:cubicBezTo>
                  <a:cubicBezTo>
                    <a:pt x="3540919" y="170021"/>
                    <a:pt x="3539966" y="170974"/>
                    <a:pt x="3539014" y="172879"/>
                  </a:cubicBezTo>
                  <a:cubicBezTo>
                    <a:pt x="3539014" y="166211"/>
                    <a:pt x="3539014" y="162401"/>
                    <a:pt x="3539014" y="162401"/>
                  </a:cubicBezTo>
                  <a:cubicBezTo>
                    <a:pt x="3539014" y="162401"/>
                    <a:pt x="3538061" y="167164"/>
                    <a:pt x="3537109" y="176689"/>
                  </a:cubicBezTo>
                  <a:cubicBezTo>
                    <a:pt x="3535204" y="180499"/>
                    <a:pt x="3531394" y="184309"/>
                    <a:pt x="3527584" y="190976"/>
                  </a:cubicBezTo>
                  <a:cubicBezTo>
                    <a:pt x="3522821" y="197644"/>
                    <a:pt x="3518059" y="205264"/>
                    <a:pt x="3511391" y="214789"/>
                  </a:cubicBezTo>
                  <a:cubicBezTo>
                    <a:pt x="3511391" y="214789"/>
                    <a:pt x="3511391" y="215741"/>
                    <a:pt x="3510439" y="215741"/>
                  </a:cubicBezTo>
                  <a:cubicBezTo>
                    <a:pt x="3509486" y="210026"/>
                    <a:pt x="3509486" y="205264"/>
                    <a:pt x="3508534" y="201454"/>
                  </a:cubicBezTo>
                  <a:cubicBezTo>
                    <a:pt x="3506629" y="188119"/>
                    <a:pt x="3505676" y="180499"/>
                    <a:pt x="3505676" y="180499"/>
                  </a:cubicBezTo>
                  <a:cubicBezTo>
                    <a:pt x="3505676" y="180499"/>
                    <a:pt x="3505676" y="188119"/>
                    <a:pt x="3504724" y="202406"/>
                  </a:cubicBezTo>
                  <a:cubicBezTo>
                    <a:pt x="3504724" y="209074"/>
                    <a:pt x="3504724" y="216694"/>
                    <a:pt x="3503771" y="226219"/>
                  </a:cubicBezTo>
                  <a:cubicBezTo>
                    <a:pt x="3502819" y="228124"/>
                    <a:pt x="3501866" y="229076"/>
                    <a:pt x="3500914" y="230981"/>
                  </a:cubicBezTo>
                  <a:cubicBezTo>
                    <a:pt x="3498056" y="235744"/>
                    <a:pt x="3495199" y="241459"/>
                    <a:pt x="3491389" y="247174"/>
                  </a:cubicBezTo>
                  <a:cubicBezTo>
                    <a:pt x="3488531" y="241459"/>
                    <a:pt x="3486626" y="235744"/>
                    <a:pt x="3483769" y="230029"/>
                  </a:cubicBezTo>
                  <a:cubicBezTo>
                    <a:pt x="3479006" y="218599"/>
                    <a:pt x="3474244" y="209074"/>
                    <a:pt x="3469481" y="200501"/>
                  </a:cubicBezTo>
                  <a:cubicBezTo>
                    <a:pt x="3470434" y="197644"/>
                    <a:pt x="3471386" y="193834"/>
                    <a:pt x="3471386" y="190976"/>
                  </a:cubicBezTo>
                  <a:cubicBezTo>
                    <a:pt x="3473291" y="182404"/>
                    <a:pt x="3475196" y="174784"/>
                    <a:pt x="3477101" y="167164"/>
                  </a:cubicBezTo>
                  <a:cubicBezTo>
                    <a:pt x="3479006" y="159544"/>
                    <a:pt x="3480911" y="152876"/>
                    <a:pt x="3482816" y="146209"/>
                  </a:cubicBezTo>
                  <a:cubicBezTo>
                    <a:pt x="3486626" y="132874"/>
                    <a:pt x="3489484" y="121444"/>
                    <a:pt x="3492341" y="111919"/>
                  </a:cubicBezTo>
                  <a:cubicBezTo>
                    <a:pt x="3497104" y="92869"/>
                    <a:pt x="3499961" y="82391"/>
                    <a:pt x="3499961" y="82391"/>
                  </a:cubicBezTo>
                  <a:cubicBezTo>
                    <a:pt x="3499961" y="82391"/>
                    <a:pt x="3496151" y="92869"/>
                    <a:pt x="3488531" y="110966"/>
                  </a:cubicBezTo>
                  <a:cubicBezTo>
                    <a:pt x="3484721" y="120491"/>
                    <a:pt x="3480911" y="130969"/>
                    <a:pt x="3476149" y="144304"/>
                  </a:cubicBezTo>
                  <a:cubicBezTo>
                    <a:pt x="3473291" y="150971"/>
                    <a:pt x="3471386" y="157639"/>
                    <a:pt x="3468529" y="164306"/>
                  </a:cubicBezTo>
                  <a:cubicBezTo>
                    <a:pt x="3466624" y="170974"/>
                    <a:pt x="3464719" y="177641"/>
                    <a:pt x="3461861" y="185261"/>
                  </a:cubicBezTo>
                  <a:cubicBezTo>
                    <a:pt x="3456146" y="173831"/>
                    <a:pt x="3452336" y="168116"/>
                    <a:pt x="3452336" y="168116"/>
                  </a:cubicBezTo>
                  <a:cubicBezTo>
                    <a:pt x="3452336" y="168116"/>
                    <a:pt x="3455194" y="175736"/>
                    <a:pt x="3460909" y="189071"/>
                  </a:cubicBezTo>
                  <a:cubicBezTo>
                    <a:pt x="3457099" y="200501"/>
                    <a:pt x="3454241" y="211931"/>
                    <a:pt x="3450431" y="225266"/>
                  </a:cubicBezTo>
                  <a:cubicBezTo>
                    <a:pt x="3447574" y="220504"/>
                    <a:pt x="3444716" y="214789"/>
                    <a:pt x="3441859" y="210026"/>
                  </a:cubicBezTo>
                  <a:cubicBezTo>
                    <a:pt x="3441859" y="209074"/>
                    <a:pt x="3441859" y="208121"/>
                    <a:pt x="3442811" y="208121"/>
                  </a:cubicBezTo>
                  <a:cubicBezTo>
                    <a:pt x="3444716" y="197644"/>
                    <a:pt x="3445669" y="190976"/>
                    <a:pt x="3445669" y="190976"/>
                  </a:cubicBezTo>
                  <a:cubicBezTo>
                    <a:pt x="3445669" y="190976"/>
                    <a:pt x="3442811" y="196691"/>
                    <a:pt x="3439001" y="205264"/>
                  </a:cubicBezTo>
                  <a:cubicBezTo>
                    <a:pt x="3439001" y="205264"/>
                    <a:pt x="3439001" y="205264"/>
                    <a:pt x="3439001" y="205264"/>
                  </a:cubicBezTo>
                  <a:cubicBezTo>
                    <a:pt x="3439001" y="190976"/>
                    <a:pt x="3439001" y="177641"/>
                    <a:pt x="3438049" y="165259"/>
                  </a:cubicBezTo>
                  <a:cubicBezTo>
                    <a:pt x="3438049" y="153829"/>
                    <a:pt x="3437096" y="144304"/>
                    <a:pt x="3437096" y="135731"/>
                  </a:cubicBezTo>
                  <a:cubicBezTo>
                    <a:pt x="3436144" y="127159"/>
                    <a:pt x="3436144" y="119539"/>
                    <a:pt x="3435191" y="112871"/>
                  </a:cubicBezTo>
                  <a:cubicBezTo>
                    <a:pt x="3434239" y="100489"/>
                    <a:pt x="3433286" y="92869"/>
                    <a:pt x="3433286" y="92869"/>
                  </a:cubicBezTo>
                  <a:cubicBezTo>
                    <a:pt x="3433286" y="92869"/>
                    <a:pt x="3432334" y="100489"/>
                    <a:pt x="3431381" y="112871"/>
                  </a:cubicBezTo>
                  <a:cubicBezTo>
                    <a:pt x="3430429" y="122396"/>
                    <a:pt x="3429476" y="134779"/>
                    <a:pt x="3428524" y="149066"/>
                  </a:cubicBezTo>
                  <a:cubicBezTo>
                    <a:pt x="3428524" y="149066"/>
                    <a:pt x="3428524" y="150019"/>
                    <a:pt x="3428524" y="150019"/>
                  </a:cubicBezTo>
                  <a:cubicBezTo>
                    <a:pt x="3427571" y="143351"/>
                    <a:pt x="3426619" y="137636"/>
                    <a:pt x="3426619" y="131921"/>
                  </a:cubicBezTo>
                  <a:cubicBezTo>
                    <a:pt x="3424714" y="120491"/>
                    <a:pt x="3423761" y="113824"/>
                    <a:pt x="3423761" y="113824"/>
                  </a:cubicBezTo>
                  <a:cubicBezTo>
                    <a:pt x="3423761" y="113824"/>
                    <a:pt x="3422809" y="120491"/>
                    <a:pt x="3422809" y="131921"/>
                  </a:cubicBezTo>
                  <a:cubicBezTo>
                    <a:pt x="3422809" y="142399"/>
                    <a:pt x="3421856" y="157639"/>
                    <a:pt x="3420904" y="174784"/>
                  </a:cubicBezTo>
                  <a:cubicBezTo>
                    <a:pt x="3418046" y="170021"/>
                    <a:pt x="3415189" y="166211"/>
                    <a:pt x="3412331" y="162401"/>
                  </a:cubicBezTo>
                  <a:cubicBezTo>
                    <a:pt x="3405664" y="152876"/>
                    <a:pt x="3400901" y="146209"/>
                    <a:pt x="3398044" y="141446"/>
                  </a:cubicBezTo>
                  <a:cubicBezTo>
                    <a:pt x="3398996" y="135731"/>
                    <a:pt x="3400901" y="129064"/>
                    <a:pt x="3401854" y="123349"/>
                  </a:cubicBezTo>
                  <a:cubicBezTo>
                    <a:pt x="3399949" y="128111"/>
                    <a:pt x="3398044" y="133826"/>
                    <a:pt x="3396139" y="139541"/>
                  </a:cubicBezTo>
                  <a:cubicBezTo>
                    <a:pt x="3393281" y="135731"/>
                    <a:pt x="3391376" y="132874"/>
                    <a:pt x="3391376" y="132874"/>
                  </a:cubicBezTo>
                  <a:cubicBezTo>
                    <a:pt x="3391376" y="132874"/>
                    <a:pt x="3392329" y="134779"/>
                    <a:pt x="3395186" y="139541"/>
                  </a:cubicBezTo>
                  <a:cubicBezTo>
                    <a:pt x="3395186" y="140494"/>
                    <a:pt x="3395186" y="140494"/>
                    <a:pt x="3395186" y="141446"/>
                  </a:cubicBezTo>
                  <a:cubicBezTo>
                    <a:pt x="3391376" y="153829"/>
                    <a:pt x="3386614" y="166211"/>
                    <a:pt x="3382804" y="177641"/>
                  </a:cubicBezTo>
                  <a:cubicBezTo>
                    <a:pt x="3382804" y="175736"/>
                    <a:pt x="3382804" y="174784"/>
                    <a:pt x="3382804" y="172879"/>
                  </a:cubicBezTo>
                  <a:cubicBezTo>
                    <a:pt x="3381851" y="158591"/>
                    <a:pt x="3381851" y="150971"/>
                    <a:pt x="3381851" y="150971"/>
                  </a:cubicBezTo>
                  <a:cubicBezTo>
                    <a:pt x="3381851" y="150971"/>
                    <a:pt x="3380899" y="158591"/>
                    <a:pt x="3378994" y="172879"/>
                  </a:cubicBezTo>
                  <a:cubicBezTo>
                    <a:pt x="3378041" y="179546"/>
                    <a:pt x="3377089" y="188119"/>
                    <a:pt x="3376136" y="197644"/>
                  </a:cubicBezTo>
                  <a:cubicBezTo>
                    <a:pt x="3372326" y="210026"/>
                    <a:pt x="3368516" y="222409"/>
                    <a:pt x="3365659" y="234791"/>
                  </a:cubicBezTo>
                  <a:cubicBezTo>
                    <a:pt x="3363754" y="240506"/>
                    <a:pt x="3361849" y="247174"/>
                    <a:pt x="3358991" y="253841"/>
                  </a:cubicBezTo>
                  <a:cubicBezTo>
                    <a:pt x="3358991" y="254794"/>
                    <a:pt x="3358039" y="256699"/>
                    <a:pt x="3358039" y="257651"/>
                  </a:cubicBezTo>
                  <a:cubicBezTo>
                    <a:pt x="3355181" y="250984"/>
                    <a:pt x="3353276" y="244316"/>
                    <a:pt x="3351371" y="239554"/>
                  </a:cubicBezTo>
                  <a:cubicBezTo>
                    <a:pt x="3351371" y="238601"/>
                    <a:pt x="3351371" y="237649"/>
                    <a:pt x="3351371" y="237649"/>
                  </a:cubicBezTo>
                  <a:cubicBezTo>
                    <a:pt x="3351371" y="237649"/>
                    <a:pt x="3351371" y="237649"/>
                    <a:pt x="3351371" y="238601"/>
                  </a:cubicBezTo>
                  <a:cubicBezTo>
                    <a:pt x="3347561" y="228124"/>
                    <a:pt x="3344704" y="221456"/>
                    <a:pt x="3344704" y="221456"/>
                  </a:cubicBezTo>
                  <a:cubicBezTo>
                    <a:pt x="3344704" y="221456"/>
                    <a:pt x="3346609" y="230981"/>
                    <a:pt x="3349466" y="248126"/>
                  </a:cubicBezTo>
                  <a:cubicBezTo>
                    <a:pt x="3348514" y="252889"/>
                    <a:pt x="3348514" y="258604"/>
                    <a:pt x="3347561" y="265271"/>
                  </a:cubicBezTo>
                  <a:cubicBezTo>
                    <a:pt x="3346609" y="270986"/>
                    <a:pt x="3346609" y="276701"/>
                    <a:pt x="3345656" y="283369"/>
                  </a:cubicBezTo>
                  <a:cubicBezTo>
                    <a:pt x="3344704" y="284321"/>
                    <a:pt x="3344704" y="285274"/>
                    <a:pt x="3343751" y="287179"/>
                  </a:cubicBezTo>
                  <a:cubicBezTo>
                    <a:pt x="3341846" y="283369"/>
                    <a:pt x="3340894" y="278606"/>
                    <a:pt x="3339941" y="274796"/>
                  </a:cubicBezTo>
                  <a:cubicBezTo>
                    <a:pt x="3335179" y="259556"/>
                    <a:pt x="3329464" y="245269"/>
                    <a:pt x="3325654" y="231934"/>
                  </a:cubicBezTo>
                  <a:cubicBezTo>
                    <a:pt x="3326606" y="227171"/>
                    <a:pt x="3327559" y="221456"/>
                    <a:pt x="3328511" y="216694"/>
                  </a:cubicBezTo>
                  <a:cubicBezTo>
                    <a:pt x="3332321" y="199549"/>
                    <a:pt x="3334226" y="184309"/>
                    <a:pt x="3338036" y="170974"/>
                  </a:cubicBezTo>
                  <a:cubicBezTo>
                    <a:pt x="3340894" y="157639"/>
                    <a:pt x="3343751" y="145256"/>
                    <a:pt x="3346609" y="136684"/>
                  </a:cubicBezTo>
                  <a:cubicBezTo>
                    <a:pt x="3352324" y="117634"/>
                    <a:pt x="3355181" y="106204"/>
                    <a:pt x="3355181" y="106204"/>
                  </a:cubicBezTo>
                  <a:cubicBezTo>
                    <a:pt x="3355181" y="106204"/>
                    <a:pt x="3350419" y="116681"/>
                    <a:pt x="3342799" y="134779"/>
                  </a:cubicBezTo>
                  <a:cubicBezTo>
                    <a:pt x="3338989" y="144304"/>
                    <a:pt x="3335179" y="155734"/>
                    <a:pt x="3330416" y="169069"/>
                  </a:cubicBezTo>
                  <a:cubicBezTo>
                    <a:pt x="3325654" y="180499"/>
                    <a:pt x="3322796" y="193834"/>
                    <a:pt x="3318986" y="208121"/>
                  </a:cubicBezTo>
                  <a:cubicBezTo>
                    <a:pt x="3318986" y="206216"/>
                    <a:pt x="3318986" y="205264"/>
                    <a:pt x="3318986" y="203359"/>
                  </a:cubicBezTo>
                  <a:cubicBezTo>
                    <a:pt x="3319939" y="200501"/>
                    <a:pt x="3319939" y="198596"/>
                    <a:pt x="3320891" y="195739"/>
                  </a:cubicBezTo>
                  <a:cubicBezTo>
                    <a:pt x="3323749" y="185261"/>
                    <a:pt x="3325654" y="176689"/>
                    <a:pt x="3327559" y="170021"/>
                  </a:cubicBezTo>
                  <a:cubicBezTo>
                    <a:pt x="3330416" y="155734"/>
                    <a:pt x="3332321" y="147161"/>
                    <a:pt x="3332321" y="147161"/>
                  </a:cubicBezTo>
                  <a:cubicBezTo>
                    <a:pt x="3332321" y="147161"/>
                    <a:pt x="3329464" y="154781"/>
                    <a:pt x="3323749" y="169069"/>
                  </a:cubicBezTo>
                  <a:cubicBezTo>
                    <a:pt x="3323749" y="170021"/>
                    <a:pt x="3322796" y="170974"/>
                    <a:pt x="3322796" y="171926"/>
                  </a:cubicBezTo>
                  <a:cubicBezTo>
                    <a:pt x="3322796" y="170021"/>
                    <a:pt x="3323749" y="167164"/>
                    <a:pt x="3323749" y="165259"/>
                  </a:cubicBezTo>
                  <a:cubicBezTo>
                    <a:pt x="3325654" y="158591"/>
                    <a:pt x="3326606" y="152876"/>
                    <a:pt x="3328511" y="147161"/>
                  </a:cubicBezTo>
                  <a:cubicBezTo>
                    <a:pt x="3331369" y="135731"/>
                    <a:pt x="3334226" y="125254"/>
                    <a:pt x="3336131" y="116681"/>
                  </a:cubicBezTo>
                  <a:cubicBezTo>
                    <a:pt x="3339941" y="99536"/>
                    <a:pt x="3341846" y="90011"/>
                    <a:pt x="3341846" y="90011"/>
                  </a:cubicBezTo>
                  <a:cubicBezTo>
                    <a:pt x="3341846" y="90011"/>
                    <a:pt x="3338036" y="99536"/>
                    <a:pt x="3332321" y="114776"/>
                  </a:cubicBezTo>
                  <a:cubicBezTo>
                    <a:pt x="3329464" y="122396"/>
                    <a:pt x="3325654" y="132874"/>
                    <a:pt x="3321844" y="143351"/>
                  </a:cubicBezTo>
                  <a:cubicBezTo>
                    <a:pt x="3319939" y="149066"/>
                    <a:pt x="3318034" y="154781"/>
                    <a:pt x="3315176" y="161449"/>
                  </a:cubicBezTo>
                  <a:cubicBezTo>
                    <a:pt x="3313271" y="168116"/>
                    <a:pt x="3311366" y="174784"/>
                    <a:pt x="3308509" y="181451"/>
                  </a:cubicBezTo>
                  <a:cubicBezTo>
                    <a:pt x="3308509" y="181451"/>
                    <a:pt x="3308509" y="181451"/>
                    <a:pt x="3308509" y="181451"/>
                  </a:cubicBezTo>
                  <a:cubicBezTo>
                    <a:pt x="3307556" y="179546"/>
                    <a:pt x="3307556" y="178594"/>
                    <a:pt x="3306604" y="176689"/>
                  </a:cubicBezTo>
                  <a:cubicBezTo>
                    <a:pt x="3298031" y="153829"/>
                    <a:pt x="3292316" y="140494"/>
                    <a:pt x="3292316" y="140494"/>
                  </a:cubicBezTo>
                  <a:cubicBezTo>
                    <a:pt x="3292316" y="140494"/>
                    <a:pt x="3297079" y="158591"/>
                    <a:pt x="3305651" y="189071"/>
                  </a:cubicBezTo>
                  <a:cubicBezTo>
                    <a:pt x="3301841" y="201454"/>
                    <a:pt x="3298031" y="213836"/>
                    <a:pt x="3294221" y="227171"/>
                  </a:cubicBezTo>
                  <a:cubicBezTo>
                    <a:pt x="3294221" y="228124"/>
                    <a:pt x="3293269" y="230029"/>
                    <a:pt x="3293269" y="230981"/>
                  </a:cubicBezTo>
                  <a:cubicBezTo>
                    <a:pt x="3293269" y="230029"/>
                    <a:pt x="3292316" y="230029"/>
                    <a:pt x="3292316" y="229076"/>
                  </a:cubicBezTo>
                  <a:cubicBezTo>
                    <a:pt x="3282791" y="209074"/>
                    <a:pt x="3277076" y="197644"/>
                    <a:pt x="3277076" y="197644"/>
                  </a:cubicBezTo>
                  <a:cubicBezTo>
                    <a:pt x="3277076" y="197644"/>
                    <a:pt x="3282791" y="211931"/>
                    <a:pt x="3291364" y="237649"/>
                  </a:cubicBezTo>
                  <a:cubicBezTo>
                    <a:pt x="3289459" y="244316"/>
                    <a:pt x="3287554" y="250984"/>
                    <a:pt x="3285649" y="257651"/>
                  </a:cubicBezTo>
                  <a:cubicBezTo>
                    <a:pt x="3282791" y="253841"/>
                    <a:pt x="3279934" y="249079"/>
                    <a:pt x="3277076" y="246221"/>
                  </a:cubicBezTo>
                  <a:cubicBezTo>
                    <a:pt x="3276124" y="245269"/>
                    <a:pt x="3275171" y="243364"/>
                    <a:pt x="3274219" y="242411"/>
                  </a:cubicBezTo>
                  <a:cubicBezTo>
                    <a:pt x="3276124" y="215741"/>
                    <a:pt x="3277076" y="199549"/>
                    <a:pt x="3277076" y="199549"/>
                  </a:cubicBezTo>
                  <a:cubicBezTo>
                    <a:pt x="3277076" y="199549"/>
                    <a:pt x="3275171" y="206216"/>
                    <a:pt x="3272314" y="217646"/>
                  </a:cubicBezTo>
                  <a:cubicBezTo>
                    <a:pt x="3271361" y="222409"/>
                    <a:pt x="3269456" y="228124"/>
                    <a:pt x="3268504" y="234791"/>
                  </a:cubicBezTo>
                  <a:cubicBezTo>
                    <a:pt x="3265646" y="230029"/>
                    <a:pt x="3261836" y="226219"/>
                    <a:pt x="3258979" y="223361"/>
                  </a:cubicBezTo>
                  <a:cubicBezTo>
                    <a:pt x="3247549" y="210979"/>
                    <a:pt x="3241834" y="203359"/>
                    <a:pt x="3241834" y="203359"/>
                  </a:cubicBezTo>
                  <a:cubicBezTo>
                    <a:pt x="3241834" y="203359"/>
                    <a:pt x="3247549" y="211931"/>
                    <a:pt x="3256121" y="226219"/>
                  </a:cubicBezTo>
                  <a:cubicBezTo>
                    <a:pt x="3259931" y="230981"/>
                    <a:pt x="3262789" y="236696"/>
                    <a:pt x="3266599" y="243364"/>
                  </a:cubicBezTo>
                  <a:cubicBezTo>
                    <a:pt x="3264694" y="250031"/>
                    <a:pt x="3262789" y="256699"/>
                    <a:pt x="3260884" y="265271"/>
                  </a:cubicBezTo>
                  <a:cubicBezTo>
                    <a:pt x="3258979" y="271939"/>
                    <a:pt x="3257074" y="279559"/>
                    <a:pt x="3256121" y="288131"/>
                  </a:cubicBezTo>
                  <a:cubicBezTo>
                    <a:pt x="3256121" y="287179"/>
                    <a:pt x="3256121" y="287179"/>
                    <a:pt x="3256121" y="287179"/>
                  </a:cubicBezTo>
                  <a:cubicBezTo>
                    <a:pt x="3256121" y="287179"/>
                    <a:pt x="3256121" y="288131"/>
                    <a:pt x="3256121" y="289084"/>
                  </a:cubicBezTo>
                  <a:cubicBezTo>
                    <a:pt x="3256121" y="290989"/>
                    <a:pt x="3255169" y="291941"/>
                    <a:pt x="3255169" y="293846"/>
                  </a:cubicBezTo>
                  <a:cubicBezTo>
                    <a:pt x="3254216" y="292894"/>
                    <a:pt x="3254216" y="291941"/>
                    <a:pt x="3253264" y="290036"/>
                  </a:cubicBezTo>
                  <a:cubicBezTo>
                    <a:pt x="3253264" y="284321"/>
                    <a:pt x="3254216" y="280511"/>
                    <a:pt x="3254216" y="280511"/>
                  </a:cubicBezTo>
                  <a:cubicBezTo>
                    <a:pt x="3254216" y="280511"/>
                    <a:pt x="3253264" y="282416"/>
                    <a:pt x="3252311" y="287179"/>
                  </a:cubicBezTo>
                  <a:cubicBezTo>
                    <a:pt x="3248501" y="280511"/>
                    <a:pt x="3246596" y="276701"/>
                    <a:pt x="3246596" y="276701"/>
                  </a:cubicBezTo>
                  <a:cubicBezTo>
                    <a:pt x="3246596" y="276701"/>
                    <a:pt x="3248501" y="281464"/>
                    <a:pt x="3251359" y="290989"/>
                  </a:cubicBezTo>
                  <a:cubicBezTo>
                    <a:pt x="3250406" y="292894"/>
                    <a:pt x="3250406" y="295751"/>
                    <a:pt x="3249454" y="298609"/>
                  </a:cubicBezTo>
                  <a:cubicBezTo>
                    <a:pt x="3248501" y="300514"/>
                    <a:pt x="3248501" y="302419"/>
                    <a:pt x="3247549" y="304324"/>
                  </a:cubicBezTo>
                  <a:cubicBezTo>
                    <a:pt x="3247549" y="302419"/>
                    <a:pt x="3246596" y="301466"/>
                    <a:pt x="3246596" y="301466"/>
                  </a:cubicBezTo>
                  <a:cubicBezTo>
                    <a:pt x="3246596" y="301466"/>
                    <a:pt x="3246596" y="303371"/>
                    <a:pt x="3246596" y="306229"/>
                  </a:cubicBezTo>
                  <a:cubicBezTo>
                    <a:pt x="3245644" y="310039"/>
                    <a:pt x="3244691" y="313849"/>
                    <a:pt x="3243739" y="317659"/>
                  </a:cubicBezTo>
                  <a:cubicBezTo>
                    <a:pt x="3242786" y="312896"/>
                    <a:pt x="3240881" y="308134"/>
                    <a:pt x="3239929" y="304324"/>
                  </a:cubicBezTo>
                  <a:cubicBezTo>
                    <a:pt x="3241834" y="299561"/>
                    <a:pt x="3242786" y="296704"/>
                    <a:pt x="3242786" y="296704"/>
                  </a:cubicBezTo>
                  <a:cubicBezTo>
                    <a:pt x="3242786" y="296704"/>
                    <a:pt x="3241834" y="298609"/>
                    <a:pt x="3238976" y="302419"/>
                  </a:cubicBezTo>
                  <a:cubicBezTo>
                    <a:pt x="3238024" y="299561"/>
                    <a:pt x="3237071" y="296704"/>
                    <a:pt x="3236119" y="293846"/>
                  </a:cubicBezTo>
                  <a:cubicBezTo>
                    <a:pt x="3236119" y="292894"/>
                    <a:pt x="3235166" y="291941"/>
                    <a:pt x="3235166" y="290036"/>
                  </a:cubicBezTo>
                  <a:cubicBezTo>
                    <a:pt x="3238024" y="284321"/>
                    <a:pt x="3239929" y="278606"/>
                    <a:pt x="3241834" y="273844"/>
                  </a:cubicBezTo>
                  <a:cubicBezTo>
                    <a:pt x="3244691" y="267176"/>
                    <a:pt x="3247549" y="261461"/>
                    <a:pt x="3249454" y="256699"/>
                  </a:cubicBezTo>
                  <a:cubicBezTo>
                    <a:pt x="3254216" y="247174"/>
                    <a:pt x="3256121" y="242411"/>
                    <a:pt x="3256121" y="242411"/>
                  </a:cubicBezTo>
                  <a:cubicBezTo>
                    <a:pt x="3256121" y="242411"/>
                    <a:pt x="3252311" y="247174"/>
                    <a:pt x="3245644" y="254794"/>
                  </a:cubicBezTo>
                  <a:cubicBezTo>
                    <a:pt x="3242786" y="258604"/>
                    <a:pt x="3238976" y="263366"/>
                    <a:pt x="3235166" y="270034"/>
                  </a:cubicBezTo>
                  <a:cubicBezTo>
                    <a:pt x="3233261" y="271939"/>
                    <a:pt x="3232309" y="274796"/>
                    <a:pt x="3230404" y="276701"/>
                  </a:cubicBezTo>
                  <a:cubicBezTo>
                    <a:pt x="3230404" y="275749"/>
                    <a:pt x="3229451" y="273844"/>
                    <a:pt x="3229451" y="272891"/>
                  </a:cubicBezTo>
                  <a:cubicBezTo>
                    <a:pt x="3227546" y="266224"/>
                    <a:pt x="3224689" y="260509"/>
                    <a:pt x="3222784" y="253841"/>
                  </a:cubicBezTo>
                  <a:cubicBezTo>
                    <a:pt x="3220879" y="250031"/>
                    <a:pt x="3219926" y="245269"/>
                    <a:pt x="3218021" y="241459"/>
                  </a:cubicBezTo>
                  <a:cubicBezTo>
                    <a:pt x="3218021" y="239554"/>
                    <a:pt x="3218021" y="238601"/>
                    <a:pt x="3218021" y="236696"/>
                  </a:cubicBezTo>
                  <a:cubicBezTo>
                    <a:pt x="3219926" y="226219"/>
                    <a:pt x="3221831" y="215741"/>
                    <a:pt x="3222784" y="206216"/>
                  </a:cubicBezTo>
                  <a:cubicBezTo>
                    <a:pt x="3225641" y="191929"/>
                    <a:pt x="3227546" y="178594"/>
                    <a:pt x="3229451" y="166211"/>
                  </a:cubicBezTo>
                  <a:cubicBezTo>
                    <a:pt x="3231356" y="154781"/>
                    <a:pt x="3233261" y="144304"/>
                    <a:pt x="3235166" y="135731"/>
                  </a:cubicBezTo>
                  <a:cubicBezTo>
                    <a:pt x="3238024" y="118586"/>
                    <a:pt x="3239929" y="109061"/>
                    <a:pt x="3239929" y="109061"/>
                  </a:cubicBezTo>
                  <a:cubicBezTo>
                    <a:pt x="3239929" y="109061"/>
                    <a:pt x="3237071" y="118586"/>
                    <a:pt x="3231356" y="134779"/>
                  </a:cubicBezTo>
                  <a:cubicBezTo>
                    <a:pt x="3226594" y="150971"/>
                    <a:pt x="3218974" y="175736"/>
                    <a:pt x="3212306" y="204311"/>
                  </a:cubicBezTo>
                  <a:cubicBezTo>
                    <a:pt x="3211354" y="208121"/>
                    <a:pt x="3210401" y="211931"/>
                    <a:pt x="3209449" y="215741"/>
                  </a:cubicBezTo>
                  <a:cubicBezTo>
                    <a:pt x="3207544" y="210979"/>
                    <a:pt x="3206591" y="207169"/>
                    <a:pt x="3204686" y="204311"/>
                  </a:cubicBezTo>
                  <a:cubicBezTo>
                    <a:pt x="3204686" y="186214"/>
                    <a:pt x="3203734" y="175736"/>
                    <a:pt x="3203734" y="175736"/>
                  </a:cubicBezTo>
                  <a:cubicBezTo>
                    <a:pt x="3203734" y="175736"/>
                    <a:pt x="3202781" y="187166"/>
                    <a:pt x="3200876" y="206216"/>
                  </a:cubicBezTo>
                  <a:cubicBezTo>
                    <a:pt x="3199924" y="215741"/>
                    <a:pt x="3198019" y="227171"/>
                    <a:pt x="3196114" y="240506"/>
                  </a:cubicBezTo>
                  <a:cubicBezTo>
                    <a:pt x="3196114" y="241459"/>
                    <a:pt x="3196114" y="242411"/>
                    <a:pt x="3195161" y="243364"/>
                  </a:cubicBezTo>
                  <a:cubicBezTo>
                    <a:pt x="3195161" y="234791"/>
                    <a:pt x="3196114" y="226219"/>
                    <a:pt x="3196114" y="217646"/>
                  </a:cubicBezTo>
                  <a:cubicBezTo>
                    <a:pt x="3197066" y="204311"/>
                    <a:pt x="3197066" y="191929"/>
                    <a:pt x="3198019" y="180499"/>
                  </a:cubicBezTo>
                  <a:cubicBezTo>
                    <a:pt x="3198971" y="169069"/>
                    <a:pt x="3198971" y="159544"/>
                    <a:pt x="3199924" y="151924"/>
                  </a:cubicBezTo>
                  <a:cubicBezTo>
                    <a:pt x="3200876" y="135731"/>
                    <a:pt x="3200876" y="127159"/>
                    <a:pt x="3200876" y="127159"/>
                  </a:cubicBezTo>
                  <a:cubicBezTo>
                    <a:pt x="3200876" y="127159"/>
                    <a:pt x="3198971" y="135731"/>
                    <a:pt x="3195161" y="151924"/>
                  </a:cubicBezTo>
                  <a:cubicBezTo>
                    <a:pt x="3192304" y="168116"/>
                    <a:pt x="3187541" y="190976"/>
                    <a:pt x="3184684" y="217646"/>
                  </a:cubicBezTo>
                  <a:cubicBezTo>
                    <a:pt x="3183731" y="223361"/>
                    <a:pt x="3182779" y="230029"/>
                    <a:pt x="3181826" y="235744"/>
                  </a:cubicBezTo>
                  <a:cubicBezTo>
                    <a:pt x="3180874" y="233839"/>
                    <a:pt x="3179921" y="232886"/>
                    <a:pt x="3179921" y="231934"/>
                  </a:cubicBezTo>
                  <a:cubicBezTo>
                    <a:pt x="3179921" y="227171"/>
                    <a:pt x="3179921" y="224314"/>
                    <a:pt x="3179921" y="224314"/>
                  </a:cubicBezTo>
                  <a:cubicBezTo>
                    <a:pt x="3179921" y="224314"/>
                    <a:pt x="3179921" y="226219"/>
                    <a:pt x="3178969" y="230029"/>
                  </a:cubicBezTo>
                  <a:cubicBezTo>
                    <a:pt x="3178016" y="228124"/>
                    <a:pt x="3177064" y="227171"/>
                    <a:pt x="3177064" y="227171"/>
                  </a:cubicBezTo>
                  <a:cubicBezTo>
                    <a:pt x="3177064" y="227171"/>
                    <a:pt x="3178016" y="229076"/>
                    <a:pt x="3178016" y="231934"/>
                  </a:cubicBezTo>
                  <a:cubicBezTo>
                    <a:pt x="3177064" y="236696"/>
                    <a:pt x="3176111" y="243364"/>
                    <a:pt x="3174206" y="250984"/>
                  </a:cubicBezTo>
                  <a:cubicBezTo>
                    <a:pt x="3173254" y="258604"/>
                    <a:pt x="3171349" y="267176"/>
                    <a:pt x="3170396" y="277654"/>
                  </a:cubicBezTo>
                  <a:cubicBezTo>
                    <a:pt x="3170396" y="276701"/>
                    <a:pt x="3170396" y="276701"/>
                    <a:pt x="3169444" y="275749"/>
                  </a:cubicBezTo>
                  <a:cubicBezTo>
                    <a:pt x="3168491" y="254794"/>
                    <a:pt x="3165634" y="234791"/>
                    <a:pt x="3163729" y="215741"/>
                  </a:cubicBezTo>
                  <a:cubicBezTo>
                    <a:pt x="3163729" y="212884"/>
                    <a:pt x="3162776" y="210026"/>
                    <a:pt x="3162776" y="207169"/>
                  </a:cubicBezTo>
                  <a:cubicBezTo>
                    <a:pt x="3162776" y="206216"/>
                    <a:pt x="3163729" y="204311"/>
                    <a:pt x="3163729" y="203359"/>
                  </a:cubicBezTo>
                  <a:cubicBezTo>
                    <a:pt x="3169444" y="174784"/>
                    <a:pt x="3172301" y="150019"/>
                    <a:pt x="3174206" y="132874"/>
                  </a:cubicBezTo>
                  <a:cubicBezTo>
                    <a:pt x="3176111" y="115729"/>
                    <a:pt x="3178016" y="106204"/>
                    <a:pt x="3178016" y="106204"/>
                  </a:cubicBezTo>
                  <a:cubicBezTo>
                    <a:pt x="3178016" y="106204"/>
                    <a:pt x="3175159" y="115729"/>
                    <a:pt x="3170396" y="131921"/>
                  </a:cubicBezTo>
                  <a:cubicBezTo>
                    <a:pt x="3167539" y="143351"/>
                    <a:pt x="3162776" y="159544"/>
                    <a:pt x="3158014" y="177641"/>
                  </a:cubicBezTo>
                  <a:cubicBezTo>
                    <a:pt x="3157061" y="171926"/>
                    <a:pt x="3156109" y="165259"/>
                    <a:pt x="3154204" y="159544"/>
                  </a:cubicBezTo>
                  <a:cubicBezTo>
                    <a:pt x="3152299" y="150971"/>
                    <a:pt x="3150394" y="142399"/>
                    <a:pt x="3149441" y="134779"/>
                  </a:cubicBezTo>
                  <a:cubicBezTo>
                    <a:pt x="3147536" y="127159"/>
                    <a:pt x="3145631" y="119539"/>
                    <a:pt x="3143726" y="112871"/>
                  </a:cubicBezTo>
                  <a:cubicBezTo>
                    <a:pt x="3139916" y="99536"/>
                    <a:pt x="3137059" y="87154"/>
                    <a:pt x="3133249" y="77629"/>
                  </a:cubicBezTo>
                  <a:cubicBezTo>
                    <a:pt x="3126581" y="58579"/>
                    <a:pt x="3122771" y="47149"/>
                    <a:pt x="3122771" y="47149"/>
                  </a:cubicBezTo>
                  <a:cubicBezTo>
                    <a:pt x="3122771" y="47149"/>
                    <a:pt x="3125629" y="58579"/>
                    <a:pt x="3129439" y="78581"/>
                  </a:cubicBezTo>
                  <a:cubicBezTo>
                    <a:pt x="3132296" y="88106"/>
                    <a:pt x="3134201" y="100489"/>
                    <a:pt x="3136106" y="114776"/>
                  </a:cubicBezTo>
                  <a:cubicBezTo>
                    <a:pt x="3137059" y="121444"/>
                    <a:pt x="3138964" y="129064"/>
                    <a:pt x="3139916" y="136684"/>
                  </a:cubicBezTo>
                  <a:cubicBezTo>
                    <a:pt x="3140869" y="144304"/>
                    <a:pt x="3141821" y="152876"/>
                    <a:pt x="3142774" y="161449"/>
                  </a:cubicBezTo>
                  <a:cubicBezTo>
                    <a:pt x="3145631" y="177641"/>
                    <a:pt x="3146584" y="195739"/>
                    <a:pt x="3147536" y="213836"/>
                  </a:cubicBezTo>
                  <a:cubicBezTo>
                    <a:pt x="3147536" y="214789"/>
                    <a:pt x="3146584" y="215741"/>
                    <a:pt x="3146584" y="217646"/>
                  </a:cubicBezTo>
                  <a:cubicBezTo>
                    <a:pt x="3145631" y="214789"/>
                    <a:pt x="3144679" y="211931"/>
                    <a:pt x="3143726" y="210026"/>
                  </a:cubicBezTo>
                  <a:cubicBezTo>
                    <a:pt x="3141821" y="205264"/>
                    <a:pt x="3139916" y="201454"/>
                    <a:pt x="3138964" y="196691"/>
                  </a:cubicBezTo>
                  <a:cubicBezTo>
                    <a:pt x="3137059" y="190024"/>
                    <a:pt x="3136106" y="184309"/>
                    <a:pt x="3134201" y="179546"/>
                  </a:cubicBezTo>
                  <a:cubicBezTo>
                    <a:pt x="3129439" y="164306"/>
                    <a:pt x="3126581" y="155734"/>
                    <a:pt x="3126581" y="155734"/>
                  </a:cubicBezTo>
                  <a:cubicBezTo>
                    <a:pt x="3126581" y="155734"/>
                    <a:pt x="3127534" y="161449"/>
                    <a:pt x="3129439" y="172879"/>
                  </a:cubicBezTo>
                  <a:cubicBezTo>
                    <a:pt x="3125629" y="164306"/>
                    <a:pt x="3121819" y="155734"/>
                    <a:pt x="3118961" y="150019"/>
                  </a:cubicBezTo>
                  <a:cubicBezTo>
                    <a:pt x="3116104" y="144304"/>
                    <a:pt x="3114199" y="139541"/>
                    <a:pt x="3112294" y="136684"/>
                  </a:cubicBezTo>
                  <a:cubicBezTo>
                    <a:pt x="3108484" y="128111"/>
                    <a:pt x="3105626" y="120491"/>
                    <a:pt x="3102769" y="113824"/>
                  </a:cubicBezTo>
                  <a:cubicBezTo>
                    <a:pt x="3095149" y="96679"/>
                    <a:pt x="3090386" y="87154"/>
                    <a:pt x="3090386" y="87154"/>
                  </a:cubicBezTo>
                  <a:cubicBezTo>
                    <a:pt x="3090386" y="87154"/>
                    <a:pt x="3093244" y="97631"/>
                    <a:pt x="3099911" y="114776"/>
                  </a:cubicBezTo>
                  <a:cubicBezTo>
                    <a:pt x="3102769" y="123349"/>
                    <a:pt x="3105626" y="133826"/>
                    <a:pt x="3109436" y="146209"/>
                  </a:cubicBezTo>
                  <a:cubicBezTo>
                    <a:pt x="3111341" y="152876"/>
                    <a:pt x="3113246" y="159544"/>
                    <a:pt x="3115151" y="167164"/>
                  </a:cubicBezTo>
                  <a:cubicBezTo>
                    <a:pt x="3111341" y="159544"/>
                    <a:pt x="3109436" y="155734"/>
                    <a:pt x="3109436" y="155734"/>
                  </a:cubicBezTo>
                  <a:cubicBezTo>
                    <a:pt x="3109436" y="155734"/>
                    <a:pt x="3111341" y="163354"/>
                    <a:pt x="3116104" y="176689"/>
                  </a:cubicBezTo>
                  <a:cubicBezTo>
                    <a:pt x="3118009" y="181451"/>
                    <a:pt x="3119914" y="188119"/>
                    <a:pt x="3121819" y="194786"/>
                  </a:cubicBezTo>
                  <a:cubicBezTo>
                    <a:pt x="3122771" y="200501"/>
                    <a:pt x="3124676" y="207169"/>
                    <a:pt x="3125629" y="213836"/>
                  </a:cubicBezTo>
                  <a:cubicBezTo>
                    <a:pt x="3124676" y="214789"/>
                    <a:pt x="3124676" y="215741"/>
                    <a:pt x="3123724" y="215741"/>
                  </a:cubicBezTo>
                  <a:cubicBezTo>
                    <a:pt x="3123724" y="212884"/>
                    <a:pt x="3122771" y="210979"/>
                    <a:pt x="3122771" y="210979"/>
                  </a:cubicBezTo>
                  <a:cubicBezTo>
                    <a:pt x="3122771" y="210979"/>
                    <a:pt x="3122771" y="212884"/>
                    <a:pt x="3122771" y="216694"/>
                  </a:cubicBezTo>
                  <a:cubicBezTo>
                    <a:pt x="3119914" y="219551"/>
                    <a:pt x="3117056" y="223361"/>
                    <a:pt x="3113246" y="228124"/>
                  </a:cubicBezTo>
                  <a:cubicBezTo>
                    <a:pt x="3113246" y="228124"/>
                    <a:pt x="3113246" y="228124"/>
                    <a:pt x="3113246" y="228124"/>
                  </a:cubicBezTo>
                  <a:cubicBezTo>
                    <a:pt x="3112294" y="213836"/>
                    <a:pt x="3111341" y="201454"/>
                    <a:pt x="3110389" y="191929"/>
                  </a:cubicBezTo>
                  <a:cubicBezTo>
                    <a:pt x="3109436" y="178594"/>
                    <a:pt x="3108484" y="171926"/>
                    <a:pt x="3108484" y="171926"/>
                  </a:cubicBezTo>
                  <a:cubicBezTo>
                    <a:pt x="3108484" y="171926"/>
                    <a:pt x="3107531" y="179546"/>
                    <a:pt x="3106579" y="192881"/>
                  </a:cubicBezTo>
                  <a:cubicBezTo>
                    <a:pt x="3105626" y="202406"/>
                    <a:pt x="3105626" y="213836"/>
                    <a:pt x="3104674" y="228124"/>
                  </a:cubicBezTo>
                  <a:cubicBezTo>
                    <a:pt x="3104674" y="228124"/>
                    <a:pt x="3104674" y="227171"/>
                    <a:pt x="3104674" y="227171"/>
                  </a:cubicBezTo>
                  <a:cubicBezTo>
                    <a:pt x="3099911" y="214789"/>
                    <a:pt x="3097054" y="208121"/>
                    <a:pt x="3097054" y="208121"/>
                  </a:cubicBezTo>
                  <a:cubicBezTo>
                    <a:pt x="3097054" y="208121"/>
                    <a:pt x="3098006" y="215741"/>
                    <a:pt x="3100864" y="228124"/>
                  </a:cubicBezTo>
                  <a:cubicBezTo>
                    <a:pt x="3101816" y="232886"/>
                    <a:pt x="3102769" y="238601"/>
                    <a:pt x="3103721" y="244316"/>
                  </a:cubicBezTo>
                  <a:cubicBezTo>
                    <a:pt x="3100864" y="248126"/>
                    <a:pt x="3098959" y="251936"/>
                    <a:pt x="3096101" y="255746"/>
                  </a:cubicBezTo>
                  <a:cubicBezTo>
                    <a:pt x="3093244" y="260509"/>
                    <a:pt x="3090386" y="264319"/>
                    <a:pt x="3087529" y="270034"/>
                  </a:cubicBezTo>
                  <a:cubicBezTo>
                    <a:pt x="3085624" y="263366"/>
                    <a:pt x="3083719" y="257651"/>
                    <a:pt x="3082766" y="252889"/>
                  </a:cubicBezTo>
                  <a:cubicBezTo>
                    <a:pt x="3078956" y="241459"/>
                    <a:pt x="3077051" y="233839"/>
                    <a:pt x="3077051" y="233839"/>
                  </a:cubicBezTo>
                  <a:cubicBezTo>
                    <a:pt x="3077051" y="233839"/>
                    <a:pt x="3078004" y="240506"/>
                    <a:pt x="3078956" y="252889"/>
                  </a:cubicBezTo>
                  <a:cubicBezTo>
                    <a:pt x="3078956" y="256699"/>
                    <a:pt x="3079909" y="260509"/>
                    <a:pt x="3079909" y="264319"/>
                  </a:cubicBezTo>
                  <a:cubicBezTo>
                    <a:pt x="3078956" y="261461"/>
                    <a:pt x="3078004" y="258604"/>
                    <a:pt x="3077051" y="255746"/>
                  </a:cubicBezTo>
                  <a:cubicBezTo>
                    <a:pt x="3076099" y="252889"/>
                    <a:pt x="3075146" y="250984"/>
                    <a:pt x="3074194" y="248126"/>
                  </a:cubicBezTo>
                  <a:cubicBezTo>
                    <a:pt x="3074194" y="246221"/>
                    <a:pt x="3074194" y="244316"/>
                    <a:pt x="3074194" y="242411"/>
                  </a:cubicBezTo>
                  <a:cubicBezTo>
                    <a:pt x="3074194" y="237649"/>
                    <a:pt x="3075146" y="232886"/>
                    <a:pt x="3075146" y="229076"/>
                  </a:cubicBezTo>
                  <a:cubicBezTo>
                    <a:pt x="3076099" y="226219"/>
                    <a:pt x="3077051" y="223361"/>
                    <a:pt x="3077051" y="220504"/>
                  </a:cubicBezTo>
                  <a:cubicBezTo>
                    <a:pt x="3080861" y="208121"/>
                    <a:pt x="3082766" y="197644"/>
                    <a:pt x="3086576" y="189071"/>
                  </a:cubicBezTo>
                  <a:cubicBezTo>
                    <a:pt x="3092291" y="171926"/>
                    <a:pt x="3096101" y="161449"/>
                    <a:pt x="3096101" y="161449"/>
                  </a:cubicBezTo>
                  <a:cubicBezTo>
                    <a:pt x="3096101" y="161449"/>
                    <a:pt x="3091339" y="170974"/>
                    <a:pt x="3083719" y="188119"/>
                  </a:cubicBezTo>
                  <a:cubicBezTo>
                    <a:pt x="3079909" y="196691"/>
                    <a:pt x="3076099" y="207169"/>
                    <a:pt x="3071336" y="218599"/>
                  </a:cubicBezTo>
                  <a:cubicBezTo>
                    <a:pt x="3070384" y="220504"/>
                    <a:pt x="3069431" y="222409"/>
                    <a:pt x="3068479" y="224314"/>
                  </a:cubicBezTo>
                  <a:cubicBezTo>
                    <a:pt x="3068479" y="221456"/>
                    <a:pt x="3068479" y="218599"/>
                    <a:pt x="3068479" y="216694"/>
                  </a:cubicBezTo>
                  <a:cubicBezTo>
                    <a:pt x="3068479" y="213836"/>
                    <a:pt x="3069431" y="211931"/>
                    <a:pt x="3069431" y="209074"/>
                  </a:cubicBezTo>
                  <a:cubicBezTo>
                    <a:pt x="3070384" y="198596"/>
                    <a:pt x="3071336" y="189071"/>
                    <a:pt x="3072289" y="181451"/>
                  </a:cubicBezTo>
                  <a:cubicBezTo>
                    <a:pt x="3073241" y="166211"/>
                    <a:pt x="3073241" y="157639"/>
                    <a:pt x="3073241" y="157639"/>
                  </a:cubicBezTo>
                  <a:cubicBezTo>
                    <a:pt x="3073241" y="157639"/>
                    <a:pt x="3071336" y="166211"/>
                    <a:pt x="3067526" y="180499"/>
                  </a:cubicBezTo>
                  <a:cubicBezTo>
                    <a:pt x="3067526" y="181451"/>
                    <a:pt x="3067526" y="182404"/>
                    <a:pt x="3066574" y="183356"/>
                  </a:cubicBezTo>
                  <a:cubicBezTo>
                    <a:pt x="3065621" y="169069"/>
                    <a:pt x="3065621" y="157639"/>
                    <a:pt x="3064669" y="148114"/>
                  </a:cubicBezTo>
                  <a:cubicBezTo>
                    <a:pt x="3064669" y="146209"/>
                    <a:pt x="3064669" y="145256"/>
                    <a:pt x="3064669" y="145256"/>
                  </a:cubicBezTo>
                  <a:cubicBezTo>
                    <a:pt x="3064669" y="145256"/>
                    <a:pt x="3064669" y="145256"/>
                    <a:pt x="3064669" y="146209"/>
                  </a:cubicBezTo>
                  <a:cubicBezTo>
                    <a:pt x="3063716" y="136684"/>
                    <a:pt x="3063716" y="131921"/>
                    <a:pt x="3063716" y="131921"/>
                  </a:cubicBezTo>
                  <a:cubicBezTo>
                    <a:pt x="3063716" y="131921"/>
                    <a:pt x="3061811" y="148114"/>
                    <a:pt x="3058954" y="174784"/>
                  </a:cubicBezTo>
                  <a:cubicBezTo>
                    <a:pt x="3058001" y="179546"/>
                    <a:pt x="3057049" y="185261"/>
                    <a:pt x="3056096" y="190976"/>
                  </a:cubicBezTo>
                  <a:cubicBezTo>
                    <a:pt x="3055144" y="193834"/>
                    <a:pt x="3055144" y="197644"/>
                    <a:pt x="3054191" y="201454"/>
                  </a:cubicBezTo>
                  <a:cubicBezTo>
                    <a:pt x="3052286" y="196691"/>
                    <a:pt x="3050381" y="192881"/>
                    <a:pt x="3049429" y="189071"/>
                  </a:cubicBezTo>
                  <a:cubicBezTo>
                    <a:pt x="3049429" y="189071"/>
                    <a:pt x="3049429" y="189071"/>
                    <a:pt x="3049429" y="188119"/>
                  </a:cubicBezTo>
                  <a:cubicBezTo>
                    <a:pt x="3052286" y="174784"/>
                    <a:pt x="3053239" y="162401"/>
                    <a:pt x="3056096" y="151924"/>
                  </a:cubicBezTo>
                  <a:cubicBezTo>
                    <a:pt x="3060859" y="131921"/>
                    <a:pt x="3062764" y="120491"/>
                    <a:pt x="3062764" y="120491"/>
                  </a:cubicBezTo>
                  <a:cubicBezTo>
                    <a:pt x="3062764" y="120491"/>
                    <a:pt x="3058954" y="130969"/>
                    <a:pt x="3052286" y="150971"/>
                  </a:cubicBezTo>
                  <a:cubicBezTo>
                    <a:pt x="3048476" y="160496"/>
                    <a:pt x="3045619" y="172879"/>
                    <a:pt x="3041809" y="186214"/>
                  </a:cubicBezTo>
                  <a:cubicBezTo>
                    <a:pt x="3039904" y="192881"/>
                    <a:pt x="3037999" y="200501"/>
                    <a:pt x="3036094" y="208121"/>
                  </a:cubicBezTo>
                  <a:cubicBezTo>
                    <a:pt x="3035141" y="210979"/>
                    <a:pt x="3035141" y="213836"/>
                    <a:pt x="3034189" y="215741"/>
                  </a:cubicBezTo>
                  <a:cubicBezTo>
                    <a:pt x="3033236" y="211931"/>
                    <a:pt x="3032284" y="209074"/>
                    <a:pt x="3032284" y="205264"/>
                  </a:cubicBezTo>
                  <a:cubicBezTo>
                    <a:pt x="3038951" y="181451"/>
                    <a:pt x="3044666" y="162401"/>
                    <a:pt x="3048476" y="148114"/>
                  </a:cubicBezTo>
                  <a:cubicBezTo>
                    <a:pt x="3053239" y="131921"/>
                    <a:pt x="3057049" y="123349"/>
                    <a:pt x="3057049" y="123349"/>
                  </a:cubicBezTo>
                  <a:cubicBezTo>
                    <a:pt x="3057049" y="123349"/>
                    <a:pt x="3056096" y="125254"/>
                    <a:pt x="3054191" y="129064"/>
                  </a:cubicBezTo>
                  <a:cubicBezTo>
                    <a:pt x="3052286" y="132874"/>
                    <a:pt x="3049429" y="138589"/>
                    <a:pt x="3045619" y="146209"/>
                  </a:cubicBezTo>
                  <a:cubicBezTo>
                    <a:pt x="3040856" y="155734"/>
                    <a:pt x="3035141" y="169069"/>
                    <a:pt x="3029426" y="184309"/>
                  </a:cubicBezTo>
                  <a:cubicBezTo>
                    <a:pt x="3029426" y="177641"/>
                    <a:pt x="3028474" y="171926"/>
                    <a:pt x="3029426" y="167164"/>
                  </a:cubicBezTo>
                  <a:cubicBezTo>
                    <a:pt x="3030379" y="150019"/>
                    <a:pt x="3030379" y="140494"/>
                    <a:pt x="3030379" y="140494"/>
                  </a:cubicBezTo>
                  <a:cubicBezTo>
                    <a:pt x="3030379" y="140494"/>
                    <a:pt x="3028474" y="150019"/>
                    <a:pt x="3025616" y="166211"/>
                  </a:cubicBezTo>
                  <a:cubicBezTo>
                    <a:pt x="3023711" y="174784"/>
                    <a:pt x="3023711" y="184309"/>
                    <a:pt x="3022759" y="196691"/>
                  </a:cubicBezTo>
                  <a:cubicBezTo>
                    <a:pt x="3022759" y="198596"/>
                    <a:pt x="3022759" y="200501"/>
                    <a:pt x="3022759" y="202406"/>
                  </a:cubicBezTo>
                  <a:cubicBezTo>
                    <a:pt x="3021806" y="205264"/>
                    <a:pt x="3020854" y="208121"/>
                    <a:pt x="3019901" y="210979"/>
                  </a:cubicBezTo>
                  <a:cubicBezTo>
                    <a:pt x="3017044" y="218599"/>
                    <a:pt x="3014186" y="226219"/>
                    <a:pt x="3011329" y="234791"/>
                  </a:cubicBezTo>
                  <a:cubicBezTo>
                    <a:pt x="3009424" y="230981"/>
                    <a:pt x="3008471" y="228124"/>
                    <a:pt x="3007519" y="226219"/>
                  </a:cubicBezTo>
                  <a:cubicBezTo>
                    <a:pt x="3009424" y="219551"/>
                    <a:pt x="3011329" y="215741"/>
                    <a:pt x="3011329" y="215741"/>
                  </a:cubicBezTo>
                  <a:cubicBezTo>
                    <a:pt x="3011329" y="215741"/>
                    <a:pt x="3009424" y="218599"/>
                    <a:pt x="3006566" y="222409"/>
                  </a:cubicBezTo>
                  <a:cubicBezTo>
                    <a:pt x="3004661" y="215741"/>
                    <a:pt x="3003709" y="209074"/>
                    <a:pt x="3001804" y="202406"/>
                  </a:cubicBezTo>
                  <a:cubicBezTo>
                    <a:pt x="3001804" y="200501"/>
                    <a:pt x="3000851" y="199549"/>
                    <a:pt x="3000851" y="197644"/>
                  </a:cubicBezTo>
                  <a:cubicBezTo>
                    <a:pt x="3001804" y="194786"/>
                    <a:pt x="3002756" y="191929"/>
                    <a:pt x="3003709" y="189071"/>
                  </a:cubicBezTo>
                  <a:cubicBezTo>
                    <a:pt x="3006566" y="179546"/>
                    <a:pt x="3008471" y="170974"/>
                    <a:pt x="3011329" y="164306"/>
                  </a:cubicBezTo>
                  <a:cubicBezTo>
                    <a:pt x="3016091" y="150971"/>
                    <a:pt x="3018949" y="142399"/>
                    <a:pt x="3018949" y="142399"/>
                  </a:cubicBezTo>
                  <a:cubicBezTo>
                    <a:pt x="3018949" y="142399"/>
                    <a:pt x="3015139" y="150019"/>
                    <a:pt x="3007519" y="162401"/>
                  </a:cubicBezTo>
                  <a:cubicBezTo>
                    <a:pt x="3004661" y="168116"/>
                    <a:pt x="3001804" y="174784"/>
                    <a:pt x="2997994" y="182404"/>
                  </a:cubicBezTo>
                  <a:cubicBezTo>
                    <a:pt x="2997041" y="177641"/>
                    <a:pt x="2996089" y="172879"/>
                    <a:pt x="2995136" y="169069"/>
                  </a:cubicBezTo>
                  <a:cubicBezTo>
                    <a:pt x="3002756" y="140494"/>
                    <a:pt x="3009424" y="117634"/>
                    <a:pt x="3014186" y="100489"/>
                  </a:cubicBezTo>
                  <a:cubicBezTo>
                    <a:pt x="3017044" y="90011"/>
                    <a:pt x="3019901" y="82391"/>
                    <a:pt x="3021806" y="76676"/>
                  </a:cubicBezTo>
                  <a:cubicBezTo>
                    <a:pt x="3023711" y="70961"/>
                    <a:pt x="3024664" y="68104"/>
                    <a:pt x="3024664" y="68104"/>
                  </a:cubicBezTo>
                  <a:cubicBezTo>
                    <a:pt x="3024664" y="68104"/>
                    <a:pt x="3023711" y="70961"/>
                    <a:pt x="3020854" y="75724"/>
                  </a:cubicBezTo>
                  <a:cubicBezTo>
                    <a:pt x="3017996" y="80486"/>
                    <a:pt x="3015139" y="88106"/>
                    <a:pt x="3010376" y="98584"/>
                  </a:cubicBezTo>
                  <a:cubicBezTo>
                    <a:pt x="3006566" y="108109"/>
                    <a:pt x="3001804" y="120491"/>
                    <a:pt x="2996089" y="134779"/>
                  </a:cubicBezTo>
                  <a:cubicBezTo>
                    <a:pt x="2994184" y="139541"/>
                    <a:pt x="2993231" y="143351"/>
                    <a:pt x="2991326" y="148114"/>
                  </a:cubicBezTo>
                  <a:cubicBezTo>
                    <a:pt x="2989421" y="138589"/>
                    <a:pt x="2988469" y="130016"/>
                    <a:pt x="2987516" y="122396"/>
                  </a:cubicBezTo>
                  <a:cubicBezTo>
                    <a:pt x="2985611" y="103346"/>
                    <a:pt x="2984659" y="91916"/>
                    <a:pt x="2984659" y="91916"/>
                  </a:cubicBezTo>
                  <a:cubicBezTo>
                    <a:pt x="2984659" y="91916"/>
                    <a:pt x="2984659" y="103346"/>
                    <a:pt x="2983706" y="122396"/>
                  </a:cubicBezTo>
                  <a:cubicBezTo>
                    <a:pt x="2983706" y="131921"/>
                    <a:pt x="2984659" y="144304"/>
                    <a:pt x="2985611" y="157639"/>
                  </a:cubicBezTo>
                  <a:cubicBezTo>
                    <a:pt x="2985611" y="159544"/>
                    <a:pt x="2985611" y="161449"/>
                    <a:pt x="2985611" y="163354"/>
                  </a:cubicBezTo>
                  <a:cubicBezTo>
                    <a:pt x="2983706" y="169069"/>
                    <a:pt x="2981801" y="175736"/>
                    <a:pt x="2978944" y="182404"/>
                  </a:cubicBezTo>
                  <a:cubicBezTo>
                    <a:pt x="2973229" y="199549"/>
                    <a:pt x="2967514" y="218599"/>
                    <a:pt x="2960846" y="238601"/>
                  </a:cubicBezTo>
                  <a:cubicBezTo>
                    <a:pt x="2959894" y="236696"/>
                    <a:pt x="2959894" y="234791"/>
                    <a:pt x="2959894" y="234791"/>
                  </a:cubicBezTo>
                  <a:cubicBezTo>
                    <a:pt x="2959894" y="234791"/>
                    <a:pt x="2959894" y="236696"/>
                    <a:pt x="2960846" y="239554"/>
                  </a:cubicBezTo>
                  <a:cubicBezTo>
                    <a:pt x="2957036" y="250984"/>
                    <a:pt x="2954179" y="262414"/>
                    <a:pt x="2950369" y="274796"/>
                  </a:cubicBezTo>
                  <a:cubicBezTo>
                    <a:pt x="2951321" y="268129"/>
                    <a:pt x="2952274" y="264319"/>
                    <a:pt x="2952274" y="264319"/>
                  </a:cubicBezTo>
                  <a:cubicBezTo>
                    <a:pt x="2952274" y="264319"/>
                    <a:pt x="2949416" y="271939"/>
                    <a:pt x="2944654" y="284321"/>
                  </a:cubicBezTo>
                  <a:cubicBezTo>
                    <a:pt x="2944654" y="284321"/>
                    <a:pt x="2944654" y="283369"/>
                    <a:pt x="2944654" y="283369"/>
                  </a:cubicBezTo>
                  <a:cubicBezTo>
                    <a:pt x="2944654" y="281464"/>
                    <a:pt x="2944654" y="279559"/>
                    <a:pt x="2945606" y="277654"/>
                  </a:cubicBezTo>
                  <a:cubicBezTo>
                    <a:pt x="2947511" y="263366"/>
                    <a:pt x="2948464" y="250984"/>
                    <a:pt x="2949416" y="238601"/>
                  </a:cubicBezTo>
                  <a:cubicBezTo>
                    <a:pt x="2950369" y="232886"/>
                    <a:pt x="2950369" y="226219"/>
                    <a:pt x="2951321" y="221456"/>
                  </a:cubicBezTo>
                  <a:cubicBezTo>
                    <a:pt x="2952274" y="215741"/>
                    <a:pt x="2953226" y="210979"/>
                    <a:pt x="2953226" y="205264"/>
                  </a:cubicBezTo>
                  <a:cubicBezTo>
                    <a:pt x="2954179" y="195739"/>
                    <a:pt x="2955131" y="186214"/>
                    <a:pt x="2956084" y="179546"/>
                  </a:cubicBezTo>
                  <a:cubicBezTo>
                    <a:pt x="2957989" y="165259"/>
                    <a:pt x="2958941" y="156686"/>
                    <a:pt x="2958941" y="156686"/>
                  </a:cubicBezTo>
                  <a:cubicBezTo>
                    <a:pt x="2958941" y="156686"/>
                    <a:pt x="2957036" y="164306"/>
                    <a:pt x="2952274" y="178594"/>
                  </a:cubicBezTo>
                  <a:cubicBezTo>
                    <a:pt x="2950369" y="185261"/>
                    <a:pt x="2948464" y="193834"/>
                    <a:pt x="2945606" y="203359"/>
                  </a:cubicBezTo>
                  <a:cubicBezTo>
                    <a:pt x="2944654" y="208121"/>
                    <a:pt x="2942749" y="212884"/>
                    <a:pt x="2941796" y="218599"/>
                  </a:cubicBezTo>
                  <a:cubicBezTo>
                    <a:pt x="2940844" y="224314"/>
                    <a:pt x="2939891" y="230029"/>
                    <a:pt x="2937986" y="235744"/>
                  </a:cubicBezTo>
                  <a:cubicBezTo>
                    <a:pt x="2936081" y="246221"/>
                    <a:pt x="2933224" y="257651"/>
                    <a:pt x="2931319" y="270034"/>
                  </a:cubicBezTo>
                  <a:cubicBezTo>
                    <a:pt x="2930366" y="266224"/>
                    <a:pt x="2930366" y="263366"/>
                    <a:pt x="2929414" y="260509"/>
                  </a:cubicBezTo>
                  <a:cubicBezTo>
                    <a:pt x="2929414" y="258604"/>
                    <a:pt x="2928461" y="257651"/>
                    <a:pt x="2928461" y="256699"/>
                  </a:cubicBezTo>
                  <a:cubicBezTo>
                    <a:pt x="2930366" y="253841"/>
                    <a:pt x="2931319" y="251936"/>
                    <a:pt x="2931319" y="251936"/>
                  </a:cubicBezTo>
                  <a:cubicBezTo>
                    <a:pt x="2931319" y="251936"/>
                    <a:pt x="2930366" y="252889"/>
                    <a:pt x="2927509" y="254794"/>
                  </a:cubicBezTo>
                  <a:cubicBezTo>
                    <a:pt x="2926556" y="251936"/>
                    <a:pt x="2925604" y="249079"/>
                    <a:pt x="2925604" y="247174"/>
                  </a:cubicBezTo>
                  <a:cubicBezTo>
                    <a:pt x="2929414" y="237649"/>
                    <a:pt x="2931319" y="231934"/>
                    <a:pt x="2931319" y="231934"/>
                  </a:cubicBezTo>
                  <a:cubicBezTo>
                    <a:pt x="2931319" y="231934"/>
                    <a:pt x="2928461" y="235744"/>
                    <a:pt x="2924651" y="243364"/>
                  </a:cubicBezTo>
                  <a:cubicBezTo>
                    <a:pt x="2923699" y="241459"/>
                    <a:pt x="2923699" y="239554"/>
                    <a:pt x="2922746" y="237649"/>
                  </a:cubicBezTo>
                  <a:lnTo>
                    <a:pt x="2922746" y="236696"/>
                  </a:lnTo>
                  <a:lnTo>
                    <a:pt x="2921794" y="236696"/>
                  </a:lnTo>
                  <a:cubicBezTo>
                    <a:pt x="2919889" y="236696"/>
                    <a:pt x="2917984" y="236696"/>
                    <a:pt x="2916079" y="236696"/>
                  </a:cubicBezTo>
                  <a:lnTo>
                    <a:pt x="2916079" y="236696"/>
                  </a:lnTo>
                  <a:cubicBezTo>
                    <a:pt x="2928461" y="200501"/>
                    <a:pt x="2935129" y="176689"/>
                    <a:pt x="2935129" y="176689"/>
                  </a:cubicBezTo>
                  <a:cubicBezTo>
                    <a:pt x="2935129" y="176689"/>
                    <a:pt x="2924651" y="196691"/>
                    <a:pt x="2909411" y="230029"/>
                  </a:cubicBezTo>
                  <a:cubicBezTo>
                    <a:pt x="2907506" y="222409"/>
                    <a:pt x="2904649" y="216694"/>
                    <a:pt x="2902744" y="211931"/>
                  </a:cubicBezTo>
                  <a:cubicBezTo>
                    <a:pt x="2901791" y="206216"/>
                    <a:pt x="2900839" y="201454"/>
                    <a:pt x="2900839" y="195739"/>
                  </a:cubicBezTo>
                  <a:cubicBezTo>
                    <a:pt x="2899886" y="188119"/>
                    <a:pt x="2898934" y="180499"/>
                    <a:pt x="2897981" y="173831"/>
                  </a:cubicBezTo>
                  <a:cubicBezTo>
                    <a:pt x="2897029" y="167164"/>
                    <a:pt x="2897029" y="160496"/>
                    <a:pt x="2896076" y="153829"/>
                  </a:cubicBezTo>
                  <a:cubicBezTo>
                    <a:pt x="2895124" y="141446"/>
                    <a:pt x="2894171" y="130969"/>
                    <a:pt x="2893219" y="121444"/>
                  </a:cubicBezTo>
                  <a:cubicBezTo>
                    <a:pt x="2891314" y="103346"/>
                    <a:pt x="2890361" y="93821"/>
                    <a:pt x="2890361" y="93821"/>
                  </a:cubicBezTo>
                  <a:cubicBezTo>
                    <a:pt x="2890361" y="93821"/>
                    <a:pt x="2890361" y="104299"/>
                    <a:pt x="2889409" y="121444"/>
                  </a:cubicBezTo>
                  <a:cubicBezTo>
                    <a:pt x="2889409" y="130016"/>
                    <a:pt x="2889409" y="141446"/>
                    <a:pt x="2889409" y="153829"/>
                  </a:cubicBezTo>
                  <a:cubicBezTo>
                    <a:pt x="2889409" y="160496"/>
                    <a:pt x="2889409" y="166211"/>
                    <a:pt x="2889409" y="173831"/>
                  </a:cubicBezTo>
                  <a:cubicBezTo>
                    <a:pt x="2889409" y="180499"/>
                    <a:pt x="2890361" y="188119"/>
                    <a:pt x="2890361" y="195739"/>
                  </a:cubicBezTo>
                  <a:cubicBezTo>
                    <a:pt x="2890361" y="200501"/>
                    <a:pt x="2891314" y="206216"/>
                    <a:pt x="2891314" y="211931"/>
                  </a:cubicBezTo>
                  <a:cubicBezTo>
                    <a:pt x="2890361" y="213836"/>
                    <a:pt x="2889409" y="215741"/>
                    <a:pt x="2887504" y="217646"/>
                  </a:cubicBezTo>
                  <a:cubicBezTo>
                    <a:pt x="2886551" y="218599"/>
                    <a:pt x="2885599" y="220504"/>
                    <a:pt x="2885599" y="221456"/>
                  </a:cubicBezTo>
                  <a:cubicBezTo>
                    <a:pt x="2883694" y="212884"/>
                    <a:pt x="2882741" y="204311"/>
                    <a:pt x="2880836" y="195739"/>
                  </a:cubicBezTo>
                  <a:cubicBezTo>
                    <a:pt x="2878931" y="185261"/>
                    <a:pt x="2877026" y="174784"/>
                    <a:pt x="2874169" y="166211"/>
                  </a:cubicBezTo>
                  <a:cubicBezTo>
                    <a:pt x="2872264" y="157639"/>
                    <a:pt x="2870359" y="150019"/>
                    <a:pt x="2867501" y="144304"/>
                  </a:cubicBezTo>
                  <a:cubicBezTo>
                    <a:pt x="2863691" y="131921"/>
                    <a:pt x="2860834" y="125254"/>
                    <a:pt x="2860834" y="125254"/>
                  </a:cubicBezTo>
                  <a:cubicBezTo>
                    <a:pt x="2860834" y="125254"/>
                    <a:pt x="2861786" y="132874"/>
                    <a:pt x="2863691" y="145256"/>
                  </a:cubicBezTo>
                  <a:cubicBezTo>
                    <a:pt x="2864644" y="151924"/>
                    <a:pt x="2865596" y="159544"/>
                    <a:pt x="2866549" y="168116"/>
                  </a:cubicBezTo>
                  <a:cubicBezTo>
                    <a:pt x="2867501" y="176689"/>
                    <a:pt x="2868454" y="187166"/>
                    <a:pt x="2869406" y="197644"/>
                  </a:cubicBezTo>
                  <a:cubicBezTo>
                    <a:pt x="2870359" y="208121"/>
                    <a:pt x="2871311" y="220504"/>
                    <a:pt x="2872264" y="232886"/>
                  </a:cubicBezTo>
                  <a:cubicBezTo>
                    <a:pt x="2872264" y="237649"/>
                    <a:pt x="2873216" y="242411"/>
                    <a:pt x="2873216" y="247174"/>
                  </a:cubicBezTo>
                  <a:cubicBezTo>
                    <a:pt x="2870359" y="253841"/>
                    <a:pt x="2867501" y="262414"/>
                    <a:pt x="2864644" y="270034"/>
                  </a:cubicBezTo>
                  <a:cubicBezTo>
                    <a:pt x="2863691" y="270986"/>
                    <a:pt x="2863691" y="272891"/>
                    <a:pt x="2863691" y="274796"/>
                  </a:cubicBezTo>
                  <a:cubicBezTo>
                    <a:pt x="2860834" y="269081"/>
                    <a:pt x="2857976" y="263366"/>
                    <a:pt x="2855119" y="257651"/>
                  </a:cubicBezTo>
                  <a:cubicBezTo>
                    <a:pt x="2850356" y="248126"/>
                    <a:pt x="2845594" y="239554"/>
                    <a:pt x="2841784" y="230029"/>
                  </a:cubicBezTo>
                  <a:cubicBezTo>
                    <a:pt x="2855119" y="229076"/>
                    <a:pt x="2855119" y="226219"/>
                    <a:pt x="2855119" y="226219"/>
                  </a:cubicBezTo>
                  <a:cubicBezTo>
                    <a:pt x="2855119" y="226219"/>
                    <a:pt x="2854166" y="228124"/>
                    <a:pt x="2853214" y="231934"/>
                  </a:cubicBezTo>
                  <a:cubicBezTo>
                    <a:pt x="2849404" y="224314"/>
                    <a:pt x="2844641" y="215741"/>
                    <a:pt x="2840831" y="209074"/>
                  </a:cubicBezTo>
                  <a:cubicBezTo>
                    <a:pt x="2857024" y="174784"/>
                    <a:pt x="2866549" y="150971"/>
                    <a:pt x="2866549" y="150971"/>
                  </a:cubicBezTo>
                  <a:cubicBezTo>
                    <a:pt x="2866549" y="150971"/>
                    <a:pt x="2853214" y="169069"/>
                    <a:pt x="2835116" y="198596"/>
                  </a:cubicBezTo>
                  <a:cubicBezTo>
                    <a:pt x="2833211" y="194786"/>
                    <a:pt x="2831306" y="191929"/>
                    <a:pt x="2829401" y="188119"/>
                  </a:cubicBezTo>
                  <a:cubicBezTo>
                    <a:pt x="2826544" y="170021"/>
                    <a:pt x="2823686" y="151924"/>
                    <a:pt x="2820829" y="132874"/>
                  </a:cubicBezTo>
                  <a:cubicBezTo>
                    <a:pt x="2820829" y="146209"/>
                    <a:pt x="2820829" y="160496"/>
                    <a:pt x="2821781" y="173831"/>
                  </a:cubicBezTo>
                  <a:cubicBezTo>
                    <a:pt x="2817019" y="166211"/>
                    <a:pt x="2812256" y="158591"/>
                    <a:pt x="2807494" y="151924"/>
                  </a:cubicBezTo>
                  <a:cubicBezTo>
                    <a:pt x="2797969" y="137636"/>
                    <a:pt x="2790349" y="125254"/>
                    <a:pt x="2782729" y="115729"/>
                  </a:cubicBezTo>
                  <a:cubicBezTo>
                    <a:pt x="2768441" y="95726"/>
                    <a:pt x="2759869" y="85249"/>
                    <a:pt x="2759869" y="85249"/>
                  </a:cubicBezTo>
                  <a:cubicBezTo>
                    <a:pt x="2759869" y="85249"/>
                    <a:pt x="2766536" y="97631"/>
                    <a:pt x="2778919" y="118586"/>
                  </a:cubicBezTo>
                  <a:cubicBezTo>
                    <a:pt x="2785586" y="129064"/>
                    <a:pt x="2792254" y="142399"/>
                    <a:pt x="2799874" y="156686"/>
                  </a:cubicBezTo>
                  <a:cubicBezTo>
                    <a:pt x="2803684" y="164306"/>
                    <a:pt x="2808446" y="171926"/>
                    <a:pt x="2812256" y="180499"/>
                  </a:cubicBezTo>
                  <a:cubicBezTo>
                    <a:pt x="2815114" y="186214"/>
                    <a:pt x="2817971" y="191929"/>
                    <a:pt x="2820829" y="197644"/>
                  </a:cubicBezTo>
                  <a:cubicBezTo>
                    <a:pt x="2820829" y="199549"/>
                    <a:pt x="2820829" y="202406"/>
                    <a:pt x="2820829" y="204311"/>
                  </a:cubicBezTo>
                  <a:cubicBezTo>
                    <a:pt x="2820829" y="209074"/>
                    <a:pt x="2821781" y="213836"/>
                    <a:pt x="2821781" y="218599"/>
                  </a:cubicBezTo>
                  <a:cubicBezTo>
                    <a:pt x="2819876" y="221456"/>
                    <a:pt x="2818924" y="224314"/>
                    <a:pt x="2817019" y="227171"/>
                  </a:cubicBezTo>
                  <a:cubicBezTo>
                    <a:pt x="2813209" y="222409"/>
                    <a:pt x="2810351" y="216694"/>
                    <a:pt x="2806541" y="211931"/>
                  </a:cubicBezTo>
                  <a:cubicBezTo>
                    <a:pt x="2806541" y="210979"/>
                    <a:pt x="2805589" y="210979"/>
                    <a:pt x="2805589" y="210026"/>
                  </a:cubicBezTo>
                  <a:cubicBezTo>
                    <a:pt x="2806541" y="209074"/>
                    <a:pt x="2806541" y="208121"/>
                    <a:pt x="2806541" y="208121"/>
                  </a:cubicBezTo>
                  <a:cubicBezTo>
                    <a:pt x="2806541" y="208121"/>
                    <a:pt x="2806541" y="208121"/>
                    <a:pt x="2805589" y="209074"/>
                  </a:cubicBezTo>
                  <a:cubicBezTo>
                    <a:pt x="2800826" y="202406"/>
                    <a:pt x="2796064" y="196691"/>
                    <a:pt x="2792254" y="191929"/>
                  </a:cubicBezTo>
                  <a:cubicBezTo>
                    <a:pt x="2782729" y="179546"/>
                    <a:pt x="2775109" y="169069"/>
                    <a:pt x="2767489" y="161449"/>
                  </a:cubicBezTo>
                  <a:cubicBezTo>
                    <a:pt x="2766536" y="160496"/>
                    <a:pt x="2766536" y="159544"/>
                    <a:pt x="2765584" y="158591"/>
                  </a:cubicBezTo>
                  <a:cubicBezTo>
                    <a:pt x="2765584" y="157639"/>
                    <a:pt x="2765584" y="156686"/>
                    <a:pt x="2765584" y="155734"/>
                  </a:cubicBezTo>
                  <a:cubicBezTo>
                    <a:pt x="2764631" y="145256"/>
                    <a:pt x="2762726" y="135731"/>
                    <a:pt x="2762726" y="128111"/>
                  </a:cubicBezTo>
                  <a:cubicBezTo>
                    <a:pt x="2760821" y="112871"/>
                    <a:pt x="2759869" y="103346"/>
                    <a:pt x="2759869" y="103346"/>
                  </a:cubicBezTo>
                  <a:cubicBezTo>
                    <a:pt x="2759869" y="103346"/>
                    <a:pt x="2759869" y="111919"/>
                    <a:pt x="2758916" y="128111"/>
                  </a:cubicBezTo>
                  <a:cubicBezTo>
                    <a:pt x="2758916" y="134779"/>
                    <a:pt x="2758916" y="141446"/>
                    <a:pt x="2758916" y="150019"/>
                  </a:cubicBezTo>
                  <a:cubicBezTo>
                    <a:pt x="2750344" y="140494"/>
                    <a:pt x="2745581" y="135731"/>
                    <a:pt x="2745581" y="135731"/>
                  </a:cubicBezTo>
                  <a:cubicBezTo>
                    <a:pt x="2745581" y="135731"/>
                    <a:pt x="2750344" y="142399"/>
                    <a:pt x="2758916" y="153829"/>
                  </a:cubicBezTo>
                  <a:cubicBezTo>
                    <a:pt x="2758916" y="154781"/>
                    <a:pt x="2758916" y="155734"/>
                    <a:pt x="2758916" y="155734"/>
                  </a:cubicBezTo>
                  <a:cubicBezTo>
                    <a:pt x="2758916" y="161449"/>
                    <a:pt x="2758916" y="167164"/>
                    <a:pt x="2758916" y="172879"/>
                  </a:cubicBezTo>
                  <a:cubicBezTo>
                    <a:pt x="2758916" y="178594"/>
                    <a:pt x="2759869" y="185261"/>
                    <a:pt x="2759869" y="191929"/>
                  </a:cubicBezTo>
                  <a:cubicBezTo>
                    <a:pt x="2759869" y="200501"/>
                    <a:pt x="2760821" y="210026"/>
                    <a:pt x="2761774" y="219551"/>
                  </a:cubicBezTo>
                  <a:cubicBezTo>
                    <a:pt x="2761774" y="218599"/>
                    <a:pt x="2760821" y="217646"/>
                    <a:pt x="2760821" y="217646"/>
                  </a:cubicBezTo>
                  <a:cubicBezTo>
                    <a:pt x="2760821" y="216694"/>
                    <a:pt x="2760821" y="216694"/>
                    <a:pt x="2760821" y="216694"/>
                  </a:cubicBezTo>
                  <a:cubicBezTo>
                    <a:pt x="2760821" y="216694"/>
                    <a:pt x="2760821" y="216694"/>
                    <a:pt x="2760821" y="217646"/>
                  </a:cubicBezTo>
                  <a:cubicBezTo>
                    <a:pt x="2749391" y="189071"/>
                    <a:pt x="2741771" y="172879"/>
                    <a:pt x="2741771" y="172879"/>
                  </a:cubicBezTo>
                  <a:cubicBezTo>
                    <a:pt x="2741771" y="172879"/>
                    <a:pt x="2747486" y="193834"/>
                    <a:pt x="2757011" y="228124"/>
                  </a:cubicBezTo>
                  <a:cubicBezTo>
                    <a:pt x="2754154" y="236696"/>
                    <a:pt x="2749391" y="250984"/>
                    <a:pt x="2743676" y="268129"/>
                  </a:cubicBezTo>
                  <a:cubicBezTo>
                    <a:pt x="2740819" y="262414"/>
                    <a:pt x="2737961" y="258604"/>
                    <a:pt x="2736056" y="254794"/>
                  </a:cubicBezTo>
                  <a:cubicBezTo>
                    <a:pt x="2737009" y="241459"/>
                    <a:pt x="2737009" y="232886"/>
                    <a:pt x="2737009" y="232886"/>
                  </a:cubicBezTo>
                  <a:cubicBezTo>
                    <a:pt x="2737009" y="232886"/>
                    <a:pt x="2735104" y="238601"/>
                    <a:pt x="2732246" y="249079"/>
                  </a:cubicBezTo>
                  <a:cubicBezTo>
                    <a:pt x="2731294" y="247174"/>
                    <a:pt x="2730341" y="246221"/>
                    <a:pt x="2730341" y="246221"/>
                  </a:cubicBezTo>
                  <a:cubicBezTo>
                    <a:pt x="2730341" y="246221"/>
                    <a:pt x="2730341" y="247174"/>
                    <a:pt x="2731294" y="250031"/>
                  </a:cubicBezTo>
                  <a:cubicBezTo>
                    <a:pt x="2730341" y="252889"/>
                    <a:pt x="2730341" y="254794"/>
                    <a:pt x="2729389" y="258604"/>
                  </a:cubicBezTo>
                  <a:lnTo>
                    <a:pt x="2729389" y="247174"/>
                  </a:lnTo>
                  <a:lnTo>
                    <a:pt x="2731294" y="218599"/>
                  </a:lnTo>
                  <a:cubicBezTo>
                    <a:pt x="2732246" y="218599"/>
                    <a:pt x="2732246" y="218599"/>
                    <a:pt x="2733199" y="219551"/>
                  </a:cubicBezTo>
                  <a:cubicBezTo>
                    <a:pt x="2734151" y="220504"/>
                    <a:pt x="2735104" y="221456"/>
                    <a:pt x="2736056" y="222409"/>
                  </a:cubicBezTo>
                  <a:cubicBezTo>
                    <a:pt x="2737961" y="224314"/>
                    <a:pt x="2737961" y="228124"/>
                    <a:pt x="2738914" y="230981"/>
                  </a:cubicBezTo>
                  <a:cubicBezTo>
                    <a:pt x="2738914" y="228124"/>
                    <a:pt x="2738914" y="225266"/>
                    <a:pt x="2737961" y="222409"/>
                  </a:cubicBezTo>
                  <a:cubicBezTo>
                    <a:pt x="2737009" y="220504"/>
                    <a:pt x="2736056" y="219551"/>
                    <a:pt x="2735104" y="218599"/>
                  </a:cubicBezTo>
                  <a:cubicBezTo>
                    <a:pt x="2734151" y="217646"/>
                    <a:pt x="2732246" y="216694"/>
                    <a:pt x="2730341" y="216694"/>
                  </a:cubicBezTo>
                  <a:lnTo>
                    <a:pt x="2728436" y="216694"/>
                  </a:lnTo>
                  <a:lnTo>
                    <a:pt x="2728436" y="218599"/>
                  </a:lnTo>
                  <a:cubicBezTo>
                    <a:pt x="2726531" y="228124"/>
                    <a:pt x="2723674" y="238601"/>
                    <a:pt x="2721769" y="248126"/>
                  </a:cubicBezTo>
                  <a:cubicBezTo>
                    <a:pt x="2720816" y="251936"/>
                    <a:pt x="2720816" y="256699"/>
                    <a:pt x="2719864" y="260509"/>
                  </a:cubicBezTo>
                  <a:cubicBezTo>
                    <a:pt x="2718911" y="258604"/>
                    <a:pt x="2717959" y="256699"/>
                    <a:pt x="2717006" y="254794"/>
                  </a:cubicBezTo>
                  <a:cubicBezTo>
                    <a:pt x="2717006" y="254794"/>
                    <a:pt x="2717006" y="253841"/>
                    <a:pt x="2717006" y="253841"/>
                  </a:cubicBezTo>
                  <a:cubicBezTo>
                    <a:pt x="2717959" y="244316"/>
                    <a:pt x="2718911" y="238601"/>
                    <a:pt x="2718911" y="238601"/>
                  </a:cubicBezTo>
                  <a:cubicBezTo>
                    <a:pt x="2718911" y="238601"/>
                    <a:pt x="2717959" y="241459"/>
                    <a:pt x="2716054" y="247174"/>
                  </a:cubicBezTo>
                  <a:cubicBezTo>
                    <a:pt x="2717006" y="204311"/>
                    <a:pt x="2716054" y="176689"/>
                    <a:pt x="2716054" y="176689"/>
                  </a:cubicBezTo>
                  <a:cubicBezTo>
                    <a:pt x="2716054" y="176689"/>
                    <a:pt x="2715101" y="185261"/>
                    <a:pt x="2713196" y="198596"/>
                  </a:cubicBezTo>
                  <a:cubicBezTo>
                    <a:pt x="2712244" y="207169"/>
                    <a:pt x="2710339" y="217646"/>
                    <a:pt x="2709386" y="230029"/>
                  </a:cubicBezTo>
                  <a:cubicBezTo>
                    <a:pt x="2707481" y="226219"/>
                    <a:pt x="2706529" y="221456"/>
                    <a:pt x="2704624" y="218599"/>
                  </a:cubicBezTo>
                  <a:lnTo>
                    <a:pt x="2703671" y="199549"/>
                  </a:lnTo>
                  <a:lnTo>
                    <a:pt x="2703671" y="163354"/>
                  </a:lnTo>
                  <a:cubicBezTo>
                    <a:pt x="2704624" y="163354"/>
                    <a:pt x="2705576" y="163354"/>
                    <a:pt x="2706529" y="164306"/>
                  </a:cubicBezTo>
                  <a:cubicBezTo>
                    <a:pt x="2708434" y="165259"/>
                    <a:pt x="2709386" y="166211"/>
                    <a:pt x="2710339" y="167164"/>
                  </a:cubicBezTo>
                  <a:cubicBezTo>
                    <a:pt x="2712244" y="170021"/>
                    <a:pt x="2713196" y="173831"/>
                    <a:pt x="2714149" y="176689"/>
                  </a:cubicBezTo>
                  <a:cubicBezTo>
                    <a:pt x="2714149" y="172879"/>
                    <a:pt x="2713196" y="169069"/>
                    <a:pt x="2712244" y="166211"/>
                  </a:cubicBezTo>
                  <a:cubicBezTo>
                    <a:pt x="2711291" y="164306"/>
                    <a:pt x="2710339" y="163354"/>
                    <a:pt x="2708434" y="161449"/>
                  </a:cubicBezTo>
                  <a:cubicBezTo>
                    <a:pt x="2706529" y="160496"/>
                    <a:pt x="2704624" y="159544"/>
                    <a:pt x="2702719" y="159544"/>
                  </a:cubicBezTo>
                  <a:lnTo>
                    <a:pt x="2700814" y="159544"/>
                  </a:lnTo>
                  <a:lnTo>
                    <a:pt x="2700814" y="161449"/>
                  </a:lnTo>
                  <a:lnTo>
                    <a:pt x="2697004" y="193834"/>
                  </a:lnTo>
                  <a:cubicBezTo>
                    <a:pt x="2694146" y="186214"/>
                    <a:pt x="2693194" y="181451"/>
                    <a:pt x="2693194" y="181451"/>
                  </a:cubicBezTo>
                  <a:cubicBezTo>
                    <a:pt x="2693194" y="181451"/>
                    <a:pt x="2694146" y="187166"/>
                    <a:pt x="2697004" y="198596"/>
                  </a:cubicBezTo>
                  <a:lnTo>
                    <a:pt x="2697004" y="198596"/>
                  </a:lnTo>
                  <a:cubicBezTo>
                    <a:pt x="2696051" y="210979"/>
                    <a:pt x="2696051" y="224314"/>
                    <a:pt x="2696051" y="236696"/>
                  </a:cubicBezTo>
                  <a:cubicBezTo>
                    <a:pt x="2696051" y="245269"/>
                    <a:pt x="2696051" y="253841"/>
                    <a:pt x="2697004" y="262414"/>
                  </a:cubicBezTo>
                  <a:cubicBezTo>
                    <a:pt x="2697004" y="262414"/>
                    <a:pt x="2697004" y="263366"/>
                    <a:pt x="2697004" y="263366"/>
                  </a:cubicBezTo>
                  <a:cubicBezTo>
                    <a:pt x="2697004" y="264319"/>
                    <a:pt x="2696051" y="265271"/>
                    <a:pt x="2696051" y="265271"/>
                  </a:cubicBezTo>
                  <a:cubicBezTo>
                    <a:pt x="2695099" y="264319"/>
                    <a:pt x="2694146" y="262414"/>
                    <a:pt x="2694146" y="261461"/>
                  </a:cubicBezTo>
                  <a:cubicBezTo>
                    <a:pt x="2691289" y="255746"/>
                    <a:pt x="2688431" y="250984"/>
                    <a:pt x="2685574" y="246221"/>
                  </a:cubicBezTo>
                  <a:cubicBezTo>
                    <a:pt x="2682716" y="233839"/>
                    <a:pt x="2680811" y="221456"/>
                    <a:pt x="2677954" y="210979"/>
                  </a:cubicBezTo>
                  <a:cubicBezTo>
                    <a:pt x="2677001" y="207169"/>
                    <a:pt x="2677001" y="204311"/>
                    <a:pt x="2676049" y="200501"/>
                  </a:cubicBezTo>
                  <a:cubicBezTo>
                    <a:pt x="2677954" y="190976"/>
                    <a:pt x="2679859" y="182404"/>
                    <a:pt x="2681764" y="173831"/>
                  </a:cubicBezTo>
                  <a:cubicBezTo>
                    <a:pt x="2683669" y="162401"/>
                    <a:pt x="2685574" y="152876"/>
                    <a:pt x="2687479" y="144304"/>
                  </a:cubicBezTo>
                  <a:cubicBezTo>
                    <a:pt x="2690336" y="128111"/>
                    <a:pt x="2691289" y="118586"/>
                    <a:pt x="2691289" y="118586"/>
                  </a:cubicBezTo>
                  <a:cubicBezTo>
                    <a:pt x="2691289" y="118586"/>
                    <a:pt x="2688431" y="128111"/>
                    <a:pt x="2683669" y="143351"/>
                  </a:cubicBezTo>
                  <a:cubicBezTo>
                    <a:pt x="2681764" y="149066"/>
                    <a:pt x="2679859" y="155734"/>
                    <a:pt x="2677954" y="162401"/>
                  </a:cubicBezTo>
                  <a:cubicBezTo>
                    <a:pt x="2677001" y="166211"/>
                    <a:pt x="2675096" y="170974"/>
                    <a:pt x="2673191" y="176689"/>
                  </a:cubicBezTo>
                  <a:cubicBezTo>
                    <a:pt x="2673191" y="176689"/>
                    <a:pt x="2673191" y="177641"/>
                    <a:pt x="2673191" y="177641"/>
                  </a:cubicBezTo>
                  <a:cubicBezTo>
                    <a:pt x="2673191" y="176689"/>
                    <a:pt x="2672239" y="174784"/>
                    <a:pt x="2672239" y="173831"/>
                  </a:cubicBezTo>
                  <a:cubicBezTo>
                    <a:pt x="2670334" y="163354"/>
                    <a:pt x="2668429" y="153829"/>
                    <a:pt x="2666524" y="146209"/>
                  </a:cubicBezTo>
                  <a:cubicBezTo>
                    <a:pt x="2663666" y="130969"/>
                    <a:pt x="2661761" y="121444"/>
                    <a:pt x="2661761" y="121444"/>
                  </a:cubicBezTo>
                  <a:cubicBezTo>
                    <a:pt x="2661761" y="121444"/>
                    <a:pt x="2661761" y="130016"/>
                    <a:pt x="2662714" y="146209"/>
                  </a:cubicBezTo>
                  <a:cubicBezTo>
                    <a:pt x="2663666" y="158591"/>
                    <a:pt x="2664619" y="176689"/>
                    <a:pt x="2666524" y="196691"/>
                  </a:cubicBezTo>
                  <a:cubicBezTo>
                    <a:pt x="2666524" y="197644"/>
                    <a:pt x="2665571" y="199549"/>
                    <a:pt x="2665571" y="200501"/>
                  </a:cubicBezTo>
                  <a:cubicBezTo>
                    <a:pt x="2665571" y="201454"/>
                    <a:pt x="2664619" y="203359"/>
                    <a:pt x="2664619" y="204311"/>
                  </a:cubicBezTo>
                  <a:cubicBezTo>
                    <a:pt x="2658904" y="192881"/>
                    <a:pt x="2653189" y="183356"/>
                    <a:pt x="2649379" y="174784"/>
                  </a:cubicBezTo>
                  <a:cubicBezTo>
                    <a:pt x="2639854" y="152876"/>
                    <a:pt x="2634139" y="141446"/>
                    <a:pt x="2634139" y="141446"/>
                  </a:cubicBezTo>
                  <a:cubicBezTo>
                    <a:pt x="2634139" y="141446"/>
                    <a:pt x="2637949" y="153829"/>
                    <a:pt x="2646521" y="176689"/>
                  </a:cubicBezTo>
                  <a:cubicBezTo>
                    <a:pt x="2650331" y="187166"/>
                    <a:pt x="2656046" y="199549"/>
                    <a:pt x="2661761" y="214789"/>
                  </a:cubicBezTo>
                  <a:cubicBezTo>
                    <a:pt x="2661761" y="215741"/>
                    <a:pt x="2661761" y="215741"/>
                    <a:pt x="2660809" y="216694"/>
                  </a:cubicBezTo>
                  <a:cubicBezTo>
                    <a:pt x="2656999" y="210026"/>
                    <a:pt x="2655094" y="204311"/>
                    <a:pt x="2652236" y="201454"/>
                  </a:cubicBezTo>
                  <a:cubicBezTo>
                    <a:pt x="2649379" y="197644"/>
                    <a:pt x="2648426" y="196691"/>
                    <a:pt x="2648426" y="196691"/>
                  </a:cubicBezTo>
                  <a:cubicBezTo>
                    <a:pt x="2648426" y="196691"/>
                    <a:pt x="2649379" y="198596"/>
                    <a:pt x="2651284" y="202406"/>
                  </a:cubicBezTo>
                  <a:cubicBezTo>
                    <a:pt x="2654141" y="206216"/>
                    <a:pt x="2655094" y="211931"/>
                    <a:pt x="2657951" y="218599"/>
                  </a:cubicBezTo>
                  <a:cubicBezTo>
                    <a:pt x="2657951" y="220504"/>
                    <a:pt x="2658904" y="222409"/>
                    <a:pt x="2658904" y="223361"/>
                  </a:cubicBezTo>
                  <a:cubicBezTo>
                    <a:pt x="2658904" y="224314"/>
                    <a:pt x="2657951" y="225266"/>
                    <a:pt x="2657951" y="226219"/>
                  </a:cubicBezTo>
                  <a:cubicBezTo>
                    <a:pt x="2654141" y="214789"/>
                    <a:pt x="2650331" y="203359"/>
                    <a:pt x="2647474" y="193834"/>
                  </a:cubicBezTo>
                  <a:cubicBezTo>
                    <a:pt x="2644616" y="184309"/>
                    <a:pt x="2640806" y="175736"/>
                    <a:pt x="2638901" y="169069"/>
                  </a:cubicBezTo>
                  <a:cubicBezTo>
                    <a:pt x="2634139" y="154781"/>
                    <a:pt x="2631281" y="147161"/>
                    <a:pt x="2631281" y="147161"/>
                  </a:cubicBezTo>
                  <a:cubicBezTo>
                    <a:pt x="2631281" y="147161"/>
                    <a:pt x="2632234" y="155734"/>
                    <a:pt x="2635091" y="170021"/>
                  </a:cubicBezTo>
                  <a:cubicBezTo>
                    <a:pt x="2637949" y="184309"/>
                    <a:pt x="2641759" y="205264"/>
                    <a:pt x="2647474" y="230029"/>
                  </a:cubicBezTo>
                  <a:cubicBezTo>
                    <a:pt x="2648426" y="235744"/>
                    <a:pt x="2650331" y="241459"/>
                    <a:pt x="2651284" y="247174"/>
                  </a:cubicBezTo>
                  <a:cubicBezTo>
                    <a:pt x="2648426" y="255746"/>
                    <a:pt x="2645569" y="264319"/>
                    <a:pt x="2642711" y="273844"/>
                  </a:cubicBezTo>
                  <a:cubicBezTo>
                    <a:pt x="2641759" y="272891"/>
                    <a:pt x="2641759" y="271939"/>
                    <a:pt x="2640806" y="270034"/>
                  </a:cubicBezTo>
                  <a:cubicBezTo>
                    <a:pt x="2640806" y="269081"/>
                    <a:pt x="2639854" y="269081"/>
                    <a:pt x="2639854" y="268129"/>
                  </a:cubicBezTo>
                  <a:cubicBezTo>
                    <a:pt x="2642711" y="238601"/>
                    <a:pt x="2643664" y="220504"/>
                    <a:pt x="2643664" y="220504"/>
                  </a:cubicBezTo>
                  <a:cubicBezTo>
                    <a:pt x="2643664" y="220504"/>
                    <a:pt x="2640806" y="230029"/>
                    <a:pt x="2636996" y="247174"/>
                  </a:cubicBezTo>
                  <a:cubicBezTo>
                    <a:pt x="2636996" y="220504"/>
                    <a:pt x="2636044" y="204311"/>
                    <a:pt x="2636044" y="204311"/>
                  </a:cubicBezTo>
                  <a:cubicBezTo>
                    <a:pt x="2636044" y="204311"/>
                    <a:pt x="2633186" y="217646"/>
                    <a:pt x="2630329" y="240506"/>
                  </a:cubicBezTo>
                  <a:cubicBezTo>
                    <a:pt x="2628424" y="228124"/>
                    <a:pt x="2625566" y="216694"/>
                    <a:pt x="2623661" y="206216"/>
                  </a:cubicBezTo>
                  <a:cubicBezTo>
                    <a:pt x="2618899" y="182404"/>
                    <a:pt x="2614136" y="162401"/>
                    <a:pt x="2610326" y="147161"/>
                  </a:cubicBezTo>
                  <a:cubicBezTo>
                    <a:pt x="2613184" y="141446"/>
                    <a:pt x="2615089" y="137636"/>
                    <a:pt x="2615089" y="137636"/>
                  </a:cubicBezTo>
                  <a:cubicBezTo>
                    <a:pt x="2615089" y="137636"/>
                    <a:pt x="2613184" y="140494"/>
                    <a:pt x="2610326" y="145256"/>
                  </a:cubicBezTo>
                  <a:cubicBezTo>
                    <a:pt x="2610326" y="144304"/>
                    <a:pt x="2610326" y="144304"/>
                    <a:pt x="2609374" y="143351"/>
                  </a:cubicBezTo>
                  <a:cubicBezTo>
                    <a:pt x="2605564" y="128111"/>
                    <a:pt x="2603659" y="119539"/>
                    <a:pt x="2603659" y="119539"/>
                  </a:cubicBezTo>
                  <a:cubicBezTo>
                    <a:pt x="2603659" y="119539"/>
                    <a:pt x="2604611" y="128111"/>
                    <a:pt x="2605564" y="144304"/>
                  </a:cubicBezTo>
                  <a:cubicBezTo>
                    <a:pt x="2605564" y="146209"/>
                    <a:pt x="2605564" y="149066"/>
                    <a:pt x="2606516" y="150971"/>
                  </a:cubicBezTo>
                  <a:cubicBezTo>
                    <a:pt x="2604611" y="153829"/>
                    <a:pt x="2602706" y="155734"/>
                    <a:pt x="2600801" y="158591"/>
                  </a:cubicBezTo>
                  <a:cubicBezTo>
                    <a:pt x="2596991" y="163354"/>
                    <a:pt x="2594134" y="169069"/>
                    <a:pt x="2589371" y="175736"/>
                  </a:cubicBezTo>
                  <a:cubicBezTo>
                    <a:pt x="2589371" y="174784"/>
                    <a:pt x="2589371" y="172879"/>
                    <a:pt x="2588419" y="171926"/>
                  </a:cubicBezTo>
                  <a:cubicBezTo>
                    <a:pt x="2585561" y="155734"/>
                    <a:pt x="2583656" y="147161"/>
                    <a:pt x="2583656" y="147161"/>
                  </a:cubicBezTo>
                  <a:cubicBezTo>
                    <a:pt x="2583656" y="147161"/>
                    <a:pt x="2583656" y="156686"/>
                    <a:pt x="2584609" y="171926"/>
                  </a:cubicBezTo>
                  <a:cubicBezTo>
                    <a:pt x="2584609" y="174784"/>
                    <a:pt x="2584609" y="178594"/>
                    <a:pt x="2585561" y="182404"/>
                  </a:cubicBezTo>
                  <a:cubicBezTo>
                    <a:pt x="2585561" y="182404"/>
                    <a:pt x="2585561" y="182404"/>
                    <a:pt x="2585561" y="182404"/>
                  </a:cubicBezTo>
                  <a:cubicBezTo>
                    <a:pt x="2582704" y="187166"/>
                    <a:pt x="2579846" y="192881"/>
                    <a:pt x="2576036" y="198596"/>
                  </a:cubicBezTo>
                  <a:cubicBezTo>
                    <a:pt x="2575084" y="190976"/>
                    <a:pt x="2575084" y="183356"/>
                    <a:pt x="2574131" y="177641"/>
                  </a:cubicBezTo>
                  <a:cubicBezTo>
                    <a:pt x="2573179" y="165259"/>
                    <a:pt x="2573179" y="157639"/>
                    <a:pt x="2573179" y="157639"/>
                  </a:cubicBezTo>
                  <a:cubicBezTo>
                    <a:pt x="2573179" y="157639"/>
                    <a:pt x="2572226" y="162401"/>
                    <a:pt x="2571274" y="170974"/>
                  </a:cubicBezTo>
                  <a:cubicBezTo>
                    <a:pt x="2571274" y="170974"/>
                    <a:pt x="2571274" y="170021"/>
                    <a:pt x="2571274" y="170021"/>
                  </a:cubicBezTo>
                  <a:cubicBezTo>
                    <a:pt x="2570321" y="162401"/>
                    <a:pt x="2570321" y="155734"/>
                    <a:pt x="2569369" y="149066"/>
                  </a:cubicBezTo>
                  <a:cubicBezTo>
                    <a:pt x="2569369" y="142399"/>
                    <a:pt x="2568416" y="135731"/>
                    <a:pt x="2568416" y="130016"/>
                  </a:cubicBezTo>
                  <a:cubicBezTo>
                    <a:pt x="2567464" y="118586"/>
                    <a:pt x="2566511" y="108109"/>
                    <a:pt x="2567464" y="99536"/>
                  </a:cubicBezTo>
                  <a:cubicBezTo>
                    <a:pt x="2567464" y="82391"/>
                    <a:pt x="2566511" y="72866"/>
                    <a:pt x="2566511" y="72866"/>
                  </a:cubicBezTo>
                  <a:cubicBezTo>
                    <a:pt x="2566511" y="72866"/>
                    <a:pt x="2565559" y="82391"/>
                    <a:pt x="2562701" y="99536"/>
                  </a:cubicBezTo>
                  <a:cubicBezTo>
                    <a:pt x="2561749" y="108109"/>
                    <a:pt x="2560796" y="118586"/>
                    <a:pt x="2560796" y="130016"/>
                  </a:cubicBezTo>
                  <a:cubicBezTo>
                    <a:pt x="2560796" y="135731"/>
                    <a:pt x="2559844" y="142399"/>
                    <a:pt x="2559844" y="149066"/>
                  </a:cubicBezTo>
                  <a:cubicBezTo>
                    <a:pt x="2559844" y="155734"/>
                    <a:pt x="2559844" y="162401"/>
                    <a:pt x="2559844" y="170021"/>
                  </a:cubicBezTo>
                  <a:cubicBezTo>
                    <a:pt x="2559844" y="178594"/>
                    <a:pt x="2559844" y="187166"/>
                    <a:pt x="2560796" y="195739"/>
                  </a:cubicBezTo>
                  <a:cubicBezTo>
                    <a:pt x="2559844" y="192881"/>
                    <a:pt x="2558891" y="191929"/>
                    <a:pt x="2558891" y="191929"/>
                  </a:cubicBezTo>
                  <a:cubicBezTo>
                    <a:pt x="2558891" y="191929"/>
                    <a:pt x="2559844" y="194786"/>
                    <a:pt x="2561749" y="200501"/>
                  </a:cubicBezTo>
                  <a:cubicBezTo>
                    <a:pt x="2561749" y="206216"/>
                    <a:pt x="2562701" y="211931"/>
                    <a:pt x="2562701" y="217646"/>
                  </a:cubicBezTo>
                  <a:cubicBezTo>
                    <a:pt x="2562701" y="219551"/>
                    <a:pt x="2562701" y="221456"/>
                    <a:pt x="2562701" y="223361"/>
                  </a:cubicBezTo>
                  <a:cubicBezTo>
                    <a:pt x="2558891" y="230981"/>
                    <a:pt x="2555081" y="238601"/>
                    <a:pt x="2551271" y="247174"/>
                  </a:cubicBezTo>
                  <a:cubicBezTo>
                    <a:pt x="2550319" y="239554"/>
                    <a:pt x="2550319" y="233839"/>
                    <a:pt x="2549366" y="230029"/>
                  </a:cubicBezTo>
                  <a:cubicBezTo>
                    <a:pt x="2553176" y="219551"/>
                    <a:pt x="2555081" y="212884"/>
                    <a:pt x="2555081" y="212884"/>
                  </a:cubicBezTo>
                  <a:cubicBezTo>
                    <a:pt x="2555081" y="212884"/>
                    <a:pt x="2552224" y="218599"/>
                    <a:pt x="2546509" y="228124"/>
                  </a:cubicBezTo>
                  <a:cubicBezTo>
                    <a:pt x="2546509" y="226219"/>
                    <a:pt x="2547461" y="224314"/>
                    <a:pt x="2547461" y="222409"/>
                  </a:cubicBezTo>
                  <a:cubicBezTo>
                    <a:pt x="2551271" y="206216"/>
                    <a:pt x="2553176" y="196691"/>
                    <a:pt x="2553176" y="196691"/>
                  </a:cubicBezTo>
                  <a:cubicBezTo>
                    <a:pt x="2553176" y="196691"/>
                    <a:pt x="2549366" y="205264"/>
                    <a:pt x="2543651" y="221456"/>
                  </a:cubicBezTo>
                  <a:cubicBezTo>
                    <a:pt x="2541746" y="228124"/>
                    <a:pt x="2538889" y="236696"/>
                    <a:pt x="2536984" y="246221"/>
                  </a:cubicBezTo>
                  <a:cubicBezTo>
                    <a:pt x="2536984" y="245269"/>
                    <a:pt x="2536984" y="245269"/>
                    <a:pt x="2536984" y="244316"/>
                  </a:cubicBezTo>
                  <a:cubicBezTo>
                    <a:pt x="2535079" y="230029"/>
                    <a:pt x="2534126" y="221456"/>
                    <a:pt x="2534126" y="221456"/>
                  </a:cubicBezTo>
                  <a:cubicBezTo>
                    <a:pt x="2534126" y="221456"/>
                    <a:pt x="2534126" y="230029"/>
                    <a:pt x="2533174" y="244316"/>
                  </a:cubicBezTo>
                  <a:cubicBezTo>
                    <a:pt x="2533174" y="246221"/>
                    <a:pt x="2533174" y="249079"/>
                    <a:pt x="2533174" y="250984"/>
                  </a:cubicBezTo>
                  <a:cubicBezTo>
                    <a:pt x="2533174" y="249079"/>
                    <a:pt x="2532221" y="247174"/>
                    <a:pt x="2532221" y="245269"/>
                  </a:cubicBezTo>
                  <a:cubicBezTo>
                    <a:pt x="2529364" y="233839"/>
                    <a:pt x="2527459" y="223361"/>
                    <a:pt x="2524601" y="213836"/>
                  </a:cubicBezTo>
                  <a:cubicBezTo>
                    <a:pt x="2521744" y="204311"/>
                    <a:pt x="2519839" y="196691"/>
                    <a:pt x="2517934" y="190024"/>
                  </a:cubicBezTo>
                  <a:cubicBezTo>
                    <a:pt x="2513171" y="176689"/>
                    <a:pt x="2511266" y="169069"/>
                    <a:pt x="2511266" y="169069"/>
                  </a:cubicBezTo>
                  <a:cubicBezTo>
                    <a:pt x="2511266" y="169069"/>
                    <a:pt x="2512219" y="176689"/>
                    <a:pt x="2514124" y="190976"/>
                  </a:cubicBezTo>
                  <a:cubicBezTo>
                    <a:pt x="2515076" y="197644"/>
                    <a:pt x="2516029" y="206216"/>
                    <a:pt x="2516981" y="215741"/>
                  </a:cubicBezTo>
                  <a:cubicBezTo>
                    <a:pt x="2517934" y="225266"/>
                    <a:pt x="2518886" y="235744"/>
                    <a:pt x="2520791" y="248126"/>
                  </a:cubicBezTo>
                  <a:cubicBezTo>
                    <a:pt x="2521744" y="257651"/>
                    <a:pt x="2522696" y="267176"/>
                    <a:pt x="2523649" y="277654"/>
                  </a:cubicBezTo>
                  <a:cubicBezTo>
                    <a:pt x="2522696" y="279559"/>
                    <a:pt x="2521744" y="281464"/>
                    <a:pt x="2521744" y="282416"/>
                  </a:cubicBezTo>
                  <a:cubicBezTo>
                    <a:pt x="2519839" y="274796"/>
                    <a:pt x="2517934" y="269081"/>
                    <a:pt x="2516981" y="263366"/>
                  </a:cubicBezTo>
                  <a:cubicBezTo>
                    <a:pt x="2513171" y="250031"/>
                    <a:pt x="2511266" y="243364"/>
                    <a:pt x="2511266" y="243364"/>
                  </a:cubicBezTo>
                  <a:cubicBezTo>
                    <a:pt x="2511266" y="243364"/>
                    <a:pt x="2512219" y="250984"/>
                    <a:pt x="2513171" y="264319"/>
                  </a:cubicBezTo>
                  <a:cubicBezTo>
                    <a:pt x="2513171" y="268129"/>
                    <a:pt x="2514124" y="272891"/>
                    <a:pt x="2514124" y="277654"/>
                  </a:cubicBezTo>
                  <a:cubicBezTo>
                    <a:pt x="2510314" y="269081"/>
                    <a:pt x="2507456" y="262414"/>
                    <a:pt x="2504599" y="256699"/>
                  </a:cubicBezTo>
                  <a:cubicBezTo>
                    <a:pt x="2504599" y="254794"/>
                    <a:pt x="2504599" y="253841"/>
                    <a:pt x="2504599" y="253841"/>
                  </a:cubicBezTo>
                  <a:cubicBezTo>
                    <a:pt x="2504599" y="253841"/>
                    <a:pt x="2504599" y="254794"/>
                    <a:pt x="2503646" y="255746"/>
                  </a:cubicBezTo>
                  <a:cubicBezTo>
                    <a:pt x="2499836" y="248126"/>
                    <a:pt x="2497931" y="243364"/>
                    <a:pt x="2497931" y="243364"/>
                  </a:cubicBezTo>
                  <a:cubicBezTo>
                    <a:pt x="2497931" y="243364"/>
                    <a:pt x="2499836" y="249079"/>
                    <a:pt x="2502694" y="259556"/>
                  </a:cubicBezTo>
                  <a:cubicBezTo>
                    <a:pt x="2501741" y="261461"/>
                    <a:pt x="2500789" y="264319"/>
                    <a:pt x="2499836" y="267176"/>
                  </a:cubicBezTo>
                  <a:cubicBezTo>
                    <a:pt x="2499836" y="268129"/>
                    <a:pt x="2498884" y="269081"/>
                    <a:pt x="2498884" y="270034"/>
                  </a:cubicBezTo>
                  <a:cubicBezTo>
                    <a:pt x="2496979" y="253841"/>
                    <a:pt x="2496026" y="237649"/>
                    <a:pt x="2494121" y="223361"/>
                  </a:cubicBezTo>
                  <a:cubicBezTo>
                    <a:pt x="2495074" y="222409"/>
                    <a:pt x="2495074" y="221456"/>
                    <a:pt x="2496026" y="220504"/>
                  </a:cubicBezTo>
                  <a:cubicBezTo>
                    <a:pt x="2500789" y="212884"/>
                    <a:pt x="2504599" y="207169"/>
                    <a:pt x="2506504" y="203359"/>
                  </a:cubicBezTo>
                  <a:cubicBezTo>
                    <a:pt x="2509361" y="199549"/>
                    <a:pt x="2510314" y="197644"/>
                    <a:pt x="2510314" y="197644"/>
                  </a:cubicBezTo>
                  <a:cubicBezTo>
                    <a:pt x="2510314" y="197644"/>
                    <a:pt x="2508409" y="199549"/>
                    <a:pt x="2505551" y="203359"/>
                  </a:cubicBezTo>
                  <a:cubicBezTo>
                    <a:pt x="2502694" y="206216"/>
                    <a:pt x="2497931" y="210979"/>
                    <a:pt x="2493169" y="217646"/>
                  </a:cubicBezTo>
                  <a:cubicBezTo>
                    <a:pt x="2493169" y="217646"/>
                    <a:pt x="2493169" y="216694"/>
                    <a:pt x="2493169" y="216694"/>
                  </a:cubicBezTo>
                  <a:cubicBezTo>
                    <a:pt x="2492216" y="210026"/>
                    <a:pt x="2492216" y="203359"/>
                    <a:pt x="2491264" y="196691"/>
                  </a:cubicBezTo>
                  <a:cubicBezTo>
                    <a:pt x="2497931" y="188119"/>
                    <a:pt x="2501741" y="183356"/>
                    <a:pt x="2501741" y="183356"/>
                  </a:cubicBezTo>
                  <a:cubicBezTo>
                    <a:pt x="2501741" y="183356"/>
                    <a:pt x="2497931" y="187166"/>
                    <a:pt x="2490311" y="192881"/>
                  </a:cubicBezTo>
                  <a:cubicBezTo>
                    <a:pt x="2489359" y="187166"/>
                    <a:pt x="2489359" y="181451"/>
                    <a:pt x="2489359" y="176689"/>
                  </a:cubicBezTo>
                  <a:cubicBezTo>
                    <a:pt x="2492216" y="171926"/>
                    <a:pt x="2495074" y="168116"/>
                    <a:pt x="2497931" y="165259"/>
                  </a:cubicBezTo>
                  <a:cubicBezTo>
                    <a:pt x="2500789" y="161449"/>
                    <a:pt x="2502694" y="159544"/>
                    <a:pt x="2502694" y="159544"/>
                  </a:cubicBezTo>
                  <a:cubicBezTo>
                    <a:pt x="2502694" y="159544"/>
                    <a:pt x="2500789" y="161449"/>
                    <a:pt x="2496979" y="164306"/>
                  </a:cubicBezTo>
                  <a:cubicBezTo>
                    <a:pt x="2495074" y="166211"/>
                    <a:pt x="2492216" y="169069"/>
                    <a:pt x="2489359" y="171926"/>
                  </a:cubicBezTo>
                  <a:cubicBezTo>
                    <a:pt x="2489359" y="165259"/>
                    <a:pt x="2488406" y="158591"/>
                    <a:pt x="2488406" y="153829"/>
                  </a:cubicBezTo>
                  <a:cubicBezTo>
                    <a:pt x="2488406" y="146209"/>
                    <a:pt x="2487454" y="139541"/>
                    <a:pt x="2487454" y="135731"/>
                  </a:cubicBezTo>
                  <a:cubicBezTo>
                    <a:pt x="2491264" y="129064"/>
                    <a:pt x="2494121" y="125254"/>
                    <a:pt x="2494121" y="125254"/>
                  </a:cubicBezTo>
                  <a:cubicBezTo>
                    <a:pt x="2494121" y="125254"/>
                    <a:pt x="2492216" y="128111"/>
                    <a:pt x="2487454" y="132874"/>
                  </a:cubicBezTo>
                  <a:cubicBezTo>
                    <a:pt x="2487454" y="130969"/>
                    <a:pt x="2487454" y="129064"/>
                    <a:pt x="2487454" y="129064"/>
                  </a:cubicBezTo>
                  <a:cubicBezTo>
                    <a:pt x="2487454" y="129064"/>
                    <a:pt x="2487454" y="130969"/>
                    <a:pt x="2486501" y="132874"/>
                  </a:cubicBezTo>
                  <a:cubicBezTo>
                    <a:pt x="2483644" y="136684"/>
                    <a:pt x="2479834" y="140494"/>
                    <a:pt x="2475071" y="146209"/>
                  </a:cubicBezTo>
                  <a:cubicBezTo>
                    <a:pt x="2469356" y="152876"/>
                    <a:pt x="2462689" y="161449"/>
                    <a:pt x="2455069" y="171926"/>
                  </a:cubicBezTo>
                  <a:cubicBezTo>
                    <a:pt x="2451259" y="176689"/>
                    <a:pt x="2447449" y="182404"/>
                    <a:pt x="2442686" y="188119"/>
                  </a:cubicBezTo>
                  <a:cubicBezTo>
                    <a:pt x="2439829" y="192881"/>
                    <a:pt x="2436019" y="197644"/>
                    <a:pt x="2433161" y="203359"/>
                  </a:cubicBezTo>
                  <a:cubicBezTo>
                    <a:pt x="2433161" y="199549"/>
                    <a:pt x="2432209" y="195739"/>
                    <a:pt x="2432209" y="191929"/>
                  </a:cubicBezTo>
                  <a:cubicBezTo>
                    <a:pt x="2428399" y="158591"/>
                    <a:pt x="2426494" y="130969"/>
                    <a:pt x="2425541" y="110966"/>
                  </a:cubicBezTo>
                  <a:cubicBezTo>
                    <a:pt x="2425541" y="101441"/>
                    <a:pt x="2424589" y="93821"/>
                    <a:pt x="2424589" y="88106"/>
                  </a:cubicBezTo>
                  <a:cubicBezTo>
                    <a:pt x="2424589" y="82391"/>
                    <a:pt x="2424589" y="80486"/>
                    <a:pt x="2424589" y="80486"/>
                  </a:cubicBezTo>
                  <a:cubicBezTo>
                    <a:pt x="2424589" y="80486"/>
                    <a:pt x="2424589" y="83344"/>
                    <a:pt x="2423636" y="88106"/>
                  </a:cubicBezTo>
                  <a:cubicBezTo>
                    <a:pt x="2422684" y="92869"/>
                    <a:pt x="2422684" y="101441"/>
                    <a:pt x="2421731" y="110966"/>
                  </a:cubicBezTo>
                  <a:cubicBezTo>
                    <a:pt x="2420779" y="120491"/>
                    <a:pt x="2420779" y="132874"/>
                    <a:pt x="2420779" y="146209"/>
                  </a:cubicBezTo>
                  <a:cubicBezTo>
                    <a:pt x="2420779" y="159544"/>
                    <a:pt x="2420779" y="175736"/>
                    <a:pt x="2421731" y="191929"/>
                  </a:cubicBezTo>
                  <a:cubicBezTo>
                    <a:pt x="2421731" y="200501"/>
                    <a:pt x="2422684" y="210026"/>
                    <a:pt x="2422684" y="220504"/>
                  </a:cubicBezTo>
                  <a:cubicBezTo>
                    <a:pt x="2416969" y="230029"/>
                    <a:pt x="2411254" y="239554"/>
                    <a:pt x="2405539" y="250031"/>
                  </a:cubicBezTo>
                  <a:cubicBezTo>
                    <a:pt x="2404586" y="251936"/>
                    <a:pt x="2403634" y="254794"/>
                    <a:pt x="2401729" y="256699"/>
                  </a:cubicBezTo>
                  <a:cubicBezTo>
                    <a:pt x="2401729" y="256699"/>
                    <a:pt x="2400776" y="255746"/>
                    <a:pt x="2400776" y="255746"/>
                  </a:cubicBezTo>
                  <a:cubicBezTo>
                    <a:pt x="2397919" y="247174"/>
                    <a:pt x="2395061" y="239554"/>
                    <a:pt x="2392204" y="233839"/>
                  </a:cubicBezTo>
                  <a:cubicBezTo>
                    <a:pt x="2389346" y="208121"/>
                    <a:pt x="2386489" y="186214"/>
                    <a:pt x="2385536" y="170974"/>
                  </a:cubicBezTo>
                  <a:cubicBezTo>
                    <a:pt x="2384584" y="162401"/>
                    <a:pt x="2383631" y="155734"/>
                    <a:pt x="2382679" y="150971"/>
                  </a:cubicBezTo>
                  <a:cubicBezTo>
                    <a:pt x="2383631" y="147161"/>
                    <a:pt x="2384584" y="144304"/>
                    <a:pt x="2384584" y="140494"/>
                  </a:cubicBezTo>
                  <a:cubicBezTo>
                    <a:pt x="2384584" y="138589"/>
                    <a:pt x="2383631" y="137636"/>
                    <a:pt x="2382679" y="135731"/>
                  </a:cubicBezTo>
                  <a:cubicBezTo>
                    <a:pt x="2385536" y="129064"/>
                    <a:pt x="2388394" y="121444"/>
                    <a:pt x="2390299" y="114776"/>
                  </a:cubicBezTo>
                  <a:cubicBezTo>
                    <a:pt x="2413159" y="53816"/>
                    <a:pt x="2427446" y="12859"/>
                    <a:pt x="2427446" y="12859"/>
                  </a:cubicBezTo>
                  <a:cubicBezTo>
                    <a:pt x="2427446" y="12859"/>
                    <a:pt x="2407444" y="50959"/>
                    <a:pt x="2380774" y="110014"/>
                  </a:cubicBezTo>
                  <a:cubicBezTo>
                    <a:pt x="2374106" y="124301"/>
                    <a:pt x="2366486" y="140494"/>
                    <a:pt x="2358866" y="157639"/>
                  </a:cubicBezTo>
                  <a:cubicBezTo>
                    <a:pt x="2357914" y="160496"/>
                    <a:pt x="2356009" y="163354"/>
                    <a:pt x="2355056" y="166211"/>
                  </a:cubicBezTo>
                  <a:cubicBezTo>
                    <a:pt x="2356009" y="162401"/>
                    <a:pt x="2356961" y="158591"/>
                    <a:pt x="2357914" y="155734"/>
                  </a:cubicBezTo>
                  <a:cubicBezTo>
                    <a:pt x="2360771" y="141446"/>
                    <a:pt x="2362676" y="132874"/>
                    <a:pt x="2362676" y="132874"/>
                  </a:cubicBezTo>
                  <a:cubicBezTo>
                    <a:pt x="2362676" y="132874"/>
                    <a:pt x="2359819" y="140494"/>
                    <a:pt x="2354104" y="154781"/>
                  </a:cubicBezTo>
                  <a:cubicBezTo>
                    <a:pt x="2351246" y="161449"/>
                    <a:pt x="2348389" y="170021"/>
                    <a:pt x="2344579" y="179546"/>
                  </a:cubicBezTo>
                  <a:cubicBezTo>
                    <a:pt x="2340769" y="189071"/>
                    <a:pt x="2336959" y="200501"/>
                    <a:pt x="2334101" y="211931"/>
                  </a:cubicBezTo>
                  <a:cubicBezTo>
                    <a:pt x="2334101" y="211931"/>
                    <a:pt x="2334101" y="211931"/>
                    <a:pt x="2334101" y="211931"/>
                  </a:cubicBezTo>
                  <a:cubicBezTo>
                    <a:pt x="2336006" y="197644"/>
                    <a:pt x="2338864" y="184309"/>
                    <a:pt x="2340769" y="171926"/>
                  </a:cubicBezTo>
                  <a:cubicBezTo>
                    <a:pt x="2343626" y="156686"/>
                    <a:pt x="2344579" y="143351"/>
                    <a:pt x="2347436" y="130969"/>
                  </a:cubicBezTo>
                  <a:cubicBezTo>
                    <a:pt x="2350294" y="118586"/>
                    <a:pt x="2352199" y="108109"/>
                    <a:pt x="2354104" y="99536"/>
                  </a:cubicBezTo>
                  <a:cubicBezTo>
                    <a:pt x="2357914" y="82391"/>
                    <a:pt x="2358866" y="71914"/>
                    <a:pt x="2358866" y="71914"/>
                  </a:cubicBezTo>
                  <a:cubicBezTo>
                    <a:pt x="2358866" y="71914"/>
                    <a:pt x="2355056" y="81439"/>
                    <a:pt x="2350294" y="98584"/>
                  </a:cubicBezTo>
                  <a:cubicBezTo>
                    <a:pt x="2347436" y="107156"/>
                    <a:pt x="2344579" y="117634"/>
                    <a:pt x="2340769" y="129064"/>
                  </a:cubicBezTo>
                  <a:cubicBezTo>
                    <a:pt x="2336959" y="140494"/>
                    <a:pt x="2333149" y="154781"/>
                    <a:pt x="2330291" y="170021"/>
                  </a:cubicBezTo>
                  <a:cubicBezTo>
                    <a:pt x="2328386" y="177641"/>
                    <a:pt x="2326481" y="185261"/>
                    <a:pt x="2324576" y="193834"/>
                  </a:cubicBezTo>
                  <a:cubicBezTo>
                    <a:pt x="2323624" y="190976"/>
                    <a:pt x="2321719" y="188119"/>
                    <a:pt x="2320766" y="185261"/>
                  </a:cubicBezTo>
                  <a:cubicBezTo>
                    <a:pt x="2324576" y="168116"/>
                    <a:pt x="2326481" y="157639"/>
                    <a:pt x="2326481" y="157639"/>
                  </a:cubicBezTo>
                  <a:cubicBezTo>
                    <a:pt x="2326481" y="157639"/>
                    <a:pt x="2323624" y="165259"/>
                    <a:pt x="2318861" y="179546"/>
                  </a:cubicBezTo>
                  <a:cubicBezTo>
                    <a:pt x="2316004" y="173831"/>
                    <a:pt x="2315051" y="170974"/>
                    <a:pt x="2315051" y="170974"/>
                  </a:cubicBezTo>
                  <a:cubicBezTo>
                    <a:pt x="2315051" y="170974"/>
                    <a:pt x="2316004" y="174784"/>
                    <a:pt x="2317909" y="181451"/>
                  </a:cubicBezTo>
                  <a:cubicBezTo>
                    <a:pt x="2316956" y="185261"/>
                    <a:pt x="2315051" y="189071"/>
                    <a:pt x="2313146" y="193834"/>
                  </a:cubicBezTo>
                  <a:cubicBezTo>
                    <a:pt x="2312194" y="192881"/>
                    <a:pt x="2312194" y="191929"/>
                    <a:pt x="2311241" y="190976"/>
                  </a:cubicBezTo>
                  <a:cubicBezTo>
                    <a:pt x="2314099" y="161449"/>
                    <a:pt x="2314099" y="141446"/>
                    <a:pt x="2314099" y="141446"/>
                  </a:cubicBezTo>
                  <a:cubicBezTo>
                    <a:pt x="2314099" y="141446"/>
                    <a:pt x="2306479" y="165259"/>
                    <a:pt x="2298859" y="202406"/>
                  </a:cubicBezTo>
                  <a:cubicBezTo>
                    <a:pt x="2296954" y="211931"/>
                    <a:pt x="2294096" y="221456"/>
                    <a:pt x="2292191" y="231934"/>
                  </a:cubicBezTo>
                  <a:cubicBezTo>
                    <a:pt x="2291239" y="237649"/>
                    <a:pt x="2290286" y="244316"/>
                    <a:pt x="2289334" y="250031"/>
                  </a:cubicBezTo>
                  <a:cubicBezTo>
                    <a:pt x="2288381" y="252889"/>
                    <a:pt x="2287429" y="255746"/>
                    <a:pt x="2285524" y="259556"/>
                  </a:cubicBezTo>
                  <a:cubicBezTo>
                    <a:pt x="2282666" y="267176"/>
                    <a:pt x="2279809" y="276701"/>
                    <a:pt x="2275999" y="287179"/>
                  </a:cubicBezTo>
                  <a:cubicBezTo>
                    <a:pt x="2275999" y="287179"/>
                    <a:pt x="2275999" y="288131"/>
                    <a:pt x="2275999" y="288131"/>
                  </a:cubicBezTo>
                  <a:cubicBezTo>
                    <a:pt x="2275999" y="286226"/>
                    <a:pt x="2275999" y="284321"/>
                    <a:pt x="2275999" y="282416"/>
                  </a:cubicBezTo>
                  <a:cubicBezTo>
                    <a:pt x="2276951" y="271939"/>
                    <a:pt x="2276951" y="265271"/>
                    <a:pt x="2276951" y="265271"/>
                  </a:cubicBezTo>
                  <a:cubicBezTo>
                    <a:pt x="2276951" y="265271"/>
                    <a:pt x="2275046" y="270986"/>
                    <a:pt x="2272189" y="281464"/>
                  </a:cubicBezTo>
                  <a:cubicBezTo>
                    <a:pt x="2271236" y="284321"/>
                    <a:pt x="2270284" y="287179"/>
                    <a:pt x="2269331" y="290989"/>
                  </a:cubicBezTo>
                  <a:cubicBezTo>
                    <a:pt x="2269331" y="290989"/>
                    <a:pt x="2269331" y="290989"/>
                    <a:pt x="2269331" y="290989"/>
                  </a:cubicBezTo>
                  <a:cubicBezTo>
                    <a:pt x="2269331" y="280511"/>
                    <a:pt x="2268379" y="270034"/>
                    <a:pt x="2269331" y="261461"/>
                  </a:cubicBezTo>
                  <a:cubicBezTo>
                    <a:pt x="2270284" y="252889"/>
                    <a:pt x="2269331" y="245269"/>
                    <a:pt x="2270284" y="238601"/>
                  </a:cubicBezTo>
                  <a:cubicBezTo>
                    <a:pt x="2271236" y="232886"/>
                    <a:pt x="2271236" y="228124"/>
                    <a:pt x="2272189" y="225266"/>
                  </a:cubicBezTo>
                  <a:cubicBezTo>
                    <a:pt x="2275046" y="215741"/>
                    <a:pt x="2275999" y="210979"/>
                    <a:pt x="2275999" y="210979"/>
                  </a:cubicBezTo>
                  <a:cubicBezTo>
                    <a:pt x="2275999" y="210979"/>
                    <a:pt x="2272189" y="218599"/>
                    <a:pt x="2266474" y="232886"/>
                  </a:cubicBezTo>
                  <a:cubicBezTo>
                    <a:pt x="2267426" y="230029"/>
                    <a:pt x="2267426" y="228124"/>
                    <a:pt x="2267426" y="228124"/>
                  </a:cubicBezTo>
                  <a:cubicBezTo>
                    <a:pt x="2267426" y="228124"/>
                    <a:pt x="2265521" y="230981"/>
                    <a:pt x="2263616" y="235744"/>
                  </a:cubicBezTo>
                  <a:cubicBezTo>
                    <a:pt x="2264569" y="226219"/>
                    <a:pt x="2265521" y="220504"/>
                    <a:pt x="2265521" y="220504"/>
                  </a:cubicBezTo>
                  <a:cubicBezTo>
                    <a:pt x="2265521" y="220504"/>
                    <a:pt x="2262664" y="230029"/>
                    <a:pt x="2256949" y="247174"/>
                  </a:cubicBezTo>
                  <a:cubicBezTo>
                    <a:pt x="2255044" y="250984"/>
                    <a:pt x="2253139" y="253841"/>
                    <a:pt x="2252186" y="258604"/>
                  </a:cubicBezTo>
                  <a:cubicBezTo>
                    <a:pt x="2251234" y="259556"/>
                    <a:pt x="2251234" y="260509"/>
                    <a:pt x="2250281" y="262414"/>
                  </a:cubicBezTo>
                  <a:cubicBezTo>
                    <a:pt x="2252186" y="255746"/>
                    <a:pt x="2253139" y="249079"/>
                    <a:pt x="2255044" y="243364"/>
                  </a:cubicBezTo>
                  <a:cubicBezTo>
                    <a:pt x="2260759" y="216694"/>
                    <a:pt x="2264569" y="194786"/>
                    <a:pt x="2267426" y="178594"/>
                  </a:cubicBezTo>
                  <a:cubicBezTo>
                    <a:pt x="2269331" y="163354"/>
                    <a:pt x="2270284" y="153829"/>
                    <a:pt x="2270284" y="153829"/>
                  </a:cubicBezTo>
                  <a:cubicBezTo>
                    <a:pt x="2270284" y="153829"/>
                    <a:pt x="2267426" y="162401"/>
                    <a:pt x="2262664" y="177641"/>
                  </a:cubicBezTo>
                  <a:cubicBezTo>
                    <a:pt x="2260759" y="185261"/>
                    <a:pt x="2257901" y="194786"/>
                    <a:pt x="2254091" y="205264"/>
                  </a:cubicBezTo>
                  <a:cubicBezTo>
                    <a:pt x="2251234" y="212884"/>
                    <a:pt x="2249329" y="221456"/>
                    <a:pt x="2246471" y="230981"/>
                  </a:cubicBezTo>
                  <a:cubicBezTo>
                    <a:pt x="2244566" y="234791"/>
                    <a:pt x="2243614" y="239554"/>
                    <a:pt x="2241709" y="244316"/>
                  </a:cubicBezTo>
                  <a:cubicBezTo>
                    <a:pt x="2240756" y="240506"/>
                    <a:pt x="2239804" y="236696"/>
                    <a:pt x="2239804" y="233839"/>
                  </a:cubicBezTo>
                  <a:cubicBezTo>
                    <a:pt x="2235994" y="215741"/>
                    <a:pt x="2233136" y="205264"/>
                    <a:pt x="2233136" y="205264"/>
                  </a:cubicBezTo>
                  <a:cubicBezTo>
                    <a:pt x="2233136" y="205264"/>
                    <a:pt x="2235041" y="224314"/>
                    <a:pt x="2237899" y="255746"/>
                  </a:cubicBezTo>
                  <a:cubicBezTo>
                    <a:pt x="2236946" y="259556"/>
                    <a:pt x="2235041" y="264319"/>
                    <a:pt x="2234089" y="269081"/>
                  </a:cubicBezTo>
                  <a:cubicBezTo>
                    <a:pt x="2234089" y="269081"/>
                    <a:pt x="2233136" y="270034"/>
                    <a:pt x="2233136" y="270034"/>
                  </a:cubicBezTo>
                  <a:cubicBezTo>
                    <a:pt x="2233136" y="268129"/>
                    <a:pt x="2233136" y="265271"/>
                    <a:pt x="2233136" y="263366"/>
                  </a:cubicBezTo>
                  <a:cubicBezTo>
                    <a:pt x="2233136" y="253841"/>
                    <a:pt x="2232184" y="244316"/>
                    <a:pt x="2231231" y="234791"/>
                  </a:cubicBezTo>
                  <a:cubicBezTo>
                    <a:pt x="2230279" y="225266"/>
                    <a:pt x="2229326" y="216694"/>
                    <a:pt x="2228374" y="207169"/>
                  </a:cubicBezTo>
                  <a:cubicBezTo>
                    <a:pt x="2229326" y="198596"/>
                    <a:pt x="2230279" y="193834"/>
                    <a:pt x="2230279" y="193834"/>
                  </a:cubicBezTo>
                  <a:cubicBezTo>
                    <a:pt x="2230279" y="193834"/>
                    <a:pt x="2229326" y="197644"/>
                    <a:pt x="2226469" y="204311"/>
                  </a:cubicBezTo>
                  <a:cubicBezTo>
                    <a:pt x="2225516" y="202406"/>
                    <a:pt x="2224564" y="201454"/>
                    <a:pt x="2222659" y="200501"/>
                  </a:cubicBezTo>
                  <a:cubicBezTo>
                    <a:pt x="2221706" y="200501"/>
                    <a:pt x="2221706" y="199549"/>
                    <a:pt x="2220754" y="199549"/>
                  </a:cubicBezTo>
                  <a:cubicBezTo>
                    <a:pt x="2219801" y="199549"/>
                    <a:pt x="2218849" y="199549"/>
                    <a:pt x="2217896" y="199549"/>
                  </a:cubicBezTo>
                  <a:cubicBezTo>
                    <a:pt x="2215991" y="200501"/>
                    <a:pt x="2215991" y="201454"/>
                    <a:pt x="2215039" y="202406"/>
                  </a:cubicBezTo>
                  <a:cubicBezTo>
                    <a:pt x="2213134" y="206216"/>
                    <a:pt x="2213134" y="210979"/>
                    <a:pt x="2213134" y="214789"/>
                  </a:cubicBezTo>
                  <a:cubicBezTo>
                    <a:pt x="2214086" y="210979"/>
                    <a:pt x="2215039" y="206216"/>
                    <a:pt x="2217896" y="203359"/>
                  </a:cubicBezTo>
                  <a:cubicBezTo>
                    <a:pt x="2218849" y="202406"/>
                    <a:pt x="2218849" y="201454"/>
                    <a:pt x="2219801" y="201454"/>
                  </a:cubicBezTo>
                  <a:cubicBezTo>
                    <a:pt x="2219801" y="201454"/>
                    <a:pt x="2220754" y="201454"/>
                    <a:pt x="2220754" y="202406"/>
                  </a:cubicBezTo>
                  <a:cubicBezTo>
                    <a:pt x="2221706" y="203359"/>
                    <a:pt x="2222659" y="205264"/>
                    <a:pt x="2223611" y="207169"/>
                  </a:cubicBezTo>
                  <a:lnTo>
                    <a:pt x="2223611" y="215741"/>
                  </a:lnTo>
                  <a:cubicBezTo>
                    <a:pt x="2223611" y="215741"/>
                    <a:pt x="2223611" y="215741"/>
                    <a:pt x="2223611" y="215741"/>
                  </a:cubicBezTo>
                  <a:cubicBezTo>
                    <a:pt x="2221706" y="222409"/>
                    <a:pt x="2218849" y="230981"/>
                    <a:pt x="2215991" y="241459"/>
                  </a:cubicBezTo>
                  <a:cubicBezTo>
                    <a:pt x="2213134" y="250984"/>
                    <a:pt x="2209324" y="262414"/>
                    <a:pt x="2206466" y="274796"/>
                  </a:cubicBezTo>
                  <a:cubicBezTo>
                    <a:pt x="2203609" y="287179"/>
                    <a:pt x="2199799" y="299561"/>
                    <a:pt x="2196941" y="313849"/>
                  </a:cubicBezTo>
                  <a:cubicBezTo>
                    <a:pt x="2195989" y="308134"/>
                    <a:pt x="2195989" y="305276"/>
                    <a:pt x="2195989" y="305276"/>
                  </a:cubicBezTo>
                  <a:cubicBezTo>
                    <a:pt x="2195989" y="305276"/>
                    <a:pt x="2195989" y="310039"/>
                    <a:pt x="2195036" y="317659"/>
                  </a:cubicBezTo>
                  <a:cubicBezTo>
                    <a:pt x="2194084" y="315754"/>
                    <a:pt x="2193131" y="314801"/>
                    <a:pt x="2193131" y="314801"/>
                  </a:cubicBezTo>
                  <a:cubicBezTo>
                    <a:pt x="2193131" y="314801"/>
                    <a:pt x="2194084" y="315754"/>
                    <a:pt x="2195036" y="318611"/>
                  </a:cubicBezTo>
                  <a:cubicBezTo>
                    <a:pt x="2195036" y="320516"/>
                    <a:pt x="2195036" y="321469"/>
                    <a:pt x="2195036" y="323374"/>
                  </a:cubicBezTo>
                  <a:cubicBezTo>
                    <a:pt x="2194084" y="327184"/>
                    <a:pt x="2193131" y="330994"/>
                    <a:pt x="2192179" y="334804"/>
                  </a:cubicBezTo>
                  <a:cubicBezTo>
                    <a:pt x="2191226" y="332899"/>
                    <a:pt x="2191226" y="331946"/>
                    <a:pt x="2190274" y="330994"/>
                  </a:cubicBezTo>
                  <a:cubicBezTo>
                    <a:pt x="2190274" y="330041"/>
                    <a:pt x="2191226" y="330041"/>
                    <a:pt x="2191226" y="330041"/>
                  </a:cubicBezTo>
                  <a:cubicBezTo>
                    <a:pt x="2191226" y="330041"/>
                    <a:pt x="2191226" y="330041"/>
                    <a:pt x="2190274" y="330994"/>
                  </a:cubicBezTo>
                  <a:cubicBezTo>
                    <a:pt x="2189321" y="328136"/>
                    <a:pt x="2188369" y="326231"/>
                    <a:pt x="2188369" y="326231"/>
                  </a:cubicBezTo>
                  <a:cubicBezTo>
                    <a:pt x="2188369" y="326231"/>
                    <a:pt x="2188369" y="328136"/>
                    <a:pt x="2189321" y="331946"/>
                  </a:cubicBezTo>
                  <a:cubicBezTo>
                    <a:pt x="2189321" y="331946"/>
                    <a:pt x="2188369" y="332899"/>
                    <a:pt x="2188369" y="332899"/>
                  </a:cubicBezTo>
                  <a:cubicBezTo>
                    <a:pt x="2186464" y="321469"/>
                    <a:pt x="2185511" y="315754"/>
                    <a:pt x="2185511" y="315754"/>
                  </a:cubicBezTo>
                  <a:cubicBezTo>
                    <a:pt x="2185511" y="315754"/>
                    <a:pt x="2185511" y="323374"/>
                    <a:pt x="2184559" y="336709"/>
                  </a:cubicBezTo>
                  <a:cubicBezTo>
                    <a:pt x="2184559" y="336709"/>
                    <a:pt x="2184559" y="336709"/>
                    <a:pt x="2184559" y="337661"/>
                  </a:cubicBezTo>
                  <a:cubicBezTo>
                    <a:pt x="2183606" y="339566"/>
                    <a:pt x="2181701" y="341471"/>
                    <a:pt x="2179796" y="343376"/>
                  </a:cubicBezTo>
                  <a:cubicBezTo>
                    <a:pt x="2179796" y="342424"/>
                    <a:pt x="2178844" y="341471"/>
                    <a:pt x="2178844" y="340519"/>
                  </a:cubicBezTo>
                  <a:cubicBezTo>
                    <a:pt x="2183606" y="320516"/>
                    <a:pt x="2188369" y="301466"/>
                    <a:pt x="2192179" y="283369"/>
                  </a:cubicBezTo>
                  <a:cubicBezTo>
                    <a:pt x="2205514" y="228124"/>
                    <a:pt x="2212181" y="190024"/>
                    <a:pt x="2212181" y="190024"/>
                  </a:cubicBezTo>
                  <a:cubicBezTo>
                    <a:pt x="2212181" y="190024"/>
                    <a:pt x="2199799" y="222409"/>
                    <a:pt x="2183606" y="272891"/>
                  </a:cubicBezTo>
                  <a:cubicBezTo>
                    <a:pt x="2184559" y="266224"/>
                    <a:pt x="2186464" y="259556"/>
                    <a:pt x="2187416" y="253841"/>
                  </a:cubicBezTo>
                  <a:cubicBezTo>
                    <a:pt x="2189321" y="246221"/>
                    <a:pt x="2190274" y="239554"/>
                    <a:pt x="2192179" y="231934"/>
                  </a:cubicBezTo>
                  <a:cubicBezTo>
                    <a:pt x="2194084" y="224314"/>
                    <a:pt x="2195989" y="216694"/>
                    <a:pt x="2196941" y="210026"/>
                  </a:cubicBezTo>
                  <a:cubicBezTo>
                    <a:pt x="2197894" y="204311"/>
                    <a:pt x="2199799" y="198596"/>
                    <a:pt x="2200751" y="193834"/>
                  </a:cubicBezTo>
                  <a:cubicBezTo>
                    <a:pt x="2201704" y="189071"/>
                    <a:pt x="2203609" y="184309"/>
                    <a:pt x="2204561" y="179546"/>
                  </a:cubicBezTo>
                  <a:cubicBezTo>
                    <a:pt x="2207419" y="170021"/>
                    <a:pt x="2209324" y="162401"/>
                    <a:pt x="2211229" y="155734"/>
                  </a:cubicBezTo>
                  <a:cubicBezTo>
                    <a:pt x="2215039" y="142399"/>
                    <a:pt x="2217896" y="134779"/>
                    <a:pt x="2217896" y="134779"/>
                  </a:cubicBezTo>
                  <a:cubicBezTo>
                    <a:pt x="2217896" y="134779"/>
                    <a:pt x="2215039" y="139541"/>
                    <a:pt x="2211229" y="148114"/>
                  </a:cubicBezTo>
                  <a:cubicBezTo>
                    <a:pt x="2211229" y="148114"/>
                    <a:pt x="2211229" y="147161"/>
                    <a:pt x="2211229" y="147161"/>
                  </a:cubicBezTo>
                  <a:cubicBezTo>
                    <a:pt x="2213134" y="139541"/>
                    <a:pt x="2215039" y="131921"/>
                    <a:pt x="2216944" y="125254"/>
                  </a:cubicBezTo>
                  <a:cubicBezTo>
                    <a:pt x="2218849" y="118586"/>
                    <a:pt x="2220754" y="111919"/>
                    <a:pt x="2222659" y="105251"/>
                  </a:cubicBezTo>
                  <a:cubicBezTo>
                    <a:pt x="2226469" y="92869"/>
                    <a:pt x="2229326" y="81439"/>
                    <a:pt x="2233136" y="72866"/>
                  </a:cubicBezTo>
                  <a:cubicBezTo>
                    <a:pt x="2238851" y="54769"/>
                    <a:pt x="2242661" y="45244"/>
                    <a:pt x="2242661" y="45244"/>
                  </a:cubicBezTo>
                  <a:cubicBezTo>
                    <a:pt x="2242661" y="45244"/>
                    <a:pt x="2237899" y="54769"/>
                    <a:pt x="2229326" y="71914"/>
                  </a:cubicBezTo>
                  <a:cubicBezTo>
                    <a:pt x="2224564" y="80486"/>
                    <a:pt x="2220754" y="90964"/>
                    <a:pt x="2215991" y="103346"/>
                  </a:cubicBezTo>
                  <a:cubicBezTo>
                    <a:pt x="2213134" y="109061"/>
                    <a:pt x="2211229" y="115729"/>
                    <a:pt x="2208371" y="122396"/>
                  </a:cubicBezTo>
                  <a:cubicBezTo>
                    <a:pt x="2205514" y="129064"/>
                    <a:pt x="2203609" y="136684"/>
                    <a:pt x="2200751" y="144304"/>
                  </a:cubicBezTo>
                  <a:cubicBezTo>
                    <a:pt x="2195036" y="159544"/>
                    <a:pt x="2190274" y="176689"/>
                    <a:pt x="2184559" y="193834"/>
                  </a:cubicBezTo>
                  <a:cubicBezTo>
                    <a:pt x="2181701" y="204311"/>
                    <a:pt x="2177891" y="215741"/>
                    <a:pt x="2175034" y="228124"/>
                  </a:cubicBezTo>
                  <a:cubicBezTo>
                    <a:pt x="2175986" y="218599"/>
                    <a:pt x="2176939" y="210026"/>
                    <a:pt x="2177891" y="203359"/>
                  </a:cubicBezTo>
                  <a:cubicBezTo>
                    <a:pt x="2178844" y="198596"/>
                    <a:pt x="2178844" y="193834"/>
                    <a:pt x="2178844" y="190024"/>
                  </a:cubicBezTo>
                  <a:cubicBezTo>
                    <a:pt x="2179796" y="186214"/>
                    <a:pt x="2180749" y="184309"/>
                    <a:pt x="2180749" y="184309"/>
                  </a:cubicBezTo>
                  <a:cubicBezTo>
                    <a:pt x="2180749" y="184309"/>
                    <a:pt x="2179796" y="185261"/>
                    <a:pt x="2179796" y="187166"/>
                  </a:cubicBezTo>
                  <a:cubicBezTo>
                    <a:pt x="2180749" y="180499"/>
                    <a:pt x="2180749" y="176689"/>
                    <a:pt x="2180749" y="176689"/>
                  </a:cubicBezTo>
                  <a:cubicBezTo>
                    <a:pt x="2180749" y="176689"/>
                    <a:pt x="2178844" y="183356"/>
                    <a:pt x="2175986" y="194786"/>
                  </a:cubicBezTo>
                  <a:cubicBezTo>
                    <a:pt x="2174081" y="198596"/>
                    <a:pt x="2172176" y="202406"/>
                    <a:pt x="2170271" y="208121"/>
                  </a:cubicBezTo>
                  <a:cubicBezTo>
                    <a:pt x="2163604" y="223361"/>
                    <a:pt x="2155031" y="245269"/>
                    <a:pt x="2144554" y="271939"/>
                  </a:cubicBezTo>
                  <a:cubicBezTo>
                    <a:pt x="2141696" y="279559"/>
                    <a:pt x="2137886" y="288131"/>
                    <a:pt x="2135029" y="296704"/>
                  </a:cubicBezTo>
                  <a:cubicBezTo>
                    <a:pt x="2135029" y="296704"/>
                    <a:pt x="2135029" y="296704"/>
                    <a:pt x="2135029" y="295751"/>
                  </a:cubicBezTo>
                  <a:cubicBezTo>
                    <a:pt x="2133124" y="290989"/>
                    <a:pt x="2131219" y="286226"/>
                    <a:pt x="2129314" y="282416"/>
                  </a:cubicBezTo>
                  <a:cubicBezTo>
                    <a:pt x="2133124" y="261461"/>
                    <a:pt x="2135981" y="244316"/>
                    <a:pt x="2137886" y="231934"/>
                  </a:cubicBezTo>
                  <a:cubicBezTo>
                    <a:pt x="2139791" y="217646"/>
                    <a:pt x="2141696" y="210026"/>
                    <a:pt x="2141696" y="210026"/>
                  </a:cubicBezTo>
                  <a:cubicBezTo>
                    <a:pt x="2141696" y="210026"/>
                    <a:pt x="2138839" y="217646"/>
                    <a:pt x="2134076" y="230981"/>
                  </a:cubicBezTo>
                  <a:cubicBezTo>
                    <a:pt x="2131219" y="239554"/>
                    <a:pt x="2127409" y="250984"/>
                    <a:pt x="2123599" y="263366"/>
                  </a:cubicBezTo>
                  <a:cubicBezTo>
                    <a:pt x="2123599" y="260509"/>
                    <a:pt x="2122646" y="257651"/>
                    <a:pt x="2122646" y="253841"/>
                  </a:cubicBezTo>
                  <a:cubicBezTo>
                    <a:pt x="2120741" y="238601"/>
                    <a:pt x="2118836" y="225266"/>
                    <a:pt x="2117884" y="211931"/>
                  </a:cubicBezTo>
                  <a:cubicBezTo>
                    <a:pt x="2115979" y="198596"/>
                    <a:pt x="2114074" y="187166"/>
                    <a:pt x="2112169" y="176689"/>
                  </a:cubicBezTo>
                  <a:cubicBezTo>
                    <a:pt x="2110264" y="166211"/>
                    <a:pt x="2108359" y="157639"/>
                    <a:pt x="2107406" y="150019"/>
                  </a:cubicBezTo>
                  <a:cubicBezTo>
                    <a:pt x="2104549" y="134779"/>
                    <a:pt x="2102644" y="127159"/>
                    <a:pt x="2102644" y="127159"/>
                  </a:cubicBezTo>
                  <a:cubicBezTo>
                    <a:pt x="2102644" y="127159"/>
                    <a:pt x="2102644" y="135731"/>
                    <a:pt x="2103596" y="150971"/>
                  </a:cubicBezTo>
                  <a:cubicBezTo>
                    <a:pt x="2103596" y="155734"/>
                    <a:pt x="2104549" y="161449"/>
                    <a:pt x="2104549" y="168116"/>
                  </a:cubicBezTo>
                  <a:cubicBezTo>
                    <a:pt x="2104549" y="171926"/>
                    <a:pt x="2104549" y="176689"/>
                    <a:pt x="2104549" y="183356"/>
                  </a:cubicBezTo>
                  <a:cubicBezTo>
                    <a:pt x="2104549" y="190024"/>
                    <a:pt x="2105501" y="197644"/>
                    <a:pt x="2105501" y="207169"/>
                  </a:cubicBezTo>
                  <a:cubicBezTo>
                    <a:pt x="2105501" y="212884"/>
                    <a:pt x="2106454" y="218599"/>
                    <a:pt x="2106454" y="225266"/>
                  </a:cubicBezTo>
                  <a:cubicBezTo>
                    <a:pt x="2105501" y="224314"/>
                    <a:pt x="2105501" y="222409"/>
                    <a:pt x="2104549" y="221456"/>
                  </a:cubicBezTo>
                  <a:cubicBezTo>
                    <a:pt x="2104549" y="221456"/>
                    <a:pt x="2104549" y="221456"/>
                    <a:pt x="2104549" y="221456"/>
                  </a:cubicBezTo>
                  <a:lnTo>
                    <a:pt x="2104549" y="221456"/>
                  </a:lnTo>
                  <a:cubicBezTo>
                    <a:pt x="2103596" y="219551"/>
                    <a:pt x="2102644" y="217646"/>
                    <a:pt x="2102644" y="215741"/>
                  </a:cubicBezTo>
                  <a:cubicBezTo>
                    <a:pt x="2102644" y="211931"/>
                    <a:pt x="2101691" y="208121"/>
                    <a:pt x="2101691" y="205264"/>
                  </a:cubicBezTo>
                  <a:cubicBezTo>
                    <a:pt x="2100739" y="193834"/>
                    <a:pt x="2099786" y="184309"/>
                    <a:pt x="2098834" y="176689"/>
                  </a:cubicBezTo>
                  <a:cubicBezTo>
                    <a:pt x="2098834" y="173831"/>
                    <a:pt x="2097881" y="170974"/>
                    <a:pt x="2097881" y="168116"/>
                  </a:cubicBezTo>
                  <a:cubicBezTo>
                    <a:pt x="2100739" y="155734"/>
                    <a:pt x="2102644" y="149066"/>
                    <a:pt x="2102644" y="149066"/>
                  </a:cubicBezTo>
                  <a:cubicBezTo>
                    <a:pt x="2102644" y="149066"/>
                    <a:pt x="2100739" y="153829"/>
                    <a:pt x="2096929" y="162401"/>
                  </a:cubicBezTo>
                  <a:cubicBezTo>
                    <a:pt x="2095976" y="155734"/>
                    <a:pt x="2095024" y="151924"/>
                    <a:pt x="2095024" y="151924"/>
                  </a:cubicBezTo>
                  <a:cubicBezTo>
                    <a:pt x="2095024" y="151924"/>
                    <a:pt x="2095024" y="157639"/>
                    <a:pt x="2095024" y="167164"/>
                  </a:cubicBezTo>
                  <a:cubicBezTo>
                    <a:pt x="2088356" y="182404"/>
                    <a:pt x="2078831" y="206216"/>
                    <a:pt x="2066449" y="235744"/>
                  </a:cubicBezTo>
                  <a:cubicBezTo>
                    <a:pt x="2063591" y="243364"/>
                    <a:pt x="2060734" y="250984"/>
                    <a:pt x="2056924" y="259556"/>
                  </a:cubicBezTo>
                  <a:cubicBezTo>
                    <a:pt x="2061686" y="234791"/>
                    <a:pt x="2063591" y="219551"/>
                    <a:pt x="2063591" y="219551"/>
                  </a:cubicBezTo>
                  <a:cubicBezTo>
                    <a:pt x="2063591" y="219551"/>
                    <a:pt x="2058829" y="231934"/>
                    <a:pt x="2052161" y="252889"/>
                  </a:cubicBezTo>
                  <a:cubicBezTo>
                    <a:pt x="2051209" y="250984"/>
                    <a:pt x="2050256" y="249079"/>
                    <a:pt x="2050256" y="248126"/>
                  </a:cubicBezTo>
                  <a:cubicBezTo>
                    <a:pt x="2050256" y="238601"/>
                    <a:pt x="2050256" y="233839"/>
                    <a:pt x="2050256" y="233839"/>
                  </a:cubicBezTo>
                  <a:cubicBezTo>
                    <a:pt x="2050256" y="233839"/>
                    <a:pt x="2049304" y="237649"/>
                    <a:pt x="2048351" y="244316"/>
                  </a:cubicBezTo>
                  <a:cubicBezTo>
                    <a:pt x="2047399" y="241459"/>
                    <a:pt x="2046446" y="240506"/>
                    <a:pt x="2046446" y="240506"/>
                  </a:cubicBezTo>
                  <a:cubicBezTo>
                    <a:pt x="2046446" y="240506"/>
                    <a:pt x="2047399" y="242411"/>
                    <a:pt x="2047399" y="247174"/>
                  </a:cubicBezTo>
                  <a:cubicBezTo>
                    <a:pt x="2046446" y="251936"/>
                    <a:pt x="2045494" y="258604"/>
                    <a:pt x="2044541" y="266224"/>
                  </a:cubicBezTo>
                  <a:cubicBezTo>
                    <a:pt x="2044541" y="264319"/>
                    <a:pt x="2043589" y="261461"/>
                    <a:pt x="2043589" y="259556"/>
                  </a:cubicBezTo>
                  <a:cubicBezTo>
                    <a:pt x="2042636" y="255746"/>
                    <a:pt x="2042636" y="252889"/>
                    <a:pt x="2041684" y="249079"/>
                  </a:cubicBezTo>
                  <a:cubicBezTo>
                    <a:pt x="2046446" y="210026"/>
                    <a:pt x="2048351" y="184309"/>
                    <a:pt x="2048351" y="184309"/>
                  </a:cubicBezTo>
                  <a:cubicBezTo>
                    <a:pt x="2048351" y="184309"/>
                    <a:pt x="2044541" y="196691"/>
                    <a:pt x="2039779" y="216694"/>
                  </a:cubicBezTo>
                  <a:cubicBezTo>
                    <a:pt x="2038826" y="218599"/>
                    <a:pt x="2037874" y="220504"/>
                    <a:pt x="2036921" y="223361"/>
                  </a:cubicBezTo>
                  <a:cubicBezTo>
                    <a:pt x="2036921" y="221456"/>
                    <a:pt x="2035969" y="220504"/>
                    <a:pt x="2035969" y="218599"/>
                  </a:cubicBezTo>
                  <a:cubicBezTo>
                    <a:pt x="2034064" y="206216"/>
                    <a:pt x="2032159" y="195739"/>
                    <a:pt x="2031206" y="187166"/>
                  </a:cubicBezTo>
                  <a:cubicBezTo>
                    <a:pt x="2030254" y="179546"/>
                    <a:pt x="2029301" y="173831"/>
                    <a:pt x="2028349" y="169069"/>
                  </a:cubicBezTo>
                  <a:cubicBezTo>
                    <a:pt x="2030254" y="154781"/>
                    <a:pt x="2031206" y="147161"/>
                    <a:pt x="2031206" y="147161"/>
                  </a:cubicBezTo>
                  <a:cubicBezTo>
                    <a:pt x="2031206" y="147161"/>
                    <a:pt x="2030254" y="150971"/>
                    <a:pt x="2028349" y="157639"/>
                  </a:cubicBezTo>
                  <a:cubicBezTo>
                    <a:pt x="2029301" y="145256"/>
                    <a:pt x="2030254" y="138589"/>
                    <a:pt x="2030254" y="138589"/>
                  </a:cubicBezTo>
                  <a:cubicBezTo>
                    <a:pt x="2030254" y="138589"/>
                    <a:pt x="2028349" y="146209"/>
                    <a:pt x="2023586" y="160496"/>
                  </a:cubicBezTo>
                  <a:cubicBezTo>
                    <a:pt x="2021681" y="167164"/>
                    <a:pt x="2019776" y="176689"/>
                    <a:pt x="2017871" y="186214"/>
                  </a:cubicBezTo>
                  <a:cubicBezTo>
                    <a:pt x="2017871" y="188119"/>
                    <a:pt x="2016919" y="190024"/>
                    <a:pt x="2016919" y="191929"/>
                  </a:cubicBezTo>
                  <a:cubicBezTo>
                    <a:pt x="2016919" y="191929"/>
                    <a:pt x="2016919" y="190976"/>
                    <a:pt x="2016919" y="190976"/>
                  </a:cubicBezTo>
                  <a:cubicBezTo>
                    <a:pt x="2018824" y="170021"/>
                    <a:pt x="2019776" y="158591"/>
                    <a:pt x="2019776" y="158591"/>
                  </a:cubicBezTo>
                  <a:cubicBezTo>
                    <a:pt x="2019776" y="158591"/>
                    <a:pt x="2017871" y="166211"/>
                    <a:pt x="2015014" y="178594"/>
                  </a:cubicBezTo>
                  <a:cubicBezTo>
                    <a:pt x="2015014" y="176689"/>
                    <a:pt x="2014061" y="174784"/>
                    <a:pt x="2014061" y="174784"/>
                  </a:cubicBezTo>
                  <a:cubicBezTo>
                    <a:pt x="2014061" y="174784"/>
                    <a:pt x="2014061" y="175736"/>
                    <a:pt x="2014061" y="177641"/>
                  </a:cubicBezTo>
                  <a:cubicBezTo>
                    <a:pt x="2013109" y="172879"/>
                    <a:pt x="2012156" y="168116"/>
                    <a:pt x="2011204" y="163354"/>
                  </a:cubicBezTo>
                  <a:cubicBezTo>
                    <a:pt x="2008346" y="148114"/>
                    <a:pt x="2006441" y="135731"/>
                    <a:pt x="2003584" y="125254"/>
                  </a:cubicBezTo>
                  <a:cubicBezTo>
                    <a:pt x="1999774" y="104299"/>
                    <a:pt x="1996916" y="91916"/>
                    <a:pt x="1996916" y="91916"/>
                  </a:cubicBezTo>
                  <a:cubicBezTo>
                    <a:pt x="1996916" y="91916"/>
                    <a:pt x="1997869" y="104299"/>
                    <a:pt x="1999774" y="125254"/>
                  </a:cubicBezTo>
                  <a:cubicBezTo>
                    <a:pt x="2000726" y="135731"/>
                    <a:pt x="2001679" y="149066"/>
                    <a:pt x="2003584" y="164306"/>
                  </a:cubicBezTo>
                  <a:cubicBezTo>
                    <a:pt x="2004536" y="175736"/>
                    <a:pt x="2006441" y="189071"/>
                    <a:pt x="2008346" y="203359"/>
                  </a:cubicBezTo>
                  <a:cubicBezTo>
                    <a:pt x="2005489" y="213836"/>
                    <a:pt x="2002631" y="227171"/>
                    <a:pt x="1999774" y="240506"/>
                  </a:cubicBezTo>
                  <a:cubicBezTo>
                    <a:pt x="1995011" y="262414"/>
                    <a:pt x="1990249" y="288131"/>
                    <a:pt x="1984534" y="314801"/>
                  </a:cubicBezTo>
                  <a:cubicBezTo>
                    <a:pt x="1984534" y="303371"/>
                    <a:pt x="1984534" y="292894"/>
                    <a:pt x="1984534" y="283369"/>
                  </a:cubicBezTo>
                  <a:cubicBezTo>
                    <a:pt x="1984534" y="277654"/>
                    <a:pt x="1984534" y="271939"/>
                    <a:pt x="1984534" y="267176"/>
                  </a:cubicBezTo>
                  <a:cubicBezTo>
                    <a:pt x="1985486" y="265271"/>
                    <a:pt x="1986439" y="263366"/>
                    <a:pt x="1986439" y="263366"/>
                  </a:cubicBezTo>
                  <a:cubicBezTo>
                    <a:pt x="1986439" y="263366"/>
                    <a:pt x="1985486" y="264319"/>
                    <a:pt x="1984534" y="265271"/>
                  </a:cubicBezTo>
                  <a:cubicBezTo>
                    <a:pt x="1984534" y="257651"/>
                    <a:pt x="1984534" y="250031"/>
                    <a:pt x="1985486" y="243364"/>
                  </a:cubicBezTo>
                  <a:cubicBezTo>
                    <a:pt x="1986439" y="231934"/>
                    <a:pt x="1986439" y="221456"/>
                    <a:pt x="1987391" y="212884"/>
                  </a:cubicBezTo>
                  <a:cubicBezTo>
                    <a:pt x="1988344" y="195739"/>
                    <a:pt x="1989296" y="186214"/>
                    <a:pt x="1989296" y="186214"/>
                  </a:cubicBezTo>
                  <a:cubicBezTo>
                    <a:pt x="1989296" y="186214"/>
                    <a:pt x="1987391" y="195739"/>
                    <a:pt x="1983581" y="211931"/>
                  </a:cubicBezTo>
                  <a:cubicBezTo>
                    <a:pt x="1981676" y="220504"/>
                    <a:pt x="1979771" y="230029"/>
                    <a:pt x="1978819" y="242411"/>
                  </a:cubicBezTo>
                  <a:cubicBezTo>
                    <a:pt x="1976914" y="253841"/>
                    <a:pt x="1975961" y="267176"/>
                    <a:pt x="1974056" y="281464"/>
                  </a:cubicBezTo>
                  <a:cubicBezTo>
                    <a:pt x="1974056" y="281464"/>
                    <a:pt x="1973104" y="282416"/>
                    <a:pt x="1973104" y="282416"/>
                  </a:cubicBezTo>
                  <a:cubicBezTo>
                    <a:pt x="1971199" y="284321"/>
                    <a:pt x="1970246" y="286226"/>
                    <a:pt x="1968341" y="289084"/>
                  </a:cubicBezTo>
                  <a:cubicBezTo>
                    <a:pt x="1968341" y="287179"/>
                    <a:pt x="1968341" y="285274"/>
                    <a:pt x="1968341" y="283369"/>
                  </a:cubicBezTo>
                  <a:cubicBezTo>
                    <a:pt x="1971199" y="277654"/>
                    <a:pt x="1973104" y="274796"/>
                    <a:pt x="1973104" y="274796"/>
                  </a:cubicBezTo>
                  <a:cubicBezTo>
                    <a:pt x="1973104" y="274796"/>
                    <a:pt x="1971199" y="276701"/>
                    <a:pt x="1968341" y="280511"/>
                  </a:cubicBezTo>
                  <a:cubicBezTo>
                    <a:pt x="1970246" y="255746"/>
                    <a:pt x="1972151" y="235744"/>
                    <a:pt x="1973104" y="224314"/>
                  </a:cubicBezTo>
                  <a:cubicBezTo>
                    <a:pt x="1975961" y="201454"/>
                    <a:pt x="1976914" y="187166"/>
                    <a:pt x="1976914" y="187166"/>
                  </a:cubicBezTo>
                  <a:cubicBezTo>
                    <a:pt x="1976914" y="187166"/>
                    <a:pt x="1973104" y="198596"/>
                    <a:pt x="1967389" y="218599"/>
                  </a:cubicBezTo>
                  <a:cubicBezTo>
                    <a:pt x="1967389" y="217646"/>
                    <a:pt x="1967389" y="216694"/>
                    <a:pt x="1967389" y="216694"/>
                  </a:cubicBezTo>
                  <a:cubicBezTo>
                    <a:pt x="1967389" y="216694"/>
                    <a:pt x="1967389" y="217646"/>
                    <a:pt x="1966436" y="220504"/>
                  </a:cubicBezTo>
                  <a:cubicBezTo>
                    <a:pt x="1963579" y="229076"/>
                    <a:pt x="1960721" y="238601"/>
                    <a:pt x="1957864" y="250031"/>
                  </a:cubicBezTo>
                  <a:cubicBezTo>
                    <a:pt x="1955959" y="256699"/>
                    <a:pt x="1954054" y="264319"/>
                    <a:pt x="1952149" y="271939"/>
                  </a:cubicBezTo>
                  <a:cubicBezTo>
                    <a:pt x="1947386" y="250031"/>
                    <a:pt x="1944529" y="232886"/>
                    <a:pt x="1941671" y="221456"/>
                  </a:cubicBezTo>
                  <a:cubicBezTo>
                    <a:pt x="1941671" y="218599"/>
                    <a:pt x="1942624" y="215741"/>
                    <a:pt x="1942624" y="213836"/>
                  </a:cubicBezTo>
                  <a:cubicBezTo>
                    <a:pt x="1946434" y="203359"/>
                    <a:pt x="1949291" y="193834"/>
                    <a:pt x="1952149" y="186214"/>
                  </a:cubicBezTo>
                  <a:cubicBezTo>
                    <a:pt x="1958816" y="168116"/>
                    <a:pt x="1962626" y="157639"/>
                    <a:pt x="1962626" y="157639"/>
                  </a:cubicBezTo>
                  <a:cubicBezTo>
                    <a:pt x="1962626" y="157639"/>
                    <a:pt x="1957864" y="167164"/>
                    <a:pt x="1948339" y="185261"/>
                  </a:cubicBezTo>
                  <a:cubicBezTo>
                    <a:pt x="1947386" y="187166"/>
                    <a:pt x="1946434" y="189071"/>
                    <a:pt x="1945481" y="190976"/>
                  </a:cubicBezTo>
                  <a:cubicBezTo>
                    <a:pt x="1945481" y="190024"/>
                    <a:pt x="1945481" y="189071"/>
                    <a:pt x="1945481" y="189071"/>
                  </a:cubicBezTo>
                  <a:cubicBezTo>
                    <a:pt x="1945481" y="189071"/>
                    <a:pt x="1945481" y="190024"/>
                    <a:pt x="1944529" y="192881"/>
                  </a:cubicBezTo>
                  <a:cubicBezTo>
                    <a:pt x="1942624" y="196691"/>
                    <a:pt x="1940719" y="201454"/>
                    <a:pt x="1938814" y="205264"/>
                  </a:cubicBezTo>
                  <a:cubicBezTo>
                    <a:pt x="1936909" y="170021"/>
                    <a:pt x="1935004" y="148114"/>
                    <a:pt x="1935004" y="148114"/>
                  </a:cubicBezTo>
                  <a:cubicBezTo>
                    <a:pt x="1935004" y="148114"/>
                    <a:pt x="1931194" y="178594"/>
                    <a:pt x="1928336" y="224314"/>
                  </a:cubicBezTo>
                  <a:cubicBezTo>
                    <a:pt x="1928336" y="225266"/>
                    <a:pt x="1928336" y="227171"/>
                    <a:pt x="1928336" y="229076"/>
                  </a:cubicBezTo>
                  <a:cubicBezTo>
                    <a:pt x="1927384" y="231934"/>
                    <a:pt x="1925479" y="234791"/>
                    <a:pt x="1924526" y="236696"/>
                  </a:cubicBezTo>
                  <a:cubicBezTo>
                    <a:pt x="1921669" y="243364"/>
                    <a:pt x="1918811" y="250984"/>
                    <a:pt x="1915001" y="258604"/>
                  </a:cubicBezTo>
                  <a:cubicBezTo>
                    <a:pt x="1914049" y="261461"/>
                    <a:pt x="1912144" y="265271"/>
                    <a:pt x="1911191" y="268129"/>
                  </a:cubicBezTo>
                  <a:cubicBezTo>
                    <a:pt x="1910239" y="265271"/>
                    <a:pt x="1908334" y="262414"/>
                    <a:pt x="1907381" y="259556"/>
                  </a:cubicBezTo>
                  <a:lnTo>
                    <a:pt x="1907381" y="258604"/>
                  </a:lnTo>
                  <a:lnTo>
                    <a:pt x="1907381" y="258604"/>
                  </a:lnTo>
                  <a:cubicBezTo>
                    <a:pt x="1905476" y="256699"/>
                    <a:pt x="1903571" y="254794"/>
                    <a:pt x="1900714" y="253841"/>
                  </a:cubicBezTo>
                  <a:cubicBezTo>
                    <a:pt x="1899761" y="253841"/>
                    <a:pt x="1898809" y="252889"/>
                    <a:pt x="1897856" y="252889"/>
                  </a:cubicBezTo>
                  <a:cubicBezTo>
                    <a:pt x="1897856" y="252889"/>
                    <a:pt x="1896904" y="252889"/>
                    <a:pt x="1896904" y="252889"/>
                  </a:cubicBezTo>
                  <a:cubicBezTo>
                    <a:pt x="1896904" y="251936"/>
                    <a:pt x="1896904" y="251936"/>
                    <a:pt x="1896904" y="250984"/>
                  </a:cubicBezTo>
                  <a:cubicBezTo>
                    <a:pt x="1896904" y="249079"/>
                    <a:pt x="1897856" y="247174"/>
                    <a:pt x="1897856" y="246221"/>
                  </a:cubicBezTo>
                  <a:cubicBezTo>
                    <a:pt x="1899761" y="240506"/>
                    <a:pt x="1900714" y="234791"/>
                    <a:pt x="1902619" y="230029"/>
                  </a:cubicBezTo>
                  <a:cubicBezTo>
                    <a:pt x="1903571" y="228124"/>
                    <a:pt x="1903571" y="226219"/>
                    <a:pt x="1903571" y="226219"/>
                  </a:cubicBezTo>
                  <a:cubicBezTo>
                    <a:pt x="1903571" y="226219"/>
                    <a:pt x="1903571" y="226219"/>
                    <a:pt x="1902619" y="227171"/>
                  </a:cubicBezTo>
                  <a:cubicBezTo>
                    <a:pt x="1903571" y="222409"/>
                    <a:pt x="1905476" y="218599"/>
                    <a:pt x="1906429" y="214789"/>
                  </a:cubicBezTo>
                  <a:cubicBezTo>
                    <a:pt x="1909286" y="205264"/>
                    <a:pt x="1912144" y="196691"/>
                    <a:pt x="1915001" y="190976"/>
                  </a:cubicBezTo>
                  <a:cubicBezTo>
                    <a:pt x="1919764" y="177641"/>
                    <a:pt x="1922621" y="170021"/>
                    <a:pt x="1922621" y="170021"/>
                  </a:cubicBezTo>
                  <a:cubicBezTo>
                    <a:pt x="1922621" y="170021"/>
                    <a:pt x="1918811" y="176689"/>
                    <a:pt x="1911191" y="189071"/>
                  </a:cubicBezTo>
                  <a:cubicBezTo>
                    <a:pt x="1907381" y="194786"/>
                    <a:pt x="1903571" y="203359"/>
                    <a:pt x="1899761" y="211931"/>
                  </a:cubicBezTo>
                  <a:cubicBezTo>
                    <a:pt x="1897856" y="216694"/>
                    <a:pt x="1894999" y="221456"/>
                    <a:pt x="1893094" y="226219"/>
                  </a:cubicBezTo>
                  <a:cubicBezTo>
                    <a:pt x="1892141" y="229076"/>
                    <a:pt x="1890236" y="231934"/>
                    <a:pt x="1889284" y="235744"/>
                  </a:cubicBezTo>
                  <a:cubicBezTo>
                    <a:pt x="1889284" y="234791"/>
                    <a:pt x="1889284" y="233839"/>
                    <a:pt x="1888331" y="232886"/>
                  </a:cubicBezTo>
                  <a:cubicBezTo>
                    <a:pt x="1888331" y="227171"/>
                    <a:pt x="1888331" y="221456"/>
                    <a:pt x="1889284" y="216694"/>
                  </a:cubicBezTo>
                  <a:cubicBezTo>
                    <a:pt x="1889284" y="210979"/>
                    <a:pt x="1890236" y="205264"/>
                    <a:pt x="1891189" y="200501"/>
                  </a:cubicBezTo>
                  <a:cubicBezTo>
                    <a:pt x="1892141" y="195739"/>
                    <a:pt x="1893094" y="190976"/>
                    <a:pt x="1894046" y="187166"/>
                  </a:cubicBezTo>
                  <a:cubicBezTo>
                    <a:pt x="1895951" y="179546"/>
                    <a:pt x="1897856" y="172879"/>
                    <a:pt x="1899761" y="169069"/>
                  </a:cubicBezTo>
                  <a:cubicBezTo>
                    <a:pt x="1901666" y="165259"/>
                    <a:pt x="1902619" y="162401"/>
                    <a:pt x="1902619" y="162401"/>
                  </a:cubicBezTo>
                  <a:cubicBezTo>
                    <a:pt x="1902619" y="162401"/>
                    <a:pt x="1901666" y="164306"/>
                    <a:pt x="1898809" y="168116"/>
                  </a:cubicBezTo>
                  <a:cubicBezTo>
                    <a:pt x="1895951" y="171926"/>
                    <a:pt x="1893094" y="177641"/>
                    <a:pt x="1890236" y="186214"/>
                  </a:cubicBezTo>
                  <a:cubicBezTo>
                    <a:pt x="1889284" y="190024"/>
                    <a:pt x="1887379" y="194786"/>
                    <a:pt x="1885474" y="199549"/>
                  </a:cubicBezTo>
                  <a:cubicBezTo>
                    <a:pt x="1884521" y="204311"/>
                    <a:pt x="1883569" y="209074"/>
                    <a:pt x="1882616" y="213836"/>
                  </a:cubicBezTo>
                  <a:cubicBezTo>
                    <a:pt x="1882616" y="211931"/>
                    <a:pt x="1882616" y="210026"/>
                    <a:pt x="1882616" y="210026"/>
                  </a:cubicBezTo>
                  <a:cubicBezTo>
                    <a:pt x="1882616" y="210026"/>
                    <a:pt x="1880711" y="216694"/>
                    <a:pt x="1878806" y="228124"/>
                  </a:cubicBezTo>
                  <a:cubicBezTo>
                    <a:pt x="1877854" y="232886"/>
                    <a:pt x="1876901" y="237649"/>
                    <a:pt x="1874996" y="243364"/>
                  </a:cubicBezTo>
                  <a:cubicBezTo>
                    <a:pt x="1874996" y="239554"/>
                    <a:pt x="1874996" y="237649"/>
                    <a:pt x="1874996" y="237649"/>
                  </a:cubicBezTo>
                  <a:cubicBezTo>
                    <a:pt x="1874996" y="237649"/>
                    <a:pt x="1874044" y="244316"/>
                    <a:pt x="1872139" y="255746"/>
                  </a:cubicBezTo>
                  <a:cubicBezTo>
                    <a:pt x="1871186" y="260509"/>
                    <a:pt x="1870234" y="266224"/>
                    <a:pt x="1868329" y="270986"/>
                  </a:cubicBezTo>
                  <a:cubicBezTo>
                    <a:pt x="1868329" y="267176"/>
                    <a:pt x="1869281" y="263366"/>
                    <a:pt x="1869281" y="259556"/>
                  </a:cubicBezTo>
                  <a:cubicBezTo>
                    <a:pt x="1871186" y="243364"/>
                    <a:pt x="1873091" y="228124"/>
                    <a:pt x="1874996" y="213836"/>
                  </a:cubicBezTo>
                  <a:cubicBezTo>
                    <a:pt x="1875949" y="207169"/>
                    <a:pt x="1876901" y="200501"/>
                    <a:pt x="1877854" y="193834"/>
                  </a:cubicBezTo>
                  <a:cubicBezTo>
                    <a:pt x="1878806" y="187166"/>
                    <a:pt x="1880711" y="181451"/>
                    <a:pt x="1881664" y="175736"/>
                  </a:cubicBezTo>
                  <a:cubicBezTo>
                    <a:pt x="1883569" y="164306"/>
                    <a:pt x="1885474" y="154781"/>
                    <a:pt x="1888331" y="146209"/>
                  </a:cubicBezTo>
                  <a:cubicBezTo>
                    <a:pt x="1892141" y="130016"/>
                    <a:pt x="1894999" y="120491"/>
                    <a:pt x="1894999" y="120491"/>
                  </a:cubicBezTo>
                  <a:cubicBezTo>
                    <a:pt x="1894999" y="120491"/>
                    <a:pt x="1891189" y="129064"/>
                    <a:pt x="1885474" y="144304"/>
                  </a:cubicBezTo>
                  <a:cubicBezTo>
                    <a:pt x="1882616" y="151924"/>
                    <a:pt x="1878806" y="161449"/>
                    <a:pt x="1875949" y="172879"/>
                  </a:cubicBezTo>
                  <a:cubicBezTo>
                    <a:pt x="1874044" y="178594"/>
                    <a:pt x="1872139" y="184309"/>
                    <a:pt x="1870234" y="190976"/>
                  </a:cubicBezTo>
                  <a:cubicBezTo>
                    <a:pt x="1868329" y="197644"/>
                    <a:pt x="1867376" y="204311"/>
                    <a:pt x="1865471" y="210979"/>
                  </a:cubicBezTo>
                  <a:cubicBezTo>
                    <a:pt x="1863566" y="219551"/>
                    <a:pt x="1860709" y="229076"/>
                    <a:pt x="1858804" y="238601"/>
                  </a:cubicBezTo>
                  <a:cubicBezTo>
                    <a:pt x="1858804" y="221456"/>
                    <a:pt x="1857851" y="206216"/>
                    <a:pt x="1856899" y="194786"/>
                  </a:cubicBezTo>
                  <a:cubicBezTo>
                    <a:pt x="1855946" y="181451"/>
                    <a:pt x="1854994" y="172879"/>
                    <a:pt x="1854994" y="172879"/>
                  </a:cubicBezTo>
                  <a:cubicBezTo>
                    <a:pt x="1854994" y="172879"/>
                    <a:pt x="1854041" y="180499"/>
                    <a:pt x="1853089" y="194786"/>
                  </a:cubicBezTo>
                  <a:cubicBezTo>
                    <a:pt x="1852136" y="208121"/>
                    <a:pt x="1850231" y="228124"/>
                    <a:pt x="1848326" y="250984"/>
                  </a:cubicBezTo>
                  <a:cubicBezTo>
                    <a:pt x="1847374" y="260509"/>
                    <a:pt x="1846421" y="271939"/>
                    <a:pt x="1845469" y="282416"/>
                  </a:cubicBezTo>
                  <a:cubicBezTo>
                    <a:pt x="1843564" y="279559"/>
                    <a:pt x="1841659" y="276701"/>
                    <a:pt x="1839754" y="273844"/>
                  </a:cubicBezTo>
                  <a:cubicBezTo>
                    <a:pt x="1839754" y="270986"/>
                    <a:pt x="1838801" y="269081"/>
                    <a:pt x="1838801" y="269081"/>
                  </a:cubicBezTo>
                  <a:cubicBezTo>
                    <a:pt x="1838801" y="269081"/>
                    <a:pt x="1838801" y="270034"/>
                    <a:pt x="1838801" y="272891"/>
                  </a:cubicBezTo>
                  <a:cubicBezTo>
                    <a:pt x="1834039" y="266224"/>
                    <a:pt x="1830229" y="260509"/>
                    <a:pt x="1827371" y="256699"/>
                  </a:cubicBezTo>
                  <a:cubicBezTo>
                    <a:pt x="1829276" y="216694"/>
                    <a:pt x="1828324" y="190976"/>
                    <a:pt x="1828324" y="190976"/>
                  </a:cubicBezTo>
                  <a:cubicBezTo>
                    <a:pt x="1828324" y="190976"/>
                    <a:pt x="1826419" y="202406"/>
                    <a:pt x="1822609" y="222409"/>
                  </a:cubicBezTo>
                  <a:cubicBezTo>
                    <a:pt x="1822609" y="219551"/>
                    <a:pt x="1822609" y="217646"/>
                    <a:pt x="1822609" y="214789"/>
                  </a:cubicBezTo>
                  <a:cubicBezTo>
                    <a:pt x="1822609" y="196691"/>
                    <a:pt x="1821656" y="178594"/>
                    <a:pt x="1822609" y="161449"/>
                  </a:cubicBezTo>
                  <a:cubicBezTo>
                    <a:pt x="1823561" y="144304"/>
                    <a:pt x="1823561" y="129064"/>
                    <a:pt x="1823561" y="113824"/>
                  </a:cubicBezTo>
                  <a:cubicBezTo>
                    <a:pt x="1824514" y="54769"/>
                    <a:pt x="1823561" y="15716"/>
                    <a:pt x="1823561" y="15716"/>
                  </a:cubicBezTo>
                  <a:cubicBezTo>
                    <a:pt x="1823561" y="15716"/>
                    <a:pt x="1817846" y="54769"/>
                    <a:pt x="1812131" y="112871"/>
                  </a:cubicBezTo>
                  <a:cubicBezTo>
                    <a:pt x="1811179" y="127159"/>
                    <a:pt x="1809274" y="143351"/>
                    <a:pt x="1807369" y="160496"/>
                  </a:cubicBezTo>
                  <a:cubicBezTo>
                    <a:pt x="1805464" y="175736"/>
                    <a:pt x="1805464" y="191929"/>
                    <a:pt x="1805464" y="209074"/>
                  </a:cubicBezTo>
                  <a:cubicBezTo>
                    <a:pt x="1803559" y="210026"/>
                    <a:pt x="1802606" y="210979"/>
                    <a:pt x="1801654" y="211931"/>
                  </a:cubicBezTo>
                  <a:lnTo>
                    <a:pt x="1801654" y="211931"/>
                  </a:lnTo>
                  <a:lnTo>
                    <a:pt x="1801654" y="212884"/>
                  </a:lnTo>
                  <a:cubicBezTo>
                    <a:pt x="1797844" y="221456"/>
                    <a:pt x="1794034" y="229076"/>
                    <a:pt x="1790224" y="237649"/>
                  </a:cubicBezTo>
                  <a:cubicBezTo>
                    <a:pt x="1790224" y="217646"/>
                    <a:pt x="1790224" y="207169"/>
                    <a:pt x="1790224" y="207169"/>
                  </a:cubicBezTo>
                  <a:cubicBezTo>
                    <a:pt x="1790224" y="207169"/>
                    <a:pt x="1788319" y="218599"/>
                    <a:pt x="1786414" y="239554"/>
                  </a:cubicBezTo>
                  <a:cubicBezTo>
                    <a:pt x="1786414" y="243364"/>
                    <a:pt x="1785461" y="246221"/>
                    <a:pt x="1784509" y="250984"/>
                  </a:cubicBezTo>
                  <a:cubicBezTo>
                    <a:pt x="1784509" y="251936"/>
                    <a:pt x="1784509" y="251936"/>
                    <a:pt x="1783556" y="252889"/>
                  </a:cubicBezTo>
                  <a:cubicBezTo>
                    <a:pt x="1779746" y="236696"/>
                    <a:pt x="1776889" y="226219"/>
                    <a:pt x="1776889" y="226219"/>
                  </a:cubicBezTo>
                  <a:cubicBezTo>
                    <a:pt x="1776889" y="226219"/>
                    <a:pt x="1776889" y="236696"/>
                    <a:pt x="1777841" y="253841"/>
                  </a:cubicBezTo>
                  <a:cubicBezTo>
                    <a:pt x="1774031" y="244316"/>
                    <a:pt x="1771174" y="236696"/>
                    <a:pt x="1768316" y="230029"/>
                  </a:cubicBezTo>
                  <a:cubicBezTo>
                    <a:pt x="1763554" y="219551"/>
                    <a:pt x="1760696" y="211931"/>
                    <a:pt x="1759744" y="209074"/>
                  </a:cubicBezTo>
                  <a:cubicBezTo>
                    <a:pt x="1759744" y="209074"/>
                    <a:pt x="1759744" y="208121"/>
                    <a:pt x="1759744" y="208121"/>
                  </a:cubicBezTo>
                  <a:cubicBezTo>
                    <a:pt x="1761649" y="202406"/>
                    <a:pt x="1761649" y="198596"/>
                    <a:pt x="1761649" y="198596"/>
                  </a:cubicBezTo>
                  <a:cubicBezTo>
                    <a:pt x="1761649" y="198596"/>
                    <a:pt x="1760696" y="200501"/>
                    <a:pt x="1759744" y="203359"/>
                  </a:cubicBezTo>
                  <a:cubicBezTo>
                    <a:pt x="1759744" y="200501"/>
                    <a:pt x="1759744" y="197644"/>
                    <a:pt x="1759744" y="195739"/>
                  </a:cubicBezTo>
                  <a:cubicBezTo>
                    <a:pt x="1760696" y="187166"/>
                    <a:pt x="1760696" y="178594"/>
                    <a:pt x="1761649" y="171926"/>
                  </a:cubicBezTo>
                  <a:cubicBezTo>
                    <a:pt x="1762601" y="158591"/>
                    <a:pt x="1762601" y="151924"/>
                    <a:pt x="1762601" y="151924"/>
                  </a:cubicBezTo>
                  <a:cubicBezTo>
                    <a:pt x="1762601" y="151924"/>
                    <a:pt x="1760696" y="159544"/>
                    <a:pt x="1756886" y="171926"/>
                  </a:cubicBezTo>
                  <a:cubicBezTo>
                    <a:pt x="1754981" y="180499"/>
                    <a:pt x="1752124" y="191929"/>
                    <a:pt x="1749266" y="205264"/>
                  </a:cubicBezTo>
                  <a:cubicBezTo>
                    <a:pt x="1746409" y="200501"/>
                    <a:pt x="1745456" y="197644"/>
                    <a:pt x="1745456" y="197644"/>
                  </a:cubicBezTo>
                  <a:cubicBezTo>
                    <a:pt x="1745456" y="197644"/>
                    <a:pt x="1746409" y="201454"/>
                    <a:pt x="1749266" y="208121"/>
                  </a:cubicBezTo>
                  <a:cubicBezTo>
                    <a:pt x="1748314" y="213836"/>
                    <a:pt x="1747361" y="219551"/>
                    <a:pt x="1746409" y="225266"/>
                  </a:cubicBezTo>
                  <a:cubicBezTo>
                    <a:pt x="1746409" y="226219"/>
                    <a:pt x="1746409" y="227171"/>
                    <a:pt x="1746409" y="228124"/>
                  </a:cubicBezTo>
                  <a:cubicBezTo>
                    <a:pt x="1741646" y="193834"/>
                    <a:pt x="1737836" y="171926"/>
                    <a:pt x="1737836" y="171926"/>
                  </a:cubicBezTo>
                  <a:cubicBezTo>
                    <a:pt x="1737836" y="171926"/>
                    <a:pt x="1736884" y="204311"/>
                    <a:pt x="1738789" y="252889"/>
                  </a:cubicBezTo>
                  <a:cubicBezTo>
                    <a:pt x="1737836" y="253841"/>
                    <a:pt x="1737836" y="255746"/>
                    <a:pt x="1736884" y="256699"/>
                  </a:cubicBezTo>
                  <a:cubicBezTo>
                    <a:pt x="1735931" y="253841"/>
                    <a:pt x="1735931" y="252889"/>
                    <a:pt x="1735931" y="252889"/>
                  </a:cubicBezTo>
                  <a:cubicBezTo>
                    <a:pt x="1735931" y="252889"/>
                    <a:pt x="1735931" y="254794"/>
                    <a:pt x="1735931" y="257651"/>
                  </a:cubicBezTo>
                  <a:cubicBezTo>
                    <a:pt x="1734979" y="259556"/>
                    <a:pt x="1734026" y="261461"/>
                    <a:pt x="1733074" y="264319"/>
                  </a:cubicBezTo>
                  <a:cubicBezTo>
                    <a:pt x="1731169" y="270034"/>
                    <a:pt x="1729264" y="276701"/>
                    <a:pt x="1727359" y="283369"/>
                  </a:cubicBezTo>
                  <a:cubicBezTo>
                    <a:pt x="1725454" y="288131"/>
                    <a:pt x="1723549" y="293846"/>
                    <a:pt x="1722596" y="299561"/>
                  </a:cubicBezTo>
                  <a:cubicBezTo>
                    <a:pt x="1720691" y="278606"/>
                    <a:pt x="1718786" y="267176"/>
                    <a:pt x="1718786" y="267176"/>
                  </a:cubicBezTo>
                  <a:cubicBezTo>
                    <a:pt x="1718786" y="267176"/>
                    <a:pt x="1717834" y="286226"/>
                    <a:pt x="1716881" y="317659"/>
                  </a:cubicBezTo>
                  <a:cubicBezTo>
                    <a:pt x="1716881" y="317659"/>
                    <a:pt x="1716881" y="318611"/>
                    <a:pt x="1716881" y="318611"/>
                  </a:cubicBezTo>
                  <a:cubicBezTo>
                    <a:pt x="1715929" y="317659"/>
                    <a:pt x="1715929" y="316706"/>
                    <a:pt x="1714976" y="316706"/>
                  </a:cubicBezTo>
                  <a:cubicBezTo>
                    <a:pt x="1712119" y="307181"/>
                    <a:pt x="1710214" y="297656"/>
                    <a:pt x="1707356" y="288131"/>
                  </a:cubicBezTo>
                  <a:cubicBezTo>
                    <a:pt x="1708309" y="270034"/>
                    <a:pt x="1709261" y="252889"/>
                    <a:pt x="1709261" y="237649"/>
                  </a:cubicBezTo>
                  <a:cubicBezTo>
                    <a:pt x="1711166" y="192881"/>
                    <a:pt x="1710214" y="163354"/>
                    <a:pt x="1710214" y="163354"/>
                  </a:cubicBezTo>
                  <a:cubicBezTo>
                    <a:pt x="1710214" y="163354"/>
                    <a:pt x="1705451" y="189071"/>
                    <a:pt x="1698784" y="229076"/>
                  </a:cubicBezTo>
                  <a:cubicBezTo>
                    <a:pt x="1696879" y="219551"/>
                    <a:pt x="1695926" y="210979"/>
                    <a:pt x="1694021" y="203359"/>
                  </a:cubicBezTo>
                  <a:cubicBezTo>
                    <a:pt x="1695926" y="191929"/>
                    <a:pt x="1697831" y="180499"/>
                    <a:pt x="1699736" y="170021"/>
                  </a:cubicBezTo>
                  <a:cubicBezTo>
                    <a:pt x="1702594" y="151924"/>
                    <a:pt x="1705451" y="134779"/>
                    <a:pt x="1706404" y="119539"/>
                  </a:cubicBezTo>
                  <a:cubicBezTo>
                    <a:pt x="1708309" y="104299"/>
                    <a:pt x="1709261" y="91916"/>
                    <a:pt x="1710214" y="80486"/>
                  </a:cubicBezTo>
                  <a:cubicBezTo>
                    <a:pt x="1712119" y="59531"/>
                    <a:pt x="1713071" y="47149"/>
                    <a:pt x="1713071" y="47149"/>
                  </a:cubicBezTo>
                  <a:cubicBezTo>
                    <a:pt x="1713071" y="47149"/>
                    <a:pt x="1710214" y="59531"/>
                    <a:pt x="1706404" y="80486"/>
                  </a:cubicBezTo>
                  <a:cubicBezTo>
                    <a:pt x="1704499" y="90964"/>
                    <a:pt x="1701641" y="104299"/>
                    <a:pt x="1698784" y="118586"/>
                  </a:cubicBezTo>
                  <a:cubicBezTo>
                    <a:pt x="1695926" y="133826"/>
                    <a:pt x="1692116" y="150019"/>
                    <a:pt x="1688306" y="168116"/>
                  </a:cubicBezTo>
                  <a:cubicBezTo>
                    <a:pt x="1688306" y="169069"/>
                    <a:pt x="1687354" y="170974"/>
                    <a:pt x="1687354" y="171926"/>
                  </a:cubicBezTo>
                  <a:cubicBezTo>
                    <a:pt x="1685449" y="164306"/>
                    <a:pt x="1684496" y="160496"/>
                    <a:pt x="1684496" y="160496"/>
                  </a:cubicBezTo>
                  <a:cubicBezTo>
                    <a:pt x="1684496" y="160496"/>
                    <a:pt x="1684496" y="167164"/>
                    <a:pt x="1685449" y="179546"/>
                  </a:cubicBezTo>
                  <a:cubicBezTo>
                    <a:pt x="1684496" y="185261"/>
                    <a:pt x="1682591" y="191929"/>
                    <a:pt x="1681639" y="197644"/>
                  </a:cubicBezTo>
                  <a:cubicBezTo>
                    <a:pt x="1680686" y="195739"/>
                    <a:pt x="1680686" y="194786"/>
                    <a:pt x="1680686" y="192881"/>
                  </a:cubicBezTo>
                  <a:cubicBezTo>
                    <a:pt x="1681639" y="186214"/>
                    <a:pt x="1681639" y="180499"/>
                    <a:pt x="1681639" y="174784"/>
                  </a:cubicBezTo>
                  <a:cubicBezTo>
                    <a:pt x="1681639" y="162401"/>
                    <a:pt x="1682591" y="151924"/>
                    <a:pt x="1682591" y="143351"/>
                  </a:cubicBezTo>
                  <a:cubicBezTo>
                    <a:pt x="1682591" y="126206"/>
                    <a:pt x="1683544" y="115729"/>
                    <a:pt x="1683544" y="115729"/>
                  </a:cubicBezTo>
                  <a:cubicBezTo>
                    <a:pt x="1683544" y="115729"/>
                    <a:pt x="1681639" y="125254"/>
                    <a:pt x="1678781" y="143351"/>
                  </a:cubicBezTo>
                  <a:cubicBezTo>
                    <a:pt x="1677829" y="151924"/>
                    <a:pt x="1675924" y="162401"/>
                    <a:pt x="1674019" y="174784"/>
                  </a:cubicBezTo>
                  <a:cubicBezTo>
                    <a:pt x="1672114" y="187166"/>
                    <a:pt x="1669256" y="200501"/>
                    <a:pt x="1666399" y="215741"/>
                  </a:cubicBezTo>
                  <a:cubicBezTo>
                    <a:pt x="1665446" y="220504"/>
                    <a:pt x="1664494" y="226219"/>
                    <a:pt x="1663541" y="231934"/>
                  </a:cubicBezTo>
                  <a:cubicBezTo>
                    <a:pt x="1662589" y="228124"/>
                    <a:pt x="1661636" y="225266"/>
                    <a:pt x="1661636" y="225266"/>
                  </a:cubicBezTo>
                  <a:cubicBezTo>
                    <a:pt x="1661636" y="225266"/>
                    <a:pt x="1661636" y="229076"/>
                    <a:pt x="1662589" y="236696"/>
                  </a:cubicBezTo>
                  <a:cubicBezTo>
                    <a:pt x="1661636" y="242411"/>
                    <a:pt x="1660684" y="248126"/>
                    <a:pt x="1659731" y="253841"/>
                  </a:cubicBezTo>
                  <a:cubicBezTo>
                    <a:pt x="1659731" y="252889"/>
                    <a:pt x="1658779" y="251936"/>
                    <a:pt x="1658779" y="251936"/>
                  </a:cubicBezTo>
                  <a:cubicBezTo>
                    <a:pt x="1654969" y="240506"/>
                    <a:pt x="1650206" y="230981"/>
                    <a:pt x="1646396" y="223361"/>
                  </a:cubicBezTo>
                  <a:cubicBezTo>
                    <a:pt x="1645444" y="220504"/>
                    <a:pt x="1643539" y="218599"/>
                    <a:pt x="1642586" y="215741"/>
                  </a:cubicBezTo>
                  <a:cubicBezTo>
                    <a:pt x="1642586" y="210979"/>
                    <a:pt x="1642586" y="207169"/>
                    <a:pt x="1642586" y="202406"/>
                  </a:cubicBezTo>
                  <a:cubicBezTo>
                    <a:pt x="1641634" y="186214"/>
                    <a:pt x="1641634" y="170021"/>
                    <a:pt x="1640681" y="154781"/>
                  </a:cubicBezTo>
                  <a:cubicBezTo>
                    <a:pt x="1639729" y="139541"/>
                    <a:pt x="1637824" y="125254"/>
                    <a:pt x="1635919" y="111919"/>
                  </a:cubicBezTo>
                  <a:cubicBezTo>
                    <a:pt x="1630204" y="58579"/>
                    <a:pt x="1624489" y="23336"/>
                    <a:pt x="1624489" y="23336"/>
                  </a:cubicBezTo>
                  <a:cubicBezTo>
                    <a:pt x="1624489" y="23336"/>
                    <a:pt x="1623536" y="58579"/>
                    <a:pt x="1624489" y="111919"/>
                  </a:cubicBezTo>
                  <a:cubicBezTo>
                    <a:pt x="1624489" y="125254"/>
                    <a:pt x="1624489" y="139541"/>
                    <a:pt x="1625441" y="154781"/>
                  </a:cubicBezTo>
                  <a:cubicBezTo>
                    <a:pt x="1626394" y="170021"/>
                    <a:pt x="1624489" y="186214"/>
                    <a:pt x="1625441" y="202406"/>
                  </a:cubicBezTo>
                  <a:cubicBezTo>
                    <a:pt x="1625441" y="210026"/>
                    <a:pt x="1625441" y="217646"/>
                    <a:pt x="1625441" y="225266"/>
                  </a:cubicBezTo>
                  <a:cubicBezTo>
                    <a:pt x="1625441" y="227171"/>
                    <a:pt x="1625441" y="229076"/>
                    <a:pt x="1625441" y="230981"/>
                  </a:cubicBezTo>
                  <a:cubicBezTo>
                    <a:pt x="1624489" y="230029"/>
                    <a:pt x="1624489" y="228124"/>
                    <a:pt x="1623536" y="227171"/>
                  </a:cubicBezTo>
                  <a:cubicBezTo>
                    <a:pt x="1620679" y="211931"/>
                    <a:pt x="1619726" y="203359"/>
                    <a:pt x="1619726" y="203359"/>
                  </a:cubicBezTo>
                  <a:cubicBezTo>
                    <a:pt x="1619726" y="203359"/>
                    <a:pt x="1619726" y="208121"/>
                    <a:pt x="1619726" y="217646"/>
                  </a:cubicBezTo>
                  <a:cubicBezTo>
                    <a:pt x="1613059" y="201454"/>
                    <a:pt x="1608296" y="190976"/>
                    <a:pt x="1608296" y="190976"/>
                  </a:cubicBezTo>
                  <a:cubicBezTo>
                    <a:pt x="1608296" y="190976"/>
                    <a:pt x="1612106" y="207169"/>
                    <a:pt x="1619726" y="233839"/>
                  </a:cubicBezTo>
                  <a:cubicBezTo>
                    <a:pt x="1619726" y="236696"/>
                    <a:pt x="1619726" y="239554"/>
                    <a:pt x="1619726" y="242411"/>
                  </a:cubicBezTo>
                  <a:cubicBezTo>
                    <a:pt x="1615916" y="236696"/>
                    <a:pt x="1613059" y="233839"/>
                    <a:pt x="1613059" y="233839"/>
                  </a:cubicBezTo>
                  <a:cubicBezTo>
                    <a:pt x="1613059" y="233839"/>
                    <a:pt x="1614964" y="238601"/>
                    <a:pt x="1619726" y="247174"/>
                  </a:cubicBezTo>
                  <a:cubicBezTo>
                    <a:pt x="1616869" y="250984"/>
                    <a:pt x="1614011" y="256699"/>
                    <a:pt x="1610201" y="264319"/>
                  </a:cubicBezTo>
                  <a:cubicBezTo>
                    <a:pt x="1609249" y="266224"/>
                    <a:pt x="1608296" y="268129"/>
                    <a:pt x="1607344" y="270034"/>
                  </a:cubicBezTo>
                  <a:cubicBezTo>
                    <a:pt x="1607344" y="269081"/>
                    <a:pt x="1606391" y="269081"/>
                    <a:pt x="1606391" y="269081"/>
                  </a:cubicBezTo>
                  <a:cubicBezTo>
                    <a:pt x="1606391" y="269081"/>
                    <a:pt x="1606391" y="269081"/>
                    <a:pt x="1607344" y="270034"/>
                  </a:cubicBezTo>
                  <a:cubicBezTo>
                    <a:pt x="1605439" y="273844"/>
                    <a:pt x="1603534" y="277654"/>
                    <a:pt x="1601629" y="282416"/>
                  </a:cubicBezTo>
                  <a:cubicBezTo>
                    <a:pt x="1601629" y="277654"/>
                    <a:pt x="1600676" y="273844"/>
                    <a:pt x="1600676" y="269081"/>
                  </a:cubicBezTo>
                  <a:cubicBezTo>
                    <a:pt x="1598771" y="243364"/>
                    <a:pt x="1596866" y="221456"/>
                    <a:pt x="1595914" y="207169"/>
                  </a:cubicBezTo>
                  <a:cubicBezTo>
                    <a:pt x="1594961" y="191929"/>
                    <a:pt x="1594009" y="183356"/>
                    <a:pt x="1594009" y="183356"/>
                  </a:cubicBezTo>
                  <a:cubicBezTo>
                    <a:pt x="1594009" y="183356"/>
                    <a:pt x="1593056" y="191929"/>
                    <a:pt x="1592104" y="207169"/>
                  </a:cubicBezTo>
                  <a:cubicBezTo>
                    <a:pt x="1592104" y="212884"/>
                    <a:pt x="1591151" y="219551"/>
                    <a:pt x="1591151" y="227171"/>
                  </a:cubicBezTo>
                  <a:cubicBezTo>
                    <a:pt x="1589246" y="216694"/>
                    <a:pt x="1586389" y="207169"/>
                    <a:pt x="1583531" y="197644"/>
                  </a:cubicBezTo>
                  <a:cubicBezTo>
                    <a:pt x="1581626" y="190976"/>
                    <a:pt x="1579721" y="185261"/>
                    <a:pt x="1578769" y="179546"/>
                  </a:cubicBezTo>
                  <a:cubicBezTo>
                    <a:pt x="1576864" y="173831"/>
                    <a:pt x="1574959" y="168116"/>
                    <a:pt x="1573054" y="163354"/>
                  </a:cubicBezTo>
                  <a:cubicBezTo>
                    <a:pt x="1569244" y="152876"/>
                    <a:pt x="1566386" y="144304"/>
                    <a:pt x="1563529" y="137636"/>
                  </a:cubicBezTo>
                  <a:cubicBezTo>
                    <a:pt x="1556861" y="123349"/>
                    <a:pt x="1554004" y="115729"/>
                    <a:pt x="1554004" y="115729"/>
                  </a:cubicBezTo>
                  <a:cubicBezTo>
                    <a:pt x="1554004" y="115729"/>
                    <a:pt x="1555909" y="124301"/>
                    <a:pt x="1560671" y="138589"/>
                  </a:cubicBezTo>
                  <a:cubicBezTo>
                    <a:pt x="1562576" y="146209"/>
                    <a:pt x="1564481" y="154781"/>
                    <a:pt x="1567339" y="165259"/>
                  </a:cubicBezTo>
                  <a:cubicBezTo>
                    <a:pt x="1568291" y="170021"/>
                    <a:pt x="1569244" y="175736"/>
                    <a:pt x="1571149" y="181451"/>
                  </a:cubicBezTo>
                  <a:cubicBezTo>
                    <a:pt x="1572101" y="187166"/>
                    <a:pt x="1573054" y="192881"/>
                    <a:pt x="1574006" y="199549"/>
                  </a:cubicBezTo>
                  <a:cubicBezTo>
                    <a:pt x="1576864" y="211931"/>
                    <a:pt x="1577816" y="226219"/>
                    <a:pt x="1579721" y="240506"/>
                  </a:cubicBezTo>
                  <a:cubicBezTo>
                    <a:pt x="1581626" y="253841"/>
                    <a:pt x="1582579" y="269081"/>
                    <a:pt x="1584484" y="283369"/>
                  </a:cubicBezTo>
                  <a:cubicBezTo>
                    <a:pt x="1581626" y="274796"/>
                    <a:pt x="1579721" y="266224"/>
                    <a:pt x="1576864" y="258604"/>
                  </a:cubicBezTo>
                  <a:cubicBezTo>
                    <a:pt x="1575911" y="255746"/>
                    <a:pt x="1574959" y="252889"/>
                    <a:pt x="1573054" y="249079"/>
                  </a:cubicBezTo>
                  <a:cubicBezTo>
                    <a:pt x="1573054" y="249079"/>
                    <a:pt x="1573054" y="248126"/>
                    <a:pt x="1573054" y="247174"/>
                  </a:cubicBezTo>
                  <a:cubicBezTo>
                    <a:pt x="1573054" y="243364"/>
                    <a:pt x="1573054" y="238601"/>
                    <a:pt x="1572101" y="234791"/>
                  </a:cubicBezTo>
                  <a:cubicBezTo>
                    <a:pt x="1571149" y="221456"/>
                    <a:pt x="1569244" y="209074"/>
                    <a:pt x="1567339" y="198596"/>
                  </a:cubicBezTo>
                  <a:cubicBezTo>
                    <a:pt x="1566386" y="192881"/>
                    <a:pt x="1564481" y="188119"/>
                    <a:pt x="1563529" y="184309"/>
                  </a:cubicBezTo>
                  <a:cubicBezTo>
                    <a:pt x="1561624" y="179546"/>
                    <a:pt x="1560671" y="175736"/>
                    <a:pt x="1558766" y="171926"/>
                  </a:cubicBezTo>
                  <a:cubicBezTo>
                    <a:pt x="1555909" y="164306"/>
                    <a:pt x="1553051" y="159544"/>
                    <a:pt x="1550194" y="155734"/>
                  </a:cubicBezTo>
                  <a:cubicBezTo>
                    <a:pt x="1548289" y="151924"/>
                    <a:pt x="1546384" y="150019"/>
                    <a:pt x="1546384" y="150019"/>
                  </a:cubicBezTo>
                  <a:cubicBezTo>
                    <a:pt x="1546384" y="150019"/>
                    <a:pt x="1547336" y="151924"/>
                    <a:pt x="1549241" y="155734"/>
                  </a:cubicBezTo>
                  <a:cubicBezTo>
                    <a:pt x="1551146" y="159544"/>
                    <a:pt x="1553051" y="165259"/>
                    <a:pt x="1554956" y="171926"/>
                  </a:cubicBezTo>
                  <a:cubicBezTo>
                    <a:pt x="1555909" y="175736"/>
                    <a:pt x="1556861" y="179546"/>
                    <a:pt x="1557814" y="184309"/>
                  </a:cubicBezTo>
                  <a:cubicBezTo>
                    <a:pt x="1557814" y="189071"/>
                    <a:pt x="1558766" y="193834"/>
                    <a:pt x="1559719" y="198596"/>
                  </a:cubicBezTo>
                  <a:cubicBezTo>
                    <a:pt x="1559719" y="203359"/>
                    <a:pt x="1560671" y="208121"/>
                    <a:pt x="1560671" y="213836"/>
                  </a:cubicBezTo>
                  <a:cubicBezTo>
                    <a:pt x="1560671" y="214789"/>
                    <a:pt x="1560671" y="215741"/>
                    <a:pt x="1559719" y="216694"/>
                  </a:cubicBezTo>
                  <a:cubicBezTo>
                    <a:pt x="1558766" y="213836"/>
                    <a:pt x="1556861" y="210979"/>
                    <a:pt x="1555909" y="208121"/>
                  </a:cubicBezTo>
                  <a:cubicBezTo>
                    <a:pt x="1554004" y="203359"/>
                    <a:pt x="1551146" y="199549"/>
                    <a:pt x="1549241" y="194786"/>
                  </a:cubicBezTo>
                  <a:cubicBezTo>
                    <a:pt x="1545431" y="186214"/>
                    <a:pt x="1541621" y="179546"/>
                    <a:pt x="1537811" y="173831"/>
                  </a:cubicBezTo>
                  <a:cubicBezTo>
                    <a:pt x="1530191" y="162401"/>
                    <a:pt x="1526381" y="156686"/>
                    <a:pt x="1526381" y="156686"/>
                  </a:cubicBezTo>
                  <a:cubicBezTo>
                    <a:pt x="1526381" y="156686"/>
                    <a:pt x="1529239" y="163354"/>
                    <a:pt x="1534001" y="175736"/>
                  </a:cubicBezTo>
                  <a:cubicBezTo>
                    <a:pt x="1536859" y="181451"/>
                    <a:pt x="1539716" y="189071"/>
                    <a:pt x="1542574" y="197644"/>
                  </a:cubicBezTo>
                  <a:cubicBezTo>
                    <a:pt x="1543526" y="201454"/>
                    <a:pt x="1545431" y="205264"/>
                    <a:pt x="1546384" y="209074"/>
                  </a:cubicBezTo>
                  <a:cubicBezTo>
                    <a:pt x="1546384" y="208121"/>
                    <a:pt x="1545431" y="208121"/>
                    <a:pt x="1545431" y="208121"/>
                  </a:cubicBezTo>
                  <a:cubicBezTo>
                    <a:pt x="1545431" y="208121"/>
                    <a:pt x="1546384" y="209074"/>
                    <a:pt x="1546384" y="210979"/>
                  </a:cubicBezTo>
                  <a:cubicBezTo>
                    <a:pt x="1548289" y="215741"/>
                    <a:pt x="1549241" y="220504"/>
                    <a:pt x="1551146" y="226219"/>
                  </a:cubicBezTo>
                  <a:cubicBezTo>
                    <a:pt x="1552099" y="228124"/>
                    <a:pt x="1552099" y="229076"/>
                    <a:pt x="1552099" y="230981"/>
                  </a:cubicBezTo>
                  <a:cubicBezTo>
                    <a:pt x="1552099" y="232886"/>
                    <a:pt x="1553051" y="233839"/>
                    <a:pt x="1553051" y="235744"/>
                  </a:cubicBezTo>
                  <a:cubicBezTo>
                    <a:pt x="1553051" y="237649"/>
                    <a:pt x="1553051" y="239554"/>
                    <a:pt x="1554004" y="241459"/>
                  </a:cubicBezTo>
                  <a:cubicBezTo>
                    <a:pt x="1554004" y="242411"/>
                    <a:pt x="1554004" y="243364"/>
                    <a:pt x="1554004" y="244316"/>
                  </a:cubicBezTo>
                  <a:cubicBezTo>
                    <a:pt x="1554004" y="246221"/>
                    <a:pt x="1553051" y="248126"/>
                    <a:pt x="1553051" y="250031"/>
                  </a:cubicBezTo>
                  <a:cubicBezTo>
                    <a:pt x="1551146" y="253841"/>
                    <a:pt x="1549241" y="257651"/>
                    <a:pt x="1547336" y="263366"/>
                  </a:cubicBezTo>
                  <a:cubicBezTo>
                    <a:pt x="1545431" y="258604"/>
                    <a:pt x="1543526" y="254794"/>
                    <a:pt x="1542574" y="251936"/>
                  </a:cubicBezTo>
                  <a:cubicBezTo>
                    <a:pt x="1542574" y="249079"/>
                    <a:pt x="1542574" y="245269"/>
                    <a:pt x="1542574" y="243364"/>
                  </a:cubicBezTo>
                  <a:cubicBezTo>
                    <a:pt x="1542574" y="230029"/>
                    <a:pt x="1542574" y="222409"/>
                    <a:pt x="1542574" y="222409"/>
                  </a:cubicBezTo>
                  <a:cubicBezTo>
                    <a:pt x="1542574" y="222409"/>
                    <a:pt x="1541621" y="230029"/>
                    <a:pt x="1538764" y="243364"/>
                  </a:cubicBezTo>
                  <a:cubicBezTo>
                    <a:pt x="1538764" y="243364"/>
                    <a:pt x="1538764" y="243364"/>
                    <a:pt x="1538764" y="243364"/>
                  </a:cubicBezTo>
                  <a:cubicBezTo>
                    <a:pt x="1534001" y="232886"/>
                    <a:pt x="1531144" y="226219"/>
                    <a:pt x="1531144" y="226219"/>
                  </a:cubicBezTo>
                  <a:cubicBezTo>
                    <a:pt x="1531144" y="226219"/>
                    <a:pt x="1533049" y="234791"/>
                    <a:pt x="1537811" y="250031"/>
                  </a:cubicBezTo>
                  <a:cubicBezTo>
                    <a:pt x="1537811" y="252889"/>
                    <a:pt x="1536859" y="255746"/>
                    <a:pt x="1536859" y="258604"/>
                  </a:cubicBezTo>
                  <a:cubicBezTo>
                    <a:pt x="1534954" y="251936"/>
                    <a:pt x="1533049" y="245269"/>
                    <a:pt x="1531144" y="239554"/>
                  </a:cubicBezTo>
                  <a:cubicBezTo>
                    <a:pt x="1529239" y="232886"/>
                    <a:pt x="1527334" y="227171"/>
                    <a:pt x="1525429" y="220504"/>
                  </a:cubicBezTo>
                  <a:cubicBezTo>
                    <a:pt x="1524476" y="217646"/>
                    <a:pt x="1523524" y="214789"/>
                    <a:pt x="1521619" y="211931"/>
                  </a:cubicBezTo>
                  <a:cubicBezTo>
                    <a:pt x="1518761" y="173831"/>
                    <a:pt x="1515904" y="150019"/>
                    <a:pt x="1515904" y="150019"/>
                  </a:cubicBezTo>
                  <a:cubicBezTo>
                    <a:pt x="1515904" y="150019"/>
                    <a:pt x="1514951" y="166211"/>
                    <a:pt x="1513046" y="192881"/>
                  </a:cubicBezTo>
                  <a:cubicBezTo>
                    <a:pt x="1510189" y="187166"/>
                    <a:pt x="1508284" y="182404"/>
                    <a:pt x="1506379" y="177641"/>
                  </a:cubicBezTo>
                  <a:cubicBezTo>
                    <a:pt x="1499711" y="163354"/>
                    <a:pt x="1495901" y="154781"/>
                    <a:pt x="1495901" y="154781"/>
                  </a:cubicBezTo>
                  <a:cubicBezTo>
                    <a:pt x="1495901" y="154781"/>
                    <a:pt x="1497806" y="163354"/>
                    <a:pt x="1502569" y="178594"/>
                  </a:cubicBezTo>
                  <a:cubicBezTo>
                    <a:pt x="1503521" y="182404"/>
                    <a:pt x="1504474" y="186214"/>
                    <a:pt x="1505426" y="190024"/>
                  </a:cubicBezTo>
                  <a:cubicBezTo>
                    <a:pt x="1505426" y="189071"/>
                    <a:pt x="1504474" y="189071"/>
                    <a:pt x="1504474" y="189071"/>
                  </a:cubicBezTo>
                  <a:cubicBezTo>
                    <a:pt x="1504474" y="189071"/>
                    <a:pt x="1506379" y="196691"/>
                    <a:pt x="1510189" y="210026"/>
                  </a:cubicBezTo>
                  <a:cubicBezTo>
                    <a:pt x="1510189" y="210979"/>
                    <a:pt x="1511141" y="212884"/>
                    <a:pt x="1511141" y="213836"/>
                  </a:cubicBezTo>
                  <a:cubicBezTo>
                    <a:pt x="1511141" y="220504"/>
                    <a:pt x="1510189" y="227171"/>
                    <a:pt x="1510189" y="233839"/>
                  </a:cubicBezTo>
                  <a:cubicBezTo>
                    <a:pt x="1510189" y="241459"/>
                    <a:pt x="1509236" y="250031"/>
                    <a:pt x="1509236" y="258604"/>
                  </a:cubicBezTo>
                  <a:cubicBezTo>
                    <a:pt x="1503521" y="241459"/>
                    <a:pt x="1498759" y="230981"/>
                    <a:pt x="1498759" y="230981"/>
                  </a:cubicBezTo>
                  <a:cubicBezTo>
                    <a:pt x="1498759" y="230981"/>
                    <a:pt x="1501616" y="248126"/>
                    <a:pt x="1508284" y="275749"/>
                  </a:cubicBezTo>
                  <a:cubicBezTo>
                    <a:pt x="1508284" y="279559"/>
                    <a:pt x="1508284" y="283369"/>
                    <a:pt x="1507331" y="288131"/>
                  </a:cubicBezTo>
                  <a:cubicBezTo>
                    <a:pt x="1506379" y="290036"/>
                    <a:pt x="1505426" y="290989"/>
                    <a:pt x="1504474" y="292894"/>
                  </a:cubicBezTo>
                  <a:cubicBezTo>
                    <a:pt x="1503521" y="294799"/>
                    <a:pt x="1501616" y="296704"/>
                    <a:pt x="1500664" y="298609"/>
                  </a:cubicBezTo>
                  <a:cubicBezTo>
                    <a:pt x="1497806" y="287179"/>
                    <a:pt x="1495901" y="275749"/>
                    <a:pt x="1493044" y="266224"/>
                  </a:cubicBezTo>
                  <a:cubicBezTo>
                    <a:pt x="1495901" y="253841"/>
                    <a:pt x="1497806" y="246221"/>
                    <a:pt x="1497806" y="246221"/>
                  </a:cubicBezTo>
                  <a:cubicBezTo>
                    <a:pt x="1497806" y="246221"/>
                    <a:pt x="1495901" y="251936"/>
                    <a:pt x="1491139" y="260509"/>
                  </a:cubicBezTo>
                  <a:cubicBezTo>
                    <a:pt x="1491139" y="260509"/>
                    <a:pt x="1491139" y="259556"/>
                    <a:pt x="1491139" y="259556"/>
                  </a:cubicBezTo>
                  <a:cubicBezTo>
                    <a:pt x="1491139" y="253841"/>
                    <a:pt x="1490186" y="249079"/>
                    <a:pt x="1490186" y="244316"/>
                  </a:cubicBezTo>
                  <a:cubicBezTo>
                    <a:pt x="1490186" y="242411"/>
                    <a:pt x="1490186" y="240506"/>
                    <a:pt x="1489234" y="238601"/>
                  </a:cubicBezTo>
                  <a:cubicBezTo>
                    <a:pt x="1489234" y="237649"/>
                    <a:pt x="1489234" y="237649"/>
                    <a:pt x="1489234" y="237649"/>
                  </a:cubicBezTo>
                  <a:cubicBezTo>
                    <a:pt x="1489234" y="237649"/>
                    <a:pt x="1489234" y="237649"/>
                    <a:pt x="1489234" y="238601"/>
                  </a:cubicBezTo>
                  <a:cubicBezTo>
                    <a:pt x="1488281" y="230981"/>
                    <a:pt x="1488281" y="225266"/>
                    <a:pt x="1486376" y="219551"/>
                  </a:cubicBezTo>
                  <a:cubicBezTo>
                    <a:pt x="1483519" y="206216"/>
                    <a:pt x="1482566" y="198596"/>
                    <a:pt x="1482566" y="198596"/>
                  </a:cubicBezTo>
                  <a:cubicBezTo>
                    <a:pt x="1482566" y="198596"/>
                    <a:pt x="1482566" y="206216"/>
                    <a:pt x="1482566" y="220504"/>
                  </a:cubicBezTo>
                  <a:cubicBezTo>
                    <a:pt x="1482566" y="222409"/>
                    <a:pt x="1482566" y="225266"/>
                    <a:pt x="1482566" y="228124"/>
                  </a:cubicBezTo>
                  <a:cubicBezTo>
                    <a:pt x="1476851" y="206216"/>
                    <a:pt x="1473041" y="193834"/>
                    <a:pt x="1473041" y="193834"/>
                  </a:cubicBezTo>
                  <a:cubicBezTo>
                    <a:pt x="1473041" y="193834"/>
                    <a:pt x="1474946" y="220504"/>
                    <a:pt x="1479709" y="259556"/>
                  </a:cubicBezTo>
                  <a:cubicBezTo>
                    <a:pt x="1479709" y="260509"/>
                    <a:pt x="1478756" y="261461"/>
                    <a:pt x="1478756" y="262414"/>
                  </a:cubicBezTo>
                  <a:cubicBezTo>
                    <a:pt x="1477804" y="263366"/>
                    <a:pt x="1477804" y="265271"/>
                    <a:pt x="1476851" y="266224"/>
                  </a:cubicBezTo>
                  <a:cubicBezTo>
                    <a:pt x="1476851" y="263366"/>
                    <a:pt x="1475899" y="260509"/>
                    <a:pt x="1475899" y="257651"/>
                  </a:cubicBezTo>
                  <a:cubicBezTo>
                    <a:pt x="1473994" y="244316"/>
                    <a:pt x="1473041" y="232886"/>
                    <a:pt x="1471136" y="221456"/>
                  </a:cubicBezTo>
                  <a:cubicBezTo>
                    <a:pt x="1469231" y="210979"/>
                    <a:pt x="1468279" y="201454"/>
                    <a:pt x="1466374" y="193834"/>
                  </a:cubicBezTo>
                  <a:cubicBezTo>
                    <a:pt x="1462564" y="178594"/>
                    <a:pt x="1460659" y="170021"/>
                    <a:pt x="1460659" y="170021"/>
                  </a:cubicBezTo>
                  <a:cubicBezTo>
                    <a:pt x="1460659" y="170021"/>
                    <a:pt x="1461611" y="178594"/>
                    <a:pt x="1462564" y="193834"/>
                  </a:cubicBezTo>
                  <a:cubicBezTo>
                    <a:pt x="1463516" y="201454"/>
                    <a:pt x="1463516" y="210979"/>
                    <a:pt x="1464469" y="221456"/>
                  </a:cubicBezTo>
                  <a:cubicBezTo>
                    <a:pt x="1465421" y="231934"/>
                    <a:pt x="1465421" y="244316"/>
                    <a:pt x="1465421" y="257651"/>
                  </a:cubicBezTo>
                  <a:cubicBezTo>
                    <a:pt x="1465421" y="263366"/>
                    <a:pt x="1465421" y="269081"/>
                    <a:pt x="1465421" y="275749"/>
                  </a:cubicBezTo>
                  <a:cubicBezTo>
                    <a:pt x="1462564" y="265271"/>
                    <a:pt x="1458754" y="254794"/>
                    <a:pt x="1455896" y="246221"/>
                  </a:cubicBezTo>
                  <a:cubicBezTo>
                    <a:pt x="1453039" y="235744"/>
                    <a:pt x="1450181" y="226219"/>
                    <a:pt x="1447324" y="218599"/>
                  </a:cubicBezTo>
                  <a:cubicBezTo>
                    <a:pt x="1442561" y="203359"/>
                    <a:pt x="1439704" y="194786"/>
                    <a:pt x="1439704" y="194786"/>
                  </a:cubicBezTo>
                  <a:cubicBezTo>
                    <a:pt x="1439704" y="194786"/>
                    <a:pt x="1440656" y="202406"/>
                    <a:pt x="1442561" y="215741"/>
                  </a:cubicBezTo>
                  <a:cubicBezTo>
                    <a:pt x="1439704" y="203359"/>
                    <a:pt x="1437799" y="193834"/>
                    <a:pt x="1435894" y="185261"/>
                  </a:cubicBezTo>
                  <a:cubicBezTo>
                    <a:pt x="1435894" y="169069"/>
                    <a:pt x="1435894" y="159544"/>
                    <a:pt x="1435894" y="159544"/>
                  </a:cubicBezTo>
                  <a:cubicBezTo>
                    <a:pt x="1435894" y="159544"/>
                    <a:pt x="1434941" y="164306"/>
                    <a:pt x="1433036" y="173831"/>
                  </a:cubicBezTo>
                  <a:cubicBezTo>
                    <a:pt x="1431131" y="165259"/>
                    <a:pt x="1430179" y="160496"/>
                    <a:pt x="1430179" y="160496"/>
                  </a:cubicBezTo>
                  <a:cubicBezTo>
                    <a:pt x="1430179" y="160496"/>
                    <a:pt x="1430179" y="162401"/>
                    <a:pt x="1430179" y="166211"/>
                  </a:cubicBezTo>
                  <a:cubicBezTo>
                    <a:pt x="1428274" y="158591"/>
                    <a:pt x="1427321" y="151924"/>
                    <a:pt x="1425416" y="147161"/>
                  </a:cubicBezTo>
                  <a:cubicBezTo>
                    <a:pt x="1421606" y="134779"/>
                    <a:pt x="1418749" y="127159"/>
                    <a:pt x="1418749" y="127159"/>
                  </a:cubicBezTo>
                  <a:cubicBezTo>
                    <a:pt x="1418749" y="127159"/>
                    <a:pt x="1419701" y="134779"/>
                    <a:pt x="1421606" y="148114"/>
                  </a:cubicBezTo>
                  <a:cubicBezTo>
                    <a:pt x="1422559" y="154781"/>
                    <a:pt x="1423511" y="162401"/>
                    <a:pt x="1423511" y="171926"/>
                  </a:cubicBezTo>
                  <a:cubicBezTo>
                    <a:pt x="1424464" y="181451"/>
                    <a:pt x="1424464" y="190976"/>
                    <a:pt x="1425416" y="202406"/>
                  </a:cubicBezTo>
                  <a:cubicBezTo>
                    <a:pt x="1425416" y="208121"/>
                    <a:pt x="1426369" y="212884"/>
                    <a:pt x="1426369" y="218599"/>
                  </a:cubicBezTo>
                  <a:cubicBezTo>
                    <a:pt x="1425416" y="224314"/>
                    <a:pt x="1424464" y="230029"/>
                    <a:pt x="1424464" y="235744"/>
                  </a:cubicBezTo>
                  <a:cubicBezTo>
                    <a:pt x="1423511" y="231934"/>
                    <a:pt x="1422559" y="229076"/>
                    <a:pt x="1421606" y="226219"/>
                  </a:cubicBezTo>
                  <a:cubicBezTo>
                    <a:pt x="1419701" y="219551"/>
                    <a:pt x="1416844" y="214789"/>
                    <a:pt x="1415891" y="210026"/>
                  </a:cubicBezTo>
                  <a:cubicBezTo>
                    <a:pt x="1412081" y="201454"/>
                    <a:pt x="1410176" y="195739"/>
                    <a:pt x="1410176" y="195739"/>
                  </a:cubicBezTo>
                  <a:cubicBezTo>
                    <a:pt x="1410176" y="195739"/>
                    <a:pt x="1411129" y="201454"/>
                    <a:pt x="1412081" y="210979"/>
                  </a:cubicBezTo>
                  <a:cubicBezTo>
                    <a:pt x="1413034" y="215741"/>
                    <a:pt x="1413986" y="221456"/>
                    <a:pt x="1414939" y="228124"/>
                  </a:cubicBezTo>
                  <a:cubicBezTo>
                    <a:pt x="1415891" y="234791"/>
                    <a:pt x="1416844" y="241459"/>
                    <a:pt x="1416844" y="250031"/>
                  </a:cubicBezTo>
                  <a:cubicBezTo>
                    <a:pt x="1416844" y="255746"/>
                    <a:pt x="1417796" y="261461"/>
                    <a:pt x="1418749" y="268129"/>
                  </a:cubicBezTo>
                  <a:cubicBezTo>
                    <a:pt x="1416844" y="270986"/>
                    <a:pt x="1414939" y="273844"/>
                    <a:pt x="1413034" y="277654"/>
                  </a:cubicBezTo>
                  <a:cubicBezTo>
                    <a:pt x="1412081" y="275749"/>
                    <a:pt x="1412081" y="273844"/>
                    <a:pt x="1411129" y="271939"/>
                  </a:cubicBezTo>
                  <a:cubicBezTo>
                    <a:pt x="1406366" y="237649"/>
                    <a:pt x="1401604" y="215741"/>
                    <a:pt x="1401604" y="215741"/>
                  </a:cubicBezTo>
                  <a:cubicBezTo>
                    <a:pt x="1401604" y="215741"/>
                    <a:pt x="1401604" y="226219"/>
                    <a:pt x="1400651" y="243364"/>
                  </a:cubicBezTo>
                  <a:cubicBezTo>
                    <a:pt x="1397794" y="233839"/>
                    <a:pt x="1394936" y="226219"/>
                    <a:pt x="1392079" y="219551"/>
                  </a:cubicBezTo>
                  <a:cubicBezTo>
                    <a:pt x="1392079" y="217646"/>
                    <a:pt x="1393031" y="215741"/>
                    <a:pt x="1393031" y="213836"/>
                  </a:cubicBezTo>
                  <a:cubicBezTo>
                    <a:pt x="1393984" y="212884"/>
                    <a:pt x="1394936" y="211931"/>
                    <a:pt x="1395889" y="210979"/>
                  </a:cubicBezTo>
                  <a:cubicBezTo>
                    <a:pt x="1399699" y="207169"/>
                    <a:pt x="1400651" y="205264"/>
                    <a:pt x="1400651" y="205264"/>
                  </a:cubicBezTo>
                  <a:cubicBezTo>
                    <a:pt x="1400651" y="205264"/>
                    <a:pt x="1398746" y="207169"/>
                    <a:pt x="1394936" y="210026"/>
                  </a:cubicBezTo>
                  <a:cubicBezTo>
                    <a:pt x="1394936" y="210026"/>
                    <a:pt x="1393984" y="210979"/>
                    <a:pt x="1393031" y="210979"/>
                  </a:cubicBezTo>
                  <a:cubicBezTo>
                    <a:pt x="1393984" y="205264"/>
                    <a:pt x="1394936" y="202406"/>
                    <a:pt x="1394936" y="202406"/>
                  </a:cubicBezTo>
                  <a:cubicBezTo>
                    <a:pt x="1394936" y="202406"/>
                    <a:pt x="1393031" y="206216"/>
                    <a:pt x="1391126" y="212884"/>
                  </a:cubicBezTo>
                  <a:cubicBezTo>
                    <a:pt x="1391126" y="212884"/>
                    <a:pt x="1390174" y="213836"/>
                    <a:pt x="1390174" y="213836"/>
                  </a:cubicBezTo>
                  <a:cubicBezTo>
                    <a:pt x="1386364" y="204311"/>
                    <a:pt x="1384459" y="199549"/>
                    <a:pt x="1384459" y="199549"/>
                  </a:cubicBezTo>
                  <a:cubicBezTo>
                    <a:pt x="1384459" y="199549"/>
                    <a:pt x="1385411" y="205264"/>
                    <a:pt x="1387316" y="215741"/>
                  </a:cubicBezTo>
                  <a:cubicBezTo>
                    <a:pt x="1384459" y="218599"/>
                    <a:pt x="1382554" y="220504"/>
                    <a:pt x="1378744" y="224314"/>
                  </a:cubicBezTo>
                  <a:cubicBezTo>
                    <a:pt x="1374934" y="229076"/>
                    <a:pt x="1371124" y="233839"/>
                    <a:pt x="1367314" y="240506"/>
                  </a:cubicBezTo>
                  <a:cubicBezTo>
                    <a:pt x="1363504" y="230029"/>
                    <a:pt x="1358741" y="219551"/>
                    <a:pt x="1354931" y="209074"/>
                  </a:cubicBezTo>
                  <a:cubicBezTo>
                    <a:pt x="1354931" y="199549"/>
                    <a:pt x="1354931" y="191929"/>
                    <a:pt x="1354931" y="185261"/>
                  </a:cubicBezTo>
                  <a:cubicBezTo>
                    <a:pt x="1354931" y="167164"/>
                    <a:pt x="1354931" y="157639"/>
                    <a:pt x="1354931" y="157639"/>
                  </a:cubicBezTo>
                  <a:cubicBezTo>
                    <a:pt x="1354931" y="157639"/>
                    <a:pt x="1353026" y="168116"/>
                    <a:pt x="1351121" y="185261"/>
                  </a:cubicBezTo>
                  <a:cubicBezTo>
                    <a:pt x="1350169" y="189071"/>
                    <a:pt x="1350169" y="192881"/>
                    <a:pt x="1349216" y="197644"/>
                  </a:cubicBezTo>
                  <a:cubicBezTo>
                    <a:pt x="1347311" y="193834"/>
                    <a:pt x="1345406" y="190024"/>
                    <a:pt x="1343501" y="186214"/>
                  </a:cubicBezTo>
                  <a:cubicBezTo>
                    <a:pt x="1343501" y="181451"/>
                    <a:pt x="1344454" y="175736"/>
                    <a:pt x="1344454" y="171926"/>
                  </a:cubicBezTo>
                  <a:cubicBezTo>
                    <a:pt x="1344454" y="166211"/>
                    <a:pt x="1344454" y="161449"/>
                    <a:pt x="1344454" y="157639"/>
                  </a:cubicBezTo>
                  <a:cubicBezTo>
                    <a:pt x="1344454" y="151924"/>
                    <a:pt x="1345406" y="147161"/>
                    <a:pt x="1345406" y="142399"/>
                  </a:cubicBezTo>
                  <a:cubicBezTo>
                    <a:pt x="1346359" y="129064"/>
                    <a:pt x="1346359" y="120491"/>
                    <a:pt x="1346359" y="120491"/>
                  </a:cubicBezTo>
                  <a:cubicBezTo>
                    <a:pt x="1346359" y="120491"/>
                    <a:pt x="1344454" y="128111"/>
                    <a:pt x="1341596" y="141446"/>
                  </a:cubicBezTo>
                  <a:cubicBezTo>
                    <a:pt x="1340644" y="148114"/>
                    <a:pt x="1338739" y="156686"/>
                    <a:pt x="1336834" y="166211"/>
                  </a:cubicBezTo>
                  <a:cubicBezTo>
                    <a:pt x="1336834" y="167164"/>
                    <a:pt x="1336834" y="168116"/>
                    <a:pt x="1335881" y="169069"/>
                  </a:cubicBezTo>
                  <a:cubicBezTo>
                    <a:pt x="1333024" y="162401"/>
                    <a:pt x="1330166" y="156686"/>
                    <a:pt x="1327309" y="150971"/>
                  </a:cubicBezTo>
                  <a:cubicBezTo>
                    <a:pt x="1299686" y="91916"/>
                    <a:pt x="1280636" y="53816"/>
                    <a:pt x="1280636" y="53816"/>
                  </a:cubicBezTo>
                  <a:cubicBezTo>
                    <a:pt x="1280636" y="53816"/>
                    <a:pt x="1293971" y="94774"/>
                    <a:pt x="1317784" y="155734"/>
                  </a:cubicBezTo>
                  <a:cubicBezTo>
                    <a:pt x="1322546" y="168116"/>
                    <a:pt x="1327309" y="180499"/>
                    <a:pt x="1332071" y="193834"/>
                  </a:cubicBezTo>
                  <a:cubicBezTo>
                    <a:pt x="1332071" y="195739"/>
                    <a:pt x="1332071" y="196691"/>
                    <a:pt x="1331119" y="197644"/>
                  </a:cubicBezTo>
                  <a:cubicBezTo>
                    <a:pt x="1329214" y="209074"/>
                    <a:pt x="1327309" y="222409"/>
                    <a:pt x="1326356" y="235744"/>
                  </a:cubicBezTo>
                  <a:cubicBezTo>
                    <a:pt x="1324451" y="249079"/>
                    <a:pt x="1323499" y="263366"/>
                    <a:pt x="1321594" y="277654"/>
                  </a:cubicBezTo>
                  <a:cubicBezTo>
                    <a:pt x="1321594" y="283369"/>
                    <a:pt x="1320641" y="288131"/>
                    <a:pt x="1319689" y="293846"/>
                  </a:cubicBezTo>
                  <a:cubicBezTo>
                    <a:pt x="1318736" y="292894"/>
                    <a:pt x="1318736" y="291941"/>
                    <a:pt x="1317784" y="290989"/>
                  </a:cubicBezTo>
                  <a:cubicBezTo>
                    <a:pt x="1317784" y="289084"/>
                    <a:pt x="1317784" y="289084"/>
                    <a:pt x="1317784" y="289084"/>
                  </a:cubicBezTo>
                  <a:cubicBezTo>
                    <a:pt x="1317784" y="289084"/>
                    <a:pt x="1317784" y="290036"/>
                    <a:pt x="1316831" y="290989"/>
                  </a:cubicBezTo>
                  <a:cubicBezTo>
                    <a:pt x="1316831" y="290036"/>
                    <a:pt x="1315879" y="289084"/>
                    <a:pt x="1315879" y="288131"/>
                  </a:cubicBezTo>
                  <a:cubicBezTo>
                    <a:pt x="1314926" y="287179"/>
                    <a:pt x="1314926" y="286226"/>
                    <a:pt x="1313974" y="285274"/>
                  </a:cubicBezTo>
                  <a:cubicBezTo>
                    <a:pt x="1315879" y="259556"/>
                    <a:pt x="1316831" y="244316"/>
                    <a:pt x="1316831" y="244316"/>
                  </a:cubicBezTo>
                  <a:cubicBezTo>
                    <a:pt x="1316831" y="244316"/>
                    <a:pt x="1313974" y="256699"/>
                    <a:pt x="1309211" y="277654"/>
                  </a:cubicBezTo>
                  <a:cubicBezTo>
                    <a:pt x="1305401" y="271939"/>
                    <a:pt x="1302544" y="266224"/>
                    <a:pt x="1298734" y="260509"/>
                  </a:cubicBezTo>
                  <a:cubicBezTo>
                    <a:pt x="1304449" y="235744"/>
                    <a:pt x="1310164" y="213836"/>
                    <a:pt x="1313974" y="199549"/>
                  </a:cubicBezTo>
                  <a:cubicBezTo>
                    <a:pt x="1317784" y="182404"/>
                    <a:pt x="1319689" y="172879"/>
                    <a:pt x="1319689" y="172879"/>
                  </a:cubicBezTo>
                  <a:cubicBezTo>
                    <a:pt x="1319689" y="172879"/>
                    <a:pt x="1307306" y="202406"/>
                    <a:pt x="1291114" y="249079"/>
                  </a:cubicBezTo>
                  <a:cubicBezTo>
                    <a:pt x="1287304" y="243364"/>
                    <a:pt x="1284446" y="238601"/>
                    <a:pt x="1281589" y="234791"/>
                  </a:cubicBezTo>
                  <a:cubicBezTo>
                    <a:pt x="1273016" y="222409"/>
                    <a:pt x="1267301" y="215741"/>
                    <a:pt x="1267301" y="215741"/>
                  </a:cubicBezTo>
                  <a:cubicBezTo>
                    <a:pt x="1267301" y="215741"/>
                    <a:pt x="1270159" y="222409"/>
                    <a:pt x="1275874" y="232886"/>
                  </a:cubicBezTo>
                  <a:cubicBezTo>
                    <a:pt x="1274921" y="234791"/>
                    <a:pt x="1273969" y="238601"/>
                    <a:pt x="1272064" y="243364"/>
                  </a:cubicBezTo>
                  <a:cubicBezTo>
                    <a:pt x="1268254" y="237649"/>
                    <a:pt x="1264444" y="231934"/>
                    <a:pt x="1261586" y="227171"/>
                  </a:cubicBezTo>
                  <a:cubicBezTo>
                    <a:pt x="1257776" y="221456"/>
                    <a:pt x="1253014" y="215741"/>
                    <a:pt x="1249204" y="210979"/>
                  </a:cubicBezTo>
                  <a:cubicBezTo>
                    <a:pt x="1248251" y="210026"/>
                    <a:pt x="1248251" y="209074"/>
                    <a:pt x="1247299" y="208121"/>
                  </a:cubicBezTo>
                  <a:cubicBezTo>
                    <a:pt x="1250156" y="203359"/>
                    <a:pt x="1251109" y="199549"/>
                    <a:pt x="1251109" y="199549"/>
                  </a:cubicBezTo>
                  <a:cubicBezTo>
                    <a:pt x="1251109" y="199549"/>
                    <a:pt x="1249204" y="202406"/>
                    <a:pt x="1246346" y="206216"/>
                  </a:cubicBezTo>
                  <a:cubicBezTo>
                    <a:pt x="1239679" y="197644"/>
                    <a:pt x="1233964" y="190024"/>
                    <a:pt x="1229201" y="184309"/>
                  </a:cubicBezTo>
                  <a:cubicBezTo>
                    <a:pt x="1217771" y="170974"/>
                    <a:pt x="1211104" y="162401"/>
                    <a:pt x="1211104" y="162401"/>
                  </a:cubicBezTo>
                  <a:cubicBezTo>
                    <a:pt x="1211104" y="162401"/>
                    <a:pt x="1216819" y="170974"/>
                    <a:pt x="1226344" y="186214"/>
                  </a:cubicBezTo>
                  <a:cubicBezTo>
                    <a:pt x="1231106" y="192881"/>
                    <a:pt x="1235869" y="202406"/>
                    <a:pt x="1242536" y="211931"/>
                  </a:cubicBezTo>
                  <a:cubicBezTo>
                    <a:pt x="1240631" y="214789"/>
                    <a:pt x="1238726" y="217646"/>
                    <a:pt x="1236821" y="220504"/>
                  </a:cubicBezTo>
                  <a:cubicBezTo>
                    <a:pt x="1235869" y="222409"/>
                    <a:pt x="1234916" y="224314"/>
                    <a:pt x="1233011" y="226219"/>
                  </a:cubicBezTo>
                  <a:cubicBezTo>
                    <a:pt x="1233011" y="221456"/>
                    <a:pt x="1232059" y="217646"/>
                    <a:pt x="1231106" y="212884"/>
                  </a:cubicBezTo>
                  <a:cubicBezTo>
                    <a:pt x="1231106" y="211931"/>
                    <a:pt x="1230154" y="210026"/>
                    <a:pt x="1228249" y="209074"/>
                  </a:cubicBezTo>
                  <a:cubicBezTo>
                    <a:pt x="1228249" y="209074"/>
                    <a:pt x="1227296" y="209074"/>
                    <a:pt x="1226344" y="209074"/>
                  </a:cubicBezTo>
                  <a:cubicBezTo>
                    <a:pt x="1225391" y="206216"/>
                    <a:pt x="1224439" y="202406"/>
                    <a:pt x="1223486" y="199549"/>
                  </a:cubicBezTo>
                  <a:cubicBezTo>
                    <a:pt x="1218724" y="187166"/>
                    <a:pt x="1215866" y="179546"/>
                    <a:pt x="1215866" y="179546"/>
                  </a:cubicBezTo>
                  <a:cubicBezTo>
                    <a:pt x="1215866" y="179546"/>
                    <a:pt x="1216819" y="187166"/>
                    <a:pt x="1219676" y="200501"/>
                  </a:cubicBezTo>
                  <a:cubicBezTo>
                    <a:pt x="1220629" y="204311"/>
                    <a:pt x="1220629" y="208121"/>
                    <a:pt x="1221581" y="211931"/>
                  </a:cubicBezTo>
                  <a:cubicBezTo>
                    <a:pt x="1221581" y="212884"/>
                    <a:pt x="1220629" y="212884"/>
                    <a:pt x="1220629" y="213836"/>
                  </a:cubicBezTo>
                  <a:cubicBezTo>
                    <a:pt x="1214914" y="208121"/>
                    <a:pt x="1211104" y="203359"/>
                    <a:pt x="1207294" y="200501"/>
                  </a:cubicBezTo>
                  <a:cubicBezTo>
                    <a:pt x="1203484" y="197644"/>
                    <a:pt x="1201579" y="195739"/>
                    <a:pt x="1201579" y="195739"/>
                  </a:cubicBezTo>
                  <a:cubicBezTo>
                    <a:pt x="1201579" y="195739"/>
                    <a:pt x="1203484" y="197644"/>
                    <a:pt x="1206341" y="201454"/>
                  </a:cubicBezTo>
                  <a:cubicBezTo>
                    <a:pt x="1209199" y="205264"/>
                    <a:pt x="1213009" y="210979"/>
                    <a:pt x="1217771" y="217646"/>
                  </a:cubicBezTo>
                  <a:lnTo>
                    <a:pt x="1217771" y="217646"/>
                  </a:lnTo>
                  <a:cubicBezTo>
                    <a:pt x="1216819" y="222409"/>
                    <a:pt x="1216819" y="227171"/>
                    <a:pt x="1216819" y="231934"/>
                  </a:cubicBezTo>
                  <a:cubicBezTo>
                    <a:pt x="1207294" y="223361"/>
                    <a:pt x="1202531" y="219551"/>
                    <a:pt x="1202531" y="219551"/>
                  </a:cubicBezTo>
                  <a:cubicBezTo>
                    <a:pt x="1202531" y="219551"/>
                    <a:pt x="1207294" y="226219"/>
                    <a:pt x="1215866" y="236696"/>
                  </a:cubicBezTo>
                  <a:cubicBezTo>
                    <a:pt x="1215866" y="240506"/>
                    <a:pt x="1214914" y="245269"/>
                    <a:pt x="1214914" y="249079"/>
                  </a:cubicBezTo>
                  <a:cubicBezTo>
                    <a:pt x="1214914" y="250984"/>
                    <a:pt x="1214914" y="252889"/>
                    <a:pt x="1214914" y="255746"/>
                  </a:cubicBezTo>
                  <a:cubicBezTo>
                    <a:pt x="1214914" y="253841"/>
                    <a:pt x="1213961" y="252889"/>
                    <a:pt x="1213961" y="250984"/>
                  </a:cubicBezTo>
                  <a:cubicBezTo>
                    <a:pt x="1213961" y="250984"/>
                    <a:pt x="1213961" y="250031"/>
                    <a:pt x="1213961" y="250031"/>
                  </a:cubicBezTo>
                  <a:cubicBezTo>
                    <a:pt x="1213961" y="249079"/>
                    <a:pt x="1214914" y="249079"/>
                    <a:pt x="1214914" y="249079"/>
                  </a:cubicBezTo>
                  <a:cubicBezTo>
                    <a:pt x="1214914" y="249079"/>
                    <a:pt x="1214914" y="249079"/>
                    <a:pt x="1213961" y="250031"/>
                  </a:cubicBezTo>
                  <a:cubicBezTo>
                    <a:pt x="1212056" y="242411"/>
                    <a:pt x="1209199" y="235744"/>
                    <a:pt x="1207294" y="229076"/>
                  </a:cubicBezTo>
                  <a:cubicBezTo>
                    <a:pt x="1204436" y="222409"/>
                    <a:pt x="1202531" y="216694"/>
                    <a:pt x="1200626" y="212884"/>
                  </a:cubicBezTo>
                  <a:cubicBezTo>
                    <a:pt x="1195864" y="204311"/>
                    <a:pt x="1193959" y="198596"/>
                    <a:pt x="1193959" y="198596"/>
                  </a:cubicBezTo>
                  <a:cubicBezTo>
                    <a:pt x="1193959" y="198596"/>
                    <a:pt x="1194911" y="204311"/>
                    <a:pt x="1196816" y="213836"/>
                  </a:cubicBezTo>
                  <a:cubicBezTo>
                    <a:pt x="1197769" y="218599"/>
                    <a:pt x="1198721" y="224314"/>
                    <a:pt x="1200626" y="230981"/>
                  </a:cubicBezTo>
                  <a:cubicBezTo>
                    <a:pt x="1201579" y="237649"/>
                    <a:pt x="1202531" y="245269"/>
                    <a:pt x="1204436" y="252889"/>
                  </a:cubicBezTo>
                  <a:cubicBezTo>
                    <a:pt x="1204436" y="254794"/>
                    <a:pt x="1205389" y="256699"/>
                    <a:pt x="1205389" y="258604"/>
                  </a:cubicBezTo>
                  <a:cubicBezTo>
                    <a:pt x="1202531" y="251936"/>
                    <a:pt x="1199674" y="245269"/>
                    <a:pt x="1196816" y="239554"/>
                  </a:cubicBezTo>
                  <a:cubicBezTo>
                    <a:pt x="1193959" y="233839"/>
                    <a:pt x="1191101" y="229076"/>
                    <a:pt x="1189196" y="224314"/>
                  </a:cubicBezTo>
                  <a:cubicBezTo>
                    <a:pt x="1184434" y="216694"/>
                    <a:pt x="1181576" y="211931"/>
                    <a:pt x="1181576" y="211931"/>
                  </a:cubicBezTo>
                  <a:cubicBezTo>
                    <a:pt x="1181576" y="211931"/>
                    <a:pt x="1183481" y="216694"/>
                    <a:pt x="1185386" y="225266"/>
                  </a:cubicBezTo>
                  <a:cubicBezTo>
                    <a:pt x="1187291" y="230029"/>
                    <a:pt x="1188244" y="234791"/>
                    <a:pt x="1190149" y="241459"/>
                  </a:cubicBezTo>
                  <a:cubicBezTo>
                    <a:pt x="1192054" y="247174"/>
                    <a:pt x="1193006" y="254794"/>
                    <a:pt x="1194911" y="262414"/>
                  </a:cubicBezTo>
                  <a:cubicBezTo>
                    <a:pt x="1195864" y="267176"/>
                    <a:pt x="1196816" y="271939"/>
                    <a:pt x="1197769" y="276701"/>
                  </a:cubicBezTo>
                  <a:cubicBezTo>
                    <a:pt x="1196816" y="279559"/>
                    <a:pt x="1194911" y="281464"/>
                    <a:pt x="1193959" y="284321"/>
                  </a:cubicBezTo>
                  <a:cubicBezTo>
                    <a:pt x="1193959" y="284321"/>
                    <a:pt x="1193959" y="283369"/>
                    <a:pt x="1193959" y="283369"/>
                  </a:cubicBezTo>
                  <a:cubicBezTo>
                    <a:pt x="1193959" y="282416"/>
                    <a:pt x="1193006" y="280511"/>
                    <a:pt x="1193006" y="279559"/>
                  </a:cubicBezTo>
                  <a:cubicBezTo>
                    <a:pt x="1193959" y="277654"/>
                    <a:pt x="1193959" y="276701"/>
                    <a:pt x="1193959" y="276701"/>
                  </a:cubicBezTo>
                  <a:cubicBezTo>
                    <a:pt x="1193959" y="276701"/>
                    <a:pt x="1193959" y="277654"/>
                    <a:pt x="1193006" y="278606"/>
                  </a:cubicBezTo>
                  <a:cubicBezTo>
                    <a:pt x="1190149" y="268129"/>
                    <a:pt x="1187291" y="258604"/>
                    <a:pt x="1184434" y="250984"/>
                  </a:cubicBezTo>
                  <a:cubicBezTo>
                    <a:pt x="1179671" y="239554"/>
                    <a:pt x="1176814" y="231934"/>
                    <a:pt x="1174909" y="227171"/>
                  </a:cubicBezTo>
                  <a:cubicBezTo>
                    <a:pt x="1174909" y="226219"/>
                    <a:pt x="1174909" y="224314"/>
                    <a:pt x="1174909" y="223361"/>
                  </a:cubicBezTo>
                  <a:cubicBezTo>
                    <a:pt x="1174909" y="212884"/>
                    <a:pt x="1175861" y="204311"/>
                    <a:pt x="1175861" y="196691"/>
                  </a:cubicBezTo>
                  <a:cubicBezTo>
                    <a:pt x="1175861" y="182404"/>
                    <a:pt x="1174909" y="173831"/>
                    <a:pt x="1174909" y="173831"/>
                  </a:cubicBezTo>
                  <a:cubicBezTo>
                    <a:pt x="1174909" y="173831"/>
                    <a:pt x="1173956" y="182404"/>
                    <a:pt x="1172051" y="196691"/>
                  </a:cubicBezTo>
                  <a:cubicBezTo>
                    <a:pt x="1171099" y="204311"/>
                    <a:pt x="1169194" y="212884"/>
                    <a:pt x="1168241" y="223361"/>
                  </a:cubicBezTo>
                  <a:cubicBezTo>
                    <a:pt x="1168241" y="224314"/>
                    <a:pt x="1168241" y="225266"/>
                    <a:pt x="1168241" y="226219"/>
                  </a:cubicBezTo>
                  <a:cubicBezTo>
                    <a:pt x="1167289" y="229076"/>
                    <a:pt x="1165384" y="232886"/>
                    <a:pt x="1162526" y="238601"/>
                  </a:cubicBezTo>
                  <a:cubicBezTo>
                    <a:pt x="1161574" y="230981"/>
                    <a:pt x="1160621" y="223361"/>
                    <a:pt x="1158716" y="215741"/>
                  </a:cubicBezTo>
                  <a:cubicBezTo>
                    <a:pt x="1156811" y="206216"/>
                    <a:pt x="1153954" y="197644"/>
                    <a:pt x="1152049" y="189071"/>
                  </a:cubicBezTo>
                  <a:cubicBezTo>
                    <a:pt x="1143476" y="155734"/>
                    <a:pt x="1136809" y="133826"/>
                    <a:pt x="1136809" y="133826"/>
                  </a:cubicBezTo>
                  <a:cubicBezTo>
                    <a:pt x="1136809" y="133826"/>
                    <a:pt x="1137761" y="156686"/>
                    <a:pt x="1140619" y="190024"/>
                  </a:cubicBezTo>
                  <a:cubicBezTo>
                    <a:pt x="1141571" y="198596"/>
                    <a:pt x="1142524" y="208121"/>
                    <a:pt x="1143476" y="217646"/>
                  </a:cubicBezTo>
                  <a:cubicBezTo>
                    <a:pt x="1144429" y="227171"/>
                    <a:pt x="1144429" y="237649"/>
                    <a:pt x="1146334" y="248126"/>
                  </a:cubicBezTo>
                  <a:cubicBezTo>
                    <a:pt x="1146334" y="252889"/>
                    <a:pt x="1147286" y="256699"/>
                    <a:pt x="1147286" y="261461"/>
                  </a:cubicBezTo>
                  <a:cubicBezTo>
                    <a:pt x="1147286" y="261461"/>
                    <a:pt x="1147286" y="261461"/>
                    <a:pt x="1147286" y="261461"/>
                  </a:cubicBezTo>
                  <a:cubicBezTo>
                    <a:pt x="1147286" y="259556"/>
                    <a:pt x="1147286" y="258604"/>
                    <a:pt x="1147286" y="258604"/>
                  </a:cubicBezTo>
                  <a:cubicBezTo>
                    <a:pt x="1147286" y="258604"/>
                    <a:pt x="1147286" y="259556"/>
                    <a:pt x="1147286" y="260509"/>
                  </a:cubicBezTo>
                  <a:cubicBezTo>
                    <a:pt x="1146334" y="257651"/>
                    <a:pt x="1144429" y="254794"/>
                    <a:pt x="1143476" y="251936"/>
                  </a:cubicBezTo>
                  <a:cubicBezTo>
                    <a:pt x="1142524" y="250984"/>
                    <a:pt x="1142524" y="250031"/>
                    <a:pt x="1141571" y="249079"/>
                  </a:cubicBezTo>
                  <a:cubicBezTo>
                    <a:pt x="1141571" y="242411"/>
                    <a:pt x="1141571" y="237649"/>
                    <a:pt x="1141571" y="237649"/>
                  </a:cubicBezTo>
                  <a:cubicBezTo>
                    <a:pt x="1141571" y="237649"/>
                    <a:pt x="1140619" y="240506"/>
                    <a:pt x="1139666" y="246221"/>
                  </a:cubicBezTo>
                  <a:cubicBezTo>
                    <a:pt x="1136809" y="241459"/>
                    <a:pt x="1134904" y="236696"/>
                    <a:pt x="1132046" y="231934"/>
                  </a:cubicBezTo>
                  <a:cubicBezTo>
                    <a:pt x="1132046" y="231934"/>
                    <a:pt x="1132046" y="230981"/>
                    <a:pt x="1132046" y="230981"/>
                  </a:cubicBezTo>
                  <a:cubicBezTo>
                    <a:pt x="1128236" y="211931"/>
                    <a:pt x="1124426" y="193834"/>
                    <a:pt x="1120616" y="177641"/>
                  </a:cubicBezTo>
                  <a:cubicBezTo>
                    <a:pt x="1116806" y="161449"/>
                    <a:pt x="1113949" y="146209"/>
                    <a:pt x="1110139" y="132874"/>
                  </a:cubicBezTo>
                  <a:cubicBezTo>
                    <a:pt x="1106329" y="119539"/>
                    <a:pt x="1103471" y="108109"/>
                    <a:pt x="1100614" y="98584"/>
                  </a:cubicBezTo>
                  <a:cubicBezTo>
                    <a:pt x="1094899" y="79534"/>
                    <a:pt x="1092041" y="69056"/>
                    <a:pt x="1092041" y="69056"/>
                  </a:cubicBezTo>
                  <a:cubicBezTo>
                    <a:pt x="1092041" y="69056"/>
                    <a:pt x="1093946" y="80486"/>
                    <a:pt x="1096804" y="99536"/>
                  </a:cubicBezTo>
                  <a:cubicBezTo>
                    <a:pt x="1098709" y="109061"/>
                    <a:pt x="1100614" y="121444"/>
                    <a:pt x="1103471" y="134779"/>
                  </a:cubicBezTo>
                  <a:cubicBezTo>
                    <a:pt x="1106329" y="148114"/>
                    <a:pt x="1108234" y="163354"/>
                    <a:pt x="1110139" y="180499"/>
                  </a:cubicBezTo>
                  <a:cubicBezTo>
                    <a:pt x="1111091" y="186214"/>
                    <a:pt x="1112044" y="192881"/>
                    <a:pt x="1112996" y="199549"/>
                  </a:cubicBezTo>
                  <a:cubicBezTo>
                    <a:pt x="1112044" y="197644"/>
                    <a:pt x="1111091" y="196691"/>
                    <a:pt x="1110139" y="194786"/>
                  </a:cubicBezTo>
                  <a:cubicBezTo>
                    <a:pt x="1109186" y="192881"/>
                    <a:pt x="1107281" y="190976"/>
                    <a:pt x="1106329" y="190024"/>
                  </a:cubicBezTo>
                  <a:cubicBezTo>
                    <a:pt x="1106329" y="189071"/>
                    <a:pt x="1106329" y="189071"/>
                    <a:pt x="1105376" y="188119"/>
                  </a:cubicBezTo>
                  <a:cubicBezTo>
                    <a:pt x="1101566" y="177641"/>
                    <a:pt x="1098709" y="168116"/>
                    <a:pt x="1095851" y="160496"/>
                  </a:cubicBezTo>
                  <a:cubicBezTo>
                    <a:pt x="1090136" y="145256"/>
                    <a:pt x="1087279" y="136684"/>
                    <a:pt x="1087279" y="136684"/>
                  </a:cubicBezTo>
                  <a:cubicBezTo>
                    <a:pt x="1087279" y="136684"/>
                    <a:pt x="1089184" y="145256"/>
                    <a:pt x="1092041" y="161449"/>
                  </a:cubicBezTo>
                  <a:cubicBezTo>
                    <a:pt x="1093946" y="169069"/>
                    <a:pt x="1095851" y="178594"/>
                    <a:pt x="1098709" y="190024"/>
                  </a:cubicBezTo>
                  <a:cubicBezTo>
                    <a:pt x="1100614" y="197644"/>
                    <a:pt x="1102519" y="207169"/>
                    <a:pt x="1103471" y="215741"/>
                  </a:cubicBezTo>
                  <a:cubicBezTo>
                    <a:pt x="1099661" y="206216"/>
                    <a:pt x="1097756" y="200501"/>
                    <a:pt x="1097756" y="200501"/>
                  </a:cubicBezTo>
                  <a:cubicBezTo>
                    <a:pt x="1097756" y="200501"/>
                    <a:pt x="1099661" y="209074"/>
                    <a:pt x="1102519" y="224314"/>
                  </a:cubicBezTo>
                  <a:cubicBezTo>
                    <a:pt x="1100614" y="227171"/>
                    <a:pt x="1097756" y="230981"/>
                    <a:pt x="1094899" y="233839"/>
                  </a:cubicBezTo>
                  <a:cubicBezTo>
                    <a:pt x="1092994" y="225266"/>
                    <a:pt x="1091089" y="216694"/>
                    <a:pt x="1089184" y="209074"/>
                  </a:cubicBezTo>
                  <a:cubicBezTo>
                    <a:pt x="1086326" y="182404"/>
                    <a:pt x="1084421" y="166211"/>
                    <a:pt x="1084421" y="166211"/>
                  </a:cubicBezTo>
                  <a:cubicBezTo>
                    <a:pt x="1084421" y="166211"/>
                    <a:pt x="1084421" y="172879"/>
                    <a:pt x="1083469" y="184309"/>
                  </a:cubicBezTo>
                  <a:cubicBezTo>
                    <a:pt x="1080611" y="171926"/>
                    <a:pt x="1077754" y="160496"/>
                    <a:pt x="1073944" y="149066"/>
                  </a:cubicBezTo>
                  <a:cubicBezTo>
                    <a:pt x="1071086" y="140494"/>
                    <a:pt x="1069181" y="131921"/>
                    <a:pt x="1066324" y="123349"/>
                  </a:cubicBezTo>
                  <a:cubicBezTo>
                    <a:pt x="1072991" y="105251"/>
                    <a:pt x="1075849" y="94774"/>
                    <a:pt x="1075849" y="94774"/>
                  </a:cubicBezTo>
                  <a:cubicBezTo>
                    <a:pt x="1075849" y="94774"/>
                    <a:pt x="1072039" y="103346"/>
                    <a:pt x="1064419" y="119539"/>
                  </a:cubicBezTo>
                  <a:cubicBezTo>
                    <a:pt x="1062514" y="112871"/>
                    <a:pt x="1059656" y="106204"/>
                    <a:pt x="1057751" y="100489"/>
                  </a:cubicBezTo>
                  <a:cubicBezTo>
                    <a:pt x="1054894" y="92869"/>
                    <a:pt x="1052036" y="85249"/>
                    <a:pt x="1050131" y="78581"/>
                  </a:cubicBezTo>
                  <a:cubicBezTo>
                    <a:pt x="1047274" y="71914"/>
                    <a:pt x="1044416" y="65246"/>
                    <a:pt x="1042511" y="59531"/>
                  </a:cubicBezTo>
                  <a:cubicBezTo>
                    <a:pt x="1037749" y="47149"/>
                    <a:pt x="1032986" y="36671"/>
                    <a:pt x="1029176" y="28099"/>
                  </a:cubicBezTo>
                  <a:cubicBezTo>
                    <a:pt x="1017746" y="16669"/>
                    <a:pt x="1012984" y="7144"/>
                    <a:pt x="1012984" y="7144"/>
                  </a:cubicBezTo>
                  <a:cubicBezTo>
                    <a:pt x="1012984" y="7144"/>
                    <a:pt x="1016794" y="17621"/>
                    <a:pt x="1022509" y="34766"/>
                  </a:cubicBezTo>
                  <a:cubicBezTo>
                    <a:pt x="1025366" y="43339"/>
                    <a:pt x="1029176" y="54769"/>
                    <a:pt x="1032986" y="67151"/>
                  </a:cubicBezTo>
                  <a:cubicBezTo>
                    <a:pt x="1034891" y="73819"/>
                    <a:pt x="1036796" y="79534"/>
                    <a:pt x="1038701" y="87154"/>
                  </a:cubicBezTo>
                  <a:cubicBezTo>
                    <a:pt x="1040606" y="93821"/>
                    <a:pt x="1042511" y="101441"/>
                    <a:pt x="1044416" y="109061"/>
                  </a:cubicBezTo>
                  <a:cubicBezTo>
                    <a:pt x="1044416" y="109061"/>
                    <a:pt x="1044416" y="110014"/>
                    <a:pt x="1044416" y="110014"/>
                  </a:cubicBezTo>
                  <a:cubicBezTo>
                    <a:pt x="1039654" y="101441"/>
                    <a:pt x="1037749" y="96679"/>
                    <a:pt x="1037749" y="96679"/>
                  </a:cubicBezTo>
                  <a:cubicBezTo>
                    <a:pt x="1037749" y="96679"/>
                    <a:pt x="1039654" y="104299"/>
                    <a:pt x="1044416" y="117634"/>
                  </a:cubicBezTo>
                  <a:cubicBezTo>
                    <a:pt x="1046321" y="124301"/>
                    <a:pt x="1049179" y="131921"/>
                    <a:pt x="1051084" y="141446"/>
                  </a:cubicBezTo>
                  <a:cubicBezTo>
                    <a:pt x="1051084" y="143351"/>
                    <a:pt x="1052036" y="144304"/>
                    <a:pt x="1052036" y="146209"/>
                  </a:cubicBezTo>
                  <a:cubicBezTo>
                    <a:pt x="1048226" y="153829"/>
                    <a:pt x="1043464" y="163354"/>
                    <a:pt x="1037749" y="172879"/>
                  </a:cubicBezTo>
                  <a:cubicBezTo>
                    <a:pt x="1033939" y="180499"/>
                    <a:pt x="1029176" y="188119"/>
                    <a:pt x="1024414" y="195739"/>
                  </a:cubicBezTo>
                  <a:cubicBezTo>
                    <a:pt x="1024414" y="194786"/>
                    <a:pt x="1023461" y="193834"/>
                    <a:pt x="1023461" y="192881"/>
                  </a:cubicBezTo>
                  <a:cubicBezTo>
                    <a:pt x="1023461" y="190024"/>
                    <a:pt x="1023461" y="187166"/>
                    <a:pt x="1023461" y="184309"/>
                  </a:cubicBezTo>
                  <a:cubicBezTo>
                    <a:pt x="1024414" y="169069"/>
                    <a:pt x="1024414" y="154781"/>
                    <a:pt x="1024414" y="142399"/>
                  </a:cubicBezTo>
                  <a:cubicBezTo>
                    <a:pt x="1024414" y="130016"/>
                    <a:pt x="1024414" y="119539"/>
                    <a:pt x="1023461" y="110014"/>
                  </a:cubicBezTo>
                  <a:cubicBezTo>
                    <a:pt x="1023461" y="101441"/>
                    <a:pt x="1022509" y="93821"/>
                    <a:pt x="1021556" y="89059"/>
                  </a:cubicBezTo>
                  <a:cubicBezTo>
                    <a:pt x="1020604" y="84296"/>
                    <a:pt x="1020604" y="81439"/>
                    <a:pt x="1020604" y="81439"/>
                  </a:cubicBezTo>
                  <a:cubicBezTo>
                    <a:pt x="1020604" y="81439"/>
                    <a:pt x="1020604" y="84296"/>
                    <a:pt x="1020604" y="89059"/>
                  </a:cubicBezTo>
                  <a:cubicBezTo>
                    <a:pt x="1020604" y="93821"/>
                    <a:pt x="1019651" y="100489"/>
                    <a:pt x="1019651" y="110014"/>
                  </a:cubicBezTo>
                  <a:cubicBezTo>
                    <a:pt x="1018699" y="124301"/>
                    <a:pt x="1016794" y="142399"/>
                    <a:pt x="1014889" y="165259"/>
                  </a:cubicBezTo>
                  <a:cubicBezTo>
                    <a:pt x="1013936" y="162401"/>
                    <a:pt x="1013936" y="161449"/>
                    <a:pt x="1013936" y="161449"/>
                  </a:cubicBezTo>
                  <a:cubicBezTo>
                    <a:pt x="1013936" y="161449"/>
                    <a:pt x="1013936" y="163354"/>
                    <a:pt x="1014889" y="168116"/>
                  </a:cubicBezTo>
                  <a:cubicBezTo>
                    <a:pt x="1013936" y="172879"/>
                    <a:pt x="1013936" y="178594"/>
                    <a:pt x="1012984" y="183356"/>
                  </a:cubicBezTo>
                  <a:cubicBezTo>
                    <a:pt x="1011079" y="196691"/>
                    <a:pt x="1009174" y="210026"/>
                    <a:pt x="1007269" y="224314"/>
                  </a:cubicBezTo>
                  <a:cubicBezTo>
                    <a:pt x="996791" y="242411"/>
                    <a:pt x="984409" y="262414"/>
                    <a:pt x="972026" y="283369"/>
                  </a:cubicBezTo>
                  <a:cubicBezTo>
                    <a:pt x="972026" y="277654"/>
                    <a:pt x="971074" y="273844"/>
                    <a:pt x="971074" y="269081"/>
                  </a:cubicBezTo>
                  <a:cubicBezTo>
                    <a:pt x="972979" y="263366"/>
                    <a:pt x="975836" y="256699"/>
                    <a:pt x="977741" y="251936"/>
                  </a:cubicBezTo>
                  <a:cubicBezTo>
                    <a:pt x="983456" y="235744"/>
                    <a:pt x="989171" y="220504"/>
                    <a:pt x="992981" y="206216"/>
                  </a:cubicBezTo>
                  <a:cubicBezTo>
                    <a:pt x="996791" y="192881"/>
                    <a:pt x="1000601" y="180499"/>
                    <a:pt x="1002506" y="170974"/>
                  </a:cubicBezTo>
                  <a:cubicBezTo>
                    <a:pt x="1007269" y="150971"/>
                    <a:pt x="1009174" y="139541"/>
                    <a:pt x="1009174" y="139541"/>
                  </a:cubicBezTo>
                  <a:cubicBezTo>
                    <a:pt x="1009174" y="139541"/>
                    <a:pt x="1005364" y="150971"/>
                    <a:pt x="998696" y="170021"/>
                  </a:cubicBezTo>
                  <a:cubicBezTo>
                    <a:pt x="995839" y="179546"/>
                    <a:pt x="990124" y="190976"/>
                    <a:pt x="985361" y="204311"/>
                  </a:cubicBezTo>
                  <a:cubicBezTo>
                    <a:pt x="980599" y="217646"/>
                    <a:pt x="972979" y="231934"/>
                    <a:pt x="966311" y="248126"/>
                  </a:cubicBezTo>
                  <a:cubicBezTo>
                    <a:pt x="964406" y="251936"/>
                    <a:pt x="962501" y="255746"/>
                    <a:pt x="960596" y="260509"/>
                  </a:cubicBezTo>
                  <a:cubicBezTo>
                    <a:pt x="961549" y="248126"/>
                    <a:pt x="961549" y="236696"/>
                    <a:pt x="961549" y="225266"/>
                  </a:cubicBezTo>
                  <a:cubicBezTo>
                    <a:pt x="966311" y="212884"/>
                    <a:pt x="969169" y="206216"/>
                    <a:pt x="969169" y="206216"/>
                  </a:cubicBezTo>
                  <a:cubicBezTo>
                    <a:pt x="969169" y="206216"/>
                    <a:pt x="966311" y="210979"/>
                    <a:pt x="961549" y="218599"/>
                  </a:cubicBezTo>
                  <a:cubicBezTo>
                    <a:pt x="961549" y="213836"/>
                    <a:pt x="961549" y="210026"/>
                    <a:pt x="961549" y="206216"/>
                  </a:cubicBezTo>
                  <a:cubicBezTo>
                    <a:pt x="961549" y="182404"/>
                    <a:pt x="960596" y="162401"/>
                    <a:pt x="958691" y="149066"/>
                  </a:cubicBezTo>
                  <a:cubicBezTo>
                    <a:pt x="957739" y="143351"/>
                    <a:pt x="957739" y="138589"/>
                    <a:pt x="956786" y="134779"/>
                  </a:cubicBezTo>
                  <a:cubicBezTo>
                    <a:pt x="956786" y="132874"/>
                    <a:pt x="957739" y="131921"/>
                    <a:pt x="957739" y="131921"/>
                  </a:cubicBezTo>
                  <a:cubicBezTo>
                    <a:pt x="957739" y="131921"/>
                    <a:pt x="957739" y="132874"/>
                    <a:pt x="956786" y="133826"/>
                  </a:cubicBezTo>
                  <a:cubicBezTo>
                    <a:pt x="956786" y="133826"/>
                    <a:pt x="956786" y="132874"/>
                    <a:pt x="956786" y="132874"/>
                  </a:cubicBezTo>
                  <a:cubicBezTo>
                    <a:pt x="955834" y="129064"/>
                    <a:pt x="955834" y="127159"/>
                    <a:pt x="955834" y="127159"/>
                  </a:cubicBezTo>
                  <a:cubicBezTo>
                    <a:pt x="955834" y="127159"/>
                    <a:pt x="955834" y="130969"/>
                    <a:pt x="955834" y="136684"/>
                  </a:cubicBezTo>
                  <a:cubicBezTo>
                    <a:pt x="951071" y="147161"/>
                    <a:pt x="940594" y="171926"/>
                    <a:pt x="927259" y="206216"/>
                  </a:cubicBezTo>
                  <a:cubicBezTo>
                    <a:pt x="927259" y="206216"/>
                    <a:pt x="927259" y="205264"/>
                    <a:pt x="927259" y="205264"/>
                  </a:cubicBezTo>
                  <a:cubicBezTo>
                    <a:pt x="928211" y="196691"/>
                    <a:pt x="929164" y="189071"/>
                    <a:pt x="930116" y="183356"/>
                  </a:cubicBezTo>
                  <a:cubicBezTo>
                    <a:pt x="932021" y="170974"/>
                    <a:pt x="932974" y="164306"/>
                    <a:pt x="932974" y="164306"/>
                  </a:cubicBezTo>
                  <a:cubicBezTo>
                    <a:pt x="932974" y="164306"/>
                    <a:pt x="930116" y="170974"/>
                    <a:pt x="926306" y="183356"/>
                  </a:cubicBezTo>
                  <a:cubicBezTo>
                    <a:pt x="924401" y="189071"/>
                    <a:pt x="922496" y="195739"/>
                    <a:pt x="920591" y="203359"/>
                  </a:cubicBezTo>
                  <a:cubicBezTo>
                    <a:pt x="916781" y="192881"/>
                    <a:pt x="913924" y="182404"/>
                    <a:pt x="910114" y="171926"/>
                  </a:cubicBezTo>
                  <a:cubicBezTo>
                    <a:pt x="909161" y="169069"/>
                    <a:pt x="908209" y="167164"/>
                    <a:pt x="907256" y="164306"/>
                  </a:cubicBezTo>
                  <a:cubicBezTo>
                    <a:pt x="909161" y="161449"/>
                    <a:pt x="910114" y="159544"/>
                    <a:pt x="912019" y="157639"/>
                  </a:cubicBezTo>
                  <a:cubicBezTo>
                    <a:pt x="920591" y="145256"/>
                    <a:pt x="927259" y="133826"/>
                    <a:pt x="933926" y="124301"/>
                  </a:cubicBezTo>
                  <a:cubicBezTo>
                    <a:pt x="946309" y="106204"/>
                    <a:pt x="953929" y="95726"/>
                    <a:pt x="953929" y="95726"/>
                  </a:cubicBezTo>
                  <a:cubicBezTo>
                    <a:pt x="953929" y="95726"/>
                    <a:pt x="945356" y="105251"/>
                    <a:pt x="931069" y="121444"/>
                  </a:cubicBezTo>
                  <a:cubicBezTo>
                    <a:pt x="923449" y="129064"/>
                    <a:pt x="915829" y="140494"/>
                    <a:pt x="906304" y="151924"/>
                  </a:cubicBezTo>
                  <a:cubicBezTo>
                    <a:pt x="905351" y="152876"/>
                    <a:pt x="904399" y="153829"/>
                    <a:pt x="904399" y="154781"/>
                  </a:cubicBezTo>
                  <a:cubicBezTo>
                    <a:pt x="901541" y="147161"/>
                    <a:pt x="898684" y="139541"/>
                    <a:pt x="894874" y="131921"/>
                  </a:cubicBezTo>
                  <a:lnTo>
                    <a:pt x="892016" y="126206"/>
                  </a:lnTo>
                  <a:cubicBezTo>
                    <a:pt x="893921" y="122396"/>
                    <a:pt x="895826" y="118586"/>
                    <a:pt x="897731" y="115729"/>
                  </a:cubicBezTo>
                  <a:cubicBezTo>
                    <a:pt x="905351" y="100489"/>
                    <a:pt x="912019" y="87154"/>
                    <a:pt x="918686" y="77629"/>
                  </a:cubicBezTo>
                  <a:cubicBezTo>
                    <a:pt x="931069" y="56674"/>
                    <a:pt x="937736" y="44291"/>
                    <a:pt x="937736" y="44291"/>
                  </a:cubicBezTo>
                  <a:cubicBezTo>
                    <a:pt x="937736" y="44291"/>
                    <a:pt x="929164" y="55721"/>
                    <a:pt x="914876" y="74771"/>
                  </a:cubicBezTo>
                  <a:cubicBezTo>
                    <a:pt x="907256" y="84296"/>
                    <a:pt x="899636" y="96679"/>
                    <a:pt x="890111" y="110966"/>
                  </a:cubicBezTo>
                  <a:cubicBezTo>
                    <a:pt x="889159" y="112871"/>
                    <a:pt x="887254" y="114776"/>
                    <a:pt x="886301" y="116681"/>
                  </a:cubicBezTo>
                  <a:lnTo>
                    <a:pt x="874871" y="92869"/>
                  </a:lnTo>
                  <a:lnTo>
                    <a:pt x="873919" y="90964"/>
                  </a:lnTo>
                  <a:lnTo>
                    <a:pt x="872966" y="91916"/>
                  </a:lnTo>
                  <a:cubicBezTo>
                    <a:pt x="871061" y="92869"/>
                    <a:pt x="869156" y="93821"/>
                    <a:pt x="868204" y="95726"/>
                  </a:cubicBezTo>
                  <a:cubicBezTo>
                    <a:pt x="867251" y="97631"/>
                    <a:pt x="866299" y="99536"/>
                    <a:pt x="866299" y="101441"/>
                  </a:cubicBezTo>
                  <a:cubicBezTo>
                    <a:pt x="866299" y="105251"/>
                    <a:pt x="867251" y="110014"/>
                    <a:pt x="868204" y="113824"/>
                  </a:cubicBezTo>
                  <a:cubicBezTo>
                    <a:pt x="867251" y="110014"/>
                    <a:pt x="867251" y="106204"/>
                    <a:pt x="868204" y="102394"/>
                  </a:cubicBezTo>
                  <a:cubicBezTo>
                    <a:pt x="868204" y="100489"/>
                    <a:pt x="869156" y="99536"/>
                    <a:pt x="870109" y="97631"/>
                  </a:cubicBezTo>
                  <a:cubicBezTo>
                    <a:pt x="871061" y="96679"/>
                    <a:pt x="872014" y="96679"/>
                    <a:pt x="872966" y="95726"/>
                  </a:cubicBezTo>
                  <a:lnTo>
                    <a:pt x="882491" y="122396"/>
                  </a:lnTo>
                  <a:cubicBezTo>
                    <a:pt x="880586" y="126206"/>
                    <a:pt x="877729" y="129064"/>
                    <a:pt x="875824" y="132874"/>
                  </a:cubicBezTo>
                  <a:cubicBezTo>
                    <a:pt x="871061" y="141446"/>
                    <a:pt x="866299" y="150019"/>
                    <a:pt x="860584" y="159544"/>
                  </a:cubicBezTo>
                  <a:cubicBezTo>
                    <a:pt x="852964" y="172879"/>
                    <a:pt x="845344" y="188119"/>
                    <a:pt x="837724" y="203359"/>
                  </a:cubicBezTo>
                  <a:cubicBezTo>
                    <a:pt x="834866" y="198596"/>
                    <a:pt x="832961" y="195739"/>
                    <a:pt x="832009" y="194786"/>
                  </a:cubicBezTo>
                  <a:cubicBezTo>
                    <a:pt x="834866" y="170974"/>
                    <a:pt x="836771" y="151924"/>
                    <a:pt x="838676" y="137636"/>
                  </a:cubicBezTo>
                  <a:cubicBezTo>
                    <a:pt x="839629" y="123349"/>
                    <a:pt x="840581" y="115729"/>
                    <a:pt x="840581" y="115729"/>
                  </a:cubicBezTo>
                  <a:cubicBezTo>
                    <a:pt x="840581" y="115729"/>
                    <a:pt x="838676" y="123349"/>
                    <a:pt x="834866" y="137636"/>
                  </a:cubicBezTo>
                  <a:cubicBezTo>
                    <a:pt x="831056" y="151924"/>
                    <a:pt x="826294" y="170974"/>
                    <a:pt x="820579" y="194786"/>
                  </a:cubicBezTo>
                  <a:cubicBezTo>
                    <a:pt x="819626" y="197644"/>
                    <a:pt x="819626" y="200501"/>
                    <a:pt x="818674" y="204311"/>
                  </a:cubicBezTo>
                  <a:cubicBezTo>
                    <a:pt x="817721" y="202406"/>
                    <a:pt x="816769" y="199549"/>
                    <a:pt x="815816" y="197644"/>
                  </a:cubicBezTo>
                  <a:cubicBezTo>
                    <a:pt x="810101" y="183356"/>
                    <a:pt x="807244" y="174784"/>
                    <a:pt x="807244" y="174784"/>
                  </a:cubicBezTo>
                  <a:cubicBezTo>
                    <a:pt x="807244" y="174784"/>
                    <a:pt x="809149" y="183356"/>
                    <a:pt x="812006" y="198596"/>
                  </a:cubicBezTo>
                  <a:cubicBezTo>
                    <a:pt x="812959" y="202406"/>
                    <a:pt x="813911" y="206216"/>
                    <a:pt x="814864" y="210979"/>
                  </a:cubicBezTo>
                  <a:cubicBezTo>
                    <a:pt x="814864" y="212884"/>
                    <a:pt x="815816" y="214789"/>
                    <a:pt x="815816" y="216694"/>
                  </a:cubicBezTo>
                  <a:cubicBezTo>
                    <a:pt x="813911" y="224314"/>
                    <a:pt x="812959" y="231934"/>
                    <a:pt x="811054" y="239554"/>
                  </a:cubicBezTo>
                  <a:cubicBezTo>
                    <a:pt x="809149" y="226219"/>
                    <a:pt x="808196" y="219551"/>
                    <a:pt x="808196" y="219551"/>
                  </a:cubicBezTo>
                  <a:cubicBezTo>
                    <a:pt x="808196" y="219551"/>
                    <a:pt x="807244" y="236696"/>
                    <a:pt x="807244" y="264319"/>
                  </a:cubicBezTo>
                  <a:cubicBezTo>
                    <a:pt x="807244" y="265271"/>
                    <a:pt x="807244" y="265271"/>
                    <a:pt x="807244" y="266224"/>
                  </a:cubicBezTo>
                  <a:cubicBezTo>
                    <a:pt x="804386" y="259556"/>
                    <a:pt x="801529" y="252889"/>
                    <a:pt x="798671" y="246221"/>
                  </a:cubicBezTo>
                  <a:cubicBezTo>
                    <a:pt x="799624" y="241459"/>
                    <a:pt x="800576" y="239554"/>
                    <a:pt x="800576" y="239554"/>
                  </a:cubicBezTo>
                  <a:cubicBezTo>
                    <a:pt x="800576" y="239554"/>
                    <a:pt x="799624" y="241459"/>
                    <a:pt x="797719" y="245269"/>
                  </a:cubicBezTo>
                  <a:cubicBezTo>
                    <a:pt x="797719" y="244316"/>
                    <a:pt x="796766" y="243364"/>
                    <a:pt x="796766" y="242411"/>
                  </a:cubicBezTo>
                  <a:cubicBezTo>
                    <a:pt x="795814" y="239554"/>
                    <a:pt x="793909" y="236696"/>
                    <a:pt x="792956" y="233839"/>
                  </a:cubicBezTo>
                  <a:cubicBezTo>
                    <a:pt x="794861" y="229076"/>
                    <a:pt x="795814" y="223361"/>
                    <a:pt x="796766" y="218599"/>
                  </a:cubicBezTo>
                  <a:cubicBezTo>
                    <a:pt x="802481" y="196691"/>
                    <a:pt x="806291" y="177641"/>
                    <a:pt x="809149" y="164306"/>
                  </a:cubicBezTo>
                  <a:cubicBezTo>
                    <a:pt x="811054" y="150971"/>
                    <a:pt x="812959" y="143351"/>
                    <a:pt x="812959" y="143351"/>
                  </a:cubicBezTo>
                  <a:cubicBezTo>
                    <a:pt x="812959" y="143351"/>
                    <a:pt x="810101" y="150971"/>
                    <a:pt x="805339" y="163354"/>
                  </a:cubicBezTo>
                  <a:cubicBezTo>
                    <a:pt x="803434" y="170021"/>
                    <a:pt x="800576" y="177641"/>
                    <a:pt x="796766" y="186214"/>
                  </a:cubicBezTo>
                  <a:cubicBezTo>
                    <a:pt x="793909" y="194786"/>
                    <a:pt x="790099" y="205264"/>
                    <a:pt x="785336" y="215741"/>
                  </a:cubicBezTo>
                  <a:cubicBezTo>
                    <a:pt x="785336" y="216694"/>
                    <a:pt x="784384" y="217646"/>
                    <a:pt x="784384" y="218599"/>
                  </a:cubicBezTo>
                  <a:cubicBezTo>
                    <a:pt x="781526" y="213836"/>
                    <a:pt x="779621" y="209074"/>
                    <a:pt x="776764" y="205264"/>
                  </a:cubicBezTo>
                  <a:cubicBezTo>
                    <a:pt x="775811" y="204311"/>
                    <a:pt x="775811" y="203359"/>
                    <a:pt x="774859" y="202406"/>
                  </a:cubicBezTo>
                  <a:cubicBezTo>
                    <a:pt x="774859" y="202406"/>
                    <a:pt x="774859" y="202406"/>
                    <a:pt x="774859" y="201454"/>
                  </a:cubicBezTo>
                  <a:cubicBezTo>
                    <a:pt x="777716" y="176689"/>
                    <a:pt x="779621" y="156686"/>
                    <a:pt x="780574" y="142399"/>
                  </a:cubicBezTo>
                  <a:cubicBezTo>
                    <a:pt x="781526" y="128111"/>
                    <a:pt x="781526" y="119539"/>
                    <a:pt x="781526" y="119539"/>
                  </a:cubicBezTo>
                  <a:cubicBezTo>
                    <a:pt x="781526" y="119539"/>
                    <a:pt x="779621" y="127159"/>
                    <a:pt x="776764" y="141446"/>
                  </a:cubicBezTo>
                  <a:cubicBezTo>
                    <a:pt x="775811" y="148114"/>
                    <a:pt x="772954" y="156686"/>
                    <a:pt x="771049" y="167164"/>
                  </a:cubicBezTo>
                  <a:cubicBezTo>
                    <a:pt x="769144" y="173831"/>
                    <a:pt x="768191" y="181451"/>
                    <a:pt x="766286" y="189071"/>
                  </a:cubicBezTo>
                  <a:cubicBezTo>
                    <a:pt x="763429" y="185261"/>
                    <a:pt x="760571" y="181451"/>
                    <a:pt x="758666" y="178594"/>
                  </a:cubicBezTo>
                  <a:cubicBezTo>
                    <a:pt x="753904" y="171926"/>
                    <a:pt x="748189" y="166211"/>
                    <a:pt x="745331" y="163354"/>
                  </a:cubicBezTo>
                  <a:cubicBezTo>
                    <a:pt x="742474" y="159544"/>
                    <a:pt x="740569" y="157639"/>
                    <a:pt x="740569" y="157639"/>
                  </a:cubicBezTo>
                  <a:cubicBezTo>
                    <a:pt x="740569" y="157639"/>
                    <a:pt x="741521" y="159544"/>
                    <a:pt x="744379" y="163354"/>
                  </a:cubicBezTo>
                  <a:cubicBezTo>
                    <a:pt x="747236" y="167164"/>
                    <a:pt x="751046" y="172879"/>
                    <a:pt x="754856" y="180499"/>
                  </a:cubicBezTo>
                  <a:cubicBezTo>
                    <a:pt x="757714" y="185261"/>
                    <a:pt x="760571" y="190976"/>
                    <a:pt x="763429" y="196691"/>
                  </a:cubicBezTo>
                  <a:cubicBezTo>
                    <a:pt x="763429" y="197644"/>
                    <a:pt x="763429" y="198596"/>
                    <a:pt x="762476" y="199549"/>
                  </a:cubicBezTo>
                  <a:cubicBezTo>
                    <a:pt x="759619" y="211931"/>
                    <a:pt x="756761" y="224314"/>
                    <a:pt x="753904" y="238601"/>
                  </a:cubicBezTo>
                  <a:cubicBezTo>
                    <a:pt x="749141" y="230029"/>
                    <a:pt x="747236" y="224314"/>
                    <a:pt x="747236" y="224314"/>
                  </a:cubicBezTo>
                  <a:cubicBezTo>
                    <a:pt x="747236" y="224314"/>
                    <a:pt x="749141" y="230981"/>
                    <a:pt x="752951" y="241459"/>
                  </a:cubicBezTo>
                  <a:cubicBezTo>
                    <a:pt x="751999" y="242411"/>
                    <a:pt x="751999" y="242411"/>
                    <a:pt x="751046" y="243364"/>
                  </a:cubicBezTo>
                  <a:cubicBezTo>
                    <a:pt x="749141" y="246221"/>
                    <a:pt x="749141" y="250031"/>
                    <a:pt x="749141" y="252889"/>
                  </a:cubicBezTo>
                  <a:cubicBezTo>
                    <a:pt x="750094" y="250031"/>
                    <a:pt x="751046" y="246221"/>
                    <a:pt x="752951" y="244316"/>
                  </a:cubicBezTo>
                  <a:cubicBezTo>
                    <a:pt x="752951" y="244316"/>
                    <a:pt x="752951" y="244316"/>
                    <a:pt x="752951" y="244316"/>
                  </a:cubicBezTo>
                  <a:cubicBezTo>
                    <a:pt x="750094" y="256699"/>
                    <a:pt x="747236" y="269081"/>
                    <a:pt x="744379" y="282416"/>
                  </a:cubicBezTo>
                  <a:cubicBezTo>
                    <a:pt x="743426" y="287179"/>
                    <a:pt x="742474" y="291941"/>
                    <a:pt x="741521" y="296704"/>
                  </a:cubicBezTo>
                  <a:cubicBezTo>
                    <a:pt x="740569" y="299561"/>
                    <a:pt x="739616" y="302419"/>
                    <a:pt x="738664" y="306229"/>
                  </a:cubicBezTo>
                  <a:cubicBezTo>
                    <a:pt x="738664" y="306229"/>
                    <a:pt x="738664" y="306229"/>
                    <a:pt x="738664" y="306229"/>
                  </a:cubicBezTo>
                  <a:cubicBezTo>
                    <a:pt x="738664" y="302419"/>
                    <a:pt x="737711" y="297656"/>
                    <a:pt x="737711" y="293846"/>
                  </a:cubicBezTo>
                  <a:cubicBezTo>
                    <a:pt x="736759" y="285274"/>
                    <a:pt x="735806" y="277654"/>
                    <a:pt x="733901" y="270034"/>
                  </a:cubicBezTo>
                  <a:cubicBezTo>
                    <a:pt x="732949" y="266224"/>
                    <a:pt x="731996" y="263366"/>
                    <a:pt x="731996" y="259556"/>
                  </a:cubicBezTo>
                  <a:cubicBezTo>
                    <a:pt x="731996" y="258604"/>
                    <a:pt x="731996" y="258604"/>
                    <a:pt x="731044" y="257651"/>
                  </a:cubicBezTo>
                  <a:cubicBezTo>
                    <a:pt x="729139" y="238601"/>
                    <a:pt x="727234" y="223361"/>
                    <a:pt x="725329" y="210979"/>
                  </a:cubicBezTo>
                  <a:cubicBezTo>
                    <a:pt x="723424" y="195739"/>
                    <a:pt x="722471" y="186214"/>
                    <a:pt x="722471" y="186214"/>
                  </a:cubicBezTo>
                  <a:cubicBezTo>
                    <a:pt x="722471" y="186214"/>
                    <a:pt x="722471" y="190976"/>
                    <a:pt x="722471" y="199549"/>
                  </a:cubicBezTo>
                  <a:cubicBezTo>
                    <a:pt x="720566" y="204311"/>
                    <a:pt x="715804" y="220504"/>
                    <a:pt x="709136" y="243364"/>
                  </a:cubicBezTo>
                  <a:cubicBezTo>
                    <a:pt x="707231" y="238601"/>
                    <a:pt x="706279" y="233839"/>
                    <a:pt x="704374" y="229076"/>
                  </a:cubicBezTo>
                  <a:cubicBezTo>
                    <a:pt x="698659" y="211931"/>
                    <a:pt x="692944" y="195739"/>
                    <a:pt x="687229" y="181451"/>
                  </a:cubicBezTo>
                  <a:cubicBezTo>
                    <a:pt x="684371" y="174784"/>
                    <a:pt x="682466" y="168116"/>
                    <a:pt x="679609" y="161449"/>
                  </a:cubicBezTo>
                  <a:cubicBezTo>
                    <a:pt x="679609" y="156686"/>
                    <a:pt x="679609" y="151924"/>
                    <a:pt x="679609" y="148114"/>
                  </a:cubicBezTo>
                  <a:cubicBezTo>
                    <a:pt x="679609" y="138589"/>
                    <a:pt x="679609" y="130016"/>
                    <a:pt x="679609" y="122396"/>
                  </a:cubicBezTo>
                  <a:cubicBezTo>
                    <a:pt x="679609" y="108109"/>
                    <a:pt x="678656" y="100489"/>
                    <a:pt x="678656" y="100489"/>
                  </a:cubicBezTo>
                  <a:cubicBezTo>
                    <a:pt x="678656" y="100489"/>
                    <a:pt x="677704" y="108109"/>
                    <a:pt x="675799" y="122396"/>
                  </a:cubicBezTo>
                  <a:cubicBezTo>
                    <a:pt x="674846" y="128111"/>
                    <a:pt x="673894" y="135731"/>
                    <a:pt x="672941" y="144304"/>
                  </a:cubicBezTo>
                  <a:cubicBezTo>
                    <a:pt x="669131" y="134779"/>
                    <a:pt x="665321" y="127159"/>
                    <a:pt x="663416" y="122396"/>
                  </a:cubicBezTo>
                  <a:cubicBezTo>
                    <a:pt x="660559" y="117634"/>
                    <a:pt x="659606" y="114776"/>
                    <a:pt x="659606" y="114776"/>
                  </a:cubicBezTo>
                  <a:cubicBezTo>
                    <a:pt x="659606" y="114776"/>
                    <a:pt x="660559" y="117634"/>
                    <a:pt x="662464" y="123349"/>
                  </a:cubicBezTo>
                  <a:cubicBezTo>
                    <a:pt x="664369" y="129064"/>
                    <a:pt x="667226" y="136684"/>
                    <a:pt x="670084" y="147161"/>
                  </a:cubicBezTo>
                  <a:cubicBezTo>
                    <a:pt x="671036" y="149066"/>
                    <a:pt x="671036" y="151924"/>
                    <a:pt x="671989" y="153829"/>
                  </a:cubicBezTo>
                  <a:cubicBezTo>
                    <a:pt x="671989" y="157639"/>
                    <a:pt x="671036" y="160496"/>
                    <a:pt x="671036" y="164306"/>
                  </a:cubicBezTo>
                  <a:cubicBezTo>
                    <a:pt x="670084" y="170021"/>
                    <a:pt x="669131" y="175736"/>
                    <a:pt x="668179" y="181451"/>
                  </a:cubicBezTo>
                  <a:cubicBezTo>
                    <a:pt x="666274" y="193834"/>
                    <a:pt x="664369" y="206216"/>
                    <a:pt x="662464" y="219551"/>
                  </a:cubicBezTo>
                  <a:cubicBezTo>
                    <a:pt x="661511" y="226219"/>
                    <a:pt x="660559" y="232886"/>
                    <a:pt x="658654" y="239554"/>
                  </a:cubicBezTo>
                  <a:cubicBezTo>
                    <a:pt x="657701" y="236696"/>
                    <a:pt x="656749" y="233839"/>
                    <a:pt x="655796" y="231934"/>
                  </a:cubicBezTo>
                  <a:cubicBezTo>
                    <a:pt x="656749" y="218599"/>
                    <a:pt x="657701" y="210026"/>
                    <a:pt x="657701" y="210026"/>
                  </a:cubicBezTo>
                  <a:cubicBezTo>
                    <a:pt x="657701" y="210026"/>
                    <a:pt x="655796" y="215741"/>
                    <a:pt x="653891" y="226219"/>
                  </a:cubicBezTo>
                  <a:cubicBezTo>
                    <a:pt x="648176" y="212884"/>
                    <a:pt x="643414" y="201454"/>
                    <a:pt x="638651" y="191929"/>
                  </a:cubicBezTo>
                  <a:cubicBezTo>
                    <a:pt x="634841" y="184309"/>
                    <a:pt x="631984" y="178594"/>
                    <a:pt x="630079" y="174784"/>
                  </a:cubicBezTo>
                  <a:cubicBezTo>
                    <a:pt x="628174" y="170974"/>
                    <a:pt x="627221" y="169069"/>
                    <a:pt x="627221" y="169069"/>
                  </a:cubicBezTo>
                  <a:cubicBezTo>
                    <a:pt x="627221" y="169069"/>
                    <a:pt x="630079" y="178594"/>
                    <a:pt x="635794" y="193834"/>
                  </a:cubicBezTo>
                  <a:cubicBezTo>
                    <a:pt x="639604" y="205264"/>
                    <a:pt x="644366" y="221456"/>
                    <a:pt x="649129" y="240506"/>
                  </a:cubicBezTo>
                  <a:cubicBezTo>
                    <a:pt x="649129" y="241459"/>
                    <a:pt x="649129" y="242411"/>
                    <a:pt x="650081" y="244316"/>
                  </a:cubicBezTo>
                  <a:cubicBezTo>
                    <a:pt x="649129" y="250031"/>
                    <a:pt x="648176" y="255746"/>
                    <a:pt x="647224" y="262414"/>
                  </a:cubicBezTo>
                  <a:cubicBezTo>
                    <a:pt x="646271" y="268129"/>
                    <a:pt x="645319" y="273844"/>
                    <a:pt x="644366" y="279559"/>
                  </a:cubicBezTo>
                  <a:cubicBezTo>
                    <a:pt x="643414" y="285274"/>
                    <a:pt x="643414" y="291941"/>
                    <a:pt x="642461" y="298609"/>
                  </a:cubicBezTo>
                  <a:cubicBezTo>
                    <a:pt x="642461" y="298609"/>
                    <a:pt x="642461" y="298609"/>
                    <a:pt x="642461" y="298609"/>
                  </a:cubicBezTo>
                  <a:cubicBezTo>
                    <a:pt x="642461" y="296704"/>
                    <a:pt x="642461" y="294799"/>
                    <a:pt x="642461" y="294799"/>
                  </a:cubicBezTo>
                  <a:cubicBezTo>
                    <a:pt x="642461" y="294799"/>
                    <a:pt x="642461" y="302419"/>
                    <a:pt x="641509" y="315754"/>
                  </a:cubicBezTo>
                  <a:cubicBezTo>
                    <a:pt x="641509" y="316706"/>
                    <a:pt x="641509" y="316706"/>
                    <a:pt x="641509" y="317659"/>
                  </a:cubicBezTo>
                  <a:cubicBezTo>
                    <a:pt x="640556" y="314801"/>
                    <a:pt x="639604" y="311944"/>
                    <a:pt x="639604" y="309086"/>
                  </a:cubicBezTo>
                  <a:cubicBezTo>
                    <a:pt x="640556" y="306229"/>
                    <a:pt x="640556" y="304324"/>
                    <a:pt x="640556" y="304324"/>
                  </a:cubicBezTo>
                  <a:cubicBezTo>
                    <a:pt x="640556" y="304324"/>
                    <a:pt x="639604" y="305276"/>
                    <a:pt x="638651" y="307181"/>
                  </a:cubicBezTo>
                  <a:cubicBezTo>
                    <a:pt x="636746" y="299561"/>
                    <a:pt x="634841" y="291941"/>
                    <a:pt x="632936" y="284321"/>
                  </a:cubicBezTo>
                  <a:cubicBezTo>
                    <a:pt x="630079" y="271939"/>
                    <a:pt x="626269" y="260509"/>
                    <a:pt x="624364" y="250031"/>
                  </a:cubicBezTo>
                  <a:cubicBezTo>
                    <a:pt x="622459" y="239554"/>
                    <a:pt x="619601" y="230981"/>
                    <a:pt x="617696" y="223361"/>
                  </a:cubicBezTo>
                  <a:cubicBezTo>
                    <a:pt x="616744" y="218599"/>
                    <a:pt x="615791" y="214789"/>
                    <a:pt x="614839" y="210979"/>
                  </a:cubicBezTo>
                  <a:cubicBezTo>
                    <a:pt x="615791" y="204311"/>
                    <a:pt x="615791" y="197644"/>
                    <a:pt x="615791" y="190024"/>
                  </a:cubicBezTo>
                  <a:cubicBezTo>
                    <a:pt x="616744" y="169069"/>
                    <a:pt x="617696" y="148114"/>
                    <a:pt x="617696" y="126206"/>
                  </a:cubicBezTo>
                  <a:cubicBezTo>
                    <a:pt x="613886" y="146209"/>
                    <a:pt x="610076" y="166211"/>
                    <a:pt x="607219" y="187166"/>
                  </a:cubicBezTo>
                  <a:cubicBezTo>
                    <a:pt x="607219" y="186214"/>
                    <a:pt x="607219" y="185261"/>
                    <a:pt x="606266" y="184309"/>
                  </a:cubicBezTo>
                  <a:cubicBezTo>
                    <a:pt x="606266" y="186214"/>
                    <a:pt x="606266" y="188119"/>
                    <a:pt x="606266" y="189071"/>
                  </a:cubicBezTo>
                  <a:cubicBezTo>
                    <a:pt x="604361" y="197644"/>
                    <a:pt x="603409" y="207169"/>
                    <a:pt x="601504" y="215741"/>
                  </a:cubicBezTo>
                  <a:cubicBezTo>
                    <a:pt x="600551" y="213836"/>
                    <a:pt x="600551" y="211931"/>
                    <a:pt x="599599" y="210979"/>
                  </a:cubicBezTo>
                  <a:cubicBezTo>
                    <a:pt x="593884" y="198596"/>
                    <a:pt x="591026" y="191929"/>
                    <a:pt x="591026" y="191929"/>
                  </a:cubicBezTo>
                  <a:cubicBezTo>
                    <a:pt x="591026" y="191929"/>
                    <a:pt x="592931" y="199549"/>
                    <a:pt x="595789" y="212884"/>
                  </a:cubicBezTo>
                  <a:cubicBezTo>
                    <a:pt x="596741" y="217646"/>
                    <a:pt x="597694" y="223361"/>
                    <a:pt x="599599" y="230029"/>
                  </a:cubicBezTo>
                  <a:cubicBezTo>
                    <a:pt x="598646" y="237649"/>
                    <a:pt x="596741" y="244316"/>
                    <a:pt x="595789" y="251936"/>
                  </a:cubicBezTo>
                  <a:cubicBezTo>
                    <a:pt x="592931" y="266224"/>
                    <a:pt x="591026" y="280511"/>
                    <a:pt x="589121" y="294799"/>
                  </a:cubicBezTo>
                  <a:cubicBezTo>
                    <a:pt x="586264" y="290989"/>
                    <a:pt x="584359" y="288131"/>
                    <a:pt x="582454" y="284321"/>
                  </a:cubicBezTo>
                  <a:cubicBezTo>
                    <a:pt x="583406" y="277654"/>
                    <a:pt x="584359" y="270986"/>
                    <a:pt x="585311" y="265271"/>
                  </a:cubicBezTo>
                  <a:cubicBezTo>
                    <a:pt x="586264" y="256699"/>
                    <a:pt x="587216" y="250031"/>
                    <a:pt x="588169" y="244316"/>
                  </a:cubicBezTo>
                  <a:cubicBezTo>
                    <a:pt x="590074" y="232886"/>
                    <a:pt x="591026" y="225266"/>
                    <a:pt x="591026" y="225266"/>
                  </a:cubicBezTo>
                  <a:cubicBezTo>
                    <a:pt x="591026" y="225266"/>
                    <a:pt x="588169" y="231934"/>
                    <a:pt x="584359" y="243364"/>
                  </a:cubicBezTo>
                  <a:cubicBezTo>
                    <a:pt x="583406" y="247174"/>
                    <a:pt x="581501" y="252889"/>
                    <a:pt x="579596" y="258604"/>
                  </a:cubicBezTo>
                  <a:cubicBezTo>
                    <a:pt x="578644" y="248126"/>
                    <a:pt x="578644" y="239554"/>
                    <a:pt x="577691" y="231934"/>
                  </a:cubicBezTo>
                  <a:cubicBezTo>
                    <a:pt x="576739" y="218599"/>
                    <a:pt x="575786" y="210979"/>
                    <a:pt x="575786" y="210979"/>
                  </a:cubicBezTo>
                  <a:cubicBezTo>
                    <a:pt x="575786" y="210979"/>
                    <a:pt x="574834" y="218599"/>
                    <a:pt x="573881" y="230981"/>
                  </a:cubicBezTo>
                  <a:cubicBezTo>
                    <a:pt x="572929" y="240506"/>
                    <a:pt x="571976" y="252889"/>
                    <a:pt x="571024" y="267176"/>
                  </a:cubicBezTo>
                  <a:cubicBezTo>
                    <a:pt x="571024" y="267176"/>
                    <a:pt x="571024" y="267176"/>
                    <a:pt x="571024" y="267176"/>
                  </a:cubicBezTo>
                  <a:cubicBezTo>
                    <a:pt x="570071" y="265271"/>
                    <a:pt x="568166" y="264319"/>
                    <a:pt x="567214" y="262414"/>
                  </a:cubicBezTo>
                  <a:cubicBezTo>
                    <a:pt x="561499" y="245269"/>
                    <a:pt x="556736" y="230981"/>
                    <a:pt x="552926" y="219551"/>
                  </a:cubicBezTo>
                  <a:cubicBezTo>
                    <a:pt x="552926" y="219551"/>
                    <a:pt x="552926" y="218599"/>
                    <a:pt x="552926" y="218599"/>
                  </a:cubicBezTo>
                  <a:cubicBezTo>
                    <a:pt x="553879" y="208121"/>
                    <a:pt x="554831" y="198596"/>
                    <a:pt x="555784" y="189071"/>
                  </a:cubicBezTo>
                  <a:cubicBezTo>
                    <a:pt x="556736" y="179546"/>
                    <a:pt x="557689" y="170021"/>
                    <a:pt x="558641" y="162401"/>
                  </a:cubicBezTo>
                  <a:cubicBezTo>
                    <a:pt x="559594" y="154781"/>
                    <a:pt x="560546" y="147161"/>
                    <a:pt x="561499" y="141446"/>
                  </a:cubicBezTo>
                  <a:cubicBezTo>
                    <a:pt x="563404" y="130016"/>
                    <a:pt x="564356" y="123349"/>
                    <a:pt x="564356" y="123349"/>
                  </a:cubicBezTo>
                  <a:cubicBezTo>
                    <a:pt x="564356" y="123349"/>
                    <a:pt x="561499" y="130016"/>
                    <a:pt x="557689" y="140494"/>
                  </a:cubicBezTo>
                  <a:cubicBezTo>
                    <a:pt x="555784" y="146209"/>
                    <a:pt x="553879" y="152876"/>
                    <a:pt x="551021" y="160496"/>
                  </a:cubicBezTo>
                  <a:cubicBezTo>
                    <a:pt x="548164" y="168116"/>
                    <a:pt x="546259" y="177641"/>
                    <a:pt x="544354" y="187166"/>
                  </a:cubicBezTo>
                  <a:cubicBezTo>
                    <a:pt x="542449" y="196691"/>
                    <a:pt x="540544" y="207169"/>
                    <a:pt x="537686" y="218599"/>
                  </a:cubicBezTo>
                  <a:cubicBezTo>
                    <a:pt x="536734" y="222409"/>
                    <a:pt x="536734" y="227171"/>
                    <a:pt x="535781" y="231934"/>
                  </a:cubicBezTo>
                  <a:cubicBezTo>
                    <a:pt x="535781" y="228124"/>
                    <a:pt x="534829" y="224314"/>
                    <a:pt x="534829" y="220504"/>
                  </a:cubicBezTo>
                  <a:cubicBezTo>
                    <a:pt x="534829" y="214789"/>
                    <a:pt x="533876" y="210026"/>
                    <a:pt x="532924" y="205264"/>
                  </a:cubicBezTo>
                  <a:cubicBezTo>
                    <a:pt x="532924" y="198596"/>
                    <a:pt x="533876" y="192881"/>
                    <a:pt x="533876" y="186214"/>
                  </a:cubicBezTo>
                  <a:cubicBezTo>
                    <a:pt x="533876" y="179546"/>
                    <a:pt x="534829" y="172879"/>
                    <a:pt x="534829" y="166211"/>
                  </a:cubicBezTo>
                  <a:cubicBezTo>
                    <a:pt x="534829" y="159544"/>
                    <a:pt x="534829" y="153829"/>
                    <a:pt x="534829" y="148114"/>
                  </a:cubicBezTo>
                  <a:cubicBezTo>
                    <a:pt x="534829" y="136684"/>
                    <a:pt x="534829" y="127159"/>
                    <a:pt x="534829" y="118586"/>
                  </a:cubicBezTo>
                  <a:cubicBezTo>
                    <a:pt x="534829" y="102394"/>
                    <a:pt x="533876" y="92869"/>
                    <a:pt x="533876" y="92869"/>
                  </a:cubicBezTo>
                  <a:cubicBezTo>
                    <a:pt x="533876" y="92869"/>
                    <a:pt x="532924" y="102394"/>
                    <a:pt x="531019" y="118586"/>
                  </a:cubicBezTo>
                  <a:cubicBezTo>
                    <a:pt x="530066" y="126206"/>
                    <a:pt x="529114" y="136684"/>
                    <a:pt x="528161" y="147161"/>
                  </a:cubicBezTo>
                  <a:cubicBezTo>
                    <a:pt x="527209" y="152876"/>
                    <a:pt x="527209" y="158591"/>
                    <a:pt x="526256" y="165259"/>
                  </a:cubicBezTo>
                  <a:cubicBezTo>
                    <a:pt x="525304" y="171926"/>
                    <a:pt x="524351" y="177641"/>
                    <a:pt x="523399" y="185261"/>
                  </a:cubicBezTo>
                  <a:cubicBezTo>
                    <a:pt x="522446" y="189071"/>
                    <a:pt x="522446" y="192881"/>
                    <a:pt x="521494" y="197644"/>
                  </a:cubicBezTo>
                  <a:cubicBezTo>
                    <a:pt x="518636" y="187166"/>
                    <a:pt x="516731" y="177641"/>
                    <a:pt x="513874" y="170021"/>
                  </a:cubicBezTo>
                  <a:cubicBezTo>
                    <a:pt x="509111" y="153829"/>
                    <a:pt x="506254" y="144304"/>
                    <a:pt x="506254" y="144304"/>
                  </a:cubicBezTo>
                  <a:cubicBezTo>
                    <a:pt x="506254" y="144304"/>
                    <a:pt x="507206" y="153829"/>
                    <a:pt x="510064" y="170974"/>
                  </a:cubicBezTo>
                  <a:cubicBezTo>
                    <a:pt x="511969" y="184309"/>
                    <a:pt x="513874" y="201454"/>
                    <a:pt x="517684" y="222409"/>
                  </a:cubicBezTo>
                  <a:cubicBezTo>
                    <a:pt x="517684" y="225266"/>
                    <a:pt x="516731" y="227171"/>
                    <a:pt x="516731" y="230029"/>
                  </a:cubicBezTo>
                  <a:cubicBezTo>
                    <a:pt x="515779" y="237649"/>
                    <a:pt x="514826" y="244316"/>
                    <a:pt x="512921" y="251936"/>
                  </a:cubicBezTo>
                  <a:cubicBezTo>
                    <a:pt x="499586" y="210026"/>
                    <a:pt x="490061" y="181451"/>
                    <a:pt x="487204" y="172879"/>
                  </a:cubicBezTo>
                  <a:cubicBezTo>
                    <a:pt x="486251" y="167164"/>
                    <a:pt x="485299" y="164306"/>
                    <a:pt x="485299" y="164306"/>
                  </a:cubicBezTo>
                  <a:cubicBezTo>
                    <a:pt x="485299" y="164306"/>
                    <a:pt x="486251" y="173831"/>
                    <a:pt x="486251" y="189071"/>
                  </a:cubicBezTo>
                  <a:cubicBezTo>
                    <a:pt x="487204" y="196691"/>
                    <a:pt x="487204" y="207169"/>
                    <a:pt x="488156" y="217646"/>
                  </a:cubicBezTo>
                  <a:cubicBezTo>
                    <a:pt x="488156" y="224314"/>
                    <a:pt x="489109" y="230981"/>
                    <a:pt x="489109" y="238601"/>
                  </a:cubicBezTo>
                  <a:cubicBezTo>
                    <a:pt x="488156" y="232886"/>
                    <a:pt x="487204" y="228124"/>
                    <a:pt x="486251" y="223361"/>
                  </a:cubicBezTo>
                  <a:cubicBezTo>
                    <a:pt x="485299" y="217646"/>
                    <a:pt x="484346" y="212884"/>
                    <a:pt x="482441" y="207169"/>
                  </a:cubicBezTo>
                  <a:cubicBezTo>
                    <a:pt x="480536" y="202406"/>
                    <a:pt x="479584" y="197644"/>
                    <a:pt x="478631" y="192881"/>
                  </a:cubicBezTo>
                  <a:cubicBezTo>
                    <a:pt x="475774" y="184309"/>
                    <a:pt x="473869" y="176689"/>
                    <a:pt x="471964" y="170021"/>
                  </a:cubicBezTo>
                  <a:cubicBezTo>
                    <a:pt x="468154" y="157639"/>
                    <a:pt x="465296" y="150019"/>
                    <a:pt x="465296" y="150019"/>
                  </a:cubicBezTo>
                  <a:cubicBezTo>
                    <a:pt x="465296" y="150019"/>
                    <a:pt x="466249" y="157639"/>
                    <a:pt x="468154" y="170021"/>
                  </a:cubicBezTo>
                  <a:cubicBezTo>
                    <a:pt x="469106" y="176689"/>
                    <a:pt x="470059" y="184309"/>
                    <a:pt x="471011" y="193834"/>
                  </a:cubicBezTo>
                  <a:cubicBezTo>
                    <a:pt x="471964" y="198596"/>
                    <a:pt x="471964" y="203359"/>
                    <a:pt x="472916" y="208121"/>
                  </a:cubicBezTo>
                  <a:cubicBezTo>
                    <a:pt x="473869" y="212884"/>
                    <a:pt x="473869" y="218599"/>
                    <a:pt x="474821" y="224314"/>
                  </a:cubicBezTo>
                  <a:cubicBezTo>
                    <a:pt x="475774" y="233839"/>
                    <a:pt x="476726" y="244316"/>
                    <a:pt x="478631" y="255746"/>
                  </a:cubicBezTo>
                  <a:cubicBezTo>
                    <a:pt x="477679" y="250031"/>
                    <a:pt x="475774" y="245269"/>
                    <a:pt x="474821" y="240506"/>
                  </a:cubicBezTo>
                  <a:cubicBezTo>
                    <a:pt x="467201" y="211931"/>
                    <a:pt x="460534" y="188119"/>
                    <a:pt x="455771" y="170974"/>
                  </a:cubicBezTo>
                  <a:cubicBezTo>
                    <a:pt x="450056" y="154781"/>
                    <a:pt x="447199" y="145256"/>
                    <a:pt x="447199" y="145256"/>
                  </a:cubicBezTo>
                  <a:cubicBezTo>
                    <a:pt x="447199" y="145256"/>
                    <a:pt x="449104" y="154781"/>
                    <a:pt x="451961" y="171926"/>
                  </a:cubicBezTo>
                  <a:cubicBezTo>
                    <a:pt x="453866" y="180499"/>
                    <a:pt x="454819" y="190976"/>
                    <a:pt x="457676" y="202406"/>
                  </a:cubicBezTo>
                  <a:cubicBezTo>
                    <a:pt x="459581" y="213836"/>
                    <a:pt x="462439" y="227171"/>
                    <a:pt x="464344" y="242411"/>
                  </a:cubicBezTo>
                  <a:cubicBezTo>
                    <a:pt x="466249" y="254794"/>
                    <a:pt x="469106" y="268129"/>
                    <a:pt x="471011" y="282416"/>
                  </a:cubicBezTo>
                  <a:cubicBezTo>
                    <a:pt x="469106" y="278606"/>
                    <a:pt x="468154" y="275749"/>
                    <a:pt x="467201" y="272891"/>
                  </a:cubicBezTo>
                  <a:cubicBezTo>
                    <a:pt x="462439" y="262414"/>
                    <a:pt x="459581" y="255746"/>
                    <a:pt x="459581" y="255746"/>
                  </a:cubicBezTo>
                  <a:cubicBezTo>
                    <a:pt x="459581" y="255746"/>
                    <a:pt x="460534" y="262414"/>
                    <a:pt x="463391" y="273844"/>
                  </a:cubicBezTo>
                  <a:cubicBezTo>
                    <a:pt x="464344" y="279559"/>
                    <a:pt x="466249" y="286226"/>
                    <a:pt x="468154" y="293846"/>
                  </a:cubicBezTo>
                  <a:cubicBezTo>
                    <a:pt x="469106" y="297656"/>
                    <a:pt x="470059" y="302419"/>
                    <a:pt x="471011" y="306229"/>
                  </a:cubicBezTo>
                  <a:cubicBezTo>
                    <a:pt x="471964" y="310991"/>
                    <a:pt x="472916" y="315754"/>
                    <a:pt x="473869" y="320516"/>
                  </a:cubicBezTo>
                  <a:cubicBezTo>
                    <a:pt x="475774" y="330041"/>
                    <a:pt x="477679" y="340519"/>
                    <a:pt x="479584" y="351949"/>
                  </a:cubicBezTo>
                  <a:cubicBezTo>
                    <a:pt x="479584" y="352901"/>
                    <a:pt x="479584" y="352901"/>
                    <a:pt x="479584" y="353854"/>
                  </a:cubicBezTo>
                  <a:cubicBezTo>
                    <a:pt x="479584" y="353854"/>
                    <a:pt x="479584" y="352901"/>
                    <a:pt x="478631" y="351949"/>
                  </a:cubicBezTo>
                  <a:cubicBezTo>
                    <a:pt x="476726" y="347186"/>
                    <a:pt x="473869" y="343376"/>
                    <a:pt x="471964" y="338614"/>
                  </a:cubicBezTo>
                  <a:cubicBezTo>
                    <a:pt x="471011" y="333851"/>
                    <a:pt x="471011" y="329089"/>
                    <a:pt x="470059" y="324326"/>
                  </a:cubicBezTo>
                  <a:cubicBezTo>
                    <a:pt x="468154" y="309086"/>
                    <a:pt x="465296" y="294799"/>
                    <a:pt x="462439" y="280511"/>
                  </a:cubicBezTo>
                  <a:cubicBezTo>
                    <a:pt x="459581" y="266224"/>
                    <a:pt x="455771" y="252889"/>
                    <a:pt x="452914" y="240506"/>
                  </a:cubicBezTo>
                  <a:cubicBezTo>
                    <a:pt x="449104" y="228124"/>
                    <a:pt x="445294" y="215741"/>
                    <a:pt x="441484" y="205264"/>
                  </a:cubicBezTo>
                  <a:cubicBezTo>
                    <a:pt x="440531" y="201454"/>
                    <a:pt x="438626" y="198596"/>
                    <a:pt x="437674" y="194786"/>
                  </a:cubicBezTo>
                  <a:cubicBezTo>
                    <a:pt x="438626" y="185261"/>
                    <a:pt x="439579" y="175736"/>
                    <a:pt x="440531" y="167164"/>
                  </a:cubicBezTo>
                  <a:cubicBezTo>
                    <a:pt x="441484" y="151924"/>
                    <a:pt x="442436" y="139541"/>
                    <a:pt x="442436" y="128111"/>
                  </a:cubicBezTo>
                  <a:cubicBezTo>
                    <a:pt x="442436" y="106204"/>
                    <a:pt x="441484" y="94774"/>
                    <a:pt x="441484" y="94774"/>
                  </a:cubicBezTo>
                  <a:cubicBezTo>
                    <a:pt x="441484" y="94774"/>
                    <a:pt x="440531" y="107156"/>
                    <a:pt x="438626" y="128111"/>
                  </a:cubicBezTo>
                  <a:cubicBezTo>
                    <a:pt x="437674" y="138589"/>
                    <a:pt x="435769" y="151924"/>
                    <a:pt x="433864" y="166211"/>
                  </a:cubicBezTo>
                  <a:cubicBezTo>
                    <a:pt x="432911" y="170021"/>
                    <a:pt x="432911" y="173831"/>
                    <a:pt x="431959" y="178594"/>
                  </a:cubicBezTo>
                  <a:cubicBezTo>
                    <a:pt x="431959" y="177641"/>
                    <a:pt x="431006" y="176689"/>
                    <a:pt x="431006" y="175736"/>
                  </a:cubicBezTo>
                  <a:cubicBezTo>
                    <a:pt x="427196" y="167164"/>
                    <a:pt x="423386" y="159544"/>
                    <a:pt x="419576" y="153829"/>
                  </a:cubicBezTo>
                  <a:cubicBezTo>
                    <a:pt x="412909" y="142399"/>
                    <a:pt x="408146" y="135731"/>
                    <a:pt x="408146" y="135731"/>
                  </a:cubicBezTo>
                  <a:cubicBezTo>
                    <a:pt x="408146" y="135731"/>
                    <a:pt x="411004" y="143351"/>
                    <a:pt x="415766" y="155734"/>
                  </a:cubicBezTo>
                  <a:cubicBezTo>
                    <a:pt x="418624" y="161449"/>
                    <a:pt x="420529" y="170021"/>
                    <a:pt x="423386" y="178594"/>
                  </a:cubicBezTo>
                  <a:cubicBezTo>
                    <a:pt x="425291" y="184309"/>
                    <a:pt x="427196" y="190024"/>
                    <a:pt x="428149" y="195739"/>
                  </a:cubicBezTo>
                  <a:cubicBezTo>
                    <a:pt x="427196" y="201454"/>
                    <a:pt x="425291" y="208121"/>
                    <a:pt x="424339" y="214789"/>
                  </a:cubicBezTo>
                  <a:cubicBezTo>
                    <a:pt x="424339" y="214789"/>
                    <a:pt x="424339" y="214789"/>
                    <a:pt x="424339" y="214789"/>
                  </a:cubicBezTo>
                  <a:cubicBezTo>
                    <a:pt x="418624" y="206216"/>
                    <a:pt x="415766" y="202406"/>
                    <a:pt x="415766" y="202406"/>
                  </a:cubicBezTo>
                  <a:cubicBezTo>
                    <a:pt x="415766" y="202406"/>
                    <a:pt x="417671" y="208121"/>
                    <a:pt x="421481" y="216694"/>
                  </a:cubicBezTo>
                  <a:cubicBezTo>
                    <a:pt x="422434" y="218599"/>
                    <a:pt x="423386" y="220504"/>
                    <a:pt x="423386" y="223361"/>
                  </a:cubicBezTo>
                  <a:cubicBezTo>
                    <a:pt x="420529" y="238601"/>
                    <a:pt x="416719" y="255746"/>
                    <a:pt x="412909" y="272891"/>
                  </a:cubicBezTo>
                  <a:cubicBezTo>
                    <a:pt x="410051" y="264319"/>
                    <a:pt x="407194" y="257651"/>
                    <a:pt x="405289" y="253841"/>
                  </a:cubicBezTo>
                  <a:cubicBezTo>
                    <a:pt x="405289" y="253841"/>
                    <a:pt x="405289" y="253841"/>
                    <a:pt x="405289" y="253841"/>
                  </a:cubicBezTo>
                  <a:cubicBezTo>
                    <a:pt x="405289" y="237649"/>
                    <a:pt x="405289" y="223361"/>
                    <a:pt x="404336" y="210026"/>
                  </a:cubicBezTo>
                  <a:cubicBezTo>
                    <a:pt x="403384" y="196691"/>
                    <a:pt x="403384" y="185261"/>
                    <a:pt x="401479" y="176689"/>
                  </a:cubicBezTo>
                  <a:cubicBezTo>
                    <a:pt x="398621" y="158591"/>
                    <a:pt x="396716" y="148114"/>
                    <a:pt x="396716" y="148114"/>
                  </a:cubicBezTo>
                  <a:cubicBezTo>
                    <a:pt x="396716" y="148114"/>
                    <a:pt x="396716" y="158591"/>
                    <a:pt x="397669" y="177641"/>
                  </a:cubicBezTo>
                  <a:cubicBezTo>
                    <a:pt x="397669" y="186214"/>
                    <a:pt x="397669" y="195739"/>
                    <a:pt x="396716" y="206216"/>
                  </a:cubicBezTo>
                  <a:cubicBezTo>
                    <a:pt x="394811" y="214789"/>
                    <a:pt x="391954" y="228124"/>
                    <a:pt x="389096" y="244316"/>
                  </a:cubicBezTo>
                  <a:cubicBezTo>
                    <a:pt x="386239" y="235744"/>
                    <a:pt x="384334" y="227171"/>
                    <a:pt x="381476" y="219551"/>
                  </a:cubicBezTo>
                  <a:cubicBezTo>
                    <a:pt x="379571" y="212884"/>
                    <a:pt x="377666" y="205264"/>
                    <a:pt x="374809" y="199549"/>
                  </a:cubicBezTo>
                  <a:cubicBezTo>
                    <a:pt x="373856" y="197644"/>
                    <a:pt x="373856" y="196691"/>
                    <a:pt x="372904" y="194786"/>
                  </a:cubicBezTo>
                  <a:cubicBezTo>
                    <a:pt x="372904" y="193834"/>
                    <a:pt x="372904" y="192881"/>
                    <a:pt x="372904" y="190976"/>
                  </a:cubicBezTo>
                  <a:cubicBezTo>
                    <a:pt x="371951" y="186214"/>
                    <a:pt x="370999" y="181451"/>
                    <a:pt x="370046" y="177641"/>
                  </a:cubicBezTo>
                  <a:cubicBezTo>
                    <a:pt x="368141" y="169069"/>
                    <a:pt x="367189" y="162401"/>
                    <a:pt x="366236" y="155734"/>
                  </a:cubicBezTo>
                  <a:cubicBezTo>
                    <a:pt x="365284" y="152876"/>
                    <a:pt x="365284" y="150019"/>
                    <a:pt x="364331" y="148114"/>
                  </a:cubicBezTo>
                  <a:cubicBezTo>
                    <a:pt x="363379" y="140494"/>
                    <a:pt x="363379" y="135731"/>
                    <a:pt x="363379" y="135731"/>
                  </a:cubicBezTo>
                  <a:cubicBezTo>
                    <a:pt x="363379" y="135731"/>
                    <a:pt x="363379" y="137636"/>
                    <a:pt x="363379" y="140494"/>
                  </a:cubicBezTo>
                  <a:cubicBezTo>
                    <a:pt x="362426" y="138589"/>
                    <a:pt x="362426" y="136684"/>
                    <a:pt x="362426" y="136684"/>
                  </a:cubicBezTo>
                  <a:cubicBezTo>
                    <a:pt x="362426" y="136684"/>
                    <a:pt x="362426" y="142399"/>
                    <a:pt x="362426" y="151924"/>
                  </a:cubicBezTo>
                  <a:cubicBezTo>
                    <a:pt x="362426" y="154781"/>
                    <a:pt x="362426" y="158591"/>
                    <a:pt x="361474" y="163354"/>
                  </a:cubicBezTo>
                  <a:cubicBezTo>
                    <a:pt x="359569" y="159544"/>
                    <a:pt x="358616" y="155734"/>
                    <a:pt x="357664" y="151924"/>
                  </a:cubicBezTo>
                  <a:cubicBezTo>
                    <a:pt x="350996" y="135731"/>
                    <a:pt x="348139" y="127159"/>
                    <a:pt x="348139" y="127159"/>
                  </a:cubicBezTo>
                  <a:cubicBezTo>
                    <a:pt x="348139" y="127159"/>
                    <a:pt x="350044" y="136684"/>
                    <a:pt x="353854" y="153829"/>
                  </a:cubicBezTo>
                  <a:cubicBezTo>
                    <a:pt x="355759" y="162401"/>
                    <a:pt x="358616" y="171926"/>
                    <a:pt x="361474" y="183356"/>
                  </a:cubicBezTo>
                  <a:cubicBezTo>
                    <a:pt x="361474" y="186214"/>
                    <a:pt x="361474" y="189071"/>
                    <a:pt x="361474" y="192881"/>
                  </a:cubicBezTo>
                  <a:cubicBezTo>
                    <a:pt x="359569" y="187166"/>
                    <a:pt x="357664" y="184309"/>
                    <a:pt x="357664" y="184309"/>
                  </a:cubicBezTo>
                  <a:cubicBezTo>
                    <a:pt x="357664" y="184309"/>
                    <a:pt x="358616" y="189071"/>
                    <a:pt x="360521" y="198596"/>
                  </a:cubicBezTo>
                  <a:cubicBezTo>
                    <a:pt x="360521" y="205264"/>
                    <a:pt x="360521" y="212884"/>
                    <a:pt x="359569" y="221456"/>
                  </a:cubicBezTo>
                  <a:cubicBezTo>
                    <a:pt x="357664" y="216694"/>
                    <a:pt x="356711" y="211931"/>
                    <a:pt x="355759" y="208121"/>
                  </a:cubicBezTo>
                  <a:cubicBezTo>
                    <a:pt x="352901" y="199549"/>
                    <a:pt x="350996" y="193834"/>
                    <a:pt x="350996" y="193834"/>
                  </a:cubicBezTo>
                  <a:cubicBezTo>
                    <a:pt x="350996" y="193834"/>
                    <a:pt x="350996" y="199549"/>
                    <a:pt x="351949" y="208121"/>
                  </a:cubicBezTo>
                  <a:cubicBezTo>
                    <a:pt x="351949" y="212884"/>
                    <a:pt x="352901" y="218599"/>
                    <a:pt x="352901" y="224314"/>
                  </a:cubicBezTo>
                  <a:cubicBezTo>
                    <a:pt x="353854" y="230981"/>
                    <a:pt x="353854" y="237649"/>
                    <a:pt x="353854" y="246221"/>
                  </a:cubicBezTo>
                  <a:cubicBezTo>
                    <a:pt x="353854" y="253841"/>
                    <a:pt x="354806" y="262414"/>
                    <a:pt x="354806" y="270986"/>
                  </a:cubicBezTo>
                  <a:cubicBezTo>
                    <a:pt x="355759" y="279559"/>
                    <a:pt x="355759" y="289084"/>
                    <a:pt x="355759" y="299561"/>
                  </a:cubicBezTo>
                  <a:cubicBezTo>
                    <a:pt x="355759" y="305276"/>
                    <a:pt x="356711" y="310991"/>
                    <a:pt x="356711" y="316706"/>
                  </a:cubicBezTo>
                  <a:cubicBezTo>
                    <a:pt x="352901" y="310039"/>
                    <a:pt x="349091" y="303371"/>
                    <a:pt x="346234" y="298609"/>
                  </a:cubicBezTo>
                  <a:cubicBezTo>
                    <a:pt x="346234" y="297656"/>
                    <a:pt x="345281" y="297656"/>
                    <a:pt x="345281" y="296704"/>
                  </a:cubicBezTo>
                  <a:cubicBezTo>
                    <a:pt x="345281" y="294799"/>
                    <a:pt x="345281" y="293846"/>
                    <a:pt x="345281" y="291941"/>
                  </a:cubicBezTo>
                  <a:cubicBezTo>
                    <a:pt x="346234" y="282416"/>
                    <a:pt x="347186" y="274796"/>
                    <a:pt x="348139" y="267176"/>
                  </a:cubicBezTo>
                  <a:cubicBezTo>
                    <a:pt x="349091" y="253841"/>
                    <a:pt x="350044" y="246221"/>
                    <a:pt x="350044" y="246221"/>
                  </a:cubicBezTo>
                  <a:cubicBezTo>
                    <a:pt x="350044" y="246221"/>
                    <a:pt x="348139" y="253841"/>
                    <a:pt x="344329" y="267176"/>
                  </a:cubicBezTo>
                  <a:cubicBezTo>
                    <a:pt x="342424" y="272891"/>
                    <a:pt x="341471" y="279559"/>
                    <a:pt x="339566" y="287179"/>
                  </a:cubicBezTo>
                  <a:cubicBezTo>
                    <a:pt x="339566" y="287179"/>
                    <a:pt x="339566" y="287179"/>
                    <a:pt x="339566" y="287179"/>
                  </a:cubicBezTo>
                  <a:cubicBezTo>
                    <a:pt x="339566" y="287179"/>
                    <a:pt x="339566" y="287179"/>
                    <a:pt x="339566" y="288131"/>
                  </a:cubicBezTo>
                  <a:cubicBezTo>
                    <a:pt x="339566" y="289084"/>
                    <a:pt x="338614" y="290036"/>
                    <a:pt x="338614" y="291941"/>
                  </a:cubicBezTo>
                  <a:cubicBezTo>
                    <a:pt x="338614" y="293846"/>
                    <a:pt x="337661" y="295751"/>
                    <a:pt x="337661" y="297656"/>
                  </a:cubicBezTo>
                  <a:cubicBezTo>
                    <a:pt x="332899" y="290036"/>
                    <a:pt x="328136" y="283369"/>
                    <a:pt x="324326" y="277654"/>
                  </a:cubicBezTo>
                  <a:cubicBezTo>
                    <a:pt x="320516" y="263366"/>
                    <a:pt x="315754" y="249079"/>
                    <a:pt x="310991" y="233839"/>
                  </a:cubicBezTo>
                  <a:cubicBezTo>
                    <a:pt x="308134" y="226219"/>
                    <a:pt x="306229" y="219551"/>
                    <a:pt x="303371" y="211931"/>
                  </a:cubicBezTo>
                  <a:cubicBezTo>
                    <a:pt x="304324" y="206216"/>
                    <a:pt x="305276" y="201454"/>
                    <a:pt x="306229" y="196691"/>
                  </a:cubicBezTo>
                  <a:cubicBezTo>
                    <a:pt x="310039" y="179546"/>
                    <a:pt x="312896" y="164306"/>
                    <a:pt x="316706" y="150971"/>
                  </a:cubicBezTo>
                  <a:cubicBezTo>
                    <a:pt x="320516" y="137636"/>
                    <a:pt x="322421" y="125254"/>
                    <a:pt x="326231" y="115729"/>
                  </a:cubicBezTo>
                  <a:cubicBezTo>
                    <a:pt x="331946" y="96679"/>
                    <a:pt x="335756" y="85249"/>
                    <a:pt x="335756" y="85249"/>
                  </a:cubicBezTo>
                  <a:cubicBezTo>
                    <a:pt x="335756" y="85249"/>
                    <a:pt x="330994" y="95726"/>
                    <a:pt x="323374" y="113824"/>
                  </a:cubicBezTo>
                  <a:cubicBezTo>
                    <a:pt x="319564" y="123349"/>
                    <a:pt x="315754" y="134779"/>
                    <a:pt x="310991" y="148114"/>
                  </a:cubicBezTo>
                  <a:cubicBezTo>
                    <a:pt x="309086" y="154781"/>
                    <a:pt x="306229" y="161449"/>
                    <a:pt x="303371" y="169069"/>
                  </a:cubicBezTo>
                  <a:cubicBezTo>
                    <a:pt x="301466" y="175736"/>
                    <a:pt x="299561" y="183356"/>
                    <a:pt x="297656" y="190024"/>
                  </a:cubicBezTo>
                  <a:cubicBezTo>
                    <a:pt x="293846" y="179546"/>
                    <a:pt x="290989" y="170021"/>
                    <a:pt x="287179" y="159544"/>
                  </a:cubicBezTo>
                  <a:cubicBezTo>
                    <a:pt x="290036" y="172879"/>
                    <a:pt x="291941" y="185261"/>
                    <a:pt x="294799" y="198596"/>
                  </a:cubicBezTo>
                  <a:cubicBezTo>
                    <a:pt x="290989" y="213836"/>
                    <a:pt x="287179" y="230029"/>
                    <a:pt x="283369" y="247174"/>
                  </a:cubicBezTo>
                  <a:cubicBezTo>
                    <a:pt x="282416" y="252889"/>
                    <a:pt x="281464" y="258604"/>
                    <a:pt x="279559" y="264319"/>
                  </a:cubicBezTo>
                  <a:cubicBezTo>
                    <a:pt x="278606" y="260509"/>
                    <a:pt x="277654" y="257651"/>
                    <a:pt x="276701" y="253841"/>
                  </a:cubicBezTo>
                  <a:cubicBezTo>
                    <a:pt x="276701" y="245269"/>
                    <a:pt x="277654" y="235744"/>
                    <a:pt x="278606" y="227171"/>
                  </a:cubicBezTo>
                  <a:cubicBezTo>
                    <a:pt x="280511" y="205264"/>
                    <a:pt x="281464" y="185261"/>
                    <a:pt x="284321" y="166211"/>
                  </a:cubicBezTo>
                  <a:cubicBezTo>
                    <a:pt x="285274" y="156686"/>
                    <a:pt x="286226" y="148114"/>
                    <a:pt x="287179" y="139541"/>
                  </a:cubicBezTo>
                  <a:cubicBezTo>
                    <a:pt x="288131" y="130969"/>
                    <a:pt x="290036" y="123349"/>
                    <a:pt x="290989" y="115729"/>
                  </a:cubicBezTo>
                  <a:cubicBezTo>
                    <a:pt x="293846" y="100489"/>
                    <a:pt x="294799" y="87154"/>
                    <a:pt x="297656" y="76676"/>
                  </a:cubicBezTo>
                  <a:cubicBezTo>
                    <a:pt x="302419" y="54769"/>
                    <a:pt x="304324" y="42386"/>
                    <a:pt x="304324" y="42386"/>
                  </a:cubicBezTo>
                  <a:cubicBezTo>
                    <a:pt x="304324" y="42386"/>
                    <a:pt x="300514" y="54769"/>
                    <a:pt x="293846" y="75724"/>
                  </a:cubicBezTo>
                  <a:cubicBezTo>
                    <a:pt x="290036" y="86201"/>
                    <a:pt x="287179" y="99536"/>
                    <a:pt x="283369" y="114776"/>
                  </a:cubicBezTo>
                  <a:cubicBezTo>
                    <a:pt x="281464" y="122396"/>
                    <a:pt x="279559" y="130016"/>
                    <a:pt x="277654" y="138589"/>
                  </a:cubicBezTo>
                  <a:cubicBezTo>
                    <a:pt x="275749" y="147161"/>
                    <a:pt x="274796" y="156686"/>
                    <a:pt x="272891" y="165259"/>
                  </a:cubicBezTo>
                  <a:cubicBezTo>
                    <a:pt x="271939" y="170021"/>
                    <a:pt x="270986" y="173831"/>
                    <a:pt x="270034" y="178594"/>
                  </a:cubicBezTo>
                  <a:cubicBezTo>
                    <a:pt x="268129" y="182404"/>
                    <a:pt x="265271" y="188119"/>
                    <a:pt x="261461" y="196691"/>
                  </a:cubicBezTo>
                  <a:cubicBezTo>
                    <a:pt x="260509" y="191929"/>
                    <a:pt x="258604" y="187166"/>
                    <a:pt x="258604" y="183356"/>
                  </a:cubicBezTo>
                  <a:cubicBezTo>
                    <a:pt x="255746" y="170021"/>
                    <a:pt x="253841" y="161449"/>
                    <a:pt x="253841" y="161449"/>
                  </a:cubicBezTo>
                  <a:cubicBezTo>
                    <a:pt x="253841" y="161449"/>
                    <a:pt x="253841" y="169069"/>
                    <a:pt x="254794" y="183356"/>
                  </a:cubicBezTo>
                  <a:cubicBezTo>
                    <a:pt x="254794" y="190024"/>
                    <a:pt x="255746" y="197644"/>
                    <a:pt x="256699" y="207169"/>
                  </a:cubicBezTo>
                  <a:cubicBezTo>
                    <a:pt x="253841" y="213836"/>
                    <a:pt x="250984" y="222409"/>
                    <a:pt x="247174" y="231934"/>
                  </a:cubicBezTo>
                  <a:cubicBezTo>
                    <a:pt x="246221" y="232886"/>
                    <a:pt x="246221" y="234791"/>
                    <a:pt x="245269" y="236696"/>
                  </a:cubicBezTo>
                  <a:cubicBezTo>
                    <a:pt x="243364" y="231934"/>
                    <a:pt x="242411" y="230029"/>
                    <a:pt x="242411" y="230029"/>
                  </a:cubicBezTo>
                  <a:cubicBezTo>
                    <a:pt x="242411" y="230029"/>
                    <a:pt x="243364" y="233839"/>
                    <a:pt x="244316" y="240506"/>
                  </a:cubicBezTo>
                  <a:cubicBezTo>
                    <a:pt x="241459" y="247174"/>
                    <a:pt x="239554" y="254794"/>
                    <a:pt x="236696" y="262414"/>
                  </a:cubicBezTo>
                  <a:cubicBezTo>
                    <a:pt x="232886" y="250031"/>
                    <a:pt x="229076" y="238601"/>
                    <a:pt x="226219" y="227171"/>
                  </a:cubicBezTo>
                  <a:cubicBezTo>
                    <a:pt x="223361" y="219551"/>
                    <a:pt x="221456" y="210979"/>
                    <a:pt x="218599" y="204311"/>
                  </a:cubicBezTo>
                  <a:cubicBezTo>
                    <a:pt x="215741" y="196691"/>
                    <a:pt x="213836" y="190024"/>
                    <a:pt x="210979" y="184309"/>
                  </a:cubicBezTo>
                  <a:cubicBezTo>
                    <a:pt x="206216" y="171926"/>
                    <a:pt x="202406" y="160496"/>
                    <a:pt x="198596" y="150971"/>
                  </a:cubicBezTo>
                  <a:cubicBezTo>
                    <a:pt x="191929" y="132874"/>
                    <a:pt x="187166" y="122396"/>
                    <a:pt x="187166" y="122396"/>
                  </a:cubicBezTo>
                  <a:cubicBezTo>
                    <a:pt x="187166" y="122396"/>
                    <a:pt x="190024" y="132874"/>
                    <a:pt x="194786" y="151924"/>
                  </a:cubicBezTo>
                  <a:cubicBezTo>
                    <a:pt x="197644" y="161449"/>
                    <a:pt x="200501" y="172879"/>
                    <a:pt x="204311" y="186214"/>
                  </a:cubicBezTo>
                  <a:cubicBezTo>
                    <a:pt x="206216" y="192881"/>
                    <a:pt x="208121" y="199549"/>
                    <a:pt x="210026" y="207169"/>
                  </a:cubicBezTo>
                  <a:cubicBezTo>
                    <a:pt x="211931" y="214789"/>
                    <a:pt x="213836" y="222409"/>
                    <a:pt x="215741" y="230981"/>
                  </a:cubicBezTo>
                  <a:cubicBezTo>
                    <a:pt x="218599" y="245269"/>
                    <a:pt x="222409" y="260509"/>
                    <a:pt x="226219" y="275749"/>
                  </a:cubicBezTo>
                  <a:cubicBezTo>
                    <a:pt x="224314" y="280511"/>
                    <a:pt x="221456" y="287179"/>
                    <a:pt x="218599" y="295751"/>
                  </a:cubicBezTo>
                  <a:cubicBezTo>
                    <a:pt x="218599" y="296704"/>
                    <a:pt x="217646" y="297656"/>
                    <a:pt x="217646" y="298609"/>
                  </a:cubicBezTo>
                  <a:cubicBezTo>
                    <a:pt x="216694" y="286226"/>
                    <a:pt x="215741" y="274796"/>
                    <a:pt x="214789" y="266224"/>
                  </a:cubicBezTo>
                  <a:cubicBezTo>
                    <a:pt x="213836" y="250984"/>
                    <a:pt x="212884" y="241459"/>
                    <a:pt x="212884" y="241459"/>
                  </a:cubicBezTo>
                  <a:cubicBezTo>
                    <a:pt x="212884" y="241459"/>
                    <a:pt x="211931" y="250031"/>
                    <a:pt x="210979" y="266224"/>
                  </a:cubicBezTo>
                  <a:cubicBezTo>
                    <a:pt x="210026" y="277654"/>
                    <a:pt x="210026" y="291941"/>
                    <a:pt x="209074" y="309086"/>
                  </a:cubicBezTo>
                  <a:cubicBezTo>
                    <a:pt x="204311" y="301466"/>
                    <a:pt x="200501" y="293846"/>
                    <a:pt x="196691" y="287179"/>
                  </a:cubicBezTo>
                  <a:cubicBezTo>
                    <a:pt x="192881" y="281464"/>
                    <a:pt x="190024" y="275749"/>
                    <a:pt x="187166" y="270034"/>
                  </a:cubicBezTo>
                  <a:cubicBezTo>
                    <a:pt x="183356" y="265271"/>
                    <a:pt x="180499" y="260509"/>
                    <a:pt x="177641" y="255746"/>
                  </a:cubicBezTo>
                  <a:cubicBezTo>
                    <a:pt x="171926" y="246221"/>
                    <a:pt x="166211" y="238601"/>
                    <a:pt x="161449" y="231934"/>
                  </a:cubicBezTo>
                  <a:cubicBezTo>
                    <a:pt x="159544" y="230029"/>
                    <a:pt x="158591" y="227171"/>
                    <a:pt x="156686" y="225266"/>
                  </a:cubicBezTo>
                  <a:cubicBezTo>
                    <a:pt x="154781" y="214789"/>
                    <a:pt x="152876" y="209074"/>
                    <a:pt x="152876" y="209074"/>
                  </a:cubicBezTo>
                  <a:cubicBezTo>
                    <a:pt x="152876" y="209074"/>
                    <a:pt x="152876" y="212884"/>
                    <a:pt x="152876" y="219551"/>
                  </a:cubicBezTo>
                  <a:cubicBezTo>
                    <a:pt x="149066" y="213836"/>
                    <a:pt x="146209" y="210979"/>
                    <a:pt x="146209" y="210979"/>
                  </a:cubicBezTo>
                  <a:cubicBezTo>
                    <a:pt x="146209" y="210979"/>
                    <a:pt x="148114" y="215741"/>
                    <a:pt x="152876" y="224314"/>
                  </a:cubicBezTo>
                  <a:cubicBezTo>
                    <a:pt x="153829" y="235744"/>
                    <a:pt x="154781" y="253841"/>
                    <a:pt x="156686" y="275749"/>
                  </a:cubicBezTo>
                  <a:cubicBezTo>
                    <a:pt x="153829" y="271939"/>
                    <a:pt x="150971" y="267176"/>
                    <a:pt x="148114" y="263366"/>
                  </a:cubicBezTo>
                  <a:cubicBezTo>
                    <a:pt x="139541" y="252889"/>
                    <a:pt x="131921" y="242411"/>
                    <a:pt x="124301" y="233839"/>
                  </a:cubicBezTo>
                  <a:cubicBezTo>
                    <a:pt x="116681" y="225266"/>
                    <a:pt x="110966" y="217646"/>
                    <a:pt x="104299" y="212884"/>
                  </a:cubicBezTo>
                  <a:cubicBezTo>
                    <a:pt x="94774" y="203359"/>
                    <a:pt x="88106" y="197644"/>
                    <a:pt x="88106" y="197644"/>
                  </a:cubicBezTo>
                  <a:cubicBezTo>
                    <a:pt x="88106" y="197644"/>
                    <a:pt x="93821" y="205264"/>
                    <a:pt x="103346" y="217646"/>
                  </a:cubicBezTo>
                  <a:cubicBezTo>
                    <a:pt x="108109" y="223361"/>
                    <a:pt x="113824" y="231934"/>
                    <a:pt x="119539" y="240506"/>
                  </a:cubicBezTo>
                  <a:cubicBezTo>
                    <a:pt x="126206" y="249079"/>
                    <a:pt x="131921" y="260509"/>
                    <a:pt x="139541" y="271939"/>
                  </a:cubicBezTo>
                  <a:cubicBezTo>
                    <a:pt x="143351" y="278606"/>
                    <a:pt x="148114" y="285274"/>
                    <a:pt x="151924" y="292894"/>
                  </a:cubicBezTo>
                  <a:cubicBezTo>
                    <a:pt x="151924" y="294799"/>
                    <a:pt x="151924" y="295751"/>
                    <a:pt x="151924" y="297656"/>
                  </a:cubicBezTo>
                  <a:cubicBezTo>
                    <a:pt x="151924" y="297656"/>
                    <a:pt x="150971" y="296704"/>
                    <a:pt x="150971" y="296704"/>
                  </a:cubicBezTo>
                  <a:cubicBezTo>
                    <a:pt x="145256" y="290989"/>
                    <a:pt x="140494" y="285274"/>
                    <a:pt x="136684" y="282416"/>
                  </a:cubicBezTo>
                  <a:cubicBezTo>
                    <a:pt x="134779" y="280511"/>
                    <a:pt x="133826" y="279559"/>
                    <a:pt x="131921" y="278606"/>
                  </a:cubicBezTo>
                  <a:cubicBezTo>
                    <a:pt x="132874" y="275749"/>
                    <a:pt x="132874" y="274796"/>
                    <a:pt x="132874" y="274796"/>
                  </a:cubicBezTo>
                  <a:cubicBezTo>
                    <a:pt x="132874" y="274796"/>
                    <a:pt x="131921" y="275749"/>
                    <a:pt x="130969" y="278606"/>
                  </a:cubicBezTo>
                  <a:cubicBezTo>
                    <a:pt x="125254" y="273844"/>
                    <a:pt x="122396" y="270986"/>
                    <a:pt x="122396" y="270986"/>
                  </a:cubicBezTo>
                  <a:cubicBezTo>
                    <a:pt x="122396" y="270986"/>
                    <a:pt x="125254" y="274796"/>
                    <a:pt x="130016" y="280511"/>
                  </a:cubicBezTo>
                  <a:cubicBezTo>
                    <a:pt x="128111" y="283369"/>
                    <a:pt x="126206" y="288131"/>
                    <a:pt x="123349" y="293846"/>
                  </a:cubicBezTo>
                  <a:cubicBezTo>
                    <a:pt x="120491" y="299561"/>
                    <a:pt x="117634" y="308134"/>
                    <a:pt x="114776" y="316706"/>
                  </a:cubicBezTo>
                  <a:cubicBezTo>
                    <a:pt x="113824" y="318611"/>
                    <a:pt x="113824" y="319564"/>
                    <a:pt x="112871" y="321469"/>
                  </a:cubicBezTo>
                  <a:cubicBezTo>
                    <a:pt x="110014" y="313849"/>
                    <a:pt x="107156" y="306229"/>
                    <a:pt x="103346" y="299561"/>
                  </a:cubicBezTo>
                  <a:cubicBezTo>
                    <a:pt x="97631" y="286226"/>
                    <a:pt x="91916" y="273844"/>
                    <a:pt x="86201" y="262414"/>
                  </a:cubicBezTo>
                  <a:cubicBezTo>
                    <a:pt x="83344" y="255746"/>
                    <a:pt x="80486" y="250984"/>
                    <a:pt x="78581" y="245269"/>
                  </a:cubicBezTo>
                  <a:cubicBezTo>
                    <a:pt x="75724" y="240506"/>
                    <a:pt x="72866" y="235744"/>
                    <a:pt x="70961" y="230981"/>
                  </a:cubicBezTo>
                  <a:cubicBezTo>
                    <a:pt x="66199" y="222409"/>
                    <a:pt x="61436" y="213836"/>
                    <a:pt x="57626" y="208121"/>
                  </a:cubicBezTo>
                  <a:cubicBezTo>
                    <a:pt x="50006" y="195739"/>
                    <a:pt x="46196" y="188119"/>
                    <a:pt x="46196" y="188119"/>
                  </a:cubicBezTo>
                  <a:cubicBezTo>
                    <a:pt x="46196" y="188119"/>
                    <a:pt x="49054" y="195739"/>
                    <a:pt x="54769" y="210026"/>
                  </a:cubicBezTo>
                  <a:cubicBezTo>
                    <a:pt x="57626" y="216694"/>
                    <a:pt x="60484" y="225266"/>
                    <a:pt x="64294" y="234791"/>
                  </a:cubicBezTo>
                  <a:cubicBezTo>
                    <a:pt x="66199" y="239554"/>
                    <a:pt x="68104" y="244316"/>
                    <a:pt x="70009" y="250031"/>
                  </a:cubicBezTo>
                  <a:cubicBezTo>
                    <a:pt x="71914" y="254794"/>
                    <a:pt x="73819" y="260509"/>
                    <a:pt x="75724" y="266224"/>
                  </a:cubicBezTo>
                  <a:cubicBezTo>
                    <a:pt x="78581" y="274796"/>
                    <a:pt x="82391" y="283369"/>
                    <a:pt x="85249" y="292894"/>
                  </a:cubicBezTo>
                  <a:cubicBezTo>
                    <a:pt x="83344" y="290036"/>
                    <a:pt x="81439" y="286226"/>
                    <a:pt x="79534" y="284321"/>
                  </a:cubicBezTo>
                  <a:cubicBezTo>
                    <a:pt x="74771" y="277654"/>
                    <a:pt x="71914" y="271939"/>
                    <a:pt x="68104" y="268129"/>
                  </a:cubicBezTo>
                  <a:cubicBezTo>
                    <a:pt x="61436" y="258604"/>
                    <a:pt x="57626" y="253841"/>
                    <a:pt x="57626" y="253841"/>
                  </a:cubicBezTo>
                  <a:cubicBezTo>
                    <a:pt x="57626" y="253841"/>
                    <a:pt x="59531" y="259556"/>
                    <a:pt x="64294" y="270034"/>
                  </a:cubicBezTo>
                  <a:cubicBezTo>
                    <a:pt x="66199" y="274796"/>
                    <a:pt x="69056" y="281464"/>
                    <a:pt x="71914" y="288131"/>
                  </a:cubicBezTo>
                  <a:cubicBezTo>
                    <a:pt x="76676" y="295751"/>
                    <a:pt x="79534" y="303371"/>
                    <a:pt x="83344" y="311944"/>
                  </a:cubicBezTo>
                  <a:cubicBezTo>
                    <a:pt x="86201" y="317659"/>
                    <a:pt x="88106" y="324326"/>
                    <a:pt x="90964" y="330994"/>
                  </a:cubicBezTo>
                  <a:cubicBezTo>
                    <a:pt x="90011" y="333851"/>
                    <a:pt x="89059" y="336709"/>
                    <a:pt x="87154" y="339566"/>
                  </a:cubicBezTo>
                  <a:cubicBezTo>
                    <a:pt x="85249" y="343376"/>
                    <a:pt x="83344" y="348139"/>
                    <a:pt x="81439" y="352901"/>
                  </a:cubicBezTo>
                  <a:cubicBezTo>
                    <a:pt x="80486" y="348139"/>
                    <a:pt x="79534" y="343376"/>
                    <a:pt x="78581" y="339566"/>
                  </a:cubicBezTo>
                  <a:cubicBezTo>
                    <a:pt x="75724" y="326231"/>
                    <a:pt x="72866" y="312896"/>
                    <a:pt x="70009" y="301466"/>
                  </a:cubicBezTo>
                  <a:cubicBezTo>
                    <a:pt x="67151" y="290036"/>
                    <a:pt x="64294" y="278606"/>
                    <a:pt x="61436" y="269081"/>
                  </a:cubicBezTo>
                  <a:cubicBezTo>
                    <a:pt x="58579" y="259556"/>
                    <a:pt x="56674" y="250984"/>
                    <a:pt x="53816" y="244316"/>
                  </a:cubicBezTo>
                  <a:cubicBezTo>
                    <a:pt x="49054" y="230981"/>
                    <a:pt x="46196" y="223361"/>
                    <a:pt x="46196" y="223361"/>
                  </a:cubicBezTo>
                  <a:cubicBezTo>
                    <a:pt x="46196" y="223361"/>
                    <a:pt x="47149" y="230981"/>
                    <a:pt x="50006" y="245269"/>
                  </a:cubicBezTo>
                  <a:cubicBezTo>
                    <a:pt x="50959" y="251936"/>
                    <a:pt x="51911" y="260509"/>
                    <a:pt x="53816" y="270034"/>
                  </a:cubicBezTo>
                  <a:cubicBezTo>
                    <a:pt x="55721" y="279559"/>
                    <a:pt x="56674" y="290989"/>
                    <a:pt x="58579" y="302419"/>
                  </a:cubicBezTo>
                  <a:cubicBezTo>
                    <a:pt x="60484" y="314801"/>
                    <a:pt x="61436" y="327184"/>
                    <a:pt x="64294" y="340519"/>
                  </a:cubicBezTo>
                  <a:cubicBezTo>
                    <a:pt x="66199" y="353854"/>
                    <a:pt x="67151" y="367189"/>
                    <a:pt x="69056" y="381476"/>
                  </a:cubicBezTo>
                  <a:cubicBezTo>
                    <a:pt x="68104" y="382429"/>
                    <a:pt x="68104" y="383381"/>
                    <a:pt x="67151" y="385286"/>
                  </a:cubicBezTo>
                  <a:cubicBezTo>
                    <a:pt x="64294" y="391954"/>
                    <a:pt x="62389" y="398621"/>
                    <a:pt x="60484" y="405289"/>
                  </a:cubicBezTo>
                  <a:cubicBezTo>
                    <a:pt x="60484" y="406241"/>
                    <a:pt x="60484" y="406241"/>
                    <a:pt x="59531" y="407194"/>
                  </a:cubicBezTo>
                  <a:cubicBezTo>
                    <a:pt x="58579" y="407194"/>
                    <a:pt x="57626" y="407194"/>
                    <a:pt x="56674" y="407194"/>
                  </a:cubicBezTo>
                  <a:cubicBezTo>
                    <a:pt x="55721" y="404336"/>
                    <a:pt x="55721" y="402431"/>
                    <a:pt x="54769" y="399574"/>
                  </a:cubicBezTo>
                  <a:cubicBezTo>
                    <a:pt x="51911" y="387191"/>
                    <a:pt x="49054" y="375761"/>
                    <a:pt x="46196" y="364331"/>
                  </a:cubicBezTo>
                  <a:cubicBezTo>
                    <a:pt x="43339" y="352901"/>
                    <a:pt x="40481" y="342424"/>
                    <a:pt x="37624" y="332899"/>
                  </a:cubicBezTo>
                  <a:cubicBezTo>
                    <a:pt x="31909" y="313849"/>
                    <a:pt x="26194" y="297656"/>
                    <a:pt x="21431" y="287179"/>
                  </a:cubicBezTo>
                  <a:cubicBezTo>
                    <a:pt x="16669" y="276701"/>
                    <a:pt x="13811" y="270034"/>
                    <a:pt x="13811" y="270034"/>
                  </a:cubicBezTo>
                  <a:cubicBezTo>
                    <a:pt x="13811" y="270034"/>
                    <a:pt x="14764" y="276701"/>
                    <a:pt x="17621" y="288131"/>
                  </a:cubicBezTo>
                  <a:cubicBezTo>
                    <a:pt x="18574" y="293846"/>
                    <a:pt x="20479" y="300514"/>
                    <a:pt x="21431" y="309086"/>
                  </a:cubicBezTo>
                  <a:cubicBezTo>
                    <a:pt x="23336" y="316706"/>
                    <a:pt x="24289" y="326231"/>
                    <a:pt x="26194" y="335756"/>
                  </a:cubicBezTo>
                  <a:cubicBezTo>
                    <a:pt x="28099" y="345281"/>
                    <a:pt x="30004" y="355759"/>
                    <a:pt x="31909" y="367189"/>
                  </a:cubicBezTo>
                  <a:cubicBezTo>
                    <a:pt x="35719" y="378619"/>
                    <a:pt x="37624" y="390049"/>
                    <a:pt x="39529" y="402431"/>
                  </a:cubicBezTo>
                  <a:cubicBezTo>
                    <a:pt x="39529" y="403384"/>
                    <a:pt x="39529" y="403384"/>
                    <a:pt x="39529" y="404336"/>
                  </a:cubicBezTo>
                  <a:cubicBezTo>
                    <a:pt x="29051" y="402431"/>
                    <a:pt x="18574" y="401479"/>
                    <a:pt x="7144" y="399574"/>
                  </a:cubicBezTo>
                  <a:lnTo>
                    <a:pt x="7144" y="511016"/>
                  </a:lnTo>
                  <a:close/>
                  <a:moveTo>
                    <a:pt x="6277451" y="364331"/>
                  </a:moveTo>
                  <a:cubicBezTo>
                    <a:pt x="6278404" y="362426"/>
                    <a:pt x="6278404" y="359569"/>
                    <a:pt x="6279356" y="357664"/>
                  </a:cubicBezTo>
                  <a:cubicBezTo>
                    <a:pt x="6279356" y="358616"/>
                    <a:pt x="6279356" y="360521"/>
                    <a:pt x="6279356" y="361474"/>
                  </a:cubicBezTo>
                  <a:cubicBezTo>
                    <a:pt x="6278404" y="370999"/>
                    <a:pt x="6278404" y="384334"/>
                    <a:pt x="6277451" y="399574"/>
                  </a:cubicBezTo>
                  <a:cubicBezTo>
                    <a:pt x="6274594" y="409099"/>
                    <a:pt x="6270784" y="419576"/>
                    <a:pt x="6267926" y="430054"/>
                  </a:cubicBezTo>
                  <a:cubicBezTo>
                    <a:pt x="6266974" y="430054"/>
                    <a:pt x="6266974" y="430054"/>
                    <a:pt x="6266021" y="430054"/>
                  </a:cubicBezTo>
                  <a:cubicBezTo>
                    <a:pt x="6264117" y="427196"/>
                    <a:pt x="6262212" y="424339"/>
                    <a:pt x="6260306" y="421481"/>
                  </a:cubicBezTo>
                  <a:cubicBezTo>
                    <a:pt x="6266021" y="402431"/>
                    <a:pt x="6271737" y="383381"/>
                    <a:pt x="6277451" y="364331"/>
                  </a:cubicBezTo>
                  <a:close/>
                  <a:moveTo>
                    <a:pt x="6211729" y="425291"/>
                  </a:moveTo>
                  <a:cubicBezTo>
                    <a:pt x="6211729" y="415766"/>
                    <a:pt x="6212681" y="406241"/>
                    <a:pt x="6212681" y="398621"/>
                  </a:cubicBezTo>
                  <a:cubicBezTo>
                    <a:pt x="6212681" y="395764"/>
                    <a:pt x="6212681" y="392906"/>
                    <a:pt x="6213634" y="390049"/>
                  </a:cubicBezTo>
                  <a:cubicBezTo>
                    <a:pt x="6214587" y="391001"/>
                    <a:pt x="6215539" y="392906"/>
                    <a:pt x="6216492" y="393859"/>
                  </a:cubicBezTo>
                  <a:cubicBezTo>
                    <a:pt x="6220301" y="398621"/>
                    <a:pt x="6224112" y="403384"/>
                    <a:pt x="6227921" y="408146"/>
                  </a:cubicBezTo>
                  <a:cubicBezTo>
                    <a:pt x="6226969" y="410051"/>
                    <a:pt x="6226017" y="411956"/>
                    <a:pt x="6225064" y="412909"/>
                  </a:cubicBezTo>
                  <a:cubicBezTo>
                    <a:pt x="6224112" y="414814"/>
                    <a:pt x="6222206" y="417671"/>
                    <a:pt x="6221254" y="420529"/>
                  </a:cubicBezTo>
                  <a:cubicBezTo>
                    <a:pt x="6220301" y="423386"/>
                    <a:pt x="6219349" y="426244"/>
                    <a:pt x="6218396" y="429101"/>
                  </a:cubicBezTo>
                  <a:cubicBezTo>
                    <a:pt x="6218396" y="430054"/>
                    <a:pt x="6218396" y="430054"/>
                    <a:pt x="6217444" y="431006"/>
                  </a:cubicBezTo>
                  <a:cubicBezTo>
                    <a:pt x="6217444" y="430054"/>
                    <a:pt x="6217444" y="429101"/>
                    <a:pt x="6217444" y="429101"/>
                  </a:cubicBezTo>
                  <a:cubicBezTo>
                    <a:pt x="6216492" y="419576"/>
                    <a:pt x="6215539" y="413861"/>
                    <a:pt x="6215539" y="413861"/>
                  </a:cubicBezTo>
                  <a:cubicBezTo>
                    <a:pt x="6215539" y="413861"/>
                    <a:pt x="6214587" y="419576"/>
                    <a:pt x="6213634" y="429101"/>
                  </a:cubicBezTo>
                  <a:cubicBezTo>
                    <a:pt x="6213634" y="432911"/>
                    <a:pt x="6212681" y="436721"/>
                    <a:pt x="6211729" y="441484"/>
                  </a:cubicBezTo>
                  <a:cubicBezTo>
                    <a:pt x="6211729" y="435769"/>
                    <a:pt x="6211729" y="430054"/>
                    <a:pt x="6211729" y="425291"/>
                  </a:cubicBezTo>
                  <a:close/>
                  <a:moveTo>
                    <a:pt x="6183154" y="343376"/>
                  </a:moveTo>
                  <a:cubicBezTo>
                    <a:pt x="6185059" y="346234"/>
                    <a:pt x="6186012" y="348139"/>
                    <a:pt x="6187917" y="350996"/>
                  </a:cubicBezTo>
                  <a:cubicBezTo>
                    <a:pt x="6188869" y="352901"/>
                    <a:pt x="6190774" y="354806"/>
                    <a:pt x="6191726" y="356711"/>
                  </a:cubicBezTo>
                  <a:cubicBezTo>
                    <a:pt x="6188869" y="366236"/>
                    <a:pt x="6186012" y="376714"/>
                    <a:pt x="6183154" y="388144"/>
                  </a:cubicBezTo>
                  <a:cubicBezTo>
                    <a:pt x="6183154" y="389096"/>
                    <a:pt x="6182201" y="391001"/>
                    <a:pt x="6182201" y="391954"/>
                  </a:cubicBezTo>
                  <a:cubicBezTo>
                    <a:pt x="6182201" y="386239"/>
                    <a:pt x="6181249" y="381476"/>
                    <a:pt x="6181249" y="375761"/>
                  </a:cubicBezTo>
                  <a:cubicBezTo>
                    <a:pt x="6181249" y="374809"/>
                    <a:pt x="6181249" y="373856"/>
                    <a:pt x="6181249" y="372904"/>
                  </a:cubicBezTo>
                  <a:cubicBezTo>
                    <a:pt x="6181249" y="362426"/>
                    <a:pt x="6182201" y="352901"/>
                    <a:pt x="6183154" y="343376"/>
                  </a:cubicBezTo>
                  <a:close/>
                  <a:moveTo>
                    <a:pt x="6144101" y="308134"/>
                  </a:moveTo>
                  <a:cubicBezTo>
                    <a:pt x="6145054" y="297656"/>
                    <a:pt x="6146959" y="287179"/>
                    <a:pt x="6147912" y="276701"/>
                  </a:cubicBezTo>
                  <a:cubicBezTo>
                    <a:pt x="6149817" y="280511"/>
                    <a:pt x="6151721" y="284321"/>
                    <a:pt x="6153626" y="289084"/>
                  </a:cubicBezTo>
                  <a:cubicBezTo>
                    <a:pt x="6156484" y="293846"/>
                    <a:pt x="6158389" y="299561"/>
                    <a:pt x="6161246" y="305276"/>
                  </a:cubicBezTo>
                  <a:cubicBezTo>
                    <a:pt x="6160294" y="308134"/>
                    <a:pt x="6159342" y="313849"/>
                    <a:pt x="6157437" y="319564"/>
                  </a:cubicBezTo>
                  <a:cubicBezTo>
                    <a:pt x="6155531" y="325279"/>
                    <a:pt x="6154579" y="332899"/>
                    <a:pt x="6152674" y="342424"/>
                  </a:cubicBezTo>
                  <a:cubicBezTo>
                    <a:pt x="6151721" y="347186"/>
                    <a:pt x="6150769" y="351949"/>
                    <a:pt x="6150769" y="356711"/>
                  </a:cubicBezTo>
                  <a:cubicBezTo>
                    <a:pt x="6150769" y="358616"/>
                    <a:pt x="6149817" y="359569"/>
                    <a:pt x="6149817" y="360521"/>
                  </a:cubicBezTo>
                  <a:cubicBezTo>
                    <a:pt x="6149817" y="362426"/>
                    <a:pt x="6148864" y="363379"/>
                    <a:pt x="6148864" y="365284"/>
                  </a:cubicBezTo>
                  <a:cubicBezTo>
                    <a:pt x="6146959" y="362426"/>
                    <a:pt x="6146006" y="360521"/>
                    <a:pt x="6146006" y="360521"/>
                  </a:cubicBezTo>
                  <a:cubicBezTo>
                    <a:pt x="6146006" y="360521"/>
                    <a:pt x="6146959" y="363379"/>
                    <a:pt x="6147912" y="368141"/>
                  </a:cubicBezTo>
                  <a:cubicBezTo>
                    <a:pt x="6146959" y="374809"/>
                    <a:pt x="6146006" y="382429"/>
                    <a:pt x="6145054" y="389096"/>
                  </a:cubicBezTo>
                  <a:cubicBezTo>
                    <a:pt x="6145054" y="388144"/>
                    <a:pt x="6144101" y="387191"/>
                    <a:pt x="6144101" y="386239"/>
                  </a:cubicBezTo>
                  <a:cubicBezTo>
                    <a:pt x="6144101" y="385286"/>
                    <a:pt x="6143149" y="385286"/>
                    <a:pt x="6143149" y="384334"/>
                  </a:cubicBezTo>
                  <a:cubicBezTo>
                    <a:pt x="6143149" y="379571"/>
                    <a:pt x="6142196" y="373856"/>
                    <a:pt x="6142196" y="369094"/>
                  </a:cubicBezTo>
                  <a:cubicBezTo>
                    <a:pt x="6141244" y="360521"/>
                    <a:pt x="6140292" y="351949"/>
                    <a:pt x="6139339" y="343376"/>
                  </a:cubicBezTo>
                  <a:cubicBezTo>
                    <a:pt x="6142196" y="331946"/>
                    <a:pt x="6143149" y="319564"/>
                    <a:pt x="6144101" y="308134"/>
                  </a:cubicBezTo>
                  <a:close/>
                  <a:moveTo>
                    <a:pt x="6095524" y="384334"/>
                  </a:moveTo>
                  <a:cubicBezTo>
                    <a:pt x="6093619" y="393859"/>
                    <a:pt x="6090762" y="403384"/>
                    <a:pt x="6088856" y="412909"/>
                  </a:cubicBezTo>
                  <a:cubicBezTo>
                    <a:pt x="6086951" y="420529"/>
                    <a:pt x="6085046" y="428149"/>
                    <a:pt x="6083142" y="435769"/>
                  </a:cubicBezTo>
                  <a:cubicBezTo>
                    <a:pt x="6081237" y="428149"/>
                    <a:pt x="6079331" y="419576"/>
                    <a:pt x="6076474" y="411956"/>
                  </a:cubicBezTo>
                  <a:cubicBezTo>
                    <a:pt x="6077426" y="405289"/>
                    <a:pt x="6078379" y="397669"/>
                    <a:pt x="6079331" y="391001"/>
                  </a:cubicBezTo>
                  <a:cubicBezTo>
                    <a:pt x="6080284" y="383381"/>
                    <a:pt x="6082189" y="375761"/>
                    <a:pt x="6084094" y="368141"/>
                  </a:cubicBezTo>
                  <a:lnTo>
                    <a:pt x="6088856" y="347186"/>
                  </a:lnTo>
                  <a:cubicBezTo>
                    <a:pt x="6089809" y="347186"/>
                    <a:pt x="6090762" y="347186"/>
                    <a:pt x="6091714" y="348139"/>
                  </a:cubicBezTo>
                  <a:cubicBezTo>
                    <a:pt x="6093619" y="349091"/>
                    <a:pt x="6094571" y="350044"/>
                    <a:pt x="6095524" y="350996"/>
                  </a:cubicBezTo>
                  <a:cubicBezTo>
                    <a:pt x="6098381" y="352901"/>
                    <a:pt x="6099334" y="356711"/>
                    <a:pt x="6100287" y="359569"/>
                  </a:cubicBezTo>
                  <a:cubicBezTo>
                    <a:pt x="6099334" y="367189"/>
                    <a:pt x="6097429" y="375761"/>
                    <a:pt x="6095524" y="384334"/>
                  </a:cubicBezTo>
                  <a:close/>
                  <a:moveTo>
                    <a:pt x="6102192" y="206216"/>
                  </a:moveTo>
                  <a:cubicBezTo>
                    <a:pt x="6102192" y="211931"/>
                    <a:pt x="6102192" y="222409"/>
                    <a:pt x="6101239" y="235744"/>
                  </a:cubicBezTo>
                  <a:cubicBezTo>
                    <a:pt x="6101239" y="237649"/>
                    <a:pt x="6101239" y="239554"/>
                    <a:pt x="6101239" y="241459"/>
                  </a:cubicBezTo>
                  <a:cubicBezTo>
                    <a:pt x="6101239" y="241459"/>
                    <a:pt x="6101239" y="242411"/>
                    <a:pt x="6101239" y="242411"/>
                  </a:cubicBezTo>
                  <a:cubicBezTo>
                    <a:pt x="6101239" y="242411"/>
                    <a:pt x="6101239" y="242411"/>
                    <a:pt x="6101239" y="242411"/>
                  </a:cubicBezTo>
                  <a:cubicBezTo>
                    <a:pt x="6101239" y="241459"/>
                    <a:pt x="6100287" y="240506"/>
                    <a:pt x="6100287" y="239554"/>
                  </a:cubicBezTo>
                  <a:cubicBezTo>
                    <a:pt x="6099334" y="236696"/>
                    <a:pt x="6098381" y="233839"/>
                    <a:pt x="6097429" y="230981"/>
                  </a:cubicBezTo>
                  <a:cubicBezTo>
                    <a:pt x="6099334" y="222409"/>
                    <a:pt x="6100287" y="213836"/>
                    <a:pt x="6102192" y="206216"/>
                  </a:cubicBezTo>
                  <a:close/>
                  <a:moveTo>
                    <a:pt x="6100287" y="284321"/>
                  </a:moveTo>
                  <a:cubicBezTo>
                    <a:pt x="6099334" y="282416"/>
                    <a:pt x="6099334" y="281464"/>
                    <a:pt x="6098381" y="279559"/>
                  </a:cubicBezTo>
                  <a:cubicBezTo>
                    <a:pt x="6098381" y="278606"/>
                    <a:pt x="6099334" y="277654"/>
                    <a:pt x="6099334" y="277654"/>
                  </a:cubicBezTo>
                  <a:cubicBezTo>
                    <a:pt x="6099334" y="279559"/>
                    <a:pt x="6099334" y="281464"/>
                    <a:pt x="6100287" y="284321"/>
                  </a:cubicBezTo>
                  <a:close/>
                  <a:moveTo>
                    <a:pt x="6093619" y="247174"/>
                  </a:moveTo>
                  <a:cubicBezTo>
                    <a:pt x="6094571" y="250031"/>
                    <a:pt x="6094571" y="252889"/>
                    <a:pt x="6095524" y="255746"/>
                  </a:cubicBezTo>
                  <a:cubicBezTo>
                    <a:pt x="6094571" y="258604"/>
                    <a:pt x="6092667" y="261461"/>
                    <a:pt x="6091714" y="264319"/>
                  </a:cubicBezTo>
                  <a:cubicBezTo>
                    <a:pt x="6091714" y="263366"/>
                    <a:pt x="6090762" y="262414"/>
                    <a:pt x="6090762" y="262414"/>
                  </a:cubicBezTo>
                  <a:cubicBezTo>
                    <a:pt x="6091714" y="257651"/>
                    <a:pt x="6092667" y="251936"/>
                    <a:pt x="6093619" y="247174"/>
                  </a:cubicBezTo>
                  <a:close/>
                  <a:moveTo>
                    <a:pt x="6088856" y="269081"/>
                  </a:moveTo>
                  <a:cubicBezTo>
                    <a:pt x="6088856" y="269081"/>
                    <a:pt x="6088856" y="270034"/>
                    <a:pt x="6088856" y="270034"/>
                  </a:cubicBezTo>
                  <a:cubicBezTo>
                    <a:pt x="6088856" y="270034"/>
                    <a:pt x="6088856" y="270034"/>
                    <a:pt x="6088856" y="270034"/>
                  </a:cubicBezTo>
                  <a:cubicBezTo>
                    <a:pt x="6088856" y="270986"/>
                    <a:pt x="6087904" y="271939"/>
                    <a:pt x="6087904" y="272891"/>
                  </a:cubicBezTo>
                  <a:cubicBezTo>
                    <a:pt x="6088856" y="270986"/>
                    <a:pt x="6088856" y="270034"/>
                    <a:pt x="6088856" y="269081"/>
                  </a:cubicBezTo>
                  <a:close/>
                  <a:moveTo>
                    <a:pt x="6067901" y="369094"/>
                  </a:moveTo>
                  <a:cubicBezTo>
                    <a:pt x="6072664" y="358616"/>
                    <a:pt x="6076474" y="349091"/>
                    <a:pt x="6080284" y="339566"/>
                  </a:cubicBezTo>
                  <a:cubicBezTo>
                    <a:pt x="6082189" y="334804"/>
                    <a:pt x="6084094" y="330041"/>
                    <a:pt x="6085046" y="326231"/>
                  </a:cubicBezTo>
                  <a:cubicBezTo>
                    <a:pt x="6085999" y="321469"/>
                    <a:pt x="6087904" y="317659"/>
                    <a:pt x="6088856" y="313849"/>
                  </a:cubicBezTo>
                  <a:cubicBezTo>
                    <a:pt x="6090762" y="306229"/>
                    <a:pt x="6092667" y="299561"/>
                    <a:pt x="6093619" y="293846"/>
                  </a:cubicBezTo>
                  <a:cubicBezTo>
                    <a:pt x="6093619" y="293846"/>
                    <a:pt x="6093619" y="293846"/>
                    <a:pt x="6093619" y="293846"/>
                  </a:cubicBezTo>
                  <a:cubicBezTo>
                    <a:pt x="6094571" y="299561"/>
                    <a:pt x="6095524" y="305276"/>
                    <a:pt x="6096476" y="310991"/>
                  </a:cubicBezTo>
                  <a:cubicBezTo>
                    <a:pt x="6098381" y="319564"/>
                    <a:pt x="6098381" y="329089"/>
                    <a:pt x="6100287" y="339566"/>
                  </a:cubicBezTo>
                  <a:cubicBezTo>
                    <a:pt x="6100287" y="345281"/>
                    <a:pt x="6101239" y="350044"/>
                    <a:pt x="6101239" y="355759"/>
                  </a:cubicBezTo>
                  <a:cubicBezTo>
                    <a:pt x="6101239" y="355759"/>
                    <a:pt x="6101239" y="355759"/>
                    <a:pt x="6101239" y="355759"/>
                  </a:cubicBezTo>
                  <a:cubicBezTo>
                    <a:pt x="6101239" y="356711"/>
                    <a:pt x="6100287" y="358616"/>
                    <a:pt x="6100287" y="359569"/>
                  </a:cubicBezTo>
                  <a:cubicBezTo>
                    <a:pt x="6100287" y="355759"/>
                    <a:pt x="6099334" y="352901"/>
                    <a:pt x="6097429" y="350044"/>
                  </a:cubicBezTo>
                  <a:cubicBezTo>
                    <a:pt x="6096476" y="348139"/>
                    <a:pt x="6094571" y="347186"/>
                    <a:pt x="6093619" y="345281"/>
                  </a:cubicBezTo>
                  <a:cubicBezTo>
                    <a:pt x="6091714" y="344329"/>
                    <a:pt x="6089809" y="343376"/>
                    <a:pt x="6087904" y="342424"/>
                  </a:cubicBezTo>
                  <a:lnTo>
                    <a:pt x="6085999" y="341471"/>
                  </a:lnTo>
                  <a:lnTo>
                    <a:pt x="6085046" y="343376"/>
                  </a:lnTo>
                  <a:cubicBezTo>
                    <a:pt x="6082189" y="350996"/>
                    <a:pt x="6079331" y="357664"/>
                    <a:pt x="6076474" y="365284"/>
                  </a:cubicBezTo>
                  <a:cubicBezTo>
                    <a:pt x="6074569" y="371951"/>
                    <a:pt x="6071712" y="377666"/>
                    <a:pt x="6069806" y="384334"/>
                  </a:cubicBezTo>
                  <a:cubicBezTo>
                    <a:pt x="6068854" y="380524"/>
                    <a:pt x="6067901" y="376714"/>
                    <a:pt x="6065996" y="372904"/>
                  </a:cubicBezTo>
                  <a:cubicBezTo>
                    <a:pt x="6066949" y="371951"/>
                    <a:pt x="6067901" y="370999"/>
                    <a:pt x="6067901" y="369094"/>
                  </a:cubicBezTo>
                  <a:close/>
                  <a:moveTo>
                    <a:pt x="6035517" y="310039"/>
                  </a:moveTo>
                  <a:cubicBezTo>
                    <a:pt x="6035517" y="309086"/>
                    <a:pt x="6035517" y="309086"/>
                    <a:pt x="6035517" y="308134"/>
                  </a:cubicBezTo>
                  <a:cubicBezTo>
                    <a:pt x="6036469" y="312896"/>
                    <a:pt x="6038374" y="318611"/>
                    <a:pt x="6040279" y="324326"/>
                  </a:cubicBezTo>
                  <a:cubicBezTo>
                    <a:pt x="6041231" y="329089"/>
                    <a:pt x="6042184" y="333851"/>
                    <a:pt x="6044089" y="338614"/>
                  </a:cubicBezTo>
                  <a:cubicBezTo>
                    <a:pt x="6042184" y="344329"/>
                    <a:pt x="6040279" y="350044"/>
                    <a:pt x="6038374" y="355759"/>
                  </a:cubicBezTo>
                  <a:cubicBezTo>
                    <a:pt x="6036469" y="345281"/>
                    <a:pt x="6035517" y="336709"/>
                    <a:pt x="6033612" y="330041"/>
                  </a:cubicBezTo>
                  <a:cubicBezTo>
                    <a:pt x="6034564" y="323374"/>
                    <a:pt x="6034564" y="315754"/>
                    <a:pt x="6035517" y="310039"/>
                  </a:cubicBezTo>
                  <a:close/>
                  <a:moveTo>
                    <a:pt x="6012656" y="361474"/>
                  </a:moveTo>
                  <a:cubicBezTo>
                    <a:pt x="6012656" y="362426"/>
                    <a:pt x="6012656" y="363379"/>
                    <a:pt x="6012656" y="363379"/>
                  </a:cubicBezTo>
                  <a:cubicBezTo>
                    <a:pt x="6012656" y="362426"/>
                    <a:pt x="6012656" y="361474"/>
                    <a:pt x="6012656" y="359569"/>
                  </a:cubicBezTo>
                  <a:cubicBezTo>
                    <a:pt x="6012656" y="360521"/>
                    <a:pt x="6012656" y="360521"/>
                    <a:pt x="6012656" y="361474"/>
                  </a:cubicBezTo>
                  <a:close/>
                  <a:moveTo>
                    <a:pt x="6007894" y="351949"/>
                  </a:moveTo>
                  <a:cubicBezTo>
                    <a:pt x="6007894" y="351949"/>
                    <a:pt x="6007894" y="352901"/>
                    <a:pt x="6007894" y="352901"/>
                  </a:cubicBezTo>
                  <a:cubicBezTo>
                    <a:pt x="6007894" y="351949"/>
                    <a:pt x="6007894" y="351949"/>
                    <a:pt x="6007894" y="351949"/>
                  </a:cubicBezTo>
                  <a:cubicBezTo>
                    <a:pt x="6007894" y="350996"/>
                    <a:pt x="6007894" y="351949"/>
                    <a:pt x="6007894" y="351949"/>
                  </a:cubicBezTo>
                  <a:close/>
                  <a:moveTo>
                    <a:pt x="5976462" y="410051"/>
                  </a:moveTo>
                  <a:cubicBezTo>
                    <a:pt x="5975509" y="407194"/>
                    <a:pt x="5974556" y="404336"/>
                    <a:pt x="5973604" y="402431"/>
                  </a:cubicBezTo>
                  <a:cubicBezTo>
                    <a:pt x="5973604" y="401479"/>
                    <a:pt x="5972651" y="399574"/>
                    <a:pt x="5972651" y="398621"/>
                  </a:cubicBezTo>
                  <a:cubicBezTo>
                    <a:pt x="5972651" y="395764"/>
                    <a:pt x="5971699" y="392906"/>
                    <a:pt x="5971699" y="391001"/>
                  </a:cubicBezTo>
                  <a:cubicBezTo>
                    <a:pt x="5972651" y="389096"/>
                    <a:pt x="5972651" y="387191"/>
                    <a:pt x="5973604" y="386239"/>
                  </a:cubicBezTo>
                  <a:cubicBezTo>
                    <a:pt x="5975509" y="382429"/>
                    <a:pt x="5976462" y="378619"/>
                    <a:pt x="5977414" y="374809"/>
                  </a:cubicBezTo>
                  <a:cubicBezTo>
                    <a:pt x="5977414" y="385286"/>
                    <a:pt x="5976462" y="397669"/>
                    <a:pt x="5976462" y="410051"/>
                  </a:cubicBezTo>
                  <a:close/>
                  <a:moveTo>
                    <a:pt x="5976462" y="239554"/>
                  </a:moveTo>
                  <a:cubicBezTo>
                    <a:pt x="5977414" y="243364"/>
                    <a:pt x="5977414" y="246221"/>
                    <a:pt x="5978367" y="250031"/>
                  </a:cubicBezTo>
                  <a:cubicBezTo>
                    <a:pt x="5978367" y="251936"/>
                    <a:pt x="5979319" y="254794"/>
                    <a:pt x="5979319" y="256699"/>
                  </a:cubicBezTo>
                  <a:cubicBezTo>
                    <a:pt x="5977414" y="253841"/>
                    <a:pt x="5976462" y="250984"/>
                    <a:pt x="5974556" y="248126"/>
                  </a:cubicBezTo>
                  <a:cubicBezTo>
                    <a:pt x="5975509" y="245269"/>
                    <a:pt x="5975509" y="242411"/>
                    <a:pt x="5976462" y="239554"/>
                  </a:cubicBezTo>
                  <a:close/>
                  <a:moveTo>
                    <a:pt x="5965984" y="291941"/>
                  </a:moveTo>
                  <a:cubicBezTo>
                    <a:pt x="5965984" y="290036"/>
                    <a:pt x="5966937" y="288131"/>
                    <a:pt x="5966937" y="286226"/>
                  </a:cubicBezTo>
                  <a:cubicBezTo>
                    <a:pt x="5966937" y="285274"/>
                    <a:pt x="5967889" y="283369"/>
                    <a:pt x="5967889" y="282416"/>
                  </a:cubicBezTo>
                  <a:cubicBezTo>
                    <a:pt x="5968842" y="277654"/>
                    <a:pt x="5969794" y="273844"/>
                    <a:pt x="5970746" y="269081"/>
                  </a:cubicBezTo>
                  <a:cubicBezTo>
                    <a:pt x="5974556" y="278606"/>
                    <a:pt x="5979319" y="289084"/>
                    <a:pt x="5983129" y="298609"/>
                  </a:cubicBezTo>
                  <a:cubicBezTo>
                    <a:pt x="5982176" y="309086"/>
                    <a:pt x="5981224" y="319564"/>
                    <a:pt x="5980271" y="330994"/>
                  </a:cubicBezTo>
                  <a:cubicBezTo>
                    <a:pt x="5980271" y="330994"/>
                    <a:pt x="5980271" y="331946"/>
                    <a:pt x="5979319" y="331946"/>
                  </a:cubicBezTo>
                  <a:cubicBezTo>
                    <a:pt x="5977414" y="329089"/>
                    <a:pt x="5976462" y="328136"/>
                    <a:pt x="5976462" y="328136"/>
                  </a:cubicBezTo>
                  <a:cubicBezTo>
                    <a:pt x="5976462" y="328136"/>
                    <a:pt x="5977414" y="330041"/>
                    <a:pt x="5979319" y="332899"/>
                  </a:cubicBezTo>
                  <a:cubicBezTo>
                    <a:pt x="5977414" y="336709"/>
                    <a:pt x="5974556" y="341471"/>
                    <a:pt x="5972651" y="346234"/>
                  </a:cubicBezTo>
                  <a:cubicBezTo>
                    <a:pt x="5970746" y="349091"/>
                    <a:pt x="5969794" y="352901"/>
                    <a:pt x="5967889" y="355759"/>
                  </a:cubicBezTo>
                  <a:cubicBezTo>
                    <a:pt x="5967889" y="355759"/>
                    <a:pt x="5967889" y="355759"/>
                    <a:pt x="5967889" y="355759"/>
                  </a:cubicBezTo>
                  <a:cubicBezTo>
                    <a:pt x="5967889" y="353854"/>
                    <a:pt x="5967889" y="352901"/>
                    <a:pt x="5966937" y="351949"/>
                  </a:cubicBezTo>
                  <a:cubicBezTo>
                    <a:pt x="5965984" y="346234"/>
                    <a:pt x="5965984" y="339566"/>
                    <a:pt x="5965031" y="333851"/>
                  </a:cubicBezTo>
                  <a:cubicBezTo>
                    <a:pt x="5964079" y="321469"/>
                    <a:pt x="5964079" y="310039"/>
                    <a:pt x="5963126" y="299561"/>
                  </a:cubicBezTo>
                  <a:cubicBezTo>
                    <a:pt x="5964079" y="296704"/>
                    <a:pt x="5965031" y="294799"/>
                    <a:pt x="5965984" y="291941"/>
                  </a:cubicBezTo>
                  <a:close/>
                  <a:moveTo>
                    <a:pt x="5952649" y="385286"/>
                  </a:move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lose/>
                  <a:moveTo>
                    <a:pt x="5934551" y="339566"/>
                  </a:moveTo>
                  <a:cubicBezTo>
                    <a:pt x="5934551" y="337661"/>
                    <a:pt x="5933599" y="334804"/>
                    <a:pt x="5933599" y="332899"/>
                  </a:cubicBezTo>
                  <a:cubicBezTo>
                    <a:pt x="5933599" y="331946"/>
                    <a:pt x="5933599" y="331946"/>
                    <a:pt x="5933599" y="330994"/>
                  </a:cubicBezTo>
                  <a:cubicBezTo>
                    <a:pt x="5934551" y="332899"/>
                    <a:pt x="5934551" y="334804"/>
                    <a:pt x="5935504" y="336709"/>
                  </a:cubicBezTo>
                  <a:cubicBezTo>
                    <a:pt x="5935504" y="337661"/>
                    <a:pt x="5934551" y="338614"/>
                    <a:pt x="5934551" y="339566"/>
                  </a:cubicBezTo>
                  <a:close/>
                  <a:moveTo>
                    <a:pt x="5948839" y="371951"/>
                  </a:moveTo>
                  <a:cubicBezTo>
                    <a:pt x="5947887" y="374809"/>
                    <a:pt x="5946934" y="378619"/>
                    <a:pt x="5945981" y="382429"/>
                  </a:cubicBezTo>
                  <a:cubicBezTo>
                    <a:pt x="5945029" y="386239"/>
                    <a:pt x="5944076" y="389096"/>
                    <a:pt x="5943124" y="392906"/>
                  </a:cubicBezTo>
                  <a:cubicBezTo>
                    <a:pt x="5943124" y="387191"/>
                    <a:pt x="5943124" y="382429"/>
                    <a:pt x="5943124" y="378619"/>
                  </a:cubicBezTo>
                  <a:cubicBezTo>
                    <a:pt x="5943124" y="378619"/>
                    <a:pt x="5943124" y="378619"/>
                    <a:pt x="5943124" y="378619"/>
                  </a:cubicBezTo>
                  <a:cubicBezTo>
                    <a:pt x="5945029" y="373856"/>
                    <a:pt x="5945981" y="370046"/>
                    <a:pt x="5946934" y="365284"/>
                  </a:cubicBezTo>
                  <a:cubicBezTo>
                    <a:pt x="5946934" y="367189"/>
                    <a:pt x="5947887" y="370046"/>
                    <a:pt x="5948839" y="371951"/>
                  </a:cubicBezTo>
                  <a:close/>
                  <a:moveTo>
                    <a:pt x="5930742" y="234791"/>
                  </a:moveTo>
                  <a:cubicBezTo>
                    <a:pt x="5933599" y="245269"/>
                    <a:pt x="5935504" y="256699"/>
                    <a:pt x="5938362" y="269081"/>
                  </a:cubicBezTo>
                  <a:cubicBezTo>
                    <a:pt x="5941219" y="280511"/>
                    <a:pt x="5942171" y="293846"/>
                    <a:pt x="5945029" y="307181"/>
                  </a:cubicBezTo>
                  <a:cubicBezTo>
                    <a:pt x="5943124" y="312896"/>
                    <a:pt x="5941219" y="317659"/>
                    <a:pt x="5940267" y="323374"/>
                  </a:cubicBezTo>
                  <a:cubicBezTo>
                    <a:pt x="5940267" y="323374"/>
                    <a:pt x="5940267" y="324326"/>
                    <a:pt x="5940267" y="324326"/>
                  </a:cubicBezTo>
                  <a:cubicBezTo>
                    <a:pt x="5937409" y="318611"/>
                    <a:pt x="5934551" y="312896"/>
                    <a:pt x="5931694" y="307181"/>
                  </a:cubicBezTo>
                  <a:cubicBezTo>
                    <a:pt x="5930742" y="299561"/>
                    <a:pt x="5929789" y="291941"/>
                    <a:pt x="5928837" y="284321"/>
                  </a:cubicBezTo>
                  <a:cubicBezTo>
                    <a:pt x="5927884" y="277654"/>
                    <a:pt x="5927884" y="271939"/>
                    <a:pt x="5926931" y="266224"/>
                  </a:cubicBezTo>
                  <a:cubicBezTo>
                    <a:pt x="5928837" y="261461"/>
                    <a:pt x="5929789" y="259556"/>
                    <a:pt x="5929789" y="259556"/>
                  </a:cubicBezTo>
                  <a:cubicBezTo>
                    <a:pt x="5929789" y="259556"/>
                    <a:pt x="5928837" y="261461"/>
                    <a:pt x="5926931" y="264319"/>
                  </a:cubicBezTo>
                  <a:cubicBezTo>
                    <a:pt x="5925979" y="257651"/>
                    <a:pt x="5925026" y="251936"/>
                    <a:pt x="5925026" y="245269"/>
                  </a:cubicBezTo>
                  <a:cubicBezTo>
                    <a:pt x="5925979" y="241459"/>
                    <a:pt x="5926931" y="237649"/>
                    <a:pt x="5926931" y="233839"/>
                  </a:cubicBezTo>
                  <a:cubicBezTo>
                    <a:pt x="5927884" y="230981"/>
                    <a:pt x="5927884" y="228124"/>
                    <a:pt x="5928837" y="226219"/>
                  </a:cubicBezTo>
                  <a:cubicBezTo>
                    <a:pt x="5928837" y="229076"/>
                    <a:pt x="5929789" y="231934"/>
                    <a:pt x="5930742" y="234791"/>
                  </a:cubicBezTo>
                  <a:close/>
                  <a:moveTo>
                    <a:pt x="5923121" y="209074"/>
                  </a:moveTo>
                  <a:cubicBezTo>
                    <a:pt x="5924074" y="212884"/>
                    <a:pt x="5925979" y="217646"/>
                    <a:pt x="5926931" y="222409"/>
                  </a:cubicBezTo>
                  <a:cubicBezTo>
                    <a:pt x="5925026" y="225266"/>
                    <a:pt x="5924074" y="229076"/>
                    <a:pt x="5922169" y="232886"/>
                  </a:cubicBezTo>
                  <a:cubicBezTo>
                    <a:pt x="5921217" y="223361"/>
                    <a:pt x="5920264" y="214789"/>
                    <a:pt x="5919312" y="206216"/>
                  </a:cubicBezTo>
                  <a:cubicBezTo>
                    <a:pt x="5919312" y="201454"/>
                    <a:pt x="5918359" y="197644"/>
                    <a:pt x="5918359" y="193834"/>
                  </a:cubicBezTo>
                  <a:cubicBezTo>
                    <a:pt x="5920264" y="197644"/>
                    <a:pt x="5921217" y="202406"/>
                    <a:pt x="5923121" y="209074"/>
                  </a:cubicBezTo>
                  <a:close/>
                  <a:moveTo>
                    <a:pt x="5901214" y="244316"/>
                  </a:moveTo>
                  <a:cubicBezTo>
                    <a:pt x="5901214" y="247174"/>
                    <a:pt x="5901214" y="251936"/>
                    <a:pt x="5901214" y="258604"/>
                  </a:cubicBezTo>
                  <a:cubicBezTo>
                    <a:pt x="5901214" y="264319"/>
                    <a:pt x="5901214" y="270986"/>
                    <a:pt x="5902167" y="278606"/>
                  </a:cubicBezTo>
                  <a:cubicBezTo>
                    <a:pt x="5902167" y="286226"/>
                    <a:pt x="5903119" y="293846"/>
                    <a:pt x="5904071" y="302419"/>
                  </a:cubicBezTo>
                  <a:cubicBezTo>
                    <a:pt x="5903119" y="304324"/>
                    <a:pt x="5901214" y="307181"/>
                    <a:pt x="5900262" y="310039"/>
                  </a:cubicBezTo>
                  <a:cubicBezTo>
                    <a:pt x="5898356" y="300514"/>
                    <a:pt x="5896451" y="291941"/>
                    <a:pt x="5895499" y="284321"/>
                  </a:cubicBezTo>
                  <a:cubicBezTo>
                    <a:pt x="5897404" y="264319"/>
                    <a:pt x="5900262" y="250984"/>
                    <a:pt x="5901214" y="244316"/>
                  </a:cubicBezTo>
                  <a:close/>
                  <a:moveTo>
                    <a:pt x="5903119" y="324326"/>
                  </a:moveTo>
                  <a:cubicBezTo>
                    <a:pt x="5903119" y="325279"/>
                    <a:pt x="5903119" y="327184"/>
                    <a:pt x="5903119" y="328136"/>
                  </a:cubicBezTo>
                  <a:cubicBezTo>
                    <a:pt x="5903119" y="327184"/>
                    <a:pt x="5903119" y="326231"/>
                    <a:pt x="5902167" y="325279"/>
                  </a:cubicBezTo>
                  <a:cubicBezTo>
                    <a:pt x="5903119" y="325279"/>
                    <a:pt x="5903119" y="324326"/>
                    <a:pt x="5903119" y="324326"/>
                  </a:cubicBezTo>
                  <a:close/>
                  <a:moveTo>
                    <a:pt x="5892642" y="348139"/>
                  </a:moveTo>
                  <a:cubicBezTo>
                    <a:pt x="5892642" y="350044"/>
                    <a:pt x="5892642" y="350996"/>
                    <a:pt x="5893594" y="352901"/>
                  </a:cubicBezTo>
                  <a:cubicBezTo>
                    <a:pt x="5893594" y="353854"/>
                    <a:pt x="5893594" y="354806"/>
                    <a:pt x="5893594" y="355759"/>
                  </a:cubicBezTo>
                  <a:cubicBezTo>
                    <a:pt x="5892642" y="353854"/>
                    <a:pt x="5892642" y="351949"/>
                    <a:pt x="5891689" y="350996"/>
                  </a:cubicBezTo>
                  <a:cubicBezTo>
                    <a:pt x="5892642" y="350044"/>
                    <a:pt x="5892642" y="349091"/>
                    <a:pt x="5892642" y="348139"/>
                  </a:cubicBezTo>
                  <a:close/>
                  <a:moveTo>
                    <a:pt x="5893594" y="373856"/>
                  </a:moveTo>
                  <a:cubicBezTo>
                    <a:pt x="5895499" y="379571"/>
                    <a:pt x="5897404" y="385286"/>
                    <a:pt x="5898356" y="391954"/>
                  </a:cubicBezTo>
                  <a:cubicBezTo>
                    <a:pt x="5899309" y="396716"/>
                    <a:pt x="5901214" y="402431"/>
                    <a:pt x="5902167" y="408146"/>
                  </a:cubicBezTo>
                  <a:cubicBezTo>
                    <a:pt x="5903119" y="411004"/>
                    <a:pt x="5903119" y="414814"/>
                    <a:pt x="5904071" y="417671"/>
                  </a:cubicBezTo>
                  <a:cubicBezTo>
                    <a:pt x="5904071" y="417671"/>
                    <a:pt x="5904071" y="417671"/>
                    <a:pt x="5904071" y="417671"/>
                  </a:cubicBezTo>
                  <a:cubicBezTo>
                    <a:pt x="5899309" y="407194"/>
                    <a:pt x="5895499" y="397669"/>
                    <a:pt x="5890737" y="387191"/>
                  </a:cubicBezTo>
                  <a:cubicBezTo>
                    <a:pt x="5889784" y="386239"/>
                    <a:pt x="5889784" y="385286"/>
                    <a:pt x="5888831" y="383381"/>
                  </a:cubicBezTo>
                  <a:lnTo>
                    <a:pt x="5887879" y="357664"/>
                  </a:lnTo>
                  <a:cubicBezTo>
                    <a:pt x="5887879" y="357664"/>
                    <a:pt x="5887879" y="356711"/>
                    <a:pt x="5888831" y="356711"/>
                  </a:cubicBezTo>
                  <a:cubicBezTo>
                    <a:pt x="5889784" y="363379"/>
                    <a:pt x="5891689" y="368141"/>
                    <a:pt x="5893594" y="373856"/>
                  </a:cubicBezTo>
                  <a:close/>
                  <a:moveTo>
                    <a:pt x="5886926" y="321469"/>
                  </a:moveTo>
                  <a:cubicBezTo>
                    <a:pt x="5887879" y="317659"/>
                    <a:pt x="5887879" y="314801"/>
                    <a:pt x="5888831" y="311944"/>
                  </a:cubicBezTo>
                  <a:cubicBezTo>
                    <a:pt x="5888831" y="312896"/>
                    <a:pt x="5888831" y="313849"/>
                    <a:pt x="5888831" y="314801"/>
                  </a:cubicBezTo>
                  <a:cubicBezTo>
                    <a:pt x="5888831" y="318611"/>
                    <a:pt x="5889784" y="322421"/>
                    <a:pt x="5889784" y="326231"/>
                  </a:cubicBezTo>
                  <a:cubicBezTo>
                    <a:pt x="5888831" y="328136"/>
                    <a:pt x="5887879" y="330041"/>
                    <a:pt x="5885974" y="332899"/>
                  </a:cubicBezTo>
                  <a:cubicBezTo>
                    <a:pt x="5885974" y="330041"/>
                    <a:pt x="5885974" y="327184"/>
                    <a:pt x="5885974" y="325279"/>
                  </a:cubicBezTo>
                  <a:cubicBezTo>
                    <a:pt x="5885974" y="323374"/>
                    <a:pt x="5886926" y="322421"/>
                    <a:pt x="5886926" y="321469"/>
                  </a:cubicBezTo>
                  <a:close/>
                  <a:moveTo>
                    <a:pt x="5858351" y="279559"/>
                  </a:moveTo>
                  <a:cubicBezTo>
                    <a:pt x="5858351" y="281464"/>
                    <a:pt x="5858351" y="282416"/>
                    <a:pt x="5858351" y="284321"/>
                  </a:cubicBezTo>
                  <a:cubicBezTo>
                    <a:pt x="5858351" y="284321"/>
                    <a:pt x="5858351" y="285274"/>
                    <a:pt x="5858351" y="285274"/>
                  </a:cubicBezTo>
                  <a:cubicBezTo>
                    <a:pt x="5858351" y="284321"/>
                    <a:pt x="5857399" y="283369"/>
                    <a:pt x="5857399" y="281464"/>
                  </a:cubicBezTo>
                  <a:cubicBezTo>
                    <a:pt x="5857399" y="281464"/>
                    <a:pt x="5857399" y="280511"/>
                    <a:pt x="5858351" y="279559"/>
                  </a:cubicBezTo>
                  <a:close/>
                  <a:moveTo>
                    <a:pt x="5841206" y="264319"/>
                  </a:moveTo>
                  <a:cubicBezTo>
                    <a:pt x="5841206" y="266224"/>
                    <a:pt x="5840254" y="268129"/>
                    <a:pt x="5840254" y="270034"/>
                  </a:cubicBezTo>
                  <a:cubicBezTo>
                    <a:pt x="5840254" y="272891"/>
                    <a:pt x="5839301" y="274796"/>
                    <a:pt x="5839301" y="277654"/>
                  </a:cubicBezTo>
                  <a:cubicBezTo>
                    <a:pt x="5839301" y="275749"/>
                    <a:pt x="5838349" y="273844"/>
                    <a:pt x="5838349" y="271939"/>
                  </a:cubicBezTo>
                  <a:cubicBezTo>
                    <a:pt x="5840254" y="269081"/>
                    <a:pt x="5840254" y="267176"/>
                    <a:pt x="5841206" y="264319"/>
                  </a:cubicBezTo>
                  <a:close/>
                  <a:moveTo>
                    <a:pt x="5828824" y="305276"/>
                  </a:moveTo>
                  <a:cubicBezTo>
                    <a:pt x="5827871" y="306229"/>
                    <a:pt x="5827871" y="307181"/>
                    <a:pt x="5826919" y="308134"/>
                  </a:cubicBezTo>
                  <a:cubicBezTo>
                    <a:pt x="5826919" y="307181"/>
                    <a:pt x="5826919" y="307181"/>
                    <a:pt x="5826919" y="306229"/>
                  </a:cubicBezTo>
                  <a:cubicBezTo>
                    <a:pt x="5827871" y="304324"/>
                    <a:pt x="5828824" y="301466"/>
                    <a:pt x="5829776" y="299561"/>
                  </a:cubicBezTo>
                  <a:cubicBezTo>
                    <a:pt x="5828824" y="302419"/>
                    <a:pt x="5828824" y="303371"/>
                    <a:pt x="5828824" y="305276"/>
                  </a:cubicBezTo>
                  <a:close/>
                  <a:moveTo>
                    <a:pt x="5823109" y="259556"/>
                  </a:moveTo>
                  <a:cubicBezTo>
                    <a:pt x="5824062" y="262414"/>
                    <a:pt x="5825967" y="266224"/>
                    <a:pt x="5827871" y="270986"/>
                  </a:cubicBezTo>
                  <a:cubicBezTo>
                    <a:pt x="5827871" y="271939"/>
                    <a:pt x="5828824" y="272891"/>
                    <a:pt x="5828824" y="273844"/>
                  </a:cubicBezTo>
                  <a:cubicBezTo>
                    <a:pt x="5828824" y="277654"/>
                    <a:pt x="5828824" y="281464"/>
                    <a:pt x="5828824" y="286226"/>
                  </a:cubicBezTo>
                  <a:cubicBezTo>
                    <a:pt x="5826919" y="289084"/>
                    <a:pt x="5825967" y="291941"/>
                    <a:pt x="5824062" y="295751"/>
                  </a:cubicBezTo>
                  <a:lnTo>
                    <a:pt x="5824062" y="294799"/>
                  </a:lnTo>
                  <a:lnTo>
                    <a:pt x="5823109" y="267176"/>
                  </a:lnTo>
                  <a:lnTo>
                    <a:pt x="5823109" y="259556"/>
                  </a:lnTo>
                  <a:close/>
                  <a:moveTo>
                    <a:pt x="5813584" y="252889"/>
                  </a:moveTo>
                  <a:cubicBezTo>
                    <a:pt x="5813584" y="254794"/>
                    <a:pt x="5812631" y="256699"/>
                    <a:pt x="5812631" y="258604"/>
                  </a:cubicBezTo>
                  <a:cubicBezTo>
                    <a:pt x="5811679" y="256699"/>
                    <a:pt x="5811679" y="255746"/>
                    <a:pt x="5811679" y="255746"/>
                  </a:cubicBezTo>
                  <a:cubicBezTo>
                    <a:pt x="5811679" y="255746"/>
                    <a:pt x="5811679" y="258604"/>
                    <a:pt x="5811679" y="262414"/>
                  </a:cubicBezTo>
                  <a:cubicBezTo>
                    <a:pt x="5811679" y="264319"/>
                    <a:pt x="5810726" y="265271"/>
                    <a:pt x="5810726" y="267176"/>
                  </a:cubicBezTo>
                  <a:cubicBezTo>
                    <a:pt x="5809774" y="276701"/>
                    <a:pt x="5808821" y="285274"/>
                    <a:pt x="5808821" y="294799"/>
                  </a:cubicBezTo>
                  <a:lnTo>
                    <a:pt x="5808821" y="304324"/>
                  </a:lnTo>
                  <a:lnTo>
                    <a:pt x="5807869" y="300514"/>
                  </a:lnTo>
                  <a:cubicBezTo>
                    <a:pt x="5808821" y="286226"/>
                    <a:pt x="5807869" y="273844"/>
                    <a:pt x="5806917" y="264319"/>
                  </a:cubicBezTo>
                  <a:cubicBezTo>
                    <a:pt x="5806917" y="263366"/>
                    <a:pt x="5806917" y="263366"/>
                    <a:pt x="5806917" y="262414"/>
                  </a:cubicBezTo>
                  <a:cubicBezTo>
                    <a:pt x="5809774" y="258604"/>
                    <a:pt x="5812631" y="254794"/>
                    <a:pt x="5813584" y="252889"/>
                  </a:cubicBezTo>
                  <a:close/>
                  <a:moveTo>
                    <a:pt x="5804059" y="268129"/>
                  </a:moveTo>
                  <a:cubicBezTo>
                    <a:pt x="5804059" y="268129"/>
                    <a:pt x="5804059" y="269081"/>
                    <a:pt x="5804059" y="269081"/>
                  </a:cubicBezTo>
                  <a:lnTo>
                    <a:pt x="5804059" y="268129"/>
                  </a:lnTo>
                  <a:cubicBezTo>
                    <a:pt x="5804059" y="268129"/>
                    <a:pt x="5804059" y="268129"/>
                    <a:pt x="5804059" y="268129"/>
                  </a:cubicBezTo>
                  <a:close/>
                  <a:moveTo>
                    <a:pt x="5799296" y="164306"/>
                  </a:moveTo>
                  <a:cubicBezTo>
                    <a:pt x="5800249" y="165259"/>
                    <a:pt x="5801201" y="165259"/>
                    <a:pt x="5802154" y="166211"/>
                  </a:cubicBezTo>
                  <a:cubicBezTo>
                    <a:pt x="5800249" y="170021"/>
                    <a:pt x="5798344" y="172879"/>
                    <a:pt x="5796439" y="176689"/>
                  </a:cubicBezTo>
                  <a:lnTo>
                    <a:pt x="5796439" y="163354"/>
                  </a:lnTo>
                  <a:cubicBezTo>
                    <a:pt x="5797392" y="163354"/>
                    <a:pt x="5798344" y="163354"/>
                    <a:pt x="5799296" y="164306"/>
                  </a:cubicBezTo>
                  <a:close/>
                  <a:moveTo>
                    <a:pt x="5770721" y="386239"/>
                  </a:moveTo>
                  <a:cubicBezTo>
                    <a:pt x="5770721" y="385286"/>
                    <a:pt x="5770721" y="384334"/>
                    <a:pt x="5770721" y="383381"/>
                  </a:cubicBezTo>
                  <a:cubicBezTo>
                    <a:pt x="5770721" y="383381"/>
                    <a:pt x="5770721" y="382429"/>
                    <a:pt x="5770721" y="382429"/>
                  </a:cubicBezTo>
                  <a:cubicBezTo>
                    <a:pt x="5770721" y="384334"/>
                    <a:pt x="5770721" y="385286"/>
                    <a:pt x="5771674" y="387191"/>
                  </a:cubicBezTo>
                  <a:cubicBezTo>
                    <a:pt x="5771674" y="386239"/>
                    <a:pt x="5771674" y="386239"/>
                    <a:pt x="5770721" y="386239"/>
                  </a:cubicBezTo>
                  <a:close/>
                  <a:moveTo>
                    <a:pt x="5782151" y="253841"/>
                  </a:moveTo>
                  <a:cubicBezTo>
                    <a:pt x="5781199" y="254794"/>
                    <a:pt x="5781199" y="256699"/>
                    <a:pt x="5780246" y="258604"/>
                  </a:cubicBezTo>
                  <a:cubicBezTo>
                    <a:pt x="5779294" y="261461"/>
                    <a:pt x="5778342" y="264319"/>
                    <a:pt x="5777389" y="267176"/>
                  </a:cubicBezTo>
                  <a:cubicBezTo>
                    <a:pt x="5776437" y="270034"/>
                    <a:pt x="5775484" y="272891"/>
                    <a:pt x="5773579" y="275749"/>
                  </a:cubicBezTo>
                  <a:cubicBezTo>
                    <a:pt x="5773579" y="274796"/>
                    <a:pt x="5772626" y="274796"/>
                    <a:pt x="5772626" y="273844"/>
                  </a:cubicBezTo>
                  <a:cubicBezTo>
                    <a:pt x="5772626" y="273844"/>
                    <a:pt x="5772626" y="272891"/>
                    <a:pt x="5771674" y="272891"/>
                  </a:cubicBezTo>
                  <a:cubicBezTo>
                    <a:pt x="5777389" y="256699"/>
                    <a:pt x="5781199" y="246221"/>
                    <a:pt x="5783104" y="241459"/>
                  </a:cubicBezTo>
                  <a:cubicBezTo>
                    <a:pt x="5783104" y="245269"/>
                    <a:pt x="5783104" y="250031"/>
                    <a:pt x="5782151" y="253841"/>
                  </a:cubicBezTo>
                  <a:close/>
                  <a:moveTo>
                    <a:pt x="5785962" y="221456"/>
                  </a:moveTo>
                  <a:cubicBezTo>
                    <a:pt x="5785009" y="227171"/>
                    <a:pt x="5785009" y="232886"/>
                    <a:pt x="5784056" y="239554"/>
                  </a:cubicBezTo>
                  <a:cubicBezTo>
                    <a:pt x="5784056" y="239554"/>
                    <a:pt x="5784056" y="240506"/>
                    <a:pt x="5784056" y="240506"/>
                  </a:cubicBezTo>
                  <a:cubicBezTo>
                    <a:pt x="5782151" y="244316"/>
                    <a:pt x="5777389" y="253841"/>
                    <a:pt x="5770721" y="267176"/>
                  </a:cubicBezTo>
                  <a:cubicBezTo>
                    <a:pt x="5770721" y="265271"/>
                    <a:pt x="5769769" y="263366"/>
                    <a:pt x="5769769" y="261461"/>
                  </a:cubicBezTo>
                  <a:cubicBezTo>
                    <a:pt x="5769769" y="260509"/>
                    <a:pt x="5769769" y="259556"/>
                    <a:pt x="5769769" y="258604"/>
                  </a:cubicBezTo>
                  <a:cubicBezTo>
                    <a:pt x="5775484" y="246221"/>
                    <a:pt x="5781199" y="233839"/>
                    <a:pt x="5785962" y="221456"/>
                  </a:cubicBezTo>
                  <a:close/>
                  <a:moveTo>
                    <a:pt x="5754529" y="333851"/>
                  </a:moveTo>
                  <a:cubicBezTo>
                    <a:pt x="5751671" y="338614"/>
                    <a:pt x="5749767" y="343376"/>
                    <a:pt x="5746909" y="348139"/>
                  </a:cubicBezTo>
                  <a:cubicBezTo>
                    <a:pt x="5746909" y="347186"/>
                    <a:pt x="5745956" y="347186"/>
                    <a:pt x="5745956" y="346234"/>
                  </a:cubicBezTo>
                  <a:cubicBezTo>
                    <a:pt x="5748814" y="337661"/>
                    <a:pt x="5751671" y="330041"/>
                    <a:pt x="5754529" y="322421"/>
                  </a:cubicBezTo>
                  <a:cubicBezTo>
                    <a:pt x="5754529" y="325279"/>
                    <a:pt x="5754529" y="329089"/>
                    <a:pt x="5754529" y="333851"/>
                  </a:cubicBezTo>
                  <a:cubicBezTo>
                    <a:pt x="5754529" y="333851"/>
                    <a:pt x="5754529" y="333851"/>
                    <a:pt x="5754529" y="333851"/>
                  </a:cubicBezTo>
                  <a:close/>
                  <a:moveTo>
                    <a:pt x="5762149" y="302419"/>
                  </a:moveTo>
                  <a:cubicBezTo>
                    <a:pt x="5762149" y="303371"/>
                    <a:pt x="5762149" y="303371"/>
                    <a:pt x="5762149" y="302419"/>
                  </a:cubicBezTo>
                  <a:cubicBezTo>
                    <a:pt x="5762149" y="303371"/>
                    <a:pt x="5761196" y="303371"/>
                    <a:pt x="5762149" y="302419"/>
                  </a:cubicBezTo>
                  <a:cubicBezTo>
                    <a:pt x="5761196" y="303371"/>
                    <a:pt x="5761196" y="303371"/>
                    <a:pt x="5762149" y="302419"/>
                  </a:cubicBezTo>
                  <a:close/>
                  <a:moveTo>
                    <a:pt x="5761196" y="304324"/>
                  </a:moveTo>
                  <a:cubicBezTo>
                    <a:pt x="5761196" y="304324"/>
                    <a:pt x="5761196" y="305276"/>
                    <a:pt x="5762149" y="305276"/>
                  </a:cubicBezTo>
                  <a:cubicBezTo>
                    <a:pt x="5762149" y="306229"/>
                    <a:pt x="5762149" y="307181"/>
                    <a:pt x="5762149" y="308134"/>
                  </a:cubicBezTo>
                  <a:cubicBezTo>
                    <a:pt x="5762149" y="309086"/>
                    <a:pt x="5762149" y="309086"/>
                    <a:pt x="5762149" y="310039"/>
                  </a:cubicBezTo>
                  <a:cubicBezTo>
                    <a:pt x="5761196" y="313849"/>
                    <a:pt x="5760244" y="316706"/>
                    <a:pt x="5759292" y="320516"/>
                  </a:cubicBezTo>
                  <a:cubicBezTo>
                    <a:pt x="5758339" y="323374"/>
                    <a:pt x="5758339" y="325279"/>
                    <a:pt x="5757387" y="328136"/>
                  </a:cubicBezTo>
                  <a:cubicBezTo>
                    <a:pt x="5756434" y="324326"/>
                    <a:pt x="5755481" y="321469"/>
                    <a:pt x="5755481" y="320516"/>
                  </a:cubicBezTo>
                  <a:cubicBezTo>
                    <a:pt x="5757387" y="314801"/>
                    <a:pt x="5759292" y="309086"/>
                    <a:pt x="5761196" y="304324"/>
                  </a:cubicBezTo>
                  <a:close/>
                  <a:moveTo>
                    <a:pt x="5760244" y="289084"/>
                  </a:moveTo>
                  <a:cubicBezTo>
                    <a:pt x="5760244" y="290036"/>
                    <a:pt x="5759292" y="290036"/>
                    <a:pt x="5759292" y="290989"/>
                  </a:cubicBezTo>
                  <a:cubicBezTo>
                    <a:pt x="5757387" y="293846"/>
                    <a:pt x="5754529" y="297656"/>
                    <a:pt x="5751671" y="301466"/>
                  </a:cubicBezTo>
                  <a:cubicBezTo>
                    <a:pt x="5750719" y="302419"/>
                    <a:pt x="5749767" y="304324"/>
                    <a:pt x="5748814" y="305276"/>
                  </a:cubicBezTo>
                  <a:cubicBezTo>
                    <a:pt x="5752624" y="296704"/>
                    <a:pt x="5755481" y="288131"/>
                    <a:pt x="5759292" y="280511"/>
                  </a:cubicBezTo>
                  <a:cubicBezTo>
                    <a:pt x="5760244" y="284321"/>
                    <a:pt x="5760244" y="286226"/>
                    <a:pt x="5760244" y="289084"/>
                  </a:cubicBezTo>
                  <a:close/>
                  <a:moveTo>
                    <a:pt x="5756434" y="227171"/>
                  </a:moveTo>
                  <a:cubicBezTo>
                    <a:pt x="5756434" y="231934"/>
                    <a:pt x="5756434" y="237649"/>
                    <a:pt x="5756434" y="243364"/>
                  </a:cubicBezTo>
                  <a:cubicBezTo>
                    <a:pt x="5756434" y="246221"/>
                    <a:pt x="5756434" y="248126"/>
                    <a:pt x="5757387" y="250984"/>
                  </a:cubicBezTo>
                  <a:cubicBezTo>
                    <a:pt x="5756434" y="253841"/>
                    <a:pt x="5754529" y="256699"/>
                    <a:pt x="5753576" y="259556"/>
                  </a:cubicBezTo>
                  <a:cubicBezTo>
                    <a:pt x="5749767" y="268129"/>
                    <a:pt x="5745004" y="276701"/>
                    <a:pt x="5741194" y="285274"/>
                  </a:cubicBezTo>
                  <a:cubicBezTo>
                    <a:pt x="5746909" y="262414"/>
                    <a:pt x="5752624" y="243364"/>
                    <a:pt x="5756434" y="227171"/>
                  </a:cubicBezTo>
                  <a:close/>
                  <a:moveTo>
                    <a:pt x="5676424" y="184309"/>
                  </a:moveTo>
                  <a:cubicBezTo>
                    <a:pt x="5676424" y="188119"/>
                    <a:pt x="5676424" y="192881"/>
                    <a:pt x="5676424" y="198596"/>
                  </a:cubicBezTo>
                  <a:cubicBezTo>
                    <a:pt x="5676424" y="206216"/>
                    <a:pt x="5676424" y="216694"/>
                    <a:pt x="5676424" y="228124"/>
                  </a:cubicBezTo>
                  <a:cubicBezTo>
                    <a:pt x="5676424" y="233839"/>
                    <a:pt x="5676424" y="239554"/>
                    <a:pt x="5676424" y="246221"/>
                  </a:cubicBezTo>
                  <a:cubicBezTo>
                    <a:pt x="5676424" y="252889"/>
                    <a:pt x="5677376" y="259556"/>
                    <a:pt x="5677376" y="266224"/>
                  </a:cubicBezTo>
                  <a:cubicBezTo>
                    <a:pt x="5677376" y="270034"/>
                    <a:pt x="5677376" y="273844"/>
                    <a:pt x="5678329" y="276701"/>
                  </a:cubicBezTo>
                  <a:cubicBezTo>
                    <a:pt x="5678329" y="276701"/>
                    <a:pt x="5678329" y="276701"/>
                    <a:pt x="5678329" y="276701"/>
                  </a:cubicBezTo>
                  <a:cubicBezTo>
                    <a:pt x="5677376" y="270986"/>
                    <a:pt x="5676424" y="265271"/>
                    <a:pt x="5675471" y="259556"/>
                  </a:cubicBezTo>
                  <a:cubicBezTo>
                    <a:pt x="5674519" y="253841"/>
                    <a:pt x="5673567" y="248126"/>
                    <a:pt x="5672614" y="242411"/>
                  </a:cubicBezTo>
                  <a:cubicBezTo>
                    <a:pt x="5671662" y="235744"/>
                    <a:pt x="5670709" y="229076"/>
                    <a:pt x="5669756" y="223361"/>
                  </a:cubicBezTo>
                  <a:cubicBezTo>
                    <a:pt x="5669756" y="221456"/>
                    <a:pt x="5668804" y="218599"/>
                    <a:pt x="5668804" y="216694"/>
                  </a:cubicBezTo>
                  <a:cubicBezTo>
                    <a:pt x="5671662" y="202406"/>
                    <a:pt x="5674519" y="190976"/>
                    <a:pt x="5676424" y="184309"/>
                  </a:cubicBezTo>
                  <a:close/>
                  <a:moveTo>
                    <a:pt x="5652612" y="263366"/>
                  </a:moveTo>
                  <a:cubicBezTo>
                    <a:pt x="5652612" y="262414"/>
                    <a:pt x="5652612" y="262414"/>
                    <a:pt x="5653564" y="261461"/>
                  </a:cubicBezTo>
                  <a:cubicBezTo>
                    <a:pt x="5654517" y="262414"/>
                    <a:pt x="5654517" y="263366"/>
                    <a:pt x="5655469" y="264319"/>
                  </a:cubicBezTo>
                  <a:cubicBezTo>
                    <a:pt x="5655469" y="265271"/>
                    <a:pt x="5655469" y="266224"/>
                    <a:pt x="5655469" y="268129"/>
                  </a:cubicBezTo>
                  <a:cubicBezTo>
                    <a:pt x="5656421" y="273844"/>
                    <a:pt x="5656421" y="279559"/>
                    <a:pt x="5657374" y="286226"/>
                  </a:cubicBezTo>
                  <a:cubicBezTo>
                    <a:pt x="5655469" y="280511"/>
                    <a:pt x="5654517" y="274796"/>
                    <a:pt x="5652612" y="269081"/>
                  </a:cubicBezTo>
                  <a:cubicBezTo>
                    <a:pt x="5652612" y="268129"/>
                    <a:pt x="5652612" y="268129"/>
                    <a:pt x="5651659" y="267176"/>
                  </a:cubicBezTo>
                  <a:cubicBezTo>
                    <a:pt x="5652612" y="265271"/>
                    <a:pt x="5652612" y="264319"/>
                    <a:pt x="5652612" y="263366"/>
                  </a:cubicBezTo>
                  <a:close/>
                  <a:moveTo>
                    <a:pt x="5650706" y="205264"/>
                  </a:moveTo>
                  <a:cubicBezTo>
                    <a:pt x="5650706" y="208121"/>
                    <a:pt x="5650706" y="210979"/>
                    <a:pt x="5651659" y="212884"/>
                  </a:cubicBezTo>
                  <a:cubicBezTo>
                    <a:pt x="5650706" y="210979"/>
                    <a:pt x="5649754" y="209074"/>
                    <a:pt x="5649754" y="207169"/>
                  </a:cubicBezTo>
                  <a:cubicBezTo>
                    <a:pt x="5649754" y="206216"/>
                    <a:pt x="5649754" y="205264"/>
                    <a:pt x="5650706" y="205264"/>
                  </a:cubicBezTo>
                  <a:close/>
                  <a:moveTo>
                    <a:pt x="5647849" y="209074"/>
                  </a:moveTo>
                  <a:cubicBezTo>
                    <a:pt x="5647849" y="211931"/>
                    <a:pt x="5648801" y="215741"/>
                    <a:pt x="5649754" y="219551"/>
                  </a:cubicBezTo>
                  <a:cubicBezTo>
                    <a:pt x="5650706" y="224314"/>
                    <a:pt x="5650706" y="230029"/>
                    <a:pt x="5651659" y="235744"/>
                  </a:cubicBezTo>
                  <a:cubicBezTo>
                    <a:pt x="5651659" y="235744"/>
                    <a:pt x="5651659" y="235744"/>
                    <a:pt x="5651659" y="236696"/>
                  </a:cubicBezTo>
                  <a:cubicBezTo>
                    <a:pt x="5649754" y="233839"/>
                    <a:pt x="5647849" y="230981"/>
                    <a:pt x="5645944" y="228124"/>
                  </a:cubicBezTo>
                  <a:cubicBezTo>
                    <a:pt x="5644992" y="224314"/>
                    <a:pt x="5644992" y="220504"/>
                    <a:pt x="5644039" y="216694"/>
                  </a:cubicBezTo>
                  <a:cubicBezTo>
                    <a:pt x="5644992" y="213836"/>
                    <a:pt x="5646896" y="211931"/>
                    <a:pt x="5647849" y="209074"/>
                  </a:cubicBezTo>
                  <a:close/>
                  <a:moveTo>
                    <a:pt x="5642134" y="370046"/>
                  </a:moveTo>
                  <a:cubicBezTo>
                    <a:pt x="5642134" y="372904"/>
                    <a:pt x="5643087" y="374809"/>
                    <a:pt x="5643087" y="377666"/>
                  </a:cubicBezTo>
                  <a:cubicBezTo>
                    <a:pt x="5642134" y="379571"/>
                    <a:pt x="5642134" y="382429"/>
                    <a:pt x="5641181" y="385286"/>
                  </a:cubicBezTo>
                  <a:cubicBezTo>
                    <a:pt x="5641181" y="379571"/>
                    <a:pt x="5641181" y="374809"/>
                    <a:pt x="5642134" y="370046"/>
                  </a:cubicBezTo>
                  <a:close/>
                  <a:moveTo>
                    <a:pt x="5624037" y="272891"/>
                  </a:moveTo>
                  <a:cubicBezTo>
                    <a:pt x="5624989" y="268129"/>
                    <a:pt x="5624989" y="263366"/>
                    <a:pt x="5625942" y="258604"/>
                  </a:cubicBezTo>
                  <a:cubicBezTo>
                    <a:pt x="5625942" y="256699"/>
                    <a:pt x="5625942" y="255746"/>
                    <a:pt x="5625942" y="254794"/>
                  </a:cubicBezTo>
                  <a:cubicBezTo>
                    <a:pt x="5627846" y="250031"/>
                    <a:pt x="5629751" y="245269"/>
                    <a:pt x="5632609" y="241459"/>
                  </a:cubicBezTo>
                  <a:cubicBezTo>
                    <a:pt x="5633562" y="239554"/>
                    <a:pt x="5634514" y="238601"/>
                    <a:pt x="5634514" y="236696"/>
                  </a:cubicBezTo>
                  <a:cubicBezTo>
                    <a:pt x="5635467" y="239554"/>
                    <a:pt x="5636419" y="242411"/>
                    <a:pt x="5637371" y="245269"/>
                  </a:cubicBezTo>
                  <a:cubicBezTo>
                    <a:pt x="5638324" y="249079"/>
                    <a:pt x="5639276" y="253841"/>
                    <a:pt x="5640229" y="259556"/>
                  </a:cubicBezTo>
                  <a:cubicBezTo>
                    <a:pt x="5640229" y="261461"/>
                    <a:pt x="5640229" y="264319"/>
                    <a:pt x="5640229" y="266224"/>
                  </a:cubicBezTo>
                  <a:cubicBezTo>
                    <a:pt x="5637371" y="272891"/>
                    <a:pt x="5634514" y="280511"/>
                    <a:pt x="5631656" y="288131"/>
                  </a:cubicBezTo>
                  <a:cubicBezTo>
                    <a:pt x="5628799" y="284321"/>
                    <a:pt x="5626894" y="280511"/>
                    <a:pt x="5624037" y="277654"/>
                  </a:cubicBezTo>
                  <a:cubicBezTo>
                    <a:pt x="5623084" y="275749"/>
                    <a:pt x="5624037" y="273844"/>
                    <a:pt x="5624037" y="272891"/>
                  </a:cubicBezTo>
                  <a:close/>
                  <a:moveTo>
                    <a:pt x="5623084" y="289084"/>
                  </a:moveTo>
                  <a:cubicBezTo>
                    <a:pt x="5623084" y="288131"/>
                    <a:pt x="5623084" y="288131"/>
                    <a:pt x="5623084" y="287179"/>
                  </a:cubicBezTo>
                  <a:cubicBezTo>
                    <a:pt x="5624037" y="288131"/>
                    <a:pt x="5624037" y="290036"/>
                    <a:pt x="5624989" y="290989"/>
                  </a:cubicBezTo>
                  <a:cubicBezTo>
                    <a:pt x="5625942" y="292894"/>
                    <a:pt x="5626894" y="295751"/>
                    <a:pt x="5626894" y="298609"/>
                  </a:cubicBezTo>
                  <a:cubicBezTo>
                    <a:pt x="5626894" y="299561"/>
                    <a:pt x="5626894" y="299561"/>
                    <a:pt x="5625942" y="300514"/>
                  </a:cubicBezTo>
                  <a:cubicBezTo>
                    <a:pt x="5625942" y="300514"/>
                    <a:pt x="5625942" y="300514"/>
                    <a:pt x="5625942" y="300514"/>
                  </a:cubicBezTo>
                  <a:cubicBezTo>
                    <a:pt x="5624989" y="298609"/>
                    <a:pt x="5624037" y="297656"/>
                    <a:pt x="5622131" y="295751"/>
                  </a:cubicBezTo>
                  <a:cubicBezTo>
                    <a:pt x="5622131" y="293846"/>
                    <a:pt x="5622131" y="290989"/>
                    <a:pt x="5623084" y="289084"/>
                  </a:cubicBezTo>
                  <a:close/>
                  <a:moveTo>
                    <a:pt x="5621179" y="310991"/>
                  </a:move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lose/>
                  <a:moveTo>
                    <a:pt x="5618321" y="270034"/>
                  </a:moveTo>
                  <a:cubicBezTo>
                    <a:pt x="5618321" y="270034"/>
                    <a:pt x="5618321" y="270986"/>
                    <a:pt x="5618321" y="270034"/>
                  </a:cubicBezTo>
                  <a:cubicBezTo>
                    <a:pt x="5618321" y="270986"/>
                    <a:pt x="5618321" y="270986"/>
                    <a:pt x="5618321" y="270034"/>
                  </a:cubicBezTo>
                  <a:cubicBezTo>
                    <a:pt x="5618321" y="270986"/>
                    <a:pt x="5618321" y="270034"/>
                    <a:pt x="5618321" y="270034"/>
                  </a:cubicBezTo>
                  <a:close/>
                  <a:moveTo>
                    <a:pt x="5617369" y="272891"/>
                  </a:moveTo>
                  <a:cubicBezTo>
                    <a:pt x="5617369" y="272891"/>
                    <a:pt x="5617369" y="273844"/>
                    <a:pt x="5618321" y="273844"/>
                  </a:cubicBezTo>
                  <a:cubicBezTo>
                    <a:pt x="5617369" y="277654"/>
                    <a:pt x="5617369" y="282416"/>
                    <a:pt x="5616417" y="286226"/>
                  </a:cubicBezTo>
                  <a:cubicBezTo>
                    <a:pt x="5615464" y="285274"/>
                    <a:pt x="5614512" y="283369"/>
                    <a:pt x="5613559" y="282416"/>
                  </a:cubicBezTo>
                  <a:cubicBezTo>
                    <a:pt x="5614512" y="279559"/>
                    <a:pt x="5615464" y="276701"/>
                    <a:pt x="5617369" y="272891"/>
                  </a:cubicBezTo>
                  <a:close/>
                  <a:moveTo>
                    <a:pt x="5608796" y="290989"/>
                  </a:moveTo>
                  <a:cubicBezTo>
                    <a:pt x="5608796" y="290989"/>
                    <a:pt x="5609749" y="290989"/>
                    <a:pt x="5608796" y="290989"/>
                  </a:cubicBezTo>
                  <a:cubicBezTo>
                    <a:pt x="5609749" y="291941"/>
                    <a:pt x="5610701" y="293846"/>
                    <a:pt x="5611654" y="294799"/>
                  </a:cubicBezTo>
                  <a:cubicBezTo>
                    <a:pt x="5612606" y="295751"/>
                    <a:pt x="5612606" y="296704"/>
                    <a:pt x="5613559" y="297656"/>
                  </a:cubicBezTo>
                  <a:cubicBezTo>
                    <a:pt x="5612606" y="302419"/>
                    <a:pt x="5612606" y="306229"/>
                    <a:pt x="5611654" y="310991"/>
                  </a:cubicBezTo>
                  <a:cubicBezTo>
                    <a:pt x="5610701" y="305276"/>
                    <a:pt x="5609749" y="298609"/>
                    <a:pt x="5608796" y="292894"/>
                  </a:cubicBezTo>
                  <a:cubicBezTo>
                    <a:pt x="5608796" y="291941"/>
                    <a:pt x="5608796" y="291941"/>
                    <a:pt x="5608796" y="290989"/>
                  </a:cubicBezTo>
                  <a:close/>
                  <a:moveTo>
                    <a:pt x="5594509" y="241459"/>
                  </a:moveTo>
                  <a:cubicBezTo>
                    <a:pt x="5594509" y="247174"/>
                    <a:pt x="5594509" y="252889"/>
                    <a:pt x="5595462" y="258604"/>
                  </a:cubicBezTo>
                  <a:cubicBezTo>
                    <a:pt x="5595462" y="258604"/>
                    <a:pt x="5595462" y="259556"/>
                    <a:pt x="5595462" y="259556"/>
                  </a:cubicBezTo>
                  <a:cubicBezTo>
                    <a:pt x="5595462" y="260509"/>
                    <a:pt x="5595462" y="260509"/>
                    <a:pt x="5595462" y="261461"/>
                  </a:cubicBezTo>
                  <a:cubicBezTo>
                    <a:pt x="5594509" y="260509"/>
                    <a:pt x="5594509" y="260509"/>
                    <a:pt x="5593556" y="259556"/>
                  </a:cubicBezTo>
                  <a:cubicBezTo>
                    <a:pt x="5593556" y="256699"/>
                    <a:pt x="5592604" y="252889"/>
                    <a:pt x="5592604" y="250031"/>
                  </a:cubicBezTo>
                  <a:cubicBezTo>
                    <a:pt x="5591651" y="246221"/>
                    <a:pt x="5593556" y="244316"/>
                    <a:pt x="5594509" y="241459"/>
                  </a:cubicBezTo>
                  <a:close/>
                  <a:moveTo>
                    <a:pt x="5578317" y="284321"/>
                  </a:moveTo>
                  <a:cubicBezTo>
                    <a:pt x="5578317" y="285274"/>
                    <a:pt x="5578317" y="285274"/>
                    <a:pt x="5578317" y="286226"/>
                  </a:cubicBezTo>
                  <a:cubicBezTo>
                    <a:pt x="5578317" y="286226"/>
                    <a:pt x="5578317" y="285274"/>
                    <a:pt x="5577364" y="285274"/>
                  </a:cubicBezTo>
                  <a:cubicBezTo>
                    <a:pt x="5578317" y="284321"/>
                    <a:pt x="5578317" y="284321"/>
                    <a:pt x="5578317" y="284321"/>
                  </a:cubicBezTo>
                  <a:close/>
                  <a:moveTo>
                    <a:pt x="5573554" y="299561"/>
                  </a:moveTo>
                  <a:cubicBezTo>
                    <a:pt x="5574506" y="301466"/>
                    <a:pt x="5575459" y="303371"/>
                    <a:pt x="5576412" y="305276"/>
                  </a:cubicBezTo>
                  <a:cubicBezTo>
                    <a:pt x="5576412" y="306229"/>
                    <a:pt x="5577364" y="306229"/>
                    <a:pt x="5577364" y="307181"/>
                  </a:cubicBezTo>
                  <a:cubicBezTo>
                    <a:pt x="5577364" y="311944"/>
                    <a:pt x="5576412" y="317659"/>
                    <a:pt x="5576412" y="325279"/>
                  </a:cubicBezTo>
                  <a:cubicBezTo>
                    <a:pt x="5576412" y="326231"/>
                    <a:pt x="5576412" y="327184"/>
                    <a:pt x="5576412" y="328136"/>
                  </a:cubicBezTo>
                  <a:cubicBezTo>
                    <a:pt x="5576412" y="325279"/>
                    <a:pt x="5575459" y="322421"/>
                    <a:pt x="5575459" y="319564"/>
                  </a:cubicBezTo>
                  <a:cubicBezTo>
                    <a:pt x="5574506" y="313849"/>
                    <a:pt x="5573554" y="309086"/>
                    <a:pt x="5573554" y="303371"/>
                  </a:cubicBezTo>
                  <a:cubicBezTo>
                    <a:pt x="5572601" y="301466"/>
                    <a:pt x="5573554" y="300514"/>
                    <a:pt x="5573554" y="299561"/>
                  </a:cubicBezTo>
                  <a:close/>
                  <a:moveTo>
                    <a:pt x="5550694" y="308134"/>
                  </a:moveTo>
                  <a:cubicBezTo>
                    <a:pt x="5550694" y="305276"/>
                    <a:pt x="5549742" y="303371"/>
                    <a:pt x="5549742" y="301466"/>
                  </a:cubicBezTo>
                  <a:cubicBezTo>
                    <a:pt x="5550694" y="299561"/>
                    <a:pt x="5550694" y="296704"/>
                    <a:pt x="5551646" y="294799"/>
                  </a:cubicBezTo>
                  <a:cubicBezTo>
                    <a:pt x="5551646" y="293846"/>
                    <a:pt x="5552599" y="292894"/>
                    <a:pt x="5552599" y="291941"/>
                  </a:cubicBezTo>
                  <a:cubicBezTo>
                    <a:pt x="5553551" y="294799"/>
                    <a:pt x="5553551" y="298609"/>
                    <a:pt x="5554504" y="302419"/>
                  </a:cubicBezTo>
                  <a:cubicBezTo>
                    <a:pt x="5553551" y="303371"/>
                    <a:pt x="5553551" y="304324"/>
                    <a:pt x="5552599" y="306229"/>
                  </a:cubicBezTo>
                  <a:cubicBezTo>
                    <a:pt x="5551646" y="306229"/>
                    <a:pt x="5551646" y="307181"/>
                    <a:pt x="5550694" y="308134"/>
                  </a:cubicBezTo>
                  <a:close/>
                  <a:moveTo>
                    <a:pt x="5557362" y="313849"/>
                  </a:moveTo>
                  <a:cubicBezTo>
                    <a:pt x="5557362" y="313849"/>
                    <a:pt x="5557362" y="314801"/>
                    <a:pt x="5557362" y="313849"/>
                  </a:cubicBezTo>
                  <a:cubicBezTo>
                    <a:pt x="5556409" y="315754"/>
                    <a:pt x="5554504" y="317659"/>
                    <a:pt x="5553551" y="318611"/>
                  </a:cubicBezTo>
                  <a:cubicBezTo>
                    <a:pt x="5554504" y="315754"/>
                    <a:pt x="5555456" y="312896"/>
                    <a:pt x="5556409" y="310039"/>
                  </a:cubicBezTo>
                  <a:cubicBezTo>
                    <a:pt x="5556409" y="311944"/>
                    <a:pt x="5557362" y="312896"/>
                    <a:pt x="5557362" y="313849"/>
                  </a:cubicBezTo>
                  <a:cubicBezTo>
                    <a:pt x="5557362" y="313849"/>
                    <a:pt x="5557362" y="313849"/>
                    <a:pt x="5557362" y="313849"/>
                  </a:cubicBezTo>
                  <a:close/>
                  <a:moveTo>
                    <a:pt x="5561171" y="359569"/>
                  </a:moveTo>
                  <a:cubicBezTo>
                    <a:pt x="5561171" y="360521"/>
                    <a:pt x="5561171" y="360521"/>
                    <a:pt x="5561171" y="361474"/>
                  </a:cubicBezTo>
                  <a:cubicBezTo>
                    <a:pt x="5561171" y="361474"/>
                    <a:pt x="5560219" y="360521"/>
                    <a:pt x="5560219" y="360521"/>
                  </a:cubicBezTo>
                  <a:cubicBezTo>
                    <a:pt x="5559267" y="357664"/>
                    <a:pt x="5559267" y="353854"/>
                    <a:pt x="5558314" y="350996"/>
                  </a:cubicBezTo>
                  <a:cubicBezTo>
                    <a:pt x="5559267" y="348139"/>
                    <a:pt x="5560219" y="345281"/>
                    <a:pt x="5560219" y="342424"/>
                  </a:cubicBezTo>
                  <a:cubicBezTo>
                    <a:pt x="5561171" y="348139"/>
                    <a:pt x="5561171" y="353854"/>
                    <a:pt x="5561171" y="359569"/>
                  </a:cubicBezTo>
                  <a:close/>
                  <a:moveTo>
                    <a:pt x="5559267" y="303371"/>
                  </a:moveTo>
                  <a:cubicBezTo>
                    <a:pt x="5559267" y="303371"/>
                    <a:pt x="5559267" y="304324"/>
                    <a:pt x="5559267" y="303371"/>
                  </a:cubicBezTo>
                  <a:cubicBezTo>
                    <a:pt x="5559267" y="304324"/>
                    <a:pt x="5559267" y="304324"/>
                    <a:pt x="5559267" y="303371"/>
                  </a:cubicBezTo>
                  <a:cubicBezTo>
                    <a:pt x="5559267" y="303371"/>
                    <a:pt x="5559267" y="303371"/>
                    <a:pt x="5559267" y="303371"/>
                  </a:cubicBezTo>
                  <a:close/>
                  <a:moveTo>
                    <a:pt x="5557362" y="277654"/>
                  </a:moveTo>
                  <a:cubicBezTo>
                    <a:pt x="5557362" y="279559"/>
                    <a:pt x="5557362" y="281464"/>
                    <a:pt x="5558314" y="283369"/>
                  </a:cubicBezTo>
                  <a:cubicBezTo>
                    <a:pt x="5558314" y="287179"/>
                    <a:pt x="5559267" y="290989"/>
                    <a:pt x="5559267" y="293846"/>
                  </a:cubicBezTo>
                  <a:cubicBezTo>
                    <a:pt x="5558314" y="294799"/>
                    <a:pt x="5558314" y="295751"/>
                    <a:pt x="5557362" y="296704"/>
                  </a:cubicBezTo>
                  <a:cubicBezTo>
                    <a:pt x="5556409" y="292894"/>
                    <a:pt x="5555456" y="290036"/>
                    <a:pt x="5554504" y="287179"/>
                  </a:cubicBezTo>
                  <a:cubicBezTo>
                    <a:pt x="5554504" y="284321"/>
                    <a:pt x="5556409" y="281464"/>
                    <a:pt x="5557362" y="277654"/>
                  </a:cubicBezTo>
                  <a:close/>
                  <a:moveTo>
                    <a:pt x="5553551" y="252889"/>
                  </a:moveTo>
                  <a:cubicBezTo>
                    <a:pt x="5553551" y="252889"/>
                    <a:pt x="5553551" y="252889"/>
                    <a:pt x="5553551" y="252889"/>
                  </a:cubicBezTo>
                  <a:cubicBezTo>
                    <a:pt x="5553551" y="253841"/>
                    <a:pt x="5553551" y="253841"/>
                    <a:pt x="5553551" y="253841"/>
                  </a:cubicBezTo>
                  <a:cubicBezTo>
                    <a:pt x="5554504" y="258604"/>
                    <a:pt x="5554504" y="263366"/>
                    <a:pt x="5555456" y="268129"/>
                  </a:cubicBezTo>
                  <a:cubicBezTo>
                    <a:pt x="5555456" y="269081"/>
                    <a:pt x="5555456" y="270034"/>
                    <a:pt x="5555456" y="270986"/>
                  </a:cubicBezTo>
                  <a:cubicBezTo>
                    <a:pt x="5554504" y="272891"/>
                    <a:pt x="5553551" y="273844"/>
                    <a:pt x="5552599" y="275749"/>
                  </a:cubicBezTo>
                  <a:cubicBezTo>
                    <a:pt x="5551646" y="276701"/>
                    <a:pt x="5550694" y="278606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8789" y="282416"/>
                    <a:pt x="5547837" y="284321"/>
                    <a:pt x="5545931" y="286226"/>
                  </a:cubicBezTo>
                  <a:cubicBezTo>
                    <a:pt x="5545931" y="284321"/>
                    <a:pt x="5544979" y="282416"/>
                    <a:pt x="5544979" y="281464"/>
                  </a:cubicBezTo>
                  <a:cubicBezTo>
                    <a:pt x="5545931" y="279559"/>
                    <a:pt x="5545931" y="277654"/>
                    <a:pt x="5546884" y="275749"/>
                  </a:cubicBezTo>
                  <a:cubicBezTo>
                    <a:pt x="5547837" y="270986"/>
                    <a:pt x="5548789" y="266224"/>
                    <a:pt x="5549742" y="261461"/>
                  </a:cubicBezTo>
                  <a:cubicBezTo>
                    <a:pt x="5552599" y="258604"/>
                    <a:pt x="5553551" y="255746"/>
                    <a:pt x="5553551" y="252889"/>
                  </a:cubicBezTo>
                  <a:close/>
                  <a:moveTo>
                    <a:pt x="5548789" y="226219"/>
                  </a:moveTo>
                  <a:cubicBezTo>
                    <a:pt x="5548789" y="227171"/>
                    <a:pt x="5549742" y="229076"/>
                    <a:pt x="5549742" y="230029"/>
                  </a:cubicBezTo>
                  <a:cubicBezTo>
                    <a:pt x="5549742" y="231934"/>
                    <a:pt x="5550694" y="232886"/>
                    <a:pt x="5550694" y="234791"/>
                  </a:cubicBezTo>
                  <a:cubicBezTo>
                    <a:pt x="5549742" y="232886"/>
                    <a:pt x="5548789" y="230981"/>
                    <a:pt x="5547837" y="230029"/>
                  </a:cubicBezTo>
                  <a:cubicBezTo>
                    <a:pt x="5548789" y="229076"/>
                    <a:pt x="5548789" y="227171"/>
                    <a:pt x="5548789" y="226219"/>
                  </a:cubicBezTo>
                  <a:close/>
                  <a:moveTo>
                    <a:pt x="5546884" y="235744"/>
                  </a:moveTo>
                  <a:cubicBezTo>
                    <a:pt x="5547837" y="238601"/>
                    <a:pt x="5548789" y="241459"/>
                    <a:pt x="5550694" y="244316"/>
                  </a:cubicBezTo>
                  <a:cubicBezTo>
                    <a:pt x="5548789" y="249079"/>
                    <a:pt x="5546884" y="253841"/>
                    <a:pt x="5544979" y="259556"/>
                  </a:cubicBezTo>
                  <a:cubicBezTo>
                    <a:pt x="5544979" y="260509"/>
                    <a:pt x="5544026" y="261461"/>
                    <a:pt x="5544026" y="262414"/>
                  </a:cubicBezTo>
                  <a:cubicBezTo>
                    <a:pt x="5544026" y="260509"/>
                    <a:pt x="5543074" y="258604"/>
                    <a:pt x="5543074" y="257651"/>
                  </a:cubicBezTo>
                  <a:cubicBezTo>
                    <a:pt x="5543074" y="256699"/>
                    <a:pt x="5543074" y="255746"/>
                    <a:pt x="5542121" y="254794"/>
                  </a:cubicBezTo>
                  <a:cubicBezTo>
                    <a:pt x="5544026" y="248126"/>
                    <a:pt x="5545931" y="241459"/>
                    <a:pt x="5546884" y="235744"/>
                  </a:cubicBezTo>
                  <a:close/>
                  <a:moveTo>
                    <a:pt x="5540217" y="218599"/>
                  </a:moveTo>
                  <a:cubicBezTo>
                    <a:pt x="5540217" y="219551"/>
                    <a:pt x="5540217" y="219551"/>
                    <a:pt x="5539264" y="220504"/>
                  </a:cubicBezTo>
                  <a:cubicBezTo>
                    <a:pt x="5539264" y="221456"/>
                    <a:pt x="5538312" y="222409"/>
                    <a:pt x="5538312" y="223361"/>
                  </a:cubicBezTo>
                  <a:cubicBezTo>
                    <a:pt x="5537359" y="218599"/>
                    <a:pt x="5537359" y="214789"/>
                    <a:pt x="5536406" y="210026"/>
                  </a:cubicBezTo>
                  <a:cubicBezTo>
                    <a:pt x="5537359" y="211931"/>
                    <a:pt x="5538312" y="214789"/>
                    <a:pt x="5540217" y="218599"/>
                  </a:cubicBezTo>
                  <a:close/>
                  <a:moveTo>
                    <a:pt x="5507831" y="312896"/>
                  </a:moveTo>
                  <a:cubicBezTo>
                    <a:pt x="5507831" y="313849"/>
                    <a:pt x="5507831" y="313849"/>
                    <a:pt x="5507831" y="312896"/>
                  </a:cubicBezTo>
                  <a:cubicBezTo>
                    <a:pt x="5507831" y="313849"/>
                    <a:pt x="5507831" y="313849"/>
                    <a:pt x="5507831" y="313849"/>
                  </a:cubicBezTo>
                  <a:cubicBezTo>
                    <a:pt x="5507831" y="313849"/>
                    <a:pt x="5507831" y="313849"/>
                    <a:pt x="5507831" y="312896"/>
                  </a:cubicBezTo>
                  <a:close/>
                  <a:moveTo>
                    <a:pt x="5481162" y="326231"/>
                  </a:moveTo>
                  <a:cubicBezTo>
                    <a:pt x="5481162" y="327184"/>
                    <a:pt x="5480209" y="329089"/>
                    <a:pt x="5480209" y="330994"/>
                  </a:cubicBezTo>
                  <a:cubicBezTo>
                    <a:pt x="5480209" y="329089"/>
                    <a:pt x="5480209" y="326231"/>
                    <a:pt x="5479256" y="324326"/>
                  </a:cubicBezTo>
                  <a:cubicBezTo>
                    <a:pt x="5479256" y="323374"/>
                    <a:pt x="5479256" y="323374"/>
                    <a:pt x="5479256" y="322421"/>
                  </a:cubicBezTo>
                  <a:cubicBezTo>
                    <a:pt x="5479256" y="318611"/>
                    <a:pt x="5478304" y="315754"/>
                    <a:pt x="5478304" y="311944"/>
                  </a:cubicBezTo>
                  <a:cubicBezTo>
                    <a:pt x="5479256" y="315754"/>
                    <a:pt x="5480209" y="320516"/>
                    <a:pt x="5482114" y="325279"/>
                  </a:cubicBezTo>
                  <a:cubicBezTo>
                    <a:pt x="5481162" y="325279"/>
                    <a:pt x="5481162" y="325279"/>
                    <a:pt x="5481162" y="326231"/>
                  </a:cubicBezTo>
                  <a:close/>
                  <a:moveTo>
                    <a:pt x="5493544" y="339566"/>
                  </a:move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lose/>
                  <a:moveTo>
                    <a:pt x="5488781" y="261461"/>
                  </a:moveTo>
                  <a:cubicBezTo>
                    <a:pt x="5488781" y="261461"/>
                    <a:pt x="5488781" y="261461"/>
                    <a:pt x="5488781" y="261461"/>
                  </a:cubicBezTo>
                  <a:cubicBezTo>
                    <a:pt x="5489734" y="263366"/>
                    <a:pt x="5489734" y="265271"/>
                    <a:pt x="5490687" y="267176"/>
                  </a:cubicBezTo>
                  <a:cubicBezTo>
                    <a:pt x="5489734" y="266224"/>
                    <a:pt x="5488781" y="265271"/>
                    <a:pt x="5487829" y="264319"/>
                  </a:cubicBezTo>
                  <a:cubicBezTo>
                    <a:pt x="5487829" y="263366"/>
                    <a:pt x="5487829" y="262414"/>
                    <a:pt x="5488781" y="261461"/>
                  </a:cubicBezTo>
                  <a:close/>
                  <a:moveTo>
                    <a:pt x="5483067" y="280511"/>
                  </a:moveTo>
                  <a:cubicBezTo>
                    <a:pt x="5484019" y="277654"/>
                    <a:pt x="5484971" y="275749"/>
                    <a:pt x="5484971" y="272891"/>
                  </a:cubicBezTo>
                  <a:cubicBezTo>
                    <a:pt x="5488781" y="278606"/>
                    <a:pt x="5492592" y="285274"/>
                    <a:pt x="5496401" y="291941"/>
                  </a:cubicBezTo>
                  <a:cubicBezTo>
                    <a:pt x="5497354" y="293846"/>
                    <a:pt x="5498306" y="295751"/>
                    <a:pt x="5500212" y="297656"/>
                  </a:cubicBezTo>
                  <a:cubicBezTo>
                    <a:pt x="5499259" y="300514"/>
                    <a:pt x="5498306" y="303371"/>
                    <a:pt x="5497354" y="307181"/>
                  </a:cubicBezTo>
                  <a:cubicBezTo>
                    <a:pt x="5497354" y="308134"/>
                    <a:pt x="5497354" y="310039"/>
                    <a:pt x="5496401" y="310991"/>
                  </a:cubicBezTo>
                  <a:cubicBezTo>
                    <a:pt x="5494496" y="309086"/>
                    <a:pt x="5493544" y="307181"/>
                    <a:pt x="5493544" y="307181"/>
                  </a:cubicBezTo>
                  <a:cubicBezTo>
                    <a:pt x="5493544" y="307181"/>
                    <a:pt x="5494496" y="309086"/>
                    <a:pt x="5495449" y="311944"/>
                  </a:cubicBezTo>
                  <a:cubicBezTo>
                    <a:pt x="5495449" y="314801"/>
                    <a:pt x="5494496" y="316706"/>
                    <a:pt x="5494496" y="319564"/>
                  </a:cubicBezTo>
                  <a:cubicBezTo>
                    <a:pt x="5493544" y="323374"/>
                    <a:pt x="5493544" y="326231"/>
                    <a:pt x="5492592" y="330041"/>
                  </a:cubicBezTo>
                  <a:cubicBezTo>
                    <a:pt x="5491639" y="330994"/>
                    <a:pt x="5490687" y="331946"/>
                    <a:pt x="5488781" y="333851"/>
                  </a:cubicBezTo>
                  <a:cubicBezTo>
                    <a:pt x="5487829" y="330994"/>
                    <a:pt x="5486876" y="329089"/>
                    <a:pt x="5485924" y="327184"/>
                  </a:cubicBezTo>
                  <a:cubicBezTo>
                    <a:pt x="5485924" y="321469"/>
                    <a:pt x="5486876" y="316706"/>
                    <a:pt x="5487829" y="312896"/>
                  </a:cubicBezTo>
                  <a:cubicBezTo>
                    <a:pt x="5488781" y="304324"/>
                    <a:pt x="5489734" y="299561"/>
                    <a:pt x="5489734" y="299561"/>
                  </a:cubicBezTo>
                  <a:cubicBezTo>
                    <a:pt x="5489734" y="299561"/>
                    <a:pt x="5487829" y="304324"/>
                    <a:pt x="5484019" y="311944"/>
                  </a:cubicBezTo>
                  <a:cubicBezTo>
                    <a:pt x="5484019" y="312896"/>
                    <a:pt x="5484019" y="312896"/>
                    <a:pt x="5483067" y="313849"/>
                  </a:cubicBezTo>
                  <a:cubicBezTo>
                    <a:pt x="5483067" y="313849"/>
                    <a:pt x="5483067" y="312896"/>
                    <a:pt x="5483067" y="312896"/>
                  </a:cubicBezTo>
                  <a:cubicBezTo>
                    <a:pt x="5480209" y="300514"/>
                    <a:pt x="5478304" y="292894"/>
                    <a:pt x="5478304" y="292894"/>
                  </a:cubicBezTo>
                  <a:cubicBezTo>
                    <a:pt x="5478304" y="292894"/>
                    <a:pt x="5478304" y="298609"/>
                    <a:pt x="5479256" y="309086"/>
                  </a:cubicBezTo>
                  <a:cubicBezTo>
                    <a:pt x="5479256" y="309086"/>
                    <a:pt x="5479256" y="308134"/>
                    <a:pt x="5479256" y="308134"/>
                  </a:cubicBezTo>
                  <a:cubicBezTo>
                    <a:pt x="5478304" y="305276"/>
                    <a:pt x="5477351" y="303371"/>
                    <a:pt x="5476399" y="300514"/>
                  </a:cubicBezTo>
                  <a:cubicBezTo>
                    <a:pt x="5479256" y="293846"/>
                    <a:pt x="5481162" y="287179"/>
                    <a:pt x="5483067" y="280511"/>
                  </a:cubicBezTo>
                  <a:close/>
                  <a:moveTo>
                    <a:pt x="5472589" y="254794"/>
                  </a:moveTo>
                  <a:cubicBezTo>
                    <a:pt x="5473542" y="255746"/>
                    <a:pt x="5474494" y="256699"/>
                    <a:pt x="5475446" y="258604"/>
                  </a:cubicBezTo>
                  <a:cubicBezTo>
                    <a:pt x="5474494" y="261461"/>
                    <a:pt x="5472589" y="265271"/>
                    <a:pt x="5471637" y="268129"/>
                  </a:cubicBezTo>
                  <a:cubicBezTo>
                    <a:pt x="5470684" y="261461"/>
                    <a:pt x="5469731" y="255746"/>
                    <a:pt x="5468779" y="249079"/>
                  </a:cubicBezTo>
                  <a:cubicBezTo>
                    <a:pt x="5469731" y="250984"/>
                    <a:pt x="5471637" y="252889"/>
                    <a:pt x="5472589" y="254794"/>
                  </a:cubicBezTo>
                  <a:close/>
                  <a:moveTo>
                    <a:pt x="5452587" y="208121"/>
                  </a:moveTo>
                  <a:cubicBezTo>
                    <a:pt x="5452587" y="209074"/>
                    <a:pt x="5452587" y="210026"/>
                    <a:pt x="5452587" y="210026"/>
                  </a:cubicBezTo>
                  <a:cubicBezTo>
                    <a:pt x="5453539" y="214789"/>
                    <a:pt x="5454492" y="220504"/>
                    <a:pt x="5454492" y="225266"/>
                  </a:cubicBezTo>
                  <a:cubicBezTo>
                    <a:pt x="5454492" y="226219"/>
                    <a:pt x="5454492" y="227171"/>
                    <a:pt x="5454492" y="228124"/>
                  </a:cubicBezTo>
                  <a:cubicBezTo>
                    <a:pt x="5453539" y="227171"/>
                    <a:pt x="5451634" y="226219"/>
                    <a:pt x="5450681" y="225266"/>
                  </a:cubicBezTo>
                  <a:cubicBezTo>
                    <a:pt x="5451634" y="219551"/>
                    <a:pt x="5452587" y="212884"/>
                    <a:pt x="5452587" y="208121"/>
                  </a:cubicBezTo>
                  <a:close/>
                  <a:moveTo>
                    <a:pt x="5449729" y="250031"/>
                  </a:moveTo>
                  <a:cubicBezTo>
                    <a:pt x="5450681" y="242411"/>
                    <a:pt x="5450681" y="234791"/>
                    <a:pt x="5451634" y="228124"/>
                  </a:cubicBezTo>
                  <a:cubicBezTo>
                    <a:pt x="5452587" y="229076"/>
                    <a:pt x="5452587" y="229076"/>
                    <a:pt x="5453539" y="230029"/>
                  </a:cubicBezTo>
                  <a:cubicBezTo>
                    <a:pt x="5454492" y="230981"/>
                    <a:pt x="5455444" y="231934"/>
                    <a:pt x="5455444" y="232886"/>
                  </a:cubicBezTo>
                  <a:cubicBezTo>
                    <a:pt x="5455444" y="236696"/>
                    <a:pt x="5456396" y="239554"/>
                    <a:pt x="5456396" y="243364"/>
                  </a:cubicBezTo>
                  <a:cubicBezTo>
                    <a:pt x="5457349" y="255746"/>
                    <a:pt x="5458301" y="268129"/>
                    <a:pt x="5459254" y="282416"/>
                  </a:cubicBezTo>
                  <a:cubicBezTo>
                    <a:pt x="5460206" y="288131"/>
                    <a:pt x="5460206" y="293846"/>
                    <a:pt x="5460206" y="299561"/>
                  </a:cubicBezTo>
                  <a:cubicBezTo>
                    <a:pt x="5458301" y="304324"/>
                    <a:pt x="5457349" y="309086"/>
                    <a:pt x="5455444" y="313849"/>
                  </a:cubicBezTo>
                  <a:cubicBezTo>
                    <a:pt x="5452587" y="302419"/>
                    <a:pt x="5450681" y="290989"/>
                    <a:pt x="5447824" y="280511"/>
                  </a:cubicBezTo>
                  <a:cubicBezTo>
                    <a:pt x="5447824" y="279559"/>
                    <a:pt x="5447824" y="277654"/>
                    <a:pt x="5446871" y="276701"/>
                  </a:cubicBezTo>
                  <a:cubicBezTo>
                    <a:pt x="5448776" y="267176"/>
                    <a:pt x="5448776" y="257651"/>
                    <a:pt x="5449729" y="250031"/>
                  </a:cubicBezTo>
                  <a:close/>
                  <a:moveTo>
                    <a:pt x="5443062" y="327184"/>
                  </a:moveTo>
                  <a:cubicBezTo>
                    <a:pt x="5444014" y="332899"/>
                    <a:pt x="5444967" y="338614"/>
                    <a:pt x="5445919" y="343376"/>
                  </a:cubicBezTo>
                  <a:cubicBezTo>
                    <a:pt x="5444967" y="340519"/>
                    <a:pt x="5444014" y="337661"/>
                    <a:pt x="5443062" y="334804"/>
                  </a:cubicBezTo>
                  <a:cubicBezTo>
                    <a:pt x="5442109" y="332899"/>
                    <a:pt x="5443062" y="330041"/>
                    <a:pt x="5443062" y="327184"/>
                  </a:cubicBezTo>
                  <a:close/>
                  <a:moveTo>
                    <a:pt x="5417344" y="318611"/>
                  </a:moveTo>
                  <a:cubicBezTo>
                    <a:pt x="5418296" y="316706"/>
                    <a:pt x="5418296" y="314801"/>
                    <a:pt x="5419249" y="312896"/>
                  </a:cubicBezTo>
                  <a:cubicBezTo>
                    <a:pt x="5420201" y="315754"/>
                    <a:pt x="5421154" y="318611"/>
                    <a:pt x="5421154" y="320516"/>
                  </a:cubicBezTo>
                  <a:cubicBezTo>
                    <a:pt x="5421154" y="320516"/>
                    <a:pt x="5421154" y="321469"/>
                    <a:pt x="5421154" y="321469"/>
                  </a:cubicBezTo>
                  <a:cubicBezTo>
                    <a:pt x="5421154" y="320516"/>
                    <a:pt x="5421154" y="320516"/>
                    <a:pt x="5421154" y="320516"/>
                  </a:cubicBezTo>
                  <a:cubicBezTo>
                    <a:pt x="5421154" y="320516"/>
                    <a:pt x="5421154" y="321469"/>
                    <a:pt x="5421154" y="322421"/>
                  </a:cubicBezTo>
                  <a:cubicBezTo>
                    <a:pt x="5420201" y="325279"/>
                    <a:pt x="5419249" y="329089"/>
                    <a:pt x="5418296" y="331946"/>
                  </a:cubicBezTo>
                  <a:cubicBezTo>
                    <a:pt x="5417344" y="330994"/>
                    <a:pt x="5417344" y="330041"/>
                    <a:pt x="5417344" y="329089"/>
                  </a:cubicBezTo>
                  <a:cubicBezTo>
                    <a:pt x="5417344" y="326231"/>
                    <a:pt x="5417344" y="322421"/>
                    <a:pt x="5417344" y="318611"/>
                  </a:cubicBezTo>
                  <a:close/>
                  <a:moveTo>
                    <a:pt x="5416392" y="334804"/>
                  </a:moveTo>
                  <a:cubicBezTo>
                    <a:pt x="5416392" y="335756"/>
                    <a:pt x="5416392" y="335756"/>
                    <a:pt x="5417344" y="335756"/>
                  </a:cubicBezTo>
                  <a:cubicBezTo>
                    <a:pt x="5417344" y="336709"/>
                    <a:pt x="5416392" y="337661"/>
                    <a:pt x="5416392" y="337661"/>
                  </a:cubicBezTo>
                  <a:cubicBezTo>
                    <a:pt x="5416392" y="336709"/>
                    <a:pt x="5416392" y="335756"/>
                    <a:pt x="5416392" y="334804"/>
                  </a:cubicBezTo>
                  <a:close/>
                  <a:moveTo>
                    <a:pt x="5405914" y="325279"/>
                  </a:moveTo>
                  <a:cubicBezTo>
                    <a:pt x="5406867" y="302419"/>
                    <a:pt x="5407819" y="284321"/>
                    <a:pt x="5407819" y="271939"/>
                  </a:cubicBezTo>
                  <a:cubicBezTo>
                    <a:pt x="5407819" y="270034"/>
                    <a:pt x="5407819" y="269081"/>
                    <a:pt x="5407819" y="267176"/>
                  </a:cubicBezTo>
                  <a:cubicBezTo>
                    <a:pt x="5409724" y="274796"/>
                    <a:pt x="5411629" y="283369"/>
                    <a:pt x="5414487" y="292894"/>
                  </a:cubicBezTo>
                  <a:cubicBezTo>
                    <a:pt x="5414487" y="292894"/>
                    <a:pt x="5414487" y="292894"/>
                    <a:pt x="5414487" y="293846"/>
                  </a:cubicBezTo>
                  <a:cubicBezTo>
                    <a:pt x="5413534" y="296704"/>
                    <a:pt x="5412581" y="299561"/>
                    <a:pt x="5411629" y="303371"/>
                  </a:cubicBezTo>
                  <a:cubicBezTo>
                    <a:pt x="5408771" y="311944"/>
                    <a:pt x="5406867" y="321469"/>
                    <a:pt x="5404962" y="331946"/>
                  </a:cubicBezTo>
                  <a:cubicBezTo>
                    <a:pt x="5404962" y="331946"/>
                    <a:pt x="5404962" y="332899"/>
                    <a:pt x="5404962" y="332899"/>
                  </a:cubicBezTo>
                  <a:cubicBezTo>
                    <a:pt x="5404962" y="330994"/>
                    <a:pt x="5404962" y="328136"/>
                    <a:pt x="5405914" y="325279"/>
                  </a:cubicBezTo>
                  <a:close/>
                  <a:moveTo>
                    <a:pt x="5384006" y="310991"/>
                  </a:moveTo>
                  <a:cubicBezTo>
                    <a:pt x="5384959" y="318611"/>
                    <a:pt x="5385912" y="326231"/>
                    <a:pt x="5386864" y="334804"/>
                  </a:cubicBezTo>
                  <a:cubicBezTo>
                    <a:pt x="5385912" y="336709"/>
                    <a:pt x="5385912" y="339566"/>
                    <a:pt x="5384959" y="341471"/>
                  </a:cubicBezTo>
                  <a:cubicBezTo>
                    <a:pt x="5384006" y="335756"/>
                    <a:pt x="5383054" y="330041"/>
                    <a:pt x="5382101" y="325279"/>
                  </a:cubicBezTo>
                  <a:cubicBezTo>
                    <a:pt x="5381149" y="317659"/>
                    <a:pt x="5380196" y="310991"/>
                    <a:pt x="5378292" y="305276"/>
                  </a:cubicBezTo>
                  <a:cubicBezTo>
                    <a:pt x="5379244" y="301466"/>
                    <a:pt x="5380196" y="298609"/>
                    <a:pt x="5381149" y="294799"/>
                  </a:cubicBezTo>
                  <a:cubicBezTo>
                    <a:pt x="5382101" y="299561"/>
                    <a:pt x="5383054" y="305276"/>
                    <a:pt x="5384006" y="310991"/>
                  </a:cubicBezTo>
                  <a:close/>
                  <a:moveTo>
                    <a:pt x="5379244" y="274796"/>
                  </a:moveTo>
                  <a:cubicBezTo>
                    <a:pt x="5379244" y="273844"/>
                    <a:pt x="5379244" y="272891"/>
                    <a:pt x="5379244" y="271939"/>
                  </a:cubicBezTo>
                  <a:cubicBezTo>
                    <a:pt x="5379244" y="275749"/>
                    <a:pt x="5380196" y="280511"/>
                    <a:pt x="5381149" y="284321"/>
                  </a:cubicBezTo>
                  <a:cubicBezTo>
                    <a:pt x="5381149" y="284321"/>
                    <a:pt x="5381149" y="285274"/>
                    <a:pt x="5380196" y="285274"/>
                  </a:cubicBezTo>
                  <a:cubicBezTo>
                    <a:pt x="5379244" y="287179"/>
                    <a:pt x="5379244" y="288131"/>
                    <a:pt x="5378292" y="290036"/>
                  </a:cubicBezTo>
                  <a:cubicBezTo>
                    <a:pt x="5378292" y="285274"/>
                    <a:pt x="5378292" y="280511"/>
                    <a:pt x="5379244" y="274796"/>
                  </a:cubicBezTo>
                  <a:close/>
                  <a:moveTo>
                    <a:pt x="5332571" y="321469"/>
                  </a:moveTo>
                  <a:cubicBezTo>
                    <a:pt x="5334476" y="316706"/>
                    <a:pt x="5336381" y="312896"/>
                    <a:pt x="5338287" y="309086"/>
                  </a:cubicBezTo>
                  <a:cubicBezTo>
                    <a:pt x="5338287" y="309086"/>
                    <a:pt x="5338287" y="310039"/>
                    <a:pt x="5338287" y="310039"/>
                  </a:cubicBezTo>
                  <a:cubicBezTo>
                    <a:pt x="5334476" y="323374"/>
                    <a:pt x="5330667" y="337661"/>
                    <a:pt x="5326856" y="351949"/>
                  </a:cubicBezTo>
                  <a:cubicBezTo>
                    <a:pt x="5325904" y="345281"/>
                    <a:pt x="5324951" y="340519"/>
                    <a:pt x="5323999" y="336709"/>
                  </a:cubicBezTo>
                  <a:cubicBezTo>
                    <a:pt x="5327809" y="330994"/>
                    <a:pt x="5330667" y="326231"/>
                    <a:pt x="5332571" y="321469"/>
                  </a:cubicBezTo>
                  <a:close/>
                  <a:moveTo>
                    <a:pt x="5319237" y="350996"/>
                  </a:moveTo>
                  <a:cubicBezTo>
                    <a:pt x="5320189" y="348139"/>
                    <a:pt x="5322094" y="345281"/>
                    <a:pt x="5323046" y="342424"/>
                  </a:cubicBezTo>
                  <a:cubicBezTo>
                    <a:pt x="5323046" y="350044"/>
                    <a:pt x="5322094" y="359569"/>
                    <a:pt x="5322094" y="371951"/>
                  </a:cubicBezTo>
                  <a:cubicBezTo>
                    <a:pt x="5321142" y="368141"/>
                    <a:pt x="5320189" y="365284"/>
                    <a:pt x="5319237" y="362426"/>
                  </a:cubicBezTo>
                  <a:cubicBezTo>
                    <a:pt x="5319237" y="357664"/>
                    <a:pt x="5319237" y="353854"/>
                    <a:pt x="5319237" y="350996"/>
                  </a:cubicBezTo>
                  <a:close/>
                  <a:moveTo>
                    <a:pt x="5316379" y="392906"/>
                  </a:moveTo>
                  <a:cubicBezTo>
                    <a:pt x="5316379" y="389096"/>
                    <a:pt x="5317331" y="386239"/>
                    <a:pt x="5317331" y="382429"/>
                  </a:cubicBezTo>
                  <a:cubicBezTo>
                    <a:pt x="5317331" y="384334"/>
                    <a:pt x="5318284" y="387191"/>
                    <a:pt x="5318284" y="390049"/>
                  </a:cubicBezTo>
                  <a:cubicBezTo>
                    <a:pt x="5317331" y="392906"/>
                    <a:pt x="5316379" y="395764"/>
                    <a:pt x="5315426" y="399574"/>
                  </a:cubicBezTo>
                  <a:cubicBezTo>
                    <a:pt x="5316379" y="396716"/>
                    <a:pt x="5316379" y="394811"/>
                    <a:pt x="5316379" y="392906"/>
                  </a:cubicBezTo>
                  <a:close/>
                  <a:moveTo>
                    <a:pt x="5285899" y="293846"/>
                  </a:moveTo>
                  <a:cubicBezTo>
                    <a:pt x="5285899" y="295751"/>
                    <a:pt x="5285899" y="296704"/>
                    <a:pt x="5286851" y="298609"/>
                  </a:cubicBezTo>
                  <a:cubicBezTo>
                    <a:pt x="5285899" y="299561"/>
                    <a:pt x="5284946" y="300514"/>
                    <a:pt x="5283994" y="302419"/>
                  </a:cubicBezTo>
                  <a:cubicBezTo>
                    <a:pt x="5284946" y="299561"/>
                    <a:pt x="5285899" y="296704"/>
                    <a:pt x="5285899" y="293846"/>
                  </a:cubicBezTo>
                  <a:close/>
                  <a:moveTo>
                    <a:pt x="5279231" y="319564"/>
                  </a:moveTo>
                  <a:cubicBezTo>
                    <a:pt x="5280184" y="316706"/>
                    <a:pt x="5281137" y="313849"/>
                    <a:pt x="5282089" y="311944"/>
                  </a:cubicBezTo>
                  <a:cubicBezTo>
                    <a:pt x="5283994" y="308134"/>
                    <a:pt x="5285899" y="305276"/>
                    <a:pt x="5287804" y="302419"/>
                  </a:cubicBezTo>
                  <a:cubicBezTo>
                    <a:pt x="5287804" y="304324"/>
                    <a:pt x="5288756" y="307181"/>
                    <a:pt x="5288756" y="309086"/>
                  </a:cubicBezTo>
                  <a:cubicBezTo>
                    <a:pt x="5289709" y="318611"/>
                    <a:pt x="5290662" y="329089"/>
                    <a:pt x="5292567" y="340519"/>
                  </a:cubicBezTo>
                  <a:cubicBezTo>
                    <a:pt x="5290662" y="347186"/>
                    <a:pt x="5288756" y="354806"/>
                    <a:pt x="5287804" y="363379"/>
                  </a:cubicBezTo>
                  <a:cubicBezTo>
                    <a:pt x="5287804" y="359569"/>
                    <a:pt x="5287804" y="354806"/>
                    <a:pt x="5287804" y="351949"/>
                  </a:cubicBezTo>
                  <a:cubicBezTo>
                    <a:pt x="5287804" y="341471"/>
                    <a:pt x="5287804" y="335756"/>
                    <a:pt x="5287804" y="335756"/>
                  </a:cubicBezTo>
                  <a:cubicBezTo>
                    <a:pt x="5287804" y="335756"/>
                    <a:pt x="5286851" y="341471"/>
                    <a:pt x="5283994" y="350996"/>
                  </a:cubicBezTo>
                  <a:cubicBezTo>
                    <a:pt x="5283042" y="355759"/>
                    <a:pt x="5282089" y="362426"/>
                    <a:pt x="5280184" y="369094"/>
                  </a:cubicBezTo>
                  <a:cubicBezTo>
                    <a:pt x="5280184" y="369094"/>
                    <a:pt x="5280184" y="369094"/>
                    <a:pt x="5280184" y="370046"/>
                  </a:cubicBezTo>
                  <a:cubicBezTo>
                    <a:pt x="5279231" y="363379"/>
                    <a:pt x="5278279" y="356711"/>
                    <a:pt x="5277326" y="350044"/>
                  </a:cubicBezTo>
                  <a:cubicBezTo>
                    <a:pt x="5276374" y="345281"/>
                    <a:pt x="5276374" y="340519"/>
                    <a:pt x="5275421" y="335756"/>
                  </a:cubicBezTo>
                  <a:cubicBezTo>
                    <a:pt x="5275421" y="330041"/>
                    <a:pt x="5277326" y="324326"/>
                    <a:pt x="5279231" y="319564"/>
                  </a:cubicBezTo>
                  <a:close/>
                  <a:moveTo>
                    <a:pt x="5236369" y="318611"/>
                  </a:moveTo>
                  <a:cubicBezTo>
                    <a:pt x="5236369" y="319564"/>
                    <a:pt x="5235417" y="319564"/>
                    <a:pt x="5235417" y="320516"/>
                  </a:cubicBezTo>
                  <a:cubicBezTo>
                    <a:pt x="5233512" y="317659"/>
                    <a:pt x="5232559" y="314801"/>
                    <a:pt x="5230654" y="311944"/>
                  </a:cubicBezTo>
                  <a:cubicBezTo>
                    <a:pt x="5230654" y="311944"/>
                    <a:pt x="5230654" y="310991"/>
                    <a:pt x="5230654" y="310991"/>
                  </a:cubicBezTo>
                  <a:cubicBezTo>
                    <a:pt x="5233512" y="305276"/>
                    <a:pt x="5236369" y="300514"/>
                    <a:pt x="5239226" y="295751"/>
                  </a:cubicBezTo>
                  <a:cubicBezTo>
                    <a:pt x="5238274" y="303371"/>
                    <a:pt x="5237321" y="310991"/>
                    <a:pt x="5236369" y="318611"/>
                  </a:cubicBezTo>
                  <a:close/>
                  <a:moveTo>
                    <a:pt x="5230654" y="281464"/>
                  </a:moveTo>
                  <a:cubicBezTo>
                    <a:pt x="5233512" y="275749"/>
                    <a:pt x="5235417" y="270034"/>
                    <a:pt x="5237321" y="265271"/>
                  </a:cubicBezTo>
                  <a:cubicBezTo>
                    <a:pt x="5239226" y="260509"/>
                    <a:pt x="5242084" y="255746"/>
                    <a:pt x="5243989" y="251936"/>
                  </a:cubicBezTo>
                  <a:cubicBezTo>
                    <a:pt x="5243037" y="255746"/>
                    <a:pt x="5243037" y="259556"/>
                    <a:pt x="5242084" y="264319"/>
                  </a:cubicBezTo>
                  <a:cubicBezTo>
                    <a:pt x="5241131" y="270034"/>
                    <a:pt x="5240179" y="276701"/>
                    <a:pt x="5240179" y="283369"/>
                  </a:cubicBezTo>
                  <a:cubicBezTo>
                    <a:pt x="5236369" y="288131"/>
                    <a:pt x="5232559" y="293846"/>
                    <a:pt x="5228749" y="299561"/>
                  </a:cubicBezTo>
                  <a:cubicBezTo>
                    <a:pt x="5228749" y="296704"/>
                    <a:pt x="5227796" y="292894"/>
                    <a:pt x="5227796" y="290036"/>
                  </a:cubicBezTo>
                  <a:cubicBezTo>
                    <a:pt x="5227796" y="286226"/>
                    <a:pt x="5228749" y="284321"/>
                    <a:pt x="5230654" y="281464"/>
                  </a:cubicBezTo>
                  <a:close/>
                  <a:moveTo>
                    <a:pt x="5211604" y="344329"/>
                  </a:moveTo>
                  <a:cubicBezTo>
                    <a:pt x="5212556" y="343376"/>
                    <a:pt x="5212556" y="342424"/>
                    <a:pt x="5213509" y="341471"/>
                  </a:cubicBezTo>
                  <a:cubicBezTo>
                    <a:pt x="5213509" y="341471"/>
                    <a:pt x="5213509" y="341471"/>
                    <a:pt x="5213509" y="341471"/>
                  </a:cubicBezTo>
                  <a:cubicBezTo>
                    <a:pt x="5213509" y="341471"/>
                    <a:pt x="5213509" y="342424"/>
                    <a:pt x="5213509" y="342424"/>
                  </a:cubicBezTo>
                  <a:cubicBezTo>
                    <a:pt x="5212556" y="343376"/>
                    <a:pt x="5212556" y="344329"/>
                    <a:pt x="5211604" y="344329"/>
                  </a:cubicBezTo>
                  <a:cubicBezTo>
                    <a:pt x="5211604" y="345281"/>
                    <a:pt x="5211604" y="345281"/>
                    <a:pt x="5211604" y="344329"/>
                  </a:cubicBezTo>
                  <a:close/>
                  <a:moveTo>
                    <a:pt x="5214462" y="343376"/>
                  </a:moveTo>
                  <a:cubicBezTo>
                    <a:pt x="5215414" y="345281"/>
                    <a:pt x="5216367" y="346234"/>
                    <a:pt x="5216367" y="348139"/>
                  </a:cubicBezTo>
                  <a:cubicBezTo>
                    <a:pt x="5215414" y="350044"/>
                    <a:pt x="5214462" y="350996"/>
                    <a:pt x="5213509" y="352901"/>
                  </a:cubicBezTo>
                  <a:cubicBezTo>
                    <a:pt x="5213509" y="351949"/>
                    <a:pt x="5212556" y="351949"/>
                    <a:pt x="5212556" y="350996"/>
                  </a:cubicBezTo>
                  <a:cubicBezTo>
                    <a:pt x="5212556" y="350044"/>
                    <a:pt x="5212556" y="350044"/>
                    <a:pt x="5212556" y="349091"/>
                  </a:cubicBezTo>
                  <a:cubicBezTo>
                    <a:pt x="5212556" y="347186"/>
                    <a:pt x="5213509" y="345281"/>
                    <a:pt x="5214462" y="343376"/>
                  </a:cubicBezTo>
                  <a:cubicBezTo>
                    <a:pt x="5213509" y="343376"/>
                    <a:pt x="5213509" y="343376"/>
                    <a:pt x="5214462" y="343376"/>
                  </a:cubicBezTo>
                  <a:close/>
                  <a:moveTo>
                    <a:pt x="5211604" y="290989"/>
                  </a:moveTo>
                  <a:cubicBezTo>
                    <a:pt x="5211604" y="290989"/>
                    <a:pt x="5211604" y="291941"/>
                    <a:pt x="5211604" y="290989"/>
                  </a:cubicBezTo>
                  <a:cubicBezTo>
                    <a:pt x="5212556" y="292894"/>
                    <a:pt x="5212556" y="294799"/>
                    <a:pt x="5213509" y="296704"/>
                  </a:cubicBezTo>
                  <a:cubicBezTo>
                    <a:pt x="5212556" y="298609"/>
                    <a:pt x="5211604" y="300514"/>
                    <a:pt x="5210651" y="302419"/>
                  </a:cubicBezTo>
                  <a:cubicBezTo>
                    <a:pt x="5211604" y="297656"/>
                    <a:pt x="5211604" y="293846"/>
                    <a:pt x="5211604" y="290989"/>
                  </a:cubicBezTo>
                  <a:close/>
                  <a:moveTo>
                    <a:pt x="5189696" y="260509"/>
                  </a:moveTo>
                  <a:cubicBezTo>
                    <a:pt x="5189696" y="261461"/>
                    <a:pt x="5189696" y="263366"/>
                    <a:pt x="5189696" y="264319"/>
                  </a:cubicBezTo>
                  <a:cubicBezTo>
                    <a:pt x="5188744" y="262414"/>
                    <a:pt x="5187792" y="260509"/>
                    <a:pt x="5186839" y="258604"/>
                  </a:cubicBezTo>
                  <a:cubicBezTo>
                    <a:pt x="5186839" y="258604"/>
                    <a:pt x="5186839" y="257651"/>
                    <a:pt x="5187792" y="257651"/>
                  </a:cubicBezTo>
                  <a:cubicBezTo>
                    <a:pt x="5188744" y="255746"/>
                    <a:pt x="5189696" y="254794"/>
                    <a:pt x="5189696" y="253841"/>
                  </a:cubicBezTo>
                  <a:cubicBezTo>
                    <a:pt x="5189696" y="255746"/>
                    <a:pt x="5189696" y="258604"/>
                    <a:pt x="5189696" y="260509"/>
                  </a:cubicBezTo>
                  <a:close/>
                  <a:moveTo>
                    <a:pt x="5178267" y="230981"/>
                  </a:moveTo>
                  <a:cubicBezTo>
                    <a:pt x="5181124" y="223361"/>
                    <a:pt x="5184934" y="217646"/>
                    <a:pt x="5186839" y="213836"/>
                  </a:cubicBezTo>
                  <a:cubicBezTo>
                    <a:pt x="5187792" y="212884"/>
                    <a:pt x="5187792" y="210979"/>
                    <a:pt x="5188744" y="210026"/>
                  </a:cubicBezTo>
                  <a:cubicBezTo>
                    <a:pt x="5188744" y="212884"/>
                    <a:pt x="5188744" y="215741"/>
                    <a:pt x="5188744" y="219551"/>
                  </a:cubicBezTo>
                  <a:cubicBezTo>
                    <a:pt x="5188744" y="230029"/>
                    <a:pt x="5188744" y="241459"/>
                    <a:pt x="5188744" y="254794"/>
                  </a:cubicBezTo>
                  <a:cubicBezTo>
                    <a:pt x="5187792" y="255746"/>
                    <a:pt x="5186839" y="256699"/>
                    <a:pt x="5185887" y="258604"/>
                  </a:cubicBezTo>
                  <a:cubicBezTo>
                    <a:pt x="5185887" y="258604"/>
                    <a:pt x="5185887" y="258604"/>
                    <a:pt x="5185887" y="258604"/>
                  </a:cubicBezTo>
                  <a:cubicBezTo>
                    <a:pt x="5183029" y="252889"/>
                    <a:pt x="5180171" y="248126"/>
                    <a:pt x="5178267" y="243364"/>
                  </a:cubicBezTo>
                  <a:cubicBezTo>
                    <a:pt x="5177314" y="241459"/>
                    <a:pt x="5176362" y="240506"/>
                    <a:pt x="5175409" y="238601"/>
                  </a:cubicBezTo>
                  <a:cubicBezTo>
                    <a:pt x="5176362" y="234791"/>
                    <a:pt x="5177314" y="232886"/>
                    <a:pt x="5178267" y="230981"/>
                  </a:cubicBezTo>
                  <a:close/>
                  <a:moveTo>
                    <a:pt x="5168742" y="238601"/>
                  </a:move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lose/>
                  <a:moveTo>
                    <a:pt x="5166837" y="280511"/>
                  </a:moveTo>
                  <a:cubicBezTo>
                    <a:pt x="5166837" y="272891"/>
                    <a:pt x="5167789" y="266224"/>
                    <a:pt x="5167789" y="259556"/>
                  </a:cubicBezTo>
                  <a:cubicBezTo>
                    <a:pt x="5167789" y="259556"/>
                    <a:pt x="5167789" y="259556"/>
                    <a:pt x="5167789" y="259556"/>
                  </a:cubicBezTo>
                  <a:cubicBezTo>
                    <a:pt x="5168742" y="255746"/>
                    <a:pt x="5170646" y="251936"/>
                    <a:pt x="5171599" y="248126"/>
                  </a:cubicBezTo>
                  <a:cubicBezTo>
                    <a:pt x="5173504" y="252889"/>
                    <a:pt x="5175409" y="257651"/>
                    <a:pt x="5177314" y="263366"/>
                  </a:cubicBezTo>
                  <a:cubicBezTo>
                    <a:pt x="5178267" y="264319"/>
                    <a:pt x="5178267" y="266224"/>
                    <a:pt x="5179219" y="267176"/>
                  </a:cubicBezTo>
                  <a:cubicBezTo>
                    <a:pt x="5178267" y="268129"/>
                    <a:pt x="5177314" y="270034"/>
                    <a:pt x="5176362" y="271939"/>
                  </a:cubicBezTo>
                  <a:cubicBezTo>
                    <a:pt x="5173504" y="275749"/>
                    <a:pt x="5170646" y="281464"/>
                    <a:pt x="5166837" y="287179"/>
                  </a:cubicBezTo>
                  <a:cubicBezTo>
                    <a:pt x="5166837" y="283369"/>
                    <a:pt x="5166837" y="281464"/>
                    <a:pt x="5166837" y="280511"/>
                  </a:cubicBezTo>
                  <a:close/>
                  <a:moveTo>
                    <a:pt x="5166837" y="307181"/>
                  </a:moveTo>
                  <a:cubicBezTo>
                    <a:pt x="5167789" y="303371"/>
                    <a:pt x="5168742" y="299561"/>
                    <a:pt x="5170646" y="296704"/>
                  </a:cubicBezTo>
                  <a:cubicBezTo>
                    <a:pt x="5170646" y="295751"/>
                    <a:pt x="5171599" y="294799"/>
                    <a:pt x="5171599" y="293846"/>
                  </a:cubicBezTo>
                  <a:cubicBezTo>
                    <a:pt x="5173504" y="291941"/>
                    <a:pt x="5175409" y="290036"/>
                    <a:pt x="5176362" y="289084"/>
                  </a:cubicBezTo>
                  <a:cubicBezTo>
                    <a:pt x="5179219" y="286226"/>
                    <a:pt x="5181124" y="284321"/>
                    <a:pt x="5181124" y="284321"/>
                  </a:cubicBezTo>
                  <a:cubicBezTo>
                    <a:pt x="5181124" y="284321"/>
                    <a:pt x="5179219" y="285274"/>
                    <a:pt x="5175409" y="288131"/>
                  </a:cubicBezTo>
                  <a:cubicBezTo>
                    <a:pt x="5174456" y="289084"/>
                    <a:pt x="5173504" y="289084"/>
                    <a:pt x="5172551" y="290036"/>
                  </a:cubicBezTo>
                  <a:cubicBezTo>
                    <a:pt x="5175409" y="283369"/>
                    <a:pt x="5177314" y="277654"/>
                    <a:pt x="5179219" y="272891"/>
                  </a:cubicBezTo>
                  <a:cubicBezTo>
                    <a:pt x="5179219" y="271939"/>
                    <a:pt x="5180171" y="270986"/>
                    <a:pt x="5180171" y="270034"/>
                  </a:cubicBezTo>
                  <a:cubicBezTo>
                    <a:pt x="5182076" y="273844"/>
                    <a:pt x="5183029" y="276701"/>
                    <a:pt x="5184934" y="280511"/>
                  </a:cubicBezTo>
                  <a:cubicBezTo>
                    <a:pt x="5186839" y="284321"/>
                    <a:pt x="5188744" y="289084"/>
                    <a:pt x="5190649" y="292894"/>
                  </a:cubicBezTo>
                  <a:cubicBezTo>
                    <a:pt x="5190649" y="294799"/>
                    <a:pt x="5190649" y="296704"/>
                    <a:pt x="5190649" y="298609"/>
                  </a:cubicBezTo>
                  <a:cubicBezTo>
                    <a:pt x="5191601" y="308134"/>
                    <a:pt x="5191601" y="318611"/>
                    <a:pt x="5192554" y="330041"/>
                  </a:cubicBezTo>
                  <a:cubicBezTo>
                    <a:pt x="5192554" y="331946"/>
                    <a:pt x="5192554" y="333851"/>
                    <a:pt x="5192554" y="335756"/>
                  </a:cubicBezTo>
                  <a:cubicBezTo>
                    <a:pt x="5192554" y="335756"/>
                    <a:pt x="5192554" y="336709"/>
                    <a:pt x="5192554" y="336709"/>
                  </a:cubicBezTo>
                  <a:cubicBezTo>
                    <a:pt x="5192554" y="337661"/>
                    <a:pt x="5191601" y="337661"/>
                    <a:pt x="5191601" y="338614"/>
                  </a:cubicBezTo>
                  <a:cubicBezTo>
                    <a:pt x="5190649" y="341471"/>
                    <a:pt x="5188744" y="345281"/>
                    <a:pt x="5187792" y="348139"/>
                  </a:cubicBezTo>
                  <a:cubicBezTo>
                    <a:pt x="5185887" y="324326"/>
                    <a:pt x="5183981" y="309086"/>
                    <a:pt x="5183981" y="309086"/>
                  </a:cubicBezTo>
                  <a:cubicBezTo>
                    <a:pt x="5183981" y="309086"/>
                    <a:pt x="5180171" y="324326"/>
                    <a:pt x="5177314" y="348139"/>
                  </a:cubicBezTo>
                  <a:cubicBezTo>
                    <a:pt x="5177314" y="350044"/>
                    <a:pt x="5176362" y="352901"/>
                    <a:pt x="5176362" y="354806"/>
                  </a:cubicBezTo>
                  <a:cubicBezTo>
                    <a:pt x="5175409" y="352901"/>
                    <a:pt x="5174456" y="350996"/>
                    <a:pt x="5174456" y="349091"/>
                  </a:cubicBezTo>
                  <a:cubicBezTo>
                    <a:pt x="5173504" y="346234"/>
                    <a:pt x="5172551" y="344329"/>
                    <a:pt x="5171599" y="341471"/>
                  </a:cubicBezTo>
                  <a:cubicBezTo>
                    <a:pt x="5172551" y="336709"/>
                    <a:pt x="5173504" y="332899"/>
                    <a:pt x="5173504" y="328136"/>
                  </a:cubicBezTo>
                  <a:cubicBezTo>
                    <a:pt x="5172551" y="331946"/>
                    <a:pt x="5171599" y="334804"/>
                    <a:pt x="5169694" y="338614"/>
                  </a:cubicBezTo>
                  <a:cubicBezTo>
                    <a:pt x="5168742" y="337661"/>
                    <a:pt x="5168742" y="335756"/>
                    <a:pt x="5167789" y="334804"/>
                  </a:cubicBezTo>
                  <a:cubicBezTo>
                    <a:pt x="5166837" y="327184"/>
                    <a:pt x="5166837" y="320516"/>
                    <a:pt x="5165884" y="312896"/>
                  </a:cubicBezTo>
                  <a:cubicBezTo>
                    <a:pt x="5166837" y="310991"/>
                    <a:pt x="5166837" y="309086"/>
                    <a:pt x="5166837" y="307181"/>
                  </a:cubicBezTo>
                  <a:close/>
                  <a:moveTo>
                    <a:pt x="5161121" y="218599"/>
                  </a:moveTo>
                  <a:cubicBezTo>
                    <a:pt x="5162074" y="221456"/>
                    <a:pt x="5163979" y="225266"/>
                    <a:pt x="5164931" y="229076"/>
                  </a:cubicBezTo>
                  <a:cubicBezTo>
                    <a:pt x="5163979" y="234791"/>
                    <a:pt x="5162074" y="240506"/>
                    <a:pt x="5161121" y="248126"/>
                  </a:cubicBezTo>
                  <a:cubicBezTo>
                    <a:pt x="5160169" y="232886"/>
                    <a:pt x="5158264" y="218599"/>
                    <a:pt x="5157312" y="206216"/>
                  </a:cubicBezTo>
                  <a:cubicBezTo>
                    <a:pt x="5158264" y="209074"/>
                    <a:pt x="5159217" y="213836"/>
                    <a:pt x="5161121" y="218599"/>
                  </a:cubicBezTo>
                  <a:close/>
                  <a:moveTo>
                    <a:pt x="5148739" y="256699"/>
                  </a:moveTo>
                  <a:cubicBezTo>
                    <a:pt x="5148739" y="255746"/>
                    <a:pt x="5149692" y="255746"/>
                    <a:pt x="5149692" y="255746"/>
                  </a:cubicBezTo>
                  <a:cubicBezTo>
                    <a:pt x="5149692" y="264319"/>
                    <a:pt x="5149692" y="273844"/>
                    <a:pt x="5149692" y="283369"/>
                  </a:cubicBezTo>
                  <a:cubicBezTo>
                    <a:pt x="5149692" y="283369"/>
                    <a:pt x="5149692" y="284321"/>
                    <a:pt x="5149692" y="284321"/>
                  </a:cubicBezTo>
                  <a:cubicBezTo>
                    <a:pt x="5147787" y="276701"/>
                    <a:pt x="5144929" y="270034"/>
                    <a:pt x="5143024" y="263366"/>
                  </a:cubicBezTo>
                  <a:cubicBezTo>
                    <a:pt x="5145881" y="261461"/>
                    <a:pt x="5147787" y="258604"/>
                    <a:pt x="5148739" y="256699"/>
                  </a:cubicBezTo>
                  <a:close/>
                  <a:moveTo>
                    <a:pt x="5087779" y="317659"/>
                  </a:moveTo>
                  <a:cubicBezTo>
                    <a:pt x="5087779" y="316706"/>
                    <a:pt x="5087779" y="316706"/>
                    <a:pt x="5087779" y="315754"/>
                  </a:cubicBezTo>
                  <a:cubicBezTo>
                    <a:pt x="5087779" y="316706"/>
                    <a:pt x="5087779" y="316706"/>
                    <a:pt x="5087779" y="317659"/>
                  </a:cubicBezTo>
                  <a:cubicBezTo>
                    <a:pt x="5087779" y="317659"/>
                    <a:pt x="5087779" y="317659"/>
                    <a:pt x="5087779" y="317659"/>
                  </a:cubicBezTo>
                  <a:close/>
                  <a:moveTo>
                    <a:pt x="5122069" y="298609"/>
                  </a:moveTo>
                  <a:cubicBezTo>
                    <a:pt x="5123974" y="294799"/>
                    <a:pt x="5126831" y="290989"/>
                    <a:pt x="5128737" y="287179"/>
                  </a:cubicBezTo>
                  <a:cubicBezTo>
                    <a:pt x="5127784" y="298609"/>
                    <a:pt x="5125879" y="311944"/>
                    <a:pt x="5124926" y="327184"/>
                  </a:cubicBezTo>
                  <a:cubicBezTo>
                    <a:pt x="5123974" y="324326"/>
                    <a:pt x="5122069" y="321469"/>
                    <a:pt x="5121117" y="318611"/>
                  </a:cubicBezTo>
                  <a:cubicBezTo>
                    <a:pt x="5119212" y="314801"/>
                    <a:pt x="5118259" y="311944"/>
                    <a:pt x="5117306" y="308134"/>
                  </a:cubicBezTo>
                  <a:cubicBezTo>
                    <a:pt x="5118259" y="304324"/>
                    <a:pt x="5120164" y="301466"/>
                    <a:pt x="5122069" y="298609"/>
                  </a:cubicBezTo>
                  <a:close/>
                  <a:moveTo>
                    <a:pt x="5110639" y="321469"/>
                  </a:moveTo>
                  <a:cubicBezTo>
                    <a:pt x="5110639" y="321469"/>
                    <a:pt x="5110639" y="321469"/>
                    <a:pt x="5110639" y="321469"/>
                  </a:cubicBezTo>
                  <a:cubicBezTo>
                    <a:pt x="5113496" y="329089"/>
                    <a:pt x="5115401" y="336709"/>
                    <a:pt x="5118259" y="344329"/>
                  </a:cubicBezTo>
                  <a:cubicBezTo>
                    <a:pt x="5117306" y="345281"/>
                    <a:pt x="5117306" y="346234"/>
                    <a:pt x="5116354" y="347186"/>
                  </a:cubicBezTo>
                  <a:cubicBezTo>
                    <a:pt x="5115401" y="348139"/>
                    <a:pt x="5115401" y="349091"/>
                    <a:pt x="5114449" y="349091"/>
                  </a:cubicBezTo>
                  <a:cubicBezTo>
                    <a:pt x="5113496" y="344329"/>
                    <a:pt x="5111592" y="339566"/>
                    <a:pt x="5110639" y="335756"/>
                  </a:cubicBezTo>
                  <a:cubicBezTo>
                    <a:pt x="5109687" y="332899"/>
                    <a:pt x="5108734" y="330041"/>
                    <a:pt x="5107781" y="327184"/>
                  </a:cubicBezTo>
                  <a:cubicBezTo>
                    <a:pt x="5108734" y="325279"/>
                    <a:pt x="5109687" y="323374"/>
                    <a:pt x="5110639" y="321469"/>
                  </a:cubicBezTo>
                  <a:close/>
                  <a:moveTo>
                    <a:pt x="5105876" y="308134"/>
                  </a:moveTo>
                  <a:cubicBezTo>
                    <a:pt x="5104924" y="309086"/>
                    <a:pt x="5103971" y="310991"/>
                    <a:pt x="5103019" y="311944"/>
                  </a:cubicBezTo>
                  <a:cubicBezTo>
                    <a:pt x="5102067" y="310039"/>
                    <a:pt x="5102067" y="308134"/>
                    <a:pt x="5101114" y="306229"/>
                  </a:cubicBezTo>
                  <a:cubicBezTo>
                    <a:pt x="5101114" y="305276"/>
                    <a:pt x="5101114" y="304324"/>
                    <a:pt x="5101114" y="304324"/>
                  </a:cubicBezTo>
                  <a:cubicBezTo>
                    <a:pt x="5101114" y="304324"/>
                    <a:pt x="5101114" y="304324"/>
                    <a:pt x="5101114" y="305276"/>
                  </a:cubicBezTo>
                  <a:cubicBezTo>
                    <a:pt x="5099209" y="299561"/>
                    <a:pt x="5098256" y="293846"/>
                    <a:pt x="5096351" y="288131"/>
                  </a:cubicBezTo>
                  <a:cubicBezTo>
                    <a:pt x="5096351" y="285274"/>
                    <a:pt x="5097304" y="282416"/>
                    <a:pt x="5097304" y="281464"/>
                  </a:cubicBezTo>
                  <a:cubicBezTo>
                    <a:pt x="5100162" y="290989"/>
                    <a:pt x="5103019" y="299561"/>
                    <a:pt x="5105876" y="308134"/>
                  </a:cubicBezTo>
                  <a:close/>
                  <a:moveTo>
                    <a:pt x="5097304" y="282416"/>
                  </a:moveTo>
                  <a:cubicBezTo>
                    <a:pt x="5097304" y="283369"/>
                    <a:pt x="5096351" y="284321"/>
                    <a:pt x="5095399" y="286226"/>
                  </a:cubicBezTo>
                  <a:cubicBezTo>
                    <a:pt x="5094446" y="284321"/>
                    <a:pt x="5094446" y="281464"/>
                    <a:pt x="5093494" y="279559"/>
                  </a:cubicBezTo>
                  <a:cubicBezTo>
                    <a:pt x="5091589" y="271939"/>
                    <a:pt x="5089684" y="265271"/>
                    <a:pt x="5087779" y="258604"/>
                  </a:cubicBezTo>
                  <a:cubicBezTo>
                    <a:pt x="5087779" y="258604"/>
                    <a:pt x="5088731" y="257651"/>
                    <a:pt x="5089684" y="257651"/>
                  </a:cubicBezTo>
                  <a:cubicBezTo>
                    <a:pt x="5092542" y="265271"/>
                    <a:pt x="5094446" y="273844"/>
                    <a:pt x="5097304" y="282416"/>
                  </a:cubicBezTo>
                  <a:close/>
                  <a:moveTo>
                    <a:pt x="5080159" y="224314"/>
                  </a:moveTo>
                  <a:cubicBezTo>
                    <a:pt x="5081112" y="228124"/>
                    <a:pt x="5083969" y="238601"/>
                    <a:pt x="5089684" y="254794"/>
                  </a:cubicBezTo>
                  <a:cubicBezTo>
                    <a:pt x="5089684" y="254794"/>
                    <a:pt x="5088731" y="254794"/>
                    <a:pt x="5087779" y="254794"/>
                  </a:cubicBezTo>
                  <a:cubicBezTo>
                    <a:pt x="5085874" y="245269"/>
                    <a:pt x="5083017" y="236696"/>
                    <a:pt x="5081112" y="228124"/>
                  </a:cubicBezTo>
                  <a:cubicBezTo>
                    <a:pt x="5081112" y="228124"/>
                    <a:pt x="5080159" y="227171"/>
                    <a:pt x="5080159" y="224314"/>
                  </a:cubicBezTo>
                  <a:cubicBezTo>
                    <a:pt x="5080159" y="225266"/>
                    <a:pt x="5080159" y="225266"/>
                    <a:pt x="5080159" y="224314"/>
                  </a:cubicBezTo>
                  <a:close/>
                  <a:moveTo>
                    <a:pt x="5076349" y="272891"/>
                  </a:moveTo>
                  <a:cubicBezTo>
                    <a:pt x="5076349" y="270986"/>
                    <a:pt x="5076349" y="270034"/>
                    <a:pt x="5076349" y="268129"/>
                  </a:cubicBezTo>
                  <a:cubicBezTo>
                    <a:pt x="5077301" y="272891"/>
                    <a:pt x="5078254" y="277654"/>
                    <a:pt x="5079206" y="283369"/>
                  </a:cubicBezTo>
                  <a:cubicBezTo>
                    <a:pt x="5080159" y="289084"/>
                    <a:pt x="5082064" y="295751"/>
                    <a:pt x="5083017" y="301466"/>
                  </a:cubicBezTo>
                  <a:cubicBezTo>
                    <a:pt x="5083017" y="302419"/>
                    <a:pt x="5083017" y="303371"/>
                    <a:pt x="5083017" y="304324"/>
                  </a:cubicBezTo>
                  <a:cubicBezTo>
                    <a:pt x="5083017" y="306229"/>
                    <a:pt x="5082064" y="309086"/>
                    <a:pt x="5082064" y="311944"/>
                  </a:cubicBezTo>
                  <a:cubicBezTo>
                    <a:pt x="5079206" y="305276"/>
                    <a:pt x="5076349" y="298609"/>
                    <a:pt x="5073492" y="292894"/>
                  </a:cubicBezTo>
                  <a:cubicBezTo>
                    <a:pt x="5074444" y="285274"/>
                    <a:pt x="5075396" y="278606"/>
                    <a:pt x="5076349" y="272891"/>
                  </a:cubicBezTo>
                  <a:close/>
                  <a:moveTo>
                    <a:pt x="5066824" y="377666"/>
                  </a:moveTo>
                  <a:cubicBezTo>
                    <a:pt x="5066824" y="378619"/>
                    <a:pt x="5066824" y="379571"/>
                    <a:pt x="5066824" y="380524"/>
                  </a:cubicBezTo>
                  <a:cubicBezTo>
                    <a:pt x="5066824" y="381476"/>
                    <a:pt x="5066824" y="382429"/>
                    <a:pt x="5066824" y="383381"/>
                  </a:cubicBezTo>
                  <a:cubicBezTo>
                    <a:pt x="5066824" y="383381"/>
                    <a:pt x="5066824" y="384334"/>
                    <a:pt x="5065871" y="384334"/>
                  </a:cubicBezTo>
                  <a:cubicBezTo>
                    <a:pt x="5065871" y="383381"/>
                    <a:pt x="5064919" y="382429"/>
                    <a:pt x="5064919" y="381476"/>
                  </a:cubicBezTo>
                  <a:cubicBezTo>
                    <a:pt x="5065871" y="380524"/>
                    <a:pt x="5065871" y="379571"/>
                    <a:pt x="5066824" y="377666"/>
                  </a:cubicBezTo>
                  <a:close/>
                  <a:moveTo>
                    <a:pt x="5057299" y="303371"/>
                  </a:moveTo>
                  <a:cubicBezTo>
                    <a:pt x="5055394" y="300514"/>
                    <a:pt x="5053489" y="297656"/>
                    <a:pt x="5051584" y="294799"/>
                  </a:cubicBezTo>
                  <a:cubicBezTo>
                    <a:pt x="5051584" y="293846"/>
                    <a:pt x="5051584" y="291941"/>
                    <a:pt x="5052537" y="290989"/>
                  </a:cubicBezTo>
                  <a:cubicBezTo>
                    <a:pt x="5053489" y="290036"/>
                    <a:pt x="5054442" y="288131"/>
                    <a:pt x="5055394" y="287179"/>
                  </a:cubicBezTo>
                  <a:cubicBezTo>
                    <a:pt x="5056346" y="291941"/>
                    <a:pt x="5056346" y="297656"/>
                    <a:pt x="5057299" y="303371"/>
                  </a:cubicBezTo>
                  <a:close/>
                  <a:moveTo>
                    <a:pt x="5050631" y="252889"/>
                  </a:moveTo>
                  <a:cubicBezTo>
                    <a:pt x="5051584" y="254794"/>
                    <a:pt x="5051584" y="256699"/>
                    <a:pt x="5052537" y="258604"/>
                  </a:cubicBezTo>
                  <a:cubicBezTo>
                    <a:pt x="5052537" y="259556"/>
                    <a:pt x="5052537" y="260509"/>
                    <a:pt x="5053489" y="260509"/>
                  </a:cubicBezTo>
                  <a:cubicBezTo>
                    <a:pt x="5053489" y="262414"/>
                    <a:pt x="5053489" y="265271"/>
                    <a:pt x="5054442" y="268129"/>
                  </a:cubicBezTo>
                  <a:cubicBezTo>
                    <a:pt x="5053489" y="270034"/>
                    <a:pt x="5053489" y="271939"/>
                    <a:pt x="5052537" y="273844"/>
                  </a:cubicBezTo>
                  <a:cubicBezTo>
                    <a:pt x="5052537" y="274796"/>
                    <a:pt x="5051584" y="275749"/>
                    <a:pt x="5051584" y="276701"/>
                  </a:cubicBezTo>
                  <a:cubicBezTo>
                    <a:pt x="5050631" y="277654"/>
                    <a:pt x="5049679" y="278606"/>
                    <a:pt x="5048726" y="279559"/>
                  </a:cubicBezTo>
                  <a:cubicBezTo>
                    <a:pt x="5048726" y="279559"/>
                    <a:pt x="5048726" y="278606"/>
                    <a:pt x="5048726" y="278606"/>
                  </a:cubicBezTo>
                  <a:cubicBezTo>
                    <a:pt x="5048726" y="277654"/>
                    <a:pt x="5048726" y="275749"/>
                    <a:pt x="5048726" y="274796"/>
                  </a:cubicBezTo>
                  <a:cubicBezTo>
                    <a:pt x="5048726" y="271939"/>
                    <a:pt x="5048726" y="270034"/>
                    <a:pt x="5049679" y="268129"/>
                  </a:cubicBezTo>
                  <a:cubicBezTo>
                    <a:pt x="5049679" y="264319"/>
                    <a:pt x="5050631" y="262414"/>
                    <a:pt x="5050631" y="262414"/>
                  </a:cubicBezTo>
                  <a:cubicBezTo>
                    <a:pt x="5050631" y="262414"/>
                    <a:pt x="5049679" y="264319"/>
                    <a:pt x="5048726" y="268129"/>
                  </a:cubicBezTo>
                  <a:cubicBezTo>
                    <a:pt x="5048726" y="268129"/>
                    <a:pt x="5048726" y="269081"/>
                    <a:pt x="5048726" y="269081"/>
                  </a:cubicBezTo>
                  <a:cubicBezTo>
                    <a:pt x="5048726" y="268129"/>
                    <a:pt x="5048726" y="267176"/>
                    <a:pt x="5048726" y="266224"/>
                  </a:cubicBezTo>
                  <a:cubicBezTo>
                    <a:pt x="5048726" y="260509"/>
                    <a:pt x="5049679" y="256699"/>
                    <a:pt x="5050631" y="252889"/>
                  </a:cubicBezTo>
                  <a:close/>
                  <a:moveTo>
                    <a:pt x="5020151" y="390049"/>
                  </a:moveTo>
                  <a:cubicBezTo>
                    <a:pt x="5018246" y="385286"/>
                    <a:pt x="5016342" y="380524"/>
                    <a:pt x="5014437" y="376714"/>
                  </a:cubicBezTo>
                  <a:cubicBezTo>
                    <a:pt x="5014437" y="376714"/>
                    <a:pt x="5014437" y="375761"/>
                    <a:pt x="5014437" y="375761"/>
                  </a:cubicBezTo>
                  <a:cubicBezTo>
                    <a:pt x="5017294" y="365284"/>
                    <a:pt x="5020151" y="355759"/>
                    <a:pt x="5022056" y="347186"/>
                  </a:cubicBezTo>
                  <a:cubicBezTo>
                    <a:pt x="5022056" y="347186"/>
                    <a:pt x="5022056" y="348139"/>
                    <a:pt x="5022056" y="348139"/>
                  </a:cubicBezTo>
                  <a:cubicBezTo>
                    <a:pt x="5022056" y="352901"/>
                    <a:pt x="5022056" y="357664"/>
                    <a:pt x="5022056" y="363379"/>
                  </a:cubicBezTo>
                  <a:cubicBezTo>
                    <a:pt x="5022056" y="368141"/>
                    <a:pt x="5023009" y="373856"/>
                    <a:pt x="5023009" y="379571"/>
                  </a:cubicBezTo>
                  <a:cubicBezTo>
                    <a:pt x="5023009" y="381476"/>
                    <a:pt x="5023009" y="384334"/>
                    <a:pt x="5023962" y="386239"/>
                  </a:cubicBezTo>
                  <a:cubicBezTo>
                    <a:pt x="5023009" y="386239"/>
                    <a:pt x="5022056" y="388144"/>
                    <a:pt x="5020151" y="390049"/>
                  </a:cubicBezTo>
                  <a:close/>
                  <a:moveTo>
                    <a:pt x="5024914" y="400526"/>
                  </a:move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lose/>
                  <a:moveTo>
                    <a:pt x="5035392" y="314801"/>
                  </a:moveTo>
                  <a:cubicBezTo>
                    <a:pt x="5035392" y="315754"/>
                    <a:pt x="5035392" y="316706"/>
                    <a:pt x="5035392" y="317659"/>
                  </a:cubicBezTo>
                  <a:cubicBezTo>
                    <a:pt x="5034439" y="329089"/>
                    <a:pt x="5032534" y="341471"/>
                    <a:pt x="5031581" y="353854"/>
                  </a:cubicBezTo>
                  <a:cubicBezTo>
                    <a:pt x="5031581" y="353854"/>
                    <a:pt x="5031581" y="353854"/>
                    <a:pt x="5031581" y="353854"/>
                  </a:cubicBezTo>
                  <a:cubicBezTo>
                    <a:pt x="5031581" y="353854"/>
                    <a:pt x="5031581" y="354806"/>
                    <a:pt x="5031581" y="354806"/>
                  </a:cubicBezTo>
                  <a:cubicBezTo>
                    <a:pt x="5031581" y="351949"/>
                    <a:pt x="5030629" y="349091"/>
                    <a:pt x="5030629" y="347186"/>
                  </a:cubicBezTo>
                  <a:cubicBezTo>
                    <a:pt x="5029676" y="340519"/>
                    <a:pt x="5028724" y="334804"/>
                    <a:pt x="5027771" y="329089"/>
                  </a:cubicBezTo>
                  <a:cubicBezTo>
                    <a:pt x="5027771" y="328136"/>
                    <a:pt x="5028724" y="326231"/>
                    <a:pt x="5028724" y="325279"/>
                  </a:cubicBezTo>
                  <a:cubicBezTo>
                    <a:pt x="5029676" y="323374"/>
                    <a:pt x="5030629" y="321469"/>
                    <a:pt x="5032534" y="319564"/>
                  </a:cubicBezTo>
                  <a:cubicBezTo>
                    <a:pt x="5033487" y="317659"/>
                    <a:pt x="5034439" y="315754"/>
                    <a:pt x="5035392" y="314801"/>
                  </a:cubicBezTo>
                  <a:close/>
                  <a:moveTo>
                    <a:pt x="5006817" y="242411"/>
                  </a:moveTo>
                  <a:cubicBezTo>
                    <a:pt x="5009674" y="246221"/>
                    <a:pt x="5013484" y="251936"/>
                    <a:pt x="5019199" y="259556"/>
                  </a:cubicBezTo>
                  <a:cubicBezTo>
                    <a:pt x="5022056" y="262414"/>
                    <a:pt x="5023962" y="266224"/>
                    <a:pt x="5025867" y="270034"/>
                  </a:cubicBezTo>
                  <a:cubicBezTo>
                    <a:pt x="5023962" y="268129"/>
                    <a:pt x="5022056" y="265271"/>
                    <a:pt x="5021104" y="263366"/>
                  </a:cubicBezTo>
                  <a:cubicBezTo>
                    <a:pt x="5019199" y="260509"/>
                    <a:pt x="5016342" y="258604"/>
                    <a:pt x="5014437" y="255746"/>
                  </a:cubicBezTo>
                  <a:cubicBezTo>
                    <a:pt x="5011579" y="251936"/>
                    <a:pt x="5007769" y="249079"/>
                    <a:pt x="5004912" y="245269"/>
                  </a:cubicBezTo>
                  <a:cubicBezTo>
                    <a:pt x="5006817" y="244316"/>
                    <a:pt x="5006817" y="243364"/>
                    <a:pt x="5006817" y="242411"/>
                  </a:cubicBezTo>
                  <a:close/>
                  <a:moveTo>
                    <a:pt x="5004912" y="242411"/>
                  </a:moveTo>
                  <a:cubicBezTo>
                    <a:pt x="5004912" y="241459"/>
                    <a:pt x="5004912" y="240506"/>
                    <a:pt x="5004912" y="238601"/>
                  </a:cubicBezTo>
                  <a:cubicBezTo>
                    <a:pt x="5004912" y="238601"/>
                    <a:pt x="5005864" y="239554"/>
                    <a:pt x="5006817" y="241459"/>
                  </a:cubicBezTo>
                  <a:cubicBezTo>
                    <a:pt x="5005864" y="242411"/>
                    <a:pt x="5005864" y="243364"/>
                    <a:pt x="5004912" y="244316"/>
                  </a:cubicBezTo>
                  <a:cubicBezTo>
                    <a:pt x="5004912" y="244316"/>
                    <a:pt x="5004912" y="244316"/>
                    <a:pt x="5004912" y="243364"/>
                  </a:cubicBezTo>
                  <a:cubicBezTo>
                    <a:pt x="5003959" y="243364"/>
                    <a:pt x="5003959" y="242411"/>
                    <a:pt x="5004912" y="242411"/>
                  </a:cubicBezTo>
                  <a:close/>
                  <a:moveTo>
                    <a:pt x="4999196" y="303371"/>
                  </a:moveTo>
                  <a:cubicBezTo>
                    <a:pt x="5001101" y="285274"/>
                    <a:pt x="5002054" y="268129"/>
                    <a:pt x="5003006" y="252889"/>
                  </a:cubicBezTo>
                  <a:cubicBezTo>
                    <a:pt x="5004912" y="255746"/>
                    <a:pt x="5006817" y="257651"/>
                    <a:pt x="5008721" y="260509"/>
                  </a:cubicBezTo>
                  <a:cubicBezTo>
                    <a:pt x="5010626" y="263366"/>
                    <a:pt x="5012531" y="266224"/>
                    <a:pt x="5014437" y="268129"/>
                  </a:cubicBezTo>
                  <a:cubicBezTo>
                    <a:pt x="5016342" y="270986"/>
                    <a:pt x="5018246" y="273844"/>
                    <a:pt x="5020151" y="276701"/>
                  </a:cubicBezTo>
                  <a:cubicBezTo>
                    <a:pt x="5023009" y="281464"/>
                    <a:pt x="5026819" y="287179"/>
                    <a:pt x="5029676" y="292894"/>
                  </a:cubicBezTo>
                  <a:cubicBezTo>
                    <a:pt x="5029676" y="292894"/>
                    <a:pt x="5029676" y="293846"/>
                    <a:pt x="5029676" y="293846"/>
                  </a:cubicBezTo>
                  <a:cubicBezTo>
                    <a:pt x="5028724" y="296704"/>
                    <a:pt x="5026819" y="299561"/>
                    <a:pt x="5025867" y="302419"/>
                  </a:cubicBezTo>
                  <a:cubicBezTo>
                    <a:pt x="5024914" y="303371"/>
                    <a:pt x="5023962" y="304324"/>
                    <a:pt x="5023009" y="305276"/>
                  </a:cubicBezTo>
                  <a:cubicBezTo>
                    <a:pt x="5023009" y="302419"/>
                    <a:pt x="5022056" y="301466"/>
                    <a:pt x="5022056" y="301466"/>
                  </a:cubicBezTo>
                  <a:cubicBezTo>
                    <a:pt x="5022056" y="301466"/>
                    <a:pt x="5022056" y="303371"/>
                    <a:pt x="5022056" y="306229"/>
                  </a:cubicBezTo>
                  <a:cubicBezTo>
                    <a:pt x="5021104" y="307181"/>
                    <a:pt x="5020151" y="308134"/>
                    <a:pt x="5019199" y="309086"/>
                  </a:cubicBezTo>
                  <a:cubicBezTo>
                    <a:pt x="5017294" y="311944"/>
                    <a:pt x="5014437" y="314801"/>
                    <a:pt x="5012531" y="318611"/>
                  </a:cubicBezTo>
                  <a:cubicBezTo>
                    <a:pt x="5012531" y="316706"/>
                    <a:pt x="5013484" y="313849"/>
                    <a:pt x="5013484" y="311944"/>
                  </a:cubicBezTo>
                  <a:cubicBezTo>
                    <a:pt x="5014437" y="305276"/>
                    <a:pt x="5015389" y="299561"/>
                    <a:pt x="5017294" y="294799"/>
                  </a:cubicBezTo>
                  <a:cubicBezTo>
                    <a:pt x="5019199" y="285274"/>
                    <a:pt x="5020151" y="279559"/>
                    <a:pt x="5020151" y="279559"/>
                  </a:cubicBezTo>
                  <a:cubicBezTo>
                    <a:pt x="5020151" y="279559"/>
                    <a:pt x="5017294" y="284321"/>
                    <a:pt x="5013484" y="293846"/>
                  </a:cubicBezTo>
                  <a:cubicBezTo>
                    <a:pt x="5011579" y="298609"/>
                    <a:pt x="5008721" y="304324"/>
                    <a:pt x="5006817" y="310039"/>
                  </a:cubicBezTo>
                  <a:cubicBezTo>
                    <a:pt x="5003959" y="316706"/>
                    <a:pt x="5002054" y="324326"/>
                    <a:pt x="4999196" y="331946"/>
                  </a:cubicBezTo>
                  <a:cubicBezTo>
                    <a:pt x="4999196" y="331946"/>
                    <a:pt x="4999196" y="332899"/>
                    <a:pt x="4999196" y="332899"/>
                  </a:cubicBezTo>
                  <a:cubicBezTo>
                    <a:pt x="4998244" y="330994"/>
                    <a:pt x="4997292" y="329089"/>
                    <a:pt x="4997292" y="327184"/>
                  </a:cubicBezTo>
                  <a:cubicBezTo>
                    <a:pt x="4998244" y="320516"/>
                    <a:pt x="4998244" y="311944"/>
                    <a:pt x="4999196" y="303371"/>
                  </a:cubicBezTo>
                  <a:close/>
                  <a:moveTo>
                    <a:pt x="4968717" y="208121"/>
                  </a:moveTo>
                  <a:cubicBezTo>
                    <a:pt x="4968717" y="209074"/>
                    <a:pt x="4968717" y="210026"/>
                    <a:pt x="4967764" y="212884"/>
                  </a:cubicBezTo>
                  <a:cubicBezTo>
                    <a:pt x="4967764" y="213836"/>
                    <a:pt x="4966812" y="215741"/>
                    <a:pt x="4966812" y="217646"/>
                  </a:cubicBezTo>
                  <a:cubicBezTo>
                    <a:pt x="4966812" y="216694"/>
                    <a:pt x="4966812" y="216694"/>
                    <a:pt x="4966812" y="215741"/>
                  </a:cubicBezTo>
                  <a:cubicBezTo>
                    <a:pt x="4967764" y="213836"/>
                    <a:pt x="4968717" y="210979"/>
                    <a:pt x="4968717" y="208121"/>
                  </a:cubicBezTo>
                  <a:close/>
                  <a:moveTo>
                    <a:pt x="4960144" y="364331"/>
                  </a:moveTo>
                  <a:cubicBezTo>
                    <a:pt x="4960144" y="370046"/>
                    <a:pt x="4961096" y="375761"/>
                    <a:pt x="4961096" y="381476"/>
                  </a:cubicBezTo>
                  <a:cubicBezTo>
                    <a:pt x="4960144" y="384334"/>
                    <a:pt x="4959192" y="388144"/>
                    <a:pt x="4958239" y="391001"/>
                  </a:cubicBezTo>
                  <a:cubicBezTo>
                    <a:pt x="4958239" y="389096"/>
                    <a:pt x="4957287" y="387191"/>
                    <a:pt x="4957287" y="386239"/>
                  </a:cubicBezTo>
                  <a:cubicBezTo>
                    <a:pt x="4957287" y="384334"/>
                    <a:pt x="4957287" y="382429"/>
                    <a:pt x="4957287" y="380524"/>
                  </a:cubicBezTo>
                  <a:cubicBezTo>
                    <a:pt x="4957287" y="371951"/>
                    <a:pt x="4957287" y="363379"/>
                    <a:pt x="4956334" y="356711"/>
                  </a:cubicBezTo>
                  <a:cubicBezTo>
                    <a:pt x="4956334" y="354806"/>
                    <a:pt x="4956334" y="353854"/>
                    <a:pt x="4956334" y="351949"/>
                  </a:cubicBezTo>
                  <a:cubicBezTo>
                    <a:pt x="4957287" y="350996"/>
                    <a:pt x="4958239" y="349091"/>
                    <a:pt x="4958239" y="348139"/>
                  </a:cubicBezTo>
                  <a:cubicBezTo>
                    <a:pt x="4959192" y="352901"/>
                    <a:pt x="4959192" y="358616"/>
                    <a:pt x="4960144" y="364331"/>
                  </a:cubicBezTo>
                  <a:close/>
                  <a:moveTo>
                    <a:pt x="4957287" y="256699"/>
                  </a:moveTo>
                  <a:cubicBezTo>
                    <a:pt x="4957287" y="257651"/>
                    <a:pt x="4957287" y="258604"/>
                    <a:pt x="4957287" y="258604"/>
                  </a:cubicBezTo>
                  <a:cubicBezTo>
                    <a:pt x="4957287" y="258604"/>
                    <a:pt x="4957287" y="259556"/>
                    <a:pt x="4957287" y="259556"/>
                  </a:cubicBezTo>
                  <a:cubicBezTo>
                    <a:pt x="4956334" y="262414"/>
                    <a:pt x="4956334" y="264319"/>
                    <a:pt x="4955381" y="267176"/>
                  </a:cubicBezTo>
                  <a:cubicBezTo>
                    <a:pt x="4955381" y="266224"/>
                    <a:pt x="4954429" y="266224"/>
                    <a:pt x="4954429" y="265271"/>
                  </a:cubicBezTo>
                  <a:cubicBezTo>
                    <a:pt x="4955381" y="263366"/>
                    <a:pt x="4956334" y="259556"/>
                    <a:pt x="4957287" y="256699"/>
                  </a:cubicBezTo>
                  <a:close/>
                  <a:moveTo>
                    <a:pt x="4954429" y="268129"/>
                  </a:moveTo>
                  <a:cubicBezTo>
                    <a:pt x="4954429" y="269081"/>
                    <a:pt x="4955381" y="270034"/>
                    <a:pt x="4955381" y="270986"/>
                  </a:cubicBezTo>
                  <a:cubicBezTo>
                    <a:pt x="4954429" y="276701"/>
                    <a:pt x="4952524" y="283369"/>
                    <a:pt x="4951571" y="290036"/>
                  </a:cubicBezTo>
                  <a:cubicBezTo>
                    <a:pt x="4949667" y="298609"/>
                    <a:pt x="4947762" y="307181"/>
                    <a:pt x="4944904" y="316706"/>
                  </a:cubicBezTo>
                  <a:cubicBezTo>
                    <a:pt x="4943951" y="312896"/>
                    <a:pt x="4943951" y="310991"/>
                    <a:pt x="4943951" y="310991"/>
                  </a:cubicBezTo>
                  <a:cubicBezTo>
                    <a:pt x="4943951" y="310991"/>
                    <a:pt x="4943951" y="314801"/>
                    <a:pt x="4943951" y="320516"/>
                  </a:cubicBezTo>
                  <a:cubicBezTo>
                    <a:pt x="4942999" y="326231"/>
                    <a:pt x="4941094" y="330994"/>
                    <a:pt x="4940142" y="336709"/>
                  </a:cubicBezTo>
                  <a:cubicBezTo>
                    <a:pt x="4940142" y="336709"/>
                    <a:pt x="4940142" y="335756"/>
                    <a:pt x="4940142" y="335756"/>
                  </a:cubicBezTo>
                  <a:cubicBezTo>
                    <a:pt x="4939189" y="331946"/>
                    <a:pt x="4939189" y="329089"/>
                    <a:pt x="4938237" y="325279"/>
                  </a:cubicBezTo>
                  <a:cubicBezTo>
                    <a:pt x="4943951" y="306229"/>
                    <a:pt x="4949667" y="286226"/>
                    <a:pt x="4954429" y="268129"/>
                  </a:cubicBezTo>
                  <a:close/>
                  <a:moveTo>
                    <a:pt x="4922044" y="378619"/>
                  </a:moveTo>
                  <a:cubicBezTo>
                    <a:pt x="4922044" y="378619"/>
                    <a:pt x="4922044" y="378619"/>
                    <a:pt x="4922044" y="378619"/>
                  </a:cubicBezTo>
                  <a:cubicBezTo>
                    <a:pt x="4922044" y="379571"/>
                    <a:pt x="4922044" y="379571"/>
                    <a:pt x="4922044" y="378619"/>
                  </a:cubicBezTo>
                  <a:cubicBezTo>
                    <a:pt x="4922044" y="379571"/>
                    <a:pt x="4922044" y="378619"/>
                    <a:pt x="4922044" y="378619"/>
                  </a:cubicBezTo>
                  <a:close/>
                  <a:moveTo>
                    <a:pt x="4908709" y="307181"/>
                  </a:moveTo>
                  <a:cubicBezTo>
                    <a:pt x="4910614" y="312896"/>
                    <a:pt x="4912519" y="318611"/>
                    <a:pt x="4915376" y="326231"/>
                  </a:cubicBezTo>
                  <a:cubicBezTo>
                    <a:pt x="4913471" y="330041"/>
                    <a:pt x="4911567" y="334804"/>
                    <a:pt x="4909662" y="338614"/>
                  </a:cubicBezTo>
                  <a:cubicBezTo>
                    <a:pt x="4908709" y="327184"/>
                    <a:pt x="4907756" y="316706"/>
                    <a:pt x="4906804" y="308134"/>
                  </a:cubicBezTo>
                  <a:cubicBezTo>
                    <a:pt x="4906804" y="306229"/>
                    <a:pt x="4906804" y="305276"/>
                    <a:pt x="4906804" y="305276"/>
                  </a:cubicBezTo>
                  <a:cubicBezTo>
                    <a:pt x="4906804" y="305276"/>
                    <a:pt x="4906804" y="306229"/>
                    <a:pt x="4905851" y="307181"/>
                  </a:cubicBezTo>
                  <a:cubicBezTo>
                    <a:pt x="4905851" y="303371"/>
                    <a:pt x="4904899" y="300514"/>
                    <a:pt x="4904899" y="297656"/>
                  </a:cubicBezTo>
                  <a:cubicBezTo>
                    <a:pt x="4906804" y="300514"/>
                    <a:pt x="4907756" y="303371"/>
                    <a:pt x="4908709" y="307181"/>
                  </a:cubicBezTo>
                  <a:close/>
                  <a:moveTo>
                    <a:pt x="4897279" y="351949"/>
                  </a:moveTo>
                  <a:cubicBezTo>
                    <a:pt x="4897279" y="356711"/>
                    <a:pt x="4897279" y="360521"/>
                    <a:pt x="4896326" y="365284"/>
                  </a:cubicBezTo>
                  <a:cubicBezTo>
                    <a:pt x="4896326" y="366236"/>
                    <a:pt x="4895374" y="367189"/>
                    <a:pt x="4895374" y="368141"/>
                  </a:cubicBezTo>
                  <a:cubicBezTo>
                    <a:pt x="4895374" y="365284"/>
                    <a:pt x="4894421" y="361474"/>
                    <a:pt x="4894421" y="357664"/>
                  </a:cubicBezTo>
                  <a:cubicBezTo>
                    <a:pt x="4893469" y="351949"/>
                    <a:pt x="4893469" y="347186"/>
                    <a:pt x="4892517" y="341471"/>
                  </a:cubicBezTo>
                  <a:cubicBezTo>
                    <a:pt x="4894421" y="345281"/>
                    <a:pt x="4895374" y="348139"/>
                    <a:pt x="4897279" y="351949"/>
                  </a:cubicBezTo>
                  <a:close/>
                  <a:moveTo>
                    <a:pt x="4822984" y="387191"/>
                  </a:moveTo>
                  <a:cubicBezTo>
                    <a:pt x="4822984" y="386239"/>
                    <a:pt x="4822984" y="386239"/>
                    <a:pt x="4822984" y="385286"/>
                  </a:cubicBezTo>
                  <a:cubicBezTo>
                    <a:pt x="4822984" y="386239"/>
                    <a:pt x="4822984" y="387191"/>
                    <a:pt x="4822984" y="387191"/>
                  </a:cubicBezTo>
                  <a:cubicBezTo>
                    <a:pt x="4822984" y="387191"/>
                    <a:pt x="4822984" y="387191"/>
                    <a:pt x="4822984" y="387191"/>
                  </a:cubicBezTo>
                  <a:close/>
                  <a:moveTo>
                    <a:pt x="4842987" y="338614"/>
                  </a:moveTo>
                  <a:cubicBezTo>
                    <a:pt x="4842987" y="344329"/>
                    <a:pt x="4842987" y="350044"/>
                    <a:pt x="4842987" y="356711"/>
                  </a:cubicBezTo>
                  <a:cubicBezTo>
                    <a:pt x="4842987" y="357664"/>
                    <a:pt x="4842987" y="359569"/>
                    <a:pt x="4842987" y="360521"/>
                  </a:cubicBezTo>
                  <a:cubicBezTo>
                    <a:pt x="4842034" y="366236"/>
                    <a:pt x="4841081" y="373856"/>
                    <a:pt x="4840129" y="382429"/>
                  </a:cubicBezTo>
                  <a:cubicBezTo>
                    <a:pt x="4839176" y="385286"/>
                    <a:pt x="4839176" y="387191"/>
                    <a:pt x="4838224" y="390049"/>
                  </a:cubicBezTo>
                  <a:cubicBezTo>
                    <a:pt x="4834414" y="389096"/>
                    <a:pt x="4830604" y="388144"/>
                    <a:pt x="4826794" y="387191"/>
                  </a:cubicBezTo>
                  <a:cubicBezTo>
                    <a:pt x="4825841" y="384334"/>
                    <a:pt x="4824889" y="381476"/>
                    <a:pt x="4824889" y="379571"/>
                  </a:cubicBezTo>
                  <a:cubicBezTo>
                    <a:pt x="4825841" y="376714"/>
                    <a:pt x="4826794" y="373856"/>
                    <a:pt x="4827747" y="370999"/>
                  </a:cubicBezTo>
                  <a:cubicBezTo>
                    <a:pt x="4830604" y="361474"/>
                    <a:pt x="4834414" y="352901"/>
                    <a:pt x="4838224" y="346234"/>
                  </a:cubicBezTo>
                  <a:cubicBezTo>
                    <a:pt x="4840129" y="342424"/>
                    <a:pt x="4842034" y="339566"/>
                    <a:pt x="4843939" y="336709"/>
                  </a:cubicBezTo>
                  <a:cubicBezTo>
                    <a:pt x="4842987" y="337661"/>
                    <a:pt x="4842987" y="338614"/>
                    <a:pt x="4842987" y="338614"/>
                  </a:cubicBezTo>
                  <a:cubicBezTo>
                    <a:pt x="4842987" y="338614"/>
                    <a:pt x="4842987" y="338614"/>
                    <a:pt x="4842987" y="338614"/>
                  </a:cubicBezTo>
                  <a:close/>
                  <a:moveTo>
                    <a:pt x="4843939" y="329089"/>
                  </a:moveTo>
                  <a:cubicBezTo>
                    <a:pt x="4843939" y="329089"/>
                    <a:pt x="4843939" y="329089"/>
                    <a:pt x="4843939" y="329089"/>
                  </a:cubicBezTo>
                  <a:cubicBezTo>
                    <a:pt x="4841081" y="324326"/>
                    <a:pt x="4838224" y="320516"/>
                    <a:pt x="4836319" y="318611"/>
                  </a:cubicBezTo>
                  <a:cubicBezTo>
                    <a:pt x="4836319" y="318611"/>
                    <a:pt x="4836319" y="318611"/>
                    <a:pt x="4836319" y="318611"/>
                  </a:cubicBezTo>
                  <a:cubicBezTo>
                    <a:pt x="4837272" y="316706"/>
                    <a:pt x="4838224" y="315754"/>
                    <a:pt x="4839176" y="314801"/>
                  </a:cubicBezTo>
                  <a:cubicBezTo>
                    <a:pt x="4840129" y="316706"/>
                    <a:pt x="4841081" y="319564"/>
                    <a:pt x="4842987" y="321469"/>
                  </a:cubicBezTo>
                  <a:cubicBezTo>
                    <a:pt x="4842987" y="322421"/>
                    <a:pt x="4843939" y="323374"/>
                    <a:pt x="4843939" y="323374"/>
                  </a:cubicBezTo>
                  <a:cubicBezTo>
                    <a:pt x="4843939" y="325279"/>
                    <a:pt x="4843939" y="327184"/>
                    <a:pt x="4843939" y="329089"/>
                  </a:cubicBezTo>
                  <a:close/>
                  <a:moveTo>
                    <a:pt x="4845844" y="296704"/>
                  </a:moveTo>
                  <a:cubicBezTo>
                    <a:pt x="4845844" y="302419"/>
                    <a:pt x="4844891" y="309086"/>
                    <a:pt x="4844891" y="316706"/>
                  </a:cubicBezTo>
                  <a:cubicBezTo>
                    <a:pt x="4842987" y="314801"/>
                    <a:pt x="4842034" y="311944"/>
                    <a:pt x="4840129" y="310039"/>
                  </a:cubicBezTo>
                  <a:cubicBezTo>
                    <a:pt x="4839176" y="309086"/>
                    <a:pt x="4838224" y="307181"/>
                    <a:pt x="4837272" y="306229"/>
                  </a:cubicBezTo>
                  <a:cubicBezTo>
                    <a:pt x="4840129" y="300514"/>
                    <a:pt x="4842987" y="295751"/>
                    <a:pt x="4845844" y="290989"/>
                  </a:cubicBezTo>
                  <a:cubicBezTo>
                    <a:pt x="4846797" y="290036"/>
                    <a:pt x="4846797" y="289084"/>
                    <a:pt x="4847749" y="288131"/>
                  </a:cubicBezTo>
                  <a:cubicBezTo>
                    <a:pt x="4846797" y="290989"/>
                    <a:pt x="4845844" y="293846"/>
                    <a:pt x="4845844" y="296704"/>
                  </a:cubicBezTo>
                  <a:close/>
                  <a:moveTo>
                    <a:pt x="4869656" y="325279"/>
                  </a:moveTo>
                  <a:cubicBezTo>
                    <a:pt x="4869656" y="326231"/>
                    <a:pt x="4869656" y="326231"/>
                    <a:pt x="4869656" y="327184"/>
                  </a:cubicBezTo>
                  <a:cubicBezTo>
                    <a:pt x="4869656" y="327184"/>
                    <a:pt x="4869656" y="326231"/>
                    <a:pt x="4869656" y="325279"/>
                  </a:cubicBezTo>
                  <a:cubicBezTo>
                    <a:pt x="4869656" y="323374"/>
                    <a:pt x="4869656" y="320516"/>
                    <a:pt x="4869656" y="318611"/>
                  </a:cubicBezTo>
                  <a:cubicBezTo>
                    <a:pt x="4869656" y="320516"/>
                    <a:pt x="4869656" y="323374"/>
                    <a:pt x="4869656" y="325279"/>
                  </a:cubicBezTo>
                  <a:close/>
                  <a:moveTo>
                    <a:pt x="4854416" y="276701"/>
                  </a:moveTo>
                  <a:cubicBezTo>
                    <a:pt x="4860131" y="267176"/>
                    <a:pt x="4865847" y="261461"/>
                    <a:pt x="4868704" y="256699"/>
                  </a:cubicBezTo>
                  <a:cubicBezTo>
                    <a:pt x="4869656" y="255746"/>
                    <a:pt x="4870609" y="253841"/>
                    <a:pt x="4871562" y="252889"/>
                  </a:cubicBezTo>
                  <a:cubicBezTo>
                    <a:pt x="4871562" y="254794"/>
                    <a:pt x="4871562" y="257651"/>
                    <a:pt x="4871562" y="259556"/>
                  </a:cubicBezTo>
                  <a:cubicBezTo>
                    <a:pt x="4868704" y="270986"/>
                    <a:pt x="4864894" y="283369"/>
                    <a:pt x="4861084" y="296704"/>
                  </a:cubicBezTo>
                  <a:cubicBezTo>
                    <a:pt x="4861084" y="297656"/>
                    <a:pt x="4860131" y="299561"/>
                    <a:pt x="4860131" y="300514"/>
                  </a:cubicBezTo>
                  <a:cubicBezTo>
                    <a:pt x="4857274" y="291941"/>
                    <a:pt x="4855369" y="284321"/>
                    <a:pt x="4853464" y="278606"/>
                  </a:cubicBezTo>
                  <a:cubicBezTo>
                    <a:pt x="4854416" y="277654"/>
                    <a:pt x="4854416" y="277654"/>
                    <a:pt x="4854416" y="276701"/>
                  </a:cubicBezTo>
                  <a:cubicBezTo>
                    <a:pt x="4854416" y="276701"/>
                    <a:pt x="4854416" y="276701"/>
                    <a:pt x="4854416" y="276701"/>
                  </a:cubicBezTo>
                  <a:close/>
                  <a:moveTo>
                    <a:pt x="4850606" y="281464"/>
                  </a:moveTo>
                  <a:cubicBezTo>
                    <a:pt x="4852512" y="290989"/>
                    <a:pt x="4854416" y="303371"/>
                    <a:pt x="4857274" y="316706"/>
                  </a:cubicBezTo>
                  <a:cubicBezTo>
                    <a:pt x="4856322" y="321469"/>
                    <a:pt x="4855369" y="325279"/>
                    <a:pt x="4854416" y="330041"/>
                  </a:cubicBezTo>
                  <a:cubicBezTo>
                    <a:pt x="4853464" y="329089"/>
                    <a:pt x="4852512" y="327184"/>
                    <a:pt x="4852512" y="326231"/>
                  </a:cubicBezTo>
                  <a:cubicBezTo>
                    <a:pt x="4852512" y="325279"/>
                    <a:pt x="4852512" y="323374"/>
                    <a:pt x="4852512" y="322421"/>
                  </a:cubicBezTo>
                  <a:cubicBezTo>
                    <a:pt x="4851559" y="311944"/>
                    <a:pt x="4851559" y="303371"/>
                    <a:pt x="4850606" y="295751"/>
                  </a:cubicBezTo>
                  <a:cubicBezTo>
                    <a:pt x="4850606" y="290989"/>
                    <a:pt x="4849654" y="287179"/>
                    <a:pt x="4849654" y="284321"/>
                  </a:cubicBezTo>
                  <a:cubicBezTo>
                    <a:pt x="4849654" y="283369"/>
                    <a:pt x="4849654" y="282416"/>
                    <a:pt x="4850606" y="281464"/>
                  </a:cubicBezTo>
                  <a:close/>
                  <a:moveTo>
                    <a:pt x="4838224" y="290036"/>
                  </a:moveTo>
                  <a:cubicBezTo>
                    <a:pt x="4841081" y="283369"/>
                    <a:pt x="4843939" y="277654"/>
                    <a:pt x="4845844" y="272891"/>
                  </a:cubicBezTo>
                  <a:cubicBezTo>
                    <a:pt x="4846797" y="270034"/>
                    <a:pt x="4847749" y="267176"/>
                    <a:pt x="4848701" y="265271"/>
                  </a:cubicBezTo>
                  <a:cubicBezTo>
                    <a:pt x="4848701" y="268129"/>
                    <a:pt x="4849654" y="271939"/>
                    <a:pt x="4849654" y="275749"/>
                  </a:cubicBezTo>
                  <a:cubicBezTo>
                    <a:pt x="4848701" y="276701"/>
                    <a:pt x="4848701" y="277654"/>
                    <a:pt x="4847749" y="277654"/>
                  </a:cubicBezTo>
                  <a:cubicBezTo>
                    <a:pt x="4847749" y="274796"/>
                    <a:pt x="4847749" y="273844"/>
                    <a:pt x="4847749" y="273844"/>
                  </a:cubicBezTo>
                  <a:cubicBezTo>
                    <a:pt x="4847749" y="273844"/>
                    <a:pt x="4847749" y="275749"/>
                    <a:pt x="4847749" y="278606"/>
                  </a:cubicBezTo>
                  <a:cubicBezTo>
                    <a:pt x="4845844" y="281464"/>
                    <a:pt x="4842987" y="284321"/>
                    <a:pt x="4841081" y="288131"/>
                  </a:cubicBezTo>
                  <a:cubicBezTo>
                    <a:pt x="4840129" y="290036"/>
                    <a:pt x="4838224" y="291941"/>
                    <a:pt x="4836319" y="294799"/>
                  </a:cubicBezTo>
                  <a:cubicBezTo>
                    <a:pt x="4836319" y="292894"/>
                    <a:pt x="4837272" y="291941"/>
                    <a:pt x="4838224" y="290036"/>
                  </a:cubicBezTo>
                  <a:close/>
                  <a:moveTo>
                    <a:pt x="4835366" y="309086"/>
                  </a:moveTo>
                  <a:cubicBezTo>
                    <a:pt x="4835366" y="309086"/>
                    <a:pt x="4835366" y="308134"/>
                    <a:pt x="4836319" y="308134"/>
                  </a:cubicBezTo>
                  <a:cubicBezTo>
                    <a:pt x="4837272" y="309086"/>
                    <a:pt x="4837272" y="310039"/>
                    <a:pt x="4838224" y="311944"/>
                  </a:cubicBezTo>
                  <a:cubicBezTo>
                    <a:pt x="4838224" y="312896"/>
                    <a:pt x="4839176" y="312896"/>
                    <a:pt x="4839176" y="313849"/>
                  </a:cubicBezTo>
                  <a:cubicBezTo>
                    <a:pt x="4838224" y="314801"/>
                    <a:pt x="4837272" y="315754"/>
                    <a:pt x="4835366" y="317659"/>
                  </a:cubicBezTo>
                  <a:cubicBezTo>
                    <a:pt x="4835366" y="317659"/>
                    <a:pt x="4835366" y="317659"/>
                    <a:pt x="4835366" y="317659"/>
                  </a:cubicBezTo>
                  <a:cubicBezTo>
                    <a:pt x="4835366" y="317659"/>
                    <a:pt x="4834414" y="316706"/>
                    <a:pt x="4834414" y="316706"/>
                  </a:cubicBezTo>
                  <a:cubicBezTo>
                    <a:pt x="4833462" y="315754"/>
                    <a:pt x="4833462" y="315754"/>
                    <a:pt x="4832509" y="314801"/>
                  </a:cubicBezTo>
                  <a:cubicBezTo>
                    <a:pt x="4833462" y="312896"/>
                    <a:pt x="4834414" y="310991"/>
                    <a:pt x="4835366" y="309086"/>
                  </a:cubicBezTo>
                  <a:close/>
                  <a:moveTo>
                    <a:pt x="4830604" y="319564"/>
                  </a:moveTo>
                  <a:cubicBezTo>
                    <a:pt x="4831556" y="317659"/>
                    <a:pt x="4831556" y="316706"/>
                    <a:pt x="4832509" y="314801"/>
                  </a:cubicBezTo>
                  <a:cubicBezTo>
                    <a:pt x="4832509" y="315754"/>
                    <a:pt x="4833462" y="315754"/>
                    <a:pt x="4833462" y="316706"/>
                  </a:cubicBezTo>
                  <a:cubicBezTo>
                    <a:pt x="4833462" y="317659"/>
                    <a:pt x="4834414" y="317659"/>
                    <a:pt x="4834414" y="318611"/>
                  </a:cubicBezTo>
                  <a:cubicBezTo>
                    <a:pt x="4832509" y="320516"/>
                    <a:pt x="4830604" y="322421"/>
                    <a:pt x="4828699" y="324326"/>
                  </a:cubicBezTo>
                  <a:cubicBezTo>
                    <a:pt x="4829651" y="322421"/>
                    <a:pt x="4829651" y="320516"/>
                    <a:pt x="4830604" y="319564"/>
                  </a:cubicBezTo>
                  <a:close/>
                  <a:moveTo>
                    <a:pt x="4817269" y="364331"/>
                  </a:moveTo>
                  <a:cubicBezTo>
                    <a:pt x="4817269" y="361474"/>
                    <a:pt x="4817269" y="359569"/>
                    <a:pt x="4817269" y="356711"/>
                  </a:cubicBezTo>
                  <a:cubicBezTo>
                    <a:pt x="4820126" y="349091"/>
                    <a:pt x="4822984" y="342424"/>
                    <a:pt x="4824889" y="335756"/>
                  </a:cubicBezTo>
                  <a:cubicBezTo>
                    <a:pt x="4824889" y="335756"/>
                    <a:pt x="4825841" y="334804"/>
                    <a:pt x="4825841" y="334804"/>
                  </a:cubicBezTo>
                  <a:cubicBezTo>
                    <a:pt x="4829651" y="328136"/>
                    <a:pt x="4833462" y="323374"/>
                    <a:pt x="4835366" y="319564"/>
                  </a:cubicBezTo>
                  <a:cubicBezTo>
                    <a:pt x="4835366" y="320516"/>
                    <a:pt x="4836319" y="321469"/>
                    <a:pt x="4837272" y="322421"/>
                  </a:cubicBezTo>
                  <a:cubicBezTo>
                    <a:pt x="4838224" y="324326"/>
                    <a:pt x="4839176" y="327184"/>
                    <a:pt x="4841081" y="330994"/>
                  </a:cubicBezTo>
                  <a:cubicBezTo>
                    <a:pt x="4842034" y="332899"/>
                    <a:pt x="4842034" y="333851"/>
                    <a:pt x="4842987" y="335756"/>
                  </a:cubicBezTo>
                  <a:cubicBezTo>
                    <a:pt x="4840129" y="338614"/>
                    <a:pt x="4838224" y="341471"/>
                    <a:pt x="4835366" y="345281"/>
                  </a:cubicBezTo>
                  <a:cubicBezTo>
                    <a:pt x="4831556" y="350996"/>
                    <a:pt x="4826794" y="357664"/>
                    <a:pt x="4822984" y="366236"/>
                  </a:cubicBezTo>
                  <a:cubicBezTo>
                    <a:pt x="4822031" y="367189"/>
                    <a:pt x="4821079" y="368141"/>
                    <a:pt x="4820126" y="369094"/>
                  </a:cubicBezTo>
                  <a:cubicBezTo>
                    <a:pt x="4819174" y="370046"/>
                    <a:pt x="4818222" y="370999"/>
                    <a:pt x="4817269" y="371951"/>
                  </a:cubicBezTo>
                  <a:cubicBezTo>
                    <a:pt x="4816316" y="369094"/>
                    <a:pt x="4817269" y="366236"/>
                    <a:pt x="4817269" y="364331"/>
                  </a:cubicBezTo>
                  <a:close/>
                  <a:moveTo>
                    <a:pt x="4816316" y="376714"/>
                  </a:moveTo>
                  <a:cubicBezTo>
                    <a:pt x="4817269" y="373856"/>
                    <a:pt x="4819174" y="370999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19174" y="372904"/>
                    <a:pt x="4817269" y="375761"/>
                    <a:pt x="4816316" y="378619"/>
                  </a:cubicBezTo>
                  <a:cubicBezTo>
                    <a:pt x="4816316" y="376714"/>
                    <a:pt x="4816316" y="376714"/>
                    <a:pt x="4816316" y="376714"/>
                  </a:cubicBezTo>
                  <a:close/>
                  <a:moveTo>
                    <a:pt x="4762024" y="305276"/>
                  </a:moveTo>
                  <a:cubicBezTo>
                    <a:pt x="4762024" y="306229"/>
                    <a:pt x="4762976" y="312896"/>
                    <a:pt x="4763929" y="322421"/>
                  </a:cubicBezTo>
                  <a:cubicBezTo>
                    <a:pt x="4762024" y="317659"/>
                    <a:pt x="4761072" y="313849"/>
                    <a:pt x="4760119" y="309086"/>
                  </a:cubicBezTo>
                  <a:cubicBezTo>
                    <a:pt x="4761072" y="306229"/>
                    <a:pt x="4761072" y="303371"/>
                    <a:pt x="4762024" y="300514"/>
                  </a:cubicBezTo>
                  <a:cubicBezTo>
                    <a:pt x="4762024" y="302419"/>
                    <a:pt x="4762024" y="303371"/>
                    <a:pt x="4762024" y="305276"/>
                  </a:cubicBezTo>
                  <a:close/>
                  <a:moveTo>
                    <a:pt x="4755356" y="279559"/>
                  </a:moveTo>
                  <a:cubicBezTo>
                    <a:pt x="4757262" y="284321"/>
                    <a:pt x="4758214" y="289084"/>
                    <a:pt x="4760119" y="294799"/>
                  </a:cubicBezTo>
                  <a:cubicBezTo>
                    <a:pt x="4760119" y="295751"/>
                    <a:pt x="4760119" y="296704"/>
                    <a:pt x="4761072" y="297656"/>
                  </a:cubicBezTo>
                  <a:cubicBezTo>
                    <a:pt x="4760119" y="299561"/>
                    <a:pt x="4759166" y="301466"/>
                    <a:pt x="4758214" y="304324"/>
                  </a:cubicBezTo>
                  <a:cubicBezTo>
                    <a:pt x="4757262" y="300514"/>
                    <a:pt x="4755356" y="296704"/>
                    <a:pt x="4754404" y="292894"/>
                  </a:cubicBezTo>
                  <a:cubicBezTo>
                    <a:pt x="4754404" y="288131"/>
                    <a:pt x="4754404" y="284321"/>
                    <a:pt x="4755356" y="279559"/>
                  </a:cubicBezTo>
                  <a:close/>
                  <a:moveTo>
                    <a:pt x="4759166" y="342424"/>
                  </a:moveTo>
                  <a:cubicBezTo>
                    <a:pt x="4757262" y="338614"/>
                    <a:pt x="4756309" y="335756"/>
                    <a:pt x="4755356" y="331946"/>
                  </a:cubicBezTo>
                  <a:cubicBezTo>
                    <a:pt x="4755356" y="330041"/>
                    <a:pt x="4756309" y="328136"/>
                    <a:pt x="4756309" y="326231"/>
                  </a:cubicBezTo>
                  <a:cubicBezTo>
                    <a:pt x="4757262" y="330994"/>
                    <a:pt x="4758214" y="336709"/>
                    <a:pt x="4759166" y="342424"/>
                  </a:cubicBezTo>
                  <a:close/>
                  <a:moveTo>
                    <a:pt x="4753451" y="312896"/>
                  </a:moveTo>
                  <a:cubicBezTo>
                    <a:pt x="4753451" y="313849"/>
                    <a:pt x="4753451" y="314801"/>
                    <a:pt x="4754404" y="315754"/>
                  </a:cubicBezTo>
                  <a:cubicBezTo>
                    <a:pt x="4754404" y="316706"/>
                    <a:pt x="4754404" y="316706"/>
                    <a:pt x="4753451" y="317659"/>
                  </a:cubicBezTo>
                  <a:cubicBezTo>
                    <a:pt x="4753451" y="315754"/>
                    <a:pt x="4753451" y="313849"/>
                    <a:pt x="4753451" y="312896"/>
                  </a:cubicBezTo>
                  <a:close/>
                  <a:moveTo>
                    <a:pt x="4755356" y="373856"/>
                  </a:moveTo>
                  <a:cubicBezTo>
                    <a:pt x="4755356" y="374809"/>
                    <a:pt x="4755356" y="374809"/>
                    <a:pt x="4756309" y="375761"/>
                  </a:cubicBezTo>
                  <a:cubicBezTo>
                    <a:pt x="4755356" y="376714"/>
                    <a:pt x="4755356" y="378619"/>
                    <a:pt x="4754404" y="379571"/>
                  </a:cubicBezTo>
                  <a:cubicBezTo>
                    <a:pt x="4753451" y="379571"/>
                    <a:pt x="4753451" y="379571"/>
                    <a:pt x="4752499" y="379571"/>
                  </a:cubicBezTo>
                  <a:cubicBezTo>
                    <a:pt x="4753451" y="377666"/>
                    <a:pt x="4754404" y="375761"/>
                    <a:pt x="4755356" y="373856"/>
                  </a:cubicBezTo>
                  <a:close/>
                  <a:moveTo>
                    <a:pt x="4748689" y="291941"/>
                  </a:moveTo>
                  <a:cubicBezTo>
                    <a:pt x="4747737" y="295751"/>
                    <a:pt x="4747737" y="299561"/>
                    <a:pt x="4746784" y="303371"/>
                  </a:cubicBezTo>
                  <a:cubicBezTo>
                    <a:pt x="4746784" y="303371"/>
                    <a:pt x="4746784" y="303371"/>
                    <a:pt x="4746784" y="303371"/>
                  </a:cubicBezTo>
                  <a:cubicBezTo>
                    <a:pt x="4746784" y="302419"/>
                    <a:pt x="4746784" y="300514"/>
                    <a:pt x="4746784" y="299561"/>
                  </a:cubicBezTo>
                  <a:cubicBezTo>
                    <a:pt x="4746784" y="296704"/>
                    <a:pt x="4747737" y="293846"/>
                    <a:pt x="4748689" y="291941"/>
                  </a:cubicBezTo>
                  <a:close/>
                  <a:moveTo>
                    <a:pt x="4738212" y="327184"/>
                  </a:moveTo>
                  <a:cubicBezTo>
                    <a:pt x="4738212" y="331946"/>
                    <a:pt x="4737259" y="335756"/>
                    <a:pt x="4737259" y="341471"/>
                  </a:cubicBezTo>
                  <a:cubicBezTo>
                    <a:pt x="4737259" y="339566"/>
                    <a:pt x="4736306" y="338614"/>
                    <a:pt x="4736306" y="336709"/>
                  </a:cubicBezTo>
                  <a:cubicBezTo>
                    <a:pt x="4737259" y="332899"/>
                    <a:pt x="4737259" y="330041"/>
                    <a:pt x="4738212" y="327184"/>
                  </a:cubicBezTo>
                  <a:close/>
                  <a:moveTo>
                    <a:pt x="4720114" y="261461"/>
                  </a:moveTo>
                  <a:cubicBezTo>
                    <a:pt x="4720114" y="261461"/>
                    <a:pt x="4720114" y="261461"/>
                    <a:pt x="4720114" y="261461"/>
                  </a:cubicBezTo>
                  <a:cubicBezTo>
                    <a:pt x="4722972" y="270034"/>
                    <a:pt x="4725829" y="279559"/>
                    <a:pt x="4729639" y="290989"/>
                  </a:cubicBezTo>
                  <a:cubicBezTo>
                    <a:pt x="4730591" y="292894"/>
                    <a:pt x="4730591" y="294799"/>
                    <a:pt x="4731544" y="296704"/>
                  </a:cubicBezTo>
                  <a:cubicBezTo>
                    <a:pt x="4730591" y="300514"/>
                    <a:pt x="4728687" y="304324"/>
                    <a:pt x="4727734" y="308134"/>
                  </a:cubicBezTo>
                  <a:cubicBezTo>
                    <a:pt x="4726781" y="304324"/>
                    <a:pt x="4724876" y="299561"/>
                    <a:pt x="4723924" y="295751"/>
                  </a:cubicBezTo>
                  <a:cubicBezTo>
                    <a:pt x="4722019" y="289084"/>
                    <a:pt x="4720114" y="282416"/>
                    <a:pt x="4718209" y="276701"/>
                  </a:cubicBezTo>
                  <a:cubicBezTo>
                    <a:pt x="4718209" y="270034"/>
                    <a:pt x="4719162" y="265271"/>
                    <a:pt x="4720114" y="261461"/>
                  </a:cubicBezTo>
                  <a:close/>
                  <a:moveTo>
                    <a:pt x="4709637" y="324326"/>
                  </a:moveTo>
                  <a:cubicBezTo>
                    <a:pt x="4711541" y="315754"/>
                    <a:pt x="4712494" y="308134"/>
                    <a:pt x="4713447" y="301466"/>
                  </a:cubicBezTo>
                  <a:cubicBezTo>
                    <a:pt x="4715351" y="310991"/>
                    <a:pt x="4717256" y="321469"/>
                    <a:pt x="4719162" y="331946"/>
                  </a:cubicBezTo>
                  <a:cubicBezTo>
                    <a:pt x="4718209" y="335756"/>
                    <a:pt x="4716304" y="339566"/>
                    <a:pt x="4715351" y="343376"/>
                  </a:cubicBezTo>
                  <a:cubicBezTo>
                    <a:pt x="4715351" y="343376"/>
                    <a:pt x="4715351" y="343376"/>
                    <a:pt x="4715351" y="343376"/>
                  </a:cubicBezTo>
                  <a:cubicBezTo>
                    <a:pt x="4712494" y="339566"/>
                    <a:pt x="4709637" y="335756"/>
                    <a:pt x="4707731" y="332899"/>
                  </a:cubicBezTo>
                  <a:cubicBezTo>
                    <a:pt x="4708684" y="330041"/>
                    <a:pt x="4708684" y="327184"/>
                    <a:pt x="4709637" y="324326"/>
                  </a:cubicBezTo>
                  <a:close/>
                  <a:moveTo>
                    <a:pt x="4703922" y="355759"/>
                  </a:moveTo>
                  <a:cubicBezTo>
                    <a:pt x="4704874" y="357664"/>
                    <a:pt x="4704874" y="358616"/>
                    <a:pt x="4705826" y="360521"/>
                  </a:cubicBezTo>
                  <a:cubicBezTo>
                    <a:pt x="4706779" y="363379"/>
                    <a:pt x="4707731" y="366236"/>
                    <a:pt x="4708684" y="369094"/>
                  </a:cubicBezTo>
                  <a:cubicBezTo>
                    <a:pt x="4707731" y="371951"/>
                    <a:pt x="4705826" y="374809"/>
                    <a:pt x="4704874" y="377666"/>
                  </a:cubicBezTo>
                  <a:cubicBezTo>
                    <a:pt x="4704874" y="377666"/>
                    <a:pt x="4704874" y="376714"/>
                    <a:pt x="4704874" y="376714"/>
                  </a:cubicBezTo>
                  <a:cubicBezTo>
                    <a:pt x="4703922" y="374809"/>
                    <a:pt x="4702969" y="373856"/>
                    <a:pt x="4702016" y="371951"/>
                  </a:cubicBezTo>
                  <a:cubicBezTo>
                    <a:pt x="4702016" y="366236"/>
                    <a:pt x="4702969" y="361474"/>
                    <a:pt x="4703922" y="355759"/>
                  </a:cubicBezTo>
                  <a:close/>
                  <a:moveTo>
                    <a:pt x="4682966" y="380524"/>
                  </a:moveTo>
                  <a:cubicBezTo>
                    <a:pt x="4682014" y="384334"/>
                    <a:pt x="4681062" y="388144"/>
                    <a:pt x="4680109" y="392906"/>
                  </a:cubicBezTo>
                  <a:cubicBezTo>
                    <a:pt x="4679156" y="392906"/>
                    <a:pt x="4677251" y="393859"/>
                    <a:pt x="4676299" y="393859"/>
                  </a:cubicBezTo>
                  <a:cubicBezTo>
                    <a:pt x="4676299" y="391954"/>
                    <a:pt x="4675347" y="390049"/>
                    <a:pt x="4675347" y="388144"/>
                  </a:cubicBezTo>
                  <a:cubicBezTo>
                    <a:pt x="4678204" y="384334"/>
                    <a:pt x="4681062" y="381476"/>
                    <a:pt x="4682966" y="378619"/>
                  </a:cubicBezTo>
                  <a:cubicBezTo>
                    <a:pt x="4682014" y="379571"/>
                    <a:pt x="4682966" y="380524"/>
                    <a:pt x="4682966" y="380524"/>
                  </a:cubicBezTo>
                  <a:close/>
                  <a:moveTo>
                    <a:pt x="4672489" y="361474"/>
                  </a:moveTo>
                  <a:cubicBezTo>
                    <a:pt x="4674394" y="365284"/>
                    <a:pt x="4677251" y="370046"/>
                    <a:pt x="4679156" y="373856"/>
                  </a:cubicBezTo>
                  <a:cubicBezTo>
                    <a:pt x="4677251" y="375761"/>
                    <a:pt x="4674394" y="377666"/>
                    <a:pt x="4672489" y="379571"/>
                  </a:cubicBezTo>
                  <a:cubicBezTo>
                    <a:pt x="4672489" y="378619"/>
                    <a:pt x="4672489" y="377666"/>
                    <a:pt x="4671537" y="376714"/>
                  </a:cubicBezTo>
                  <a:cubicBezTo>
                    <a:pt x="4671537" y="374809"/>
                    <a:pt x="4670584" y="372904"/>
                    <a:pt x="4670584" y="370999"/>
                  </a:cubicBezTo>
                  <a:cubicBezTo>
                    <a:pt x="4671537" y="368141"/>
                    <a:pt x="4671537" y="364331"/>
                    <a:pt x="4672489" y="361474"/>
                  </a:cubicBezTo>
                  <a:close/>
                  <a:moveTo>
                    <a:pt x="4661059" y="265271"/>
                  </a:moveTo>
                  <a:cubicBezTo>
                    <a:pt x="4662012" y="260509"/>
                    <a:pt x="4662964" y="256699"/>
                    <a:pt x="4663916" y="252889"/>
                  </a:cubicBezTo>
                  <a:cubicBezTo>
                    <a:pt x="4665822" y="246221"/>
                    <a:pt x="4667726" y="241459"/>
                    <a:pt x="4669631" y="237649"/>
                  </a:cubicBezTo>
                  <a:cubicBezTo>
                    <a:pt x="4669631" y="239554"/>
                    <a:pt x="4669631" y="240506"/>
                    <a:pt x="4669631" y="242411"/>
                  </a:cubicBezTo>
                  <a:cubicBezTo>
                    <a:pt x="4667726" y="250031"/>
                    <a:pt x="4664869" y="259556"/>
                    <a:pt x="4661059" y="269081"/>
                  </a:cubicBezTo>
                  <a:cubicBezTo>
                    <a:pt x="4661059" y="268129"/>
                    <a:pt x="4661059" y="266224"/>
                    <a:pt x="4661059" y="265271"/>
                  </a:cubicBezTo>
                  <a:close/>
                  <a:moveTo>
                    <a:pt x="4645819" y="278606"/>
                  </a:moveTo>
                  <a:cubicBezTo>
                    <a:pt x="4646772" y="271939"/>
                    <a:pt x="4647724" y="266224"/>
                    <a:pt x="4648676" y="260509"/>
                  </a:cubicBezTo>
                  <a:cubicBezTo>
                    <a:pt x="4649629" y="257651"/>
                    <a:pt x="4649629" y="253841"/>
                    <a:pt x="4650581" y="250984"/>
                  </a:cubicBezTo>
                  <a:cubicBezTo>
                    <a:pt x="4650581" y="250984"/>
                    <a:pt x="4650581" y="251936"/>
                    <a:pt x="4650581" y="251936"/>
                  </a:cubicBezTo>
                  <a:cubicBezTo>
                    <a:pt x="4651534" y="254794"/>
                    <a:pt x="4652487" y="259556"/>
                    <a:pt x="4652487" y="265271"/>
                  </a:cubicBezTo>
                  <a:cubicBezTo>
                    <a:pt x="4652487" y="267176"/>
                    <a:pt x="4652487" y="269081"/>
                    <a:pt x="4652487" y="270034"/>
                  </a:cubicBezTo>
                  <a:cubicBezTo>
                    <a:pt x="4651534" y="272891"/>
                    <a:pt x="4651534" y="275749"/>
                    <a:pt x="4650581" y="278606"/>
                  </a:cubicBezTo>
                  <a:cubicBezTo>
                    <a:pt x="4649629" y="282416"/>
                    <a:pt x="4648676" y="287179"/>
                    <a:pt x="4648676" y="290989"/>
                  </a:cubicBezTo>
                  <a:cubicBezTo>
                    <a:pt x="4648676" y="287179"/>
                    <a:pt x="4646772" y="283369"/>
                    <a:pt x="4645819" y="278606"/>
                  </a:cubicBezTo>
                  <a:cubicBezTo>
                    <a:pt x="4645819" y="278606"/>
                    <a:pt x="4645819" y="278606"/>
                    <a:pt x="4645819" y="278606"/>
                  </a:cubicBezTo>
                  <a:close/>
                  <a:moveTo>
                    <a:pt x="4642962" y="293846"/>
                  </a:moveTo>
                  <a:cubicBezTo>
                    <a:pt x="4643914" y="296704"/>
                    <a:pt x="4643914" y="299561"/>
                    <a:pt x="4644866" y="302419"/>
                  </a:cubicBezTo>
                  <a:cubicBezTo>
                    <a:pt x="4644866" y="304324"/>
                    <a:pt x="4645819" y="307181"/>
                    <a:pt x="4645819" y="309086"/>
                  </a:cubicBezTo>
                  <a:cubicBezTo>
                    <a:pt x="4645819" y="309086"/>
                    <a:pt x="4645819" y="309086"/>
                    <a:pt x="4645819" y="309086"/>
                  </a:cubicBezTo>
                  <a:cubicBezTo>
                    <a:pt x="4644866" y="308134"/>
                    <a:pt x="4643914" y="307181"/>
                    <a:pt x="4642962" y="306229"/>
                  </a:cubicBezTo>
                  <a:cubicBezTo>
                    <a:pt x="4642962" y="304324"/>
                    <a:pt x="4642009" y="302419"/>
                    <a:pt x="4642009" y="299561"/>
                  </a:cubicBezTo>
                  <a:cubicBezTo>
                    <a:pt x="4642962" y="297656"/>
                    <a:pt x="4642962" y="295751"/>
                    <a:pt x="4642962" y="293846"/>
                  </a:cubicBezTo>
                  <a:close/>
                  <a:moveTo>
                    <a:pt x="4595337" y="280511"/>
                  </a:moveTo>
                  <a:cubicBezTo>
                    <a:pt x="4596289" y="284321"/>
                    <a:pt x="4597241" y="289084"/>
                    <a:pt x="4598194" y="293846"/>
                  </a:cubicBezTo>
                  <a:cubicBezTo>
                    <a:pt x="4598194" y="295751"/>
                    <a:pt x="4598194" y="298609"/>
                    <a:pt x="4598194" y="300514"/>
                  </a:cubicBezTo>
                  <a:cubicBezTo>
                    <a:pt x="4598194" y="304324"/>
                    <a:pt x="4598194" y="308134"/>
                    <a:pt x="4598194" y="311944"/>
                  </a:cubicBezTo>
                  <a:cubicBezTo>
                    <a:pt x="4597241" y="313849"/>
                    <a:pt x="4597241" y="316706"/>
                    <a:pt x="4596289" y="319564"/>
                  </a:cubicBezTo>
                  <a:cubicBezTo>
                    <a:pt x="4595337" y="316706"/>
                    <a:pt x="4594384" y="314801"/>
                    <a:pt x="4593431" y="311944"/>
                  </a:cubicBezTo>
                  <a:cubicBezTo>
                    <a:pt x="4593431" y="310039"/>
                    <a:pt x="4593431" y="307181"/>
                    <a:pt x="4593431" y="305276"/>
                  </a:cubicBezTo>
                  <a:cubicBezTo>
                    <a:pt x="4593431" y="298609"/>
                    <a:pt x="4593431" y="292894"/>
                    <a:pt x="4593431" y="286226"/>
                  </a:cubicBezTo>
                  <a:cubicBezTo>
                    <a:pt x="4593431" y="284321"/>
                    <a:pt x="4594384" y="282416"/>
                    <a:pt x="4595337" y="280511"/>
                  </a:cubicBezTo>
                  <a:cubicBezTo>
                    <a:pt x="4595337" y="280511"/>
                    <a:pt x="4595337" y="280511"/>
                    <a:pt x="4595337" y="280511"/>
                  </a:cubicBezTo>
                  <a:close/>
                  <a:moveTo>
                    <a:pt x="4595337" y="277654"/>
                  </a:moveTo>
                  <a:cubicBezTo>
                    <a:pt x="4594384" y="278606"/>
                    <a:pt x="4594384" y="278606"/>
                    <a:pt x="4593431" y="279559"/>
                  </a:cubicBezTo>
                  <a:cubicBezTo>
                    <a:pt x="4593431" y="279559"/>
                    <a:pt x="4593431" y="280511"/>
                    <a:pt x="4592479" y="280511"/>
                  </a:cubicBezTo>
                  <a:cubicBezTo>
                    <a:pt x="4592479" y="274796"/>
                    <a:pt x="4592479" y="269081"/>
                    <a:pt x="4592479" y="263366"/>
                  </a:cubicBezTo>
                  <a:cubicBezTo>
                    <a:pt x="4593431" y="267176"/>
                    <a:pt x="4594384" y="271939"/>
                    <a:pt x="4595337" y="277654"/>
                  </a:cubicBezTo>
                  <a:close/>
                  <a:moveTo>
                    <a:pt x="4576287" y="253841"/>
                  </a:moveTo>
                  <a:cubicBezTo>
                    <a:pt x="4576287" y="260509"/>
                    <a:pt x="4576287" y="267176"/>
                    <a:pt x="4575334" y="273844"/>
                  </a:cubicBezTo>
                  <a:cubicBezTo>
                    <a:pt x="4573429" y="270034"/>
                    <a:pt x="4571524" y="266224"/>
                    <a:pt x="4569619" y="262414"/>
                  </a:cubicBezTo>
                  <a:cubicBezTo>
                    <a:pt x="4572476" y="259556"/>
                    <a:pt x="4574381" y="256699"/>
                    <a:pt x="4576287" y="253841"/>
                  </a:cubicBezTo>
                  <a:close/>
                  <a:moveTo>
                    <a:pt x="4566762" y="268129"/>
                  </a:moveTo>
                  <a:cubicBezTo>
                    <a:pt x="4566762" y="268129"/>
                    <a:pt x="4566762" y="269081"/>
                    <a:pt x="4566762" y="268129"/>
                  </a:cubicBezTo>
                  <a:cubicBezTo>
                    <a:pt x="4568666" y="273844"/>
                    <a:pt x="4570572" y="278606"/>
                    <a:pt x="4571524" y="284321"/>
                  </a:cubicBezTo>
                  <a:cubicBezTo>
                    <a:pt x="4572476" y="288131"/>
                    <a:pt x="4573429" y="292894"/>
                    <a:pt x="4574381" y="296704"/>
                  </a:cubicBezTo>
                  <a:cubicBezTo>
                    <a:pt x="4574381" y="298609"/>
                    <a:pt x="4574381" y="299561"/>
                    <a:pt x="4574381" y="301466"/>
                  </a:cubicBezTo>
                  <a:cubicBezTo>
                    <a:pt x="4570572" y="293846"/>
                    <a:pt x="4568666" y="289084"/>
                    <a:pt x="4568666" y="289084"/>
                  </a:cubicBezTo>
                  <a:cubicBezTo>
                    <a:pt x="4568666" y="289084"/>
                    <a:pt x="4570572" y="296704"/>
                    <a:pt x="4574381" y="309086"/>
                  </a:cubicBezTo>
                  <a:cubicBezTo>
                    <a:pt x="4573429" y="310991"/>
                    <a:pt x="4572476" y="312896"/>
                    <a:pt x="4571524" y="314801"/>
                  </a:cubicBezTo>
                  <a:cubicBezTo>
                    <a:pt x="4571524" y="314801"/>
                    <a:pt x="4571524" y="314801"/>
                    <a:pt x="4571524" y="315754"/>
                  </a:cubicBezTo>
                  <a:cubicBezTo>
                    <a:pt x="4568666" y="293846"/>
                    <a:pt x="4566762" y="278606"/>
                    <a:pt x="4564856" y="271939"/>
                  </a:cubicBezTo>
                  <a:cubicBezTo>
                    <a:pt x="4564856" y="270986"/>
                    <a:pt x="4565809" y="270034"/>
                    <a:pt x="4566762" y="268129"/>
                  </a:cubicBezTo>
                  <a:close/>
                  <a:moveTo>
                    <a:pt x="4560094" y="254794"/>
                  </a:moveTo>
                  <a:cubicBezTo>
                    <a:pt x="4561047" y="256699"/>
                    <a:pt x="4561999" y="258604"/>
                    <a:pt x="4562951" y="260509"/>
                  </a:cubicBezTo>
                  <a:cubicBezTo>
                    <a:pt x="4561999" y="261461"/>
                    <a:pt x="4561047" y="262414"/>
                    <a:pt x="4561047" y="263366"/>
                  </a:cubicBezTo>
                  <a:cubicBezTo>
                    <a:pt x="4560094" y="265271"/>
                    <a:pt x="4558189" y="266224"/>
                    <a:pt x="4557237" y="268129"/>
                  </a:cubicBezTo>
                  <a:cubicBezTo>
                    <a:pt x="4558189" y="263366"/>
                    <a:pt x="4559141" y="258604"/>
                    <a:pt x="4560094" y="254794"/>
                  </a:cubicBezTo>
                  <a:close/>
                  <a:moveTo>
                    <a:pt x="4548664" y="317659"/>
                  </a:moveTo>
                  <a:cubicBezTo>
                    <a:pt x="4551522" y="307181"/>
                    <a:pt x="4554379" y="298609"/>
                    <a:pt x="4557237" y="290036"/>
                  </a:cubicBezTo>
                  <a:cubicBezTo>
                    <a:pt x="4559141" y="284321"/>
                    <a:pt x="4561047" y="279559"/>
                    <a:pt x="4562951" y="275749"/>
                  </a:cubicBezTo>
                  <a:cubicBezTo>
                    <a:pt x="4561999" y="283369"/>
                    <a:pt x="4561047" y="298609"/>
                    <a:pt x="4560094" y="318611"/>
                  </a:cubicBezTo>
                  <a:cubicBezTo>
                    <a:pt x="4557237" y="313849"/>
                    <a:pt x="4555331" y="310991"/>
                    <a:pt x="4555331" y="310991"/>
                  </a:cubicBezTo>
                  <a:cubicBezTo>
                    <a:pt x="4555331" y="310991"/>
                    <a:pt x="4557237" y="314801"/>
                    <a:pt x="4560094" y="321469"/>
                  </a:cubicBezTo>
                  <a:cubicBezTo>
                    <a:pt x="4560094" y="321469"/>
                    <a:pt x="4560094" y="321469"/>
                    <a:pt x="4560094" y="321469"/>
                  </a:cubicBezTo>
                  <a:cubicBezTo>
                    <a:pt x="4560094" y="328136"/>
                    <a:pt x="4559141" y="334804"/>
                    <a:pt x="4559141" y="342424"/>
                  </a:cubicBezTo>
                  <a:cubicBezTo>
                    <a:pt x="4558189" y="346234"/>
                    <a:pt x="4556284" y="349091"/>
                    <a:pt x="4555331" y="352901"/>
                  </a:cubicBezTo>
                  <a:cubicBezTo>
                    <a:pt x="4554379" y="355759"/>
                    <a:pt x="4553426" y="358616"/>
                    <a:pt x="4552474" y="361474"/>
                  </a:cubicBezTo>
                  <a:cubicBezTo>
                    <a:pt x="4550569" y="354806"/>
                    <a:pt x="4549616" y="349091"/>
                    <a:pt x="4547712" y="343376"/>
                  </a:cubicBezTo>
                  <a:cubicBezTo>
                    <a:pt x="4547712" y="333851"/>
                    <a:pt x="4547712" y="328136"/>
                    <a:pt x="4547712" y="328136"/>
                  </a:cubicBezTo>
                  <a:cubicBezTo>
                    <a:pt x="4547712" y="328136"/>
                    <a:pt x="4546759" y="331946"/>
                    <a:pt x="4545806" y="338614"/>
                  </a:cubicBezTo>
                  <a:cubicBezTo>
                    <a:pt x="4545806" y="338614"/>
                    <a:pt x="4545806" y="337661"/>
                    <a:pt x="4545806" y="337661"/>
                  </a:cubicBezTo>
                  <a:cubicBezTo>
                    <a:pt x="4545806" y="336709"/>
                    <a:pt x="4545806" y="336709"/>
                    <a:pt x="4544854" y="335756"/>
                  </a:cubicBezTo>
                  <a:cubicBezTo>
                    <a:pt x="4546759" y="329089"/>
                    <a:pt x="4547712" y="323374"/>
                    <a:pt x="4548664" y="317659"/>
                  </a:cubicBezTo>
                  <a:close/>
                  <a:moveTo>
                    <a:pt x="4457224" y="306229"/>
                  </a:moveTo>
                  <a:cubicBezTo>
                    <a:pt x="4457224" y="306229"/>
                    <a:pt x="4456272" y="306229"/>
                    <a:pt x="4457224" y="306229"/>
                  </a:cubicBezTo>
                  <a:cubicBezTo>
                    <a:pt x="4457224" y="305276"/>
                    <a:pt x="4457224" y="305276"/>
                    <a:pt x="4457224" y="304324"/>
                  </a:cubicBezTo>
                  <a:cubicBezTo>
                    <a:pt x="4457224" y="305276"/>
                    <a:pt x="4457224" y="306229"/>
                    <a:pt x="4457224" y="306229"/>
                  </a:cubicBezTo>
                  <a:close/>
                  <a:moveTo>
                    <a:pt x="4478179" y="359569"/>
                  </a:moveTo>
                  <a:cubicBezTo>
                    <a:pt x="4477226" y="352901"/>
                    <a:pt x="4476274" y="346234"/>
                    <a:pt x="4476274" y="339566"/>
                  </a:cubicBezTo>
                  <a:cubicBezTo>
                    <a:pt x="4476274" y="338614"/>
                    <a:pt x="4476274" y="337661"/>
                    <a:pt x="4476274" y="336709"/>
                  </a:cubicBezTo>
                  <a:cubicBezTo>
                    <a:pt x="4479131" y="340519"/>
                    <a:pt x="4481037" y="343376"/>
                    <a:pt x="4483894" y="347186"/>
                  </a:cubicBezTo>
                  <a:cubicBezTo>
                    <a:pt x="4481037" y="350996"/>
                    <a:pt x="4480084" y="355759"/>
                    <a:pt x="4478179" y="359569"/>
                  </a:cubicBezTo>
                  <a:close/>
                  <a:moveTo>
                    <a:pt x="4497229" y="371951"/>
                  </a:moveTo>
                  <a:cubicBezTo>
                    <a:pt x="4497229" y="370046"/>
                    <a:pt x="4497229" y="369094"/>
                    <a:pt x="4497229" y="367189"/>
                  </a:cubicBezTo>
                  <a:cubicBezTo>
                    <a:pt x="4497229" y="368141"/>
                    <a:pt x="4497229" y="369094"/>
                    <a:pt x="4498181" y="370046"/>
                  </a:cubicBezTo>
                  <a:cubicBezTo>
                    <a:pt x="4497229" y="370999"/>
                    <a:pt x="4497229" y="370999"/>
                    <a:pt x="4497229" y="371951"/>
                  </a:cubicBezTo>
                  <a:close/>
                  <a:moveTo>
                    <a:pt x="4504849" y="322421"/>
                  </a:moveTo>
                  <a:cubicBezTo>
                    <a:pt x="4504849" y="325279"/>
                    <a:pt x="4504849" y="328136"/>
                    <a:pt x="4504849" y="330994"/>
                  </a:cubicBezTo>
                  <a:cubicBezTo>
                    <a:pt x="4503897" y="333851"/>
                    <a:pt x="4502944" y="337661"/>
                    <a:pt x="4501991" y="341471"/>
                  </a:cubicBezTo>
                  <a:cubicBezTo>
                    <a:pt x="4501991" y="343376"/>
                    <a:pt x="4501039" y="346234"/>
                    <a:pt x="4501039" y="348139"/>
                  </a:cubicBezTo>
                  <a:cubicBezTo>
                    <a:pt x="4500087" y="347186"/>
                    <a:pt x="4499134" y="346234"/>
                    <a:pt x="4499134" y="345281"/>
                  </a:cubicBezTo>
                  <a:cubicBezTo>
                    <a:pt x="4499134" y="344329"/>
                    <a:pt x="4498181" y="343376"/>
                    <a:pt x="4498181" y="342424"/>
                  </a:cubicBezTo>
                  <a:cubicBezTo>
                    <a:pt x="4499134" y="336709"/>
                    <a:pt x="4501039" y="330994"/>
                    <a:pt x="4501991" y="326231"/>
                  </a:cubicBezTo>
                  <a:cubicBezTo>
                    <a:pt x="4502944" y="320516"/>
                    <a:pt x="4504849" y="315754"/>
                    <a:pt x="4506754" y="310991"/>
                  </a:cubicBezTo>
                  <a:cubicBezTo>
                    <a:pt x="4505801" y="314801"/>
                    <a:pt x="4505801" y="318611"/>
                    <a:pt x="4504849" y="322421"/>
                  </a:cubicBezTo>
                  <a:close/>
                  <a:moveTo>
                    <a:pt x="4462939" y="250984"/>
                  </a:moveTo>
                  <a:cubicBezTo>
                    <a:pt x="4465797" y="242411"/>
                    <a:pt x="4468654" y="233839"/>
                    <a:pt x="4470559" y="226219"/>
                  </a:cubicBezTo>
                  <a:cubicBezTo>
                    <a:pt x="4470559" y="227171"/>
                    <a:pt x="4472464" y="229076"/>
                    <a:pt x="4474369" y="231934"/>
                  </a:cubicBezTo>
                  <a:cubicBezTo>
                    <a:pt x="4475322" y="233839"/>
                    <a:pt x="4477226" y="235744"/>
                    <a:pt x="4479131" y="238601"/>
                  </a:cubicBezTo>
                  <a:cubicBezTo>
                    <a:pt x="4481037" y="241459"/>
                    <a:pt x="4481989" y="245269"/>
                    <a:pt x="4483894" y="248126"/>
                  </a:cubicBezTo>
                  <a:cubicBezTo>
                    <a:pt x="4485799" y="251936"/>
                    <a:pt x="4487704" y="255746"/>
                    <a:pt x="4489609" y="260509"/>
                  </a:cubicBezTo>
                  <a:cubicBezTo>
                    <a:pt x="4491514" y="265271"/>
                    <a:pt x="4493419" y="270034"/>
                    <a:pt x="4495324" y="275749"/>
                  </a:cubicBezTo>
                  <a:cubicBezTo>
                    <a:pt x="4497229" y="281464"/>
                    <a:pt x="4499134" y="287179"/>
                    <a:pt x="4501039" y="293846"/>
                  </a:cubicBezTo>
                  <a:cubicBezTo>
                    <a:pt x="4501991" y="296704"/>
                    <a:pt x="4502944" y="299561"/>
                    <a:pt x="4503897" y="303371"/>
                  </a:cubicBezTo>
                  <a:cubicBezTo>
                    <a:pt x="4501991" y="308134"/>
                    <a:pt x="4499134" y="312896"/>
                    <a:pt x="4497229" y="317659"/>
                  </a:cubicBezTo>
                  <a:cubicBezTo>
                    <a:pt x="4496276" y="320516"/>
                    <a:pt x="4494372" y="323374"/>
                    <a:pt x="4493419" y="326231"/>
                  </a:cubicBezTo>
                  <a:cubicBezTo>
                    <a:pt x="4490562" y="297656"/>
                    <a:pt x="4488656" y="280511"/>
                    <a:pt x="4488656" y="280511"/>
                  </a:cubicBezTo>
                  <a:cubicBezTo>
                    <a:pt x="4488656" y="280511"/>
                    <a:pt x="4487704" y="294799"/>
                    <a:pt x="4487704" y="319564"/>
                  </a:cubicBezTo>
                  <a:cubicBezTo>
                    <a:pt x="4486751" y="316706"/>
                    <a:pt x="4484847" y="313849"/>
                    <a:pt x="4483894" y="311944"/>
                  </a:cubicBezTo>
                  <a:cubicBezTo>
                    <a:pt x="4477226" y="297656"/>
                    <a:pt x="4473416" y="289084"/>
                    <a:pt x="4473416" y="289084"/>
                  </a:cubicBezTo>
                  <a:cubicBezTo>
                    <a:pt x="4473416" y="289084"/>
                    <a:pt x="4476274" y="297656"/>
                    <a:pt x="4481037" y="312896"/>
                  </a:cubicBezTo>
                  <a:cubicBezTo>
                    <a:pt x="4482941" y="317659"/>
                    <a:pt x="4484847" y="323374"/>
                    <a:pt x="4486751" y="330041"/>
                  </a:cubicBezTo>
                  <a:cubicBezTo>
                    <a:pt x="4485799" y="329089"/>
                    <a:pt x="4485799" y="328136"/>
                    <a:pt x="4484847" y="328136"/>
                  </a:cubicBezTo>
                  <a:cubicBezTo>
                    <a:pt x="4481037" y="324326"/>
                    <a:pt x="4478179" y="321469"/>
                    <a:pt x="4475322" y="318611"/>
                  </a:cubicBezTo>
                  <a:cubicBezTo>
                    <a:pt x="4474369" y="313849"/>
                    <a:pt x="4473416" y="309086"/>
                    <a:pt x="4473416" y="304324"/>
                  </a:cubicBezTo>
                  <a:cubicBezTo>
                    <a:pt x="4471512" y="294799"/>
                    <a:pt x="4470559" y="286226"/>
                    <a:pt x="4468654" y="278606"/>
                  </a:cubicBezTo>
                  <a:cubicBezTo>
                    <a:pt x="4474369" y="264319"/>
                    <a:pt x="4477226" y="256699"/>
                    <a:pt x="4477226" y="256699"/>
                  </a:cubicBezTo>
                  <a:cubicBezTo>
                    <a:pt x="4477226" y="256699"/>
                    <a:pt x="4473416" y="262414"/>
                    <a:pt x="4466749" y="273844"/>
                  </a:cubicBezTo>
                  <a:cubicBezTo>
                    <a:pt x="4465797" y="268129"/>
                    <a:pt x="4464844" y="263366"/>
                    <a:pt x="4462939" y="258604"/>
                  </a:cubicBezTo>
                  <a:cubicBezTo>
                    <a:pt x="4462939" y="257651"/>
                    <a:pt x="4462939" y="256699"/>
                    <a:pt x="4462939" y="256699"/>
                  </a:cubicBezTo>
                  <a:cubicBezTo>
                    <a:pt x="4461987" y="253841"/>
                    <a:pt x="4461987" y="252889"/>
                    <a:pt x="4462939" y="250984"/>
                  </a:cubicBezTo>
                  <a:close/>
                  <a:moveTo>
                    <a:pt x="4461034" y="255746"/>
                  </a:moveTo>
                  <a:cubicBezTo>
                    <a:pt x="4461034" y="255746"/>
                    <a:pt x="4461034" y="256699"/>
                    <a:pt x="4461034" y="255746"/>
                  </a:cubicBezTo>
                  <a:cubicBezTo>
                    <a:pt x="4461034" y="256699"/>
                    <a:pt x="4461034" y="256699"/>
                    <a:pt x="4461034" y="255746"/>
                  </a:cubicBezTo>
                  <a:cubicBezTo>
                    <a:pt x="4461034" y="255746"/>
                    <a:pt x="4461034" y="255746"/>
                    <a:pt x="4461034" y="255746"/>
                  </a:cubicBezTo>
                  <a:close/>
                  <a:moveTo>
                    <a:pt x="4455319" y="274796"/>
                  </a:moveTo>
                  <a:cubicBezTo>
                    <a:pt x="4456272" y="272891"/>
                    <a:pt x="4457224" y="270034"/>
                    <a:pt x="4457224" y="268129"/>
                  </a:cubicBezTo>
                  <a:cubicBezTo>
                    <a:pt x="4457224" y="270034"/>
                    <a:pt x="4457224" y="271939"/>
                    <a:pt x="4457224" y="273844"/>
                  </a:cubicBezTo>
                  <a:cubicBezTo>
                    <a:pt x="4457224" y="277654"/>
                    <a:pt x="4457224" y="280511"/>
                    <a:pt x="4458176" y="284321"/>
                  </a:cubicBezTo>
                  <a:cubicBezTo>
                    <a:pt x="4457224" y="287179"/>
                    <a:pt x="4455319" y="290036"/>
                    <a:pt x="4454366" y="292894"/>
                  </a:cubicBezTo>
                  <a:cubicBezTo>
                    <a:pt x="4454366" y="287179"/>
                    <a:pt x="4454366" y="280511"/>
                    <a:pt x="4455319" y="274796"/>
                  </a:cubicBezTo>
                  <a:close/>
                  <a:moveTo>
                    <a:pt x="4449604" y="361474"/>
                  </a:moveTo>
                  <a:cubicBezTo>
                    <a:pt x="4450556" y="353854"/>
                    <a:pt x="4450556" y="346234"/>
                    <a:pt x="4451509" y="339566"/>
                  </a:cubicBezTo>
                  <a:cubicBezTo>
                    <a:pt x="4452462" y="340519"/>
                    <a:pt x="4452462" y="342424"/>
                    <a:pt x="4453414" y="343376"/>
                  </a:cubicBezTo>
                  <a:cubicBezTo>
                    <a:pt x="4453414" y="343376"/>
                    <a:pt x="4453414" y="343376"/>
                    <a:pt x="4453414" y="344329"/>
                  </a:cubicBezTo>
                  <a:cubicBezTo>
                    <a:pt x="4453414" y="344329"/>
                    <a:pt x="4453414" y="344329"/>
                    <a:pt x="4453414" y="344329"/>
                  </a:cubicBezTo>
                  <a:cubicBezTo>
                    <a:pt x="4452462" y="350996"/>
                    <a:pt x="4451509" y="358616"/>
                    <a:pt x="4451509" y="366236"/>
                  </a:cubicBezTo>
                  <a:cubicBezTo>
                    <a:pt x="4450556" y="372904"/>
                    <a:pt x="4449604" y="380524"/>
                    <a:pt x="4448651" y="388144"/>
                  </a:cubicBezTo>
                  <a:cubicBezTo>
                    <a:pt x="4447699" y="387191"/>
                    <a:pt x="4447699" y="387191"/>
                    <a:pt x="4446747" y="386239"/>
                  </a:cubicBezTo>
                  <a:cubicBezTo>
                    <a:pt x="4447699" y="377666"/>
                    <a:pt x="4448651" y="370046"/>
                    <a:pt x="4449604" y="361474"/>
                  </a:cubicBezTo>
                  <a:close/>
                  <a:moveTo>
                    <a:pt x="4386739" y="331946"/>
                  </a:moveTo>
                  <a:cubicBezTo>
                    <a:pt x="4387691" y="332899"/>
                    <a:pt x="4388644" y="334804"/>
                    <a:pt x="4390549" y="335756"/>
                  </a:cubicBezTo>
                  <a:cubicBezTo>
                    <a:pt x="4390549" y="337661"/>
                    <a:pt x="4390549" y="339566"/>
                    <a:pt x="4390549" y="342424"/>
                  </a:cubicBezTo>
                  <a:cubicBezTo>
                    <a:pt x="4389597" y="343376"/>
                    <a:pt x="4388644" y="345281"/>
                    <a:pt x="4386739" y="347186"/>
                  </a:cubicBezTo>
                  <a:cubicBezTo>
                    <a:pt x="4386739" y="341471"/>
                    <a:pt x="4386739" y="336709"/>
                    <a:pt x="4386739" y="331946"/>
                  </a:cubicBezTo>
                  <a:close/>
                  <a:moveTo>
                    <a:pt x="4389597" y="376714"/>
                  </a:moveTo>
                  <a:cubicBezTo>
                    <a:pt x="4389597" y="376714"/>
                    <a:pt x="4389597" y="375761"/>
                    <a:pt x="4388644" y="375761"/>
                  </a:cubicBezTo>
                  <a:cubicBezTo>
                    <a:pt x="4388644" y="373856"/>
                    <a:pt x="4387691" y="371951"/>
                    <a:pt x="4387691" y="370046"/>
                  </a:cubicBezTo>
                  <a:cubicBezTo>
                    <a:pt x="4387691" y="367189"/>
                    <a:pt x="4387691" y="363379"/>
                    <a:pt x="4387691" y="360521"/>
                  </a:cubicBezTo>
                  <a:cubicBezTo>
                    <a:pt x="4387691" y="357664"/>
                    <a:pt x="4387691" y="354806"/>
                    <a:pt x="4387691" y="351949"/>
                  </a:cubicBezTo>
                  <a:cubicBezTo>
                    <a:pt x="4388644" y="349091"/>
                    <a:pt x="4390549" y="347186"/>
                    <a:pt x="4391501" y="345281"/>
                  </a:cubicBezTo>
                  <a:cubicBezTo>
                    <a:pt x="4391501" y="346234"/>
                    <a:pt x="4391501" y="348139"/>
                    <a:pt x="4391501" y="349091"/>
                  </a:cubicBezTo>
                  <a:cubicBezTo>
                    <a:pt x="4391501" y="355759"/>
                    <a:pt x="4392454" y="362426"/>
                    <a:pt x="4392454" y="370046"/>
                  </a:cubicBezTo>
                  <a:cubicBezTo>
                    <a:pt x="4390549" y="371951"/>
                    <a:pt x="4389597" y="374809"/>
                    <a:pt x="4389597" y="376714"/>
                  </a:cubicBezTo>
                  <a:close/>
                  <a:moveTo>
                    <a:pt x="4424839" y="351949"/>
                  </a:moveTo>
                  <a:cubicBezTo>
                    <a:pt x="4424839" y="352901"/>
                    <a:pt x="4424839" y="353854"/>
                    <a:pt x="4424839" y="354806"/>
                  </a:cubicBezTo>
                  <a:cubicBezTo>
                    <a:pt x="4423887" y="355759"/>
                    <a:pt x="4423887" y="356711"/>
                    <a:pt x="4422934" y="356711"/>
                  </a:cubicBezTo>
                  <a:cubicBezTo>
                    <a:pt x="4422934" y="354806"/>
                    <a:pt x="4423887" y="353854"/>
                    <a:pt x="4424839" y="351949"/>
                  </a:cubicBezTo>
                  <a:close/>
                  <a:moveTo>
                    <a:pt x="4415314" y="411004"/>
                  </a:moveTo>
                  <a:cubicBezTo>
                    <a:pt x="4415314" y="411004"/>
                    <a:pt x="4415314" y="411956"/>
                    <a:pt x="4415314" y="411956"/>
                  </a:cubicBezTo>
                  <a:cubicBezTo>
                    <a:pt x="4414362" y="411004"/>
                    <a:pt x="4413409" y="410051"/>
                    <a:pt x="4412456" y="409099"/>
                  </a:cubicBezTo>
                  <a:cubicBezTo>
                    <a:pt x="4412456" y="401479"/>
                    <a:pt x="4412456" y="392906"/>
                    <a:pt x="4411504" y="385286"/>
                  </a:cubicBezTo>
                  <a:cubicBezTo>
                    <a:pt x="4414362" y="380524"/>
                    <a:pt x="4417219" y="376714"/>
                    <a:pt x="4420076" y="372904"/>
                  </a:cubicBezTo>
                  <a:cubicBezTo>
                    <a:pt x="4420076" y="373856"/>
                    <a:pt x="4421029" y="373856"/>
                    <a:pt x="4421029" y="374809"/>
                  </a:cubicBezTo>
                  <a:cubicBezTo>
                    <a:pt x="4419124" y="386239"/>
                    <a:pt x="4417219" y="397669"/>
                    <a:pt x="4415314" y="411004"/>
                  </a:cubicBezTo>
                  <a:close/>
                  <a:moveTo>
                    <a:pt x="4410551" y="254794"/>
                  </a:moveTo>
                  <a:cubicBezTo>
                    <a:pt x="4413409" y="260509"/>
                    <a:pt x="4417219" y="267176"/>
                    <a:pt x="4421029" y="273844"/>
                  </a:cubicBezTo>
                  <a:cubicBezTo>
                    <a:pt x="4419124" y="280511"/>
                    <a:pt x="4417219" y="287179"/>
                    <a:pt x="4415314" y="293846"/>
                  </a:cubicBezTo>
                  <a:cubicBezTo>
                    <a:pt x="4413409" y="301466"/>
                    <a:pt x="4410551" y="309086"/>
                    <a:pt x="4408647" y="316706"/>
                  </a:cubicBezTo>
                  <a:cubicBezTo>
                    <a:pt x="4407694" y="305276"/>
                    <a:pt x="4406741" y="297656"/>
                    <a:pt x="4406741" y="297656"/>
                  </a:cubicBezTo>
                  <a:cubicBezTo>
                    <a:pt x="4406741" y="297656"/>
                    <a:pt x="4404837" y="310991"/>
                    <a:pt x="4402931" y="331946"/>
                  </a:cubicBezTo>
                  <a:cubicBezTo>
                    <a:pt x="4402931" y="333851"/>
                    <a:pt x="4401979" y="335756"/>
                    <a:pt x="4401026" y="337661"/>
                  </a:cubicBezTo>
                  <a:cubicBezTo>
                    <a:pt x="4401026" y="337661"/>
                    <a:pt x="4400074" y="336709"/>
                    <a:pt x="4400074" y="336709"/>
                  </a:cubicBezTo>
                  <a:cubicBezTo>
                    <a:pt x="4393406" y="295751"/>
                    <a:pt x="4388644" y="270034"/>
                    <a:pt x="4388644" y="270034"/>
                  </a:cubicBezTo>
                  <a:cubicBezTo>
                    <a:pt x="4388644" y="270034"/>
                    <a:pt x="4388644" y="292894"/>
                    <a:pt x="4389597" y="328136"/>
                  </a:cubicBezTo>
                  <a:cubicBezTo>
                    <a:pt x="4388644" y="327184"/>
                    <a:pt x="4387691" y="326231"/>
                    <a:pt x="4386739" y="325279"/>
                  </a:cubicBezTo>
                  <a:cubicBezTo>
                    <a:pt x="4386739" y="324326"/>
                    <a:pt x="4386739" y="324326"/>
                    <a:pt x="4386739" y="323374"/>
                  </a:cubicBezTo>
                  <a:cubicBezTo>
                    <a:pt x="4387691" y="311944"/>
                    <a:pt x="4386739" y="300514"/>
                    <a:pt x="4387691" y="290989"/>
                  </a:cubicBezTo>
                  <a:cubicBezTo>
                    <a:pt x="4388644" y="280511"/>
                    <a:pt x="4388644" y="271939"/>
                    <a:pt x="4389597" y="263366"/>
                  </a:cubicBezTo>
                  <a:cubicBezTo>
                    <a:pt x="4390549" y="254794"/>
                    <a:pt x="4390549" y="248126"/>
                    <a:pt x="4391501" y="242411"/>
                  </a:cubicBezTo>
                  <a:cubicBezTo>
                    <a:pt x="4392454" y="233839"/>
                    <a:pt x="4393406" y="228124"/>
                    <a:pt x="4393406" y="225266"/>
                  </a:cubicBezTo>
                  <a:cubicBezTo>
                    <a:pt x="4399122" y="232886"/>
                    <a:pt x="4403884" y="243364"/>
                    <a:pt x="4410551" y="254794"/>
                  </a:cubicBezTo>
                  <a:close/>
                  <a:moveTo>
                    <a:pt x="4389597" y="217646"/>
                  </a:moveTo>
                  <a:cubicBezTo>
                    <a:pt x="4390549" y="219551"/>
                    <a:pt x="4392454" y="221456"/>
                    <a:pt x="4393406" y="224314"/>
                  </a:cubicBezTo>
                  <a:cubicBezTo>
                    <a:pt x="4392454" y="227171"/>
                    <a:pt x="4390549" y="232886"/>
                    <a:pt x="4387691" y="240506"/>
                  </a:cubicBezTo>
                  <a:cubicBezTo>
                    <a:pt x="4385787" y="246221"/>
                    <a:pt x="4383881" y="252889"/>
                    <a:pt x="4381976" y="260509"/>
                  </a:cubicBezTo>
                  <a:cubicBezTo>
                    <a:pt x="4381976" y="259556"/>
                    <a:pt x="4381976" y="257651"/>
                    <a:pt x="4381976" y="256699"/>
                  </a:cubicBezTo>
                  <a:cubicBezTo>
                    <a:pt x="4384834" y="242411"/>
                    <a:pt x="4386739" y="229076"/>
                    <a:pt x="4389597" y="217646"/>
                  </a:cubicBezTo>
                  <a:close/>
                  <a:moveTo>
                    <a:pt x="4374356" y="291941"/>
                  </a:moveTo>
                  <a:cubicBezTo>
                    <a:pt x="4374356" y="291941"/>
                    <a:pt x="4374356" y="292894"/>
                    <a:pt x="4374356" y="292894"/>
                  </a:cubicBezTo>
                  <a:cubicBezTo>
                    <a:pt x="4374356" y="292894"/>
                    <a:pt x="4374356" y="292894"/>
                    <a:pt x="4374356" y="291941"/>
                  </a:cubicBezTo>
                  <a:cubicBezTo>
                    <a:pt x="4374356" y="291941"/>
                    <a:pt x="4374356" y="291941"/>
                    <a:pt x="4374356" y="291941"/>
                  </a:cubicBezTo>
                  <a:close/>
                  <a:moveTo>
                    <a:pt x="4360069" y="282416"/>
                  </a:moveTo>
                  <a:cubicBezTo>
                    <a:pt x="4360069" y="284321"/>
                    <a:pt x="4360069" y="287179"/>
                    <a:pt x="4360069" y="290036"/>
                  </a:cubicBezTo>
                  <a:cubicBezTo>
                    <a:pt x="4360069" y="289084"/>
                    <a:pt x="4359116" y="288131"/>
                    <a:pt x="4359116" y="288131"/>
                  </a:cubicBezTo>
                  <a:cubicBezTo>
                    <a:pt x="4359116" y="285274"/>
                    <a:pt x="4359116" y="283369"/>
                    <a:pt x="4360069" y="282416"/>
                  </a:cubicBezTo>
                  <a:close/>
                  <a:moveTo>
                    <a:pt x="4313397" y="387191"/>
                  </a:moveTo>
                  <a:cubicBezTo>
                    <a:pt x="4312444" y="388144"/>
                    <a:pt x="4312444" y="390049"/>
                    <a:pt x="4311491" y="391001"/>
                  </a:cubicBezTo>
                  <a:cubicBezTo>
                    <a:pt x="4312444" y="389096"/>
                    <a:pt x="4312444" y="388144"/>
                    <a:pt x="4313397" y="387191"/>
                  </a:cubicBezTo>
                  <a:cubicBezTo>
                    <a:pt x="4313397" y="386239"/>
                    <a:pt x="4313397" y="387191"/>
                    <a:pt x="4313397" y="387191"/>
                  </a:cubicBezTo>
                  <a:close/>
                  <a:moveTo>
                    <a:pt x="4311491" y="351949"/>
                  </a:moveTo>
                  <a:cubicBezTo>
                    <a:pt x="4311491" y="356711"/>
                    <a:pt x="4312444" y="360521"/>
                    <a:pt x="4312444" y="365284"/>
                  </a:cubicBezTo>
                  <a:cubicBezTo>
                    <a:pt x="4311491" y="364331"/>
                    <a:pt x="4311491" y="364331"/>
                    <a:pt x="4311491" y="363379"/>
                  </a:cubicBezTo>
                  <a:cubicBezTo>
                    <a:pt x="4311491" y="358616"/>
                    <a:pt x="4311491" y="355759"/>
                    <a:pt x="4311491" y="351949"/>
                  </a:cubicBezTo>
                  <a:close/>
                  <a:moveTo>
                    <a:pt x="4247674" y="313849"/>
                  </a:moveTo>
                  <a:cubicBezTo>
                    <a:pt x="4247674" y="312896"/>
                    <a:pt x="4247674" y="312896"/>
                    <a:pt x="4247674" y="311944"/>
                  </a:cubicBezTo>
                  <a:cubicBezTo>
                    <a:pt x="4247674" y="312896"/>
                    <a:pt x="4247674" y="312896"/>
                    <a:pt x="4247674" y="313849"/>
                  </a:cubicBezTo>
                  <a:cubicBezTo>
                    <a:pt x="4247674" y="317659"/>
                    <a:pt x="4247674" y="320516"/>
                    <a:pt x="4246722" y="324326"/>
                  </a:cubicBezTo>
                  <a:cubicBezTo>
                    <a:pt x="4246722" y="323374"/>
                    <a:pt x="4246722" y="322421"/>
                    <a:pt x="4246722" y="322421"/>
                  </a:cubicBezTo>
                  <a:cubicBezTo>
                    <a:pt x="4246722" y="318611"/>
                    <a:pt x="4247674" y="315754"/>
                    <a:pt x="4247674" y="313849"/>
                  </a:cubicBezTo>
                  <a:close/>
                  <a:moveTo>
                    <a:pt x="4181951" y="367189"/>
                  </a:moveTo>
                  <a:cubicBezTo>
                    <a:pt x="4181951" y="351949"/>
                    <a:pt x="4182904" y="337661"/>
                    <a:pt x="4182904" y="324326"/>
                  </a:cubicBezTo>
                  <a:cubicBezTo>
                    <a:pt x="4182904" y="326231"/>
                    <a:pt x="4183856" y="328136"/>
                    <a:pt x="4183856" y="330041"/>
                  </a:cubicBezTo>
                  <a:cubicBezTo>
                    <a:pt x="4184809" y="333851"/>
                    <a:pt x="4185761" y="336709"/>
                    <a:pt x="4185761" y="340519"/>
                  </a:cubicBezTo>
                  <a:cubicBezTo>
                    <a:pt x="4185761" y="341471"/>
                    <a:pt x="4185761" y="342424"/>
                    <a:pt x="4185761" y="342424"/>
                  </a:cubicBezTo>
                  <a:cubicBezTo>
                    <a:pt x="4184809" y="339566"/>
                    <a:pt x="4183856" y="338614"/>
                    <a:pt x="4183856" y="338614"/>
                  </a:cubicBezTo>
                  <a:cubicBezTo>
                    <a:pt x="4183856" y="338614"/>
                    <a:pt x="4184809" y="345281"/>
                    <a:pt x="4187666" y="357664"/>
                  </a:cubicBezTo>
                  <a:cubicBezTo>
                    <a:pt x="4187666" y="360521"/>
                    <a:pt x="4188619" y="362426"/>
                    <a:pt x="4189571" y="365284"/>
                  </a:cubicBezTo>
                  <a:cubicBezTo>
                    <a:pt x="4189571" y="368141"/>
                    <a:pt x="4190524" y="370999"/>
                    <a:pt x="4191476" y="373856"/>
                  </a:cubicBezTo>
                  <a:cubicBezTo>
                    <a:pt x="4191476" y="377666"/>
                    <a:pt x="4190524" y="382429"/>
                    <a:pt x="4190524" y="386239"/>
                  </a:cubicBezTo>
                  <a:cubicBezTo>
                    <a:pt x="4190524" y="388144"/>
                    <a:pt x="4190524" y="390049"/>
                    <a:pt x="4190524" y="391954"/>
                  </a:cubicBezTo>
                  <a:cubicBezTo>
                    <a:pt x="4187666" y="383381"/>
                    <a:pt x="4184809" y="374809"/>
                    <a:pt x="4181951" y="367189"/>
                  </a:cubicBezTo>
                  <a:cubicBezTo>
                    <a:pt x="4181951" y="369094"/>
                    <a:pt x="4181951" y="368141"/>
                    <a:pt x="4181951" y="367189"/>
                  </a:cubicBezTo>
                  <a:close/>
                  <a:moveTo>
                    <a:pt x="4161949" y="401479"/>
                  </a:moveTo>
                  <a:cubicBezTo>
                    <a:pt x="4161949" y="400526"/>
                    <a:pt x="4161949" y="400526"/>
                    <a:pt x="4161949" y="399574"/>
                  </a:cubicBezTo>
                  <a:cubicBezTo>
                    <a:pt x="4161949" y="399574"/>
                    <a:pt x="4161949" y="399574"/>
                    <a:pt x="4161949" y="399574"/>
                  </a:cubicBezTo>
                  <a:cubicBezTo>
                    <a:pt x="4161949" y="400526"/>
                    <a:pt x="4161949" y="401479"/>
                    <a:pt x="4161949" y="401479"/>
                  </a:cubicBezTo>
                  <a:close/>
                  <a:moveTo>
                    <a:pt x="4160044" y="306229"/>
                  </a:moveTo>
                  <a:cubicBezTo>
                    <a:pt x="4160044" y="299561"/>
                    <a:pt x="4160996" y="295751"/>
                    <a:pt x="4160996" y="292894"/>
                  </a:cubicBezTo>
                  <a:cubicBezTo>
                    <a:pt x="4161949" y="289084"/>
                    <a:pt x="4162901" y="286226"/>
                    <a:pt x="4163854" y="282416"/>
                  </a:cubicBezTo>
                  <a:cubicBezTo>
                    <a:pt x="4163854" y="292894"/>
                    <a:pt x="4162901" y="303371"/>
                    <a:pt x="4162901" y="313849"/>
                  </a:cubicBezTo>
                  <a:cubicBezTo>
                    <a:pt x="4161949" y="310991"/>
                    <a:pt x="4160996" y="309086"/>
                    <a:pt x="4160044" y="306229"/>
                  </a:cubicBezTo>
                  <a:cubicBezTo>
                    <a:pt x="4160044" y="306229"/>
                    <a:pt x="4160044" y="306229"/>
                    <a:pt x="4160044" y="306229"/>
                  </a:cubicBezTo>
                  <a:close/>
                  <a:moveTo>
                    <a:pt x="4128611" y="354806"/>
                  </a:moveTo>
                  <a:cubicBezTo>
                    <a:pt x="4128611" y="350996"/>
                    <a:pt x="4128611" y="347186"/>
                    <a:pt x="4127659" y="343376"/>
                  </a:cubicBezTo>
                  <a:cubicBezTo>
                    <a:pt x="4127659" y="345281"/>
                    <a:pt x="4127659" y="347186"/>
                    <a:pt x="4128611" y="350044"/>
                  </a:cubicBezTo>
                  <a:cubicBezTo>
                    <a:pt x="4129564" y="354806"/>
                    <a:pt x="4129564" y="360521"/>
                    <a:pt x="4130516" y="365284"/>
                  </a:cubicBezTo>
                  <a:cubicBezTo>
                    <a:pt x="4129564" y="361474"/>
                    <a:pt x="4129564" y="358616"/>
                    <a:pt x="4128611" y="354806"/>
                  </a:cubicBezTo>
                  <a:close/>
                  <a:moveTo>
                    <a:pt x="4124801" y="255746"/>
                  </a:moveTo>
                  <a:cubicBezTo>
                    <a:pt x="4124801" y="252889"/>
                    <a:pt x="4124801" y="250031"/>
                    <a:pt x="4124801" y="248126"/>
                  </a:cubicBezTo>
                  <a:cubicBezTo>
                    <a:pt x="4129564" y="265271"/>
                    <a:pt x="4134326" y="284321"/>
                    <a:pt x="4140041" y="303371"/>
                  </a:cubicBezTo>
                  <a:cubicBezTo>
                    <a:pt x="4140041" y="304324"/>
                    <a:pt x="4140994" y="306229"/>
                    <a:pt x="4140994" y="307181"/>
                  </a:cubicBezTo>
                  <a:cubicBezTo>
                    <a:pt x="4140994" y="311944"/>
                    <a:pt x="4140994" y="316706"/>
                    <a:pt x="4140994" y="321469"/>
                  </a:cubicBezTo>
                  <a:cubicBezTo>
                    <a:pt x="4136231" y="310991"/>
                    <a:pt x="4133374" y="305276"/>
                    <a:pt x="4133374" y="305276"/>
                  </a:cubicBezTo>
                  <a:cubicBezTo>
                    <a:pt x="4133374" y="305276"/>
                    <a:pt x="4134326" y="308134"/>
                    <a:pt x="4135279" y="312896"/>
                  </a:cubicBezTo>
                  <a:cubicBezTo>
                    <a:pt x="4132421" y="309086"/>
                    <a:pt x="4130516" y="304324"/>
                    <a:pt x="4127659" y="300514"/>
                  </a:cubicBezTo>
                  <a:cubicBezTo>
                    <a:pt x="4125754" y="293846"/>
                    <a:pt x="4124801" y="288131"/>
                    <a:pt x="4123849" y="284321"/>
                  </a:cubicBezTo>
                  <a:cubicBezTo>
                    <a:pt x="4124801" y="273844"/>
                    <a:pt x="4124801" y="264319"/>
                    <a:pt x="4124801" y="255746"/>
                  </a:cubicBezTo>
                  <a:close/>
                  <a:moveTo>
                    <a:pt x="4095274" y="395764"/>
                  </a:moveTo>
                  <a:cubicBezTo>
                    <a:pt x="4094321" y="395764"/>
                    <a:pt x="4094321" y="395764"/>
                    <a:pt x="4095274" y="395764"/>
                  </a:cubicBezTo>
                  <a:cubicBezTo>
                    <a:pt x="4095274" y="394811"/>
                    <a:pt x="4095274" y="394811"/>
                    <a:pt x="4095274" y="394811"/>
                  </a:cubicBezTo>
                  <a:cubicBezTo>
                    <a:pt x="4095274" y="394811"/>
                    <a:pt x="4095274" y="395764"/>
                    <a:pt x="4095274" y="395764"/>
                  </a:cubicBezTo>
                  <a:close/>
                  <a:moveTo>
                    <a:pt x="4093369" y="386239"/>
                  </a:moveTo>
                  <a:cubicBezTo>
                    <a:pt x="4093369" y="383381"/>
                    <a:pt x="4093369" y="379571"/>
                    <a:pt x="4093369" y="376714"/>
                  </a:cubicBezTo>
                  <a:cubicBezTo>
                    <a:pt x="4094321" y="378619"/>
                    <a:pt x="4095274" y="380524"/>
                    <a:pt x="4096226" y="382429"/>
                  </a:cubicBezTo>
                  <a:cubicBezTo>
                    <a:pt x="4094321" y="384334"/>
                    <a:pt x="4094321" y="385286"/>
                    <a:pt x="4093369" y="386239"/>
                  </a:cubicBezTo>
                  <a:close/>
                  <a:moveTo>
                    <a:pt x="4097179" y="342424"/>
                  </a:moveTo>
                  <a:cubicBezTo>
                    <a:pt x="4098131" y="339566"/>
                    <a:pt x="4098131" y="337661"/>
                    <a:pt x="4099084" y="334804"/>
                  </a:cubicBezTo>
                  <a:cubicBezTo>
                    <a:pt x="4099084" y="335756"/>
                    <a:pt x="4099084" y="336709"/>
                    <a:pt x="4099084" y="337661"/>
                  </a:cubicBezTo>
                  <a:cubicBezTo>
                    <a:pt x="4099084" y="339566"/>
                    <a:pt x="4098131" y="340519"/>
                    <a:pt x="4097179" y="342424"/>
                  </a:cubicBezTo>
                  <a:close/>
                  <a:moveTo>
                    <a:pt x="4100989" y="353854"/>
                  </a:moveTo>
                  <a:cubicBezTo>
                    <a:pt x="4100989" y="352901"/>
                    <a:pt x="4100989" y="351949"/>
                    <a:pt x="4100989" y="351949"/>
                  </a:cubicBezTo>
                  <a:cubicBezTo>
                    <a:pt x="4100989" y="351949"/>
                    <a:pt x="4100989" y="351949"/>
                    <a:pt x="4100989" y="351949"/>
                  </a:cubicBezTo>
                  <a:cubicBezTo>
                    <a:pt x="4100989" y="352901"/>
                    <a:pt x="4100989" y="353854"/>
                    <a:pt x="4100989" y="353854"/>
                  </a:cubicBezTo>
                  <a:cubicBezTo>
                    <a:pt x="4100989" y="354806"/>
                    <a:pt x="4100989" y="353854"/>
                    <a:pt x="4100989" y="353854"/>
                  </a:cubicBezTo>
                  <a:close/>
                  <a:moveTo>
                    <a:pt x="4115276" y="322421"/>
                  </a:moveTo>
                  <a:cubicBezTo>
                    <a:pt x="4115276" y="330994"/>
                    <a:pt x="4114324" y="341471"/>
                    <a:pt x="4114324" y="350996"/>
                  </a:cubicBezTo>
                  <a:cubicBezTo>
                    <a:pt x="4113371" y="336709"/>
                    <a:pt x="4111466" y="327184"/>
                    <a:pt x="4111466" y="327184"/>
                  </a:cubicBezTo>
                  <a:cubicBezTo>
                    <a:pt x="4111466" y="327184"/>
                    <a:pt x="4110514" y="332899"/>
                    <a:pt x="4108609" y="342424"/>
                  </a:cubicBezTo>
                  <a:cubicBezTo>
                    <a:pt x="4108609" y="342424"/>
                    <a:pt x="4107656" y="341471"/>
                    <a:pt x="4107656" y="341471"/>
                  </a:cubicBezTo>
                  <a:cubicBezTo>
                    <a:pt x="4107656" y="339566"/>
                    <a:pt x="4106704" y="338614"/>
                    <a:pt x="4106704" y="336709"/>
                  </a:cubicBezTo>
                  <a:cubicBezTo>
                    <a:pt x="4108609" y="330994"/>
                    <a:pt x="4111466" y="326231"/>
                    <a:pt x="4113371" y="322421"/>
                  </a:cubicBezTo>
                  <a:cubicBezTo>
                    <a:pt x="4114324" y="321469"/>
                    <a:pt x="4114324" y="319564"/>
                    <a:pt x="4115276" y="318611"/>
                  </a:cubicBezTo>
                  <a:cubicBezTo>
                    <a:pt x="4115276" y="319564"/>
                    <a:pt x="4115276" y="320516"/>
                    <a:pt x="4115276" y="322421"/>
                  </a:cubicBezTo>
                  <a:close/>
                  <a:moveTo>
                    <a:pt x="4109561" y="295751"/>
                  </a:moveTo>
                  <a:cubicBezTo>
                    <a:pt x="4111466" y="299561"/>
                    <a:pt x="4113371" y="303371"/>
                    <a:pt x="4116229" y="308134"/>
                  </a:cubicBezTo>
                  <a:cubicBezTo>
                    <a:pt x="4116229" y="309086"/>
                    <a:pt x="4116229" y="310991"/>
                    <a:pt x="4116229" y="311944"/>
                  </a:cubicBezTo>
                  <a:cubicBezTo>
                    <a:pt x="4114324" y="314801"/>
                    <a:pt x="4112419" y="316706"/>
                    <a:pt x="4110514" y="320516"/>
                  </a:cubicBezTo>
                  <a:cubicBezTo>
                    <a:pt x="4108609" y="323374"/>
                    <a:pt x="4106704" y="326231"/>
                    <a:pt x="4104799" y="329089"/>
                  </a:cubicBezTo>
                  <a:cubicBezTo>
                    <a:pt x="4103846" y="326231"/>
                    <a:pt x="4102894" y="324326"/>
                    <a:pt x="4102894" y="322421"/>
                  </a:cubicBezTo>
                  <a:cubicBezTo>
                    <a:pt x="4105751" y="311944"/>
                    <a:pt x="4107656" y="303371"/>
                    <a:pt x="4109561" y="295751"/>
                  </a:cubicBezTo>
                  <a:close/>
                  <a:moveTo>
                    <a:pt x="4092416" y="294799"/>
                  </a:moveTo>
                  <a:cubicBezTo>
                    <a:pt x="4093369" y="284321"/>
                    <a:pt x="4093369" y="274796"/>
                    <a:pt x="4094321" y="265271"/>
                  </a:cubicBezTo>
                  <a:cubicBezTo>
                    <a:pt x="4095274" y="268129"/>
                    <a:pt x="4096226" y="270034"/>
                    <a:pt x="4098131" y="272891"/>
                  </a:cubicBezTo>
                  <a:cubicBezTo>
                    <a:pt x="4100989" y="278606"/>
                    <a:pt x="4103846" y="284321"/>
                    <a:pt x="4106704" y="290989"/>
                  </a:cubicBezTo>
                  <a:cubicBezTo>
                    <a:pt x="4103846" y="296704"/>
                    <a:pt x="4101941" y="304324"/>
                    <a:pt x="4098131" y="311944"/>
                  </a:cubicBezTo>
                  <a:cubicBezTo>
                    <a:pt x="4097179" y="308134"/>
                    <a:pt x="4096226" y="306229"/>
                    <a:pt x="4096226" y="306229"/>
                  </a:cubicBezTo>
                  <a:cubicBezTo>
                    <a:pt x="4096226" y="306229"/>
                    <a:pt x="4096226" y="310039"/>
                    <a:pt x="4097179" y="315754"/>
                  </a:cubicBezTo>
                  <a:cubicBezTo>
                    <a:pt x="4095274" y="320516"/>
                    <a:pt x="4093369" y="324326"/>
                    <a:pt x="4092416" y="329089"/>
                  </a:cubicBezTo>
                  <a:cubicBezTo>
                    <a:pt x="4092416" y="328136"/>
                    <a:pt x="4091464" y="326231"/>
                    <a:pt x="4091464" y="325279"/>
                  </a:cubicBezTo>
                  <a:cubicBezTo>
                    <a:pt x="4091464" y="324326"/>
                    <a:pt x="4090511" y="323374"/>
                    <a:pt x="4090511" y="321469"/>
                  </a:cubicBezTo>
                  <a:cubicBezTo>
                    <a:pt x="4091464" y="311944"/>
                    <a:pt x="4092416" y="303371"/>
                    <a:pt x="4092416" y="294799"/>
                  </a:cubicBezTo>
                  <a:close/>
                  <a:moveTo>
                    <a:pt x="4085749" y="244316"/>
                  </a:moveTo>
                  <a:cubicBezTo>
                    <a:pt x="4085749" y="245269"/>
                    <a:pt x="4085749" y="245269"/>
                    <a:pt x="4085749" y="244316"/>
                  </a:cubicBezTo>
                  <a:cubicBezTo>
                    <a:pt x="4085749" y="247174"/>
                    <a:pt x="4085749" y="248126"/>
                    <a:pt x="4084796" y="250031"/>
                  </a:cubicBezTo>
                  <a:cubicBezTo>
                    <a:pt x="4084796" y="249079"/>
                    <a:pt x="4084796" y="246221"/>
                    <a:pt x="4085749" y="244316"/>
                  </a:cubicBezTo>
                  <a:close/>
                  <a:moveTo>
                    <a:pt x="4043839" y="279559"/>
                  </a:moveTo>
                  <a:cubicBezTo>
                    <a:pt x="4044791" y="280511"/>
                    <a:pt x="4044791" y="280511"/>
                    <a:pt x="4043839" y="279559"/>
                  </a:cubicBezTo>
                  <a:cubicBezTo>
                    <a:pt x="4044791" y="281464"/>
                    <a:pt x="4044791" y="282416"/>
                    <a:pt x="4044791" y="283369"/>
                  </a:cubicBezTo>
                  <a:cubicBezTo>
                    <a:pt x="4043839" y="282416"/>
                    <a:pt x="4043839" y="281464"/>
                    <a:pt x="4043839" y="281464"/>
                  </a:cubicBezTo>
                  <a:cubicBezTo>
                    <a:pt x="4043839" y="281464"/>
                    <a:pt x="4043839" y="283369"/>
                    <a:pt x="4044791" y="286226"/>
                  </a:cubicBezTo>
                  <a:cubicBezTo>
                    <a:pt x="4044791" y="287179"/>
                    <a:pt x="4044791" y="288131"/>
                    <a:pt x="4044791" y="290036"/>
                  </a:cubicBezTo>
                  <a:cubicBezTo>
                    <a:pt x="4043839" y="288131"/>
                    <a:pt x="4042886" y="286226"/>
                    <a:pt x="4042886" y="284321"/>
                  </a:cubicBezTo>
                  <a:cubicBezTo>
                    <a:pt x="4043839" y="282416"/>
                    <a:pt x="4043839" y="281464"/>
                    <a:pt x="4043839" y="279559"/>
                  </a:cubicBezTo>
                  <a:close/>
                  <a:moveTo>
                    <a:pt x="4044791" y="333851"/>
                  </a:moveTo>
                  <a:cubicBezTo>
                    <a:pt x="4044791" y="333851"/>
                    <a:pt x="4044791" y="333851"/>
                    <a:pt x="4044791" y="333851"/>
                  </a:cubicBezTo>
                  <a:cubicBezTo>
                    <a:pt x="4044791" y="335756"/>
                    <a:pt x="4044791" y="337661"/>
                    <a:pt x="4044791" y="339566"/>
                  </a:cubicBezTo>
                  <a:cubicBezTo>
                    <a:pt x="4043839" y="338614"/>
                    <a:pt x="4043839" y="338614"/>
                    <a:pt x="4042886" y="337661"/>
                  </a:cubicBezTo>
                  <a:cubicBezTo>
                    <a:pt x="4042886" y="335756"/>
                    <a:pt x="4043839" y="334804"/>
                    <a:pt x="4044791" y="333851"/>
                  </a:cubicBezTo>
                  <a:close/>
                  <a:moveTo>
                    <a:pt x="4039076" y="271939"/>
                  </a:moveTo>
                  <a:cubicBezTo>
                    <a:pt x="4039076" y="272891"/>
                    <a:pt x="4039076" y="272891"/>
                    <a:pt x="4039076" y="273844"/>
                  </a:cubicBezTo>
                  <a:cubicBezTo>
                    <a:pt x="4039076" y="272891"/>
                    <a:pt x="4038124" y="271939"/>
                    <a:pt x="4038124" y="270034"/>
                  </a:cubicBezTo>
                  <a:cubicBezTo>
                    <a:pt x="4037171" y="268129"/>
                    <a:pt x="4037171" y="267176"/>
                    <a:pt x="4036219" y="265271"/>
                  </a:cubicBezTo>
                  <a:cubicBezTo>
                    <a:pt x="4037171" y="267176"/>
                    <a:pt x="4038124" y="269081"/>
                    <a:pt x="4039076" y="271939"/>
                  </a:cubicBezTo>
                  <a:close/>
                  <a:moveTo>
                    <a:pt x="4033361" y="358616"/>
                  </a:moveTo>
                  <a:cubicBezTo>
                    <a:pt x="4033361" y="355759"/>
                    <a:pt x="4034314" y="353854"/>
                    <a:pt x="4034314" y="351949"/>
                  </a:cubicBezTo>
                  <a:cubicBezTo>
                    <a:pt x="4035266" y="350044"/>
                    <a:pt x="4037171" y="347186"/>
                    <a:pt x="4038124" y="345281"/>
                  </a:cubicBezTo>
                  <a:cubicBezTo>
                    <a:pt x="4040029" y="347186"/>
                    <a:pt x="4041934" y="350044"/>
                    <a:pt x="4043839" y="351949"/>
                  </a:cubicBezTo>
                  <a:cubicBezTo>
                    <a:pt x="4042886" y="363379"/>
                    <a:pt x="4041934" y="376714"/>
                    <a:pt x="4040981" y="391954"/>
                  </a:cubicBezTo>
                  <a:cubicBezTo>
                    <a:pt x="4039076" y="398621"/>
                    <a:pt x="4037171" y="406241"/>
                    <a:pt x="4035266" y="413861"/>
                  </a:cubicBezTo>
                  <a:cubicBezTo>
                    <a:pt x="4033361" y="407194"/>
                    <a:pt x="4030504" y="401479"/>
                    <a:pt x="4029551" y="395764"/>
                  </a:cubicBezTo>
                  <a:cubicBezTo>
                    <a:pt x="4028599" y="392906"/>
                    <a:pt x="4027646" y="391001"/>
                    <a:pt x="4027646" y="388144"/>
                  </a:cubicBezTo>
                  <a:cubicBezTo>
                    <a:pt x="4029551" y="377666"/>
                    <a:pt x="4031456" y="368141"/>
                    <a:pt x="4033361" y="358616"/>
                  </a:cubicBezTo>
                  <a:close/>
                  <a:moveTo>
                    <a:pt x="4020026" y="324326"/>
                  </a:moveTo>
                  <a:cubicBezTo>
                    <a:pt x="4020979" y="325279"/>
                    <a:pt x="4020979" y="325279"/>
                    <a:pt x="4021931" y="326231"/>
                  </a:cubicBezTo>
                  <a:cubicBezTo>
                    <a:pt x="4020979" y="329089"/>
                    <a:pt x="4020026" y="331946"/>
                    <a:pt x="4019074" y="334804"/>
                  </a:cubicBezTo>
                  <a:cubicBezTo>
                    <a:pt x="4018121" y="336709"/>
                    <a:pt x="4018121" y="339566"/>
                    <a:pt x="4017169" y="341471"/>
                  </a:cubicBezTo>
                  <a:cubicBezTo>
                    <a:pt x="4017169" y="341471"/>
                    <a:pt x="4017169" y="342424"/>
                    <a:pt x="4016216" y="342424"/>
                  </a:cubicBezTo>
                  <a:cubicBezTo>
                    <a:pt x="4016216" y="343376"/>
                    <a:pt x="4015264" y="343376"/>
                    <a:pt x="4015264" y="344329"/>
                  </a:cubicBezTo>
                  <a:cubicBezTo>
                    <a:pt x="4014311" y="333851"/>
                    <a:pt x="4012406" y="324326"/>
                    <a:pt x="4011454" y="315754"/>
                  </a:cubicBezTo>
                  <a:cubicBezTo>
                    <a:pt x="4014311" y="317659"/>
                    <a:pt x="4017169" y="320516"/>
                    <a:pt x="4020026" y="324326"/>
                  </a:cubicBezTo>
                  <a:close/>
                  <a:moveTo>
                    <a:pt x="3999071" y="282416"/>
                  </a:moveTo>
                  <a:cubicBezTo>
                    <a:pt x="4000024" y="282416"/>
                    <a:pt x="4000024" y="282416"/>
                    <a:pt x="3999071" y="282416"/>
                  </a:cubicBezTo>
                  <a:cubicBezTo>
                    <a:pt x="4000024" y="290989"/>
                    <a:pt x="4000024" y="300514"/>
                    <a:pt x="4000024" y="310991"/>
                  </a:cubicBezTo>
                  <a:cubicBezTo>
                    <a:pt x="4000024" y="312896"/>
                    <a:pt x="4000024" y="314801"/>
                    <a:pt x="4000024" y="316706"/>
                  </a:cubicBezTo>
                  <a:cubicBezTo>
                    <a:pt x="4000024" y="319564"/>
                    <a:pt x="3999071" y="322421"/>
                    <a:pt x="3999071" y="325279"/>
                  </a:cubicBezTo>
                  <a:cubicBezTo>
                    <a:pt x="3999071" y="325279"/>
                    <a:pt x="3999071" y="326231"/>
                    <a:pt x="3999071" y="327184"/>
                  </a:cubicBezTo>
                  <a:cubicBezTo>
                    <a:pt x="3999071" y="326231"/>
                    <a:pt x="3998119" y="325279"/>
                    <a:pt x="3998119" y="324326"/>
                  </a:cubicBezTo>
                  <a:lnTo>
                    <a:pt x="3997166" y="314801"/>
                  </a:lnTo>
                  <a:lnTo>
                    <a:pt x="3996214" y="286226"/>
                  </a:lnTo>
                  <a:cubicBezTo>
                    <a:pt x="3997166" y="285274"/>
                    <a:pt x="3998119" y="284321"/>
                    <a:pt x="3999071" y="282416"/>
                  </a:cubicBezTo>
                  <a:close/>
                  <a:moveTo>
                    <a:pt x="3983831" y="405289"/>
                  </a:moveTo>
                  <a:cubicBezTo>
                    <a:pt x="3982879" y="408146"/>
                    <a:pt x="3981926" y="410051"/>
                    <a:pt x="3980021" y="412909"/>
                  </a:cubicBezTo>
                  <a:cubicBezTo>
                    <a:pt x="3980021" y="412909"/>
                    <a:pt x="3980021" y="412909"/>
                    <a:pt x="3980021" y="412909"/>
                  </a:cubicBezTo>
                  <a:cubicBezTo>
                    <a:pt x="3981926" y="407194"/>
                    <a:pt x="3981926" y="404336"/>
                    <a:pt x="3982879" y="402431"/>
                  </a:cubicBezTo>
                  <a:cubicBezTo>
                    <a:pt x="3982879" y="403384"/>
                    <a:pt x="3982879" y="404336"/>
                    <a:pt x="3983831" y="405289"/>
                  </a:cubicBezTo>
                  <a:close/>
                  <a:moveTo>
                    <a:pt x="3980974" y="395764"/>
                  </a:moveTo>
                  <a:cubicBezTo>
                    <a:pt x="3981926" y="397669"/>
                    <a:pt x="3981926" y="399574"/>
                    <a:pt x="3982879" y="401479"/>
                  </a:cubicBezTo>
                  <a:cubicBezTo>
                    <a:pt x="3982879" y="402431"/>
                    <a:pt x="3980974" y="404336"/>
                    <a:pt x="3979069" y="407194"/>
                  </a:cubicBezTo>
                  <a:cubicBezTo>
                    <a:pt x="3979069" y="407194"/>
                    <a:pt x="3979069" y="406241"/>
                    <a:pt x="3979069" y="406241"/>
                  </a:cubicBezTo>
                  <a:cubicBezTo>
                    <a:pt x="3980021" y="403384"/>
                    <a:pt x="3980021" y="399574"/>
                    <a:pt x="3980974" y="395764"/>
                  </a:cubicBezTo>
                  <a:close/>
                  <a:moveTo>
                    <a:pt x="3976211" y="378619"/>
                  </a:moveTo>
                  <a:cubicBezTo>
                    <a:pt x="3976211" y="378619"/>
                    <a:pt x="3976211" y="378619"/>
                    <a:pt x="3976211" y="378619"/>
                  </a:cubicBezTo>
                  <a:cubicBezTo>
                    <a:pt x="3976211" y="379571"/>
                    <a:pt x="3976211" y="379571"/>
                    <a:pt x="3976211" y="380524"/>
                  </a:cubicBezTo>
                  <a:cubicBezTo>
                    <a:pt x="3976211" y="379571"/>
                    <a:pt x="3976211" y="378619"/>
                    <a:pt x="3976211" y="378619"/>
                  </a:cubicBezTo>
                  <a:close/>
                  <a:moveTo>
                    <a:pt x="3948589" y="255746"/>
                  </a:moveTo>
                  <a:cubicBezTo>
                    <a:pt x="3948589" y="262414"/>
                    <a:pt x="3947636" y="270034"/>
                    <a:pt x="3946684" y="277654"/>
                  </a:cubicBezTo>
                  <a:cubicBezTo>
                    <a:pt x="3946684" y="279559"/>
                    <a:pt x="3946684" y="282416"/>
                    <a:pt x="3945731" y="285274"/>
                  </a:cubicBezTo>
                  <a:cubicBezTo>
                    <a:pt x="3944779" y="278606"/>
                    <a:pt x="3944779" y="272891"/>
                    <a:pt x="3943826" y="266224"/>
                  </a:cubicBezTo>
                  <a:cubicBezTo>
                    <a:pt x="3942874" y="257651"/>
                    <a:pt x="3940969" y="249079"/>
                    <a:pt x="3940016" y="240506"/>
                  </a:cubicBezTo>
                  <a:cubicBezTo>
                    <a:pt x="3940016" y="240506"/>
                    <a:pt x="3940016" y="240506"/>
                    <a:pt x="3940016" y="239554"/>
                  </a:cubicBezTo>
                  <a:cubicBezTo>
                    <a:pt x="3940016" y="238601"/>
                    <a:pt x="3940016" y="237649"/>
                    <a:pt x="3940016" y="236696"/>
                  </a:cubicBezTo>
                  <a:cubicBezTo>
                    <a:pt x="3940969" y="237649"/>
                    <a:pt x="3941921" y="239554"/>
                    <a:pt x="3942874" y="240506"/>
                  </a:cubicBezTo>
                  <a:cubicBezTo>
                    <a:pt x="3944779" y="243364"/>
                    <a:pt x="3945731" y="245269"/>
                    <a:pt x="3947636" y="248126"/>
                  </a:cubicBezTo>
                  <a:cubicBezTo>
                    <a:pt x="3948589" y="251936"/>
                    <a:pt x="3948589" y="253841"/>
                    <a:pt x="3948589" y="255746"/>
                  </a:cubicBezTo>
                  <a:close/>
                  <a:moveTo>
                    <a:pt x="3943826" y="205264"/>
                  </a:moveTo>
                  <a:cubicBezTo>
                    <a:pt x="3943826" y="207169"/>
                    <a:pt x="3943826" y="209074"/>
                    <a:pt x="3943826" y="210979"/>
                  </a:cubicBezTo>
                  <a:cubicBezTo>
                    <a:pt x="3943826" y="216694"/>
                    <a:pt x="3944779" y="223361"/>
                    <a:pt x="3945731" y="230981"/>
                  </a:cubicBezTo>
                  <a:cubicBezTo>
                    <a:pt x="3945731" y="232886"/>
                    <a:pt x="3945731" y="234791"/>
                    <a:pt x="3946684" y="236696"/>
                  </a:cubicBezTo>
                  <a:cubicBezTo>
                    <a:pt x="3943826" y="233839"/>
                    <a:pt x="3941921" y="230029"/>
                    <a:pt x="3939064" y="228124"/>
                  </a:cubicBezTo>
                  <a:cubicBezTo>
                    <a:pt x="3938111" y="224314"/>
                    <a:pt x="3938111" y="219551"/>
                    <a:pt x="3937159" y="215741"/>
                  </a:cubicBezTo>
                  <a:cubicBezTo>
                    <a:pt x="3940016" y="210979"/>
                    <a:pt x="3941921" y="208121"/>
                    <a:pt x="3943826" y="205264"/>
                  </a:cubicBezTo>
                  <a:close/>
                  <a:moveTo>
                    <a:pt x="3866674" y="369094"/>
                  </a:moveTo>
                  <a:cubicBezTo>
                    <a:pt x="3866674" y="369094"/>
                    <a:pt x="3866674" y="368141"/>
                    <a:pt x="3867626" y="368141"/>
                  </a:cubicBezTo>
                  <a:cubicBezTo>
                    <a:pt x="3867626" y="369094"/>
                    <a:pt x="3867626" y="370046"/>
                    <a:pt x="3867626" y="370999"/>
                  </a:cubicBezTo>
                  <a:cubicBezTo>
                    <a:pt x="3867626" y="370046"/>
                    <a:pt x="3866674" y="370046"/>
                    <a:pt x="3866674" y="369094"/>
                  </a:cubicBezTo>
                  <a:close/>
                  <a:moveTo>
                    <a:pt x="3886676" y="354806"/>
                  </a:moveTo>
                  <a:cubicBezTo>
                    <a:pt x="3885724" y="351949"/>
                    <a:pt x="3883819" y="350044"/>
                    <a:pt x="3882866" y="348139"/>
                  </a:cubicBezTo>
                  <a:cubicBezTo>
                    <a:pt x="3882866" y="345281"/>
                    <a:pt x="3881914" y="341471"/>
                    <a:pt x="3881914" y="338614"/>
                  </a:cubicBezTo>
                  <a:cubicBezTo>
                    <a:pt x="3883819" y="343376"/>
                    <a:pt x="3885724" y="349091"/>
                    <a:pt x="3886676" y="354806"/>
                  </a:cubicBezTo>
                  <a:cubicBezTo>
                    <a:pt x="3887629" y="354806"/>
                    <a:pt x="3887629" y="355759"/>
                    <a:pt x="3887629" y="356711"/>
                  </a:cubicBezTo>
                  <a:cubicBezTo>
                    <a:pt x="3887629" y="355759"/>
                    <a:pt x="3887629" y="354806"/>
                    <a:pt x="3886676" y="354806"/>
                  </a:cubicBezTo>
                  <a:close/>
                  <a:moveTo>
                    <a:pt x="3897154" y="278606"/>
                  </a:moveTo>
                  <a:cubicBezTo>
                    <a:pt x="3899059" y="275749"/>
                    <a:pt x="3900011" y="272891"/>
                    <a:pt x="3901916" y="270986"/>
                  </a:cubicBezTo>
                  <a:cubicBezTo>
                    <a:pt x="3901916" y="270986"/>
                    <a:pt x="3901916" y="270986"/>
                    <a:pt x="3901916" y="270986"/>
                  </a:cubicBezTo>
                  <a:cubicBezTo>
                    <a:pt x="3900964" y="273844"/>
                    <a:pt x="3899059" y="276701"/>
                    <a:pt x="3897154" y="278606"/>
                  </a:cubicBezTo>
                  <a:cubicBezTo>
                    <a:pt x="3898106" y="279559"/>
                    <a:pt x="3897154" y="279559"/>
                    <a:pt x="3897154" y="278606"/>
                  </a:cubicBezTo>
                  <a:close/>
                  <a:moveTo>
                    <a:pt x="3900011" y="291941"/>
                  </a:moveTo>
                  <a:cubicBezTo>
                    <a:pt x="3900011" y="290989"/>
                    <a:pt x="3900964" y="289084"/>
                    <a:pt x="3901916" y="288131"/>
                  </a:cubicBezTo>
                  <a:cubicBezTo>
                    <a:pt x="3901916" y="287179"/>
                    <a:pt x="3902869" y="287179"/>
                    <a:pt x="3902869" y="286226"/>
                  </a:cubicBezTo>
                  <a:cubicBezTo>
                    <a:pt x="3902869" y="290036"/>
                    <a:pt x="3902869" y="293846"/>
                    <a:pt x="3903821" y="297656"/>
                  </a:cubicBezTo>
                  <a:cubicBezTo>
                    <a:pt x="3903821" y="298609"/>
                    <a:pt x="3903821" y="300514"/>
                    <a:pt x="3902869" y="301466"/>
                  </a:cubicBezTo>
                  <a:cubicBezTo>
                    <a:pt x="3902869" y="300514"/>
                    <a:pt x="3902869" y="299561"/>
                    <a:pt x="3901916" y="298609"/>
                  </a:cubicBezTo>
                  <a:cubicBezTo>
                    <a:pt x="3901916" y="295751"/>
                    <a:pt x="3900964" y="293846"/>
                    <a:pt x="3900011" y="291941"/>
                  </a:cubicBezTo>
                  <a:close/>
                  <a:moveTo>
                    <a:pt x="3903821" y="431006"/>
                  </a:moveTo>
                  <a:cubicBezTo>
                    <a:pt x="3903821" y="431006"/>
                    <a:pt x="3903821" y="431959"/>
                    <a:pt x="3902869" y="431959"/>
                  </a:cubicBezTo>
                  <a:lnTo>
                    <a:pt x="3901916" y="431959"/>
                  </a:lnTo>
                  <a:cubicBezTo>
                    <a:pt x="3902869" y="430054"/>
                    <a:pt x="3902869" y="428149"/>
                    <a:pt x="3903821" y="426244"/>
                  </a:cubicBezTo>
                  <a:cubicBezTo>
                    <a:pt x="3903821" y="427196"/>
                    <a:pt x="3903821" y="427196"/>
                    <a:pt x="3904774" y="428149"/>
                  </a:cubicBezTo>
                  <a:cubicBezTo>
                    <a:pt x="3903821" y="429101"/>
                    <a:pt x="3903821" y="430054"/>
                    <a:pt x="3903821" y="431006"/>
                  </a:cubicBezTo>
                  <a:close/>
                  <a:moveTo>
                    <a:pt x="3925729" y="309086"/>
                  </a:moveTo>
                  <a:cubicBezTo>
                    <a:pt x="3923824" y="301466"/>
                    <a:pt x="3922871" y="297656"/>
                    <a:pt x="3922871" y="297656"/>
                  </a:cubicBezTo>
                  <a:cubicBezTo>
                    <a:pt x="3922871" y="297656"/>
                    <a:pt x="3922871" y="301466"/>
                    <a:pt x="3923824" y="308134"/>
                  </a:cubicBezTo>
                  <a:cubicBezTo>
                    <a:pt x="3920966" y="297656"/>
                    <a:pt x="3919061" y="291941"/>
                    <a:pt x="3919061" y="291941"/>
                  </a:cubicBezTo>
                  <a:cubicBezTo>
                    <a:pt x="3919061" y="291941"/>
                    <a:pt x="3920014" y="301466"/>
                    <a:pt x="3922871" y="317659"/>
                  </a:cubicBezTo>
                  <a:cubicBezTo>
                    <a:pt x="3922871" y="320516"/>
                    <a:pt x="3923824" y="322421"/>
                    <a:pt x="3923824" y="325279"/>
                  </a:cubicBezTo>
                  <a:cubicBezTo>
                    <a:pt x="3922871" y="328136"/>
                    <a:pt x="3922871" y="331946"/>
                    <a:pt x="3921919" y="334804"/>
                  </a:cubicBezTo>
                  <a:cubicBezTo>
                    <a:pt x="3921919" y="334804"/>
                    <a:pt x="3921919" y="335756"/>
                    <a:pt x="3921919" y="335756"/>
                  </a:cubicBezTo>
                  <a:cubicBezTo>
                    <a:pt x="3921919" y="333851"/>
                    <a:pt x="3920966" y="331946"/>
                    <a:pt x="3920966" y="330041"/>
                  </a:cubicBezTo>
                  <a:cubicBezTo>
                    <a:pt x="3919061" y="319564"/>
                    <a:pt x="3917156" y="310039"/>
                    <a:pt x="3915251" y="301466"/>
                  </a:cubicBezTo>
                  <a:cubicBezTo>
                    <a:pt x="3913346" y="293846"/>
                    <a:pt x="3912394" y="287179"/>
                    <a:pt x="3911441" y="281464"/>
                  </a:cubicBezTo>
                  <a:cubicBezTo>
                    <a:pt x="3911441" y="273844"/>
                    <a:pt x="3912394" y="268129"/>
                    <a:pt x="3912394" y="264319"/>
                  </a:cubicBezTo>
                  <a:cubicBezTo>
                    <a:pt x="3912394" y="264319"/>
                    <a:pt x="3912394" y="263366"/>
                    <a:pt x="3912394" y="263366"/>
                  </a:cubicBezTo>
                  <a:cubicBezTo>
                    <a:pt x="3914299" y="265271"/>
                    <a:pt x="3917156" y="268129"/>
                    <a:pt x="3919061" y="270986"/>
                  </a:cubicBezTo>
                  <a:cubicBezTo>
                    <a:pt x="3920966" y="272891"/>
                    <a:pt x="3922871" y="274796"/>
                    <a:pt x="3923824" y="277654"/>
                  </a:cubicBezTo>
                  <a:cubicBezTo>
                    <a:pt x="3923824" y="277654"/>
                    <a:pt x="3923824" y="280511"/>
                    <a:pt x="3924776" y="284321"/>
                  </a:cubicBezTo>
                  <a:cubicBezTo>
                    <a:pt x="3922871" y="279559"/>
                    <a:pt x="3921919" y="277654"/>
                    <a:pt x="3921919" y="277654"/>
                  </a:cubicBezTo>
                  <a:cubicBezTo>
                    <a:pt x="3921919" y="277654"/>
                    <a:pt x="3923824" y="284321"/>
                    <a:pt x="3926681" y="296704"/>
                  </a:cubicBezTo>
                  <a:cubicBezTo>
                    <a:pt x="3926681" y="298609"/>
                    <a:pt x="3927634" y="301466"/>
                    <a:pt x="3927634" y="304324"/>
                  </a:cubicBezTo>
                  <a:cubicBezTo>
                    <a:pt x="3927634" y="304324"/>
                    <a:pt x="3927634" y="304324"/>
                    <a:pt x="3927634" y="305276"/>
                  </a:cubicBezTo>
                  <a:cubicBezTo>
                    <a:pt x="3926681" y="304324"/>
                    <a:pt x="3925729" y="306229"/>
                    <a:pt x="3925729" y="309086"/>
                  </a:cubicBezTo>
                  <a:close/>
                  <a:moveTo>
                    <a:pt x="3929539" y="287179"/>
                  </a:moveTo>
                  <a:cubicBezTo>
                    <a:pt x="3929539" y="289084"/>
                    <a:pt x="3928586" y="290989"/>
                    <a:pt x="3928586" y="292894"/>
                  </a:cubicBezTo>
                  <a:cubicBezTo>
                    <a:pt x="3928586" y="291941"/>
                    <a:pt x="3927634" y="290989"/>
                    <a:pt x="3927634" y="290036"/>
                  </a:cubicBezTo>
                  <a:cubicBezTo>
                    <a:pt x="3924776" y="281464"/>
                    <a:pt x="3923824" y="275749"/>
                    <a:pt x="3923824" y="275749"/>
                  </a:cubicBezTo>
                  <a:cubicBezTo>
                    <a:pt x="3924776" y="277654"/>
                    <a:pt x="3926681" y="279559"/>
                    <a:pt x="3927634" y="281464"/>
                  </a:cubicBezTo>
                  <a:cubicBezTo>
                    <a:pt x="3928586" y="282416"/>
                    <a:pt x="3928586" y="283369"/>
                    <a:pt x="3929539" y="284321"/>
                  </a:cubicBezTo>
                  <a:cubicBezTo>
                    <a:pt x="3929539" y="284321"/>
                    <a:pt x="3929539" y="285274"/>
                    <a:pt x="3929539" y="287179"/>
                  </a:cubicBezTo>
                  <a:close/>
                  <a:moveTo>
                    <a:pt x="3926681" y="242411"/>
                  </a:moveTo>
                  <a:cubicBezTo>
                    <a:pt x="3927634" y="251936"/>
                    <a:pt x="3928586" y="261461"/>
                    <a:pt x="3928586" y="270986"/>
                  </a:cubicBezTo>
                  <a:cubicBezTo>
                    <a:pt x="3926681" y="269081"/>
                    <a:pt x="3924776" y="266224"/>
                    <a:pt x="3921919" y="265271"/>
                  </a:cubicBezTo>
                  <a:cubicBezTo>
                    <a:pt x="3919061" y="262414"/>
                    <a:pt x="3916204" y="259556"/>
                    <a:pt x="3913346" y="257651"/>
                  </a:cubicBezTo>
                  <a:cubicBezTo>
                    <a:pt x="3915251" y="253841"/>
                    <a:pt x="3916204" y="250031"/>
                    <a:pt x="3917156" y="246221"/>
                  </a:cubicBezTo>
                  <a:cubicBezTo>
                    <a:pt x="3920014" y="241459"/>
                    <a:pt x="3922871" y="236696"/>
                    <a:pt x="3925729" y="232886"/>
                  </a:cubicBezTo>
                  <a:cubicBezTo>
                    <a:pt x="3925729" y="235744"/>
                    <a:pt x="3925729" y="239554"/>
                    <a:pt x="3926681" y="242411"/>
                  </a:cubicBezTo>
                  <a:close/>
                  <a:moveTo>
                    <a:pt x="3900964" y="168116"/>
                  </a:moveTo>
                  <a:cubicBezTo>
                    <a:pt x="3905726" y="160496"/>
                    <a:pt x="3910489" y="153829"/>
                    <a:pt x="3914299" y="147161"/>
                  </a:cubicBezTo>
                  <a:cubicBezTo>
                    <a:pt x="3914299" y="150019"/>
                    <a:pt x="3915251" y="152876"/>
                    <a:pt x="3915251" y="156686"/>
                  </a:cubicBezTo>
                  <a:cubicBezTo>
                    <a:pt x="3917156" y="168116"/>
                    <a:pt x="3919061" y="181451"/>
                    <a:pt x="3920966" y="196691"/>
                  </a:cubicBezTo>
                  <a:cubicBezTo>
                    <a:pt x="3921919" y="202406"/>
                    <a:pt x="3921919" y="208121"/>
                    <a:pt x="3922871" y="213836"/>
                  </a:cubicBezTo>
                  <a:cubicBezTo>
                    <a:pt x="3920966" y="211931"/>
                    <a:pt x="3920014" y="210979"/>
                    <a:pt x="3920014" y="210979"/>
                  </a:cubicBezTo>
                  <a:cubicBezTo>
                    <a:pt x="3920014" y="210979"/>
                    <a:pt x="3920966" y="212884"/>
                    <a:pt x="3923824" y="214789"/>
                  </a:cubicBezTo>
                  <a:cubicBezTo>
                    <a:pt x="3923824" y="218599"/>
                    <a:pt x="3924776" y="222409"/>
                    <a:pt x="3924776" y="226219"/>
                  </a:cubicBezTo>
                  <a:cubicBezTo>
                    <a:pt x="3919061" y="232886"/>
                    <a:pt x="3913346" y="240506"/>
                    <a:pt x="3906679" y="249079"/>
                  </a:cubicBezTo>
                  <a:cubicBezTo>
                    <a:pt x="3905726" y="250031"/>
                    <a:pt x="3905726" y="250984"/>
                    <a:pt x="3904774" y="251936"/>
                  </a:cubicBezTo>
                  <a:cubicBezTo>
                    <a:pt x="3903821" y="251936"/>
                    <a:pt x="3903821" y="250984"/>
                    <a:pt x="3902869" y="250984"/>
                  </a:cubicBezTo>
                  <a:cubicBezTo>
                    <a:pt x="3901916" y="245269"/>
                    <a:pt x="3900964" y="242411"/>
                    <a:pt x="3900964" y="242411"/>
                  </a:cubicBezTo>
                  <a:cubicBezTo>
                    <a:pt x="3900964" y="242411"/>
                    <a:pt x="3900964" y="245269"/>
                    <a:pt x="3900964" y="249079"/>
                  </a:cubicBezTo>
                  <a:cubicBezTo>
                    <a:pt x="3900011" y="248126"/>
                    <a:pt x="3898106" y="247174"/>
                    <a:pt x="3897154" y="247174"/>
                  </a:cubicBezTo>
                  <a:cubicBezTo>
                    <a:pt x="3893344" y="245269"/>
                    <a:pt x="3891439" y="243364"/>
                    <a:pt x="3891439" y="243364"/>
                  </a:cubicBezTo>
                  <a:cubicBezTo>
                    <a:pt x="3891439" y="243364"/>
                    <a:pt x="3893344" y="245269"/>
                    <a:pt x="3896201" y="248126"/>
                  </a:cubicBezTo>
                  <a:cubicBezTo>
                    <a:pt x="3897154" y="249079"/>
                    <a:pt x="3899059" y="250984"/>
                    <a:pt x="3900964" y="251936"/>
                  </a:cubicBezTo>
                  <a:cubicBezTo>
                    <a:pt x="3900964" y="253841"/>
                    <a:pt x="3900964" y="254794"/>
                    <a:pt x="3900964" y="256699"/>
                  </a:cubicBezTo>
                  <a:cubicBezTo>
                    <a:pt x="3899059" y="259556"/>
                    <a:pt x="3896201" y="263366"/>
                    <a:pt x="3894296" y="266224"/>
                  </a:cubicBezTo>
                  <a:cubicBezTo>
                    <a:pt x="3893344" y="261461"/>
                    <a:pt x="3891439" y="255746"/>
                    <a:pt x="3890486" y="250984"/>
                  </a:cubicBezTo>
                  <a:cubicBezTo>
                    <a:pt x="3886676" y="235744"/>
                    <a:pt x="3883819" y="222409"/>
                    <a:pt x="3880009" y="210026"/>
                  </a:cubicBezTo>
                  <a:cubicBezTo>
                    <a:pt x="3880009" y="209074"/>
                    <a:pt x="3879056" y="207169"/>
                    <a:pt x="3879056" y="206216"/>
                  </a:cubicBezTo>
                  <a:cubicBezTo>
                    <a:pt x="3886676" y="191929"/>
                    <a:pt x="3894296" y="178594"/>
                    <a:pt x="3900964" y="168116"/>
                  </a:cubicBezTo>
                  <a:close/>
                  <a:moveTo>
                    <a:pt x="3873341" y="214789"/>
                  </a:moveTo>
                  <a:cubicBezTo>
                    <a:pt x="3875246" y="226219"/>
                    <a:pt x="3877151" y="238601"/>
                    <a:pt x="3879056" y="251936"/>
                  </a:cubicBezTo>
                  <a:cubicBezTo>
                    <a:pt x="3880009" y="260509"/>
                    <a:pt x="3881914" y="270034"/>
                    <a:pt x="3883819" y="280511"/>
                  </a:cubicBezTo>
                  <a:cubicBezTo>
                    <a:pt x="3883819" y="281464"/>
                    <a:pt x="3882866" y="281464"/>
                    <a:pt x="3882866" y="282416"/>
                  </a:cubicBezTo>
                  <a:cubicBezTo>
                    <a:pt x="3880009" y="273844"/>
                    <a:pt x="3878104" y="266224"/>
                    <a:pt x="3875246" y="259556"/>
                  </a:cubicBezTo>
                  <a:cubicBezTo>
                    <a:pt x="3871436" y="250031"/>
                    <a:pt x="3868579" y="241459"/>
                    <a:pt x="3865721" y="234791"/>
                  </a:cubicBezTo>
                  <a:cubicBezTo>
                    <a:pt x="3865721" y="233839"/>
                    <a:pt x="3864769" y="232886"/>
                    <a:pt x="3864769" y="231934"/>
                  </a:cubicBezTo>
                  <a:cubicBezTo>
                    <a:pt x="3867626" y="225266"/>
                    <a:pt x="3870484" y="219551"/>
                    <a:pt x="3873341" y="214789"/>
                  </a:cubicBezTo>
                  <a:close/>
                  <a:moveTo>
                    <a:pt x="3864769" y="341471"/>
                  </a:moveTo>
                  <a:cubicBezTo>
                    <a:pt x="3863816" y="342424"/>
                    <a:pt x="3863816" y="344329"/>
                    <a:pt x="3862864" y="345281"/>
                  </a:cubicBezTo>
                  <a:cubicBezTo>
                    <a:pt x="3862864" y="344329"/>
                    <a:pt x="3863816" y="343376"/>
                    <a:pt x="3864769" y="341471"/>
                  </a:cubicBezTo>
                  <a:cubicBezTo>
                    <a:pt x="3864769" y="341471"/>
                    <a:pt x="3864769" y="341471"/>
                    <a:pt x="3864769" y="341471"/>
                  </a:cubicBezTo>
                  <a:close/>
                  <a:moveTo>
                    <a:pt x="3854291" y="211931"/>
                  </a:moveTo>
                  <a:cubicBezTo>
                    <a:pt x="3854291" y="208121"/>
                    <a:pt x="3855244" y="204311"/>
                    <a:pt x="3856196" y="201454"/>
                  </a:cubicBezTo>
                  <a:cubicBezTo>
                    <a:pt x="3856196" y="206216"/>
                    <a:pt x="3856196" y="212884"/>
                    <a:pt x="3857149" y="220504"/>
                  </a:cubicBezTo>
                  <a:cubicBezTo>
                    <a:pt x="3856196" y="222409"/>
                    <a:pt x="3855244" y="224314"/>
                    <a:pt x="3854291" y="226219"/>
                  </a:cubicBezTo>
                  <a:cubicBezTo>
                    <a:pt x="3853339" y="220504"/>
                    <a:pt x="3854291" y="215741"/>
                    <a:pt x="3854291" y="211931"/>
                  </a:cubicBezTo>
                  <a:close/>
                  <a:moveTo>
                    <a:pt x="3849529" y="262414"/>
                  </a:moveTo>
                  <a:cubicBezTo>
                    <a:pt x="3849529" y="260509"/>
                    <a:pt x="3849529" y="259556"/>
                    <a:pt x="3849529" y="257651"/>
                  </a:cubicBezTo>
                  <a:cubicBezTo>
                    <a:pt x="3849529" y="257651"/>
                    <a:pt x="3849529" y="256699"/>
                    <a:pt x="3850481" y="256699"/>
                  </a:cubicBezTo>
                  <a:cubicBezTo>
                    <a:pt x="3853339" y="263366"/>
                    <a:pt x="3856196" y="270986"/>
                    <a:pt x="3859054" y="278606"/>
                  </a:cubicBezTo>
                  <a:cubicBezTo>
                    <a:pt x="3859054" y="279559"/>
                    <a:pt x="3859054" y="279559"/>
                    <a:pt x="3860006" y="280511"/>
                  </a:cubicBezTo>
                  <a:cubicBezTo>
                    <a:pt x="3860959" y="290989"/>
                    <a:pt x="3861911" y="302419"/>
                    <a:pt x="3862864" y="313849"/>
                  </a:cubicBezTo>
                  <a:cubicBezTo>
                    <a:pt x="3862864" y="313849"/>
                    <a:pt x="3862864" y="313849"/>
                    <a:pt x="3862864" y="313849"/>
                  </a:cubicBezTo>
                  <a:cubicBezTo>
                    <a:pt x="3858101" y="305276"/>
                    <a:pt x="3852386" y="298609"/>
                    <a:pt x="3847624" y="291941"/>
                  </a:cubicBezTo>
                  <a:cubicBezTo>
                    <a:pt x="3848576" y="281464"/>
                    <a:pt x="3848576" y="271939"/>
                    <a:pt x="3849529" y="262414"/>
                  </a:cubicBezTo>
                  <a:close/>
                  <a:moveTo>
                    <a:pt x="3846671" y="308134"/>
                  </a:moveTo>
                  <a:cubicBezTo>
                    <a:pt x="3849529" y="312896"/>
                    <a:pt x="3852386" y="318611"/>
                    <a:pt x="3855244" y="323374"/>
                  </a:cubicBezTo>
                  <a:cubicBezTo>
                    <a:pt x="3855244" y="324326"/>
                    <a:pt x="3856196" y="324326"/>
                    <a:pt x="3856196" y="325279"/>
                  </a:cubicBezTo>
                  <a:cubicBezTo>
                    <a:pt x="3856196" y="326231"/>
                    <a:pt x="3855244" y="326231"/>
                    <a:pt x="3855244" y="327184"/>
                  </a:cubicBezTo>
                  <a:cubicBezTo>
                    <a:pt x="3853339" y="330041"/>
                    <a:pt x="3851434" y="333851"/>
                    <a:pt x="3849529" y="336709"/>
                  </a:cubicBezTo>
                  <a:cubicBezTo>
                    <a:pt x="3848576" y="334804"/>
                    <a:pt x="3846671" y="331946"/>
                    <a:pt x="3845719" y="330041"/>
                  </a:cubicBezTo>
                  <a:cubicBezTo>
                    <a:pt x="3845719" y="323374"/>
                    <a:pt x="3846671" y="315754"/>
                    <a:pt x="3846671" y="308134"/>
                  </a:cubicBezTo>
                  <a:close/>
                  <a:moveTo>
                    <a:pt x="3843814" y="415766"/>
                  </a:moveTo>
                  <a:cubicBezTo>
                    <a:pt x="3844766" y="413861"/>
                    <a:pt x="3845719" y="411956"/>
                    <a:pt x="3846671" y="410051"/>
                  </a:cubicBezTo>
                  <a:cubicBezTo>
                    <a:pt x="3846671" y="411956"/>
                    <a:pt x="3847624" y="414814"/>
                    <a:pt x="3847624" y="416719"/>
                  </a:cubicBezTo>
                  <a:cubicBezTo>
                    <a:pt x="3847624" y="417671"/>
                    <a:pt x="3847624" y="418624"/>
                    <a:pt x="3847624" y="419576"/>
                  </a:cubicBezTo>
                  <a:cubicBezTo>
                    <a:pt x="3847624" y="420529"/>
                    <a:pt x="3846671" y="421481"/>
                    <a:pt x="3846671" y="422434"/>
                  </a:cubicBezTo>
                  <a:cubicBezTo>
                    <a:pt x="3845719" y="423386"/>
                    <a:pt x="3845719" y="425291"/>
                    <a:pt x="3844766" y="426244"/>
                  </a:cubicBezTo>
                  <a:lnTo>
                    <a:pt x="3842861" y="426244"/>
                  </a:lnTo>
                  <a:cubicBezTo>
                    <a:pt x="3843814" y="422434"/>
                    <a:pt x="3843814" y="418624"/>
                    <a:pt x="3843814" y="415766"/>
                  </a:cubicBezTo>
                  <a:close/>
                  <a:moveTo>
                    <a:pt x="3830479" y="297656"/>
                  </a:moveTo>
                  <a:cubicBezTo>
                    <a:pt x="3830479" y="298609"/>
                    <a:pt x="3830479" y="298609"/>
                    <a:pt x="3830479" y="299561"/>
                  </a:cubicBezTo>
                  <a:cubicBezTo>
                    <a:pt x="3830479" y="300514"/>
                    <a:pt x="3830479" y="300514"/>
                    <a:pt x="3830479" y="301466"/>
                  </a:cubicBezTo>
                  <a:cubicBezTo>
                    <a:pt x="3830479" y="303371"/>
                    <a:pt x="3830479" y="305276"/>
                    <a:pt x="3829526" y="307181"/>
                  </a:cubicBezTo>
                  <a:cubicBezTo>
                    <a:pt x="3828574" y="306229"/>
                    <a:pt x="3827621" y="305276"/>
                    <a:pt x="3827621" y="304324"/>
                  </a:cubicBezTo>
                  <a:cubicBezTo>
                    <a:pt x="3828574" y="301466"/>
                    <a:pt x="3829526" y="299561"/>
                    <a:pt x="3830479" y="297656"/>
                  </a:cubicBezTo>
                  <a:close/>
                  <a:moveTo>
                    <a:pt x="3826669" y="305276"/>
                  </a:moveTo>
                  <a:cubicBezTo>
                    <a:pt x="3827621" y="306229"/>
                    <a:pt x="3827621" y="308134"/>
                    <a:pt x="3828574" y="310039"/>
                  </a:cubicBezTo>
                  <a:cubicBezTo>
                    <a:pt x="3828574" y="311944"/>
                    <a:pt x="3828574" y="312896"/>
                    <a:pt x="3827621" y="314801"/>
                  </a:cubicBezTo>
                  <a:cubicBezTo>
                    <a:pt x="3826669" y="312896"/>
                    <a:pt x="3824764" y="310991"/>
                    <a:pt x="3823811" y="309086"/>
                  </a:cubicBezTo>
                  <a:cubicBezTo>
                    <a:pt x="3825716" y="307181"/>
                    <a:pt x="3825716" y="306229"/>
                    <a:pt x="3826669" y="305276"/>
                  </a:cubicBezTo>
                  <a:close/>
                  <a:moveTo>
                    <a:pt x="3820001" y="319564"/>
                  </a:moveTo>
                  <a:cubicBezTo>
                    <a:pt x="3821906" y="323374"/>
                    <a:pt x="3823811" y="328136"/>
                    <a:pt x="3826669" y="332899"/>
                  </a:cubicBezTo>
                  <a:cubicBezTo>
                    <a:pt x="3826669" y="332899"/>
                    <a:pt x="3826669" y="333851"/>
                    <a:pt x="3827621" y="333851"/>
                  </a:cubicBezTo>
                  <a:cubicBezTo>
                    <a:pt x="3827621" y="336709"/>
                    <a:pt x="3826669" y="339566"/>
                    <a:pt x="3826669" y="343376"/>
                  </a:cubicBezTo>
                  <a:cubicBezTo>
                    <a:pt x="3825716" y="354806"/>
                    <a:pt x="3825716" y="366236"/>
                    <a:pt x="3824764" y="377666"/>
                  </a:cubicBezTo>
                  <a:cubicBezTo>
                    <a:pt x="3823811" y="372904"/>
                    <a:pt x="3821906" y="368141"/>
                    <a:pt x="3820954" y="364331"/>
                  </a:cubicBezTo>
                  <a:cubicBezTo>
                    <a:pt x="3820954" y="360521"/>
                    <a:pt x="3820001" y="356711"/>
                    <a:pt x="3820001" y="352901"/>
                  </a:cubicBezTo>
                  <a:cubicBezTo>
                    <a:pt x="3820001" y="347186"/>
                    <a:pt x="3819049" y="341471"/>
                    <a:pt x="3818096" y="336709"/>
                  </a:cubicBezTo>
                  <a:cubicBezTo>
                    <a:pt x="3820001" y="333851"/>
                    <a:pt x="3821906" y="332899"/>
                    <a:pt x="3821906" y="332899"/>
                  </a:cubicBezTo>
                  <a:cubicBezTo>
                    <a:pt x="3821906" y="332899"/>
                    <a:pt x="3820954" y="333851"/>
                    <a:pt x="3818096" y="335756"/>
                  </a:cubicBezTo>
                  <a:cubicBezTo>
                    <a:pt x="3818096" y="332899"/>
                    <a:pt x="3817144" y="329089"/>
                    <a:pt x="3817144" y="326231"/>
                  </a:cubicBezTo>
                  <a:cubicBezTo>
                    <a:pt x="3818096" y="323374"/>
                    <a:pt x="3819049" y="321469"/>
                    <a:pt x="3820001" y="319564"/>
                  </a:cubicBezTo>
                  <a:close/>
                  <a:moveTo>
                    <a:pt x="3788569" y="264319"/>
                  </a:moveTo>
                  <a:cubicBezTo>
                    <a:pt x="3789521" y="266224"/>
                    <a:pt x="3791426" y="268129"/>
                    <a:pt x="3792379" y="270986"/>
                  </a:cubicBezTo>
                  <a:cubicBezTo>
                    <a:pt x="3795236" y="274796"/>
                    <a:pt x="3798094" y="280511"/>
                    <a:pt x="3800951" y="285274"/>
                  </a:cubicBezTo>
                  <a:cubicBezTo>
                    <a:pt x="3800951" y="286226"/>
                    <a:pt x="3800951" y="286226"/>
                    <a:pt x="3800951" y="287179"/>
                  </a:cubicBezTo>
                  <a:cubicBezTo>
                    <a:pt x="3800951" y="290989"/>
                    <a:pt x="3800951" y="294799"/>
                    <a:pt x="3800951" y="298609"/>
                  </a:cubicBezTo>
                  <a:cubicBezTo>
                    <a:pt x="3800951" y="299561"/>
                    <a:pt x="3800951" y="300514"/>
                    <a:pt x="3800951" y="300514"/>
                  </a:cubicBezTo>
                  <a:cubicBezTo>
                    <a:pt x="3799999" y="295751"/>
                    <a:pt x="3798094" y="291941"/>
                    <a:pt x="3797141" y="287179"/>
                  </a:cubicBezTo>
                  <a:cubicBezTo>
                    <a:pt x="3797141" y="286226"/>
                    <a:pt x="3796189" y="285274"/>
                    <a:pt x="3796189" y="285274"/>
                  </a:cubicBezTo>
                  <a:cubicBezTo>
                    <a:pt x="3796189" y="282416"/>
                    <a:pt x="3796189" y="280511"/>
                    <a:pt x="3796189" y="280511"/>
                  </a:cubicBezTo>
                  <a:cubicBezTo>
                    <a:pt x="3796189" y="280511"/>
                    <a:pt x="3796189" y="281464"/>
                    <a:pt x="3795236" y="283369"/>
                  </a:cubicBezTo>
                  <a:cubicBezTo>
                    <a:pt x="3794284" y="279559"/>
                    <a:pt x="3792379" y="275749"/>
                    <a:pt x="3791426" y="271939"/>
                  </a:cubicBezTo>
                  <a:cubicBezTo>
                    <a:pt x="3790474" y="269081"/>
                    <a:pt x="3789521" y="266224"/>
                    <a:pt x="3788569" y="264319"/>
                  </a:cubicBezTo>
                  <a:close/>
                  <a:moveTo>
                    <a:pt x="3748564" y="364331"/>
                  </a:moveTo>
                  <a:cubicBezTo>
                    <a:pt x="3748564" y="359569"/>
                    <a:pt x="3748564" y="355759"/>
                    <a:pt x="3748564" y="351949"/>
                  </a:cubicBezTo>
                  <a:cubicBezTo>
                    <a:pt x="3749516" y="353854"/>
                    <a:pt x="3749516" y="355759"/>
                    <a:pt x="3750469" y="358616"/>
                  </a:cubicBezTo>
                  <a:cubicBezTo>
                    <a:pt x="3749516" y="359569"/>
                    <a:pt x="3749516" y="361474"/>
                    <a:pt x="3748564" y="364331"/>
                  </a:cubicBezTo>
                  <a:close/>
                  <a:moveTo>
                    <a:pt x="3762851" y="399574"/>
                  </a:moveTo>
                  <a:cubicBezTo>
                    <a:pt x="3761899" y="401479"/>
                    <a:pt x="3760946" y="403384"/>
                    <a:pt x="3759994" y="405289"/>
                  </a:cubicBezTo>
                  <a:cubicBezTo>
                    <a:pt x="3759994" y="400526"/>
                    <a:pt x="3760946" y="395764"/>
                    <a:pt x="3760946" y="391954"/>
                  </a:cubicBezTo>
                  <a:cubicBezTo>
                    <a:pt x="3760946" y="391954"/>
                    <a:pt x="3760946" y="391001"/>
                    <a:pt x="3760946" y="391001"/>
                  </a:cubicBezTo>
                  <a:cubicBezTo>
                    <a:pt x="3761899" y="392906"/>
                    <a:pt x="3761899" y="394811"/>
                    <a:pt x="3762851" y="396716"/>
                  </a:cubicBezTo>
                  <a:cubicBezTo>
                    <a:pt x="3763804" y="397669"/>
                    <a:pt x="3762851" y="398621"/>
                    <a:pt x="3762851" y="399574"/>
                  </a:cubicBezTo>
                  <a:close/>
                  <a:moveTo>
                    <a:pt x="3770471" y="290036"/>
                  </a:moveTo>
                  <a:cubicBezTo>
                    <a:pt x="3772376" y="296704"/>
                    <a:pt x="3773329" y="302419"/>
                    <a:pt x="3775234" y="309086"/>
                  </a:cubicBezTo>
                  <a:cubicBezTo>
                    <a:pt x="3774281" y="306229"/>
                    <a:pt x="3773329" y="304324"/>
                    <a:pt x="3771424" y="301466"/>
                  </a:cubicBezTo>
                  <a:cubicBezTo>
                    <a:pt x="3771424" y="300514"/>
                    <a:pt x="3770471" y="300514"/>
                    <a:pt x="3770471" y="299561"/>
                  </a:cubicBezTo>
                  <a:cubicBezTo>
                    <a:pt x="3770471" y="296704"/>
                    <a:pt x="3770471" y="293846"/>
                    <a:pt x="3770471" y="290989"/>
                  </a:cubicBezTo>
                  <a:cubicBezTo>
                    <a:pt x="3770471" y="290989"/>
                    <a:pt x="3770471" y="290036"/>
                    <a:pt x="3770471" y="290036"/>
                  </a:cubicBezTo>
                  <a:close/>
                  <a:moveTo>
                    <a:pt x="3769519" y="370046"/>
                  </a:moveTo>
                  <a:cubicBezTo>
                    <a:pt x="3769519" y="370999"/>
                    <a:pt x="3769519" y="371951"/>
                    <a:pt x="3770471" y="372904"/>
                  </a:cubicBezTo>
                  <a:cubicBezTo>
                    <a:pt x="3769519" y="370999"/>
                    <a:pt x="3768566" y="369094"/>
                    <a:pt x="3767614" y="366236"/>
                  </a:cubicBezTo>
                  <a:cubicBezTo>
                    <a:pt x="3767614" y="362426"/>
                    <a:pt x="3767614" y="359569"/>
                    <a:pt x="3767614" y="359569"/>
                  </a:cubicBezTo>
                  <a:cubicBezTo>
                    <a:pt x="3767614" y="359569"/>
                    <a:pt x="3767614" y="361474"/>
                    <a:pt x="3766661" y="364331"/>
                  </a:cubicBezTo>
                  <a:cubicBezTo>
                    <a:pt x="3765709" y="363379"/>
                    <a:pt x="3765709" y="361474"/>
                    <a:pt x="3764756" y="360521"/>
                  </a:cubicBezTo>
                  <a:cubicBezTo>
                    <a:pt x="3764756" y="359569"/>
                    <a:pt x="3764756" y="358616"/>
                    <a:pt x="3764756" y="357664"/>
                  </a:cubicBezTo>
                  <a:cubicBezTo>
                    <a:pt x="3764756" y="355759"/>
                    <a:pt x="3765709" y="353854"/>
                    <a:pt x="3765709" y="351949"/>
                  </a:cubicBezTo>
                  <a:cubicBezTo>
                    <a:pt x="3767614" y="358616"/>
                    <a:pt x="3768566" y="364331"/>
                    <a:pt x="3769519" y="370046"/>
                  </a:cubicBezTo>
                  <a:close/>
                  <a:moveTo>
                    <a:pt x="3753326" y="250031"/>
                  </a:moveTo>
                  <a:cubicBezTo>
                    <a:pt x="3754279" y="245269"/>
                    <a:pt x="3754279" y="241459"/>
                    <a:pt x="3755231" y="236696"/>
                  </a:cubicBezTo>
                  <a:cubicBezTo>
                    <a:pt x="3755231" y="235744"/>
                    <a:pt x="3755231" y="233839"/>
                    <a:pt x="3756184" y="232886"/>
                  </a:cubicBezTo>
                  <a:cubicBezTo>
                    <a:pt x="3757136" y="231934"/>
                    <a:pt x="3757136" y="230981"/>
                    <a:pt x="3758089" y="230029"/>
                  </a:cubicBezTo>
                  <a:cubicBezTo>
                    <a:pt x="3759041" y="232886"/>
                    <a:pt x="3759041" y="234791"/>
                    <a:pt x="3759994" y="237649"/>
                  </a:cubicBezTo>
                  <a:cubicBezTo>
                    <a:pt x="3762851" y="250984"/>
                    <a:pt x="3766661" y="266224"/>
                    <a:pt x="3769519" y="281464"/>
                  </a:cubicBezTo>
                  <a:cubicBezTo>
                    <a:pt x="3768566" y="284321"/>
                    <a:pt x="3768566" y="287179"/>
                    <a:pt x="3767614" y="290036"/>
                  </a:cubicBezTo>
                  <a:cubicBezTo>
                    <a:pt x="3767614" y="290036"/>
                    <a:pt x="3767614" y="290036"/>
                    <a:pt x="3767614" y="290989"/>
                  </a:cubicBezTo>
                  <a:cubicBezTo>
                    <a:pt x="3762851" y="280511"/>
                    <a:pt x="3757136" y="270986"/>
                    <a:pt x="3752374" y="261461"/>
                  </a:cubicBezTo>
                  <a:cubicBezTo>
                    <a:pt x="3752374" y="258604"/>
                    <a:pt x="3752374" y="253841"/>
                    <a:pt x="3753326" y="250031"/>
                  </a:cubicBezTo>
                  <a:close/>
                  <a:moveTo>
                    <a:pt x="3748564" y="296704"/>
                  </a:moveTo>
                  <a:cubicBezTo>
                    <a:pt x="3748564" y="296704"/>
                    <a:pt x="3748564" y="296704"/>
                    <a:pt x="3748564" y="296704"/>
                  </a:cubicBezTo>
                  <a:cubicBezTo>
                    <a:pt x="3751421" y="301466"/>
                    <a:pt x="3753326" y="307181"/>
                    <a:pt x="3756184" y="313849"/>
                  </a:cubicBezTo>
                  <a:cubicBezTo>
                    <a:pt x="3756184" y="314801"/>
                    <a:pt x="3757136" y="315754"/>
                    <a:pt x="3757136" y="316706"/>
                  </a:cubicBezTo>
                  <a:cubicBezTo>
                    <a:pt x="3758089" y="318611"/>
                    <a:pt x="3758089" y="321469"/>
                    <a:pt x="3759041" y="323374"/>
                  </a:cubicBezTo>
                  <a:cubicBezTo>
                    <a:pt x="3758089" y="325279"/>
                    <a:pt x="3758089" y="328136"/>
                    <a:pt x="3757136" y="330041"/>
                  </a:cubicBezTo>
                  <a:cubicBezTo>
                    <a:pt x="3756184" y="333851"/>
                    <a:pt x="3755231" y="337661"/>
                    <a:pt x="3754279" y="341471"/>
                  </a:cubicBezTo>
                  <a:cubicBezTo>
                    <a:pt x="3753326" y="339566"/>
                    <a:pt x="3751421" y="337661"/>
                    <a:pt x="3750469" y="335756"/>
                  </a:cubicBezTo>
                  <a:cubicBezTo>
                    <a:pt x="3749516" y="333851"/>
                    <a:pt x="3748564" y="332899"/>
                    <a:pt x="3747611" y="331946"/>
                  </a:cubicBezTo>
                  <a:cubicBezTo>
                    <a:pt x="3748564" y="320516"/>
                    <a:pt x="3748564" y="308134"/>
                    <a:pt x="3748564" y="296704"/>
                  </a:cubicBezTo>
                  <a:close/>
                  <a:moveTo>
                    <a:pt x="3738086" y="273844"/>
                  </a:moveTo>
                  <a:cubicBezTo>
                    <a:pt x="3738086" y="273844"/>
                    <a:pt x="3738086" y="273844"/>
                    <a:pt x="3738086" y="273844"/>
                  </a:cubicBezTo>
                  <a:cubicBezTo>
                    <a:pt x="3738086" y="274796"/>
                    <a:pt x="3738086" y="274796"/>
                    <a:pt x="3738086" y="274796"/>
                  </a:cubicBezTo>
                  <a:cubicBezTo>
                    <a:pt x="3738086" y="273844"/>
                    <a:pt x="3738086" y="273844"/>
                    <a:pt x="3738086" y="273844"/>
                  </a:cubicBezTo>
                  <a:close/>
                  <a:moveTo>
                    <a:pt x="3689509" y="326231"/>
                  </a:moveTo>
                  <a:cubicBezTo>
                    <a:pt x="3688556" y="328136"/>
                    <a:pt x="3687604" y="330041"/>
                    <a:pt x="3686651" y="331946"/>
                  </a:cubicBezTo>
                  <a:cubicBezTo>
                    <a:pt x="3686651" y="331946"/>
                    <a:pt x="3686651" y="330994"/>
                    <a:pt x="3685699" y="330994"/>
                  </a:cubicBezTo>
                  <a:cubicBezTo>
                    <a:pt x="3685699" y="328136"/>
                    <a:pt x="3685699" y="325279"/>
                    <a:pt x="3685699" y="322421"/>
                  </a:cubicBezTo>
                  <a:cubicBezTo>
                    <a:pt x="3685699" y="319564"/>
                    <a:pt x="3685699" y="316706"/>
                    <a:pt x="3685699" y="313849"/>
                  </a:cubicBezTo>
                  <a:cubicBezTo>
                    <a:pt x="3686651" y="316706"/>
                    <a:pt x="3688556" y="320516"/>
                    <a:pt x="3689509" y="325279"/>
                  </a:cubicBezTo>
                  <a:cubicBezTo>
                    <a:pt x="3689509" y="326231"/>
                    <a:pt x="3689509" y="326231"/>
                    <a:pt x="3689509" y="326231"/>
                  </a:cubicBezTo>
                  <a:close/>
                  <a:moveTo>
                    <a:pt x="3716179" y="211931"/>
                  </a:moveTo>
                  <a:cubicBezTo>
                    <a:pt x="3718084" y="214789"/>
                    <a:pt x="3719036" y="218599"/>
                    <a:pt x="3720941" y="221456"/>
                  </a:cubicBezTo>
                  <a:cubicBezTo>
                    <a:pt x="3719989" y="224314"/>
                    <a:pt x="3719989" y="227171"/>
                    <a:pt x="3719036" y="230029"/>
                  </a:cubicBezTo>
                  <a:cubicBezTo>
                    <a:pt x="3719036" y="230981"/>
                    <a:pt x="3719036" y="232886"/>
                    <a:pt x="3718084" y="233839"/>
                  </a:cubicBezTo>
                  <a:cubicBezTo>
                    <a:pt x="3715226" y="230029"/>
                    <a:pt x="3713321" y="228124"/>
                    <a:pt x="3713321" y="228124"/>
                  </a:cubicBezTo>
                  <a:cubicBezTo>
                    <a:pt x="3713321" y="228124"/>
                    <a:pt x="3715226" y="230981"/>
                    <a:pt x="3717131" y="235744"/>
                  </a:cubicBezTo>
                  <a:cubicBezTo>
                    <a:pt x="3716179" y="241459"/>
                    <a:pt x="3715226" y="247174"/>
                    <a:pt x="3714274" y="253841"/>
                  </a:cubicBezTo>
                  <a:cubicBezTo>
                    <a:pt x="3714274" y="252889"/>
                    <a:pt x="3714274" y="251936"/>
                    <a:pt x="3714274" y="250984"/>
                  </a:cubicBezTo>
                  <a:cubicBezTo>
                    <a:pt x="3714274" y="246221"/>
                    <a:pt x="3713321" y="242411"/>
                    <a:pt x="3713321" y="238601"/>
                  </a:cubicBezTo>
                  <a:cubicBezTo>
                    <a:pt x="3713321" y="234791"/>
                    <a:pt x="3713321" y="230981"/>
                    <a:pt x="3713321" y="227171"/>
                  </a:cubicBezTo>
                  <a:cubicBezTo>
                    <a:pt x="3713321" y="219551"/>
                    <a:pt x="3712369" y="213836"/>
                    <a:pt x="3712369" y="208121"/>
                  </a:cubicBezTo>
                  <a:cubicBezTo>
                    <a:pt x="3712369" y="207169"/>
                    <a:pt x="3712369" y="206216"/>
                    <a:pt x="3712369" y="205264"/>
                  </a:cubicBezTo>
                  <a:cubicBezTo>
                    <a:pt x="3713321" y="207169"/>
                    <a:pt x="3714274" y="209074"/>
                    <a:pt x="3716179" y="211931"/>
                  </a:cubicBezTo>
                  <a:close/>
                  <a:moveTo>
                    <a:pt x="3679984" y="236696"/>
                  </a:moveTo>
                  <a:cubicBezTo>
                    <a:pt x="3681889" y="222409"/>
                    <a:pt x="3683794" y="209074"/>
                    <a:pt x="3684746" y="196691"/>
                  </a:cubicBezTo>
                  <a:cubicBezTo>
                    <a:pt x="3685699" y="185261"/>
                    <a:pt x="3687604" y="174784"/>
                    <a:pt x="3687604" y="166211"/>
                  </a:cubicBezTo>
                  <a:cubicBezTo>
                    <a:pt x="3687604" y="161449"/>
                    <a:pt x="3688556" y="157639"/>
                    <a:pt x="3688556" y="154781"/>
                  </a:cubicBezTo>
                  <a:cubicBezTo>
                    <a:pt x="3690461" y="159544"/>
                    <a:pt x="3694271" y="168116"/>
                    <a:pt x="3699034" y="178594"/>
                  </a:cubicBezTo>
                  <a:cubicBezTo>
                    <a:pt x="3701891" y="184309"/>
                    <a:pt x="3704749" y="191929"/>
                    <a:pt x="3708559" y="199549"/>
                  </a:cubicBezTo>
                  <a:cubicBezTo>
                    <a:pt x="3708559" y="201454"/>
                    <a:pt x="3707606" y="204311"/>
                    <a:pt x="3707606" y="207169"/>
                  </a:cubicBezTo>
                  <a:cubicBezTo>
                    <a:pt x="3706654" y="211931"/>
                    <a:pt x="3705701" y="218599"/>
                    <a:pt x="3704749" y="226219"/>
                  </a:cubicBezTo>
                  <a:cubicBezTo>
                    <a:pt x="3703796" y="230029"/>
                    <a:pt x="3703796" y="233839"/>
                    <a:pt x="3702844" y="237649"/>
                  </a:cubicBezTo>
                  <a:cubicBezTo>
                    <a:pt x="3702844" y="241459"/>
                    <a:pt x="3701891" y="246221"/>
                    <a:pt x="3701891" y="250984"/>
                  </a:cubicBezTo>
                  <a:cubicBezTo>
                    <a:pt x="3700939" y="259556"/>
                    <a:pt x="3700939" y="270034"/>
                    <a:pt x="3700939" y="280511"/>
                  </a:cubicBezTo>
                  <a:cubicBezTo>
                    <a:pt x="3700939" y="287179"/>
                    <a:pt x="3700939" y="293846"/>
                    <a:pt x="3700939" y="300514"/>
                  </a:cubicBezTo>
                  <a:cubicBezTo>
                    <a:pt x="3699034" y="293846"/>
                    <a:pt x="3697129" y="290036"/>
                    <a:pt x="3697129" y="290036"/>
                  </a:cubicBezTo>
                  <a:cubicBezTo>
                    <a:pt x="3697129" y="290036"/>
                    <a:pt x="3698081" y="296704"/>
                    <a:pt x="3699034" y="308134"/>
                  </a:cubicBezTo>
                  <a:cubicBezTo>
                    <a:pt x="3696176" y="312896"/>
                    <a:pt x="3693319" y="317659"/>
                    <a:pt x="3690461" y="322421"/>
                  </a:cubicBezTo>
                  <a:cubicBezTo>
                    <a:pt x="3687604" y="317659"/>
                    <a:pt x="3685699" y="313849"/>
                    <a:pt x="3683794" y="310991"/>
                  </a:cubicBezTo>
                  <a:cubicBezTo>
                    <a:pt x="3683794" y="305276"/>
                    <a:pt x="3683794" y="302419"/>
                    <a:pt x="3683794" y="302419"/>
                  </a:cubicBezTo>
                  <a:cubicBezTo>
                    <a:pt x="3683794" y="302419"/>
                    <a:pt x="3683794" y="304324"/>
                    <a:pt x="3682841" y="308134"/>
                  </a:cubicBezTo>
                  <a:cubicBezTo>
                    <a:pt x="3680936" y="304324"/>
                    <a:pt x="3679031" y="302419"/>
                    <a:pt x="3679031" y="302419"/>
                  </a:cubicBezTo>
                  <a:cubicBezTo>
                    <a:pt x="3679031" y="302419"/>
                    <a:pt x="3679984" y="305276"/>
                    <a:pt x="3681889" y="310991"/>
                  </a:cubicBezTo>
                  <a:cubicBezTo>
                    <a:pt x="3680936" y="313849"/>
                    <a:pt x="3680936" y="318611"/>
                    <a:pt x="3679984" y="323374"/>
                  </a:cubicBezTo>
                  <a:cubicBezTo>
                    <a:pt x="3677126" y="317659"/>
                    <a:pt x="3675221" y="311944"/>
                    <a:pt x="3672364" y="307181"/>
                  </a:cubicBezTo>
                  <a:cubicBezTo>
                    <a:pt x="3674269" y="300514"/>
                    <a:pt x="3676174" y="294799"/>
                    <a:pt x="3677126" y="289084"/>
                  </a:cubicBezTo>
                  <a:cubicBezTo>
                    <a:pt x="3679031" y="283369"/>
                    <a:pt x="3680936" y="277654"/>
                    <a:pt x="3681889" y="272891"/>
                  </a:cubicBezTo>
                  <a:cubicBezTo>
                    <a:pt x="3683794" y="268129"/>
                    <a:pt x="3685699" y="264319"/>
                    <a:pt x="3686651" y="260509"/>
                  </a:cubicBezTo>
                  <a:cubicBezTo>
                    <a:pt x="3690461" y="253841"/>
                    <a:pt x="3692366" y="250031"/>
                    <a:pt x="3692366" y="250031"/>
                  </a:cubicBezTo>
                  <a:cubicBezTo>
                    <a:pt x="3692366" y="250031"/>
                    <a:pt x="3689509" y="252889"/>
                    <a:pt x="3683794" y="258604"/>
                  </a:cubicBezTo>
                  <a:cubicBezTo>
                    <a:pt x="3680936" y="261461"/>
                    <a:pt x="3678079" y="265271"/>
                    <a:pt x="3675221" y="270034"/>
                  </a:cubicBezTo>
                  <a:cubicBezTo>
                    <a:pt x="3674269" y="271939"/>
                    <a:pt x="3673316" y="273844"/>
                    <a:pt x="3671411" y="275749"/>
                  </a:cubicBezTo>
                  <a:cubicBezTo>
                    <a:pt x="3677126" y="261461"/>
                    <a:pt x="3679031" y="248126"/>
                    <a:pt x="3679984" y="236696"/>
                  </a:cubicBezTo>
                  <a:close/>
                  <a:moveTo>
                    <a:pt x="3678079" y="342424"/>
                  </a:moveTo>
                  <a:cubicBezTo>
                    <a:pt x="3678079" y="344329"/>
                    <a:pt x="3677126" y="346234"/>
                    <a:pt x="3677126" y="349091"/>
                  </a:cubicBezTo>
                  <a:cubicBezTo>
                    <a:pt x="3677126" y="347186"/>
                    <a:pt x="3676174" y="345281"/>
                    <a:pt x="3676174" y="343376"/>
                  </a:cubicBezTo>
                  <a:cubicBezTo>
                    <a:pt x="3675221" y="340519"/>
                    <a:pt x="3675221" y="337661"/>
                    <a:pt x="3674269" y="335756"/>
                  </a:cubicBezTo>
                  <a:cubicBezTo>
                    <a:pt x="3675221" y="337661"/>
                    <a:pt x="3676174" y="340519"/>
                    <a:pt x="3678079" y="342424"/>
                  </a:cubicBezTo>
                  <a:close/>
                  <a:moveTo>
                    <a:pt x="3664744" y="355759"/>
                  </a:moveTo>
                  <a:cubicBezTo>
                    <a:pt x="3664744" y="357664"/>
                    <a:pt x="3664744" y="360521"/>
                    <a:pt x="3664744" y="362426"/>
                  </a:cubicBezTo>
                  <a:cubicBezTo>
                    <a:pt x="3664744" y="365284"/>
                    <a:pt x="3663791" y="368141"/>
                    <a:pt x="3663791" y="371951"/>
                  </a:cubicBezTo>
                  <a:cubicBezTo>
                    <a:pt x="3663791" y="371951"/>
                    <a:pt x="3663791" y="371951"/>
                    <a:pt x="3663791" y="371951"/>
                  </a:cubicBezTo>
                  <a:cubicBezTo>
                    <a:pt x="3663791" y="370046"/>
                    <a:pt x="3662839" y="368141"/>
                    <a:pt x="3662839" y="367189"/>
                  </a:cubicBezTo>
                  <a:cubicBezTo>
                    <a:pt x="3662839" y="367189"/>
                    <a:pt x="3662839" y="367189"/>
                    <a:pt x="3662839" y="366236"/>
                  </a:cubicBezTo>
                  <a:cubicBezTo>
                    <a:pt x="3663791" y="363379"/>
                    <a:pt x="3664744" y="359569"/>
                    <a:pt x="3664744" y="355759"/>
                  </a:cubicBezTo>
                  <a:close/>
                  <a:moveTo>
                    <a:pt x="3603784" y="369094"/>
                  </a:moveTo>
                  <a:cubicBezTo>
                    <a:pt x="3603784" y="367189"/>
                    <a:pt x="3602831" y="365284"/>
                    <a:pt x="3602831" y="363379"/>
                  </a:cubicBezTo>
                  <a:cubicBezTo>
                    <a:pt x="3603784" y="359569"/>
                    <a:pt x="3604736" y="355759"/>
                    <a:pt x="3605689" y="352901"/>
                  </a:cubicBezTo>
                  <a:cubicBezTo>
                    <a:pt x="3605689" y="351949"/>
                    <a:pt x="3606641" y="350996"/>
                    <a:pt x="3606641" y="350044"/>
                  </a:cubicBezTo>
                  <a:cubicBezTo>
                    <a:pt x="3606641" y="350996"/>
                    <a:pt x="3607594" y="351949"/>
                    <a:pt x="3607594" y="352901"/>
                  </a:cubicBezTo>
                  <a:lnTo>
                    <a:pt x="3607594" y="353854"/>
                  </a:lnTo>
                  <a:cubicBezTo>
                    <a:pt x="3605689" y="358616"/>
                    <a:pt x="3604736" y="364331"/>
                    <a:pt x="3603784" y="369094"/>
                  </a:cubicBezTo>
                  <a:close/>
                  <a:moveTo>
                    <a:pt x="3612356" y="329089"/>
                  </a:moveTo>
                  <a:cubicBezTo>
                    <a:pt x="3612356" y="329089"/>
                    <a:pt x="3611404" y="328136"/>
                    <a:pt x="3611404" y="327184"/>
                  </a:cubicBezTo>
                  <a:cubicBezTo>
                    <a:pt x="3611404" y="325279"/>
                    <a:pt x="3611404" y="323374"/>
                    <a:pt x="3610451" y="321469"/>
                  </a:cubicBezTo>
                  <a:cubicBezTo>
                    <a:pt x="3611404" y="322421"/>
                    <a:pt x="3612356" y="323374"/>
                    <a:pt x="3613309" y="324326"/>
                  </a:cubicBezTo>
                  <a:cubicBezTo>
                    <a:pt x="3613309" y="326231"/>
                    <a:pt x="3612356" y="327184"/>
                    <a:pt x="3612356" y="329089"/>
                  </a:cubicBezTo>
                  <a:close/>
                  <a:moveTo>
                    <a:pt x="3633311" y="366236"/>
                  </a:moveTo>
                  <a:cubicBezTo>
                    <a:pt x="3632359" y="363379"/>
                    <a:pt x="3630454" y="361474"/>
                    <a:pt x="3629501" y="358616"/>
                  </a:cubicBezTo>
                  <a:cubicBezTo>
                    <a:pt x="3629501" y="357664"/>
                    <a:pt x="3629501" y="355759"/>
                    <a:pt x="3629501" y="354806"/>
                  </a:cubicBezTo>
                  <a:cubicBezTo>
                    <a:pt x="3631406" y="357664"/>
                    <a:pt x="3632359" y="361474"/>
                    <a:pt x="3633311" y="366236"/>
                  </a:cubicBezTo>
                  <a:cubicBezTo>
                    <a:pt x="3633311" y="366236"/>
                    <a:pt x="3634264" y="366236"/>
                    <a:pt x="3633311" y="366236"/>
                  </a:cubicBezTo>
                  <a:cubicBezTo>
                    <a:pt x="3634264" y="366236"/>
                    <a:pt x="3633311" y="366236"/>
                    <a:pt x="3633311" y="366236"/>
                  </a:cubicBezTo>
                  <a:close/>
                  <a:moveTo>
                    <a:pt x="3632359" y="331946"/>
                  </a:moveTo>
                  <a:cubicBezTo>
                    <a:pt x="3633311" y="336709"/>
                    <a:pt x="3634264" y="342424"/>
                    <a:pt x="3635216" y="348139"/>
                  </a:cubicBezTo>
                  <a:cubicBezTo>
                    <a:pt x="3634264" y="346234"/>
                    <a:pt x="3632359" y="343376"/>
                    <a:pt x="3631406" y="341471"/>
                  </a:cubicBezTo>
                  <a:cubicBezTo>
                    <a:pt x="3631406" y="337661"/>
                    <a:pt x="3631406" y="334804"/>
                    <a:pt x="3632359" y="331946"/>
                  </a:cubicBezTo>
                  <a:close/>
                  <a:moveTo>
                    <a:pt x="3618071" y="270034"/>
                  </a:moveTo>
                  <a:cubicBezTo>
                    <a:pt x="3621881" y="261461"/>
                    <a:pt x="3624739" y="252889"/>
                    <a:pt x="3628549" y="246221"/>
                  </a:cubicBezTo>
                  <a:cubicBezTo>
                    <a:pt x="3629501" y="244316"/>
                    <a:pt x="3629501" y="243364"/>
                    <a:pt x="3630454" y="242411"/>
                  </a:cubicBezTo>
                  <a:cubicBezTo>
                    <a:pt x="3629501" y="249079"/>
                    <a:pt x="3627596" y="256699"/>
                    <a:pt x="3625691" y="265271"/>
                  </a:cubicBezTo>
                  <a:cubicBezTo>
                    <a:pt x="3623786" y="267176"/>
                    <a:pt x="3620929" y="269081"/>
                    <a:pt x="3618071" y="271939"/>
                  </a:cubicBezTo>
                  <a:cubicBezTo>
                    <a:pt x="3618071" y="270986"/>
                    <a:pt x="3618071" y="270034"/>
                    <a:pt x="3618071" y="270034"/>
                  </a:cubicBezTo>
                  <a:close/>
                  <a:moveTo>
                    <a:pt x="3601879" y="310039"/>
                  </a:moveTo>
                  <a:cubicBezTo>
                    <a:pt x="3603784" y="306229"/>
                    <a:pt x="3604736" y="302419"/>
                    <a:pt x="3606641" y="298609"/>
                  </a:cubicBezTo>
                  <a:cubicBezTo>
                    <a:pt x="3609499" y="291941"/>
                    <a:pt x="3612356" y="285274"/>
                    <a:pt x="3615214" y="278606"/>
                  </a:cubicBezTo>
                  <a:cubicBezTo>
                    <a:pt x="3617119" y="276701"/>
                    <a:pt x="3619024" y="273844"/>
                    <a:pt x="3619976" y="271939"/>
                  </a:cubicBezTo>
                  <a:cubicBezTo>
                    <a:pt x="3621881" y="270034"/>
                    <a:pt x="3623786" y="268129"/>
                    <a:pt x="3625691" y="266224"/>
                  </a:cubicBezTo>
                  <a:cubicBezTo>
                    <a:pt x="3625691" y="268129"/>
                    <a:pt x="3624739" y="269081"/>
                    <a:pt x="3624739" y="270986"/>
                  </a:cubicBezTo>
                  <a:cubicBezTo>
                    <a:pt x="3621881" y="282416"/>
                    <a:pt x="3619976" y="295751"/>
                    <a:pt x="3617119" y="309086"/>
                  </a:cubicBezTo>
                  <a:cubicBezTo>
                    <a:pt x="3616166" y="312896"/>
                    <a:pt x="3615214" y="317659"/>
                    <a:pt x="3614261" y="322421"/>
                  </a:cubicBezTo>
                  <a:cubicBezTo>
                    <a:pt x="3613309" y="321469"/>
                    <a:pt x="3612356" y="320516"/>
                    <a:pt x="3611404" y="320516"/>
                  </a:cubicBezTo>
                  <a:cubicBezTo>
                    <a:pt x="3610451" y="312896"/>
                    <a:pt x="3610451" y="306229"/>
                    <a:pt x="3609499" y="298609"/>
                  </a:cubicBezTo>
                  <a:cubicBezTo>
                    <a:pt x="3609499" y="305276"/>
                    <a:pt x="3608546" y="311944"/>
                    <a:pt x="3608546" y="318611"/>
                  </a:cubicBezTo>
                  <a:cubicBezTo>
                    <a:pt x="3607594" y="318611"/>
                    <a:pt x="3606641" y="317659"/>
                    <a:pt x="3606641" y="317659"/>
                  </a:cubicBezTo>
                  <a:cubicBezTo>
                    <a:pt x="3607594" y="318611"/>
                    <a:pt x="3608546" y="318611"/>
                    <a:pt x="3608546" y="319564"/>
                  </a:cubicBezTo>
                  <a:cubicBezTo>
                    <a:pt x="3608546" y="320516"/>
                    <a:pt x="3608546" y="321469"/>
                    <a:pt x="3608546" y="322421"/>
                  </a:cubicBezTo>
                  <a:cubicBezTo>
                    <a:pt x="3606641" y="318611"/>
                    <a:pt x="3604736" y="315754"/>
                    <a:pt x="3602831" y="312896"/>
                  </a:cubicBezTo>
                  <a:cubicBezTo>
                    <a:pt x="3601879" y="310991"/>
                    <a:pt x="3601879" y="310039"/>
                    <a:pt x="3601879" y="310039"/>
                  </a:cubicBezTo>
                  <a:close/>
                  <a:moveTo>
                    <a:pt x="3600926" y="335756"/>
                  </a:moveTo>
                  <a:cubicBezTo>
                    <a:pt x="3601879" y="339566"/>
                    <a:pt x="3603784" y="342424"/>
                    <a:pt x="3604736" y="346234"/>
                  </a:cubicBezTo>
                  <a:cubicBezTo>
                    <a:pt x="3603784" y="348139"/>
                    <a:pt x="3602831" y="350044"/>
                    <a:pt x="3601879" y="351949"/>
                  </a:cubicBezTo>
                  <a:cubicBezTo>
                    <a:pt x="3601879" y="351949"/>
                    <a:pt x="3601879" y="352901"/>
                    <a:pt x="3600926" y="352901"/>
                  </a:cubicBezTo>
                  <a:cubicBezTo>
                    <a:pt x="3600926" y="350044"/>
                    <a:pt x="3599974" y="348139"/>
                    <a:pt x="3599974" y="345281"/>
                  </a:cubicBezTo>
                  <a:cubicBezTo>
                    <a:pt x="3599974" y="342424"/>
                    <a:pt x="3600926" y="338614"/>
                    <a:pt x="3600926" y="335756"/>
                  </a:cubicBezTo>
                  <a:close/>
                  <a:moveTo>
                    <a:pt x="3556159" y="342424"/>
                  </a:moveTo>
                  <a:cubicBezTo>
                    <a:pt x="3556159" y="335756"/>
                    <a:pt x="3557111" y="330041"/>
                    <a:pt x="3557111" y="324326"/>
                  </a:cubicBezTo>
                  <a:cubicBezTo>
                    <a:pt x="3557111" y="325279"/>
                    <a:pt x="3558064" y="327184"/>
                    <a:pt x="3558064" y="328136"/>
                  </a:cubicBezTo>
                  <a:cubicBezTo>
                    <a:pt x="3558064" y="330041"/>
                    <a:pt x="3559016" y="331946"/>
                    <a:pt x="3559016" y="333851"/>
                  </a:cubicBezTo>
                  <a:cubicBezTo>
                    <a:pt x="3559016" y="333851"/>
                    <a:pt x="3559016" y="334804"/>
                    <a:pt x="3559016" y="334804"/>
                  </a:cubicBezTo>
                  <a:cubicBezTo>
                    <a:pt x="3558064" y="337661"/>
                    <a:pt x="3557111" y="339566"/>
                    <a:pt x="3556159" y="342424"/>
                  </a:cubicBezTo>
                  <a:close/>
                  <a:moveTo>
                    <a:pt x="3559969" y="279559"/>
                  </a:moveTo>
                  <a:cubicBezTo>
                    <a:pt x="3559016" y="277654"/>
                    <a:pt x="3559016" y="276701"/>
                    <a:pt x="3559016" y="274796"/>
                  </a:cubicBezTo>
                  <a:cubicBezTo>
                    <a:pt x="3559969" y="275749"/>
                    <a:pt x="3560921" y="275749"/>
                    <a:pt x="3561874" y="276701"/>
                  </a:cubicBezTo>
                  <a:cubicBezTo>
                    <a:pt x="3563779" y="277654"/>
                    <a:pt x="3564731" y="278606"/>
                    <a:pt x="3566636" y="280511"/>
                  </a:cubicBezTo>
                  <a:cubicBezTo>
                    <a:pt x="3565684" y="282416"/>
                    <a:pt x="3563779" y="284321"/>
                    <a:pt x="3562826" y="287179"/>
                  </a:cubicBezTo>
                  <a:cubicBezTo>
                    <a:pt x="3561874" y="285274"/>
                    <a:pt x="3560921" y="282416"/>
                    <a:pt x="3559969" y="279559"/>
                  </a:cubicBezTo>
                  <a:close/>
                  <a:moveTo>
                    <a:pt x="3571399" y="287179"/>
                  </a:moveTo>
                  <a:cubicBezTo>
                    <a:pt x="3571399" y="294799"/>
                    <a:pt x="3571399" y="303371"/>
                    <a:pt x="3571399" y="311944"/>
                  </a:cubicBezTo>
                  <a:cubicBezTo>
                    <a:pt x="3570446" y="312896"/>
                    <a:pt x="3570446" y="313849"/>
                    <a:pt x="3569494" y="314801"/>
                  </a:cubicBezTo>
                  <a:cubicBezTo>
                    <a:pt x="3567589" y="307181"/>
                    <a:pt x="3565684" y="299561"/>
                    <a:pt x="3562826" y="292894"/>
                  </a:cubicBezTo>
                  <a:cubicBezTo>
                    <a:pt x="3563779" y="289084"/>
                    <a:pt x="3565684" y="285274"/>
                    <a:pt x="3566636" y="282416"/>
                  </a:cubicBezTo>
                  <a:cubicBezTo>
                    <a:pt x="3568541" y="283369"/>
                    <a:pt x="3570446" y="284321"/>
                    <a:pt x="3571399" y="287179"/>
                  </a:cubicBezTo>
                  <a:cubicBezTo>
                    <a:pt x="3571399" y="286226"/>
                    <a:pt x="3571399" y="286226"/>
                    <a:pt x="3571399" y="287179"/>
                  </a:cubicBezTo>
                  <a:close/>
                  <a:moveTo>
                    <a:pt x="3571399" y="281464"/>
                  </a:moveTo>
                  <a:cubicBezTo>
                    <a:pt x="3570446" y="280511"/>
                    <a:pt x="3569494" y="280511"/>
                    <a:pt x="3568541" y="279559"/>
                  </a:cubicBezTo>
                  <a:cubicBezTo>
                    <a:pt x="3568541" y="279559"/>
                    <a:pt x="3568541" y="279559"/>
                    <a:pt x="3568541" y="279559"/>
                  </a:cubicBezTo>
                  <a:cubicBezTo>
                    <a:pt x="3570446" y="276701"/>
                    <a:pt x="3571399" y="274796"/>
                    <a:pt x="3571399" y="273844"/>
                  </a:cubicBezTo>
                  <a:cubicBezTo>
                    <a:pt x="3571399" y="276701"/>
                    <a:pt x="3571399" y="279559"/>
                    <a:pt x="3571399" y="281464"/>
                  </a:cubicBezTo>
                  <a:close/>
                  <a:moveTo>
                    <a:pt x="3567589" y="250031"/>
                  </a:moveTo>
                  <a:cubicBezTo>
                    <a:pt x="3568541" y="254794"/>
                    <a:pt x="3569494" y="260509"/>
                    <a:pt x="3570446" y="265271"/>
                  </a:cubicBezTo>
                  <a:cubicBezTo>
                    <a:pt x="3570446" y="267176"/>
                    <a:pt x="3571399" y="270034"/>
                    <a:pt x="3571399" y="271939"/>
                  </a:cubicBezTo>
                  <a:cubicBezTo>
                    <a:pt x="3571399" y="271939"/>
                    <a:pt x="3571399" y="272891"/>
                    <a:pt x="3571399" y="272891"/>
                  </a:cubicBezTo>
                  <a:cubicBezTo>
                    <a:pt x="3571399" y="272891"/>
                    <a:pt x="3569494" y="274796"/>
                    <a:pt x="3567589" y="277654"/>
                  </a:cubicBezTo>
                  <a:cubicBezTo>
                    <a:pt x="3567589" y="277654"/>
                    <a:pt x="3567589" y="277654"/>
                    <a:pt x="3567589" y="277654"/>
                  </a:cubicBezTo>
                  <a:cubicBezTo>
                    <a:pt x="3565684" y="276701"/>
                    <a:pt x="3563779" y="274796"/>
                    <a:pt x="3561874" y="274796"/>
                  </a:cubicBezTo>
                  <a:cubicBezTo>
                    <a:pt x="3559969" y="273844"/>
                    <a:pt x="3559016" y="273844"/>
                    <a:pt x="3558064" y="272891"/>
                  </a:cubicBezTo>
                  <a:cubicBezTo>
                    <a:pt x="3557111" y="269081"/>
                    <a:pt x="3555206" y="264319"/>
                    <a:pt x="3554254" y="260509"/>
                  </a:cubicBezTo>
                  <a:cubicBezTo>
                    <a:pt x="3555206" y="259556"/>
                    <a:pt x="3555206" y="258604"/>
                    <a:pt x="3556159" y="257651"/>
                  </a:cubicBezTo>
                  <a:cubicBezTo>
                    <a:pt x="3559969" y="251936"/>
                    <a:pt x="3562826" y="247174"/>
                    <a:pt x="3566636" y="243364"/>
                  </a:cubicBezTo>
                  <a:cubicBezTo>
                    <a:pt x="3567589" y="246221"/>
                    <a:pt x="3567589" y="248126"/>
                    <a:pt x="3567589" y="250031"/>
                  </a:cubicBezTo>
                  <a:close/>
                  <a:moveTo>
                    <a:pt x="3561874" y="229076"/>
                  </a:moveTo>
                  <a:cubicBezTo>
                    <a:pt x="3561874" y="228124"/>
                    <a:pt x="3562826" y="228124"/>
                    <a:pt x="3562826" y="227171"/>
                  </a:cubicBezTo>
                  <a:cubicBezTo>
                    <a:pt x="3563779" y="230029"/>
                    <a:pt x="3563779" y="232886"/>
                    <a:pt x="3564731" y="235744"/>
                  </a:cubicBezTo>
                  <a:cubicBezTo>
                    <a:pt x="3564731" y="236696"/>
                    <a:pt x="3564731" y="237649"/>
                    <a:pt x="3565684" y="238601"/>
                  </a:cubicBezTo>
                  <a:cubicBezTo>
                    <a:pt x="3561874" y="241459"/>
                    <a:pt x="3557111" y="246221"/>
                    <a:pt x="3552349" y="251936"/>
                  </a:cubicBezTo>
                  <a:cubicBezTo>
                    <a:pt x="3552349" y="250031"/>
                    <a:pt x="3551396" y="248126"/>
                    <a:pt x="3551396" y="247174"/>
                  </a:cubicBezTo>
                  <a:cubicBezTo>
                    <a:pt x="3555206" y="241459"/>
                    <a:pt x="3558064" y="234791"/>
                    <a:pt x="3561874" y="229076"/>
                  </a:cubicBezTo>
                  <a:close/>
                  <a:moveTo>
                    <a:pt x="3551396" y="293846"/>
                  </a:moveTo>
                  <a:cubicBezTo>
                    <a:pt x="3552349" y="298609"/>
                    <a:pt x="3553301" y="303371"/>
                    <a:pt x="3554254" y="307181"/>
                  </a:cubicBezTo>
                  <a:cubicBezTo>
                    <a:pt x="3553301" y="311944"/>
                    <a:pt x="3551396" y="315754"/>
                    <a:pt x="3550444" y="321469"/>
                  </a:cubicBezTo>
                  <a:cubicBezTo>
                    <a:pt x="3549491" y="325279"/>
                    <a:pt x="3548539" y="329089"/>
                    <a:pt x="3547586" y="333851"/>
                  </a:cubicBezTo>
                  <a:cubicBezTo>
                    <a:pt x="3547586" y="332899"/>
                    <a:pt x="3546634" y="332899"/>
                    <a:pt x="3546634" y="331946"/>
                  </a:cubicBezTo>
                  <a:cubicBezTo>
                    <a:pt x="3545681" y="330041"/>
                    <a:pt x="3544729" y="329089"/>
                    <a:pt x="3543776" y="327184"/>
                  </a:cubicBezTo>
                  <a:cubicBezTo>
                    <a:pt x="3544729" y="319564"/>
                    <a:pt x="3544729" y="312896"/>
                    <a:pt x="3544729" y="306229"/>
                  </a:cubicBezTo>
                  <a:cubicBezTo>
                    <a:pt x="3545681" y="299561"/>
                    <a:pt x="3546634" y="292894"/>
                    <a:pt x="3547586" y="286226"/>
                  </a:cubicBezTo>
                  <a:cubicBezTo>
                    <a:pt x="3547586" y="283369"/>
                    <a:pt x="3548539" y="279559"/>
                    <a:pt x="3548539" y="276701"/>
                  </a:cubicBezTo>
                  <a:cubicBezTo>
                    <a:pt x="3548539" y="282416"/>
                    <a:pt x="3550444" y="288131"/>
                    <a:pt x="3551396" y="293846"/>
                  </a:cubicBezTo>
                  <a:close/>
                  <a:moveTo>
                    <a:pt x="3543776" y="191929"/>
                  </a:moveTo>
                  <a:cubicBezTo>
                    <a:pt x="3545681" y="187166"/>
                    <a:pt x="3547586" y="183356"/>
                    <a:pt x="3549491" y="180499"/>
                  </a:cubicBezTo>
                  <a:cubicBezTo>
                    <a:pt x="3549491" y="181451"/>
                    <a:pt x="3549491" y="183356"/>
                    <a:pt x="3548539" y="185261"/>
                  </a:cubicBezTo>
                  <a:cubicBezTo>
                    <a:pt x="3547586" y="192881"/>
                    <a:pt x="3546634" y="201454"/>
                    <a:pt x="3544729" y="211931"/>
                  </a:cubicBezTo>
                  <a:cubicBezTo>
                    <a:pt x="3544729" y="213836"/>
                    <a:pt x="3543776" y="215741"/>
                    <a:pt x="3543776" y="217646"/>
                  </a:cubicBezTo>
                  <a:cubicBezTo>
                    <a:pt x="3541871" y="210026"/>
                    <a:pt x="3539966" y="204311"/>
                    <a:pt x="3539014" y="200501"/>
                  </a:cubicBezTo>
                  <a:cubicBezTo>
                    <a:pt x="3540919" y="196691"/>
                    <a:pt x="3541871" y="194786"/>
                    <a:pt x="3543776" y="191929"/>
                  </a:cubicBezTo>
                  <a:close/>
                  <a:moveTo>
                    <a:pt x="3530441" y="217646"/>
                  </a:moveTo>
                  <a:cubicBezTo>
                    <a:pt x="3533299" y="211931"/>
                    <a:pt x="3536156" y="206216"/>
                    <a:pt x="3539014" y="201454"/>
                  </a:cubicBezTo>
                  <a:cubicBezTo>
                    <a:pt x="3539014" y="205264"/>
                    <a:pt x="3539966" y="210979"/>
                    <a:pt x="3540919" y="217646"/>
                  </a:cubicBezTo>
                  <a:cubicBezTo>
                    <a:pt x="3540919" y="221456"/>
                    <a:pt x="3541871" y="226219"/>
                    <a:pt x="3542824" y="231934"/>
                  </a:cubicBezTo>
                  <a:cubicBezTo>
                    <a:pt x="3541871" y="234791"/>
                    <a:pt x="3541871" y="237649"/>
                    <a:pt x="3540919" y="240506"/>
                  </a:cubicBezTo>
                  <a:cubicBezTo>
                    <a:pt x="3537109" y="246221"/>
                    <a:pt x="3532346" y="252889"/>
                    <a:pt x="3528536" y="259556"/>
                  </a:cubicBezTo>
                  <a:cubicBezTo>
                    <a:pt x="3528536" y="258604"/>
                    <a:pt x="3528536" y="257651"/>
                    <a:pt x="3528536" y="257651"/>
                  </a:cubicBezTo>
                  <a:cubicBezTo>
                    <a:pt x="3528536" y="251936"/>
                    <a:pt x="3528536" y="246221"/>
                    <a:pt x="3527584" y="240506"/>
                  </a:cubicBezTo>
                  <a:cubicBezTo>
                    <a:pt x="3527584" y="236696"/>
                    <a:pt x="3526631" y="232886"/>
                    <a:pt x="3526631" y="229076"/>
                  </a:cubicBezTo>
                  <a:cubicBezTo>
                    <a:pt x="3527584" y="224314"/>
                    <a:pt x="3528536" y="220504"/>
                    <a:pt x="3530441" y="217646"/>
                  </a:cubicBezTo>
                  <a:close/>
                  <a:moveTo>
                    <a:pt x="3490436" y="321469"/>
                  </a:moveTo>
                  <a:cubicBezTo>
                    <a:pt x="3490436" y="320516"/>
                    <a:pt x="3490436" y="318611"/>
                    <a:pt x="3490436" y="317659"/>
                  </a:cubicBezTo>
                  <a:cubicBezTo>
                    <a:pt x="3490436" y="318611"/>
                    <a:pt x="3491389" y="319564"/>
                    <a:pt x="3491389" y="319564"/>
                  </a:cubicBezTo>
                  <a:cubicBezTo>
                    <a:pt x="3491389" y="320516"/>
                    <a:pt x="3491389" y="320516"/>
                    <a:pt x="3490436" y="321469"/>
                  </a:cubicBezTo>
                  <a:close/>
                  <a:moveTo>
                    <a:pt x="3514249" y="250984"/>
                  </a:moveTo>
                  <a:cubicBezTo>
                    <a:pt x="3515201" y="249079"/>
                    <a:pt x="3516154" y="247174"/>
                    <a:pt x="3516154" y="246221"/>
                  </a:cubicBezTo>
                  <a:cubicBezTo>
                    <a:pt x="3516154" y="250031"/>
                    <a:pt x="3516154" y="253841"/>
                    <a:pt x="3515201" y="257651"/>
                  </a:cubicBezTo>
                  <a:cubicBezTo>
                    <a:pt x="3515201" y="261461"/>
                    <a:pt x="3514249" y="266224"/>
                    <a:pt x="3514249" y="270986"/>
                  </a:cubicBezTo>
                  <a:cubicBezTo>
                    <a:pt x="3513296" y="267176"/>
                    <a:pt x="3511391" y="263366"/>
                    <a:pt x="3509486" y="259556"/>
                  </a:cubicBezTo>
                  <a:cubicBezTo>
                    <a:pt x="3512344" y="255746"/>
                    <a:pt x="3513296" y="252889"/>
                    <a:pt x="3514249" y="250984"/>
                  </a:cubicBezTo>
                  <a:close/>
                  <a:moveTo>
                    <a:pt x="3504724" y="271939"/>
                  </a:moveTo>
                  <a:cubicBezTo>
                    <a:pt x="3504724" y="272891"/>
                    <a:pt x="3505676" y="273844"/>
                    <a:pt x="3505676" y="274796"/>
                  </a:cubicBezTo>
                  <a:cubicBezTo>
                    <a:pt x="3506629" y="279559"/>
                    <a:pt x="3508534" y="283369"/>
                    <a:pt x="3509486" y="288131"/>
                  </a:cubicBezTo>
                  <a:cubicBezTo>
                    <a:pt x="3508534" y="290036"/>
                    <a:pt x="3507581" y="291941"/>
                    <a:pt x="3505676" y="293846"/>
                  </a:cubicBezTo>
                  <a:cubicBezTo>
                    <a:pt x="3505676" y="290036"/>
                    <a:pt x="3504724" y="286226"/>
                    <a:pt x="3504724" y="282416"/>
                  </a:cubicBezTo>
                  <a:cubicBezTo>
                    <a:pt x="3504724" y="279559"/>
                    <a:pt x="3504724" y="275749"/>
                    <a:pt x="3504724" y="271939"/>
                  </a:cubicBezTo>
                  <a:cubicBezTo>
                    <a:pt x="3504724" y="272891"/>
                    <a:pt x="3504724" y="272891"/>
                    <a:pt x="3504724" y="271939"/>
                  </a:cubicBezTo>
                  <a:close/>
                  <a:moveTo>
                    <a:pt x="3501866" y="398621"/>
                  </a:moveTo>
                  <a:cubicBezTo>
                    <a:pt x="3499961" y="389096"/>
                    <a:pt x="3497104" y="380524"/>
                    <a:pt x="3495199" y="371951"/>
                  </a:cubicBezTo>
                  <a:cubicBezTo>
                    <a:pt x="3495199" y="370999"/>
                    <a:pt x="3494246" y="370046"/>
                    <a:pt x="3494246" y="369094"/>
                  </a:cubicBezTo>
                  <a:cubicBezTo>
                    <a:pt x="3496151" y="365284"/>
                    <a:pt x="3498056" y="361474"/>
                    <a:pt x="3499961" y="357664"/>
                  </a:cubicBezTo>
                  <a:cubicBezTo>
                    <a:pt x="3500914" y="370999"/>
                    <a:pt x="3500914" y="384334"/>
                    <a:pt x="3501866" y="398621"/>
                  </a:cubicBezTo>
                  <a:close/>
                  <a:moveTo>
                    <a:pt x="3496151" y="290036"/>
                  </a:moveTo>
                  <a:cubicBezTo>
                    <a:pt x="3497104" y="288131"/>
                    <a:pt x="3498056" y="286226"/>
                    <a:pt x="3499009" y="284321"/>
                  </a:cubicBezTo>
                  <a:cubicBezTo>
                    <a:pt x="3499009" y="288131"/>
                    <a:pt x="3499009" y="291941"/>
                    <a:pt x="3499009" y="295751"/>
                  </a:cubicBezTo>
                  <a:cubicBezTo>
                    <a:pt x="3498056" y="293846"/>
                    <a:pt x="3497104" y="291941"/>
                    <a:pt x="3496151" y="290036"/>
                  </a:cubicBezTo>
                  <a:close/>
                  <a:moveTo>
                    <a:pt x="3496151" y="252889"/>
                  </a:moveTo>
                  <a:cubicBezTo>
                    <a:pt x="3496151" y="250984"/>
                    <a:pt x="3496151" y="249079"/>
                    <a:pt x="3496151" y="247174"/>
                  </a:cubicBezTo>
                  <a:cubicBezTo>
                    <a:pt x="3497104" y="250031"/>
                    <a:pt x="3498056" y="252889"/>
                    <a:pt x="3499009" y="254794"/>
                  </a:cubicBezTo>
                  <a:cubicBezTo>
                    <a:pt x="3498056" y="256699"/>
                    <a:pt x="3496151" y="258604"/>
                    <a:pt x="3495199" y="261461"/>
                  </a:cubicBezTo>
                  <a:cubicBezTo>
                    <a:pt x="3495199" y="258604"/>
                    <a:pt x="3496151" y="255746"/>
                    <a:pt x="3496151" y="252889"/>
                  </a:cubicBezTo>
                  <a:close/>
                  <a:moveTo>
                    <a:pt x="3481864" y="205264"/>
                  </a:moveTo>
                  <a:cubicBezTo>
                    <a:pt x="3484721" y="212884"/>
                    <a:pt x="3488531" y="220504"/>
                    <a:pt x="3491389" y="230029"/>
                  </a:cubicBezTo>
                  <a:cubicBezTo>
                    <a:pt x="3492341" y="233839"/>
                    <a:pt x="3494246" y="238601"/>
                    <a:pt x="3495199" y="243364"/>
                  </a:cubicBezTo>
                  <a:cubicBezTo>
                    <a:pt x="3494246" y="245269"/>
                    <a:pt x="3493294" y="248126"/>
                    <a:pt x="3492341" y="251936"/>
                  </a:cubicBezTo>
                  <a:cubicBezTo>
                    <a:pt x="3491389" y="256699"/>
                    <a:pt x="3489484" y="261461"/>
                    <a:pt x="3487579" y="268129"/>
                  </a:cubicBezTo>
                  <a:cubicBezTo>
                    <a:pt x="3487579" y="269081"/>
                    <a:pt x="3487579" y="269081"/>
                    <a:pt x="3486626" y="270034"/>
                  </a:cubicBezTo>
                  <a:cubicBezTo>
                    <a:pt x="3484721" y="265271"/>
                    <a:pt x="3481864" y="260509"/>
                    <a:pt x="3479959" y="255746"/>
                  </a:cubicBezTo>
                  <a:cubicBezTo>
                    <a:pt x="3479959" y="245269"/>
                    <a:pt x="3479959" y="235744"/>
                    <a:pt x="3479959" y="228124"/>
                  </a:cubicBezTo>
                  <a:cubicBezTo>
                    <a:pt x="3479959" y="221456"/>
                    <a:pt x="3479959" y="216694"/>
                    <a:pt x="3479959" y="213836"/>
                  </a:cubicBezTo>
                  <a:cubicBezTo>
                    <a:pt x="3480911" y="211931"/>
                    <a:pt x="3480911" y="208121"/>
                    <a:pt x="3481864" y="205264"/>
                  </a:cubicBezTo>
                  <a:close/>
                  <a:moveTo>
                    <a:pt x="3473291" y="241459"/>
                  </a:moveTo>
                  <a:cubicBezTo>
                    <a:pt x="3474244" y="239554"/>
                    <a:pt x="3474244" y="236696"/>
                    <a:pt x="3475196" y="234791"/>
                  </a:cubicBezTo>
                  <a:cubicBezTo>
                    <a:pt x="3474244" y="236696"/>
                    <a:pt x="3474244" y="239554"/>
                    <a:pt x="3473291" y="241459"/>
                  </a:cubicBezTo>
                  <a:cubicBezTo>
                    <a:pt x="3473291" y="242411"/>
                    <a:pt x="3473291" y="241459"/>
                    <a:pt x="3473291" y="241459"/>
                  </a:cubicBezTo>
                  <a:cubicBezTo>
                    <a:pt x="3473291" y="241459"/>
                    <a:pt x="3473291" y="241459"/>
                    <a:pt x="3473291" y="241459"/>
                  </a:cubicBezTo>
                  <a:close/>
                  <a:moveTo>
                    <a:pt x="3468529" y="260509"/>
                  </a:moveTo>
                  <a:cubicBezTo>
                    <a:pt x="3468529" y="261461"/>
                    <a:pt x="3469481" y="262414"/>
                    <a:pt x="3469481" y="263366"/>
                  </a:cubicBezTo>
                  <a:cubicBezTo>
                    <a:pt x="3469481" y="266224"/>
                    <a:pt x="3468529" y="268129"/>
                    <a:pt x="3468529" y="270986"/>
                  </a:cubicBezTo>
                  <a:cubicBezTo>
                    <a:pt x="3467576" y="279559"/>
                    <a:pt x="3466624" y="290036"/>
                    <a:pt x="3465671" y="300514"/>
                  </a:cubicBezTo>
                  <a:cubicBezTo>
                    <a:pt x="3464719" y="306229"/>
                    <a:pt x="3464719" y="311944"/>
                    <a:pt x="3464719" y="318611"/>
                  </a:cubicBezTo>
                  <a:cubicBezTo>
                    <a:pt x="3464719" y="319564"/>
                    <a:pt x="3463766" y="320516"/>
                    <a:pt x="3463766" y="321469"/>
                  </a:cubicBezTo>
                  <a:cubicBezTo>
                    <a:pt x="3462814" y="316706"/>
                    <a:pt x="3460909" y="311944"/>
                    <a:pt x="3459956" y="307181"/>
                  </a:cubicBezTo>
                  <a:cubicBezTo>
                    <a:pt x="3459956" y="307181"/>
                    <a:pt x="3459956" y="306229"/>
                    <a:pt x="3459956" y="306229"/>
                  </a:cubicBezTo>
                  <a:cubicBezTo>
                    <a:pt x="3459956" y="304324"/>
                    <a:pt x="3460909" y="302419"/>
                    <a:pt x="3460909" y="300514"/>
                  </a:cubicBezTo>
                  <a:cubicBezTo>
                    <a:pt x="3463766" y="287179"/>
                    <a:pt x="3466624" y="273844"/>
                    <a:pt x="3468529" y="260509"/>
                  </a:cubicBezTo>
                  <a:close/>
                  <a:moveTo>
                    <a:pt x="3451384" y="237649"/>
                  </a:moveTo>
                  <a:cubicBezTo>
                    <a:pt x="3451384" y="231934"/>
                    <a:pt x="3451384" y="227171"/>
                    <a:pt x="3451384" y="221456"/>
                  </a:cubicBezTo>
                  <a:cubicBezTo>
                    <a:pt x="3451384" y="221456"/>
                    <a:pt x="3451384" y="221456"/>
                    <a:pt x="3451384" y="222409"/>
                  </a:cubicBezTo>
                  <a:cubicBezTo>
                    <a:pt x="3453289" y="227171"/>
                    <a:pt x="3456146" y="231934"/>
                    <a:pt x="3458051" y="237649"/>
                  </a:cubicBezTo>
                  <a:cubicBezTo>
                    <a:pt x="3458051" y="237649"/>
                    <a:pt x="3458051" y="238601"/>
                    <a:pt x="3458051" y="238601"/>
                  </a:cubicBezTo>
                  <a:cubicBezTo>
                    <a:pt x="3455194" y="248126"/>
                    <a:pt x="3452336" y="257651"/>
                    <a:pt x="3450431" y="267176"/>
                  </a:cubicBezTo>
                  <a:cubicBezTo>
                    <a:pt x="3450431" y="267176"/>
                    <a:pt x="3450431" y="267176"/>
                    <a:pt x="3450431" y="267176"/>
                  </a:cubicBezTo>
                  <a:cubicBezTo>
                    <a:pt x="3451384" y="256699"/>
                    <a:pt x="3451384" y="247174"/>
                    <a:pt x="3451384" y="237649"/>
                  </a:cubicBezTo>
                  <a:close/>
                  <a:moveTo>
                    <a:pt x="3405664" y="273844"/>
                  </a:moveTo>
                  <a:cubicBezTo>
                    <a:pt x="3406616" y="268129"/>
                    <a:pt x="3406616" y="263366"/>
                    <a:pt x="3406616" y="258604"/>
                  </a:cubicBezTo>
                  <a:cubicBezTo>
                    <a:pt x="3406616" y="253841"/>
                    <a:pt x="3406616" y="249079"/>
                    <a:pt x="3406616" y="245269"/>
                  </a:cubicBezTo>
                  <a:cubicBezTo>
                    <a:pt x="3406616" y="247174"/>
                    <a:pt x="3407569" y="251936"/>
                    <a:pt x="3409474" y="259556"/>
                  </a:cubicBezTo>
                  <a:cubicBezTo>
                    <a:pt x="3409474" y="264319"/>
                    <a:pt x="3407569" y="269081"/>
                    <a:pt x="3405664" y="273844"/>
                  </a:cubicBezTo>
                  <a:close/>
                  <a:moveTo>
                    <a:pt x="3416141" y="335756"/>
                  </a:moveTo>
                  <a:cubicBezTo>
                    <a:pt x="3416141" y="341471"/>
                    <a:pt x="3416141" y="347186"/>
                    <a:pt x="3416141" y="353854"/>
                  </a:cubicBezTo>
                  <a:cubicBezTo>
                    <a:pt x="3416141" y="351949"/>
                    <a:pt x="3415189" y="350044"/>
                    <a:pt x="3415189" y="348139"/>
                  </a:cubicBezTo>
                  <a:cubicBezTo>
                    <a:pt x="3414236" y="340519"/>
                    <a:pt x="3414236" y="333851"/>
                    <a:pt x="3413284" y="328136"/>
                  </a:cubicBezTo>
                  <a:cubicBezTo>
                    <a:pt x="3413284" y="328136"/>
                    <a:pt x="3413284" y="328136"/>
                    <a:pt x="3413284" y="328136"/>
                  </a:cubicBezTo>
                  <a:cubicBezTo>
                    <a:pt x="3414236" y="325279"/>
                    <a:pt x="3415189" y="323374"/>
                    <a:pt x="3417094" y="320516"/>
                  </a:cubicBezTo>
                  <a:cubicBezTo>
                    <a:pt x="3417094" y="324326"/>
                    <a:pt x="3417094" y="329089"/>
                    <a:pt x="3416141" y="335756"/>
                  </a:cubicBezTo>
                  <a:close/>
                  <a:moveTo>
                    <a:pt x="3421856" y="320516"/>
                  </a:moveTo>
                  <a:cubicBezTo>
                    <a:pt x="3420904" y="324326"/>
                    <a:pt x="3420904" y="329089"/>
                    <a:pt x="3419951" y="332899"/>
                  </a:cubicBezTo>
                  <a:cubicBezTo>
                    <a:pt x="3418999" y="326231"/>
                    <a:pt x="3418999" y="320516"/>
                    <a:pt x="3418046" y="316706"/>
                  </a:cubicBezTo>
                  <a:cubicBezTo>
                    <a:pt x="3418999" y="314801"/>
                    <a:pt x="3419951" y="312896"/>
                    <a:pt x="3420904" y="310991"/>
                  </a:cubicBezTo>
                  <a:cubicBezTo>
                    <a:pt x="3420904" y="310039"/>
                    <a:pt x="3421856" y="309086"/>
                    <a:pt x="3421856" y="308134"/>
                  </a:cubicBezTo>
                  <a:cubicBezTo>
                    <a:pt x="3421856" y="310039"/>
                    <a:pt x="3422809" y="310991"/>
                    <a:pt x="3422809" y="312896"/>
                  </a:cubicBezTo>
                  <a:cubicBezTo>
                    <a:pt x="3422809" y="314801"/>
                    <a:pt x="3422809" y="317659"/>
                    <a:pt x="3421856" y="320516"/>
                  </a:cubicBezTo>
                  <a:close/>
                  <a:moveTo>
                    <a:pt x="3410426" y="139541"/>
                  </a:moveTo>
                  <a:cubicBezTo>
                    <a:pt x="3413284" y="145256"/>
                    <a:pt x="3417094" y="151924"/>
                    <a:pt x="3421856" y="161449"/>
                  </a:cubicBezTo>
                  <a:cubicBezTo>
                    <a:pt x="3424714" y="167164"/>
                    <a:pt x="3428524" y="173831"/>
                    <a:pt x="3433286" y="181451"/>
                  </a:cubicBezTo>
                  <a:cubicBezTo>
                    <a:pt x="3431381" y="187166"/>
                    <a:pt x="3430429" y="192881"/>
                    <a:pt x="3428524" y="198596"/>
                  </a:cubicBezTo>
                  <a:cubicBezTo>
                    <a:pt x="3427571" y="202406"/>
                    <a:pt x="3426619" y="206216"/>
                    <a:pt x="3425666" y="210026"/>
                  </a:cubicBezTo>
                  <a:cubicBezTo>
                    <a:pt x="3424714" y="205264"/>
                    <a:pt x="3423761" y="200501"/>
                    <a:pt x="3422809" y="195739"/>
                  </a:cubicBezTo>
                  <a:cubicBezTo>
                    <a:pt x="3419951" y="183356"/>
                    <a:pt x="3417094" y="171926"/>
                    <a:pt x="3415189" y="163354"/>
                  </a:cubicBezTo>
                  <a:cubicBezTo>
                    <a:pt x="3413284" y="154781"/>
                    <a:pt x="3411379" y="148114"/>
                    <a:pt x="3410426" y="143351"/>
                  </a:cubicBezTo>
                  <a:cubicBezTo>
                    <a:pt x="3409474" y="141446"/>
                    <a:pt x="3410426" y="140494"/>
                    <a:pt x="3410426" y="139541"/>
                  </a:cubicBezTo>
                  <a:close/>
                  <a:moveTo>
                    <a:pt x="3408521" y="136684"/>
                  </a:move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lose/>
                  <a:moveTo>
                    <a:pt x="3395186" y="266224"/>
                  </a:moveTo>
                  <a:cubicBezTo>
                    <a:pt x="3396139" y="251936"/>
                    <a:pt x="3396139" y="239554"/>
                    <a:pt x="3396139" y="227171"/>
                  </a:cubicBezTo>
                  <a:cubicBezTo>
                    <a:pt x="3396139" y="222409"/>
                    <a:pt x="3396139" y="217646"/>
                    <a:pt x="3396139" y="212884"/>
                  </a:cubicBezTo>
                  <a:cubicBezTo>
                    <a:pt x="3397091" y="210026"/>
                    <a:pt x="3398044" y="207169"/>
                    <a:pt x="3398996" y="204311"/>
                  </a:cubicBezTo>
                  <a:cubicBezTo>
                    <a:pt x="3398044" y="206216"/>
                    <a:pt x="3397091" y="208121"/>
                    <a:pt x="3396139" y="210026"/>
                  </a:cubicBezTo>
                  <a:cubicBezTo>
                    <a:pt x="3396139" y="207169"/>
                    <a:pt x="3396139" y="204311"/>
                    <a:pt x="3396139" y="202406"/>
                  </a:cubicBezTo>
                  <a:cubicBezTo>
                    <a:pt x="3397091" y="199549"/>
                    <a:pt x="3397091" y="197644"/>
                    <a:pt x="3398044" y="194786"/>
                  </a:cubicBezTo>
                  <a:cubicBezTo>
                    <a:pt x="3401854" y="178594"/>
                    <a:pt x="3405664" y="162401"/>
                    <a:pt x="3408521" y="145256"/>
                  </a:cubicBezTo>
                  <a:cubicBezTo>
                    <a:pt x="3408521" y="150019"/>
                    <a:pt x="3409474" y="155734"/>
                    <a:pt x="3410426" y="162401"/>
                  </a:cubicBezTo>
                  <a:cubicBezTo>
                    <a:pt x="3411379" y="171926"/>
                    <a:pt x="3412331" y="182404"/>
                    <a:pt x="3414236" y="195739"/>
                  </a:cubicBezTo>
                  <a:cubicBezTo>
                    <a:pt x="3415189" y="202406"/>
                    <a:pt x="3416141" y="209074"/>
                    <a:pt x="3417094" y="215741"/>
                  </a:cubicBezTo>
                  <a:cubicBezTo>
                    <a:pt x="3418046" y="220504"/>
                    <a:pt x="3418999" y="224314"/>
                    <a:pt x="3419951" y="229076"/>
                  </a:cubicBezTo>
                  <a:cubicBezTo>
                    <a:pt x="3418999" y="230981"/>
                    <a:pt x="3418999" y="232886"/>
                    <a:pt x="3418046" y="233839"/>
                  </a:cubicBezTo>
                  <a:cubicBezTo>
                    <a:pt x="3416141" y="240506"/>
                    <a:pt x="3414236" y="247174"/>
                    <a:pt x="3411379" y="253841"/>
                  </a:cubicBezTo>
                  <a:cubicBezTo>
                    <a:pt x="3408521" y="248126"/>
                    <a:pt x="3407569" y="245269"/>
                    <a:pt x="3407569" y="244316"/>
                  </a:cubicBezTo>
                  <a:cubicBezTo>
                    <a:pt x="3407569" y="242411"/>
                    <a:pt x="3407569" y="241459"/>
                    <a:pt x="3407569" y="239554"/>
                  </a:cubicBezTo>
                  <a:cubicBezTo>
                    <a:pt x="3407569" y="230029"/>
                    <a:pt x="3407569" y="224314"/>
                    <a:pt x="3407569" y="224314"/>
                  </a:cubicBezTo>
                  <a:cubicBezTo>
                    <a:pt x="3407569" y="224314"/>
                    <a:pt x="3405664" y="230029"/>
                    <a:pt x="3403759" y="239554"/>
                  </a:cubicBezTo>
                  <a:cubicBezTo>
                    <a:pt x="3402806" y="244316"/>
                    <a:pt x="3400901" y="250031"/>
                    <a:pt x="3399949" y="256699"/>
                  </a:cubicBezTo>
                  <a:cubicBezTo>
                    <a:pt x="3398996" y="262414"/>
                    <a:pt x="3397091" y="269081"/>
                    <a:pt x="3395186" y="275749"/>
                  </a:cubicBezTo>
                  <a:cubicBezTo>
                    <a:pt x="3395186" y="273844"/>
                    <a:pt x="3395186" y="270034"/>
                    <a:pt x="3395186" y="266224"/>
                  </a:cubicBezTo>
                  <a:close/>
                  <a:moveTo>
                    <a:pt x="3363754" y="252889"/>
                  </a:moveTo>
                  <a:cubicBezTo>
                    <a:pt x="3364706" y="256699"/>
                    <a:pt x="3365659" y="260509"/>
                    <a:pt x="3365659" y="264319"/>
                  </a:cubicBezTo>
                  <a:cubicBezTo>
                    <a:pt x="3364706" y="266224"/>
                    <a:pt x="3363754" y="267176"/>
                    <a:pt x="3363754" y="269081"/>
                  </a:cubicBezTo>
                  <a:cubicBezTo>
                    <a:pt x="3363754" y="262414"/>
                    <a:pt x="3363754" y="257651"/>
                    <a:pt x="3363754" y="252889"/>
                  </a:cubicBezTo>
                  <a:close/>
                  <a:moveTo>
                    <a:pt x="3321844" y="351949"/>
                  </a:moveTo>
                  <a:cubicBezTo>
                    <a:pt x="3321844" y="349091"/>
                    <a:pt x="3322796" y="345281"/>
                    <a:pt x="3322796" y="342424"/>
                  </a:cubicBezTo>
                  <a:cubicBezTo>
                    <a:pt x="3322796" y="344329"/>
                    <a:pt x="3323749" y="346234"/>
                    <a:pt x="3323749" y="347186"/>
                  </a:cubicBezTo>
                  <a:cubicBezTo>
                    <a:pt x="3323749" y="349091"/>
                    <a:pt x="3322796" y="350044"/>
                    <a:pt x="3321844" y="351949"/>
                  </a:cubicBezTo>
                  <a:close/>
                  <a:moveTo>
                    <a:pt x="3340894" y="273844"/>
                  </a:moveTo>
                  <a:cubicBezTo>
                    <a:pt x="3342799" y="282416"/>
                    <a:pt x="3345656" y="290036"/>
                    <a:pt x="3347561" y="298609"/>
                  </a:cubicBezTo>
                  <a:cubicBezTo>
                    <a:pt x="3346609" y="300514"/>
                    <a:pt x="3345656" y="302419"/>
                    <a:pt x="3344704" y="304324"/>
                  </a:cubicBezTo>
                  <a:cubicBezTo>
                    <a:pt x="3342799" y="299561"/>
                    <a:pt x="3340894" y="295751"/>
                    <a:pt x="3338989" y="290989"/>
                  </a:cubicBezTo>
                  <a:cubicBezTo>
                    <a:pt x="3338036" y="276701"/>
                    <a:pt x="3336131" y="263366"/>
                    <a:pt x="3335179" y="251936"/>
                  </a:cubicBezTo>
                  <a:cubicBezTo>
                    <a:pt x="3337084" y="259556"/>
                    <a:pt x="3338989" y="266224"/>
                    <a:pt x="3340894" y="273844"/>
                  </a:cubicBezTo>
                  <a:close/>
                  <a:moveTo>
                    <a:pt x="3330416" y="376714"/>
                  </a:moveTo>
                  <a:cubicBezTo>
                    <a:pt x="3330416" y="377666"/>
                    <a:pt x="3330416" y="378619"/>
                    <a:pt x="3331369" y="379571"/>
                  </a:cubicBezTo>
                  <a:cubicBezTo>
                    <a:pt x="3330416" y="380524"/>
                    <a:pt x="3330416" y="382429"/>
                    <a:pt x="3329464" y="384334"/>
                  </a:cubicBezTo>
                  <a:cubicBezTo>
                    <a:pt x="3329464" y="383381"/>
                    <a:pt x="3328511" y="382429"/>
                    <a:pt x="3328511" y="381476"/>
                  </a:cubicBezTo>
                  <a:cubicBezTo>
                    <a:pt x="3328511" y="379571"/>
                    <a:pt x="3329464" y="378619"/>
                    <a:pt x="3330416" y="376714"/>
                  </a:cubicBezTo>
                  <a:close/>
                  <a:moveTo>
                    <a:pt x="3329464" y="202406"/>
                  </a:moveTo>
                  <a:cubicBezTo>
                    <a:pt x="3329464" y="203359"/>
                    <a:pt x="3329464" y="205264"/>
                    <a:pt x="3329464" y="207169"/>
                  </a:cubicBezTo>
                  <a:cubicBezTo>
                    <a:pt x="3329464" y="206216"/>
                    <a:pt x="3329464" y="206216"/>
                    <a:pt x="3328511" y="205264"/>
                  </a:cubicBezTo>
                  <a:cubicBezTo>
                    <a:pt x="3329464" y="204311"/>
                    <a:pt x="3329464" y="203359"/>
                    <a:pt x="3329464" y="202406"/>
                  </a:cubicBezTo>
                  <a:close/>
                  <a:moveTo>
                    <a:pt x="3326606" y="302419"/>
                  </a:moveTo>
                  <a:cubicBezTo>
                    <a:pt x="3327559" y="305276"/>
                    <a:pt x="3328511" y="307181"/>
                    <a:pt x="3329464" y="310039"/>
                  </a:cubicBezTo>
                  <a:cubicBezTo>
                    <a:pt x="3329464" y="310991"/>
                    <a:pt x="3329464" y="310991"/>
                    <a:pt x="3329464" y="311944"/>
                  </a:cubicBezTo>
                  <a:cubicBezTo>
                    <a:pt x="3328511" y="310039"/>
                    <a:pt x="3327559" y="308134"/>
                    <a:pt x="3326606" y="306229"/>
                  </a:cubicBezTo>
                  <a:cubicBezTo>
                    <a:pt x="3326606" y="304324"/>
                    <a:pt x="3326606" y="303371"/>
                    <a:pt x="3326606" y="302419"/>
                  </a:cubicBezTo>
                  <a:close/>
                  <a:moveTo>
                    <a:pt x="3323749" y="227171"/>
                  </a:moveTo>
                  <a:cubicBezTo>
                    <a:pt x="3324701" y="224314"/>
                    <a:pt x="3324701" y="221456"/>
                    <a:pt x="3325654" y="219551"/>
                  </a:cubicBezTo>
                  <a:cubicBezTo>
                    <a:pt x="3325654" y="220504"/>
                    <a:pt x="3325654" y="220504"/>
                    <a:pt x="3325654" y="221456"/>
                  </a:cubicBezTo>
                  <a:cubicBezTo>
                    <a:pt x="3322796" y="232886"/>
                    <a:pt x="3320891" y="244316"/>
                    <a:pt x="3318034" y="256699"/>
                  </a:cubicBezTo>
                  <a:cubicBezTo>
                    <a:pt x="3318034" y="256699"/>
                    <a:pt x="3318034" y="255746"/>
                    <a:pt x="3317081" y="255746"/>
                  </a:cubicBezTo>
                  <a:cubicBezTo>
                    <a:pt x="3319939" y="245269"/>
                    <a:pt x="3321844" y="235744"/>
                    <a:pt x="3323749" y="227171"/>
                  </a:cubicBezTo>
                  <a:close/>
                  <a:moveTo>
                    <a:pt x="3315176" y="269081"/>
                  </a:moveTo>
                  <a:cubicBezTo>
                    <a:pt x="3315176" y="270034"/>
                    <a:pt x="3316129" y="270986"/>
                    <a:pt x="3316129" y="270986"/>
                  </a:cubicBezTo>
                  <a:cubicBezTo>
                    <a:pt x="3315176" y="274796"/>
                    <a:pt x="3315176" y="278606"/>
                    <a:pt x="3314224" y="282416"/>
                  </a:cubicBezTo>
                  <a:cubicBezTo>
                    <a:pt x="3314224" y="281464"/>
                    <a:pt x="3313271" y="280511"/>
                    <a:pt x="3313271" y="280511"/>
                  </a:cubicBezTo>
                  <a:cubicBezTo>
                    <a:pt x="3313271" y="276701"/>
                    <a:pt x="3314224" y="272891"/>
                    <a:pt x="3315176" y="269081"/>
                  </a:cubicBezTo>
                  <a:close/>
                  <a:moveTo>
                    <a:pt x="3305651" y="310991"/>
                  </a:moveTo>
                  <a:cubicBezTo>
                    <a:pt x="3306604" y="307181"/>
                    <a:pt x="3307556" y="302419"/>
                    <a:pt x="3308509" y="298609"/>
                  </a:cubicBezTo>
                  <a:cubicBezTo>
                    <a:pt x="3309461" y="299561"/>
                    <a:pt x="3309461" y="301466"/>
                    <a:pt x="3310414" y="302419"/>
                  </a:cubicBezTo>
                  <a:cubicBezTo>
                    <a:pt x="3309461" y="308134"/>
                    <a:pt x="3308509" y="314801"/>
                    <a:pt x="3307556" y="320516"/>
                  </a:cubicBezTo>
                  <a:cubicBezTo>
                    <a:pt x="3306604" y="318611"/>
                    <a:pt x="3305651" y="315754"/>
                    <a:pt x="3304699" y="313849"/>
                  </a:cubicBezTo>
                  <a:cubicBezTo>
                    <a:pt x="3305651" y="313849"/>
                    <a:pt x="3305651" y="312896"/>
                    <a:pt x="3305651" y="310991"/>
                  </a:cubicBezTo>
                  <a:close/>
                  <a:moveTo>
                    <a:pt x="3302794" y="327184"/>
                  </a:moveTo>
                  <a:cubicBezTo>
                    <a:pt x="3303746" y="330041"/>
                    <a:pt x="3303746" y="332899"/>
                    <a:pt x="3304699" y="335756"/>
                  </a:cubicBezTo>
                  <a:cubicBezTo>
                    <a:pt x="3303746" y="339566"/>
                    <a:pt x="3302794" y="344329"/>
                    <a:pt x="3300889" y="349091"/>
                  </a:cubicBezTo>
                  <a:cubicBezTo>
                    <a:pt x="3299936" y="350996"/>
                    <a:pt x="3299936" y="353854"/>
                    <a:pt x="3298984" y="355759"/>
                  </a:cubicBezTo>
                  <a:cubicBezTo>
                    <a:pt x="3298031" y="354806"/>
                    <a:pt x="3298031" y="352901"/>
                    <a:pt x="3297079" y="351949"/>
                  </a:cubicBezTo>
                  <a:cubicBezTo>
                    <a:pt x="3298984" y="343376"/>
                    <a:pt x="3300889" y="334804"/>
                    <a:pt x="3302794" y="327184"/>
                  </a:cubicBezTo>
                  <a:close/>
                  <a:moveTo>
                    <a:pt x="3279934" y="297656"/>
                  </a:moveTo>
                  <a:cubicBezTo>
                    <a:pt x="3279934" y="294799"/>
                    <a:pt x="3279934" y="291941"/>
                    <a:pt x="3280886" y="289084"/>
                  </a:cubicBezTo>
                  <a:cubicBezTo>
                    <a:pt x="3281839" y="280511"/>
                    <a:pt x="3282791" y="271939"/>
                    <a:pt x="3283744" y="263366"/>
                  </a:cubicBezTo>
                  <a:cubicBezTo>
                    <a:pt x="3283744" y="259556"/>
                    <a:pt x="3284696" y="255746"/>
                    <a:pt x="3284696" y="252889"/>
                  </a:cubicBezTo>
                  <a:cubicBezTo>
                    <a:pt x="3287554" y="258604"/>
                    <a:pt x="3290411" y="264319"/>
                    <a:pt x="3293269" y="270034"/>
                  </a:cubicBezTo>
                  <a:cubicBezTo>
                    <a:pt x="3292316" y="272891"/>
                    <a:pt x="3292316" y="274796"/>
                    <a:pt x="3291364" y="277654"/>
                  </a:cubicBezTo>
                  <a:cubicBezTo>
                    <a:pt x="3291364" y="279559"/>
                    <a:pt x="3290411" y="281464"/>
                    <a:pt x="3290411" y="283369"/>
                  </a:cubicBezTo>
                  <a:cubicBezTo>
                    <a:pt x="3289459" y="271939"/>
                    <a:pt x="3289459" y="264319"/>
                    <a:pt x="3289459" y="264319"/>
                  </a:cubicBezTo>
                  <a:cubicBezTo>
                    <a:pt x="3289459" y="264319"/>
                    <a:pt x="3285649" y="285274"/>
                    <a:pt x="3281839" y="317659"/>
                  </a:cubicBezTo>
                  <a:cubicBezTo>
                    <a:pt x="3281839" y="317659"/>
                    <a:pt x="3280886" y="317659"/>
                    <a:pt x="3280886" y="317659"/>
                  </a:cubicBezTo>
                  <a:cubicBezTo>
                    <a:pt x="3280886" y="317659"/>
                    <a:pt x="3280886" y="316706"/>
                    <a:pt x="3280886" y="316706"/>
                  </a:cubicBezTo>
                  <a:cubicBezTo>
                    <a:pt x="3280886" y="316706"/>
                    <a:pt x="3280886" y="315754"/>
                    <a:pt x="3279934" y="315754"/>
                  </a:cubicBezTo>
                  <a:cubicBezTo>
                    <a:pt x="3279934" y="314801"/>
                    <a:pt x="3278981" y="314801"/>
                    <a:pt x="3278981" y="313849"/>
                  </a:cubicBezTo>
                  <a:cubicBezTo>
                    <a:pt x="3278981" y="308134"/>
                    <a:pt x="3279934" y="302419"/>
                    <a:pt x="3279934" y="297656"/>
                  </a:cubicBezTo>
                  <a:close/>
                  <a:moveTo>
                    <a:pt x="3263741" y="295751"/>
                  </a:moveTo>
                  <a:cubicBezTo>
                    <a:pt x="3263741" y="294799"/>
                    <a:pt x="3263741" y="293846"/>
                    <a:pt x="3263741" y="293846"/>
                  </a:cubicBezTo>
                  <a:cubicBezTo>
                    <a:pt x="3263741" y="293846"/>
                    <a:pt x="3263741" y="294799"/>
                    <a:pt x="3263741" y="295751"/>
                  </a:cubicBezTo>
                  <a:cubicBezTo>
                    <a:pt x="3264694" y="295751"/>
                    <a:pt x="3264694" y="295751"/>
                    <a:pt x="3264694" y="296704"/>
                  </a:cubicBezTo>
                  <a:cubicBezTo>
                    <a:pt x="3263741" y="299561"/>
                    <a:pt x="3262789" y="303371"/>
                    <a:pt x="3262789" y="306229"/>
                  </a:cubicBezTo>
                  <a:cubicBezTo>
                    <a:pt x="3262789" y="302419"/>
                    <a:pt x="3263741" y="298609"/>
                    <a:pt x="3263741" y="295751"/>
                  </a:cubicBezTo>
                  <a:close/>
                  <a:moveTo>
                    <a:pt x="3232309" y="381476"/>
                  </a:moveTo>
                  <a:cubicBezTo>
                    <a:pt x="3232309" y="372904"/>
                    <a:pt x="3232309" y="365284"/>
                    <a:pt x="3232309" y="357664"/>
                  </a:cubicBezTo>
                  <a:cubicBezTo>
                    <a:pt x="3232309" y="357664"/>
                    <a:pt x="3232309" y="358616"/>
                    <a:pt x="3232309" y="358616"/>
                  </a:cubicBezTo>
                  <a:cubicBezTo>
                    <a:pt x="3232309" y="359569"/>
                    <a:pt x="3232309" y="360521"/>
                    <a:pt x="3233261" y="360521"/>
                  </a:cubicBezTo>
                  <a:cubicBezTo>
                    <a:pt x="3233261" y="367189"/>
                    <a:pt x="3233261" y="373856"/>
                    <a:pt x="3232309" y="381476"/>
                  </a:cubicBezTo>
                  <a:close/>
                  <a:moveTo>
                    <a:pt x="3239929" y="327184"/>
                  </a:moveTo>
                  <a:cubicBezTo>
                    <a:pt x="3240881" y="330994"/>
                    <a:pt x="3240881" y="335756"/>
                    <a:pt x="3241834" y="339566"/>
                  </a:cubicBezTo>
                  <a:cubicBezTo>
                    <a:pt x="3240881" y="337661"/>
                    <a:pt x="3239929" y="335756"/>
                    <a:pt x="3239929" y="333851"/>
                  </a:cubicBezTo>
                  <a:cubicBezTo>
                    <a:pt x="3239929" y="331946"/>
                    <a:pt x="3239929" y="330994"/>
                    <a:pt x="3239929" y="329089"/>
                  </a:cubicBezTo>
                  <a:cubicBezTo>
                    <a:pt x="3238976" y="328136"/>
                    <a:pt x="3239929" y="328136"/>
                    <a:pt x="3239929" y="327184"/>
                  </a:cubicBezTo>
                  <a:close/>
                  <a:moveTo>
                    <a:pt x="3234214" y="318611"/>
                  </a:moveTo>
                  <a:cubicBezTo>
                    <a:pt x="3235166" y="315754"/>
                    <a:pt x="3236119" y="312896"/>
                    <a:pt x="3237071" y="310039"/>
                  </a:cubicBezTo>
                  <a:cubicBezTo>
                    <a:pt x="3237071" y="311944"/>
                    <a:pt x="3238024" y="313849"/>
                    <a:pt x="3238024" y="314801"/>
                  </a:cubicBezTo>
                  <a:cubicBezTo>
                    <a:pt x="3238024" y="315754"/>
                    <a:pt x="3238024" y="315754"/>
                    <a:pt x="3238024" y="316706"/>
                  </a:cubicBezTo>
                  <a:cubicBezTo>
                    <a:pt x="3238024" y="316706"/>
                    <a:pt x="3238024" y="317659"/>
                    <a:pt x="3237071" y="317659"/>
                  </a:cubicBezTo>
                  <a:cubicBezTo>
                    <a:pt x="3237071" y="314801"/>
                    <a:pt x="3236119" y="311944"/>
                    <a:pt x="3237071" y="311944"/>
                  </a:cubicBezTo>
                  <a:cubicBezTo>
                    <a:pt x="3238024" y="311944"/>
                    <a:pt x="3237071" y="314801"/>
                    <a:pt x="3236119" y="319564"/>
                  </a:cubicBezTo>
                  <a:cubicBezTo>
                    <a:pt x="3235166" y="320516"/>
                    <a:pt x="3235166" y="321469"/>
                    <a:pt x="3234214" y="322421"/>
                  </a:cubicBezTo>
                  <a:cubicBezTo>
                    <a:pt x="3234214" y="321469"/>
                    <a:pt x="3233261" y="320516"/>
                    <a:pt x="3233261" y="319564"/>
                  </a:cubicBezTo>
                  <a:cubicBezTo>
                    <a:pt x="3234214" y="319564"/>
                    <a:pt x="3234214" y="319564"/>
                    <a:pt x="3234214" y="318611"/>
                  </a:cubicBezTo>
                  <a:close/>
                  <a:moveTo>
                    <a:pt x="3233261" y="286226"/>
                  </a:moveTo>
                  <a:cubicBezTo>
                    <a:pt x="3233261" y="287179"/>
                    <a:pt x="3233261" y="287179"/>
                    <a:pt x="3233261" y="288131"/>
                  </a:cubicBezTo>
                  <a:cubicBezTo>
                    <a:pt x="3233261" y="289084"/>
                    <a:pt x="3232309" y="289084"/>
                    <a:pt x="3232309" y="290036"/>
                  </a:cubicBezTo>
                  <a:cubicBezTo>
                    <a:pt x="3232309" y="287179"/>
                    <a:pt x="3232309" y="285274"/>
                    <a:pt x="3232309" y="282416"/>
                  </a:cubicBezTo>
                  <a:cubicBezTo>
                    <a:pt x="3232309" y="284321"/>
                    <a:pt x="3233261" y="285274"/>
                    <a:pt x="3233261" y="286226"/>
                  </a:cubicBezTo>
                  <a:close/>
                  <a:moveTo>
                    <a:pt x="3222784" y="285274"/>
                  </a:moveTo>
                  <a:cubicBezTo>
                    <a:pt x="3222784" y="281464"/>
                    <a:pt x="3222784" y="277654"/>
                    <a:pt x="3223736" y="273844"/>
                  </a:cubicBezTo>
                  <a:cubicBezTo>
                    <a:pt x="3224689" y="271939"/>
                    <a:pt x="3224689" y="270034"/>
                    <a:pt x="3224689" y="270034"/>
                  </a:cubicBezTo>
                  <a:cubicBezTo>
                    <a:pt x="3224689" y="270034"/>
                    <a:pt x="3224689" y="270034"/>
                    <a:pt x="3224689" y="270986"/>
                  </a:cubicBezTo>
                  <a:cubicBezTo>
                    <a:pt x="3225641" y="265271"/>
                    <a:pt x="3226594" y="259556"/>
                    <a:pt x="3227546" y="253841"/>
                  </a:cubicBezTo>
                  <a:cubicBezTo>
                    <a:pt x="3227546" y="253841"/>
                    <a:pt x="3227546" y="253841"/>
                    <a:pt x="3227546" y="253841"/>
                  </a:cubicBezTo>
                  <a:cubicBezTo>
                    <a:pt x="3226594" y="264319"/>
                    <a:pt x="3225641" y="277654"/>
                    <a:pt x="3223736" y="292894"/>
                  </a:cubicBezTo>
                  <a:cubicBezTo>
                    <a:pt x="3223736" y="292894"/>
                    <a:pt x="3223736" y="291941"/>
                    <a:pt x="3222784" y="291941"/>
                  </a:cubicBezTo>
                  <a:cubicBezTo>
                    <a:pt x="3222784" y="291941"/>
                    <a:pt x="3222784" y="291941"/>
                    <a:pt x="3222784" y="290989"/>
                  </a:cubicBezTo>
                  <a:cubicBezTo>
                    <a:pt x="3221831" y="289084"/>
                    <a:pt x="3221831" y="287179"/>
                    <a:pt x="3222784" y="285274"/>
                  </a:cubicBezTo>
                  <a:close/>
                  <a:moveTo>
                    <a:pt x="3217069" y="207169"/>
                  </a:moveTo>
                  <a:cubicBezTo>
                    <a:pt x="3218021" y="210979"/>
                    <a:pt x="3218974" y="214789"/>
                    <a:pt x="3219926" y="219551"/>
                  </a:cubicBezTo>
                  <a:cubicBezTo>
                    <a:pt x="3218021" y="225266"/>
                    <a:pt x="3217069" y="231934"/>
                    <a:pt x="3215164" y="238601"/>
                  </a:cubicBezTo>
                  <a:cubicBezTo>
                    <a:pt x="3215164" y="226219"/>
                    <a:pt x="3217069" y="215741"/>
                    <a:pt x="3217069" y="207169"/>
                  </a:cubicBezTo>
                  <a:close/>
                  <a:moveTo>
                    <a:pt x="3191351" y="249079"/>
                  </a:moveTo>
                  <a:cubicBezTo>
                    <a:pt x="3191351" y="242411"/>
                    <a:pt x="3192304" y="236696"/>
                    <a:pt x="3192304" y="232886"/>
                  </a:cubicBezTo>
                  <a:cubicBezTo>
                    <a:pt x="3193256" y="234791"/>
                    <a:pt x="3193256" y="235744"/>
                    <a:pt x="3194209" y="238601"/>
                  </a:cubicBezTo>
                  <a:cubicBezTo>
                    <a:pt x="3193256" y="247174"/>
                    <a:pt x="3192304" y="255746"/>
                    <a:pt x="3191351" y="265271"/>
                  </a:cubicBezTo>
                  <a:cubicBezTo>
                    <a:pt x="3191351" y="258604"/>
                    <a:pt x="3191351" y="253841"/>
                    <a:pt x="3191351" y="249079"/>
                  </a:cubicBezTo>
                  <a:close/>
                  <a:moveTo>
                    <a:pt x="3155156" y="313849"/>
                  </a:moveTo>
                  <a:cubicBezTo>
                    <a:pt x="3155156" y="315754"/>
                    <a:pt x="3156109" y="317659"/>
                    <a:pt x="3156109" y="320516"/>
                  </a:cubicBezTo>
                  <a:cubicBezTo>
                    <a:pt x="3156109" y="325279"/>
                    <a:pt x="3157061" y="330041"/>
                    <a:pt x="3158014" y="334804"/>
                  </a:cubicBezTo>
                  <a:cubicBezTo>
                    <a:pt x="3157061" y="341471"/>
                    <a:pt x="3155156" y="348139"/>
                    <a:pt x="3154204" y="354806"/>
                  </a:cubicBezTo>
                  <a:cubicBezTo>
                    <a:pt x="3153251" y="353854"/>
                    <a:pt x="3153251" y="352901"/>
                    <a:pt x="3152299" y="351949"/>
                  </a:cubicBezTo>
                  <a:cubicBezTo>
                    <a:pt x="3152299" y="350996"/>
                    <a:pt x="3152299" y="350044"/>
                    <a:pt x="3152299" y="350044"/>
                  </a:cubicBezTo>
                  <a:cubicBezTo>
                    <a:pt x="3152299" y="348139"/>
                    <a:pt x="3151346" y="347186"/>
                    <a:pt x="3151346" y="345281"/>
                  </a:cubicBezTo>
                  <a:cubicBezTo>
                    <a:pt x="3151346" y="345281"/>
                    <a:pt x="3151346" y="344329"/>
                    <a:pt x="3151346" y="344329"/>
                  </a:cubicBezTo>
                  <a:lnTo>
                    <a:pt x="3151346" y="338614"/>
                  </a:lnTo>
                  <a:cubicBezTo>
                    <a:pt x="3151346" y="329089"/>
                    <a:pt x="3153251" y="321469"/>
                    <a:pt x="3155156" y="313849"/>
                  </a:cubicBezTo>
                  <a:close/>
                  <a:moveTo>
                    <a:pt x="3139916" y="213836"/>
                  </a:moveTo>
                  <a:cubicBezTo>
                    <a:pt x="3140869" y="220504"/>
                    <a:pt x="3142774" y="228124"/>
                    <a:pt x="3143726" y="235744"/>
                  </a:cubicBezTo>
                  <a:cubicBezTo>
                    <a:pt x="3145631" y="246221"/>
                    <a:pt x="3147536" y="256699"/>
                    <a:pt x="3148489" y="267176"/>
                  </a:cubicBezTo>
                  <a:cubicBezTo>
                    <a:pt x="3146584" y="272891"/>
                    <a:pt x="3145631" y="278606"/>
                    <a:pt x="3143726" y="284321"/>
                  </a:cubicBezTo>
                  <a:cubicBezTo>
                    <a:pt x="3140869" y="251936"/>
                    <a:pt x="3138964" y="228124"/>
                    <a:pt x="3137059" y="216694"/>
                  </a:cubicBezTo>
                  <a:cubicBezTo>
                    <a:pt x="3138011" y="215741"/>
                    <a:pt x="3138964" y="214789"/>
                    <a:pt x="3139916" y="213836"/>
                  </a:cubicBezTo>
                  <a:close/>
                  <a:moveTo>
                    <a:pt x="3130391" y="337661"/>
                  </a:moveTo>
                  <a:cubicBezTo>
                    <a:pt x="3130391" y="336709"/>
                    <a:pt x="3130391" y="336709"/>
                    <a:pt x="3130391" y="335756"/>
                  </a:cubicBezTo>
                  <a:cubicBezTo>
                    <a:pt x="3130391" y="335756"/>
                    <a:pt x="3130391" y="335756"/>
                    <a:pt x="3130391" y="335756"/>
                  </a:cubicBezTo>
                  <a:cubicBezTo>
                    <a:pt x="3130391" y="336709"/>
                    <a:pt x="3130391" y="336709"/>
                    <a:pt x="3130391" y="337661"/>
                  </a:cubicBezTo>
                  <a:close/>
                  <a:moveTo>
                    <a:pt x="3130391" y="328136"/>
                  </a:moveTo>
                  <a:cubicBezTo>
                    <a:pt x="3130391" y="328136"/>
                    <a:pt x="3130391" y="327184"/>
                    <a:pt x="3130391" y="328136"/>
                  </a:cubicBezTo>
                  <a:cubicBezTo>
                    <a:pt x="3130391" y="327184"/>
                    <a:pt x="3130391" y="328136"/>
                    <a:pt x="3130391" y="328136"/>
                  </a:cubicBezTo>
                  <a:cubicBezTo>
                    <a:pt x="3130391" y="328136"/>
                    <a:pt x="3130391" y="328136"/>
                    <a:pt x="3130391" y="328136"/>
                  </a:cubicBezTo>
                  <a:close/>
                  <a:moveTo>
                    <a:pt x="3133249" y="276701"/>
                  </a:moveTo>
                  <a:cubicBezTo>
                    <a:pt x="3133249" y="276701"/>
                    <a:pt x="3133249" y="275749"/>
                    <a:pt x="3133249" y="276701"/>
                  </a:cubicBezTo>
                  <a:cubicBezTo>
                    <a:pt x="3131344" y="270034"/>
                    <a:pt x="3129439" y="264319"/>
                    <a:pt x="3128486" y="259556"/>
                  </a:cubicBezTo>
                  <a:cubicBezTo>
                    <a:pt x="3128486" y="254794"/>
                    <a:pt x="3128486" y="250031"/>
                    <a:pt x="3127534" y="246221"/>
                  </a:cubicBezTo>
                  <a:cubicBezTo>
                    <a:pt x="3131344" y="235744"/>
                    <a:pt x="3134201" y="228124"/>
                    <a:pt x="3135154" y="223361"/>
                  </a:cubicBezTo>
                  <a:cubicBezTo>
                    <a:pt x="3135154" y="235744"/>
                    <a:pt x="3134201" y="253841"/>
                    <a:pt x="3133249" y="276701"/>
                  </a:cubicBezTo>
                  <a:close/>
                  <a:moveTo>
                    <a:pt x="3130391" y="229076"/>
                  </a:moveTo>
                  <a:cubicBezTo>
                    <a:pt x="3132296" y="225266"/>
                    <a:pt x="3134201" y="222409"/>
                    <a:pt x="3136106" y="219551"/>
                  </a:cubicBezTo>
                  <a:cubicBezTo>
                    <a:pt x="3136106" y="220504"/>
                    <a:pt x="3136106" y="220504"/>
                    <a:pt x="3136106" y="221456"/>
                  </a:cubicBezTo>
                  <a:cubicBezTo>
                    <a:pt x="3134201" y="224314"/>
                    <a:pt x="3131344" y="229076"/>
                    <a:pt x="3127534" y="236696"/>
                  </a:cubicBezTo>
                  <a:cubicBezTo>
                    <a:pt x="3127534" y="235744"/>
                    <a:pt x="3127534" y="235744"/>
                    <a:pt x="3127534" y="234791"/>
                  </a:cubicBezTo>
                  <a:cubicBezTo>
                    <a:pt x="3128486" y="232886"/>
                    <a:pt x="3129439" y="230981"/>
                    <a:pt x="3130391" y="229076"/>
                  </a:cubicBezTo>
                  <a:close/>
                  <a:moveTo>
                    <a:pt x="3114199" y="290036"/>
                  </a:moveTo>
                  <a:cubicBezTo>
                    <a:pt x="3114199" y="289084"/>
                    <a:pt x="3113246" y="288131"/>
                    <a:pt x="3113246" y="287179"/>
                  </a:cubicBezTo>
                  <a:cubicBezTo>
                    <a:pt x="3113246" y="287179"/>
                    <a:pt x="3113246" y="287179"/>
                    <a:pt x="3113246" y="286226"/>
                  </a:cubicBezTo>
                  <a:cubicBezTo>
                    <a:pt x="3114199" y="284321"/>
                    <a:pt x="3114199" y="283369"/>
                    <a:pt x="3115151" y="281464"/>
                  </a:cubicBezTo>
                  <a:cubicBezTo>
                    <a:pt x="3114199" y="284321"/>
                    <a:pt x="3114199" y="287179"/>
                    <a:pt x="3114199" y="290036"/>
                  </a:cubicBezTo>
                  <a:close/>
                  <a:moveTo>
                    <a:pt x="3115151" y="257651"/>
                  </a:moveTo>
                  <a:cubicBezTo>
                    <a:pt x="3115151" y="256699"/>
                    <a:pt x="3116104" y="256699"/>
                    <a:pt x="3116104" y="255746"/>
                  </a:cubicBezTo>
                  <a:cubicBezTo>
                    <a:pt x="3116104" y="256699"/>
                    <a:pt x="3116104" y="257651"/>
                    <a:pt x="3115151" y="257651"/>
                  </a:cubicBezTo>
                  <a:cubicBezTo>
                    <a:pt x="3114199" y="261461"/>
                    <a:pt x="3111341" y="265271"/>
                    <a:pt x="3109436" y="270034"/>
                  </a:cubicBezTo>
                  <a:cubicBezTo>
                    <a:pt x="3111341" y="266224"/>
                    <a:pt x="3113246" y="261461"/>
                    <a:pt x="3115151" y="257651"/>
                  </a:cubicBezTo>
                  <a:close/>
                  <a:moveTo>
                    <a:pt x="3110389" y="292894"/>
                  </a:moveTo>
                  <a:cubicBezTo>
                    <a:pt x="3111341" y="297656"/>
                    <a:pt x="3112294" y="302419"/>
                    <a:pt x="3113246" y="309086"/>
                  </a:cubicBezTo>
                  <a:cubicBezTo>
                    <a:pt x="3113246" y="310039"/>
                    <a:pt x="3113246" y="310991"/>
                    <a:pt x="3114199" y="311944"/>
                  </a:cubicBezTo>
                  <a:cubicBezTo>
                    <a:pt x="3114199" y="314801"/>
                    <a:pt x="3114199" y="317659"/>
                    <a:pt x="3114199" y="321469"/>
                  </a:cubicBezTo>
                  <a:cubicBezTo>
                    <a:pt x="3114199" y="321469"/>
                    <a:pt x="3114199" y="320516"/>
                    <a:pt x="3114199" y="319564"/>
                  </a:cubicBezTo>
                  <a:cubicBezTo>
                    <a:pt x="3113246" y="315754"/>
                    <a:pt x="3112294" y="312896"/>
                    <a:pt x="3110389" y="309086"/>
                  </a:cubicBezTo>
                  <a:cubicBezTo>
                    <a:pt x="3110389" y="306229"/>
                    <a:pt x="3109436" y="303371"/>
                    <a:pt x="3109436" y="300514"/>
                  </a:cubicBezTo>
                  <a:cubicBezTo>
                    <a:pt x="3109436" y="300514"/>
                    <a:pt x="3109436" y="299561"/>
                    <a:pt x="3109436" y="299561"/>
                  </a:cubicBezTo>
                  <a:cubicBezTo>
                    <a:pt x="3108484" y="297656"/>
                    <a:pt x="3109436" y="295751"/>
                    <a:pt x="3110389" y="292894"/>
                  </a:cubicBezTo>
                  <a:close/>
                  <a:moveTo>
                    <a:pt x="3098006" y="350996"/>
                  </a:moveTo>
                  <a:cubicBezTo>
                    <a:pt x="3098006" y="350996"/>
                    <a:pt x="3098006" y="350996"/>
                    <a:pt x="3098006" y="350996"/>
                  </a:cubicBezTo>
                  <a:cubicBezTo>
                    <a:pt x="3098006" y="351949"/>
                    <a:pt x="3098006" y="352901"/>
                    <a:pt x="3098006" y="353854"/>
                  </a:cubicBezTo>
                  <a:cubicBezTo>
                    <a:pt x="3098006" y="353854"/>
                    <a:pt x="3098006" y="353854"/>
                    <a:pt x="3097054" y="354806"/>
                  </a:cubicBezTo>
                  <a:cubicBezTo>
                    <a:pt x="3097054" y="353854"/>
                    <a:pt x="3098006" y="351949"/>
                    <a:pt x="3098006" y="350996"/>
                  </a:cubicBezTo>
                  <a:close/>
                  <a:moveTo>
                    <a:pt x="3093244" y="377666"/>
                  </a:moveTo>
                  <a:cubicBezTo>
                    <a:pt x="3095149" y="372904"/>
                    <a:pt x="3097054" y="370046"/>
                    <a:pt x="3097054" y="370046"/>
                  </a:cubicBezTo>
                  <a:cubicBezTo>
                    <a:pt x="3097054" y="370046"/>
                    <a:pt x="3096101" y="371951"/>
                    <a:pt x="3094196" y="373856"/>
                  </a:cubicBezTo>
                  <a:cubicBezTo>
                    <a:pt x="3095149" y="368141"/>
                    <a:pt x="3096101" y="361474"/>
                    <a:pt x="3097054" y="355759"/>
                  </a:cubicBezTo>
                  <a:cubicBezTo>
                    <a:pt x="3097054" y="354806"/>
                    <a:pt x="3098006" y="354806"/>
                    <a:pt x="3098006" y="353854"/>
                  </a:cubicBezTo>
                  <a:cubicBezTo>
                    <a:pt x="3098006" y="359569"/>
                    <a:pt x="3098006" y="366236"/>
                    <a:pt x="3098006" y="371951"/>
                  </a:cubicBezTo>
                  <a:cubicBezTo>
                    <a:pt x="3098006" y="375761"/>
                    <a:pt x="3098006" y="379571"/>
                    <a:pt x="3098006" y="383381"/>
                  </a:cubicBezTo>
                  <a:lnTo>
                    <a:pt x="3095149" y="383381"/>
                  </a:lnTo>
                  <a:cubicBezTo>
                    <a:pt x="3095149" y="383381"/>
                    <a:pt x="3095149" y="383381"/>
                    <a:pt x="3095149" y="383381"/>
                  </a:cubicBezTo>
                  <a:cubicBezTo>
                    <a:pt x="3094196" y="381476"/>
                    <a:pt x="3094196" y="379571"/>
                    <a:pt x="3093244" y="378619"/>
                  </a:cubicBezTo>
                  <a:cubicBezTo>
                    <a:pt x="3093244" y="379571"/>
                    <a:pt x="3093244" y="378619"/>
                    <a:pt x="3093244" y="377666"/>
                  </a:cubicBezTo>
                  <a:close/>
                  <a:moveTo>
                    <a:pt x="3084671" y="293846"/>
                  </a:moveTo>
                  <a:cubicBezTo>
                    <a:pt x="3084671" y="288131"/>
                    <a:pt x="3085624" y="282416"/>
                    <a:pt x="3085624" y="276701"/>
                  </a:cubicBezTo>
                  <a:cubicBezTo>
                    <a:pt x="3085624" y="277654"/>
                    <a:pt x="3085624" y="277654"/>
                    <a:pt x="3085624" y="278606"/>
                  </a:cubicBezTo>
                  <a:cubicBezTo>
                    <a:pt x="3086576" y="281464"/>
                    <a:pt x="3087529" y="285274"/>
                    <a:pt x="3088481" y="289084"/>
                  </a:cubicBezTo>
                  <a:cubicBezTo>
                    <a:pt x="3087529" y="290036"/>
                    <a:pt x="3087529" y="290989"/>
                    <a:pt x="3086576" y="291941"/>
                  </a:cubicBezTo>
                  <a:cubicBezTo>
                    <a:pt x="3085624" y="292894"/>
                    <a:pt x="3084671" y="294799"/>
                    <a:pt x="3084671" y="296704"/>
                  </a:cubicBezTo>
                  <a:cubicBezTo>
                    <a:pt x="3084671" y="294799"/>
                    <a:pt x="3084671" y="294799"/>
                    <a:pt x="3084671" y="293846"/>
                  </a:cubicBezTo>
                  <a:close/>
                  <a:moveTo>
                    <a:pt x="3086576" y="348139"/>
                  </a:moveTo>
                  <a:cubicBezTo>
                    <a:pt x="3086576" y="349091"/>
                    <a:pt x="3086576" y="349091"/>
                    <a:pt x="3086576" y="350044"/>
                  </a:cubicBezTo>
                  <a:cubicBezTo>
                    <a:pt x="3085624" y="353854"/>
                    <a:pt x="3084671" y="357664"/>
                    <a:pt x="3083719" y="361474"/>
                  </a:cubicBezTo>
                  <a:cubicBezTo>
                    <a:pt x="3083719" y="360521"/>
                    <a:pt x="3083719" y="358616"/>
                    <a:pt x="3083719" y="357664"/>
                  </a:cubicBezTo>
                  <a:cubicBezTo>
                    <a:pt x="3084671" y="353854"/>
                    <a:pt x="3085624" y="350996"/>
                    <a:pt x="3086576" y="348139"/>
                  </a:cubicBezTo>
                  <a:close/>
                  <a:moveTo>
                    <a:pt x="3057049" y="235744"/>
                  </a:moveTo>
                  <a:cubicBezTo>
                    <a:pt x="3058001" y="227171"/>
                    <a:pt x="3058954" y="218599"/>
                    <a:pt x="3059906" y="210979"/>
                  </a:cubicBezTo>
                  <a:cubicBezTo>
                    <a:pt x="3060859" y="204311"/>
                    <a:pt x="3061811" y="197644"/>
                    <a:pt x="3062764" y="191929"/>
                  </a:cubicBezTo>
                  <a:cubicBezTo>
                    <a:pt x="3063716" y="195739"/>
                    <a:pt x="3065621" y="201454"/>
                    <a:pt x="3067526" y="209074"/>
                  </a:cubicBezTo>
                  <a:cubicBezTo>
                    <a:pt x="3067526" y="213836"/>
                    <a:pt x="3066574" y="217646"/>
                    <a:pt x="3066574" y="222409"/>
                  </a:cubicBezTo>
                  <a:cubicBezTo>
                    <a:pt x="3065621" y="231934"/>
                    <a:pt x="3064669" y="242411"/>
                    <a:pt x="3063716" y="253841"/>
                  </a:cubicBezTo>
                  <a:cubicBezTo>
                    <a:pt x="3062764" y="258604"/>
                    <a:pt x="3060859" y="263366"/>
                    <a:pt x="3059906" y="268129"/>
                  </a:cubicBezTo>
                  <a:cubicBezTo>
                    <a:pt x="3058954" y="262414"/>
                    <a:pt x="3058001" y="257651"/>
                    <a:pt x="3057049" y="252889"/>
                  </a:cubicBezTo>
                  <a:cubicBezTo>
                    <a:pt x="3057049" y="250984"/>
                    <a:pt x="3056096" y="250031"/>
                    <a:pt x="3056096" y="248126"/>
                  </a:cubicBezTo>
                  <a:cubicBezTo>
                    <a:pt x="3056096" y="244316"/>
                    <a:pt x="3056096" y="239554"/>
                    <a:pt x="3057049" y="235744"/>
                  </a:cubicBezTo>
                  <a:close/>
                  <a:moveTo>
                    <a:pt x="3002756" y="307181"/>
                  </a:moveTo>
                  <a:cubicBezTo>
                    <a:pt x="3002756" y="308134"/>
                    <a:pt x="3001804" y="309086"/>
                    <a:pt x="3001804" y="310039"/>
                  </a:cubicBezTo>
                  <a:cubicBezTo>
                    <a:pt x="3001804" y="308134"/>
                    <a:pt x="3002756" y="307181"/>
                    <a:pt x="3002756" y="305276"/>
                  </a:cubicBezTo>
                  <a:cubicBezTo>
                    <a:pt x="3004661" y="298609"/>
                    <a:pt x="3005614" y="292894"/>
                    <a:pt x="3006566" y="286226"/>
                  </a:cubicBezTo>
                  <a:cubicBezTo>
                    <a:pt x="3007519" y="287179"/>
                    <a:pt x="3007519" y="289084"/>
                    <a:pt x="3008471" y="290036"/>
                  </a:cubicBezTo>
                  <a:cubicBezTo>
                    <a:pt x="3006566" y="295751"/>
                    <a:pt x="3004661" y="301466"/>
                    <a:pt x="3002756" y="307181"/>
                  </a:cubicBezTo>
                  <a:close/>
                  <a:moveTo>
                    <a:pt x="3036094" y="249079"/>
                  </a:moveTo>
                  <a:cubicBezTo>
                    <a:pt x="3036094" y="254794"/>
                    <a:pt x="3036094" y="260509"/>
                    <a:pt x="3036094" y="266224"/>
                  </a:cubicBezTo>
                  <a:cubicBezTo>
                    <a:pt x="3035141" y="263366"/>
                    <a:pt x="3034189" y="260509"/>
                    <a:pt x="3033236" y="258604"/>
                  </a:cubicBezTo>
                  <a:cubicBezTo>
                    <a:pt x="3034189" y="255746"/>
                    <a:pt x="3035141" y="252889"/>
                    <a:pt x="3036094" y="249079"/>
                  </a:cubicBezTo>
                  <a:close/>
                  <a:moveTo>
                    <a:pt x="3030379" y="269081"/>
                  </a:moveTo>
                  <a:cubicBezTo>
                    <a:pt x="3030379" y="269081"/>
                    <a:pt x="3030379" y="270034"/>
                    <a:pt x="3030379" y="269081"/>
                  </a:cubicBezTo>
                  <a:cubicBezTo>
                    <a:pt x="3030379" y="270034"/>
                    <a:pt x="3030379" y="270034"/>
                    <a:pt x="3030379" y="269081"/>
                  </a:cubicBezTo>
                  <a:cubicBezTo>
                    <a:pt x="3030379" y="269081"/>
                    <a:pt x="3030379" y="269081"/>
                    <a:pt x="3030379" y="269081"/>
                  </a:cubicBezTo>
                  <a:close/>
                  <a:moveTo>
                    <a:pt x="3027521" y="353854"/>
                  </a:moveTo>
                  <a:cubicBezTo>
                    <a:pt x="3026569" y="356711"/>
                    <a:pt x="3024664" y="360521"/>
                    <a:pt x="3023711" y="364331"/>
                  </a:cubicBezTo>
                  <a:cubicBezTo>
                    <a:pt x="3021806" y="370046"/>
                    <a:pt x="3019901" y="376714"/>
                    <a:pt x="3017996" y="383381"/>
                  </a:cubicBezTo>
                  <a:cubicBezTo>
                    <a:pt x="3017996" y="384334"/>
                    <a:pt x="3017044" y="384334"/>
                    <a:pt x="3017044" y="385286"/>
                  </a:cubicBezTo>
                  <a:cubicBezTo>
                    <a:pt x="3016091" y="382429"/>
                    <a:pt x="3015139" y="379571"/>
                    <a:pt x="3015139" y="376714"/>
                  </a:cubicBezTo>
                  <a:cubicBezTo>
                    <a:pt x="3017044" y="372904"/>
                    <a:pt x="3018949" y="370046"/>
                    <a:pt x="3020854" y="366236"/>
                  </a:cubicBezTo>
                  <a:cubicBezTo>
                    <a:pt x="3023711" y="361474"/>
                    <a:pt x="3025616" y="357664"/>
                    <a:pt x="3028474" y="352901"/>
                  </a:cubicBezTo>
                  <a:cubicBezTo>
                    <a:pt x="3027521" y="352901"/>
                    <a:pt x="3027521" y="353854"/>
                    <a:pt x="3027521" y="353854"/>
                  </a:cubicBezTo>
                  <a:close/>
                  <a:moveTo>
                    <a:pt x="3021806" y="230029"/>
                  </a:moveTo>
                  <a:cubicBezTo>
                    <a:pt x="3022759" y="231934"/>
                    <a:pt x="3022759" y="235744"/>
                    <a:pt x="3024664" y="241459"/>
                  </a:cubicBezTo>
                  <a:cubicBezTo>
                    <a:pt x="3024664" y="241459"/>
                    <a:pt x="3024664" y="241459"/>
                    <a:pt x="3024664" y="241459"/>
                  </a:cubicBezTo>
                  <a:cubicBezTo>
                    <a:pt x="3022759" y="237649"/>
                    <a:pt x="3022759" y="233839"/>
                    <a:pt x="3021806" y="230029"/>
                  </a:cubicBezTo>
                  <a:cubicBezTo>
                    <a:pt x="3021806" y="230029"/>
                    <a:pt x="3021806" y="230029"/>
                    <a:pt x="3021806" y="230029"/>
                  </a:cubicBezTo>
                  <a:close/>
                  <a:moveTo>
                    <a:pt x="3020854" y="305276"/>
                  </a:moveTo>
                  <a:cubicBezTo>
                    <a:pt x="3020854" y="305276"/>
                    <a:pt x="3020854" y="305276"/>
                    <a:pt x="3020854" y="305276"/>
                  </a:cubicBezTo>
                  <a:cubicBezTo>
                    <a:pt x="3020854" y="306229"/>
                    <a:pt x="3020854" y="305276"/>
                    <a:pt x="3020854" y="305276"/>
                  </a:cubicBezTo>
                  <a:cubicBezTo>
                    <a:pt x="3020854" y="305276"/>
                    <a:pt x="3020854" y="305276"/>
                    <a:pt x="3020854" y="305276"/>
                  </a:cubicBezTo>
                  <a:close/>
                  <a:moveTo>
                    <a:pt x="3017996" y="317659"/>
                  </a:moveTo>
                  <a:cubicBezTo>
                    <a:pt x="3018949" y="321469"/>
                    <a:pt x="3020854" y="325279"/>
                    <a:pt x="3021806" y="329089"/>
                  </a:cubicBezTo>
                  <a:cubicBezTo>
                    <a:pt x="3022759" y="332899"/>
                    <a:pt x="3023711" y="336709"/>
                    <a:pt x="3025616" y="339566"/>
                  </a:cubicBezTo>
                  <a:cubicBezTo>
                    <a:pt x="3020854" y="345281"/>
                    <a:pt x="3016091" y="351949"/>
                    <a:pt x="3011329" y="359569"/>
                  </a:cubicBezTo>
                  <a:cubicBezTo>
                    <a:pt x="3011329" y="359569"/>
                    <a:pt x="3011329" y="359569"/>
                    <a:pt x="3011329" y="360521"/>
                  </a:cubicBezTo>
                  <a:cubicBezTo>
                    <a:pt x="3010376" y="357664"/>
                    <a:pt x="3009424" y="354806"/>
                    <a:pt x="3009424" y="351949"/>
                  </a:cubicBezTo>
                  <a:cubicBezTo>
                    <a:pt x="3011329" y="340519"/>
                    <a:pt x="3015139" y="329089"/>
                    <a:pt x="3017996" y="317659"/>
                  </a:cubicBezTo>
                  <a:close/>
                  <a:moveTo>
                    <a:pt x="3013234" y="257651"/>
                  </a:moveTo>
                  <a:cubicBezTo>
                    <a:pt x="3013234" y="258604"/>
                    <a:pt x="3013234" y="259556"/>
                    <a:pt x="3014186" y="261461"/>
                  </a:cubicBezTo>
                  <a:cubicBezTo>
                    <a:pt x="3014186" y="263366"/>
                    <a:pt x="3015139" y="266224"/>
                    <a:pt x="3015139" y="269081"/>
                  </a:cubicBezTo>
                  <a:cubicBezTo>
                    <a:pt x="3013234" y="273844"/>
                    <a:pt x="3012281" y="279559"/>
                    <a:pt x="3010376" y="284321"/>
                  </a:cubicBezTo>
                  <a:cubicBezTo>
                    <a:pt x="3010376" y="283369"/>
                    <a:pt x="3009424" y="283369"/>
                    <a:pt x="3009424" y="282416"/>
                  </a:cubicBezTo>
                  <a:cubicBezTo>
                    <a:pt x="3009424" y="281464"/>
                    <a:pt x="3008471" y="280511"/>
                    <a:pt x="3008471" y="279559"/>
                  </a:cubicBezTo>
                  <a:cubicBezTo>
                    <a:pt x="3008471" y="278606"/>
                    <a:pt x="3008471" y="277654"/>
                    <a:pt x="3009424" y="276701"/>
                  </a:cubicBezTo>
                  <a:cubicBezTo>
                    <a:pt x="3010376" y="270034"/>
                    <a:pt x="3011329" y="263366"/>
                    <a:pt x="3013234" y="257651"/>
                  </a:cubicBezTo>
                  <a:close/>
                  <a:moveTo>
                    <a:pt x="3008471" y="230029"/>
                  </a:moveTo>
                  <a:cubicBezTo>
                    <a:pt x="3009424" y="234791"/>
                    <a:pt x="3010376" y="239554"/>
                    <a:pt x="3010376" y="244316"/>
                  </a:cubicBezTo>
                  <a:cubicBezTo>
                    <a:pt x="3009424" y="246221"/>
                    <a:pt x="3008471" y="249079"/>
                    <a:pt x="3007519" y="250984"/>
                  </a:cubicBezTo>
                  <a:cubicBezTo>
                    <a:pt x="3005614" y="254794"/>
                    <a:pt x="3003709" y="259556"/>
                    <a:pt x="3001804" y="264319"/>
                  </a:cubicBezTo>
                  <a:cubicBezTo>
                    <a:pt x="3003709" y="251936"/>
                    <a:pt x="3005614" y="240506"/>
                    <a:pt x="3008471" y="230029"/>
                  </a:cubicBezTo>
                  <a:close/>
                  <a:moveTo>
                    <a:pt x="3003709" y="195739"/>
                  </a:moveTo>
                  <a:cubicBezTo>
                    <a:pt x="3003709" y="198596"/>
                    <a:pt x="3004661" y="202406"/>
                    <a:pt x="3004661" y="205264"/>
                  </a:cubicBezTo>
                  <a:cubicBezTo>
                    <a:pt x="3002756" y="210979"/>
                    <a:pt x="3000851" y="216694"/>
                    <a:pt x="2997994" y="223361"/>
                  </a:cubicBezTo>
                  <a:cubicBezTo>
                    <a:pt x="2993231" y="235744"/>
                    <a:pt x="2990374" y="248126"/>
                    <a:pt x="2986564" y="262414"/>
                  </a:cubicBezTo>
                  <a:cubicBezTo>
                    <a:pt x="2985611" y="265271"/>
                    <a:pt x="2985611" y="268129"/>
                    <a:pt x="2984659" y="270986"/>
                  </a:cubicBezTo>
                  <a:cubicBezTo>
                    <a:pt x="2984659" y="270986"/>
                    <a:pt x="2984659" y="270986"/>
                    <a:pt x="2984659" y="270986"/>
                  </a:cubicBezTo>
                  <a:cubicBezTo>
                    <a:pt x="2991326" y="243364"/>
                    <a:pt x="2997994" y="218599"/>
                    <a:pt x="3003709" y="195739"/>
                  </a:cubicBezTo>
                  <a:close/>
                  <a:moveTo>
                    <a:pt x="2974181" y="311944"/>
                  </a:moveTo>
                  <a:cubicBezTo>
                    <a:pt x="2976086" y="302419"/>
                    <a:pt x="2978944" y="292894"/>
                    <a:pt x="2980849" y="284321"/>
                  </a:cubicBezTo>
                  <a:cubicBezTo>
                    <a:pt x="2980849" y="284321"/>
                    <a:pt x="2980849" y="285274"/>
                    <a:pt x="2980849" y="285274"/>
                  </a:cubicBezTo>
                  <a:cubicBezTo>
                    <a:pt x="2978944" y="291941"/>
                    <a:pt x="2977991" y="299561"/>
                    <a:pt x="2976086" y="307181"/>
                  </a:cubicBezTo>
                  <a:cubicBezTo>
                    <a:pt x="2975134" y="313849"/>
                    <a:pt x="2973229" y="320516"/>
                    <a:pt x="2972276" y="327184"/>
                  </a:cubicBezTo>
                  <a:cubicBezTo>
                    <a:pt x="2971324" y="325279"/>
                    <a:pt x="2971324" y="324326"/>
                    <a:pt x="2970371" y="322421"/>
                  </a:cubicBezTo>
                  <a:cubicBezTo>
                    <a:pt x="2972276" y="318611"/>
                    <a:pt x="2973229" y="314801"/>
                    <a:pt x="2974181" y="311944"/>
                  </a:cubicBezTo>
                  <a:close/>
                  <a:moveTo>
                    <a:pt x="2964656" y="349091"/>
                  </a:moveTo>
                  <a:cubicBezTo>
                    <a:pt x="2965609" y="344329"/>
                    <a:pt x="2967514" y="339566"/>
                    <a:pt x="2968466" y="334804"/>
                  </a:cubicBezTo>
                  <a:cubicBezTo>
                    <a:pt x="2969419" y="337661"/>
                    <a:pt x="2970371" y="341471"/>
                    <a:pt x="2970371" y="344329"/>
                  </a:cubicBezTo>
                  <a:cubicBezTo>
                    <a:pt x="2970371" y="347186"/>
                    <a:pt x="2969419" y="350996"/>
                    <a:pt x="2969419" y="353854"/>
                  </a:cubicBezTo>
                  <a:cubicBezTo>
                    <a:pt x="2968466" y="361474"/>
                    <a:pt x="2967514" y="369094"/>
                    <a:pt x="2966561" y="377666"/>
                  </a:cubicBezTo>
                  <a:cubicBezTo>
                    <a:pt x="2965609" y="373856"/>
                    <a:pt x="2964656" y="369094"/>
                    <a:pt x="2963704" y="366236"/>
                  </a:cubicBezTo>
                  <a:cubicBezTo>
                    <a:pt x="2967514" y="350996"/>
                    <a:pt x="2969419" y="341471"/>
                    <a:pt x="2969419" y="341471"/>
                  </a:cubicBezTo>
                  <a:cubicBezTo>
                    <a:pt x="2969419" y="341471"/>
                    <a:pt x="2967514" y="344329"/>
                    <a:pt x="2964656" y="349091"/>
                  </a:cubicBezTo>
                  <a:close/>
                  <a:moveTo>
                    <a:pt x="2958941" y="383381"/>
                  </a:moveTo>
                  <a:cubicBezTo>
                    <a:pt x="2958941" y="383381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3381"/>
                    <a:pt x="2958941" y="383381"/>
                  </a:cubicBezTo>
                  <a:close/>
                  <a:moveTo>
                    <a:pt x="2936081" y="284321"/>
                  </a:moveTo>
                  <a:cubicBezTo>
                    <a:pt x="2935129" y="280511"/>
                    <a:pt x="2935129" y="277654"/>
                    <a:pt x="2934176" y="273844"/>
                  </a:cubicBezTo>
                  <a:cubicBezTo>
                    <a:pt x="2935129" y="272891"/>
                    <a:pt x="2935129" y="271939"/>
                    <a:pt x="2936081" y="271939"/>
                  </a:cubicBezTo>
                  <a:cubicBezTo>
                    <a:pt x="2936081" y="276701"/>
                    <a:pt x="2936081" y="280511"/>
                    <a:pt x="2936081" y="284321"/>
                  </a:cubicBezTo>
                  <a:close/>
                  <a:moveTo>
                    <a:pt x="2936081" y="267176"/>
                  </a:moveTo>
                  <a:cubicBezTo>
                    <a:pt x="2936081" y="267176"/>
                    <a:pt x="2936081" y="267176"/>
                    <a:pt x="2936081" y="267176"/>
                  </a:cubicBezTo>
                  <a:cubicBezTo>
                    <a:pt x="2935129" y="268129"/>
                    <a:pt x="2935129" y="268129"/>
                    <a:pt x="2934176" y="269081"/>
                  </a:cubicBezTo>
                  <a:cubicBezTo>
                    <a:pt x="2935129" y="268129"/>
                    <a:pt x="2935129" y="266224"/>
                    <a:pt x="2936081" y="265271"/>
                  </a:cubicBezTo>
                  <a:cubicBezTo>
                    <a:pt x="2935129" y="265271"/>
                    <a:pt x="2936081" y="266224"/>
                    <a:pt x="2936081" y="267176"/>
                  </a:cubicBezTo>
                  <a:close/>
                  <a:moveTo>
                    <a:pt x="2929414" y="243364"/>
                  </a:moveTo>
                  <a:lnTo>
                    <a:pt x="2930366" y="243364"/>
                  </a:lnTo>
                  <a:lnTo>
                    <a:pt x="2933224" y="244316"/>
                  </a:lnTo>
                  <a:cubicBezTo>
                    <a:pt x="2933224" y="248126"/>
                    <a:pt x="2934176" y="251936"/>
                    <a:pt x="2934176" y="255746"/>
                  </a:cubicBezTo>
                  <a:cubicBezTo>
                    <a:pt x="2933224" y="257651"/>
                    <a:pt x="2932271" y="259556"/>
                    <a:pt x="2931319" y="261461"/>
                  </a:cubicBezTo>
                  <a:cubicBezTo>
                    <a:pt x="2930366" y="256699"/>
                    <a:pt x="2929414" y="251936"/>
                    <a:pt x="2927509" y="248126"/>
                  </a:cubicBezTo>
                  <a:cubicBezTo>
                    <a:pt x="2928461" y="246221"/>
                    <a:pt x="2929414" y="245269"/>
                    <a:pt x="2929414" y="243364"/>
                  </a:cubicBezTo>
                  <a:close/>
                  <a:moveTo>
                    <a:pt x="2917984" y="351949"/>
                  </a:moveTo>
                  <a:cubicBezTo>
                    <a:pt x="2917984" y="352901"/>
                    <a:pt x="2917984" y="352901"/>
                    <a:pt x="2918936" y="353854"/>
                  </a:cubicBezTo>
                  <a:cubicBezTo>
                    <a:pt x="2918936" y="356711"/>
                    <a:pt x="2919889" y="360521"/>
                    <a:pt x="2919889" y="363379"/>
                  </a:cubicBezTo>
                  <a:cubicBezTo>
                    <a:pt x="2920841" y="369094"/>
                    <a:pt x="2921794" y="374809"/>
                    <a:pt x="2922746" y="380524"/>
                  </a:cubicBezTo>
                  <a:cubicBezTo>
                    <a:pt x="2921794" y="380524"/>
                    <a:pt x="2921794" y="380524"/>
                    <a:pt x="2920841" y="380524"/>
                  </a:cubicBezTo>
                  <a:cubicBezTo>
                    <a:pt x="2918936" y="374809"/>
                    <a:pt x="2916079" y="368141"/>
                    <a:pt x="2913221" y="362426"/>
                  </a:cubicBezTo>
                  <a:cubicBezTo>
                    <a:pt x="2914174" y="358616"/>
                    <a:pt x="2916079" y="355759"/>
                    <a:pt x="2917984" y="351949"/>
                  </a:cubicBezTo>
                  <a:close/>
                  <a:moveTo>
                    <a:pt x="2904649" y="224314"/>
                  </a:moveTo>
                  <a:cubicBezTo>
                    <a:pt x="2904649" y="224314"/>
                    <a:pt x="2904649" y="224314"/>
                    <a:pt x="2904649" y="224314"/>
                  </a:cubicBezTo>
                  <a:cubicBezTo>
                    <a:pt x="2904649" y="228124"/>
                    <a:pt x="2903696" y="232886"/>
                    <a:pt x="2903696" y="237649"/>
                  </a:cubicBezTo>
                  <a:cubicBezTo>
                    <a:pt x="2903696" y="241459"/>
                    <a:pt x="2902744" y="245269"/>
                    <a:pt x="2902744" y="250031"/>
                  </a:cubicBezTo>
                  <a:cubicBezTo>
                    <a:pt x="2901791" y="245269"/>
                    <a:pt x="2901791" y="240506"/>
                    <a:pt x="2900839" y="235744"/>
                  </a:cubicBezTo>
                  <a:cubicBezTo>
                    <a:pt x="2901791" y="231934"/>
                    <a:pt x="2902744" y="228124"/>
                    <a:pt x="2904649" y="224314"/>
                  </a:cubicBezTo>
                  <a:close/>
                  <a:moveTo>
                    <a:pt x="2885599" y="294799"/>
                  </a:moveTo>
                  <a:cubicBezTo>
                    <a:pt x="2886551" y="290036"/>
                    <a:pt x="2887504" y="285274"/>
                    <a:pt x="2888456" y="280511"/>
                  </a:cubicBezTo>
                  <a:cubicBezTo>
                    <a:pt x="2888456" y="289084"/>
                    <a:pt x="2889409" y="298609"/>
                    <a:pt x="2889409" y="308134"/>
                  </a:cubicBezTo>
                  <a:cubicBezTo>
                    <a:pt x="2887504" y="304324"/>
                    <a:pt x="2886551" y="301466"/>
                    <a:pt x="2884646" y="297656"/>
                  </a:cubicBezTo>
                  <a:cubicBezTo>
                    <a:pt x="2884646" y="296704"/>
                    <a:pt x="2885599" y="295751"/>
                    <a:pt x="2885599" y="294799"/>
                  </a:cubicBezTo>
                  <a:close/>
                  <a:moveTo>
                    <a:pt x="2869406" y="301466"/>
                  </a:moveTo>
                  <a:cubicBezTo>
                    <a:pt x="2869406" y="302419"/>
                    <a:pt x="2869406" y="302419"/>
                    <a:pt x="2869406" y="301466"/>
                  </a:cubicBezTo>
                  <a:cubicBezTo>
                    <a:pt x="2869406" y="302419"/>
                    <a:pt x="2869406" y="302419"/>
                    <a:pt x="2869406" y="302419"/>
                  </a:cubicBezTo>
                  <a:cubicBezTo>
                    <a:pt x="2869406" y="303371"/>
                    <a:pt x="2868454" y="304324"/>
                    <a:pt x="2868454" y="305276"/>
                  </a:cubicBezTo>
                  <a:cubicBezTo>
                    <a:pt x="2864644" y="298609"/>
                    <a:pt x="2860834" y="290989"/>
                    <a:pt x="2856071" y="284321"/>
                  </a:cubicBezTo>
                  <a:cubicBezTo>
                    <a:pt x="2856071" y="283369"/>
                    <a:pt x="2855119" y="283369"/>
                    <a:pt x="2855119" y="282416"/>
                  </a:cubicBezTo>
                  <a:cubicBezTo>
                    <a:pt x="2856071" y="279559"/>
                    <a:pt x="2857024" y="276701"/>
                    <a:pt x="2857976" y="273844"/>
                  </a:cubicBezTo>
                  <a:cubicBezTo>
                    <a:pt x="2861786" y="283369"/>
                    <a:pt x="2865596" y="292894"/>
                    <a:pt x="2869406" y="301466"/>
                  </a:cubicBezTo>
                  <a:close/>
                  <a:moveTo>
                    <a:pt x="2851309" y="262414"/>
                  </a:moveTo>
                  <a:cubicBezTo>
                    <a:pt x="2851309" y="261461"/>
                    <a:pt x="2851309" y="260509"/>
                    <a:pt x="2851309" y="259556"/>
                  </a:cubicBezTo>
                  <a:cubicBezTo>
                    <a:pt x="2852261" y="262414"/>
                    <a:pt x="2853214" y="264319"/>
                    <a:pt x="2855119" y="267176"/>
                  </a:cubicBezTo>
                  <a:cubicBezTo>
                    <a:pt x="2855119" y="268129"/>
                    <a:pt x="2856071" y="268129"/>
                    <a:pt x="2856071" y="269081"/>
                  </a:cubicBezTo>
                  <a:cubicBezTo>
                    <a:pt x="2855119" y="270986"/>
                    <a:pt x="2853214" y="273844"/>
                    <a:pt x="2851309" y="276701"/>
                  </a:cubicBezTo>
                  <a:cubicBezTo>
                    <a:pt x="2851309" y="275749"/>
                    <a:pt x="2850356" y="275749"/>
                    <a:pt x="2850356" y="274796"/>
                  </a:cubicBezTo>
                  <a:cubicBezTo>
                    <a:pt x="2850356" y="270986"/>
                    <a:pt x="2851309" y="267176"/>
                    <a:pt x="2851309" y="262414"/>
                  </a:cubicBezTo>
                  <a:close/>
                  <a:moveTo>
                    <a:pt x="2848451" y="312896"/>
                  </a:moveTo>
                  <a:cubicBezTo>
                    <a:pt x="2848451" y="309086"/>
                    <a:pt x="2848451" y="306229"/>
                    <a:pt x="2848451" y="302419"/>
                  </a:cubicBezTo>
                  <a:cubicBezTo>
                    <a:pt x="2852261" y="310039"/>
                    <a:pt x="2857024" y="318611"/>
                    <a:pt x="2860834" y="327184"/>
                  </a:cubicBezTo>
                  <a:cubicBezTo>
                    <a:pt x="2858929" y="332899"/>
                    <a:pt x="2857024" y="338614"/>
                    <a:pt x="2856071" y="344329"/>
                  </a:cubicBezTo>
                  <a:cubicBezTo>
                    <a:pt x="2855119" y="348139"/>
                    <a:pt x="2854166" y="351949"/>
                    <a:pt x="2853214" y="355759"/>
                  </a:cubicBezTo>
                  <a:cubicBezTo>
                    <a:pt x="2852261" y="350996"/>
                    <a:pt x="2852261" y="346234"/>
                    <a:pt x="2851309" y="341471"/>
                  </a:cubicBezTo>
                  <a:cubicBezTo>
                    <a:pt x="2850356" y="332899"/>
                    <a:pt x="2849404" y="324326"/>
                    <a:pt x="2847499" y="316706"/>
                  </a:cubicBezTo>
                  <a:cubicBezTo>
                    <a:pt x="2848451" y="315754"/>
                    <a:pt x="2848451" y="313849"/>
                    <a:pt x="2848451" y="312896"/>
                  </a:cubicBezTo>
                  <a:close/>
                  <a:moveTo>
                    <a:pt x="2836069" y="226219"/>
                  </a:moveTo>
                  <a:cubicBezTo>
                    <a:pt x="2839879" y="234791"/>
                    <a:pt x="2843689" y="243364"/>
                    <a:pt x="2847499" y="251936"/>
                  </a:cubicBezTo>
                  <a:cubicBezTo>
                    <a:pt x="2846546" y="254794"/>
                    <a:pt x="2845594" y="257651"/>
                    <a:pt x="2844641" y="261461"/>
                  </a:cubicBezTo>
                  <a:cubicBezTo>
                    <a:pt x="2844641" y="262414"/>
                    <a:pt x="2843689" y="264319"/>
                    <a:pt x="2843689" y="266224"/>
                  </a:cubicBezTo>
                  <a:cubicBezTo>
                    <a:pt x="2841784" y="263366"/>
                    <a:pt x="2840831" y="261461"/>
                    <a:pt x="2838926" y="258604"/>
                  </a:cubicBezTo>
                  <a:cubicBezTo>
                    <a:pt x="2837974" y="249079"/>
                    <a:pt x="2836069" y="238601"/>
                    <a:pt x="2834164" y="229076"/>
                  </a:cubicBezTo>
                  <a:cubicBezTo>
                    <a:pt x="2836069" y="228124"/>
                    <a:pt x="2836069" y="227171"/>
                    <a:pt x="2836069" y="226219"/>
                  </a:cubicBezTo>
                  <a:close/>
                  <a:moveTo>
                    <a:pt x="2830354" y="305276"/>
                  </a:moveTo>
                  <a:cubicBezTo>
                    <a:pt x="2830354" y="308134"/>
                    <a:pt x="2830354" y="310039"/>
                    <a:pt x="2831306" y="312896"/>
                  </a:cubicBezTo>
                  <a:cubicBezTo>
                    <a:pt x="2831306" y="312896"/>
                    <a:pt x="2831306" y="312896"/>
                    <a:pt x="2831306" y="313849"/>
                  </a:cubicBezTo>
                  <a:cubicBezTo>
                    <a:pt x="2831306" y="311944"/>
                    <a:pt x="2831306" y="310039"/>
                    <a:pt x="2830354" y="308134"/>
                  </a:cubicBezTo>
                  <a:cubicBezTo>
                    <a:pt x="2830354" y="307181"/>
                    <a:pt x="2830354" y="306229"/>
                    <a:pt x="2830354" y="305276"/>
                  </a:cubicBezTo>
                  <a:close/>
                  <a:moveTo>
                    <a:pt x="2829401" y="292894"/>
                  </a:moveTo>
                  <a:cubicBezTo>
                    <a:pt x="2829401" y="294799"/>
                    <a:pt x="2829401" y="296704"/>
                    <a:pt x="2830354" y="299561"/>
                  </a:cubicBezTo>
                  <a:cubicBezTo>
                    <a:pt x="2830354" y="300514"/>
                    <a:pt x="2830354" y="300514"/>
                    <a:pt x="2829401" y="301466"/>
                  </a:cubicBezTo>
                  <a:cubicBezTo>
                    <a:pt x="2829401" y="300514"/>
                    <a:pt x="2829401" y="300514"/>
                    <a:pt x="2829401" y="299561"/>
                  </a:cubicBezTo>
                  <a:cubicBezTo>
                    <a:pt x="2828449" y="296704"/>
                    <a:pt x="2828449" y="294799"/>
                    <a:pt x="2829401" y="292894"/>
                  </a:cubicBezTo>
                  <a:close/>
                  <a:moveTo>
                    <a:pt x="2785586" y="268129"/>
                  </a:moveTo>
                  <a:cubicBezTo>
                    <a:pt x="2784634" y="269081"/>
                    <a:pt x="2783681" y="270034"/>
                    <a:pt x="2782729" y="271939"/>
                  </a:cubicBezTo>
                  <a:cubicBezTo>
                    <a:pt x="2782729" y="270986"/>
                    <a:pt x="2782729" y="270034"/>
                    <a:pt x="2782729" y="269081"/>
                  </a:cubicBezTo>
                  <a:cubicBezTo>
                    <a:pt x="2782729" y="268129"/>
                    <a:pt x="2782729" y="266224"/>
                    <a:pt x="2782729" y="265271"/>
                  </a:cubicBezTo>
                  <a:cubicBezTo>
                    <a:pt x="2783681" y="263366"/>
                    <a:pt x="2785586" y="260509"/>
                    <a:pt x="2786539" y="258604"/>
                  </a:cubicBezTo>
                  <a:cubicBezTo>
                    <a:pt x="2786539" y="259556"/>
                    <a:pt x="2786539" y="259556"/>
                    <a:pt x="2786539" y="260509"/>
                  </a:cubicBezTo>
                  <a:cubicBezTo>
                    <a:pt x="2785586" y="262414"/>
                    <a:pt x="2785586" y="265271"/>
                    <a:pt x="2785586" y="268129"/>
                  </a:cubicBezTo>
                  <a:close/>
                  <a:moveTo>
                    <a:pt x="2796064" y="268129"/>
                  </a:moveTo>
                  <a:cubicBezTo>
                    <a:pt x="2796064" y="267176"/>
                    <a:pt x="2796064" y="267176"/>
                    <a:pt x="2796064" y="268129"/>
                  </a:cubicBezTo>
                  <a:cubicBezTo>
                    <a:pt x="2797016" y="266224"/>
                    <a:pt x="2797969" y="264319"/>
                    <a:pt x="2798921" y="263366"/>
                  </a:cubicBezTo>
                  <a:cubicBezTo>
                    <a:pt x="2797969" y="264319"/>
                    <a:pt x="2797016" y="266224"/>
                    <a:pt x="2796064" y="268129"/>
                  </a:cubicBezTo>
                  <a:close/>
                  <a:moveTo>
                    <a:pt x="2803684" y="314801"/>
                  </a:moveTo>
                  <a:cubicBezTo>
                    <a:pt x="2803684" y="315754"/>
                    <a:pt x="2802731" y="317659"/>
                    <a:pt x="2802731" y="318611"/>
                  </a:cubicBezTo>
                  <a:cubicBezTo>
                    <a:pt x="2802731" y="320516"/>
                    <a:pt x="2801779" y="322421"/>
                    <a:pt x="2801779" y="325279"/>
                  </a:cubicBezTo>
                  <a:cubicBezTo>
                    <a:pt x="2800826" y="322421"/>
                    <a:pt x="2799874" y="320516"/>
                    <a:pt x="2798921" y="317659"/>
                  </a:cubicBezTo>
                  <a:cubicBezTo>
                    <a:pt x="2798921" y="316706"/>
                    <a:pt x="2798921" y="316706"/>
                    <a:pt x="2798921" y="315754"/>
                  </a:cubicBezTo>
                  <a:cubicBezTo>
                    <a:pt x="2798921" y="315754"/>
                    <a:pt x="2798921" y="315754"/>
                    <a:pt x="2798921" y="315754"/>
                  </a:cubicBezTo>
                  <a:cubicBezTo>
                    <a:pt x="2799874" y="311944"/>
                    <a:pt x="2800826" y="308134"/>
                    <a:pt x="2801779" y="304324"/>
                  </a:cubicBezTo>
                  <a:cubicBezTo>
                    <a:pt x="2802731" y="307181"/>
                    <a:pt x="2802731" y="310039"/>
                    <a:pt x="2803684" y="312896"/>
                  </a:cubicBezTo>
                  <a:cubicBezTo>
                    <a:pt x="2803684" y="313849"/>
                    <a:pt x="2803684" y="313849"/>
                    <a:pt x="2803684" y="314801"/>
                  </a:cubicBezTo>
                  <a:close/>
                  <a:moveTo>
                    <a:pt x="2810351" y="280511"/>
                  </a:moveTo>
                  <a:cubicBezTo>
                    <a:pt x="2808446" y="287179"/>
                    <a:pt x="2807494" y="294799"/>
                    <a:pt x="2805589" y="302419"/>
                  </a:cubicBezTo>
                  <a:cubicBezTo>
                    <a:pt x="2804636" y="301466"/>
                    <a:pt x="2804636" y="299561"/>
                    <a:pt x="2803684" y="298609"/>
                  </a:cubicBezTo>
                  <a:cubicBezTo>
                    <a:pt x="2803684" y="297656"/>
                    <a:pt x="2803684" y="297656"/>
                    <a:pt x="2802731" y="296704"/>
                  </a:cubicBezTo>
                  <a:cubicBezTo>
                    <a:pt x="2803684" y="292894"/>
                    <a:pt x="2804636" y="290036"/>
                    <a:pt x="2805589" y="287179"/>
                  </a:cubicBezTo>
                  <a:cubicBezTo>
                    <a:pt x="2806541" y="284321"/>
                    <a:pt x="2808446" y="280511"/>
                    <a:pt x="2809399" y="277654"/>
                  </a:cubicBezTo>
                  <a:cubicBezTo>
                    <a:pt x="2809399" y="276701"/>
                    <a:pt x="2810351" y="275749"/>
                    <a:pt x="2810351" y="275749"/>
                  </a:cubicBezTo>
                  <a:cubicBezTo>
                    <a:pt x="2811304" y="276701"/>
                    <a:pt x="2810351" y="278606"/>
                    <a:pt x="2810351" y="280511"/>
                  </a:cubicBezTo>
                  <a:close/>
                  <a:moveTo>
                    <a:pt x="2811304" y="276701"/>
                  </a:moveTo>
                  <a:cubicBezTo>
                    <a:pt x="2811304" y="275749"/>
                    <a:pt x="2811304" y="275749"/>
                    <a:pt x="2811304" y="274796"/>
                  </a:cubicBezTo>
                  <a:cubicBezTo>
                    <a:pt x="2812256" y="273844"/>
                    <a:pt x="2812256" y="271939"/>
                    <a:pt x="2813209" y="270986"/>
                  </a:cubicBezTo>
                  <a:cubicBezTo>
                    <a:pt x="2812256" y="272891"/>
                    <a:pt x="2812256" y="274796"/>
                    <a:pt x="2811304" y="276701"/>
                  </a:cubicBezTo>
                  <a:close/>
                  <a:moveTo>
                    <a:pt x="2812256" y="236696"/>
                  </a:moveTo>
                  <a:cubicBezTo>
                    <a:pt x="2810351" y="239554"/>
                    <a:pt x="2808446" y="243364"/>
                    <a:pt x="2806541" y="246221"/>
                  </a:cubicBezTo>
                  <a:cubicBezTo>
                    <a:pt x="2804636" y="248126"/>
                    <a:pt x="2802731" y="250031"/>
                    <a:pt x="2799874" y="251936"/>
                  </a:cubicBezTo>
                  <a:cubicBezTo>
                    <a:pt x="2797969" y="253841"/>
                    <a:pt x="2796064" y="255746"/>
                    <a:pt x="2794159" y="257651"/>
                  </a:cubicBezTo>
                  <a:cubicBezTo>
                    <a:pt x="2793206" y="252889"/>
                    <a:pt x="2792254" y="249079"/>
                    <a:pt x="2792254" y="245269"/>
                  </a:cubicBezTo>
                  <a:cubicBezTo>
                    <a:pt x="2793206" y="242411"/>
                    <a:pt x="2795111" y="240506"/>
                    <a:pt x="2796064" y="238601"/>
                  </a:cubicBezTo>
                  <a:cubicBezTo>
                    <a:pt x="2799874" y="231934"/>
                    <a:pt x="2802731" y="227171"/>
                    <a:pt x="2804636" y="224314"/>
                  </a:cubicBezTo>
                  <a:cubicBezTo>
                    <a:pt x="2807494" y="228124"/>
                    <a:pt x="2809399" y="232886"/>
                    <a:pt x="2812256" y="236696"/>
                  </a:cubicBezTo>
                  <a:close/>
                  <a:moveTo>
                    <a:pt x="2804636" y="223361"/>
                  </a:moveTo>
                  <a:cubicBezTo>
                    <a:pt x="2802731" y="225266"/>
                    <a:pt x="2798921" y="229076"/>
                    <a:pt x="2794159" y="235744"/>
                  </a:cubicBezTo>
                  <a:cubicBezTo>
                    <a:pt x="2793206" y="236696"/>
                    <a:pt x="2793206" y="237649"/>
                    <a:pt x="2792254" y="238601"/>
                  </a:cubicBezTo>
                  <a:cubicBezTo>
                    <a:pt x="2792254" y="238601"/>
                    <a:pt x="2792254" y="238601"/>
                    <a:pt x="2792254" y="238601"/>
                  </a:cubicBezTo>
                  <a:cubicBezTo>
                    <a:pt x="2794159" y="235744"/>
                    <a:pt x="2795111" y="232886"/>
                    <a:pt x="2796064" y="230981"/>
                  </a:cubicBezTo>
                  <a:cubicBezTo>
                    <a:pt x="2797969" y="226219"/>
                    <a:pt x="2800826" y="222409"/>
                    <a:pt x="2801779" y="219551"/>
                  </a:cubicBezTo>
                  <a:cubicBezTo>
                    <a:pt x="2802731" y="220504"/>
                    <a:pt x="2803684" y="222409"/>
                    <a:pt x="2804636" y="223361"/>
                  </a:cubicBezTo>
                  <a:close/>
                  <a:moveTo>
                    <a:pt x="2787491" y="196691"/>
                  </a:moveTo>
                  <a:cubicBezTo>
                    <a:pt x="2792254" y="203359"/>
                    <a:pt x="2796064" y="210026"/>
                    <a:pt x="2800826" y="217646"/>
                  </a:cubicBezTo>
                  <a:cubicBezTo>
                    <a:pt x="2798921" y="220504"/>
                    <a:pt x="2796064" y="224314"/>
                    <a:pt x="2792254" y="228124"/>
                  </a:cubicBezTo>
                  <a:cubicBezTo>
                    <a:pt x="2791301" y="229076"/>
                    <a:pt x="2790349" y="230029"/>
                    <a:pt x="2790349" y="230981"/>
                  </a:cubicBezTo>
                  <a:cubicBezTo>
                    <a:pt x="2789396" y="226219"/>
                    <a:pt x="2788444" y="222409"/>
                    <a:pt x="2787491" y="218599"/>
                  </a:cubicBezTo>
                  <a:cubicBezTo>
                    <a:pt x="2783681" y="205264"/>
                    <a:pt x="2781776" y="196691"/>
                    <a:pt x="2781776" y="196691"/>
                  </a:cubicBezTo>
                  <a:cubicBezTo>
                    <a:pt x="2781776" y="196691"/>
                    <a:pt x="2782729" y="204311"/>
                    <a:pt x="2783681" y="218599"/>
                  </a:cubicBezTo>
                  <a:cubicBezTo>
                    <a:pt x="2784634" y="224314"/>
                    <a:pt x="2784634" y="230981"/>
                    <a:pt x="2784634" y="237649"/>
                  </a:cubicBezTo>
                  <a:cubicBezTo>
                    <a:pt x="2783681" y="239554"/>
                    <a:pt x="2781776" y="241459"/>
                    <a:pt x="2780824" y="243364"/>
                  </a:cubicBezTo>
                  <a:cubicBezTo>
                    <a:pt x="2779871" y="227171"/>
                    <a:pt x="2779871" y="213836"/>
                    <a:pt x="2778919" y="204311"/>
                  </a:cubicBezTo>
                  <a:cubicBezTo>
                    <a:pt x="2777966" y="192881"/>
                    <a:pt x="2777966" y="186214"/>
                    <a:pt x="2777966" y="186214"/>
                  </a:cubicBezTo>
                  <a:cubicBezTo>
                    <a:pt x="2777966" y="186214"/>
                    <a:pt x="2777014" y="192881"/>
                    <a:pt x="2775109" y="204311"/>
                  </a:cubicBezTo>
                  <a:cubicBezTo>
                    <a:pt x="2775109" y="207169"/>
                    <a:pt x="2774156" y="210979"/>
                    <a:pt x="2774156" y="214789"/>
                  </a:cubicBezTo>
                  <a:cubicBezTo>
                    <a:pt x="2773204" y="206216"/>
                    <a:pt x="2772251" y="198596"/>
                    <a:pt x="2770346" y="190976"/>
                  </a:cubicBezTo>
                  <a:cubicBezTo>
                    <a:pt x="2770346" y="190024"/>
                    <a:pt x="2770346" y="190024"/>
                    <a:pt x="2770346" y="189071"/>
                  </a:cubicBezTo>
                  <a:cubicBezTo>
                    <a:pt x="2770346" y="188119"/>
                    <a:pt x="2770346" y="186214"/>
                    <a:pt x="2770346" y="185261"/>
                  </a:cubicBezTo>
                  <a:cubicBezTo>
                    <a:pt x="2769394" y="174784"/>
                    <a:pt x="2768441" y="168116"/>
                    <a:pt x="2768441" y="166211"/>
                  </a:cubicBezTo>
                  <a:cubicBezTo>
                    <a:pt x="2774156" y="174784"/>
                    <a:pt x="2779871" y="185261"/>
                    <a:pt x="2787491" y="196691"/>
                  </a:cubicBezTo>
                  <a:close/>
                  <a:moveTo>
                    <a:pt x="2767489" y="167164"/>
                  </a:moveTo>
                  <a:cubicBezTo>
                    <a:pt x="2767489" y="168116"/>
                    <a:pt x="2767489" y="169069"/>
                    <a:pt x="2767489" y="170974"/>
                  </a:cubicBezTo>
                  <a:cubicBezTo>
                    <a:pt x="2767489" y="169069"/>
                    <a:pt x="2767489" y="168116"/>
                    <a:pt x="2766536" y="166211"/>
                  </a:cubicBezTo>
                  <a:cubicBezTo>
                    <a:pt x="2767489" y="166211"/>
                    <a:pt x="2767489" y="166211"/>
                    <a:pt x="2767489" y="167164"/>
                  </a:cubicBezTo>
                  <a:close/>
                  <a:moveTo>
                    <a:pt x="2757964" y="342424"/>
                  </a:moveTo>
                  <a:cubicBezTo>
                    <a:pt x="2757011" y="340519"/>
                    <a:pt x="2756059" y="338614"/>
                    <a:pt x="2755106" y="336709"/>
                  </a:cubicBezTo>
                  <a:cubicBezTo>
                    <a:pt x="2756059" y="333851"/>
                    <a:pt x="2757964" y="331946"/>
                    <a:pt x="2758916" y="329089"/>
                  </a:cubicBezTo>
                  <a:cubicBezTo>
                    <a:pt x="2759869" y="330041"/>
                    <a:pt x="2759869" y="331946"/>
                    <a:pt x="2760821" y="332899"/>
                  </a:cubicBezTo>
                  <a:cubicBezTo>
                    <a:pt x="2759869" y="336709"/>
                    <a:pt x="2758916" y="339566"/>
                    <a:pt x="2757964" y="342424"/>
                  </a:cubicBezTo>
                  <a:close/>
                  <a:moveTo>
                    <a:pt x="2762726" y="327184"/>
                  </a:moveTo>
                  <a:cubicBezTo>
                    <a:pt x="2762726" y="328136"/>
                    <a:pt x="2761774" y="329089"/>
                    <a:pt x="2761774" y="330994"/>
                  </a:cubicBezTo>
                  <a:cubicBezTo>
                    <a:pt x="2760821" y="330041"/>
                    <a:pt x="2760821" y="329089"/>
                    <a:pt x="2759869" y="328136"/>
                  </a:cubicBezTo>
                  <a:cubicBezTo>
                    <a:pt x="2760821" y="327184"/>
                    <a:pt x="2760821" y="325279"/>
                    <a:pt x="2761774" y="324326"/>
                  </a:cubicBezTo>
                  <a:cubicBezTo>
                    <a:pt x="2762726" y="325279"/>
                    <a:pt x="2762726" y="326231"/>
                    <a:pt x="2762726" y="327184"/>
                  </a:cubicBezTo>
                  <a:cubicBezTo>
                    <a:pt x="2762726" y="327184"/>
                    <a:pt x="2762726" y="327184"/>
                    <a:pt x="2762726" y="327184"/>
                  </a:cubicBezTo>
                  <a:close/>
                  <a:moveTo>
                    <a:pt x="2762726" y="250031"/>
                  </a:moveTo>
                  <a:cubicBezTo>
                    <a:pt x="2762726" y="256699"/>
                    <a:pt x="2762726" y="263366"/>
                    <a:pt x="2762726" y="270034"/>
                  </a:cubicBezTo>
                  <a:cubicBezTo>
                    <a:pt x="2759869" y="273844"/>
                    <a:pt x="2757011" y="278606"/>
                    <a:pt x="2754154" y="282416"/>
                  </a:cubicBezTo>
                  <a:cubicBezTo>
                    <a:pt x="2754154" y="283369"/>
                    <a:pt x="2753201" y="283369"/>
                    <a:pt x="2753201" y="284321"/>
                  </a:cubicBezTo>
                  <a:cubicBezTo>
                    <a:pt x="2753201" y="283369"/>
                    <a:pt x="2752249" y="283369"/>
                    <a:pt x="2752249" y="282416"/>
                  </a:cubicBezTo>
                  <a:cubicBezTo>
                    <a:pt x="2752249" y="281464"/>
                    <a:pt x="2753201" y="280511"/>
                    <a:pt x="2753201" y="278606"/>
                  </a:cubicBezTo>
                  <a:cubicBezTo>
                    <a:pt x="2754154" y="274796"/>
                    <a:pt x="2755106" y="270986"/>
                    <a:pt x="2756059" y="267176"/>
                  </a:cubicBezTo>
                  <a:cubicBezTo>
                    <a:pt x="2757964" y="260509"/>
                    <a:pt x="2759869" y="255746"/>
                    <a:pt x="2761774" y="251936"/>
                  </a:cubicBezTo>
                  <a:cubicBezTo>
                    <a:pt x="2761774" y="251936"/>
                    <a:pt x="2761774" y="250031"/>
                    <a:pt x="2762726" y="250031"/>
                  </a:cubicBezTo>
                  <a:cubicBezTo>
                    <a:pt x="2762726" y="250031"/>
                    <a:pt x="2762726" y="250031"/>
                    <a:pt x="2762726" y="250031"/>
                  </a:cubicBezTo>
                  <a:close/>
                  <a:moveTo>
                    <a:pt x="2753201" y="250031"/>
                  </a:moveTo>
                  <a:cubicBezTo>
                    <a:pt x="2755106" y="242411"/>
                    <a:pt x="2756059" y="236696"/>
                    <a:pt x="2757011" y="230981"/>
                  </a:cubicBezTo>
                  <a:cubicBezTo>
                    <a:pt x="2758916" y="236696"/>
                    <a:pt x="2760821" y="242411"/>
                    <a:pt x="2762726" y="249079"/>
                  </a:cubicBezTo>
                  <a:cubicBezTo>
                    <a:pt x="2761774" y="250031"/>
                    <a:pt x="2761774" y="250984"/>
                    <a:pt x="2760821" y="252889"/>
                  </a:cubicBezTo>
                  <a:cubicBezTo>
                    <a:pt x="2758916" y="255746"/>
                    <a:pt x="2756059" y="260509"/>
                    <a:pt x="2752249" y="267176"/>
                  </a:cubicBezTo>
                  <a:cubicBezTo>
                    <a:pt x="2750344" y="270034"/>
                    <a:pt x="2749391" y="272891"/>
                    <a:pt x="2748439" y="275749"/>
                  </a:cubicBezTo>
                  <a:cubicBezTo>
                    <a:pt x="2748439" y="275749"/>
                    <a:pt x="2748439" y="274796"/>
                    <a:pt x="2747486" y="274796"/>
                  </a:cubicBezTo>
                  <a:cubicBezTo>
                    <a:pt x="2749391" y="265271"/>
                    <a:pt x="2751296" y="256699"/>
                    <a:pt x="2753201" y="250031"/>
                  </a:cubicBezTo>
                  <a:close/>
                  <a:moveTo>
                    <a:pt x="2749391" y="362426"/>
                  </a:moveTo>
                  <a:cubicBezTo>
                    <a:pt x="2748439" y="360521"/>
                    <a:pt x="2747486" y="359569"/>
                    <a:pt x="2746534" y="357664"/>
                  </a:cubicBezTo>
                  <a:cubicBezTo>
                    <a:pt x="2746534" y="356711"/>
                    <a:pt x="2746534" y="355759"/>
                    <a:pt x="2746534" y="354806"/>
                  </a:cubicBezTo>
                  <a:cubicBezTo>
                    <a:pt x="2747486" y="356711"/>
                    <a:pt x="2748439" y="359569"/>
                    <a:pt x="2749391" y="362426"/>
                  </a:cubicBezTo>
                  <a:close/>
                  <a:moveTo>
                    <a:pt x="2734151" y="258604"/>
                  </a:moveTo>
                  <a:cubicBezTo>
                    <a:pt x="2736056" y="262414"/>
                    <a:pt x="2737961" y="268129"/>
                    <a:pt x="2740819" y="273844"/>
                  </a:cubicBezTo>
                  <a:cubicBezTo>
                    <a:pt x="2738914" y="278606"/>
                    <a:pt x="2737009" y="284321"/>
                    <a:pt x="2735104" y="290036"/>
                  </a:cubicBezTo>
                  <a:cubicBezTo>
                    <a:pt x="2735104" y="288131"/>
                    <a:pt x="2734151" y="287179"/>
                    <a:pt x="2734151" y="287179"/>
                  </a:cubicBezTo>
                  <a:cubicBezTo>
                    <a:pt x="2734151" y="287179"/>
                    <a:pt x="2734151" y="289084"/>
                    <a:pt x="2734151" y="291941"/>
                  </a:cubicBezTo>
                  <a:cubicBezTo>
                    <a:pt x="2734151" y="291941"/>
                    <a:pt x="2734151" y="291941"/>
                    <a:pt x="2734151" y="291941"/>
                  </a:cubicBezTo>
                  <a:cubicBezTo>
                    <a:pt x="2733199" y="290989"/>
                    <a:pt x="2733199" y="290036"/>
                    <a:pt x="2732246" y="289084"/>
                  </a:cubicBezTo>
                  <a:cubicBezTo>
                    <a:pt x="2732246" y="288131"/>
                    <a:pt x="2731294" y="287179"/>
                    <a:pt x="2731294" y="286226"/>
                  </a:cubicBezTo>
                  <a:cubicBezTo>
                    <a:pt x="2733199" y="275749"/>
                    <a:pt x="2734151" y="266224"/>
                    <a:pt x="2734151" y="258604"/>
                  </a:cubicBezTo>
                  <a:close/>
                  <a:moveTo>
                    <a:pt x="2715101" y="290989"/>
                  </a:moveTo>
                  <a:cubicBezTo>
                    <a:pt x="2715101" y="284321"/>
                    <a:pt x="2715101" y="278606"/>
                    <a:pt x="2716054" y="273844"/>
                  </a:cubicBezTo>
                  <a:cubicBezTo>
                    <a:pt x="2717006" y="274796"/>
                    <a:pt x="2717006" y="276701"/>
                    <a:pt x="2717959" y="278606"/>
                  </a:cubicBezTo>
                  <a:cubicBezTo>
                    <a:pt x="2717006" y="287179"/>
                    <a:pt x="2717006" y="295751"/>
                    <a:pt x="2716054" y="304324"/>
                  </a:cubicBezTo>
                  <a:cubicBezTo>
                    <a:pt x="2716054" y="304324"/>
                    <a:pt x="2715101" y="303371"/>
                    <a:pt x="2715101" y="303371"/>
                  </a:cubicBezTo>
                  <a:cubicBezTo>
                    <a:pt x="2714149" y="298609"/>
                    <a:pt x="2715101" y="294799"/>
                    <a:pt x="2715101" y="290989"/>
                  </a:cubicBezTo>
                  <a:close/>
                  <a:moveTo>
                    <a:pt x="2705576" y="243364"/>
                  </a:moveTo>
                  <a:cubicBezTo>
                    <a:pt x="2705576" y="244316"/>
                    <a:pt x="2705576" y="246221"/>
                    <a:pt x="2704624" y="247174"/>
                  </a:cubicBezTo>
                  <a:lnTo>
                    <a:pt x="2703671" y="238601"/>
                  </a:lnTo>
                  <a:cubicBezTo>
                    <a:pt x="2704624" y="239554"/>
                    <a:pt x="2705576" y="241459"/>
                    <a:pt x="2705576" y="243364"/>
                  </a:cubicBezTo>
                  <a:close/>
                  <a:moveTo>
                    <a:pt x="2697956" y="312896"/>
                  </a:moveTo>
                  <a:cubicBezTo>
                    <a:pt x="2697956" y="312896"/>
                    <a:pt x="2697956" y="313849"/>
                    <a:pt x="2697956" y="313849"/>
                  </a:cubicBezTo>
                  <a:cubicBezTo>
                    <a:pt x="2697956" y="312896"/>
                    <a:pt x="2697956" y="311944"/>
                    <a:pt x="2697956" y="310991"/>
                  </a:cubicBezTo>
                  <a:lnTo>
                    <a:pt x="2697956" y="312896"/>
                  </a:lnTo>
                  <a:close/>
                  <a:moveTo>
                    <a:pt x="2664619" y="234791"/>
                  </a:moveTo>
                  <a:cubicBezTo>
                    <a:pt x="2665571" y="235744"/>
                    <a:pt x="2665571" y="237649"/>
                    <a:pt x="2666524" y="238601"/>
                  </a:cubicBezTo>
                  <a:cubicBezTo>
                    <a:pt x="2668429" y="253841"/>
                    <a:pt x="2670334" y="270034"/>
                    <a:pt x="2673191" y="287179"/>
                  </a:cubicBezTo>
                  <a:cubicBezTo>
                    <a:pt x="2672239" y="284321"/>
                    <a:pt x="2671286" y="282416"/>
                    <a:pt x="2670334" y="279559"/>
                  </a:cubicBezTo>
                  <a:cubicBezTo>
                    <a:pt x="2670334" y="279559"/>
                    <a:pt x="2670334" y="278606"/>
                    <a:pt x="2670334" y="278606"/>
                  </a:cubicBezTo>
                  <a:cubicBezTo>
                    <a:pt x="2670334" y="276701"/>
                    <a:pt x="2671286" y="276701"/>
                    <a:pt x="2671286" y="276701"/>
                  </a:cubicBezTo>
                  <a:cubicBezTo>
                    <a:pt x="2671286" y="276701"/>
                    <a:pt x="2671286" y="277654"/>
                    <a:pt x="2670334" y="278606"/>
                  </a:cubicBezTo>
                  <a:cubicBezTo>
                    <a:pt x="2669381" y="266224"/>
                    <a:pt x="2667476" y="255746"/>
                    <a:pt x="2664619" y="246221"/>
                  </a:cubicBezTo>
                  <a:cubicBezTo>
                    <a:pt x="2664619" y="244316"/>
                    <a:pt x="2663666" y="242411"/>
                    <a:pt x="2663666" y="240506"/>
                  </a:cubicBezTo>
                  <a:cubicBezTo>
                    <a:pt x="2663666" y="238601"/>
                    <a:pt x="2663666" y="236696"/>
                    <a:pt x="2664619" y="234791"/>
                  </a:cubicBezTo>
                  <a:close/>
                  <a:moveTo>
                    <a:pt x="2657951" y="339566"/>
                  </a:moveTo>
                  <a:cubicBezTo>
                    <a:pt x="2656999" y="338614"/>
                    <a:pt x="2656999" y="337661"/>
                    <a:pt x="2656046" y="336709"/>
                  </a:cubicBezTo>
                  <a:cubicBezTo>
                    <a:pt x="2656999" y="332899"/>
                    <a:pt x="2656999" y="329089"/>
                    <a:pt x="2657951" y="325279"/>
                  </a:cubicBezTo>
                  <a:cubicBezTo>
                    <a:pt x="2658904" y="330041"/>
                    <a:pt x="2657951" y="334804"/>
                    <a:pt x="2657951" y="339566"/>
                  </a:cubicBezTo>
                  <a:close/>
                  <a:moveTo>
                    <a:pt x="2654141" y="277654"/>
                  </a:moveTo>
                  <a:cubicBezTo>
                    <a:pt x="2656046" y="284321"/>
                    <a:pt x="2657951" y="291941"/>
                    <a:pt x="2659856" y="298609"/>
                  </a:cubicBezTo>
                  <a:cubicBezTo>
                    <a:pt x="2659856" y="298609"/>
                    <a:pt x="2659856" y="299561"/>
                    <a:pt x="2659856" y="299561"/>
                  </a:cubicBezTo>
                  <a:cubicBezTo>
                    <a:pt x="2657951" y="304324"/>
                    <a:pt x="2656046" y="310039"/>
                    <a:pt x="2653189" y="316706"/>
                  </a:cubicBezTo>
                  <a:cubicBezTo>
                    <a:pt x="2653189" y="317659"/>
                    <a:pt x="2652236" y="318611"/>
                    <a:pt x="2652236" y="319564"/>
                  </a:cubicBezTo>
                  <a:cubicBezTo>
                    <a:pt x="2651284" y="316706"/>
                    <a:pt x="2651284" y="313849"/>
                    <a:pt x="2650331" y="311944"/>
                  </a:cubicBezTo>
                  <a:cubicBezTo>
                    <a:pt x="2649379" y="308134"/>
                    <a:pt x="2648426" y="305276"/>
                    <a:pt x="2647474" y="301466"/>
                  </a:cubicBezTo>
                  <a:cubicBezTo>
                    <a:pt x="2649379" y="293846"/>
                    <a:pt x="2651284" y="286226"/>
                    <a:pt x="2654141" y="277654"/>
                  </a:cubicBezTo>
                  <a:close/>
                  <a:moveTo>
                    <a:pt x="2633186" y="283369"/>
                  </a:moveTo>
                  <a:cubicBezTo>
                    <a:pt x="2633186" y="284321"/>
                    <a:pt x="2633186" y="284321"/>
                    <a:pt x="2633186" y="285274"/>
                  </a:cubicBezTo>
                  <a:cubicBezTo>
                    <a:pt x="2633186" y="285274"/>
                    <a:pt x="2633186" y="286226"/>
                    <a:pt x="2633186" y="286226"/>
                  </a:cubicBezTo>
                  <a:cubicBezTo>
                    <a:pt x="2633186" y="287179"/>
                    <a:pt x="2632234" y="288131"/>
                    <a:pt x="2632234" y="290036"/>
                  </a:cubicBezTo>
                  <a:cubicBezTo>
                    <a:pt x="2633186" y="287179"/>
                    <a:pt x="2633186" y="285274"/>
                    <a:pt x="2633186" y="283369"/>
                  </a:cubicBezTo>
                  <a:close/>
                  <a:moveTo>
                    <a:pt x="2578894" y="242411"/>
                  </a:moveTo>
                  <a:cubicBezTo>
                    <a:pt x="2578894" y="242411"/>
                    <a:pt x="2578894" y="241459"/>
                    <a:pt x="2577941" y="241459"/>
                  </a:cubicBezTo>
                  <a:cubicBezTo>
                    <a:pt x="2578894" y="239554"/>
                    <a:pt x="2579846" y="237649"/>
                    <a:pt x="2580799" y="235744"/>
                  </a:cubicBezTo>
                  <a:cubicBezTo>
                    <a:pt x="2580799" y="235744"/>
                    <a:pt x="2580799" y="235744"/>
                    <a:pt x="2580799" y="235744"/>
                  </a:cubicBezTo>
                  <a:cubicBezTo>
                    <a:pt x="2580799" y="238601"/>
                    <a:pt x="2579846" y="240506"/>
                    <a:pt x="2578894" y="242411"/>
                  </a:cubicBezTo>
                  <a:close/>
                  <a:moveTo>
                    <a:pt x="2597944" y="275749"/>
                  </a:moveTo>
                  <a:cubicBezTo>
                    <a:pt x="2597944" y="275749"/>
                    <a:pt x="2597944" y="274796"/>
                    <a:pt x="2597944" y="274796"/>
                  </a:cubicBezTo>
                  <a:cubicBezTo>
                    <a:pt x="2597944" y="274796"/>
                    <a:pt x="2598896" y="275749"/>
                    <a:pt x="2597944" y="275749"/>
                  </a:cubicBezTo>
                  <a:cubicBezTo>
                    <a:pt x="2598896" y="275749"/>
                    <a:pt x="2597944" y="275749"/>
                    <a:pt x="2597944" y="275749"/>
                  </a:cubicBezTo>
                  <a:close/>
                  <a:moveTo>
                    <a:pt x="2616041" y="309086"/>
                  </a:moveTo>
                  <a:cubicBezTo>
                    <a:pt x="2615089" y="312896"/>
                    <a:pt x="2614136" y="315754"/>
                    <a:pt x="2613184" y="319564"/>
                  </a:cubicBezTo>
                  <a:cubicBezTo>
                    <a:pt x="2613184" y="318611"/>
                    <a:pt x="2613184" y="318611"/>
                    <a:pt x="2613184" y="318611"/>
                  </a:cubicBezTo>
                  <a:cubicBezTo>
                    <a:pt x="2613184" y="318611"/>
                    <a:pt x="2613184" y="319564"/>
                    <a:pt x="2613184" y="319564"/>
                  </a:cubicBezTo>
                  <a:cubicBezTo>
                    <a:pt x="2613184" y="319564"/>
                    <a:pt x="2613184" y="319564"/>
                    <a:pt x="2613184" y="319564"/>
                  </a:cubicBezTo>
                  <a:cubicBezTo>
                    <a:pt x="2609374" y="309086"/>
                    <a:pt x="2604611" y="298609"/>
                    <a:pt x="2600801" y="289084"/>
                  </a:cubicBezTo>
                  <a:cubicBezTo>
                    <a:pt x="2601754" y="287179"/>
                    <a:pt x="2602706" y="284321"/>
                    <a:pt x="2602706" y="282416"/>
                  </a:cubicBezTo>
                  <a:cubicBezTo>
                    <a:pt x="2605564" y="287179"/>
                    <a:pt x="2609374" y="292894"/>
                    <a:pt x="2612231" y="299561"/>
                  </a:cubicBezTo>
                  <a:cubicBezTo>
                    <a:pt x="2613184" y="302419"/>
                    <a:pt x="2615089" y="305276"/>
                    <a:pt x="2616041" y="308134"/>
                  </a:cubicBezTo>
                  <a:lnTo>
                    <a:pt x="2616041" y="309086"/>
                  </a:lnTo>
                  <a:lnTo>
                    <a:pt x="2616041" y="309086"/>
                  </a:lnTo>
                  <a:close/>
                  <a:moveTo>
                    <a:pt x="2604611" y="276701"/>
                  </a:moveTo>
                  <a:cubicBezTo>
                    <a:pt x="2605564" y="272891"/>
                    <a:pt x="2607469" y="270034"/>
                    <a:pt x="2608421" y="267176"/>
                  </a:cubicBezTo>
                  <a:cubicBezTo>
                    <a:pt x="2609374" y="271939"/>
                    <a:pt x="2612231" y="279559"/>
                    <a:pt x="2615089" y="290036"/>
                  </a:cubicBezTo>
                  <a:cubicBezTo>
                    <a:pt x="2611279" y="285274"/>
                    <a:pt x="2608421" y="280511"/>
                    <a:pt x="2604611" y="276701"/>
                  </a:cubicBezTo>
                  <a:close/>
                  <a:moveTo>
                    <a:pt x="2614136" y="276701"/>
                  </a:moveTo>
                  <a:cubicBezTo>
                    <a:pt x="2612231" y="271939"/>
                    <a:pt x="2610326" y="268129"/>
                    <a:pt x="2609374" y="266224"/>
                  </a:cubicBezTo>
                  <a:cubicBezTo>
                    <a:pt x="2610326" y="263366"/>
                    <a:pt x="2611279" y="260509"/>
                    <a:pt x="2612231" y="257651"/>
                  </a:cubicBezTo>
                  <a:cubicBezTo>
                    <a:pt x="2612231" y="263366"/>
                    <a:pt x="2613184" y="270034"/>
                    <a:pt x="2614136" y="276701"/>
                  </a:cubicBezTo>
                  <a:close/>
                  <a:moveTo>
                    <a:pt x="2606516" y="208121"/>
                  </a:moveTo>
                  <a:cubicBezTo>
                    <a:pt x="2607469" y="221456"/>
                    <a:pt x="2609374" y="235744"/>
                    <a:pt x="2611279" y="250984"/>
                  </a:cubicBezTo>
                  <a:cubicBezTo>
                    <a:pt x="2611279" y="250984"/>
                    <a:pt x="2611279" y="251936"/>
                    <a:pt x="2611279" y="251936"/>
                  </a:cubicBezTo>
                  <a:cubicBezTo>
                    <a:pt x="2608421" y="256699"/>
                    <a:pt x="2604611" y="263366"/>
                    <a:pt x="2600801" y="271939"/>
                  </a:cubicBezTo>
                  <a:cubicBezTo>
                    <a:pt x="2599849" y="270034"/>
                    <a:pt x="2598896" y="269081"/>
                    <a:pt x="2597944" y="268129"/>
                  </a:cubicBezTo>
                  <a:cubicBezTo>
                    <a:pt x="2596991" y="257651"/>
                    <a:pt x="2596039" y="247174"/>
                    <a:pt x="2595086" y="237649"/>
                  </a:cubicBezTo>
                  <a:cubicBezTo>
                    <a:pt x="2595086" y="234791"/>
                    <a:pt x="2594134" y="230981"/>
                    <a:pt x="2594134" y="228124"/>
                  </a:cubicBezTo>
                  <a:cubicBezTo>
                    <a:pt x="2598896" y="207169"/>
                    <a:pt x="2602706" y="190976"/>
                    <a:pt x="2605564" y="179546"/>
                  </a:cubicBezTo>
                  <a:cubicBezTo>
                    <a:pt x="2604611" y="188119"/>
                    <a:pt x="2605564" y="197644"/>
                    <a:pt x="2606516" y="208121"/>
                  </a:cubicBezTo>
                  <a:close/>
                  <a:moveTo>
                    <a:pt x="2586514" y="186214"/>
                  </a:moveTo>
                  <a:cubicBezTo>
                    <a:pt x="2591276" y="175736"/>
                    <a:pt x="2595086" y="167164"/>
                    <a:pt x="2598896" y="159544"/>
                  </a:cubicBezTo>
                  <a:cubicBezTo>
                    <a:pt x="2599849" y="157639"/>
                    <a:pt x="2600801" y="155734"/>
                    <a:pt x="2601754" y="153829"/>
                  </a:cubicBezTo>
                  <a:cubicBezTo>
                    <a:pt x="2602706" y="159544"/>
                    <a:pt x="2602706" y="166211"/>
                    <a:pt x="2603659" y="173831"/>
                  </a:cubicBezTo>
                  <a:cubicBezTo>
                    <a:pt x="2600801" y="182404"/>
                    <a:pt x="2596039" y="194786"/>
                    <a:pt x="2590324" y="210979"/>
                  </a:cubicBezTo>
                  <a:cubicBezTo>
                    <a:pt x="2589371" y="202406"/>
                    <a:pt x="2587466" y="194786"/>
                    <a:pt x="2586514" y="187166"/>
                  </a:cubicBezTo>
                  <a:cubicBezTo>
                    <a:pt x="2586514" y="187166"/>
                    <a:pt x="2586514" y="187166"/>
                    <a:pt x="2586514" y="186214"/>
                  </a:cubicBezTo>
                  <a:close/>
                  <a:moveTo>
                    <a:pt x="2584609" y="408146"/>
                  </a:moveTo>
                  <a:cubicBezTo>
                    <a:pt x="2584609" y="408146"/>
                    <a:pt x="2584609" y="409099"/>
                    <a:pt x="2584609" y="408146"/>
                  </a:cubicBezTo>
                  <a:cubicBezTo>
                    <a:pt x="2583656" y="403384"/>
                    <a:pt x="2582704" y="398621"/>
                    <a:pt x="2581751" y="393859"/>
                  </a:cubicBezTo>
                  <a:cubicBezTo>
                    <a:pt x="2582704" y="398621"/>
                    <a:pt x="2583656" y="403384"/>
                    <a:pt x="2584609" y="408146"/>
                  </a:cubicBezTo>
                  <a:close/>
                  <a:moveTo>
                    <a:pt x="2580799" y="199549"/>
                  </a:moveTo>
                  <a:cubicBezTo>
                    <a:pt x="2580799" y="208121"/>
                    <a:pt x="2581751" y="217646"/>
                    <a:pt x="2581751" y="228124"/>
                  </a:cubicBezTo>
                  <a:cubicBezTo>
                    <a:pt x="2580799" y="229076"/>
                    <a:pt x="2579846" y="230029"/>
                    <a:pt x="2578894" y="231934"/>
                  </a:cubicBezTo>
                  <a:cubicBezTo>
                    <a:pt x="2577941" y="232886"/>
                    <a:pt x="2576989" y="234791"/>
                    <a:pt x="2575084" y="236696"/>
                  </a:cubicBezTo>
                  <a:cubicBezTo>
                    <a:pt x="2574131" y="235744"/>
                    <a:pt x="2574131" y="234791"/>
                    <a:pt x="2573179" y="233839"/>
                  </a:cubicBezTo>
                  <a:cubicBezTo>
                    <a:pt x="2573179" y="231934"/>
                    <a:pt x="2573179" y="230981"/>
                    <a:pt x="2572226" y="229076"/>
                  </a:cubicBezTo>
                  <a:cubicBezTo>
                    <a:pt x="2572226" y="226219"/>
                    <a:pt x="2571274" y="222409"/>
                    <a:pt x="2571274" y="219551"/>
                  </a:cubicBezTo>
                  <a:cubicBezTo>
                    <a:pt x="2575084" y="211931"/>
                    <a:pt x="2577941" y="206216"/>
                    <a:pt x="2580799" y="199549"/>
                  </a:cubicBezTo>
                  <a:close/>
                  <a:moveTo>
                    <a:pt x="2569369" y="320516"/>
                  </a:moveTo>
                  <a:cubicBezTo>
                    <a:pt x="2569369" y="322421"/>
                    <a:pt x="2570321" y="325279"/>
                    <a:pt x="2570321" y="327184"/>
                  </a:cubicBezTo>
                  <a:cubicBezTo>
                    <a:pt x="2570321" y="328136"/>
                    <a:pt x="2570321" y="329089"/>
                    <a:pt x="2571274" y="330041"/>
                  </a:cubicBezTo>
                  <a:cubicBezTo>
                    <a:pt x="2568416" y="334804"/>
                    <a:pt x="2566511" y="339566"/>
                    <a:pt x="2563654" y="345281"/>
                  </a:cubicBezTo>
                  <a:cubicBezTo>
                    <a:pt x="2563654" y="344329"/>
                    <a:pt x="2562701" y="343376"/>
                    <a:pt x="2562701" y="342424"/>
                  </a:cubicBezTo>
                  <a:cubicBezTo>
                    <a:pt x="2565559" y="334804"/>
                    <a:pt x="2567464" y="328136"/>
                    <a:pt x="2569369" y="320516"/>
                  </a:cubicBezTo>
                  <a:close/>
                  <a:moveTo>
                    <a:pt x="2556034" y="262414"/>
                  </a:moveTo>
                  <a:cubicBezTo>
                    <a:pt x="2556986" y="258604"/>
                    <a:pt x="2558891" y="255746"/>
                    <a:pt x="2559844" y="251936"/>
                  </a:cubicBezTo>
                  <a:cubicBezTo>
                    <a:pt x="2559844" y="253841"/>
                    <a:pt x="2559844" y="255746"/>
                    <a:pt x="2560796" y="257651"/>
                  </a:cubicBezTo>
                  <a:cubicBezTo>
                    <a:pt x="2560796" y="258604"/>
                    <a:pt x="2559844" y="258604"/>
                    <a:pt x="2559844" y="259556"/>
                  </a:cubicBezTo>
                  <a:cubicBezTo>
                    <a:pt x="2557939" y="262414"/>
                    <a:pt x="2556034" y="266224"/>
                    <a:pt x="2554129" y="269081"/>
                  </a:cubicBezTo>
                  <a:cubicBezTo>
                    <a:pt x="2554129" y="266224"/>
                    <a:pt x="2555081" y="264319"/>
                    <a:pt x="2556034" y="262414"/>
                  </a:cubicBezTo>
                  <a:close/>
                  <a:moveTo>
                    <a:pt x="2561749" y="276701"/>
                  </a:moveTo>
                  <a:cubicBezTo>
                    <a:pt x="2561749" y="275749"/>
                    <a:pt x="2561749" y="275749"/>
                    <a:pt x="2562701" y="274796"/>
                  </a:cubicBezTo>
                  <a:cubicBezTo>
                    <a:pt x="2563654" y="278606"/>
                    <a:pt x="2563654" y="283369"/>
                    <a:pt x="2564606" y="287179"/>
                  </a:cubicBezTo>
                  <a:cubicBezTo>
                    <a:pt x="2562701" y="293846"/>
                    <a:pt x="2559844" y="301466"/>
                    <a:pt x="2557939" y="309086"/>
                  </a:cubicBezTo>
                  <a:cubicBezTo>
                    <a:pt x="2556986" y="310991"/>
                    <a:pt x="2556986" y="312896"/>
                    <a:pt x="2556034" y="313849"/>
                  </a:cubicBezTo>
                  <a:cubicBezTo>
                    <a:pt x="2555081" y="308134"/>
                    <a:pt x="2554129" y="302419"/>
                    <a:pt x="2553176" y="296704"/>
                  </a:cubicBezTo>
                  <a:cubicBezTo>
                    <a:pt x="2556034" y="290036"/>
                    <a:pt x="2558891" y="282416"/>
                    <a:pt x="2561749" y="276701"/>
                  </a:cubicBezTo>
                  <a:close/>
                  <a:moveTo>
                    <a:pt x="2538889" y="252889"/>
                  </a:moveTo>
                  <a:cubicBezTo>
                    <a:pt x="2539841" y="249079"/>
                    <a:pt x="2539841" y="245269"/>
                    <a:pt x="2540794" y="242411"/>
                  </a:cubicBezTo>
                  <a:cubicBezTo>
                    <a:pt x="2540794" y="241459"/>
                    <a:pt x="2541746" y="239554"/>
                    <a:pt x="2542699" y="238601"/>
                  </a:cubicBezTo>
                  <a:cubicBezTo>
                    <a:pt x="2543651" y="236696"/>
                    <a:pt x="2543651" y="234791"/>
                    <a:pt x="2544604" y="233839"/>
                  </a:cubicBezTo>
                  <a:cubicBezTo>
                    <a:pt x="2544604" y="237649"/>
                    <a:pt x="2543651" y="242411"/>
                    <a:pt x="2543651" y="248126"/>
                  </a:cubicBezTo>
                  <a:cubicBezTo>
                    <a:pt x="2543651" y="250984"/>
                    <a:pt x="2543651" y="253841"/>
                    <a:pt x="2542699" y="257651"/>
                  </a:cubicBezTo>
                  <a:cubicBezTo>
                    <a:pt x="2540794" y="261461"/>
                    <a:pt x="2539841" y="264319"/>
                    <a:pt x="2537936" y="268129"/>
                  </a:cubicBezTo>
                  <a:cubicBezTo>
                    <a:pt x="2537936" y="263366"/>
                    <a:pt x="2537936" y="257651"/>
                    <a:pt x="2538889" y="252889"/>
                  </a:cubicBezTo>
                  <a:close/>
                  <a:moveTo>
                    <a:pt x="2521744" y="475774"/>
                  </a:moveTo>
                  <a:cubicBezTo>
                    <a:pt x="2521744" y="478631"/>
                    <a:pt x="2522696" y="481489"/>
                    <a:pt x="2522696" y="484346"/>
                  </a:cubicBezTo>
                  <a:cubicBezTo>
                    <a:pt x="2521744" y="482441"/>
                    <a:pt x="2521744" y="481489"/>
                    <a:pt x="2520791" y="479584"/>
                  </a:cubicBezTo>
                  <a:cubicBezTo>
                    <a:pt x="2521744" y="478631"/>
                    <a:pt x="2521744" y="477679"/>
                    <a:pt x="2521744" y="475774"/>
                  </a:cubicBezTo>
                  <a:close/>
                  <a:moveTo>
                    <a:pt x="2514124" y="323374"/>
                  </a:moveTo>
                  <a:cubicBezTo>
                    <a:pt x="2514124" y="323374"/>
                    <a:pt x="2515076" y="323374"/>
                    <a:pt x="2514124" y="323374"/>
                  </a:cubicBezTo>
                  <a:cubicBezTo>
                    <a:pt x="2514124" y="325279"/>
                    <a:pt x="2513171" y="326231"/>
                    <a:pt x="2513171" y="328136"/>
                  </a:cubicBezTo>
                  <a:cubicBezTo>
                    <a:pt x="2513171" y="328136"/>
                    <a:pt x="2513171" y="328136"/>
                    <a:pt x="2513171" y="329089"/>
                  </a:cubicBezTo>
                  <a:cubicBezTo>
                    <a:pt x="2513171" y="326231"/>
                    <a:pt x="2514124" y="324326"/>
                    <a:pt x="2514124" y="323374"/>
                  </a:cubicBezTo>
                  <a:close/>
                  <a:moveTo>
                    <a:pt x="2509361" y="300514"/>
                  </a:moveTo>
                  <a:cubicBezTo>
                    <a:pt x="2509361" y="301466"/>
                    <a:pt x="2509361" y="301466"/>
                    <a:pt x="2508409" y="302419"/>
                  </a:cubicBezTo>
                  <a:cubicBezTo>
                    <a:pt x="2508409" y="302419"/>
                    <a:pt x="2508409" y="302419"/>
                    <a:pt x="2508409" y="302419"/>
                  </a:cubicBezTo>
                  <a:cubicBezTo>
                    <a:pt x="2508409" y="299561"/>
                    <a:pt x="2507456" y="297656"/>
                    <a:pt x="2507456" y="294799"/>
                  </a:cubicBezTo>
                  <a:cubicBezTo>
                    <a:pt x="2508409" y="296704"/>
                    <a:pt x="2509361" y="298609"/>
                    <a:pt x="2509361" y="300514"/>
                  </a:cubicBezTo>
                  <a:close/>
                  <a:moveTo>
                    <a:pt x="2496979" y="292894"/>
                  </a:moveTo>
                  <a:cubicBezTo>
                    <a:pt x="2497931" y="290989"/>
                    <a:pt x="2497931" y="290036"/>
                    <a:pt x="2497931" y="290036"/>
                  </a:cubicBezTo>
                  <a:cubicBezTo>
                    <a:pt x="2497931" y="290036"/>
                    <a:pt x="2497931" y="290989"/>
                    <a:pt x="2496979" y="290989"/>
                  </a:cubicBezTo>
                  <a:cubicBezTo>
                    <a:pt x="2496979" y="289084"/>
                    <a:pt x="2496979" y="286226"/>
                    <a:pt x="2497931" y="284321"/>
                  </a:cubicBezTo>
                  <a:cubicBezTo>
                    <a:pt x="2497931" y="278606"/>
                    <a:pt x="2498884" y="272891"/>
                    <a:pt x="2498884" y="269081"/>
                  </a:cubicBezTo>
                  <a:cubicBezTo>
                    <a:pt x="2498884" y="268129"/>
                    <a:pt x="2498884" y="267176"/>
                    <a:pt x="2498884" y="266224"/>
                  </a:cubicBezTo>
                  <a:cubicBezTo>
                    <a:pt x="2499836" y="270034"/>
                    <a:pt x="2500789" y="273844"/>
                    <a:pt x="2502694" y="277654"/>
                  </a:cubicBezTo>
                  <a:cubicBezTo>
                    <a:pt x="2502694" y="279559"/>
                    <a:pt x="2502694" y="281464"/>
                    <a:pt x="2502694" y="283369"/>
                  </a:cubicBezTo>
                  <a:cubicBezTo>
                    <a:pt x="2502694" y="288131"/>
                    <a:pt x="2501741" y="294799"/>
                    <a:pt x="2501741" y="302419"/>
                  </a:cubicBezTo>
                  <a:cubicBezTo>
                    <a:pt x="2501741" y="306229"/>
                    <a:pt x="2501741" y="310039"/>
                    <a:pt x="2501741" y="313849"/>
                  </a:cubicBezTo>
                  <a:cubicBezTo>
                    <a:pt x="2501741" y="317659"/>
                    <a:pt x="2500789" y="321469"/>
                    <a:pt x="2500789" y="325279"/>
                  </a:cubicBezTo>
                  <a:cubicBezTo>
                    <a:pt x="2500789" y="325279"/>
                    <a:pt x="2500789" y="326231"/>
                    <a:pt x="2500789" y="326231"/>
                  </a:cubicBezTo>
                  <a:cubicBezTo>
                    <a:pt x="2500789" y="322421"/>
                    <a:pt x="2499836" y="319564"/>
                    <a:pt x="2499836" y="315754"/>
                  </a:cubicBezTo>
                  <a:cubicBezTo>
                    <a:pt x="2499836" y="313849"/>
                    <a:pt x="2499836" y="311944"/>
                    <a:pt x="2499836" y="310039"/>
                  </a:cubicBezTo>
                  <a:cubicBezTo>
                    <a:pt x="2499836" y="305276"/>
                    <a:pt x="2500789" y="300514"/>
                    <a:pt x="2500789" y="297656"/>
                  </a:cubicBezTo>
                  <a:cubicBezTo>
                    <a:pt x="2500789" y="290989"/>
                    <a:pt x="2500789" y="286226"/>
                    <a:pt x="2500789" y="286226"/>
                  </a:cubicBezTo>
                  <a:cubicBezTo>
                    <a:pt x="2500789" y="286226"/>
                    <a:pt x="2498884" y="289084"/>
                    <a:pt x="2496979" y="292894"/>
                  </a:cubicBezTo>
                  <a:cubicBezTo>
                    <a:pt x="2496979" y="293846"/>
                    <a:pt x="2496979" y="293846"/>
                    <a:pt x="2496979" y="292894"/>
                  </a:cubicBezTo>
                  <a:close/>
                  <a:moveTo>
                    <a:pt x="2449354" y="334804"/>
                  </a:moveTo>
                  <a:cubicBezTo>
                    <a:pt x="2448401" y="332899"/>
                    <a:pt x="2448401" y="330041"/>
                    <a:pt x="2447449" y="328136"/>
                  </a:cubicBezTo>
                  <a:cubicBezTo>
                    <a:pt x="2448401" y="326231"/>
                    <a:pt x="2449354" y="323374"/>
                    <a:pt x="2450306" y="321469"/>
                  </a:cubicBezTo>
                  <a:cubicBezTo>
                    <a:pt x="2450306" y="321469"/>
                    <a:pt x="2450306" y="322421"/>
                    <a:pt x="2450306" y="322421"/>
                  </a:cubicBezTo>
                  <a:cubicBezTo>
                    <a:pt x="2450306" y="323374"/>
                    <a:pt x="2450306" y="323374"/>
                    <a:pt x="2451259" y="324326"/>
                  </a:cubicBezTo>
                  <a:cubicBezTo>
                    <a:pt x="2450306" y="327184"/>
                    <a:pt x="2449354" y="330994"/>
                    <a:pt x="2449354" y="334804"/>
                  </a:cubicBezTo>
                  <a:close/>
                  <a:moveTo>
                    <a:pt x="2450306" y="254794"/>
                  </a:moveTo>
                  <a:cubicBezTo>
                    <a:pt x="2450306" y="253841"/>
                    <a:pt x="2451259" y="252889"/>
                    <a:pt x="2451259" y="251936"/>
                  </a:cubicBezTo>
                  <a:cubicBezTo>
                    <a:pt x="2451259" y="251936"/>
                    <a:pt x="2451259" y="251936"/>
                    <a:pt x="2451259" y="250984"/>
                  </a:cubicBezTo>
                  <a:cubicBezTo>
                    <a:pt x="2451259" y="250984"/>
                    <a:pt x="2451259" y="251936"/>
                    <a:pt x="2451259" y="251936"/>
                  </a:cubicBezTo>
                  <a:cubicBezTo>
                    <a:pt x="2451259" y="252889"/>
                    <a:pt x="2451259" y="253841"/>
                    <a:pt x="2450306" y="254794"/>
                  </a:cubicBezTo>
                  <a:close/>
                  <a:moveTo>
                    <a:pt x="2452211" y="251936"/>
                  </a:moveTo>
                  <a:cubicBezTo>
                    <a:pt x="2452211" y="251936"/>
                    <a:pt x="2452211" y="250984"/>
                    <a:pt x="2451259" y="250984"/>
                  </a:cubicBezTo>
                  <a:cubicBezTo>
                    <a:pt x="2453164" y="246221"/>
                    <a:pt x="2454116" y="242411"/>
                    <a:pt x="2456021" y="238601"/>
                  </a:cubicBezTo>
                  <a:cubicBezTo>
                    <a:pt x="2457926" y="236696"/>
                    <a:pt x="2458879" y="233839"/>
                    <a:pt x="2460784" y="231934"/>
                  </a:cubicBezTo>
                  <a:cubicBezTo>
                    <a:pt x="2460784" y="232886"/>
                    <a:pt x="2459831" y="234791"/>
                    <a:pt x="2459831" y="235744"/>
                  </a:cubicBezTo>
                  <a:cubicBezTo>
                    <a:pt x="2458879" y="239554"/>
                    <a:pt x="2456974" y="243364"/>
                    <a:pt x="2456021" y="248126"/>
                  </a:cubicBezTo>
                  <a:cubicBezTo>
                    <a:pt x="2455069" y="248126"/>
                    <a:pt x="2454116" y="250031"/>
                    <a:pt x="2452211" y="251936"/>
                  </a:cubicBezTo>
                  <a:close/>
                  <a:moveTo>
                    <a:pt x="2457926" y="266224"/>
                  </a:moveTo>
                  <a:cubicBezTo>
                    <a:pt x="2457926" y="267176"/>
                    <a:pt x="2456974" y="267176"/>
                    <a:pt x="2456974" y="268129"/>
                  </a:cubicBezTo>
                  <a:cubicBezTo>
                    <a:pt x="2457926" y="267176"/>
                    <a:pt x="2457926" y="266224"/>
                    <a:pt x="2457926" y="266224"/>
                  </a:cubicBezTo>
                  <a:cubicBezTo>
                    <a:pt x="2457926" y="265271"/>
                    <a:pt x="2457926" y="266224"/>
                    <a:pt x="2457926" y="266224"/>
                  </a:cubicBezTo>
                  <a:close/>
                  <a:moveTo>
                    <a:pt x="2457926" y="374809"/>
                  </a:moveTo>
                  <a:cubicBezTo>
                    <a:pt x="2456974" y="371951"/>
                    <a:pt x="2456974" y="369094"/>
                    <a:pt x="2456021" y="367189"/>
                  </a:cubicBezTo>
                  <a:cubicBezTo>
                    <a:pt x="2456021" y="365284"/>
                    <a:pt x="2456021" y="364331"/>
                    <a:pt x="2456021" y="362426"/>
                  </a:cubicBezTo>
                  <a:cubicBezTo>
                    <a:pt x="2456021" y="355759"/>
                    <a:pt x="2456021" y="350044"/>
                    <a:pt x="2456021" y="344329"/>
                  </a:cubicBezTo>
                  <a:cubicBezTo>
                    <a:pt x="2456974" y="347186"/>
                    <a:pt x="2457926" y="350996"/>
                    <a:pt x="2458879" y="354806"/>
                  </a:cubicBezTo>
                  <a:cubicBezTo>
                    <a:pt x="2459831" y="361474"/>
                    <a:pt x="2458879" y="368141"/>
                    <a:pt x="2457926" y="374809"/>
                  </a:cubicBezTo>
                  <a:close/>
                  <a:moveTo>
                    <a:pt x="2456974" y="308134"/>
                  </a:moveTo>
                  <a:cubicBezTo>
                    <a:pt x="2456974" y="307181"/>
                    <a:pt x="2456974" y="306229"/>
                    <a:pt x="2456974" y="305276"/>
                  </a:cubicBezTo>
                  <a:cubicBezTo>
                    <a:pt x="2456974" y="304324"/>
                    <a:pt x="2457926" y="303371"/>
                    <a:pt x="2457926" y="302419"/>
                  </a:cubicBezTo>
                  <a:cubicBezTo>
                    <a:pt x="2458879" y="306229"/>
                    <a:pt x="2458879" y="310039"/>
                    <a:pt x="2459831" y="313849"/>
                  </a:cubicBezTo>
                  <a:cubicBezTo>
                    <a:pt x="2459831" y="314801"/>
                    <a:pt x="2459831" y="315754"/>
                    <a:pt x="2460784" y="317659"/>
                  </a:cubicBezTo>
                  <a:cubicBezTo>
                    <a:pt x="2458879" y="313849"/>
                    <a:pt x="2457926" y="310991"/>
                    <a:pt x="2456974" y="308134"/>
                  </a:cubicBezTo>
                  <a:close/>
                  <a:moveTo>
                    <a:pt x="2458879" y="290036"/>
                  </a:moveTo>
                  <a:cubicBezTo>
                    <a:pt x="2458879" y="289084"/>
                    <a:pt x="2459831" y="288131"/>
                    <a:pt x="2459831" y="287179"/>
                  </a:cubicBezTo>
                  <a:cubicBezTo>
                    <a:pt x="2460784" y="284321"/>
                    <a:pt x="2461736" y="280511"/>
                    <a:pt x="2463641" y="277654"/>
                  </a:cubicBezTo>
                  <a:cubicBezTo>
                    <a:pt x="2464594" y="278606"/>
                    <a:pt x="2464594" y="280511"/>
                    <a:pt x="2465546" y="281464"/>
                  </a:cubicBezTo>
                  <a:cubicBezTo>
                    <a:pt x="2463641" y="284321"/>
                    <a:pt x="2461736" y="287179"/>
                    <a:pt x="2458879" y="290036"/>
                  </a:cubicBezTo>
                  <a:close/>
                  <a:moveTo>
                    <a:pt x="2464594" y="305276"/>
                  </a:moveTo>
                  <a:cubicBezTo>
                    <a:pt x="2463641" y="301466"/>
                    <a:pt x="2462689" y="298609"/>
                    <a:pt x="2460784" y="295751"/>
                  </a:cubicBezTo>
                  <a:cubicBezTo>
                    <a:pt x="2460784" y="294799"/>
                    <a:pt x="2461736" y="293846"/>
                    <a:pt x="2462689" y="292894"/>
                  </a:cubicBezTo>
                  <a:cubicBezTo>
                    <a:pt x="2464594" y="290036"/>
                    <a:pt x="2465546" y="287179"/>
                    <a:pt x="2466499" y="285274"/>
                  </a:cubicBezTo>
                  <a:cubicBezTo>
                    <a:pt x="2465546" y="290989"/>
                    <a:pt x="2465546" y="297656"/>
                    <a:pt x="2464594" y="305276"/>
                  </a:cubicBezTo>
                  <a:close/>
                  <a:moveTo>
                    <a:pt x="2467451" y="274796"/>
                  </a:moveTo>
                  <a:cubicBezTo>
                    <a:pt x="2467451" y="273844"/>
                    <a:pt x="2466499" y="272891"/>
                    <a:pt x="2466499" y="272891"/>
                  </a:cubicBezTo>
                  <a:cubicBezTo>
                    <a:pt x="2467451" y="270986"/>
                    <a:pt x="2467451" y="270034"/>
                    <a:pt x="2468404" y="268129"/>
                  </a:cubicBezTo>
                  <a:cubicBezTo>
                    <a:pt x="2468404" y="270034"/>
                    <a:pt x="2467451" y="272891"/>
                    <a:pt x="2467451" y="274796"/>
                  </a:cubicBezTo>
                  <a:close/>
                  <a:moveTo>
                    <a:pt x="2471261" y="233839"/>
                  </a:moveTo>
                  <a:cubicBezTo>
                    <a:pt x="2471261" y="233839"/>
                    <a:pt x="2471261" y="237649"/>
                    <a:pt x="2470309" y="245269"/>
                  </a:cubicBezTo>
                  <a:cubicBezTo>
                    <a:pt x="2470309" y="245269"/>
                    <a:pt x="2470309" y="246221"/>
                    <a:pt x="2469356" y="246221"/>
                  </a:cubicBezTo>
                  <a:cubicBezTo>
                    <a:pt x="2466499" y="251936"/>
                    <a:pt x="2462689" y="256699"/>
                    <a:pt x="2459831" y="263366"/>
                  </a:cubicBezTo>
                  <a:cubicBezTo>
                    <a:pt x="2459831" y="262414"/>
                    <a:pt x="2458879" y="262414"/>
                    <a:pt x="2458879" y="261461"/>
                  </a:cubicBezTo>
                  <a:cubicBezTo>
                    <a:pt x="2459831" y="256699"/>
                    <a:pt x="2460784" y="250984"/>
                    <a:pt x="2461736" y="247174"/>
                  </a:cubicBezTo>
                  <a:cubicBezTo>
                    <a:pt x="2461736" y="246221"/>
                    <a:pt x="2462689" y="246221"/>
                    <a:pt x="2462689" y="245269"/>
                  </a:cubicBezTo>
                  <a:cubicBezTo>
                    <a:pt x="2466499" y="239554"/>
                    <a:pt x="2469356" y="234791"/>
                    <a:pt x="2472214" y="231934"/>
                  </a:cubicBezTo>
                  <a:cubicBezTo>
                    <a:pt x="2472214" y="231934"/>
                    <a:pt x="2472214" y="231934"/>
                    <a:pt x="2472214" y="231934"/>
                  </a:cubicBezTo>
                  <a:cubicBezTo>
                    <a:pt x="2472214" y="234791"/>
                    <a:pt x="2473166" y="237649"/>
                    <a:pt x="2473166" y="240506"/>
                  </a:cubicBezTo>
                  <a:cubicBezTo>
                    <a:pt x="2473166" y="241459"/>
                    <a:pt x="2472214" y="241459"/>
                    <a:pt x="2472214" y="242411"/>
                  </a:cubicBezTo>
                  <a:cubicBezTo>
                    <a:pt x="2472214" y="236696"/>
                    <a:pt x="2471261" y="233839"/>
                    <a:pt x="2471261" y="233839"/>
                  </a:cubicBezTo>
                  <a:close/>
                  <a:moveTo>
                    <a:pt x="2467451" y="211931"/>
                  </a:moveTo>
                  <a:cubicBezTo>
                    <a:pt x="2466499" y="212884"/>
                    <a:pt x="2466499" y="212884"/>
                    <a:pt x="2465546" y="213836"/>
                  </a:cubicBezTo>
                  <a:cubicBezTo>
                    <a:pt x="2465546" y="212884"/>
                    <a:pt x="2465546" y="212884"/>
                    <a:pt x="2466499" y="211931"/>
                  </a:cubicBezTo>
                  <a:cubicBezTo>
                    <a:pt x="2467451" y="210026"/>
                    <a:pt x="2467451" y="209074"/>
                    <a:pt x="2468404" y="208121"/>
                  </a:cubicBezTo>
                  <a:cubicBezTo>
                    <a:pt x="2468404" y="209074"/>
                    <a:pt x="2468404" y="210026"/>
                    <a:pt x="2468404" y="210979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7451" y="210979"/>
                    <a:pt x="2467451" y="211931"/>
                  </a:cubicBezTo>
                  <a:close/>
                  <a:moveTo>
                    <a:pt x="2470309" y="218599"/>
                  </a:moveTo>
                  <a:cubicBezTo>
                    <a:pt x="2471261" y="222409"/>
                    <a:pt x="2471261" y="226219"/>
                    <a:pt x="2472214" y="230029"/>
                  </a:cubicBezTo>
                  <a:cubicBezTo>
                    <a:pt x="2472214" y="230029"/>
                    <a:pt x="2472214" y="230029"/>
                    <a:pt x="2472214" y="230029"/>
                  </a:cubicBezTo>
                  <a:cubicBezTo>
                    <a:pt x="2470309" y="231934"/>
                    <a:pt x="2467451" y="234791"/>
                    <a:pt x="2463641" y="237649"/>
                  </a:cubicBezTo>
                  <a:cubicBezTo>
                    <a:pt x="2463641" y="236696"/>
                    <a:pt x="2463641" y="235744"/>
                    <a:pt x="2464594" y="234791"/>
                  </a:cubicBezTo>
                  <a:cubicBezTo>
                    <a:pt x="2465546" y="230981"/>
                    <a:pt x="2465546" y="227171"/>
                    <a:pt x="2466499" y="224314"/>
                  </a:cubicBezTo>
                  <a:cubicBezTo>
                    <a:pt x="2466499" y="224314"/>
                    <a:pt x="2466499" y="224314"/>
                    <a:pt x="2466499" y="224314"/>
                  </a:cubicBezTo>
                  <a:cubicBezTo>
                    <a:pt x="2467451" y="223361"/>
                    <a:pt x="2468404" y="220504"/>
                    <a:pt x="2470309" y="218599"/>
                  </a:cubicBezTo>
                  <a:close/>
                  <a:moveTo>
                    <a:pt x="2477929" y="223361"/>
                  </a:moveTo>
                  <a:cubicBezTo>
                    <a:pt x="2476976" y="219551"/>
                    <a:pt x="2476024" y="215741"/>
                    <a:pt x="2475071" y="212884"/>
                  </a:cubicBezTo>
                  <a:cubicBezTo>
                    <a:pt x="2476024" y="211931"/>
                    <a:pt x="2476976" y="210026"/>
                    <a:pt x="2477929" y="209074"/>
                  </a:cubicBezTo>
                  <a:cubicBezTo>
                    <a:pt x="2477929" y="211931"/>
                    <a:pt x="2477929" y="214789"/>
                    <a:pt x="2477929" y="217646"/>
                  </a:cubicBezTo>
                  <a:cubicBezTo>
                    <a:pt x="2477929" y="219551"/>
                    <a:pt x="2477929" y="221456"/>
                    <a:pt x="2477929" y="223361"/>
                  </a:cubicBezTo>
                  <a:close/>
                  <a:moveTo>
                    <a:pt x="2473166" y="206216"/>
                  </a:moveTo>
                  <a:cubicBezTo>
                    <a:pt x="2473166" y="205264"/>
                    <a:pt x="2472214" y="204311"/>
                    <a:pt x="2472214" y="203359"/>
                  </a:cubicBezTo>
                  <a:cubicBezTo>
                    <a:pt x="2472214" y="202406"/>
                    <a:pt x="2472214" y="202406"/>
                    <a:pt x="2471261" y="201454"/>
                  </a:cubicBezTo>
                  <a:cubicBezTo>
                    <a:pt x="2472214" y="199549"/>
                    <a:pt x="2473166" y="197644"/>
                    <a:pt x="2474119" y="195739"/>
                  </a:cubicBezTo>
                  <a:cubicBezTo>
                    <a:pt x="2475071" y="193834"/>
                    <a:pt x="2476976" y="190976"/>
                    <a:pt x="2477929" y="189071"/>
                  </a:cubicBezTo>
                  <a:cubicBezTo>
                    <a:pt x="2477929" y="192881"/>
                    <a:pt x="2477929" y="197644"/>
                    <a:pt x="2477929" y="201454"/>
                  </a:cubicBezTo>
                  <a:cubicBezTo>
                    <a:pt x="2476024" y="203359"/>
                    <a:pt x="2474119" y="205264"/>
                    <a:pt x="2473166" y="206216"/>
                  </a:cubicBezTo>
                  <a:close/>
                  <a:moveTo>
                    <a:pt x="2473166" y="255746"/>
                  </a:moveTo>
                  <a:cubicBezTo>
                    <a:pt x="2474119" y="254794"/>
                    <a:pt x="2474119" y="252889"/>
                    <a:pt x="2475071" y="251936"/>
                  </a:cubicBezTo>
                  <a:cubicBezTo>
                    <a:pt x="2476024" y="256699"/>
                    <a:pt x="2476024" y="261461"/>
                    <a:pt x="2476976" y="266224"/>
                  </a:cubicBezTo>
                  <a:cubicBezTo>
                    <a:pt x="2477929" y="274796"/>
                    <a:pt x="2478881" y="283369"/>
                    <a:pt x="2479834" y="292894"/>
                  </a:cubicBezTo>
                  <a:cubicBezTo>
                    <a:pt x="2479834" y="293846"/>
                    <a:pt x="2479834" y="295751"/>
                    <a:pt x="2479834" y="296704"/>
                  </a:cubicBezTo>
                  <a:cubicBezTo>
                    <a:pt x="2479834" y="296704"/>
                    <a:pt x="2479834" y="295751"/>
                    <a:pt x="2479834" y="295751"/>
                  </a:cubicBezTo>
                  <a:cubicBezTo>
                    <a:pt x="2477929" y="292894"/>
                    <a:pt x="2476976" y="290036"/>
                    <a:pt x="2475071" y="288131"/>
                  </a:cubicBezTo>
                  <a:cubicBezTo>
                    <a:pt x="2475071" y="275749"/>
                    <a:pt x="2474119" y="264319"/>
                    <a:pt x="2473166" y="255746"/>
                  </a:cubicBezTo>
                  <a:close/>
                  <a:moveTo>
                    <a:pt x="2481739" y="324326"/>
                  </a:moveTo>
                  <a:cubicBezTo>
                    <a:pt x="2481739" y="325279"/>
                    <a:pt x="2480786" y="325279"/>
                    <a:pt x="2480786" y="326231"/>
                  </a:cubicBezTo>
                  <a:cubicBezTo>
                    <a:pt x="2479834" y="330041"/>
                    <a:pt x="2477929" y="334804"/>
                    <a:pt x="2476024" y="340519"/>
                  </a:cubicBezTo>
                  <a:cubicBezTo>
                    <a:pt x="2476024" y="329089"/>
                    <a:pt x="2476024" y="317659"/>
                    <a:pt x="2476024" y="308134"/>
                  </a:cubicBezTo>
                  <a:cubicBezTo>
                    <a:pt x="2476024" y="308134"/>
                    <a:pt x="2476024" y="308134"/>
                    <a:pt x="2476024" y="308134"/>
                  </a:cubicBezTo>
                  <a:cubicBezTo>
                    <a:pt x="2476976" y="311944"/>
                    <a:pt x="2478881" y="314801"/>
                    <a:pt x="2479834" y="318611"/>
                  </a:cubicBezTo>
                  <a:cubicBezTo>
                    <a:pt x="2479834" y="319564"/>
                    <a:pt x="2480786" y="321469"/>
                    <a:pt x="2480786" y="322421"/>
                  </a:cubicBezTo>
                  <a:cubicBezTo>
                    <a:pt x="2480786" y="322421"/>
                    <a:pt x="2481739" y="323374"/>
                    <a:pt x="2481739" y="324326"/>
                  </a:cubicBezTo>
                  <a:cubicBezTo>
                    <a:pt x="2481739" y="324326"/>
                    <a:pt x="2481739" y="324326"/>
                    <a:pt x="2481739" y="324326"/>
                  </a:cubicBezTo>
                  <a:close/>
                  <a:moveTo>
                    <a:pt x="2436971" y="215741"/>
                  </a:moveTo>
                  <a:cubicBezTo>
                    <a:pt x="2440781" y="209074"/>
                    <a:pt x="2444591" y="202406"/>
                    <a:pt x="2447449" y="195739"/>
                  </a:cubicBezTo>
                  <a:cubicBezTo>
                    <a:pt x="2451259" y="190024"/>
                    <a:pt x="2454116" y="184309"/>
                    <a:pt x="2457926" y="178594"/>
                  </a:cubicBezTo>
                  <a:cubicBezTo>
                    <a:pt x="2464594" y="168116"/>
                    <a:pt x="2469356" y="157639"/>
                    <a:pt x="2475071" y="150971"/>
                  </a:cubicBezTo>
                  <a:cubicBezTo>
                    <a:pt x="2477929" y="146209"/>
                    <a:pt x="2480786" y="142399"/>
                    <a:pt x="2482691" y="138589"/>
                  </a:cubicBezTo>
                  <a:cubicBezTo>
                    <a:pt x="2481739" y="142399"/>
                    <a:pt x="2481739" y="148114"/>
                    <a:pt x="2480786" y="154781"/>
                  </a:cubicBezTo>
                  <a:cubicBezTo>
                    <a:pt x="2479834" y="162401"/>
                    <a:pt x="2479834" y="170974"/>
                    <a:pt x="2478881" y="181451"/>
                  </a:cubicBezTo>
                  <a:cubicBezTo>
                    <a:pt x="2476024" y="185261"/>
                    <a:pt x="2473166" y="189071"/>
                    <a:pt x="2470309" y="193834"/>
                  </a:cubicBezTo>
                  <a:cubicBezTo>
                    <a:pt x="2470309" y="193834"/>
                    <a:pt x="2470309" y="194786"/>
                    <a:pt x="2469356" y="194786"/>
                  </a:cubicBezTo>
                  <a:cubicBezTo>
                    <a:pt x="2466499" y="186214"/>
                    <a:pt x="2465546" y="181451"/>
                    <a:pt x="2465546" y="181451"/>
                  </a:cubicBezTo>
                  <a:cubicBezTo>
                    <a:pt x="2465546" y="181451"/>
                    <a:pt x="2466499" y="187166"/>
                    <a:pt x="2467451" y="197644"/>
                  </a:cubicBezTo>
                  <a:cubicBezTo>
                    <a:pt x="2465546" y="201454"/>
                    <a:pt x="2462689" y="205264"/>
                    <a:pt x="2460784" y="209074"/>
                  </a:cubicBezTo>
                  <a:cubicBezTo>
                    <a:pt x="2456021" y="216694"/>
                    <a:pt x="2452211" y="225266"/>
                    <a:pt x="2447449" y="234791"/>
                  </a:cubicBezTo>
                  <a:cubicBezTo>
                    <a:pt x="2443639" y="238601"/>
                    <a:pt x="2440781" y="243364"/>
                    <a:pt x="2436971" y="247174"/>
                  </a:cubicBezTo>
                  <a:cubicBezTo>
                    <a:pt x="2436971" y="248126"/>
                    <a:pt x="2436019" y="248126"/>
                    <a:pt x="2436019" y="249079"/>
                  </a:cubicBezTo>
                  <a:cubicBezTo>
                    <a:pt x="2436019" y="249079"/>
                    <a:pt x="2436019" y="249079"/>
                    <a:pt x="2436019" y="249079"/>
                  </a:cubicBezTo>
                  <a:cubicBezTo>
                    <a:pt x="2435066" y="240506"/>
                    <a:pt x="2434114" y="232886"/>
                    <a:pt x="2433161" y="225266"/>
                  </a:cubicBezTo>
                  <a:cubicBezTo>
                    <a:pt x="2433161" y="221456"/>
                    <a:pt x="2435066" y="218599"/>
                    <a:pt x="2436971" y="215741"/>
                  </a:cubicBezTo>
                  <a:close/>
                  <a:moveTo>
                    <a:pt x="2416016" y="313849"/>
                  </a:moveTo>
                  <a:cubicBezTo>
                    <a:pt x="2416016" y="313849"/>
                    <a:pt x="2416016" y="313849"/>
                    <a:pt x="2416016" y="313849"/>
                  </a:cubicBezTo>
                  <a:cubicBezTo>
                    <a:pt x="2415064" y="310039"/>
                    <a:pt x="2414111" y="307181"/>
                    <a:pt x="2413159" y="304324"/>
                  </a:cubicBezTo>
                  <a:cubicBezTo>
                    <a:pt x="2414111" y="303371"/>
                    <a:pt x="2414111" y="302419"/>
                    <a:pt x="2415064" y="301466"/>
                  </a:cubicBezTo>
                  <a:cubicBezTo>
                    <a:pt x="2415064" y="302419"/>
                    <a:pt x="2415064" y="302419"/>
                    <a:pt x="2415064" y="303371"/>
                  </a:cubicBezTo>
                  <a:cubicBezTo>
                    <a:pt x="2415064" y="306229"/>
                    <a:pt x="2416016" y="310039"/>
                    <a:pt x="2416016" y="313849"/>
                  </a:cubicBezTo>
                  <a:cubicBezTo>
                    <a:pt x="2416016" y="313849"/>
                    <a:pt x="2416016" y="313849"/>
                    <a:pt x="2416016" y="313849"/>
                  </a:cubicBezTo>
                  <a:close/>
                  <a:moveTo>
                    <a:pt x="2422684" y="288131"/>
                  </a:moveTo>
                  <a:cubicBezTo>
                    <a:pt x="2422684" y="290036"/>
                    <a:pt x="2422684" y="291941"/>
                    <a:pt x="2422684" y="293846"/>
                  </a:cubicBezTo>
                  <a:cubicBezTo>
                    <a:pt x="2421731" y="295751"/>
                    <a:pt x="2421731" y="297656"/>
                    <a:pt x="2420779" y="299561"/>
                  </a:cubicBezTo>
                  <a:cubicBezTo>
                    <a:pt x="2419826" y="297656"/>
                    <a:pt x="2419826" y="295751"/>
                    <a:pt x="2418874" y="293846"/>
                  </a:cubicBezTo>
                  <a:cubicBezTo>
                    <a:pt x="2419826" y="292894"/>
                    <a:pt x="2419826" y="291941"/>
                    <a:pt x="2420779" y="290989"/>
                  </a:cubicBezTo>
                  <a:cubicBezTo>
                    <a:pt x="2421731" y="290036"/>
                    <a:pt x="2421731" y="289084"/>
                    <a:pt x="2422684" y="288131"/>
                  </a:cubicBezTo>
                  <a:close/>
                  <a:moveTo>
                    <a:pt x="2414111" y="259556"/>
                  </a:moveTo>
                  <a:cubicBezTo>
                    <a:pt x="2416016" y="255746"/>
                    <a:pt x="2417921" y="251936"/>
                    <a:pt x="2419826" y="248126"/>
                  </a:cubicBezTo>
                  <a:cubicBezTo>
                    <a:pt x="2419826" y="253841"/>
                    <a:pt x="2420779" y="259556"/>
                    <a:pt x="2420779" y="266224"/>
                  </a:cubicBezTo>
                  <a:cubicBezTo>
                    <a:pt x="2417921" y="270034"/>
                    <a:pt x="2415064" y="273844"/>
                    <a:pt x="2412206" y="277654"/>
                  </a:cubicBezTo>
                  <a:cubicBezTo>
                    <a:pt x="2411254" y="276701"/>
                    <a:pt x="2411254" y="275749"/>
                    <a:pt x="2410301" y="273844"/>
                  </a:cubicBezTo>
                  <a:cubicBezTo>
                    <a:pt x="2409349" y="272891"/>
                    <a:pt x="2409349" y="271939"/>
                    <a:pt x="2408396" y="270986"/>
                  </a:cubicBezTo>
                  <a:cubicBezTo>
                    <a:pt x="2410301" y="268129"/>
                    <a:pt x="2412206" y="263366"/>
                    <a:pt x="2414111" y="259556"/>
                  </a:cubicBezTo>
                  <a:close/>
                  <a:moveTo>
                    <a:pt x="2406491" y="275749"/>
                  </a:moveTo>
                  <a:cubicBezTo>
                    <a:pt x="2406491" y="275749"/>
                    <a:pt x="2406491" y="275749"/>
                    <a:pt x="2406491" y="275749"/>
                  </a:cubicBezTo>
                  <a:cubicBezTo>
                    <a:pt x="2407444" y="277654"/>
                    <a:pt x="2408396" y="279559"/>
                    <a:pt x="2409349" y="282416"/>
                  </a:cubicBezTo>
                  <a:cubicBezTo>
                    <a:pt x="2408396" y="283369"/>
                    <a:pt x="2407444" y="285274"/>
                    <a:pt x="2406491" y="286226"/>
                  </a:cubicBezTo>
                  <a:cubicBezTo>
                    <a:pt x="2405539" y="284321"/>
                    <a:pt x="2405539" y="282416"/>
                    <a:pt x="2404586" y="280511"/>
                  </a:cubicBezTo>
                  <a:cubicBezTo>
                    <a:pt x="2405539" y="278606"/>
                    <a:pt x="2405539" y="276701"/>
                    <a:pt x="2406491" y="275749"/>
                  </a:cubicBezTo>
                  <a:close/>
                  <a:moveTo>
                    <a:pt x="2405539" y="317659"/>
                  </a:moveTo>
                  <a:cubicBezTo>
                    <a:pt x="2406491" y="321469"/>
                    <a:pt x="2407444" y="324326"/>
                    <a:pt x="2408396" y="328136"/>
                  </a:cubicBezTo>
                  <a:cubicBezTo>
                    <a:pt x="2408396" y="330041"/>
                    <a:pt x="2408396" y="331946"/>
                    <a:pt x="2408396" y="334804"/>
                  </a:cubicBezTo>
                  <a:cubicBezTo>
                    <a:pt x="2408396" y="333851"/>
                    <a:pt x="2407444" y="332899"/>
                    <a:pt x="2407444" y="332899"/>
                  </a:cubicBezTo>
                  <a:cubicBezTo>
                    <a:pt x="2407444" y="332899"/>
                    <a:pt x="2407444" y="335756"/>
                    <a:pt x="2407444" y="340519"/>
                  </a:cubicBezTo>
                  <a:cubicBezTo>
                    <a:pt x="2406491" y="344329"/>
                    <a:pt x="2405539" y="347186"/>
                    <a:pt x="2404586" y="350996"/>
                  </a:cubicBezTo>
                  <a:cubicBezTo>
                    <a:pt x="2403634" y="355759"/>
                    <a:pt x="2401729" y="359569"/>
                    <a:pt x="2400776" y="364331"/>
                  </a:cubicBezTo>
                  <a:cubicBezTo>
                    <a:pt x="2399824" y="357664"/>
                    <a:pt x="2398871" y="350044"/>
                    <a:pt x="2398871" y="343376"/>
                  </a:cubicBezTo>
                  <a:cubicBezTo>
                    <a:pt x="2398871" y="340519"/>
                    <a:pt x="2397919" y="336709"/>
                    <a:pt x="2397919" y="333851"/>
                  </a:cubicBezTo>
                  <a:cubicBezTo>
                    <a:pt x="2397919" y="332899"/>
                    <a:pt x="2397919" y="331946"/>
                    <a:pt x="2398871" y="330994"/>
                  </a:cubicBezTo>
                  <a:cubicBezTo>
                    <a:pt x="2399824" y="325279"/>
                    <a:pt x="2402681" y="321469"/>
                    <a:pt x="2405539" y="317659"/>
                  </a:cubicBezTo>
                  <a:close/>
                  <a:moveTo>
                    <a:pt x="2398871" y="291941"/>
                  </a:moveTo>
                  <a:cubicBezTo>
                    <a:pt x="2398871" y="292894"/>
                    <a:pt x="2399824" y="293846"/>
                    <a:pt x="2399824" y="295751"/>
                  </a:cubicBezTo>
                  <a:cubicBezTo>
                    <a:pt x="2397919" y="298609"/>
                    <a:pt x="2396014" y="300514"/>
                    <a:pt x="2394109" y="303371"/>
                  </a:cubicBezTo>
                  <a:cubicBezTo>
                    <a:pt x="2394109" y="303371"/>
                    <a:pt x="2394109" y="302419"/>
                    <a:pt x="2394109" y="302419"/>
                  </a:cubicBezTo>
                  <a:cubicBezTo>
                    <a:pt x="2396014" y="298609"/>
                    <a:pt x="2397919" y="295751"/>
                    <a:pt x="2398871" y="291941"/>
                  </a:cubicBezTo>
                  <a:close/>
                  <a:moveTo>
                    <a:pt x="2393156" y="267176"/>
                  </a:moveTo>
                  <a:cubicBezTo>
                    <a:pt x="2392204" y="268129"/>
                    <a:pt x="2392204" y="269081"/>
                    <a:pt x="2391251" y="270034"/>
                  </a:cubicBezTo>
                  <a:cubicBezTo>
                    <a:pt x="2390299" y="264319"/>
                    <a:pt x="2390299" y="259556"/>
                    <a:pt x="2389346" y="254794"/>
                  </a:cubicBezTo>
                  <a:cubicBezTo>
                    <a:pt x="2391251" y="258604"/>
                    <a:pt x="2392204" y="263366"/>
                    <a:pt x="2393156" y="267176"/>
                  </a:cubicBezTo>
                  <a:close/>
                  <a:moveTo>
                    <a:pt x="2351246" y="278606"/>
                  </a:moveTo>
                  <a:cubicBezTo>
                    <a:pt x="2351246" y="277654"/>
                    <a:pt x="2351246" y="277654"/>
                    <a:pt x="2351246" y="278606"/>
                  </a:cubicBezTo>
                  <a:lnTo>
                    <a:pt x="2351246" y="275749"/>
                  </a:lnTo>
                  <a:cubicBezTo>
                    <a:pt x="2351246" y="276701"/>
                    <a:pt x="2351246" y="277654"/>
                    <a:pt x="2351246" y="278606"/>
                  </a:cubicBezTo>
                  <a:close/>
                  <a:moveTo>
                    <a:pt x="2378869" y="295751"/>
                  </a:moveTo>
                  <a:cubicBezTo>
                    <a:pt x="2377916" y="298609"/>
                    <a:pt x="2376011" y="300514"/>
                    <a:pt x="2375059" y="303371"/>
                  </a:cubicBezTo>
                  <a:cubicBezTo>
                    <a:pt x="2375059" y="304324"/>
                    <a:pt x="2374106" y="304324"/>
                    <a:pt x="2374106" y="305276"/>
                  </a:cubicBezTo>
                  <a:cubicBezTo>
                    <a:pt x="2374106" y="305276"/>
                    <a:pt x="2374106" y="304324"/>
                    <a:pt x="2374106" y="304324"/>
                  </a:cubicBezTo>
                  <a:cubicBezTo>
                    <a:pt x="2376964" y="261461"/>
                    <a:pt x="2376011" y="231934"/>
                    <a:pt x="2376011" y="231934"/>
                  </a:cubicBezTo>
                  <a:cubicBezTo>
                    <a:pt x="2376011" y="231934"/>
                    <a:pt x="2372201" y="249079"/>
                    <a:pt x="2366486" y="277654"/>
                  </a:cubicBezTo>
                  <a:cubicBezTo>
                    <a:pt x="2365534" y="275749"/>
                    <a:pt x="2365534" y="273844"/>
                    <a:pt x="2364581" y="272891"/>
                  </a:cubicBezTo>
                  <a:cubicBezTo>
                    <a:pt x="2363629" y="270034"/>
                    <a:pt x="2362676" y="267176"/>
                    <a:pt x="2361724" y="264319"/>
                  </a:cubicBezTo>
                  <a:cubicBezTo>
                    <a:pt x="2361724" y="257651"/>
                    <a:pt x="2361724" y="250984"/>
                    <a:pt x="2361724" y="245269"/>
                  </a:cubicBezTo>
                  <a:lnTo>
                    <a:pt x="2365534" y="234791"/>
                  </a:lnTo>
                  <a:lnTo>
                    <a:pt x="2376011" y="211931"/>
                  </a:lnTo>
                  <a:cubicBezTo>
                    <a:pt x="2376011" y="221456"/>
                    <a:pt x="2376011" y="232886"/>
                    <a:pt x="2376011" y="244316"/>
                  </a:cubicBezTo>
                  <a:cubicBezTo>
                    <a:pt x="2376011" y="258604"/>
                    <a:pt x="2376011" y="274796"/>
                    <a:pt x="2376964" y="290989"/>
                  </a:cubicBezTo>
                  <a:cubicBezTo>
                    <a:pt x="2378869" y="292894"/>
                    <a:pt x="2378869" y="293846"/>
                    <a:pt x="2378869" y="295751"/>
                  </a:cubicBezTo>
                  <a:close/>
                  <a:moveTo>
                    <a:pt x="2362676" y="180499"/>
                  </a:moveTo>
                  <a:cubicBezTo>
                    <a:pt x="2364581" y="175736"/>
                    <a:pt x="2366486" y="170974"/>
                    <a:pt x="2368391" y="166211"/>
                  </a:cubicBezTo>
                  <a:cubicBezTo>
                    <a:pt x="2372201" y="157639"/>
                    <a:pt x="2375059" y="149066"/>
                    <a:pt x="2377916" y="140494"/>
                  </a:cubicBezTo>
                  <a:cubicBezTo>
                    <a:pt x="2377916" y="141446"/>
                    <a:pt x="2378869" y="142399"/>
                    <a:pt x="2378869" y="143351"/>
                  </a:cubicBezTo>
                  <a:cubicBezTo>
                    <a:pt x="2379821" y="146209"/>
                    <a:pt x="2379821" y="149066"/>
                    <a:pt x="2378869" y="152876"/>
                  </a:cubicBezTo>
                  <a:cubicBezTo>
                    <a:pt x="2377916" y="149066"/>
                    <a:pt x="2377916" y="147161"/>
                    <a:pt x="2377916" y="147161"/>
                  </a:cubicBezTo>
                  <a:cubicBezTo>
                    <a:pt x="2377916" y="147161"/>
                    <a:pt x="2377916" y="156686"/>
                    <a:pt x="2377916" y="173831"/>
                  </a:cubicBezTo>
                  <a:cubicBezTo>
                    <a:pt x="2377916" y="182404"/>
                    <a:pt x="2377916" y="191929"/>
                    <a:pt x="2377916" y="203359"/>
                  </a:cubicBezTo>
                  <a:cubicBezTo>
                    <a:pt x="2373154" y="210979"/>
                    <a:pt x="2368391" y="219551"/>
                    <a:pt x="2362676" y="227171"/>
                  </a:cubicBezTo>
                  <a:cubicBezTo>
                    <a:pt x="2361724" y="206216"/>
                    <a:pt x="2361724" y="190976"/>
                    <a:pt x="2360771" y="185261"/>
                  </a:cubicBezTo>
                  <a:cubicBezTo>
                    <a:pt x="2361724" y="183356"/>
                    <a:pt x="2361724" y="182404"/>
                    <a:pt x="2362676" y="180499"/>
                  </a:cubicBezTo>
                  <a:close/>
                  <a:moveTo>
                    <a:pt x="2340769" y="241459"/>
                  </a:moveTo>
                  <a:cubicBezTo>
                    <a:pt x="2341721" y="239554"/>
                    <a:pt x="2341721" y="237649"/>
                    <a:pt x="2342674" y="235744"/>
                  </a:cubicBezTo>
                  <a:cubicBezTo>
                    <a:pt x="2344579" y="230981"/>
                    <a:pt x="2345531" y="226219"/>
                    <a:pt x="2347436" y="221456"/>
                  </a:cubicBezTo>
                  <a:cubicBezTo>
                    <a:pt x="2352199" y="210026"/>
                    <a:pt x="2356009" y="198596"/>
                    <a:pt x="2359819" y="187166"/>
                  </a:cubicBezTo>
                  <a:cubicBezTo>
                    <a:pt x="2358866" y="194786"/>
                    <a:pt x="2356961" y="212884"/>
                    <a:pt x="2355056" y="236696"/>
                  </a:cubicBezTo>
                  <a:cubicBezTo>
                    <a:pt x="2354104" y="232886"/>
                    <a:pt x="2353151" y="230029"/>
                    <a:pt x="2353151" y="230029"/>
                  </a:cubicBezTo>
                  <a:cubicBezTo>
                    <a:pt x="2353151" y="230029"/>
                    <a:pt x="2354104" y="233839"/>
                    <a:pt x="2354104" y="241459"/>
                  </a:cubicBezTo>
                  <a:cubicBezTo>
                    <a:pt x="2351246" y="247174"/>
                    <a:pt x="2347436" y="253841"/>
                    <a:pt x="2344579" y="259556"/>
                  </a:cubicBezTo>
                  <a:cubicBezTo>
                    <a:pt x="2344579" y="259556"/>
                    <a:pt x="2344579" y="259556"/>
                    <a:pt x="2344579" y="259556"/>
                  </a:cubicBezTo>
                  <a:cubicBezTo>
                    <a:pt x="2342674" y="254794"/>
                    <a:pt x="2340769" y="250031"/>
                    <a:pt x="2339816" y="245269"/>
                  </a:cubicBezTo>
                  <a:lnTo>
                    <a:pt x="2340769" y="241459"/>
                  </a:lnTo>
                  <a:close/>
                  <a:moveTo>
                    <a:pt x="2344579" y="320516"/>
                  </a:moveTo>
                  <a:cubicBezTo>
                    <a:pt x="2342674" y="316706"/>
                    <a:pt x="2340769" y="313849"/>
                    <a:pt x="2339816" y="310991"/>
                  </a:cubicBezTo>
                  <a:lnTo>
                    <a:pt x="2339816" y="310039"/>
                  </a:lnTo>
                  <a:cubicBezTo>
                    <a:pt x="2341721" y="313849"/>
                    <a:pt x="2343626" y="317659"/>
                    <a:pt x="2344579" y="320516"/>
                  </a:cubicBezTo>
                  <a:close/>
                  <a:moveTo>
                    <a:pt x="2337911" y="317659"/>
                  </a:moveTo>
                  <a:cubicBezTo>
                    <a:pt x="2338864" y="320516"/>
                    <a:pt x="2339816" y="324326"/>
                    <a:pt x="2341721" y="327184"/>
                  </a:cubicBezTo>
                  <a:lnTo>
                    <a:pt x="2336959" y="321469"/>
                  </a:lnTo>
                  <a:lnTo>
                    <a:pt x="2337911" y="317659"/>
                  </a:lnTo>
                  <a:close/>
                  <a:moveTo>
                    <a:pt x="2332196" y="280511"/>
                  </a:moveTo>
                  <a:cubicBezTo>
                    <a:pt x="2332196" y="281464"/>
                    <a:pt x="2333149" y="282416"/>
                    <a:pt x="2333149" y="283369"/>
                  </a:cubicBezTo>
                  <a:cubicBezTo>
                    <a:pt x="2333149" y="282416"/>
                    <a:pt x="2332196" y="282416"/>
                    <a:pt x="2332196" y="281464"/>
                  </a:cubicBezTo>
                  <a:lnTo>
                    <a:pt x="2332196" y="280511"/>
                  </a:lnTo>
                  <a:close/>
                  <a:moveTo>
                    <a:pt x="2330291" y="289084"/>
                  </a:moveTo>
                  <a:cubicBezTo>
                    <a:pt x="2330291" y="290036"/>
                    <a:pt x="2331244" y="290989"/>
                    <a:pt x="2331244" y="290989"/>
                  </a:cubicBezTo>
                  <a:lnTo>
                    <a:pt x="2330291" y="292894"/>
                  </a:lnTo>
                  <a:cubicBezTo>
                    <a:pt x="2330291" y="291941"/>
                    <a:pt x="2329339" y="291941"/>
                    <a:pt x="2329339" y="290989"/>
                  </a:cubicBezTo>
                  <a:lnTo>
                    <a:pt x="2330291" y="289084"/>
                  </a:lnTo>
                  <a:close/>
                  <a:moveTo>
                    <a:pt x="2329339" y="293846"/>
                  </a:moveTo>
                  <a:lnTo>
                    <a:pt x="2329339" y="292894"/>
                  </a:lnTo>
                  <a:cubicBezTo>
                    <a:pt x="2329339" y="293846"/>
                    <a:pt x="2329339" y="293846"/>
                    <a:pt x="2330291" y="294799"/>
                  </a:cubicBezTo>
                  <a:lnTo>
                    <a:pt x="2328386" y="299561"/>
                  </a:lnTo>
                  <a:cubicBezTo>
                    <a:pt x="2328386" y="299561"/>
                    <a:pt x="2328386" y="299561"/>
                    <a:pt x="2328386" y="298609"/>
                  </a:cubicBezTo>
                  <a:lnTo>
                    <a:pt x="2329339" y="293846"/>
                  </a:lnTo>
                  <a:close/>
                  <a:moveTo>
                    <a:pt x="2313146" y="194786"/>
                  </a:moveTo>
                  <a:cubicBezTo>
                    <a:pt x="2314099" y="196691"/>
                    <a:pt x="2314099" y="199549"/>
                    <a:pt x="2315051" y="201454"/>
                  </a:cubicBezTo>
                  <a:cubicBezTo>
                    <a:pt x="2315051" y="202406"/>
                    <a:pt x="2316004" y="203359"/>
                    <a:pt x="2316004" y="205264"/>
                  </a:cubicBezTo>
                  <a:cubicBezTo>
                    <a:pt x="2315051" y="208121"/>
                    <a:pt x="2314099" y="211931"/>
                    <a:pt x="2314099" y="214789"/>
                  </a:cubicBezTo>
                  <a:cubicBezTo>
                    <a:pt x="2314099" y="214789"/>
                    <a:pt x="2314099" y="214789"/>
                    <a:pt x="2314099" y="214789"/>
                  </a:cubicBezTo>
                  <a:cubicBezTo>
                    <a:pt x="2313146" y="211931"/>
                    <a:pt x="2311241" y="210026"/>
                    <a:pt x="2310289" y="207169"/>
                  </a:cubicBezTo>
                  <a:cubicBezTo>
                    <a:pt x="2311241" y="202406"/>
                    <a:pt x="2312194" y="198596"/>
                    <a:pt x="2313146" y="194786"/>
                  </a:cubicBezTo>
                  <a:close/>
                  <a:moveTo>
                    <a:pt x="2304574" y="197644"/>
                  </a:moveTo>
                  <a:cubicBezTo>
                    <a:pt x="2304574" y="198596"/>
                    <a:pt x="2305526" y="199549"/>
                    <a:pt x="2305526" y="200501"/>
                  </a:cubicBezTo>
                  <a:cubicBezTo>
                    <a:pt x="2304574" y="202406"/>
                    <a:pt x="2304574" y="204311"/>
                    <a:pt x="2303621" y="205264"/>
                  </a:cubicBezTo>
                  <a:cubicBezTo>
                    <a:pt x="2304574" y="203359"/>
                    <a:pt x="2304574" y="200501"/>
                    <a:pt x="2304574" y="197644"/>
                  </a:cubicBezTo>
                  <a:close/>
                  <a:moveTo>
                    <a:pt x="2297906" y="272891"/>
                  </a:moveTo>
                  <a:cubicBezTo>
                    <a:pt x="2298859" y="267176"/>
                    <a:pt x="2298859" y="262414"/>
                    <a:pt x="2298859" y="256699"/>
                  </a:cubicBezTo>
                  <a:cubicBezTo>
                    <a:pt x="2298859" y="254794"/>
                    <a:pt x="2299811" y="252889"/>
                    <a:pt x="2299811" y="250984"/>
                  </a:cubicBezTo>
                  <a:cubicBezTo>
                    <a:pt x="2303621" y="236696"/>
                    <a:pt x="2306479" y="223361"/>
                    <a:pt x="2308384" y="211931"/>
                  </a:cubicBezTo>
                  <a:cubicBezTo>
                    <a:pt x="2308384" y="212884"/>
                    <a:pt x="2309336" y="214789"/>
                    <a:pt x="2309336" y="215741"/>
                  </a:cubicBezTo>
                  <a:cubicBezTo>
                    <a:pt x="2310289" y="217646"/>
                    <a:pt x="2310289" y="219551"/>
                    <a:pt x="2311241" y="221456"/>
                  </a:cubicBezTo>
                  <a:cubicBezTo>
                    <a:pt x="2311241" y="221456"/>
                    <a:pt x="2311241" y="221456"/>
                    <a:pt x="2311241" y="221456"/>
                  </a:cubicBezTo>
                  <a:cubicBezTo>
                    <a:pt x="2309336" y="231934"/>
                    <a:pt x="2306479" y="242411"/>
                    <a:pt x="2304574" y="253841"/>
                  </a:cubicBezTo>
                  <a:cubicBezTo>
                    <a:pt x="2302669" y="252889"/>
                    <a:pt x="2302669" y="251936"/>
                    <a:pt x="2302669" y="251936"/>
                  </a:cubicBezTo>
                  <a:cubicBezTo>
                    <a:pt x="2302669" y="251936"/>
                    <a:pt x="2303621" y="252889"/>
                    <a:pt x="2304574" y="253841"/>
                  </a:cubicBezTo>
                  <a:cubicBezTo>
                    <a:pt x="2302669" y="260509"/>
                    <a:pt x="2301716" y="268129"/>
                    <a:pt x="2299811" y="274796"/>
                  </a:cubicBezTo>
                  <a:cubicBezTo>
                    <a:pt x="2297906" y="283369"/>
                    <a:pt x="2296001" y="291941"/>
                    <a:pt x="2294096" y="300514"/>
                  </a:cubicBezTo>
                  <a:cubicBezTo>
                    <a:pt x="2296954" y="291941"/>
                    <a:pt x="2297906" y="282416"/>
                    <a:pt x="2297906" y="272891"/>
                  </a:cubicBezTo>
                  <a:close/>
                  <a:moveTo>
                    <a:pt x="2271236" y="369094"/>
                  </a:moveTo>
                  <a:cubicBezTo>
                    <a:pt x="2271236" y="371951"/>
                    <a:pt x="2271236" y="374809"/>
                    <a:pt x="2270284" y="376714"/>
                  </a:cubicBezTo>
                  <a:lnTo>
                    <a:pt x="2270284" y="376714"/>
                  </a:lnTo>
                  <a:cubicBezTo>
                    <a:pt x="2270284" y="375761"/>
                    <a:pt x="2270284" y="373856"/>
                    <a:pt x="2270284" y="372904"/>
                  </a:cubicBezTo>
                  <a:cubicBezTo>
                    <a:pt x="2270284" y="371951"/>
                    <a:pt x="2270284" y="370046"/>
                    <a:pt x="2271236" y="369094"/>
                  </a:cubicBezTo>
                  <a:close/>
                  <a:moveTo>
                    <a:pt x="2252186" y="297656"/>
                  </a:moveTo>
                  <a:cubicBezTo>
                    <a:pt x="2252186" y="302419"/>
                    <a:pt x="2251234" y="307181"/>
                    <a:pt x="2251234" y="311944"/>
                  </a:cubicBezTo>
                  <a:cubicBezTo>
                    <a:pt x="2251234" y="310991"/>
                    <a:pt x="2250281" y="310039"/>
                    <a:pt x="2250281" y="308134"/>
                  </a:cubicBezTo>
                  <a:cubicBezTo>
                    <a:pt x="2251234" y="305276"/>
                    <a:pt x="2252186" y="301466"/>
                    <a:pt x="2252186" y="297656"/>
                  </a:cubicBezTo>
                  <a:close/>
                  <a:moveTo>
                    <a:pt x="2215991" y="252889"/>
                  </a:moveTo>
                  <a:lnTo>
                    <a:pt x="2215991" y="256699"/>
                  </a:lnTo>
                  <a:cubicBezTo>
                    <a:pt x="2215991" y="256699"/>
                    <a:pt x="2215991" y="256699"/>
                    <a:pt x="2215991" y="256699"/>
                  </a:cubicBezTo>
                  <a:cubicBezTo>
                    <a:pt x="2215039" y="255746"/>
                    <a:pt x="2215991" y="254794"/>
                    <a:pt x="2215991" y="252889"/>
                  </a:cubicBezTo>
                  <a:close/>
                  <a:moveTo>
                    <a:pt x="2211229" y="281464"/>
                  </a:moveTo>
                  <a:cubicBezTo>
                    <a:pt x="2212181" y="273844"/>
                    <a:pt x="2213134" y="267176"/>
                    <a:pt x="2214086" y="260509"/>
                  </a:cubicBezTo>
                  <a:cubicBezTo>
                    <a:pt x="2214086" y="260509"/>
                    <a:pt x="2215039" y="261461"/>
                    <a:pt x="2215039" y="261461"/>
                  </a:cubicBezTo>
                  <a:lnTo>
                    <a:pt x="2215039" y="267176"/>
                  </a:lnTo>
                  <a:cubicBezTo>
                    <a:pt x="2214086" y="277654"/>
                    <a:pt x="2213134" y="289084"/>
                    <a:pt x="2212181" y="299561"/>
                  </a:cubicBezTo>
                  <a:cubicBezTo>
                    <a:pt x="2210276" y="302419"/>
                    <a:pt x="2208371" y="306229"/>
                    <a:pt x="2206466" y="309086"/>
                  </a:cubicBezTo>
                  <a:cubicBezTo>
                    <a:pt x="2208371" y="299561"/>
                    <a:pt x="2210276" y="290036"/>
                    <a:pt x="2211229" y="281464"/>
                  </a:cubicBezTo>
                  <a:close/>
                  <a:moveTo>
                    <a:pt x="2205514" y="337661"/>
                  </a:moveTo>
                  <a:cubicBezTo>
                    <a:pt x="2205514" y="338614"/>
                    <a:pt x="2204561" y="338614"/>
                    <a:pt x="2204561" y="339566"/>
                  </a:cubicBezTo>
                  <a:cubicBezTo>
                    <a:pt x="2204561" y="339566"/>
                    <a:pt x="2204561" y="339566"/>
                    <a:pt x="2204561" y="340519"/>
                  </a:cubicBezTo>
                  <a:cubicBezTo>
                    <a:pt x="2204561" y="339566"/>
                    <a:pt x="2204561" y="338614"/>
                    <a:pt x="2205514" y="337661"/>
                  </a:cubicBezTo>
                  <a:close/>
                  <a:moveTo>
                    <a:pt x="2183606" y="336709"/>
                  </a:moveTo>
                  <a:cubicBezTo>
                    <a:pt x="2183606" y="338614"/>
                    <a:pt x="2184559" y="341471"/>
                    <a:pt x="2185511" y="345281"/>
                  </a:cubicBezTo>
                  <a:cubicBezTo>
                    <a:pt x="2185511" y="347186"/>
                    <a:pt x="2184559" y="349091"/>
                    <a:pt x="2184559" y="350044"/>
                  </a:cubicBezTo>
                  <a:cubicBezTo>
                    <a:pt x="2184559" y="347186"/>
                    <a:pt x="2183606" y="343376"/>
                    <a:pt x="2183606" y="340519"/>
                  </a:cubicBezTo>
                  <a:cubicBezTo>
                    <a:pt x="2183606" y="339566"/>
                    <a:pt x="2183606" y="338614"/>
                    <a:pt x="2183606" y="337661"/>
                  </a:cubicBezTo>
                  <a:cubicBezTo>
                    <a:pt x="2182654" y="337661"/>
                    <a:pt x="2182654" y="337661"/>
                    <a:pt x="2183606" y="336709"/>
                  </a:cubicBezTo>
                  <a:close/>
                  <a:moveTo>
                    <a:pt x="2178844" y="345281"/>
                  </a:moveTo>
                  <a:cubicBezTo>
                    <a:pt x="2178844" y="349091"/>
                    <a:pt x="2178844" y="352901"/>
                    <a:pt x="2178844" y="357664"/>
                  </a:cubicBezTo>
                  <a:cubicBezTo>
                    <a:pt x="2177891" y="355759"/>
                    <a:pt x="2176939" y="352901"/>
                    <a:pt x="2175986" y="350996"/>
                  </a:cubicBezTo>
                  <a:cubicBezTo>
                    <a:pt x="2176939" y="348139"/>
                    <a:pt x="2177891" y="346234"/>
                    <a:pt x="2178844" y="345281"/>
                  </a:cubicBezTo>
                  <a:close/>
                  <a:moveTo>
                    <a:pt x="2150269" y="278606"/>
                  </a:moveTo>
                  <a:cubicBezTo>
                    <a:pt x="2155031" y="261461"/>
                    <a:pt x="2159794" y="246221"/>
                    <a:pt x="2162651" y="232886"/>
                  </a:cubicBezTo>
                  <a:cubicBezTo>
                    <a:pt x="2162651" y="233839"/>
                    <a:pt x="2162651" y="234791"/>
                    <a:pt x="2161699" y="235744"/>
                  </a:cubicBezTo>
                  <a:cubicBezTo>
                    <a:pt x="2160746" y="241459"/>
                    <a:pt x="2158841" y="248126"/>
                    <a:pt x="2157889" y="253841"/>
                  </a:cubicBezTo>
                  <a:cubicBezTo>
                    <a:pt x="2156936" y="260509"/>
                    <a:pt x="2155984" y="267176"/>
                    <a:pt x="2154079" y="274796"/>
                  </a:cubicBezTo>
                  <a:cubicBezTo>
                    <a:pt x="2153126" y="280511"/>
                    <a:pt x="2152174" y="287179"/>
                    <a:pt x="2151221" y="293846"/>
                  </a:cubicBezTo>
                  <a:cubicBezTo>
                    <a:pt x="2149316" y="290036"/>
                    <a:pt x="2148364" y="288131"/>
                    <a:pt x="2148364" y="288131"/>
                  </a:cubicBezTo>
                  <a:cubicBezTo>
                    <a:pt x="2148364" y="288131"/>
                    <a:pt x="2149316" y="290989"/>
                    <a:pt x="2150269" y="296704"/>
                  </a:cubicBezTo>
                  <a:cubicBezTo>
                    <a:pt x="2149316" y="302419"/>
                    <a:pt x="2148364" y="309086"/>
                    <a:pt x="2147411" y="314801"/>
                  </a:cubicBezTo>
                  <a:cubicBezTo>
                    <a:pt x="2143601" y="309086"/>
                    <a:pt x="2140744" y="305276"/>
                    <a:pt x="2140744" y="305276"/>
                  </a:cubicBezTo>
                  <a:cubicBezTo>
                    <a:pt x="2145506" y="296704"/>
                    <a:pt x="2147411" y="287179"/>
                    <a:pt x="2150269" y="278606"/>
                  </a:cubicBezTo>
                  <a:close/>
                  <a:moveTo>
                    <a:pt x="2142649" y="305276"/>
                  </a:moveTo>
                  <a:cubicBezTo>
                    <a:pt x="2142649" y="306229"/>
                    <a:pt x="2144554" y="310991"/>
                    <a:pt x="2148364" y="319564"/>
                  </a:cubicBezTo>
                  <a:cubicBezTo>
                    <a:pt x="2148364" y="319564"/>
                    <a:pt x="2148364" y="320516"/>
                    <a:pt x="2148364" y="320516"/>
                  </a:cubicBezTo>
                  <a:cubicBezTo>
                    <a:pt x="2148364" y="320516"/>
                    <a:pt x="2148364" y="321469"/>
                    <a:pt x="2148364" y="321469"/>
                  </a:cubicBezTo>
                  <a:cubicBezTo>
                    <a:pt x="2147411" y="328136"/>
                    <a:pt x="2146459" y="335756"/>
                    <a:pt x="2145506" y="343376"/>
                  </a:cubicBezTo>
                  <a:cubicBezTo>
                    <a:pt x="2143601" y="336709"/>
                    <a:pt x="2141696" y="330994"/>
                    <a:pt x="2139791" y="324326"/>
                  </a:cubicBezTo>
                  <a:cubicBezTo>
                    <a:pt x="2139791" y="323374"/>
                    <a:pt x="2138839" y="321469"/>
                    <a:pt x="2138839" y="320516"/>
                  </a:cubicBezTo>
                  <a:cubicBezTo>
                    <a:pt x="2138839" y="315754"/>
                    <a:pt x="2140744" y="310991"/>
                    <a:pt x="2142649" y="305276"/>
                  </a:cubicBezTo>
                  <a:close/>
                  <a:moveTo>
                    <a:pt x="2058829" y="353854"/>
                  </a:moveTo>
                  <a:cubicBezTo>
                    <a:pt x="2057876" y="357664"/>
                    <a:pt x="2056924" y="362426"/>
                    <a:pt x="2056924" y="366236"/>
                  </a:cubicBezTo>
                  <a:cubicBezTo>
                    <a:pt x="2056924" y="364331"/>
                    <a:pt x="2055971" y="363379"/>
                    <a:pt x="2055971" y="361474"/>
                  </a:cubicBezTo>
                  <a:cubicBezTo>
                    <a:pt x="2055019" y="358616"/>
                    <a:pt x="2055019" y="355759"/>
                    <a:pt x="2054066" y="352901"/>
                  </a:cubicBezTo>
                  <a:cubicBezTo>
                    <a:pt x="2054066" y="352901"/>
                    <a:pt x="2054066" y="352901"/>
                    <a:pt x="2054066" y="351949"/>
                  </a:cubicBezTo>
                  <a:cubicBezTo>
                    <a:pt x="2055971" y="347186"/>
                    <a:pt x="2057876" y="343376"/>
                    <a:pt x="2059781" y="338614"/>
                  </a:cubicBezTo>
                  <a:cubicBezTo>
                    <a:pt x="2059781" y="340519"/>
                    <a:pt x="2060734" y="341471"/>
                    <a:pt x="2060734" y="343376"/>
                  </a:cubicBezTo>
                  <a:cubicBezTo>
                    <a:pt x="2060734" y="347186"/>
                    <a:pt x="2059781" y="350044"/>
                    <a:pt x="2058829" y="353854"/>
                  </a:cubicBezTo>
                  <a:close/>
                  <a:moveTo>
                    <a:pt x="2081689" y="350044"/>
                  </a:moveTo>
                  <a:cubicBezTo>
                    <a:pt x="2080736" y="351949"/>
                    <a:pt x="2080736" y="352901"/>
                    <a:pt x="2079784" y="354806"/>
                  </a:cubicBezTo>
                  <a:cubicBezTo>
                    <a:pt x="2078831" y="351949"/>
                    <a:pt x="2078831" y="350044"/>
                    <a:pt x="2077879" y="347186"/>
                  </a:cubicBezTo>
                  <a:cubicBezTo>
                    <a:pt x="2077879" y="346234"/>
                    <a:pt x="2077879" y="345281"/>
                    <a:pt x="2077879" y="344329"/>
                  </a:cubicBezTo>
                  <a:cubicBezTo>
                    <a:pt x="2078831" y="345281"/>
                    <a:pt x="2079784" y="346234"/>
                    <a:pt x="2080736" y="348139"/>
                  </a:cubicBezTo>
                  <a:cubicBezTo>
                    <a:pt x="2080736" y="348139"/>
                    <a:pt x="2080736" y="349091"/>
                    <a:pt x="2081689" y="350044"/>
                  </a:cubicBezTo>
                  <a:cubicBezTo>
                    <a:pt x="2081689" y="350044"/>
                    <a:pt x="2081689" y="350044"/>
                    <a:pt x="2081689" y="350044"/>
                  </a:cubicBezTo>
                  <a:close/>
                  <a:moveTo>
                    <a:pt x="2081689" y="339566"/>
                  </a:moveTo>
                  <a:cubicBezTo>
                    <a:pt x="2081689" y="340519"/>
                    <a:pt x="2081689" y="341471"/>
                    <a:pt x="2081689" y="341471"/>
                  </a:cubicBezTo>
                  <a:cubicBezTo>
                    <a:pt x="2080736" y="340519"/>
                    <a:pt x="2079784" y="338614"/>
                    <a:pt x="2078831" y="337661"/>
                  </a:cubicBezTo>
                  <a:cubicBezTo>
                    <a:pt x="2078831" y="334804"/>
                    <a:pt x="2079784" y="331946"/>
                    <a:pt x="2079784" y="330041"/>
                  </a:cubicBezTo>
                  <a:cubicBezTo>
                    <a:pt x="2080736" y="332899"/>
                    <a:pt x="2081689" y="335756"/>
                    <a:pt x="2081689" y="339566"/>
                  </a:cubicBezTo>
                  <a:cubicBezTo>
                    <a:pt x="2081689" y="338614"/>
                    <a:pt x="2081689" y="338614"/>
                    <a:pt x="2081689" y="339566"/>
                  </a:cubicBezTo>
                  <a:close/>
                  <a:moveTo>
                    <a:pt x="2085499" y="290036"/>
                  </a:moveTo>
                  <a:cubicBezTo>
                    <a:pt x="2085499" y="295751"/>
                    <a:pt x="2084546" y="301466"/>
                    <a:pt x="2084546" y="307181"/>
                  </a:cubicBezTo>
                  <a:cubicBezTo>
                    <a:pt x="2084546" y="306229"/>
                    <a:pt x="2083594" y="305276"/>
                    <a:pt x="2083594" y="303371"/>
                  </a:cubicBezTo>
                  <a:cubicBezTo>
                    <a:pt x="2084546" y="292894"/>
                    <a:pt x="2085499" y="282416"/>
                    <a:pt x="2086451" y="273844"/>
                  </a:cubicBezTo>
                  <a:cubicBezTo>
                    <a:pt x="2086451" y="271939"/>
                    <a:pt x="2086451" y="269081"/>
                    <a:pt x="2087404" y="267176"/>
                  </a:cubicBezTo>
                  <a:cubicBezTo>
                    <a:pt x="2086451" y="274796"/>
                    <a:pt x="2085499" y="282416"/>
                    <a:pt x="2085499" y="290036"/>
                  </a:cubicBezTo>
                  <a:close/>
                  <a:moveTo>
                    <a:pt x="2089309" y="180499"/>
                  </a:moveTo>
                  <a:cubicBezTo>
                    <a:pt x="2089309" y="186214"/>
                    <a:pt x="2089309" y="192881"/>
                    <a:pt x="2089309" y="200501"/>
                  </a:cubicBezTo>
                  <a:cubicBezTo>
                    <a:pt x="2088356" y="197644"/>
                    <a:pt x="2086451" y="194786"/>
                    <a:pt x="2086451" y="192881"/>
                  </a:cubicBezTo>
                  <a:cubicBezTo>
                    <a:pt x="2087404" y="188119"/>
                    <a:pt x="2088356" y="184309"/>
                    <a:pt x="2089309" y="180499"/>
                  </a:cubicBezTo>
                  <a:close/>
                  <a:moveTo>
                    <a:pt x="2072164" y="241459"/>
                  </a:moveTo>
                  <a:cubicBezTo>
                    <a:pt x="2077879" y="223361"/>
                    <a:pt x="2082641" y="207169"/>
                    <a:pt x="2086451" y="193834"/>
                  </a:cubicBezTo>
                  <a:cubicBezTo>
                    <a:pt x="2087404" y="197644"/>
                    <a:pt x="2088356" y="201454"/>
                    <a:pt x="2090261" y="207169"/>
                  </a:cubicBezTo>
                  <a:cubicBezTo>
                    <a:pt x="2090261" y="207169"/>
                    <a:pt x="2090261" y="207169"/>
                    <a:pt x="2090261" y="208121"/>
                  </a:cubicBezTo>
                  <a:cubicBezTo>
                    <a:pt x="2087404" y="221456"/>
                    <a:pt x="2081689" y="244316"/>
                    <a:pt x="2075974" y="271939"/>
                  </a:cubicBezTo>
                  <a:cubicBezTo>
                    <a:pt x="2075021" y="274796"/>
                    <a:pt x="2075021" y="278606"/>
                    <a:pt x="2074069" y="282416"/>
                  </a:cubicBezTo>
                  <a:cubicBezTo>
                    <a:pt x="2072164" y="278606"/>
                    <a:pt x="2070259" y="274796"/>
                    <a:pt x="2068354" y="271939"/>
                  </a:cubicBezTo>
                  <a:cubicBezTo>
                    <a:pt x="2067401" y="270034"/>
                    <a:pt x="2066449" y="268129"/>
                    <a:pt x="2065496" y="266224"/>
                  </a:cubicBezTo>
                  <a:cubicBezTo>
                    <a:pt x="2067401" y="257651"/>
                    <a:pt x="2069306" y="249079"/>
                    <a:pt x="2072164" y="241459"/>
                  </a:cubicBezTo>
                  <a:close/>
                  <a:moveTo>
                    <a:pt x="2062639" y="270034"/>
                  </a:moveTo>
                  <a:cubicBezTo>
                    <a:pt x="2062639" y="270986"/>
                    <a:pt x="2063591" y="271939"/>
                    <a:pt x="2063591" y="272891"/>
                  </a:cubicBezTo>
                  <a:cubicBezTo>
                    <a:pt x="2065496" y="278606"/>
                    <a:pt x="2067401" y="285274"/>
                    <a:pt x="2069306" y="292894"/>
                  </a:cubicBezTo>
                  <a:cubicBezTo>
                    <a:pt x="2069306" y="293846"/>
                    <a:pt x="2069306" y="293846"/>
                    <a:pt x="2070259" y="294799"/>
                  </a:cubicBezTo>
                  <a:cubicBezTo>
                    <a:pt x="2069306" y="299561"/>
                    <a:pt x="2068354" y="305276"/>
                    <a:pt x="2067401" y="310039"/>
                  </a:cubicBezTo>
                  <a:cubicBezTo>
                    <a:pt x="2066449" y="308134"/>
                    <a:pt x="2066449" y="305276"/>
                    <a:pt x="2065496" y="303371"/>
                  </a:cubicBezTo>
                  <a:cubicBezTo>
                    <a:pt x="2063591" y="296704"/>
                    <a:pt x="2060734" y="290036"/>
                    <a:pt x="2058829" y="284321"/>
                  </a:cubicBezTo>
                  <a:cubicBezTo>
                    <a:pt x="2059781" y="279559"/>
                    <a:pt x="2061686" y="274796"/>
                    <a:pt x="2062639" y="270034"/>
                  </a:cubicBezTo>
                  <a:close/>
                  <a:moveTo>
                    <a:pt x="2053114" y="301466"/>
                  </a:moveTo>
                  <a:cubicBezTo>
                    <a:pt x="2053114" y="303371"/>
                    <a:pt x="2054066" y="304324"/>
                    <a:pt x="2054066" y="306229"/>
                  </a:cubicBezTo>
                  <a:cubicBezTo>
                    <a:pt x="2055019" y="310991"/>
                    <a:pt x="2055971" y="315754"/>
                    <a:pt x="2056924" y="320516"/>
                  </a:cubicBezTo>
                  <a:cubicBezTo>
                    <a:pt x="2056924" y="320516"/>
                    <a:pt x="2055971" y="320516"/>
                    <a:pt x="2055971" y="320516"/>
                  </a:cubicBezTo>
                  <a:cubicBezTo>
                    <a:pt x="2051209" y="318611"/>
                    <a:pt x="2049304" y="317659"/>
                    <a:pt x="2049304" y="317659"/>
                  </a:cubicBezTo>
                  <a:cubicBezTo>
                    <a:pt x="2049304" y="317659"/>
                    <a:pt x="2051209" y="319564"/>
                    <a:pt x="2055971" y="321469"/>
                  </a:cubicBezTo>
                  <a:cubicBezTo>
                    <a:pt x="2056924" y="321469"/>
                    <a:pt x="2056924" y="322421"/>
                    <a:pt x="2057876" y="322421"/>
                  </a:cubicBezTo>
                  <a:cubicBezTo>
                    <a:pt x="2058829" y="326231"/>
                    <a:pt x="2058829" y="329089"/>
                    <a:pt x="2059781" y="332899"/>
                  </a:cubicBezTo>
                  <a:cubicBezTo>
                    <a:pt x="2057876" y="335756"/>
                    <a:pt x="2055971" y="338614"/>
                    <a:pt x="2053114" y="342424"/>
                  </a:cubicBezTo>
                  <a:cubicBezTo>
                    <a:pt x="2052161" y="335756"/>
                    <a:pt x="2050256" y="328136"/>
                    <a:pt x="2049304" y="321469"/>
                  </a:cubicBezTo>
                  <a:cubicBezTo>
                    <a:pt x="2049304" y="319564"/>
                    <a:pt x="2049304" y="317659"/>
                    <a:pt x="2049304" y="315754"/>
                  </a:cubicBezTo>
                  <a:cubicBezTo>
                    <a:pt x="2050256" y="310991"/>
                    <a:pt x="2052161" y="305276"/>
                    <a:pt x="2053114" y="301466"/>
                  </a:cubicBezTo>
                  <a:close/>
                  <a:moveTo>
                    <a:pt x="2044541" y="260509"/>
                  </a:moveTo>
                  <a:cubicBezTo>
                    <a:pt x="2044541" y="260509"/>
                    <a:pt x="2044541" y="260509"/>
                    <a:pt x="2044541" y="260509"/>
                  </a:cubicBezTo>
                  <a:cubicBezTo>
                    <a:pt x="2044541" y="260509"/>
                    <a:pt x="2044541" y="259556"/>
                    <a:pt x="2044541" y="259556"/>
                  </a:cubicBezTo>
                  <a:cubicBezTo>
                    <a:pt x="2044541" y="259556"/>
                    <a:pt x="2044541" y="259556"/>
                    <a:pt x="2044541" y="260509"/>
                  </a:cubicBezTo>
                  <a:close/>
                  <a:moveTo>
                    <a:pt x="2019776" y="188119"/>
                  </a:moveTo>
                  <a:cubicBezTo>
                    <a:pt x="2019776" y="187166"/>
                    <a:pt x="2019776" y="186214"/>
                    <a:pt x="2019776" y="185261"/>
                  </a:cubicBezTo>
                  <a:cubicBezTo>
                    <a:pt x="2019776" y="182404"/>
                    <a:pt x="2020729" y="179546"/>
                    <a:pt x="2020729" y="177641"/>
                  </a:cubicBezTo>
                  <a:cubicBezTo>
                    <a:pt x="2020729" y="180499"/>
                    <a:pt x="2020729" y="184309"/>
                    <a:pt x="2020729" y="189071"/>
                  </a:cubicBezTo>
                  <a:cubicBezTo>
                    <a:pt x="2020729" y="197644"/>
                    <a:pt x="2021681" y="208121"/>
                    <a:pt x="2021681" y="220504"/>
                  </a:cubicBezTo>
                  <a:cubicBezTo>
                    <a:pt x="2021681" y="228124"/>
                    <a:pt x="2022634" y="235744"/>
                    <a:pt x="2023586" y="244316"/>
                  </a:cubicBezTo>
                  <a:cubicBezTo>
                    <a:pt x="2023586" y="245269"/>
                    <a:pt x="2022634" y="246221"/>
                    <a:pt x="2022634" y="247174"/>
                  </a:cubicBezTo>
                  <a:cubicBezTo>
                    <a:pt x="2020729" y="238601"/>
                    <a:pt x="2018824" y="230029"/>
                    <a:pt x="2016919" y="222409"/>
                  </a:cubicBezTo>
                  <a:cubicBezTo>
                    <a:pt x="2018824" y="209074"/>
                    <a:pt x="2018824" y="197644"/>
                    <a:pt x="2019776" y="188119"/>
                  </a:cubicBezTo>
                  <a:close/>
                  <a:moveTo>
                    <a:pt x="1999774" y="298609"/>
                  </a:moveTo>
                  <a:cubicBezTo>
                    <a:pt x="1999774" y="300514"/>
                    <a:pt x="1999774" y="302419"/>
                    <a:pt x="1999774" y="304324"/>
                  </a:cubicBezTo>
                  <a:cubicBezTo>
                    <a:pt x="1998821" y="306229"/>
                    <a:pt x="1998821" y="308134"/>
                    <a:pt x="1997869" y="310039"/>
                  </a:cubicBezTo>
                  <a:cubicBezTo>
                    <a:pt x="1998821" y="306229"/>
                    <a:pt x="1999774" y="302419"/>
                    <a:pt x="1999774" y="298609"/>
                  </a:cubicBezTo>
                  <a:close/>
                  <a:moveTo>
                    <a:pt x="1992154" y="349091"/>
                  </a:moveTo>
                  <a:cubicBezTo>
                    <a:pt x="1992154" y="351949"/>
                    <a:pt x="1992154" y="355759"/>
                    <a:pt x="1992154" y="359569"/>
                  </a:cubicBezTo>
                  <a:cubicBezTo>
                    <a:pt x="1992154" y="362426"/>
                    <a:pt x="1992154" y="366236"/>
                    <a:pt x="1992154" y="369094"/>
                  </a:cubicBezTo>
                  <a:cubicBezTo>
                    <a:pt x="1991201" y="370046"/>
                    <a:pt x="1990249" y="371951"/>
                    <a:pt x="1988344" y="373856"/>
                  </a:cubicBezTo>
                  <a:cubicBezTo>
                    <a:pt x="1990249" y="365284"/>
                    <a:pt x="1991201" y="356711"/>
                    <a:pt x="1992154" y="349091"/>
                  </a:cubicBezTo>
                  <a:close/>
                  <a:moveTo>
                    <a:pt x="1987391" y="381476"/>
                  </a:moveTo>
                  <a:cubicBezTo>
                    <a:pt x="1987391" y="381476"/>
                    <a:pt x="1987391" y="381476"/>
                    <a:pt x="1987391" y="381476"/>
                  </a:cubicBezTo>
                  <a:cubicBezTo>
                    <a:pt x="1989296" y="377666"/>
                    <a:pt x="1991201" y="374809"/>
                    <a:pt x="1992154" y="372904"/>
                  </a:cubicBezTo>
                  <a:cubicBezTo>
                    <a:pt x="1992154" y="374809"/>
                    <a:pt x="1992154" y="377666"/>
                    <a:pt x="1992154" y="379571"/>
                  </a:cubicBezTo>
                  <a:cubicBezTo>
                    <a:pt x="1992154" y="381476"/>
                    <a:pt x="1991201" y="384334"/>
                    <a:pt x="1991201" y="386239"/>
                  </a:cubicBezTo>
                  <a:cubicBezTo>
                    <a:pt x="1990249" y="391001"/>
                    <a:pt x="1989296" y="395764"/>
                    <a:pt x="1988344" y="400526"/>
                  </a:cubicBezTo>
                  <a:cubicBezTo>
                    <a:pt x="1988344" y="400526"/>
                    <a:pt x="1988344" y="399574"/>
                    <a:pt x="1988344" y="399574"/>
                  </a:cubicBezTo>
                  <a:cubicBezTo>
                    <a:pt x="1987391" y="397669"/>
                    <a:pt x="1986439" y="394811"/>
                    <a:pt x="1985486" y="392906"/>
                  </a:cubicBezTo>
                  <a:cubicBezTo>
                    <a:pt x="1986439" y="389096"/>
                    <a:pt x="1986439" y="385286"/>
                    <a:pt x="1987391" y="381476"/>
                  </a:cubicBezTo>
                  <a:close/>
                  <a:moveTo>
                    <a:pt x="1968341" y="290989"/>
                  </a:moveTo>
                  <a:cubicBezTo>
                    <a:pt x="1968341" y="292894"/>
                    <a:pt x="1968341" y="294799"/>
                    <a:pt x="1967389" y="297656"/>
                  </a:cubicBezTo>
                  <a:cubicBezTo>
                    <a:pt x="1967389" y="299561"/>
                    <a:pt x="1966436" y="302419"/>
                    <a:pt x="1966436" y="305276"/>
                  </a:cubicBezTo>
                  <a:cubicBezTo>
                    <a:pt x="1966436" y="309086"/>
                    <a:pt x="1965484" y="313849"/>
                    <a:pt x="1965484" y="318611"/>
                  </a:cubicBezTo>
                  <a:cubicBezTo>
                    <a:pt x="1965484" y="313849"/>
                    <a:pt x="1964531" y="309086"/>
                    <a:pt x="1964531" y="304324"/>
                  </a:cubicBezTo>
                  <a:cubicBezTo>
                    <a:pt x="1964531" y="303371"/>
                    <a:pt x="1964531" y="301466"/>
                    <a:pt x="1964531" y="300514"/>
                  </a:cubicBezTo>
                  <a:cubicBezTo>
                    <a:pt x="1965484" y="296704"/>
                    <a:pt x="1967389" y="293846"/>
                    <a:pt x="1968341" y="290989"/>
                  </a:cubicBezTo>
                  <a:close/>
                  <a:moveTo>
                    <a:pt x="1937861" y="310039"/>
                  </a:moveTo>
                  <a:cubicBezTo>
                    <a:pt x="1937861" y="307181"/>
                    <a:pt x="1937861" y="304324"/>
                    <a:pt x="1937861" y="302419"/>
                  </a:cubicBezTo>
                  <a:cubicBezTo>
                    <a:pt x="1937861" y="300514"/>
                    <a:pt x="1937861" y="297656"/>
                    <a:pt x="1937861" y="295751"/>
                  </a:cubicBezTo>
                  <a:cubicBezTo>
                    <a:pt x="1937861" y="299561"/>
                    <a:pt x="1938814" y="302419"/>
                    <a:pt x="1938814" y="306229"/>
                  </a:cubicBezTo>
                  <a:cubicBezTo>
                    <a:pt x="1938814" y="308134"/>
                    <a:pt x="1938814" y="309086"/>
                    <a:pt x="1937861" y="310039"/>
                  </a:cubicBezTo>
                  <a:close/>
                  <a:moveTo>
                    <a:pt x="1938814" y="272891"/>
                  </a:moveTo>
                  <a:cubicBezTo>
                    <a:pt x="1937861" y="270034"/>
                    <a:pt x="1937861" y="268129"/>
                    <a:pt x="1936909" y="266224"/>
                  </a:cubicBezTo>
                  <a:cubicBezTo>
                    <a:pt x="1936909" y="264319"/>
                    <a:pt x="1936909" y="262414"/>
                    <a:pt x="1936909" y="261461"/>
                  </a:cubicBezTo>
                  <a:cubicBezTo>
                    <a:pt x="1936909" y="256699"/>
                    <a:pt x="1936909" y="250984"/>
                    <a:pt x="1936909" y="246221"/>
                  </a:cubicBezTo>
                  <a:cubicBezTo>
                    <a:pt x="1936909" y="253841"/>
                    <a:pt x="1937861" y="263366"/>
                    <a:pt x="1938814" y="272891"/>
                  </a:cubicBezTo>
                  <a:close/>
                  <a:moveTo>
                    <a:pt x="1900714" y="338614"/>
                  </a:moveTo>
                  <a:cubicBezTo>
                    <a:pt x="1900714" y="336709"/>
                    <a:pt x="1900714" y="334804"/>
                    <a:pt x="1900714" y="333851"/>
                  </a:cubicBezTo>
                  <a:cubicBezTo>
                    <a:pt x="1901666" y="331946"/>
                    <a:pt x="1901666" y="330041"/>
                    <a:pt x="1902619" y="329089"/>
                  </a:cubicBezTo>
                  <a:cubicBezTo>
                    <a:pt x="1903571" y="328136"/>
                    <a:pt x="1904524" y="326231"/>
                    <a:pt x="1904524" y="325279"/>
                  </a:cubicBezTo>
                  <a:cubicBezTo>
                    <a:pt x="1902619" y="330041"/>
                    <a:pt x="1901666" y="333851"/>
                    <a:pt x="1900714" y="338614"/>
                  </a:cubicBezTo>
                  <a:close/>
                  <a:moveTo>
                    <a:pt x="1915954" y="436721"/>
                  </a:moveTo>
                  <a:cubicBezTo>
                    <a:pt x="1915954" y="435769"/>
                    <a:pt x="1915954" y="434816"/>
                    <a:pt x="1915954" y="433864"/>
                  </a:cubicBezTo>
                  <a:cubicBezTo>
                    <a:pt x="1915954" y="433864"/>
                    <a:pt x="1915954" y="434816"/>
                    <a:pt x="1916906" y="434816"/>
                  </a:cubicBezTo>
                  <a:cubicBezTo>
                    <a:pt x="1915954" y="435769"/>
                    <a:pt x="1915954" y="436721"/>
                    <a:pt x="1915954" y="436721"/>
                  </a:cubicBezTo>
                  <a:close/>
                  <a:moveTo>
                    <a:pt x="1920716" y="401479"/>
                  </a:moveTo>
                  <a:cubicBezTo>
                    <a:pt x="1920716" y="403384"/>
                    <a:pt x="1919764" y="405289"/>
                    <a:pt x="1919764" y="407194"/>
                  </a:cubicBezTo>
                  <a:cubicBezTo>
                    <a:pt x="1918811" y="406241"/>
                    <a:pt x="1918811" y="405289"/>
                    <a:pt x="1917859" y="404336"/>
                  </a:cubicBezTo>
                  <a:cubicBezTo>
                    <a:pt x="1918811" y="402431"/>
                    <a:pt x="1919764" y="400526"/>
                    <a:pt x="1919764" y="398621"/>
                  </a:cubicBezTo>
                  <a:cubicBezTo>
                    <a:pt x="1920716" y="399574"/>
                    <a:pt x="1920716" y="400526"/>
                    <a:pt x="1920716" y="401479"/>
                  </a:cubicBezTo>
                  <a:close/>
                  <a:moveTo>
                    <a:pt x="1917859" y="331946"/>
                  </a:moveTo>
                  <a:cubicBezTo>
                    <a:pt x="1918811" y="333851"/>
                    <a:pt x="1919764" y="335756"/>
                    <a:pt x="1919764" y="337661"/>
                  </a:cubicBezTo>
                  <a:cubicBezTo>
                    <a:pt x="1919764" y="337661"/>
                    <a:pt x="1919764" y="337661"/>
                    <a:pt x="1919764" y="337661"/>
                  </a:cubicBezTo>
                  <a:cubicBezTo>
                    <a:pt x="1919764" y="337661"/>
                    <a:pt x="1918811" y="338614"/>
                    <a:pt x="1918811" y="338614"/>
                  </a:cubicBezTo>
                  <a:cubicBezTo>
                    <a:pt x="1917859" y="339566"/>
                    <a:pt x="1916906" y="340519"/>
                    <a:pt x="1916906" y="342424"/>
                  </a:cubicBezTo>
                  <a:cubicBezTo>
                    <a:pt x="1916906" y="341471"/>
                    <a:pt x="1916906" y="341471"/>
                    <a:pt x="1916906" y="341471"/>
                  </a:cubicBezTo>
                  <a:cubicBezTo>
                    <a:pt x="1916906" y="341471"/>
                    <a:pt x="1916906" y="342424"/>
                    <a:pt x="1915954" y="344329"/>
                  </a:cubicBezTo>
                  <a:cubicBezTo>
                    <a:pt x="1915954" y="344329"/>
                    <a:pt x="1915001" y="345281"/>
                    <a:pt x="1915001" y="345281"/>
                  </a:cubicBezTo>
                  <a:cubicBezTo>
                    <a:pt x="1915954" y="340519"/>
                    <a:pt x="1916906" y="335756"/>
                    <a:pt x="1917859" y="331946"/>
                  </a:cubicBezTo>
                  <a:close/>
                  <a:moveTo>
                    <a:pt x="1919764" y="360521"/>
                  </a:moveTo>
                  <a:cubicBezTo>
                    <a:pt x="1919764" y="361474"/>
                    <a:pt x="1919764" y="362426"/>
                    <a:pt x="1919764" y="364331"/>
                  </a:cubicBezTo>
                  <a:cubicBezTo>
                    <a:pt x="1917859" y="367189"/>
                    <a:pt x="1916906" y="370999"/>
                    <a:pt x="1915001" y="373856"/>
                  </a:cubicBezTo>
                  <a:cubicBezTo>
                    <a:pt x="1913096" y="378619"/>
                    <a:pt x="1910239" y="383381"/>
                    <a:pt x="1908334" y="388144"/>
                  </a:cubicBezTo>
                  <a:cubicBezTo>
                    <a:pt x="1908334" y="388144"/>
                    <a:pt x="1907381" y="387191"/>
                    <a:pt x="1907381" y="387191"/>
                  </a:cubicBezTo>
                  <a:cubicBezTo>
                    <a:pt x="1907381" y="386239"/>
                    <a:pt x="1907381" y="386239"/>
                    <a:pt x="1907381" y="385286"/>
                  </a:cubicBezTo>
                  <a:cubicBezTo>
                    <a:pt x="1908334" y="383381"/>
                    <a:pt x="1909286" y="381476"/>
                    <a:pt x="1910239" y="380524"/>
                  </a:cubicBezTo>
                  <a:cubicBezTo>
                    <a:pt x="1913096" y="372904"/>
                    <a:pt x="1916906" y="366236"/>
                    <a:pt x="1919764" y="360521"/>
                  </a:cubicBezTo>
                  <a:close/>
                  <a:moveTo>
                    <a:pt x="1910239" y="299561"/>
                  </a:moveTo>
                  <a:cubicBezTo>
                    <a:pt x="1909286" y="301466"/>
                    <a:pt x="1909286" y="303371"/>
                    <a:pt x="1908334" y="305276"/>
                  </a:cubicBezTo>
                  <a:cubicBezTo>
                    <a:pt x="1908334" y="305276"/>
                    <a:pt x="1908334" y="305276"/>
                    <a:pt x="1908334" y="305276"/>
                  </a:cubicBezTo>
                  <a:cubicBezTo>
                    <a:pt x="1909286" y="302419"/>
                    <a:pt x="1910239" y="300514"/>
                    <a:pt x="1910239" y="299561"/>
                  </a:cubicBezTo>
                  <a:close/>
                  <a:moveTo>
                    <a:pt x="1906429" y="313849"/>
                  </a:moveTo>
                  <a:cubicBezTo>
                    <a:pt x="1907381" y="311944"/>
                    <a:pt x="1907381" y="310991"/>
                    <a:pt x="1908334" y="309086"/>
                  </a:cubicBezTo>
                  <a:cubicBezTo>
                    <a:pt x="1908334" y="309086"/>
                    <a:pt x="1908334" y="309086"/>
                    <a:pt x="1908334" y="310039"/>
                  </a:cubicBezTo>
                  <a:cubicBezTo>
                    <a:pt x="1907381" y="311944"/>
                    <a:pt x="1907381" y="313849"/>
                    <a:pt x="1906429" y="315754"/>
                  </a:cubicBezTo>
                  <a:cubicBezTo>
                    <a:pt x="1906429" y="315754"/>
                    <a:pt x="1905476" y="316706"/>
                    <a:pt x="1905476" y="316706"/>
                  </a:cubicBezTo>
                  <a:cubicBezTo>
                    <a:pt x="1905476" y="314801"/>
                    <a:pt x="1905476" y="314801"/>
                    <a:pt x="1906429" y="313849"/>
                  </a:cubicBezTo>
                  <a:close/>
                  <a:moveTo>
                    <a:pt x="1893094" y="259556"/>
                  </a:moveTo>
                  <a:cubicBezTo>
                    <a:pt x="1893094" y="258604"/>
                    <a:pt x="1894046" y="257651"/>
                    <a:pt x="1894046" y="256699"/>
                  </a:cubicBezTo>
                  <a:cubicBezTo>
                    <a:pt x="1894046" y="256699"/>
                    <a:pt x="1894999" y="256699"/>
                    <a:pt x="1894999" y="256699"/>
                  </a:cubicBezTo>
                  <a:cubicBezTo>
                    <a:pt x="1896904" y="257651"/>
                    <a:pt x="1897856" y="259556"/>
                    <a:pt x="1899761" y="260509"/>
                  </a:cubicBezTo>
                  <a:lnTo>
                    <a:pt x="1904524" y="275749"/>
                  </a:lnTo>
                  <a:cubicBezTo>
                    <a:pt x="1901666" y="283369"/>
                    <a:pt x="1898809" y="290036"/>
                    <a:pt x="1895951" y="297656"/>
                  </a:cubicBezTo>
                  <a:cubicBezTo>
                    <a:pt x="1894999" y="291941"/>
                    <a:pt x="1894999" y="286226"/>
                    <a:pt x="1894046" y="281464"/>
                  </a:cubicBezTo>
                  <a:cubicBezTo>
                    <a:pt x="1894046" y="277654"/>
                    <a:pt x="1893094" y="273844"/>
                    <a:pt x="1892141" y="270034"/>
                  </a:cubicBezTo>
                  <a:cubicBezTo>
                    <a:pt x="1892141" y="270986"/>
                    <a:pt x="1893094" y="271939"/>
                    <a:pt x="1893094" y="272891"/>
                  </a:cubicBezTo>
                  <a:cubicBezTo>
                    <a:pt x="1893094" y="269081"/>
                    <a:pt x="1892141" y="264319"/>
                    <a:pt x="1893094" y="259556"/>
                  </a:cubicBezTo>
                  <a:close/>
                  <a:moveTo>
                    <a:pt x="1841659" y="297656"/>
                  </a:moveTo>
                  <a:cubicBezTo>
                    <a:pt x="1841659" y="303371"/>
                    <a:pt x="1840706" y="308134"/>
                    <a:pt x="1840706" y="313849"/>
                  </a:cubicBezTo>
                  <a:cubicBezTo>
                    <a:pt x="1839754" y="307181"/>
                    <a:pt x="1839754" y="300514"/>
                    <a:pt x="1838801" y="294799"/>
                  </a:cubicBezTo>
                  <a:cubicBezTo>
                    <a:pt x="1838801" y="292894"/>
                    <a:pt x="1838801" y="291941"/>
                    <a:pt x="1838801" y="290989"/>
                  </a:cubicBezTo>
                  <a:cubicBezTo>
                    <a:pt x="1839754" y="292894"/>
                    <a:pt x="1840706" y="294799"/>
                    <a:pt x="1841659" y="297656"/>
                  </a:cubicBezTo>
                  <a:close/>
                  <a:moveTo>
                    <a:pt x="1822609" y="363379"/>
                  </a:moveTo>
                  <a:cubicBezTo>
                    <a:pt x="1823561" y="359569"/>
                    <a:pt x="1825466" y="356711"/>
                    <a:pt x="1826419" y="353854"/>
                  </a:cubicBezTo>
                  <a:cubicBezTo>
                    <a:pt x="1826419" y="357664"/>
                    <a:pt x="1826419" y="360521"/>
                    <a:pt x="1827371" y="364331"/>
                  </a:cubicBezTo>
                  <a:cubicBezTo>
                    <a:pt x="1826419" y="365284"/>
                    <a:pt x="1824514" y="367189"/>
                    <a:pt x="1823561" y="368141"/>
                  </a:cubicBezTo>
                  <a:cubicBezTo>
                    <a:pt x="1822609" y="366236"/>
                    <a:pt x="1822609" y="365284"/>
                    <a:pt x="1822609" y="363379"/>
                  </a:cubicBezTo>
                  <a:close/>
                  <a:moveTo>
                    <a:pt x="1828324" y="403384"/>
                  </a:moveTo>
                  <a:cubicBezTo>
                    <a:pt x="1828324" y="402431"/>
                    <a:pt x="1827371" y="401479"/>
                    <a:pt x="1827371" y="400526"/>
                  </a:cubicBezTo>
                  <a:cubicBezTo>
                    <a:pt x="1826419" y="393859"/>
                    <a:pt x="1825466" y="387191"/>
                    <a:pt x="1825466" y="381476"/>
                  </a:cubicBezTo>
                  <a:cubicBezTo>
                    <a:pt x="1826419" y="379571"/>
                    <a:pt x="1827371" y="378619"/>
                    <a:pt x="1828324" y="377666"/>
                  </a:cubicBezTo>
                  <a:cubicBezTo>
                    <a:pt x="1828324" y="385286"/>
                    <a:pt x="1828324" y="391954"/>
                    <a:pt x="1829276" y="399574"/>
                  </a:cubicBezTo>
                  <a:cubicBezTo>
                    <a:pt x="1828324" y="400526"/>
                    <a:pt x="1828324" y="402431"/>
                    <a:pt x="1828324" y="403384"/>
                  </a:cubicBezTo>
                  <a:close/>
                  <a:moveTo>
                    <a:pt x="1833086" y="339566"/>
                  </a:moveTo>
                  <a:cubicBezTo>
                    <a:pt x="1833086" y="339566"/>
                    <a:pt x="1833086" y="339566"/>
                    <a:pt x="1833086" y="339566"/>
                  </a:cubicBezTo>
                  <a:cubicBezTo>
                    <a:pt x="1833086" y="339566"/>
                    <a:pt x="1833086" y="340519"/>
                    <a:pt x="1833086" y="340519"/>
                  </a:cubicBezTo>
                  <a:cubicBezTo>
                    <a:pt x="1833086" y="340519"/>
                    <a:pt x="1833086" y="339566"/>
                    <a:pt x="1833086" y="339566"/>
                  </a:cubicBezTo>
                  <a:close/>
                  <a:moveTo>
                    <a:pt x="1824514" y="272891"/>
                  </a:moveTo>
                  <a:cubicBezTo>
                    <a:pt x="1824514" y="269081"/>
                    <a:pt x="1824514" y="266224"/>
                    <a:pt x="1824514" y="263366"/>
                  </a:cubicBezTo>
                  <a:cubicBezTo>
                    <a:pt x="1827371" y="269081"/>
                    <a:pt x="1831181" y="276701"/>
                    <a:pt x="1835944" y="285274"/>
                  </a:cubicBezTo>
                  <a:cubicBezTo>
                    <a:pt x="1835944" y="288131"/>
                    <a:pt x="1835944" y="290989"/>
                    <a:pt x="1834991" y="294799"/>
                  </a:cubicBezTo>
                  <a:cubicBezTo>
                    <a:pt x="1834991" y="302419"/>
                    <a:pt x="1834039" y="310991"/>
                    <a:pt x="1834039" y="320516"/>
                  </a:cubicBezTo>
                  <a:cubicBezTo>
                    <a:pt x="1834039" y="323374"/>
                    <a:pt x="1834039" y="327184"/>
                    <a:pt x="1834039" y="330994"/>
                  </a:cubicBezTo>
                  <a:cubicBezTo>
                    <a:pt x="1834039" y="330994"/>
                    <a:pt x="1833086" y="330994"/>
                    <a:pt x="1833086" y="331946"/>
                  </a:cubicBezTo>
                  <a:cubicBezTo>
                    <a:pt x="1833086" y="331946"/>
                    <a:pt x="1832134" y="332899"/>
                    <a:pt x="1832134" y="332899"/>
                  </a:cubicBezTo>
                  <a:cubicBezTo>
                    <a:pt x="1830229" y="326231"/>
                    <a:pt x="1829276" y="321469"/>
                    <a:pt x="1827371" y="316706"/>
                  </a:cubicBezTo>
                  <a:cubicBezTo>
                    <a:pt x="1825466" y="310991"/>
                    <a:pt x="1823561" y="306229"/>
                    <a:pt x="1822609" y="303371"/>
                  </a:cubicBezTo>
                  <a:cubicBezTo>
                    <a:pt x="1823561" y="292894"/>
                    <a:pt x="1823561" y="282416"/>
                    <a:pt x="1824514" y="272891"/>
                  </a:cubicBezTo>
                  <a:close/>
                  <a:moveTo>
                    <a:pt x="1822609" y="309086"/>
                  </a:moveTo>
                  <a:cubicBezTo>
                    <a:pt x="1822609" y="311944"/>
                    <a:pt x="1823561" y="314801"/>
                    <a:pt x="1823561" y="317659"/>
                  </a:cubicBezTo>
                  <a:cubicBezTo>
                    <a:pt x="1824514" y="323374"/>
                    <a:pt x="1824514" y="330994"/>
                    <a:pt x="1825466" y="338614"/>
                  </a:cubicBezTo>
                  <a:cubicBezTo>
                    <a:pt x="1825466" y="339566"/>
                    <a:pt x="1825466" y="340519"/>
                    <a:pt x="1825466" y="340519"/>
                  </a:cubicBezTo>
                  <a:cubicBezTo>
                    <a:pt x="1823561" y="342424"/>
                    <a:pt x="1822609" y="345281"/>
                    <a:pt x="1820704" y="348139"/>
                  </a:cubicBezTo>
                  <a:cubicBezTo>
                    <a:pt x="1820704" y="343376"/>
                    <a:pt x="1820704" y="337661"/>
                    <a:pt x="1820704" y="332899"/>
                  </a:cubicBezTo>
                  <a:cubicBezTo>
                    <a:pt x="1820704" y="332899"/>
                    <a:pt x="1820704" y="332899"/>
                    <a:pt x="1820704" y="331946"/>
                  </a:cubicBezTo>
                  <a:cubicBezTo>
                    <a:pt x="1821656" y="324326"/>
                    <a:pt x="1821656" y="316706"/>
                    <a:pt x="1822609" y="309086"/>
                  </a:cubicBezTo>
                  <a:close/>
                  <a:moveTo>
                    <a:pt x="1763554" y="411956"/>
                  </a:moveTo>
                  <a:cubicBezTo>
                    <a:pt x="1763554" y="410051"/>
                    <a:pt x="1762601" y="408146"/>
                    <a:pt x="1762601" y="406241"/>
                  </a:cubicBezTo>
                  <a:cubicBezTo>
                    <a:pt x="1762601" y="403384"/>
                    <a:pt x="1761649" y="400526"/>
                    <a:pt x="1761649" y="397669"/>
                  </a:cubicBezTo>
                  <a:cubicBezTo>
                    <a:pt x="1761649" y="397669"/>
                    <a:pt x="1761649" y="397669"/>
                    <a:pt x="1761649" y="397669"/>
                  </a:cubicBezTo>
                  <a:cubicBezTo>
                    <a:pt x="1762601" y="398621"/>
                    <a:pt x="1763554" y="399574"/>
                    <a:pt x="1764506" y="400526"/>
                  </a:cubicBezTo>
                  <a:cubicBezTo>
                    <a:pt x="1764506" y="404336"/>
                    <a:pt x="1764506" y="408146"/>
                    <a:pt x="1763554" y="411956"/>
                  </a:cubicBezTo>
                  <a:close/>
                  <a:moveTo>
                    <a:pt x="1766411" y="379571"/>
                  </a:moveTo>
                  <a:cubicBezTo>
                    <a:pt x="1766411" y="379571"/>
                    <a:pt x="1766411" y="379571"/>
                    <a:pt x="1766411" y="379571"/>
                  </a:cubicBezTo>
                  <a:cubicBezTo>
                    <a:pt x="1766411" y="378619"/>
                    <a:pt x="1766411" y="377666"/>
                    <a:pt x="1766411" y="377666"/>
                  </a:cubicBezTo>
                  <a:cubicBezTo>
                    <a:pt x="1766411" y="378619"/>
                    <a:pt x="1766411" y="379571"/>
                    <a:pt x="1766411" y="379571"/>
                  </a:cubicBezTo>
                  <a:close/>
                  <a:moveTo>
                    <a:pt x="1792129" y="251936"/>
                  </a:moveTo>
                  <a:lnTo>
                    <a:pt x="1802606" y="219551"/>
                  </a:lnTo>
                  <a:cubicBezTo>
                    <a:pt x="1802606" y="219551"/>
                    <a:pt x="1802606" y="219551"/>
                    <a:pt x="1802606" y="219551"/>
                  </a:cubicBezTo>
                  <a:cubicBezTo>
                    <a:pt x="1802606" y="237649"/>
                    <a:pt x="1801654" y="255746"/>
                    <a:pt x="1801654" y="274796"/>
                  </a:cubicBezTo>
                  <a:cubicBezTo>
                    <a:pt x="1801654" y="291941"/>
                    <a:pt x="1800701" y="309086"/>
                    <a:pt x="1800701" y="327184"/>
                  </a:cubicBezTo>
                  <a:cubicBezTo>
                    <a:pt x="1798796" y="321469"/>
                    <a:pt x="1796891" y="315754"/>
                    <a:pt x="1794034" y="310991"/>
                  </a:cubicBezTo>
                  <a:cubicBezTo>
                    <a:pt x="1792129" y="305276"/>
                    <a:pt x="1790224" y="299561"/>
                    <a:pt x="1788319" y="294799"/>
                  </a:cubicBezTo>
                  <a:cubicBezTo>
                    <a:pt x="1788319" y="293846"/>
                    <a:pt x="1787366" y="292894"/>
                    <a:pt x="1787366" y="292894"/>
                  </a:cubicBezTo>
                  <a:cubicBezTo>
                    <a:pt x="1787366" y="290989"/>
                    <a:pt x="1786414" y="289084"/>
                    <a:pt x="1786414" y="287179"/>
                  </a:cubicBezTo>
                  <a:cubicBezTo>
                    <a:pt x="1787366" y="284321"/>
                    <a:pt x="1788319" y="282416"/>
                    <a:pt x="1788319" y="279559"/>
                  </a:cubicBezTo>
                  <a:cubicBezTo>
                    <a:pt x="1788319" y="278606"/>
                    <a:pt x="1788319" y="277654"/>
                    <a:pt x="1787366" y="275749"/>
                  </a:cubicBezTo>
                  <a:cubicBezTo>
                    <a:pt x="1787366" y="274796"/>
                    <a:pt x="1785461" y="274796"/>
                    <a:pt x="1785461" y="274796"/>
                  </a:cubicBezTo>
                  <a:cubicBezTo>
                    <a:pt x="1785461" y="274796"/>
                    <a:pt x="1785461" y="274796"/>
                    <a:pt x="1785461" y="274796"/>
                  </a:cubicBezTo>
                  <a:lnTo>
                    <a:pt x="1792129" y="251936"/>
                  </a:lnTo>
                  <a:close/>
                  <a:moveTo>
                    <a:pt x="1785461" y="276701"/>
                  </a:moveTo>
                  <a:cubicBezTo>
                    <a:pt x="1785461" y="276701"/>
                    <a:pt x="1786414" y="277654"/>
                    <a:pt x="1786414" y="278606"/>
                  </a:cubicBezTo>
                  <a:cubicBezTo>
                    <a:pt x="1786414" y="279559"/>
                    <a:pt x="1786414" y="281464"/>
                    <a:pt x="1786414" y="282416"/>
                  </a:cubicBezTo>
                  <a:cubicBezTo>
                    <a:pt x="1785461" y="280511"/>
                    <a:pt x="1785461" y="278606"/>
                    <a:pt x="1785461" y="276701"/>
                  </a:cubicBezTo>
                  <a:cubicBezTo>
                    <a:pt x="1785461" y="276701"/>
                    <a:pt x="1785461" y="276701"/>
                    <a:pt x="1785461" y="276701"/>
                  </a:cubicBezTo>
                  <a:close/>
                  <a:moveTo>
                    <a:pt x="1776889" y="330994"/>
                  </a:moveTo>
                  <a:cubicBezTo>
                    <a:pt x="1779746" y="345281"/>
                    <a:pt x="1782604" y="360521"/>
                    <a:pt x="1785461" y="376714"/>
                  </a:cubicBezTo>
                  <a:cubicBezTo>
                    <a:pt x="1785461" y="379571"/>
                    <a:pt x="1786414" y="382429"/>
                    <a:pt x="1786414" y="385286"/>
                  </a:cubicBezTo>
                  <a:cubicBezTo>
                    <a:pt x="1785461" y="384334"/>
                    <a:pt x="1785461" y="383381"/>
                    <a:pt x="1784509" y="382429"/>
                  </a:cubicBezTo>
                  <a:cubicBezTo>
                    <a:pt x="1785461" y="377666"/>
                    <a:pt x="1785461" y="374809"/>
                    <a:pt x="1785461" y="374809"/>
                  </a:cubicBezTo>
                  <a:cubicBezTo>
                    <a:pt x="1785461" y="374809"/>
                    <a:pt x="1784509" y="376714"/>
                    <a:pt x="1783556" y="380524"/>
                  </a:cubicBezTo>
                  <a:cubicBezTo>
                    <a:pt x="1781651" y="376714"/>
                    <a:pt x="1778794" y="373856"/>
                    <a:pt x="1776889" y="370999"/>
                  </a:cubicBezTo>
                  <a:cubicBezTo>
                    <a:pt x="1776889" y="357664"/>
                    <a:pt x="1776889" y="346234"/>
                    <a:pt x="1776889" y="337661"/>
                  </a:cubicBezTo>
                  <a:cubicBezTo>
                    <a:pt x="1775936" y="334804"/>
                    <a:pt x="1775936" y="332899"/>
                    <a:pt x="1776889" y="330994"/>
                  </a:cubicBezTo>
                  <a:close/>
                  <a:moveTo>
                    <a:pt x="1755934" y="211931"/>
                  </a:moveTo>
                  <a:cubicBezTo>
                    <a:pt x="1756886" y="215741"/>
                    <a:pt x="1758791" y="223361"/>
                    <a:pt x="1761649" y="233839"/>
                  </a:cubicBezTo>
                  <a:cubicBezTo>
                    <a:pt x="1761649" y="234791"/>
                    <a:pt x="1762601" y="236696"/>
                    <a:pt x="1762601" y="238601"/>
                  </a:cubicBezTo>
                  <a:cubicBezTo>
                    <a:pt x="1761649" y="237649"/>
                    <a:pt x="1761649" y="235744"/>
                    <a:pt x="1760696" y="234791"/>
                  </a:cubicBezTo>
                  <a:cubicBezTo>
                    <a:pt x="1759744" y="232886"/>
                    <a:pt x="1759744" y="230981"/>
                    <a:pt x="1759744" y="230981"/>
                  </a:cubicBezTo>
                  <a:cubicBezTo>
                    <a:pt x="1759744" y="230981"/>
                    <a:pt x="1759744" y="231934"/>
                    <a:pt x="1759744" y="232886"/>
                  </a:cubicBezTo>
                  <a:cubicBezTo>
                    <a:pt x="1758791" y="230981"/>
                    <a:pt x="1757839" y="229076"/>
                    <a:pt x="1756886" y="227171"/>
                  </a:cubicBezTo>
                  <a:cubicBezTo>
                    <a:pt x="1755934" y="226219"/>
                    <a:pt x="1755934" y="225266"/>
                    <a:pt x="1754981" y="223361"/>
                  </a:cubicBezTo>
                  <a:cubicBezTo>
                    <a:pt x="1755934" y="219551"/>
                    <a:pt x="1755934" y="215741"/>
                    <a:pt x="1755934" y="211931"/>
                  </a:cubicBezTo>
                  <a:close/>
                  <a:moveTo>
                    <a:pt x="1754981" y="232886"/>
                  </a:moveTo>
                  <a:cubicBezTo>
                    <a:pt x="1754981" y="233839"/>
                    <a:pt x="1755934" y="234791"/>
                    <a:pt x="1755934" y="235744"/>
                  </a:cubicBezTo>
                  <a:cubicBezTo>
                    <a:pt x="1755934" y="236696"/>
                    <a:pt x="1754981" y="237649"/>
                    <a:pt x="1754981" y="240506"/>
                  </a:cubicBezTo>
                  <a:cubicBezTo>
                    <a:pt x="1754981" y="237649"/>
                    <a:pt x="1754981" y="234791"/>
                    <a:pt x="1754981" y="232886"/>
                  </a:cubicBezTo>
                  <a:close/>
                  <a:moveTo>
                    <a:pt x="1754029" y="281464"/>
                  </a:moveTo>
                  <a:cubicBezTo>
                    <a:pt x="1754029" y="270986"/>
                    <a:pt x="1754029" y="261461"/>
                    <a:pt x="1754981" y="252889"/>
                  </a:cubicBezTo>
                  <a:cubicBezTo>
                    <a:pt x="1755934" y="244316"/>
                    <a:pt x="1756886" y="238601"/>
                    <a:pt x="1756886" y="236696"/>
                  </a:cubicBezTo>
                  <a:cubicBezTo>
                    <a:pt x="1758791" y="242411"/>
                    <a:pt x="1761649" y="250031"/>
                    <a:pt x="1763554" y="256699"/>
                  </a:cubicBezTo>
                  <a:cubicBezTo>
                    <a:pt x="1764506" y="265271"/>
                    <a:pt x="1766411" y="274796"/>
                    <a:pt x="1768316" y="286226"/>
                  </a:cubicBezTo>
                  <a:cubicBezTo>
                    <a:pt x="1763554" y="298609"/>
                    <a:pt x="1758791" y="310991"/>
                    <a:pt x="1754981" y="322421"/>
                  </a:cubicBezTo>
                  <a:cubicBezTo>
                    <a:pt x="1754981" y="320516"/>
                    <a:pt x="1754981" y="318611"/>
                    <a:pt x="1754029" y="317659"/>
                  </a:cubicBezTo>
                  <a:cubicBezTo>
                    <a:pt x="1754029" y="317659"/>
                    <a:pt x="1754029" y="316706"/>
                    <a:pt x="1754029" y="316706"/>
                  </a:cubicBezTo>
                  <a:cubicBezTo>
                    <a:pt x="1754029" y="303371"/>
                    <a:pt x="1754029" y="291941"/>
                    <a:pt x="1754029" y="281464"/>
                  </a:cubicBezTo>
                  <a:close/>
                  <a:moveTo>
                    <a:pt x="1687354" y="295751"/>
                  </a:moveTo>
                  <a:cubicBezTo>
                    <a:pt x="1686401" y="302419"/>
                    <a:pt x="1685449" y="309086"/>
                    <a:pt x="1685449" y="314801"/>
                  </a:cubicBezTo>
                  <a:cubicBezTo>
                    <a:pt x="1685449" y="318611"/>
                    <a:pt x="1684496" y="321469"/>
                    <a:pt x="1684496" y="325279"/>
                  </a:cubicBezTo>
                  <a:cubicBezTo>
                    <a:pt x="1683544" y="320516"/>
                    <a:pt x="1682591" y="316706"/>
                    <a:pt x="1681639" y="311944"/>
                  </a:cubicBezTo>
                  <a:cubicBezTo>
                    <a:pt x="1681639" y="310039"/>
                    <a:pt x="1681639" y="309086"/>
                    <a:pt x="1681639" y="309086"/>
                  </a:cubicBezTo>
                  <a:cubicBezTo>
                    <a:pt x="1681639" y="309086"/>
                    <a:pt x="1681639" y="309086"/>
                    <a:pt x="1681639" y="310039"/>
                  </a:cubicBezTo>
                  <a:cubicBezTo>
                    <a:pt x="1681639" y="309086"/>
                    <a:pt x="1680686" y="307181"/>
                    <a:pt x="1680686" y="306229"/>
                  </a:cubicBezTo>
                  <a:cubicBezTo>
                    <a:pt x="1680686" y="305276"/>
                    <a:pt x="1680686" y="304324"/>
                    <a:pt x="1681639" y="303371"/>
                  </a:cubicBezTo>
                  <a:cubicBezTo>
                    <a:pt x="1682591" y="300514"/>
                    <a:pt x="1683544" y="297656"/>
                    <a:pt x="1684496" y="295751"/>
                  </a:cubicBezTo>
                  <a:cubicBezTo>
                    <a:pt x="1686401" y="290989"/>
                    <a:pt x="1687354" y="287179"/>
                    <a:pt x="1689259" y="282416"/>
                  </a:cubicBezTo>
                  <a:cubicBezTo>
                    <a:pt x="1687354" y="287179"/>
                    <a:pt x="1687354" y="291941"/>
                    <a:pt x="1687354" y="295751"/>
                  </a:cubicBezTo>
                  <a:close/>
                  <a:moveTo>
                    <a:pt x="1678781" y="276701"/>
                  </a:moveTo>
                  <a:cubicBezTo>
                    <a:pt x="1680686" y="266224"/>
                    <a:pt x="1682591" y="255746"/>
                    <a:pt x="1684496" y="245269"/>
                  </a:cubicBezTo>
                  <a:cubicBezTo>
                    <a:pt x="1685449" y="250031"/>
                    <a:pt x="1686401" y="254794"/>
                    <a:pt x="1686401" y="259556"/>
                  </a:cubicBezTo>
                  <a:cubicBezTo>
                    <a:pt x="1686401" y="262414"/>
                    <a:pt x="1686401" y="265271"/>
                    <a:pt x="1686401" y="268129"/>
                  </a:cubicBezTo>
                  <a:cubicBezTo>
                    <a:pt x="1686401" y="269081"/>
                    <a:pt x="1686401" y="270034"/>
                    <a:pt x="1686401" y="270986"/>
                  </a:cubicBezTo>
                  <a:cubicBezTo>
                    <a:pt x="1682591" y="276701"/>
                    <a:pt x="1679734" y="284321"/>
                    <a:pt x="1675924" y="292894"/>
                  </a:cubicBezTo>
                  <a:cubicBezTo>
                    <a:pt x="1675924" y="292894"/>
                    <a:pt x="1675924" y="291941"/>
                    <a:pt x="1675924" y="291941"/>
                  </a:cubicBezTo>
                  <a:cubicBezTo>
                    <a:pt x="1676876" y="287179"/>
                    <a:pt x="1677829" y="283369"/>
                    <a:pt x="1678781" y="278606"/>
                  </a:cubicBezTo>
                  <a:cubicBezTo>
                    <a:pt x="1679734" y="276701"/>
                    <a:pt x="1679734" y="275749"/>
                    <a:pt x="1679734" y="275749"/>
                  </a:cubicBezTo>
                  <a:cubicBezTo>
                    <a:pt x="1679734" y="275749"/>
                    <a:pt x="1679734" y="275749"/>
                    <a:pt x="1678781" y="276701"/>
                  </a:cubicBezTo>
                  <a:close/>
                  <a:moveTo>
                    <a:pt x="1677829" y="199549"/>
                  </a:moveTo>
                  <a:cubicBezTo>
                    <a:pt x="1677829" y="201454"/>
                    <a:pt x="1677829" y="202406"/>
                    <a:pt x="1678781" y="204311"/>
                  </a:cubicBezTo>
                  <a:cubicBezTo>
                    <a:pt x="1677829" y="207169"/>
                    <a:pt x="1676876" y="210979"/>
                    <a:pt x="1676876" y="213836"/>
                  </a:cubicBezTo>
                  <a:cubicBezTo>
                    <a:pt x="1676876" y="209074"/>
                    <a:pt x="1676876" y="204311"/>
                    <a:pt x="1677829" y="199549"/>
                  </a:cubicBezTo>
                  <a:close/>
                  <a:moveTo>
                    <a:pt x="1640681" y="226219"/>
                  </a:moveTo>
                  <a:cubicBezTo>
                    <a:pt x="1643539" y="233839"/>
                    <a:pt x="1646396" y="244316"/>
                    <a:pt x="1649254" y="254794"/>
                  </a:cubicBezTo>
                  <a:cubicBezTo>
                    <a:pt x="1651159" y="260509"/>
                    <a:pt x="1652111" y="267176"/>
                    <a:pt x="1654016" y="274796"/>
                  </a:cubicBezTo>
                  <a:cubicBezTo>
                    <a:pt x="1654016" y="276701"/>
                    <a:pt x="1653064" y="279559"/>
                    <a:pt x="1653064" y="281464"/>
                  </a:cubicBezTo>
                  <a:cubicBezTo>
                    <a:pt x="1653064" y="280511"/>
                    <a:pt x="1652111" y="279559"/>
                    <a:pt x="1652111" y="279559"/>
                  </a:cubicBezTo>
                  <a:cubicBezTo>
                    <a:pt x="1652111" y="279559"/>
                    <a:pt x="1652111" y="280511"/>
                    <a:pt x="1652111" y="282416"/>
                  </a:cubicBezTo>
                  <a:cubicBezTo>
                    <a:pt x="1651159" y="288131"/>
                    <a:pt x="1650206" y="293846"/>
                    <a:pt x="1649254" y="300514"/>
                  </a:cubicBezTo>
                  <a:cubicBezTo>
                    <a:pt x="1646396" y="293846"/>
                    <a:pt x="1644491" y="288131"/>
                    <a:pt x="1641634" y="281464"/>
                  </a:cubicBezTo>
                  <a:cubicBezTo>
                    <a:pt x="1642586" y="280511"/>
                    <a:pt x="1642586" y="280511"/>
                    <a:pt x="1643539" y="279559"/>
                  </a:cubicBezTo>
                  <a:cubicBezTo>
                    <a:pt x="1644491" y="278606"/>
                    <a:pt x="1646396" y="277654"/>
                    <a:pt x="1647349" y="277654"/>
                  </a:cubicBezTo>
                  <a:cubicBezTo>
                    <a:pt x="1651159" y="274796"/>
                    <a:pt x="1654016" y="273844"/>
                    <a:pt x="1654016" y="273844"/>
                  </a:cubicBezTo>
                  <a:cubicBezTo>
                    <a:pt x="1654016" y="273844"/>
                    <a:pt x="1652111" y="274796"/>
                    <a:pt x="1647349" y="276701"/>
                  </a:cubicBezTo>
                  <a:cubicBezTo>
                    <a:pt x="1646396" y="277654"/>
                    <a:pt x="1645444" y="277654"/>
                    <a:pt x="1643539" y="278606"/>
                  </a:cubicBezTo>
                  <a:cubicBezTo>
                    <a:pt x="1643539" y="278606"/>
                    <a:pt x="1642586" y="279559"/>
                    <a:pt x="1642586" y="279559"/>
                  </a:cubicBezTo>
                  <a:cubicBezTo>
                    <a:pt x="1642586" y="271939"/>
                    <a:pt x="1642586" y="263366"/>
                    <a:pt x="1642586" y="255746"/>
                  </a:cubicBezTo>
                  <a:cubicBezTo>
                    <a:pt x="1640681" y="246221"/>
                    <a:pt x="1640681" y="235744"/>
                    <a:pt x="1640681" y="226219"/>
                  </a:cubicBezTo>
                  <a:cubicBezTo>
                    <a:pt x="1639729" y="226219"/>
                    <a:pt x="1639729" y="226219"/>
                    <a:pt x="1640681" y="226219"/>
                  </a:cubicBezTo>
                  <a:close/>
                  <a:moveTo>
                    <a:pt x="1620679" y="348139"/>
                  </a:moveTo>
                  <a:cubicBezTo>
                    <a:pt x="1620679" y="349091"/>
                    <a:pt x="1620679" y="350044"/>
                    <a:pt x="1620679" y="351949"/>
                  </a:cubicBezTo>
                  <a:cubicBezTo>
                    <a:pt x="1620679" y="352901"/>
                    <a:pt x="1620679" y="353854"/>
                    <a:pt x="1620679" y="353854"/>
                  </a:cubicBezTo>
                  <a:cubicBezTo>
                    <a:pt x="1619726" y="354806"/>
                    <a:pt x="1619726" y="355759"/>
                    <a:pt x="1618774" y="356711"/>
                  </a:cubicBezTo>
                  <a:cubicBezTo>
                    <a:pt x="1619726" y="353854"/>
                    <a:pt x="1620679" y="350044"/>
                    <a:pt x="1620679" y="348139"/>
                  </a:cubicBezTo>
                  <a:close/>
                  <a:moveTo>
                    <a:pt x="1618774" y="311944"/>
                  </a:moveTo>
                  <a:cubicBezTo>
                    <a:pt x="1617821" y="312896"/>
                    <a:pt x="1617821" y="313849"/>
                    <a:pt x="1616869" y="315754"/>
                  </a:cubicBezTo>
                  <a:cubicBezTo>
                    <a:pt x="1613059" y="323374"/>
                    <a:pt x="1609249" y="332899"/>
                    <a:pt x="1605439" y="343376"/>
                  </a:cubicBezTo>
                  <a:cubicBezTo>
                    <a:pt x="1604486" y="345281"/>
                    <a:pt x="1603534" y="348139"/>
                    <a:pt x="1602581" y="350996"/>
                  </a:cubicBezTo>
                  <a:cubicBezTo>
                    <a:pt x="1602581" y="348139"/>
                    <a:pt x="1602581" y="345281"/>
                    <a:pt x="1602581" y="342424"/>
                  </a:cubicBezTo>
                  <a:cubicBezTo>
                    <a:pt x="1605439" y="334804"/>
                    <a:pt x="1609249" y="328136"/>
                    <a:pt x="1613059" y="321469"/>
                  </a:cubicBezTo>
                  <a:cubicBezTo>
                    <a:pt x="1614964" y="317659"/>
                    <a:pt x="1617821" y="313849"/>
                    <a:pt x="1619726" y="310039"/>
                  </a:cubicBezTo>
                  <a:cubicBezTo>
                    <a:pt x="1618774" y="310991"/>
                    <a:pt x="1618774" y="310991"/>
                    <a:pt x="1618774" y="311944"/>
                  </a:cubicBezTo>
                  <a:close/>
                  <a:moveTo>
                    <a:pt x="1610201" y="269081"/>
                  </a:moveTo>
                  <a:cubicBezTo>
                    <a:pt x="1612106" y="265271"/>
                    <a:pt x="1613059" y="261461"/>
                    <a:pt x="1614011" y="258604"/>
                  </a:cubicBezTo>
                  <a:cubicBezTo>
                    <a:pt x="1614964" y="256699"/>
                    <a:pt x="1615916" y="254794"/>
                    <a:pt x="1616869" y="252889"/>
                  </a:cubicBezTo>
                  <a:cubicBezTo>
                    <a:pt x="1616869" y="264319"/>
                    <a:pt x="1617821" y="277654"/>
                    <a:pt x="1617821" y="292894"/>
                  </a:cubicBezTo>
                  <a:cubicBezTo>
                    <a:pt x="1617821" y="292894"/>
                    <a:pt x="1617821" y="293846"/>
                    <a:pt x="1617821" y="293846"/>
                  </a:cubicBezTo>
                  <a:cubicBezTo>
                    <a:pt x="1616869" y="291941"/>
                    <a:pt x="1615916" y="290036"/>
                    <a:pt x="1614011" y="289084"/>
                  </a:cubicBezTo>
                  <a:cubicBezTo>
                    <a:pt x="1611154" y="284321"/>
                    <a:pt x="1608296" y="280511"/>
                    <a:pt x="1606391" y="277654"/>
                  </a:cubicBezTo>
                  <a:cubicBezTo>
                    <a:pt x="1608296" y="274796"/>
                    <a:pt x="1609249" y="271939"/>
                    <a:pt x="1610201" y="269081"/>
                  </a:cubicBezTo>
                  <a:close/>
                  <a:moveTo>
                    <a:pt x="1600676" y="297656"/>
                  </a:moveTo>
                  <a:cubicBezTo>
                    <a:pt x="1602581" y="290989"/>
                    <a:pt x="1604486" y="285274"/>
                    <a:pt x="1606391" y="279559"/>
                  </a:cubicBezTo>
                  <a:cubicBezTo>
                    <a:pt x="1607344" y="282416"/>
                    <a:pt x="1609249" y="286226"/>
                    <a:pt x="1611154" y="290989"/>
                  </a:cubicBezTo>
                  <a:cubicBezTo>
                    <a:pt x="1613059" y="294799"/>
                    <a:pt x="1614964" y="298609"/>
                    <a:pt x="1616869" y="303371"/>
                  </a:cubicBezTo>
                  <a:cubicBezTo>
                    <a:pt x="1613059" y="307181"/>
                    <a:pt x="1610201" y="312896"/>
                    <a:pt x="1606391" y="317659"/>
                  </a:cubicBezTo>
                  <a:cubicBezTo>
                    <a:pt x="1604486" y="320516"/>
                    <a:pt x="1602581" y="322421"/>
                    <a:pt x="1601629" y="325279"/>
                  </a:cubicBezTo>
                  <a:cubicBezTo>
                    <a:pt x="1601629" y="323374"/>
                    <a:pt x="1601629" y="321469"/>
                    <a:pt x="1600676" y="319564"/>
                  </a:cubicBezTo>
                  <a:cubicBezTo>
                    <a:pt x="1600676" y="314801"/>
                    <a:pt x="1599724" y="310039"/>
                    <a:pt x="1599724" y="305276"/>
                  </a:cubicBezTo>
                  <a:cubicBezTo>
                    <a:pt x="1599724" y="302419"/>
                    <a:pt x="1600676" y="300514"/>
                    <a:pt x="1600676" y="297656"/>
                  </a:cubicBezTo>
                  <a:close/>
                  <a:moveTo>
                    <a:pt x="1567339" y="315754"/>
                  </a:moveTo>
                  <a:cubicBezTo>
                    <a:pt x="1567339" y="320516"/>
                    <a:pt x="1568291" y="325279"/>
                    <a:pt x="1568291" y="330041"/>
                  </a:cubicBezTo>
                  <a:cubicBezTo>
                    <a:pt x="1567339" y="326231"/>
                    <a:pt x="1567339" y="323374"/>
                    <a:pt x="1566386" y="320516"/>
                  </a:cubicBezTo>
                  <a:cubicBezTo>
                    <a:pt x="1567339" y="319564"/>
                    <a:pt x="1567339" y="317659"/>
                    <a:pt x="1567339" y="315754"/>
                  </a:cubicBezTo>
                  <a:close/>
                  <a:moveTo>
                    <a:pt x="1547336" y="265271"/>
                  </a:moveTo>
                  <a:cubicBezTo>
                    <a:pt x="1547336" y="269081"/>
                    <a:pt x="1546384" y="271939"/>
                    <a:pt x="1546384" y="275749"/>
                  </a:cubicBezTo>
                  <a:cubicBezTo>
                    <a:pt x="1546384" y="274796"/>
                    <a:pt x="1545431" y="273844"/>
                    <a:pt x="1545431" y="272891"/>
                  </a:cubicBezTo>
                  <a:cubicBezTo>
                    <a:pt x="1546384" y="270986"/>
                    <a:pt x="1546384" y="268129"/>
                    <a:pt x="1547336" y="265271"/>
                  </a:cubicBezTo>
                  <a:close/>
                  <a:moveTo>
                    <a:pt x="1541621" y="286226"/>
                  </a:moveTo>
                  <a:cubicBezTo>
                    <a:pt x="1542574" y="289084"/>
                    <a:pt x="1543526" y="290989"/>
                    <a:pt x="1543526" y="293846"/>
                  </a:cubicBezTo>
                  <a:cubicBezTo>
                    <a:pt x="1543526" y="295751"/>
                    <a:pt x="1542574" y="298609"/>
                    <a:pt x="1542574" y="301466"/>
                  </a:cubicBezTo>
                  <a:cubicBezTo>
                    <a:pt x="1541621" y="298609"/>
                    <a:pt x="1540669" y="294799"/>
                    <a:pt x="1539716" y="291941"/>
                  </a:cubicBezTo>
                  <a:cubicBezTo>
                    <a:pt x="1540669" y="289084"/>
                    <a:pt x="1541621" y="288131"/>
                    <a:pt x="1541621" y="286226"/>
                  </a:cubicBezTo>
                  <a:close/>
                  <a:moveTo>
                    <a:pt x="1537811" y="271939"/>
                  </a:moveTo>
                  <a:cubicBezTo>
                    <a:pt x="1537811" y="273844"/>
                    <a:pt x="1538764" y="274796"/>
                    <a:pt x="1538764" y="276701"/>
                  </a:cubicBezTo>
                  <a:cubicBezTo>
                    <a:pt x="1537811" y="277654"/>
                    <a:pt x="1537811" y="278606"/>
                    <a:pt x="1536859" y="280511"/>
                  </a:cubicBezTo>
                  <a:cubicBezTo>
                    <a:pt x="1537811" y="276701"/>
                    <a:pt x="1537811" y="273844"/>
                    <a:pt x="1537811" y="271939"/>
                  </a:cubicBezTo>
                  <a:close/>
                  <a:moveTo>
                    <a:pt x="1533049" y="338614"/>
                  </a:moveTo>
                  <a:cubicBezTo>
                    <a:pt x="1533049" y="337661"/>
                    <a:pt x="1533049" y="336709"/>
                    <a:pt x="1533049" y="335756"/>
                  </a:cubicBezTo>
                  <a:cubicBezTo>
                    <a:pt x="1534001" y="340519"/>
                    <a:pt x="1534954" y="345281"/>
                    <a:pt x="1535906" y="350044"/>
                  </a:cubicBezTo>
                  <a:cubicBezTo>
                    <a:pt x="1536859" y="352901"/>
                    <a:pt x="1536859" y="354806"/>
                    <a:pt x="1536859" y="357664"/>
                  </a:cubicBezTo>
                  <a:cubicBezTo>
                    <a:pt x="1536859" y="359569"/>
                    <a:pt x="1536859" y="360521"/>
                    <a:pt x="1536859" y="362426"/>
                  </a:cubicBezTo>
                  <a:cubicBezTo>
                    <a:pt x="1536859" y="362426"/>
                    <a:pt x="1536859" y="362426"/>
                    <a:pt x="1536859" y="362426"/>
                  </a:cubicBezTo>
                  <a:cubicBezTo>
                    <a:pt x="1534954" y="356711"/>
                    <a:pt x="1533049" y="351949"/>
                    <a:pt x="1532096" y="346234"/>
                  </a:cubicBezTo>
                  <a:cubicBezTo>
                    <a:pt x="1533049" y="343376"/>
                    <a:pt x="1533049" y="341471"/>
                    <a:pt x="1533049" y="338614"/>
                  </a:cubicBezTo>
                  <a:close/>
                  <a:moveTo>
                    <a:pt x="1519714" y="270986"/>
                  </a:moveTo>
                  <a:cubicBezTo>
                    <a:pt x="1521619" y="279559"/>
                    <a:pt x="1523524" y="288131"/>
                    <a:pt x="1525429" y="297656"/>
                  </a:cubicBezTo>
                  <a:cubicBezTo>
                    <a:pt x="1525429" y="298609"/>
                    <a:pt x="1525429" y="299561"/>
                    <a:pt x="1524476" y="301466"/>
                  </a:cubicBezTo>
                  <a:cubicBezTo>
                    <a:pt x="1523524" y="306229"/>
                    <a:pt x="1522571" y="310991"/>
                    <a:pt x="1521619" y="315754"/>
                  </a:cubicBezTo>
                  <a:cubicBezTo>
                    <a:pt x="1520666" y="313849"/>
                    <a:pt x="1520666" y="311944"/>
                    <a:pt x="1519714" y="310991"/>
                  </a:cubicBezTo>
                  <a:cubicBezTo>
                    <a:pt x="1519714" y="295751"/>
                    <a:pt x="1518761" y="281464"/>
                    <a:pt x="1517809" y="268129"/>
                  </a:cubicBezTo>
                  <a:cubicBezTo>
                    <a:pt x="1519714" y="268129"/>
                    <a:pt x="1519714" y="269081"/>
                    <a:pt x="1519714" y="270986"/>
                  </a:cubicBezTo>
                  <a:close/>
                  <a:moveTo>
                    <a:pt x="1503521" y="302419"/>
                  </a:moveTo>
                  <a:cubicBezTo>
                    <a:pt x="1503521" y="306229"/>
                    <a:pt x="1503521" y="310039"/>
                    <a:pt x="1502569" y="313849"/>
                  </a:cubicBezTo>
                  <a:cubicBezTo>
                    <a:pt x="1502569" y="318611"/>
                    <a:pt x="1502569" y="324326"/>
                    <a:pt x="1502569" y="330041"/>
                  </a:cubicBezTo>
                  <a:cubicBezTo>
                    <a:pt x="1502569" y="330041"/>
                    <a:pt x="1502569" y="330041"/>
                    <a:pt x="1501616" y="329089"/>
                  </a:cubicBezTo>
                  <a:cubicBezTo>
                    <a:pt x="1500664" y="323374"/>
                    <a:pt x="1498759" y="317659"/>
                    <a:pt x="1497806" y="311944"/>
                  </a:cubicBezTo>
                  <a:cubicBezTo>
                    <a:pt x="1500664" y="309086"/>
                    <a:pt x="1502569" y="306229"/>
                    <a:pt x="1503521" y="302419"/>
                  </a:cubicBezTo>
                  <a:close/>
                  <a:moveTo>
                    <a:pt x="1477804" y="272891"/>
                  </a:moveTo>
                  <a:cubicBezTo>
                    <a:pt x="1477804" y="273844"/>
                    <a:pt x="1477804" y="273844"/>
                    <a:pt x="1477804" y="272891"/>
                  </a:cubicBezTo>
                  <a:cubicBezTo>
                    <a:pt x="1477804" y="275749"/>
                    <a:pt x="1477804" y="278606"/>
                    <a:pt x="1477804" y="282416"/>
                  </a:cubicBezTo>
                  <a:cubicBezTo>
                    <a:pt x="1477804" y="286226"/>
                    <a:pt x="1476851" y="290989"/>
                    <a:pt x="1476851" y="294799"/>
                  </a:cubicBezTo>
                  <a:cubicBezTo>
                    <a:pt x="1476851" y="294799"/>
                    <a:pt x="1476851" y="295751"/>
                    <a:pt x="1475899" y="295751"/>
                  </a:cubicBezTo>
                  <a:cubicBezTo>
                    <a:pt x="1475899" y="290989"/>
                    <a:pt x="1474946" y="286226"/>
                    <a:pt x="1474946" y="282416"/>
                  </a:cubicBezTo>
                  <a:cubicBezTo>
                    <a:pt x="1475899" y="279559"/>
                    <a:pt x="1476851" y="276701"/>
                    <a:pt x="1477804" y="272891"/>
                  </a:cubicBezTo>
                  <a:close/>
                  <a:moveTo>
                    <a:pt x="1461611" y="326231"/>
                  </a:moveTo>
                  <a:cubicBezTo>
                    <a:pt x="1461611" y="327184"/>
                    <a:pt x="1461611" y="327184"/>
                    <a:pt x="1461611" y="328136"/>
                  </a:cubicBezTo>
                  <a:cubicBezTo>
                    <a:pt x="1461611" y="329089"/>
                    <a:pt x="1460659" y="329089"/>
                    <a:pt x="1460659" y="330041"/>
                  </a:cubicBezTo>
                  <a:cubicBezTo>
                    <a:pt x="1460659" y="330041"/>
                    <a:pt x="1460659" y="330041"/>
                    <a:pt x="1460659" y="329089"/>
                  </a:cubicBezTo>
                  <a:cubicBezTo>
                    <a:pt x="1460659" y="328136"/>
                    <a:pt x="1460659" y="327184"/>
                    <a:pt x="1461611" y="326231"/>
                  </a:cubicBezTo>
                  <a:close/>
                  <a:moveTo>
                    <a:pt x="1457801" y="309086"/>
                  </a:moveTo>
                  <a:cubicBezTo>
                    <a:pt x="1456849" y="310039"/>
                    <a:pt x="1456849" y="310039"/>
                    <a:pt x="1457801" y="309086"/>
                  </a:cubicBezTo>
                  <a:cubicBezTo>
                    <a:pt x="1456849" y="307181"/>
                    <a:pt x="1456849" y="305276"/>
                    <a:pt x="1455896" y="302419"/>
                  </a:cubicBezTo>
                  <a:cubicBezTo>
                    <a:pt x="1455896" y="305276"/>
                    <a:pt x="1456849" y="307181"/>
                    <a:pt x="1457801" y="309086"/>
                  </a:cubicBezTo>
                  <a:close/>
                  <a:moveTo>
                    <a:pt x="1442561" y="328136"/>
                  </a:moveTo>
                  <a:cubicBezTo>
                    <a:pt x="1442561" y="324326"/>
                    <a:pt x="1442561" y="321469"/>
                    <a:pt x="1442561" y="318611"/>
                  </a:cubicBezTo>
                  <a:cubicBezTo>
                    <a:pt x="1443514" y="323374"/>
                    <a:pt x="1443514" y="329089"/>
                    <a:pt x="1444466" y="333851"/>
                  </a:cubicBezTo>
                  <a:cubicBezTo>
                    <a:pt x="1443514" y="332899"/>
                    <a:pt x="1443514" y="330994"/>
                    <a:pt x="1442561" y="330041"/>
                  </a:cubicBezTo>
                  <a:cubicBezTo>
                    <a:pt x="1442561" y="330041"/>
                    <a:pt x="1442561" y="329089"/>
                    <a:pt x="1442561" y="328136"/>
                  </a:cubicBezTo>
                  <a:close/>
                  <a:moveTo>
                    <a:pt x="1415891" y="281464"/>
                  </a:moveTo>
                  <a:cubicBezTo>
                    <a:pt x="1415891" y="284321"/>
                    <a:pt x="1415891" y="286226"/>
                    <a:pt x="1415891" y="289084"/>
                  </a:cubicBezTo>
                  <a:cubicBezTo>
                    <a:pt x="1415891" y="289084"/>
                    <a:pt x="1415891" y="289084"/>
                    <a:pt x="1415891" y="289084"/>
                  </a:cubicBezTo>
                  <a:cubicBezTo>
                    <a:pt x="1414939" y="288131"/>
                    <a:pt x="1413986" y="287179"/>
                    <a:pt x="1413034" y="286226"/>
                  </a:cubicBezTo>
                  <a:cubicBezTo>
                    <a:pt x="1414939" y="284321"/>
                    <a:pt x="1415891" y="282416"/>
                    <a:pt x="1415891" y="281464"/>
                  </a:cubicBezTo>
                  <a:close/>
                  <a:moveTo>
                    <a:pt x="1412081" y="290036"/>
                  </a:moveTo>
                  <a:cubicBezTo>
                    <a:pt x="1413034" y="290989"/>
                    <a:pt x="1413034" y="291941"/>
                    <a:pt x="1413986" y="292894"/>
                  </a:cubicBezTo>
                  <a:cubicBezTo>
                    <a:pt x="1414939" y="293846"/>
                    <a:pt x="1414939" y="294799"/>
                    <a:pt x="1415891" y="295751"/>
                  </a:cubicBezTo>
                  <a:cubicBezTo>
                    <a:pt x="1415891" y="297656"/>
                    <a:pt x="1415891" y="299561"/>
                    <a:pt x="1415891" y="300514"/>
                  </a:cubicBezTo>
                  <a:cubicBezTo>
                    <a:pt x="1413986" y="296704"/>
                    <a:pt x="1413034" y="293846"/>
                    <a:pt x="1412081" y="290036"/>
                  </a:cubicBezTo>
                  <a:cubicBezTo>
                    <a:pt x="1412081" y="290036"/>
                    <a:pt x="1412081" y="290036"/>
                    <a:pt x="1412081" y="290036"/>
                  </a:cubicBezTo>
                  <a:close/>
                  <a:moveTo>
                    <a:pt x="1383506" y="364331"/>
                  </a:moveTo>
                  <a:cubicBezTo>
                    <a:pt x="1383506" y="362426"/>
                    <a:pt x="1383506" y="360521"/>
                    <a:pt x="1382554" y="358616"/>
                  </a:cubicBezTo>
                  <a:cubicBezTo>
                    <a:pt x="1382554" y="358616"/>
                    <a:pt x="1382554" y="357664"/>
                    <a:pt x="1382554" y="357664"/>
                  </a:cubicBezTo>
                  <a:cubicBezTo>
                    <a:pt x="1382554" y="358616"/>
                    <a:pt x="1383506" y="360521"/>
                    <a:pt x="1383506" y="362426"/>
                  </a:cubicBezTo>
                  <a:cubicBezTo>
                    <a:pt x="1384459" y="363379"/>
                    <a:pt x="1384459" y="363379"/>
                    <a:pt x="1383506" y="364331"/>
                  </a:cubicBezTo>
                  <a:close/>
                  <a:moveTo>
                    <a:pt x="1386364" y="298609"/>
                  </a:moveTo>
                  <a:cubicBezTo>
                    <a:pt x="1386364" y="298609"/>
                    <a:pt x="1386364" y="298609"/>
                    <a:pt x="1386364" y="298609"/>
                  </a:cubicBezTo>
                  <a:cubicBezTo>
                    <a:pt x="1385411" y="296704"/>
                    <a:pt x="1385411" y="295751"/>
                    <a:pt x="1384459" y="293846"/>
                  </a:cubicBezTo>
                  <a:cubicBezTo>
                    <a:pt x="1385411" y="292894"/>
                    <a:pt x="1385411" y="291941"/>
                    <a:pt x="1386364" y="290989"/>
                  </a:cubicBezTo>
                  <a:cubicBezTo>
                    <a:pt x="1388269" y="289084"/>
                    <a:pt x="1389221" y="287179"/>
                    <a:pt x="1391126" y="286226"/>
                  </a:cubicBezTo>
                  <a:cubicBezTo>
                    <a:pt x="1389221" y="290036"/>
                    <a:pt x="1387316" y="293846"/>
                    <a:pt x="1386364" y="298609"/>
                  </a:cubicBezTo>
                  <a:close/>
                  <a:moveTo>
                    <a:pt x="1383506" y="287179"/>
                  </a:moveTo>
                  <a:cubicBezTo>
                    <a:pt x="1383506" y="287179"/>
                    <a:pt x="1382554" y="288131"/>
                    <a:pt x="1382554" y="288131"/>
                  </a:cubicBezTo>
                  <a:cubicBezTo>
                    <a:pt x="1380649" y="283369"/>
                    <a:pt x="1378744" y="278606"/>
                    <a:pt x="1376839" y="274796"/>
                  </a:cubicBezTo>
                  <a:cubicBezTo>
                    <a:pt x="1379696" y="262414"/>
                    <a:pt x="1382554" y="251936"/>
                    <a:pt x="1384459" y="242411"/>
                  </a:cubicBezTo>
                  <a:cubicBezTo>
                    <a:pt x="1385411" y="250031"/>
                    <a:pt x="1387316" y="263366"/>
                    <a:pt x="1390174" y="281464"/>
                  </a:cubicBezTo>
                  <a:cubicBezTo>
                    <a:pt x="1388269" y="283369"/>
                    <a:pt x="1386364" y="285274"/>
                    <a:pt x="1383506" y="287179"/>
                  </a:cubicBezTo>
                  <a:close/>
                  <a:moveTo>
                    <a:pt x="1391126" y="310991"/>
                  </a:moveTo>
                  <a:cubicBezTo>
                    <a:pt x="1392079" y="307181"/>
                    <a:pt x="1392079" y="303371"/>
                    <a:pt x="1393031" y="299561"/>
                  </a:cubicBezTo>
                  <a:cubicBezTo>
                    <a:pt x="1393031" y="299561"/>
                    <a:pt x="1393031" y="298609"/>
                    <a:pt x="1393031" y="298609"/>
                  </a:cubicBezTo>
                  <a:cubicBezTo>
                    <a:pt x="1393031" y="300514"/>
                    <a:pt x="1393984" y="303371"/>
                    <a:pt x="1393984" y="305276"/>
                  </a:cubicBezTo>
                  <a:cubicBezTo>
                    <a:pt x="1393984" y="308134"/>
                    <a:pt x="1392079" y="309086"/>
                    <a:pt x="1391126" y="310991"/>
                  </a:cubicBezTo>
                  <a:close/>
                  <a:moveTo>
                    <a:pt x="1397794" y="278606"/>
                  </a:moveTo>
                  <a:cubicBezTo>
                    <a:pt x="1397794" y="278606"/>
                    <a:pt x="1397794" y="278606"/>
                    <a:pt x="1397794" y="278606"/>
                  </a:cubicBezTo>
                  <a:cubicBezTo>
                    <a:pt x="1397794" y="278606"/>
                    <a:pt x="1397794" y="279559"/>
                    <a:pt x="1397794" y="279559"/>
                  </a:cubicBezTo>
                  <a:cubicBezTo>
                    <a:pt x="1397794" y="279559"/>
                    <a:pt x="1397794" y="279559"/>
                    <a:pt x="1397794" y="278606"/>
                  </a:cubicBezTo>
                  <a:cubicBezTo>
                    <a:pt x="1397794" y="278606"/>
                    <a:pt x="1397794" y="278606"/>
                    <a:pt x="1397794" y="278606"/>
                  </a:cubicBezTo>
                  <a:close/>
                  <a:moveTo>
                    <a:pt x="1397794" y="322421"/>
                  </a:moveTo>
                  <a:cubicBezTo>
                    <a:pt x="1398746" y="325279"/>
                    <a:pt x="1398746" y="328136"/>
                    <a:pt x="1399699" y="331946"/>
                  </a:cubicBezTo>
                  <a:cubicBezTo>
                    <a:pt x="1399699" y="332899"/>
                    <a:pt x="1399699" y="332899"/>
                    <a:pt x="1399699" y="333851"/>
                  </a:cubicBezTo>
                  <a:cubicBezTo>
                    <a:pt x="1398746" y="330994"/>
                    <a:pt x="1397794" y="328136"/>
                    <a:pt x="1396841" y="326231"/>
                  </a:cubicBezTo>
                  <a:cubicBezTo>
                    <a:pt x="1396841" y="324326"/>
                    <a:pt x="1396841" y="323374"/>
                    <a:pt x="1397794" y="322421"/>
                  </a:cubicBezTo>
                  <a:close/>
                  <a:moveTo>
                    <a:pt x="1387316" y="231934"/>
                  </a:moveTo>
                  <a:cubicBezTo>
                    <a:pt x="1389221" y="242411"/>
                    <a:pt x="1392079" y="255746"/>
                    <a:pt x="1395889" y="270986"/>
                  </a:cubicBezTo>
                  <a:cubicBezTo>
                    <a:pt x="1395889" y="271939"/>
                    <a:pt x="1395889" y="271939"/>
                    <a:pt x="1394936" y="272891"/>
                  </a:cubicBezTo>
                  <a:cubicBezTo>
                    <a:pt x="1390174" y="257651"/>
                    <a:pt x="1386364" y="246221"/>
                    <a:pt x="1384459" y="240506"/>
                  </a:cubicBezTo>
                  <a:cubicBezTo>
                    <a:pt x="1386364" y="237649"/>
                    <a:pt x="1387316" y="234791"/>
                    <a:pt x="1387316" y="231934"/>
                  </a:cubicBezTo>
                  <a:close/>
                  <a:moveTo>
                    <a:pt x="1380649" y="232886"/>
                  </a:moveTo>
                  <a:cubicBezTo>
                    <a:pt x="1382554" y="230029"/>
                    <a:pt x="1384459" y="227171"/>
                    <a:pt x="1386364" y="225266"/>
                  </a:cubicBezTo>
                  <a:cubicBezTo>
                    <a:pt x="1386364" y="225266"/>
                    <a:pt x="1386364" y="225266"/>
                    <a:pt x="1386364" y="225266"/>
                  </a:cubicBezTo>
                  <a:cubicBezTo>
                    <a:pt x="1382554" y="234791"/>
                    <a:pt x="1377791" y="247174"/>
                    <a:pt x="1372076" y="262414"/>
                  </a:cubicBezTo>
                  <a:cubicBezTo>
                    <a:pt x="1371124" y="260509"/>
                    <a:pt x="1371124" y="259556"/>
                    <a:pt x="1370171" y="257651"/>
                  </a:cubicBezTo>
                  <a:cubicBezTo>
                    <a:pt x="1369219" y="256699"/>
                    <a:pt x="1369219" y="255746"/>
                    <a:pt x="1369219" y="253841"/>
                  </a:cubicBezTo>
                  <a:cubicBezTo>
                    <a:pt x="1373029" y="245269"/>
                    <a:pt x="1376839" y="238601"/>
                    <a:pt x="1380649" y="232886"/>
                  </a:cubicBezTo>
                  <a:close/>
                  <a:moveTo>
                    <a:pt x="1356836" y="300514"/>
                  </a:moveTo>
                  <a:cubicBezTo>
                    <a:pt x="1356836" y="301466"/>
                    <a:pt x="1356836" y="301466"/>
                    <a:pt x="1356836" y="302419"/>
                  </a:cubicBezTo>
                  <a:cubicBezTo>
                    <a:pt x="1356836" y="303371"/>
                    <a:pt x="1356836" y="303371"/>
                    <a:pt x="1355884" y="304324"/>
                  </a:cubicBezTo>
                  <a:cubicBezTo>
                    <a:pt x="1355884" y="302419"/>
                    <a:pt x="1355884" y="301466"/>
                    <a:pt x="1355884" y="299561"/>
                  </a:cubicBezTo>
                  <a:cubicBezTo>
                    <a:pt x="1355884" y="299561"/>
                    <a:pt x="1356836" y="299561"/>
                    <a:pt x="1356836" y="300514"/>
                  </a:cubicBezTo>
                  <a:close/>
                  <a:moveTo>
                    <a:pt x="1339691" y="325279"/>
                  </a:moveTo>
                  <a:cubicBezTo>
                    <a:pt x="1339691" y="325279"/>
                    <a:pt x="1339691" y="324326"/>
                    <a:pt x="1339691" y="324326"/>
                  </a:cubicBezTo>
                  <a:cubicBezTo>
                    <a:pt x="1340644" y="322421"/>
                    <a:pt x="1341596" y="319564"/>
                    <a:pt x="1341596" y="317659"/>
                  </a:cubicBezTo>
                  <a:cubicBezTo>
                    <a:pt x="1341596" y="317659"/>
                    <a:pt x="1341596" y="317659"/>
                    <a:pt x="1341596" y="317659"/>
                  </a:cubicBezTo>
                  <a:cubicBezTo>
                    <a:pt x="1341596" y="322421"/>
                    <a:pt x="1341596" y="326231"/>
                    <a:pt x="1341596" y="330994"/>
                  </a:cubicBezTo>
                  <a:cubicBezTo>
                    <a:pt x="1341596" y="328136"/>
                    <a:pt x="1340644" y="326231"/>
                    <a:pt x="1339691" y="325279"/>
                  </a:cubicBezTo>
                  <a:close/>
                  <a:moveTo>
                    <a:pt x="1340644" y="226219"/>
                  </a:moveTo>
                  <a:cubicBezTo>
                    <a:pt x="1340644" y="225266"/>
                    <a:pt x="1340644" y="225266"/>
                    <a:pt x="1340644" y="226219"/>
                  </a:cubicBezTo>
                  <a:cubicBezTo>
                    <a:pt x="1341596" y="229076"/>
                    <a:pt x="1343501" y="232886"/>
                    <a:pt x="1344454" y="237649"/>
                  </a:cubicBezTo>
                  <a:cubicBezTo>
                    <a:pt x="1344454" y="239554"/>
                    <a:pt x="1344454" y="240506"/>
                    <a:pt x="1344454" y="242411"/>
                  </a:cubicBezTo>
                  <a:cubicBezTo>
                    <a:pt x="1344454" y="249079"/>
                    <a:pt x="1343501" y="256699"/>
                    <a:pt x="1343501" y="264319"/>
                  </a:cubicBezTo>
                  <a:cubicBezTo>
                    <a:pt x="1343501" y="267176"/>
                    <a:pt x="1343501" y="270034"/>
                    <a:pt x="1343501" y="272891"/>
                  </a:cubicBezTo>
                  <a:cubicBezTo>
                    <a:pt x="1341596" y="271939"/>
                    <a:pt x="1340644" y="270034"/>
                    <a:pt x="1339691" y="269081"/>
                  </a:cubicBezTo>
                  <a:cubicBezTo>
                    <a:pt x="1338739" y="252889"/>
                    <a:pt x="1339691" y="238601"/>
                    <a:pt x="1340644" y="226219"/>
                  </a:cubicBezTo>
                  <a:close/>
                  <a:moveTo>
                    <a:pt x="1337786" y="295751"/>
                  </a:moveTo>
                  <a:cubicBezTo>
                    <a:pt x="1337786" y="288131"/>
                    <a:pt x="1338739" y="279559"/>
                    <a:pt x="1338739" y="271939"/>
                  </a:cubicBezTo>
                  <a:cubicBezTo>
                    <a:pt x="1339691" y="272891"/>
                    <a:pt x="1341596" y="274796"/>
                    <a:pt x="1342549" y="276701"/>
                  </a:cubicBezTo>
                  <a:cubicBezTo>
                    <a:pt x="1342549" y="276701"/>
                    <a:pt x="1342549" y="276701"/>
                    <a:pt x="1342549" y="276701"/>
                  </a:cubicBezTo>
                  <a:cubicBezTo>
                    <a:pt x="1342549" y="279559"/>
                    <a:pt x="1342549" y="283369"/>
                    <a:pt x="1342549" y="286226"/>
                  </a:cubicBezTo>
                  <a:cubicBezTo>
                    <a:pt x="1340644" y="290036"/>
                    <a:pt x="1338739" y="292894"/>
                    <a:pt x="1337786" y="295751"/>
                  </a:cubicBezTo>
                  <a:cubicBezTo>
                    <a:pt x="1337786" y="296704"/>
                    <a:pt x="1337786" y="296704"/>
                    <a:pt x="1337786" y="296704"/>
                  </a:cubicBezTo>
                  <a:cubicBezTo>
                    <a:pt x="1337786" y="296704"/>
                    <a:pt x="1337786" y="295751"/>
                    <a:pt x="1337786" y="295751"/>
                  </a:cubicBezTo>
                  <a:close/>
                  <a:moveTo>
                    <a:pt x="1314926" y="320516"/>
                  </a:move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lose/>
                  <a:moveTo>
                    <a:pt x="1311116" y="312896"/>
                  </a:moveTo>
                  <a:cubicBezTo>
                    <a:pt x="1311116" y="312896"/>
                    <a:pt x="1312069" y="313849"/>
                    <a:pt x="1311116" y="312896"/>
                  </a:cubicBezTo>
                  <a:cubicBezTo>
                    <a:pt x="1311116" y="313849"/>
                    <a:pt x="1311116" y="313849"/>
                    <a:pt x="1311116" y="314801"/>
                  </a:cubicBezTo>
                  <a:cubicBezTo>
                    <a:pt x="1311116" y="314801"/>
                    <a:pt x="1311116" y="314801"/>
                    <a:pt x="1311116" y="314801"/>
                  </a:cubicBezTo>
                  <a:cubicBezTo>
                    <a:pt x="1311116" y="313849"/>
                    <a:pt x="1311116" y="313849"/>
                    <a:pt x="1311116" y="312896"/>
                  </a:cubicBezTo>
                  <a:close/>
                  <a:moveTo>
                    <a:pt x="1242536" y="344329"/>
                  </a:moveTo>
                  <a:cubicBezTo>
                    <a:pt x="1241584" y="341471"/>
                    <a:pt x="1239679" y="339566"/>
                    <a:pt x="1238726" y="336709"/>
                  </a:cubicBezTo>
                  <a:cubicBezTo>
                    <a:pt x="1238726" y="328136"/>
                    <a:pt x="1238726" y="318611"/>
                    <a:pt x="1238726" y="310991"/>
                  </a:cubicBezTo>
                  <a:cubicBezTo>
                    <a:pt x="1238726" y="309086"/>
                    <a:pt x="1238726" y="308134"/>
                    <a:pt x="1238726" y="307181"/>
                  </a:cubicBezTo>
                  <a:cubicBezTo>
                    <a:pt x="1240631" y="317659"/>
                    <a:pt x="1241584" y="328136"/>
                    <a:pt x="1244441" y="339566"/>
                  </a:cubicBezTo>
                  <a:cubicBezTo>
                    <a:pt x="1244441" y="339566"/>
                    <a:pt x="1244441" y="340519"/>
                    <a:pt x="1244441" y="340519"/>
                  </a:cubicBezTo>
                  <a:cubicBezTo>
                    <a:pt x="1243489" y="341471"/>
                    <a:pt x="1242536" y="343376"/>
                    <a:pt x="1242536" y="344329"/>
                  </a:cubicBezTo>
                  <a:close/>
                  <a:moveTo>
                    <a:pt x="1279684" y="290989"/>
                  </a:moveTo>
                  <a:cubicBezTo>
                    <a:pt x="1279684" y="289084"/>
                    <a:pt x="1279684" y="286226"/>
                    <a:pt x="1279684" y="284321"/>
                  </a:cubicBezTo>
                  <a:cubicBezTo>
                    <a:pt x="1280636" y="285274"/>
                    <a:pt x="1280636" y="286226"/>
                    <a:pt x="1281589" y="287179"/>
                  </a:cubicBezTo>
                  <a:cubicBezTo>
                    <a:pt x="1280636" y="289084"/>
                    <a:pt x="1279684" y="290036"/>
                    <a:pt x="1279684" y="290989"/>
                  </a:cubicBezTo>
                  <a:close/>
                  <a:moveTo>
                    <a:pt x="1298734" y="332899"/>
                  </a:moveTo>
                  <a:cubicBezTo>
                    <a:pt x="1298734" y="332899"/>
                    <a:pt x="1298734" y="332899"/>
                    <a:pt x="1298734" y="332899"/>
                  </a:cubicBezTo>
                  <a:cubicBezTo>
                    <a:pt x="1298734" y="331946"/>
                    <a:pt x="1298734" y="331946"/>
                    <a:pt x="1298734" y="330994"/>
                  </a:cubicBezTo>
                  <a:cubicBezTo>
                    <a:pt x="1298734" y="331946"/>
                    <a:pt x="1298734" y="332899"/>
                    <a:pt x="1298734" y="332899"/>
                  </a:cubicBezTo>
                  <a:close/>
                  <a:moveTo>
                    <a:pt x="1295876" y="278606"/>
                  </a:moveTo>
                  <a:cubicBezTo>
                    <a:pt x="1298734" y="285274"/>
                    <a:pt x="1301591" y="291941"/>
                    <a:pt x="1305401" y="299561"/>
                  </a:cubicBezTo>
                  <a:cubicBezTo>
                    <a:pt x="1305401" y="299561"/>
                    <a:pt x="1305401" y="299561"/>
                    <a:pt x="1305401" y="300514"/>
                  </a:cubicBezTo>
                  <a:cubicBezTo>
                    <a:pt x="1305401" y="301466"/>
                    <a:pt x="1305401" y="302419"/>
                    <a:pt x="1304449" y="303371"/>
                  </a:cubicBezTo>
                  <a:cubicBezTo>
                    <a:pt x="1303496" y="300514"/>
                    <a:pt x="1301591" y="298609"/>
                    <a:pt x="1300639" y="295751"/>
                  </a:cubicBezTo>
                  <a:cubicBezTo>
                    <a:pt x="1298734" y="291941"/>
                    <a:pt x="1296829" y="288131"/>
                    <a:pt x="1293971" y="284321"/>
                  </a:cubicBezTo>
                  <a:cubicBezTo>
                    <a:pt x="1294924" y="282416"/>
                    <a:pt x="1295876" y="280511"/>
                    <a:pt x="1295876" y="278606"/>
                  </a:cubicBezTo>
                  <a:close/>
                  <a:moveTo>
                    <a:pt x="1299686" y="328136"/>
                  </a:moveTo>
                  <a:cubicBezTo>
                    <a:pt x="1299686" y="329089"/>
                    <a:pt x="1299686" y="329089"/>
                    <a:pt x="1299686" y="330041"/>
                  </a:cubicBezTo>
                  <a:cubicBezTo>
                    <a:pt x="1299686" y="330041"/>
                    <a:pt x="1298734" y="330994"/>
                    <a:pt x="1298734" y="331946"/>
                  </a:cubicBezTo>
                  <a:cubicBezTo>
                    <a:pt x="1296829" y="329089"/>
                    <a:pt x="1294924" y="326231"/>
                    <a:pt x="1293019" y="324326"/>
                  </a:cubicBezTo>
                  <a:cubicBezTo>
                    <a:pt x="1292066" y="322421"/>
                    <a:pt x="1290161" y="320516"/>
                    <a:pt x="1289209" y="318611"/>
                  </a:cubicBezTo>
                  <a:cubicBezTo>
                    <a:pt x="1289209" y="318611"/>
                    <a:pt x="1289209" y="318611"/>
                    <a:pt x="1289209" y="318611"/>
                  </a:cubicBezTo>
                  <a:cubicBezTo>
                    <a:pt x="1289209" y="314801"/>
                    <a:pt x="1289209" y="311944"/>
                    <a:pt x="1289209" y="309086"/>
                  </a:cubicBezTo>
                  <a:cubicBezTo>
                    <a:pt x="1289209" y="308134"/>
                    <a:pt x="1290161" y="306229"/>
                    <a:pt x="1290161" y="305276"/>
                  </a:cubicBezTo>
                  <a:cubicBezTo>
                    <a:pt x="1293019" y="311944"/>
                    <a:pt x="1296829" y="319564"/>
                    <a:pt x="1299686" y="328136"/>
                  </a:cubicBezTo>
                  <a:close/>
                  <a:moveTo>
                    <a:pt x="1289209" y="263366"/>
                  </a:moveTo>
                  <a:cubicBezTo>
                    <a:pt x="1288256" y="265271"/>
                    <a:pt x="1288256" y="266224"/>
                    <a:pt x="1287304" y="268129"/>
                  </a:cubicBezTo>
                  <a:cubicBezTo>
                    <a:pt x="1287304" y="265271"/>
                    <a:pt x="1287304" y="262414"/>
                    <a:pt x="1287304" y="259556"/>
                  </a:cubicBezTo>
                  <a:cubicBezTo>
                    <a:pt x="1287304" y="260509"/>
                    <a:pt x="1288256" y="262414"/>
                    <a:pt x="1289209" y="263366"/>
                  </a:cubicBezTo>
                  <a:close/>
                  <a:moveTo>
                    <a:pt x="1276826" y="238601"/>
                  </a:moveTo>
                  <a:cubicBezTo>
                    <a:pt x="1277779" y="239554"/>
                    <a:pt x="1277779" y="240506"/>
                    <a:pt x="1278731" y="242411"/>
                  </a:cubicBezTo>
                  <a:cubicBezTo>
                    <a:pt x="1280636" y="246221"/>
                    <a:pt x="1283494" y="251936"/>
                    <a:pt x="1286351" y="257651"/>
                  </a:cubicBezTo>
                  <a:cubicBezTo>
                    <a:pt x="1286351" y="260509"/>
                    <a:pt x="1285399" y="263366"/>
                    <a:pt x="1285399" y="267176"/>
                  </a:cubicBezTo>
                  <a:cubicBezTo>
                    <a:pt x="1282541" y="263366"/>
                    <a:pt x="1280636" y="259556"/>
                    <a:pt x="1277779" y="255746"/>
                  </a:cubicBezTo>
                  <a:cubicBezTo>
                    <a:pt x="1277779" y="250031"/>
                    <a:pt x="1276826" y="245269"/>
                    <a:pt x="1276826" y="242411"/>
                  </a:cubicBezTo>
                  <a:cubicBezTo>
                    <a:pt x="1276826" y="241459"/>
                    <a:pt x="1276826" y="239554"/>
                    <a:pt x="1276826" y="238601"/>
                  </a:cubicBezTo>
                  <a:close/>
                  <a:moveTo>
                    <a:pt x="1273016" y="271939"/>
                  </a:moveTo>
                  <a:cubicBezTo>
                    <a:pt x="1273016" y="271939"/>
                    <a:pt x="1273969" y="272891"/>
                    <a:pt x="1273969" y="272891"/>
                  </a:cubicBezTo>
                  <a:cubicBezTo>
                    <a:pt x="1273969" y="278606"/>
                    <a:pt x="1273016" y="284321"/>
                    <a:pt x="1273016" y="291941"/>
                  </a:cubicBezTo>
                  <a:cubicBezTo>
                    <a:pt x="1272064" y="290989"/>
                    <a:pt x="1272064" y="289084"/>
                    <a:pt x="1271111" y="288131"/>
                  </a:cubicBezTo>
                  <a:cubicBezTo>
                    <a:pt x="1271111" y="282416"/>
                    <a:pt x="1272064" y="276701"/>
                    <a:pt x="1273016" y="271939"/>
                  </a:cubicBezTo>
                  <a:close/>
                  <a:moveTo>
                    <a:pt x="1240631" y="229076"/>
                  </a:moveTo>
                  <a:cubicBezTo>
                    <a:pt x="1241584" y="226219"/>
                    <a:pt x="1243489" y="223361"/>
                    <a:pt x="1244441" y="220504"/>
                  </a:cubicBezTo>
                  <a:cubicBezTo>
                    <a:pt x="1247299" y="226219"/>
                    <a:pt x="1251109" y="230981"/>
                    <a:pt x="1253966" y="237649"/>
                  </a:cubicBezTo>
                  <a:cubicBezTo>
                    <a:pt x="1257776" y="244316"/>
                    <a:pt x="1260634" y="250031"/>
                    <a:pt x="1264444" y="257651"/>
                  </a:cubicBezTo>
                  <a:cubicBezTo>
                    <a:pt x="1265396" y="259556"/>
                    <a:pt x="1267301" y="262414"/>
                    <a:pt x="1268254" y="264319"/>
                  </a:cubicBezTo>
                  <a:cubicBezTo>
                    <a:pt x="1266349" y="270986"/>
                    <a:pt x="1264444" y="277654"/>
                    <a:pt x="1262539" y="286226"/>
                  </a:cubicBezTo>
                  <a:cubicBezTo>
                    <a:pt x="1259681" y="283369"/>
                    <a:pt x="1257776" y="280511"/>
                    <a:pt x="1254919" y="277654"/>
                  </a:cubicBezTo>
                  <a:cubicBezTo>
                    <a:pt x="1250156" y="268129"/>
                    <a:pt x="1246346" y="259556"/>
                    <a:pt x="1241584" y="251936"/>
                  </a:cubicBezTo>
                  <a:cubicBezTo>
                    <a:pt x="1239679" y="249079"/>
                    <a:pt x="1237774" y="246221"/>
                    <a:pt x="1235869" y="243364"/>
                  </a:cubicBezTo>
                  <a:cubicBezTo>
                    <a:pt x="1235869" y="243364"/>
                    <a:pt x="1235869" y="242411"/>
                    <a:pt x="1235869" y="242411"/>
                  </a:cubicBezTo>
                  <a:cubicBezTo>
                    <a:pt x="1237774" y="236696"/>
                    <a:pt x="1239679" y="232886"/>
                    <a:pt x="1240631" y="229076"/>
                  </a:cubicBezTo>
                  <a:close/>
                  <a:moveTo>
                    <a:pt x="1228249" y="304324"/>
                  </a:moveTo>
                  <a:cubicBezTo>
                    <a:pt x="1228249" y="298609"/>
                    <a:pt x="1227296" y="292894"/>
                    <a:pt x="1227296" y="288131"/>
                  </a:cubicBezTo>
                  <a:lnTo>
                    <a:pt x="1227296" y="281464"/>
                  </a:lnTo>
                  <a:cubicBezTo>
                    <a:pt x="1227296" y="280511"/>
                    <a:pt x="1228249" y="280511"/>
                    <a:pt x="1228249" y="279559"/>
                  </a:cubicBezTo>
                  <a:cubicBezTo>
                    <a:pt x="1228249" y="279559"/>
                    <a:pt x="1228249" y="278606"/>
                    <a:pt x="1228249" y="278606"/>
                  </a:cubicBezTo>
                  <a:cubicBezTo>
                    <a:pt x="1228249" y="278606"/>
                    <a:pt x="1229201" y="279559"/>
                    <a:pt x="1229201" y="279559"/>
                  </a:cubicBezTo>
                  <a:cubicBezTo>
                    <a:pt x="1230154" y="280511"/>
                    <a:pt x="1230154" y="282416"/>
                    <a:pt x="1231106" y="284321"/>
                  </a:cubicBezTo>
                  <a:cubicBezTo>
                    <a:pt x="1230154" y="290036"/>
                    <a:pt x="1229201" y="296704"/>
                    <a:pt x="1228249" y="304324"/>
                  </a:cubicBezTo>
                  <a:close/>
                  <a:moveTo>
                    <a:pt x="1232059" y="280511"/>
                  </a:moveTo>
                  <a:cubicBezTo>
                    <a:pt x="1232059" y="279559"/>
                    <a:pt x="1232059" y="279559"/>
                    <a:pt x="1232059" y="278606"/>
                  </a:cubicBezTo>
                  <a:cubicBezTo>
                    <a:pt x="1232059" y="277654"/>
                    <a:pt x="1231106" y="276701"/>
                    <a:pt x="1230154" y="275749"/>
                  </a:cubicBezTo>
                  <a:cubicBezTo>
                    <a:pt x="1229201" y="275749"/>
                    <a:pt x="1228249" y="274796"/>
                    <a:pt x="1227296" y="275749"/>
                  </a:cubicBezTo>
                  <a:cubicBezTo>
                    <a:pt x="1227296" y="275749"/>
                    <a:pt x="1227296" y="275749"/>
                    <a:pt x="1226344" y="275749"/>
                  </a:cubicBezTo>
                  <a:lnTo>
                    <a:pt x="1226344" y="269081"/>
                  </a:lnTo>
                  <a:cubicBezTo>
                    <a:pt x="1227296" y="270034"/>
                    <a:pt x="1228249" y="270986"/>
                    <a:pt x="1230154" y="272891"/>
                  </a:cubicBezTo>
                  <a:cubicBezTo>
                    <a:pt x="1231106" y="273844"/>
                    <a:pt x="1232059" y="274796"/>
                    <a:pt x="1233011" y="276701"/>
                  </a:cubicBezTo>
                  <a:cubicBezTo>
                    <a:pt x="1232059" y="278606"/>
                    <a:pt x="1232059" y="279559"/>
                    <a:pt x="1232059" y="280511"/>
                  </a:cubicBezTo>
                  <a:close/>
                  <a:moveTo>
                    <a:pt x="1230154" y="221456"/>
                  </a:moveTo>
                  <a:cubicBezTo>
                    <a:pt x="1232059" y="225266"/>
                    <a:pt x="1233011" y="229076"/>
                    <a:pt x="1233964" y="233839"/>
                  </a:cubicBezTo>
                  <a:cubicBezTo>
                    <a:pt x="1233964" y="233839"/>
                    <a:pt x="1233964" y="233839"/>
                    <a:pt x="1233964" y="233839"/>
                  </a:cubicBezTo>
                  <a:cubicBezTo>
                    <a:pt x="1233964" y="232886"/>
                    <a:pt x="1233011" y="230981"/>
                    <a:pt x="1233011" y="230029"/>
                  </a:cubicBezTo>
                  <a:cubicBezTo>
                    <a:pt x="1231106" y="226219"/>
                    <a:pt x="1230154" y="223361"/>
                    <a:pt x="1230154" y="221456"/>
                  </a:cubicBezTo>
                  <a:cubicBezTo>
                    <a:pt x="1229201" y="220504"/>
                    <a:pt x="1229201" y="220504"/>
                    <a:pt x="1230154" y="221456"/>
                  </a:cubicBezTo>
                  <a:close/>
                  <a:moveTo>
                    <a:pt x="1229201" y="257651"/>
                  </a:moveTo>
                  <a:cubicBezTo>
                    <a:pt x="1229201" y="257651"/>
                    <a:pt x="1229201" y="257651"/>
                    <a:pt x="1229201" y="257651"/>
                  </a:cubicBezTo>
                  <a:cubicBezTo>
                    <a:pt x="1229201" y="258604"/>
                    <a:pt x="1230154" y="258604"/>
                    <a:pt x="1230154" y="259556"/>
                  </a:cubicBezTo>
                  <a:cubicBezTo>
                    <a:pt x="1230154" y="260509"/>
                    <a:pt x="1230154" y="261461"/>
                    <a:pt x="1230154" y="262414"/>
                  </a:cubicBezTo>
                  <a:cubicBezTo>
                    <a:pt x="1231106" y="266224"/>
                    <a:pt x="1231106" y="270986"/>
                    <a:pt x="1232059" y="274796"/>
                  </a:cubicBezTo>
                  <a:cubicBezTo>
                    <a:pt x="1232059" y="274796"/>
                    <a:pt x="1232059" y="274796"/>
                    <a:pt x="1232059" y="274796"/>
                  </a:cubicBezTo>
                  <a:cubicBezTo>
                    <a:pt x="1231106" y="273844"/>
                    <a:pt x="1230154" y="272891"/>
                    <a:pt x="1229201" y="272891"/>
                  </a:cubicBezTo>
                  <a:cubicBezTo>
                    <a:pt x="1227296" y="270986"/>
                    <a:pt x="1225391" y="270034"/>
                    <a:pt x="1225391" y="269081"/>
                  </a:cubicBezTo>
                  <a:lnTo>
                    <a:pt x="1225391" y="265271"/>
                  </a:lnTo>
                  <a:cubicBezTo>
                    <a:pt x="1227296" y="263366"/>
                    <a:pt x="1228249" y="260509"/>
                    <a:pt x="1229201" y="257651"/>
                  </a:cubicBezTo>
                  <a:close/>
                  <a:moveTo>
                    <a:pt x="1226344" y="235744"/>
                  </a:moveTo>
                  <a:cubicBezTo>
                    <a:pt x="1227296" y="238601"/>
                    <a:pt x="1227296" y="241459"/>
                    <a:pt x="1228249" y="244316"/>
                  </a:cubicBezTo>
                  <a:cubicBezTo>
                    <a:pt x="1228249" y="245269"/>
                    <a:pt x="1227296" y="246221"/>
                    <a:pt x="1227296" y="246221"/>
                  </a:cubicBezTo>
                  <a:cubicBezTo>
                    <a:pt x="1226344" y="245269"/>
                    <a:pt x="1226344" y="245269"/>
                    <a:pt x="1225391" y="244316"/>
                  </a:cubicBezTo>
                  <a:lnTo>
                    <a:pt x="1225391" y="231934"/>
                  </a:lnTo>
                  <a:cubicBezTo>
                    <a:pt x="1225391" y="233839"/>
                    <a:pt x="1225391" y="234791"/>
                    <a:pt x="1226344" y="235744"/>
                  </a:cubicBezTo>
                  <a:close/>
                  <a:moveTo>
                    <a:pt x="1197769" y="293846"/>
                  </a:moveTo>
                  <a:cubicBezTo>
                    <a:pt x="1197769" y="292894"/>
                    <a:pt x="1198721" y="290989"/>
                    <a:pt x="1198721" y="290036"/>
                  </a:cubicBezTo>
                  <a:cubicBezTo>
                    <a:pt x="1198721" y="290989"/>
                    <a:pt x="1198721" y="290989"/>
                    <a:pt x="1198721" y="291941"/>
                  </a:cubicBezTo>
                  <a:cubicBezTo>
                    <a:pt x="1198721" y="293846"/>
                    <a:pt x="1199674" y="296704"/>
                    <a:pt x="1199674" y="299561"/>
                  </a:cubicBezTo>
                  <a:cubicBezTo>
                    <a:pt x="1198721" y="301466"/>
                    <a:pt x="1197769" y="304324"/>
                    <a:pt x="1196816" y="307181"/>
                  </a:cubicBezTo>
                  <a:cubicBezTo>
                    <a:pt x="1195864" y="304324"/>
                    <a:pt x="1195864" y="301466"/>
                    <a:pt x="1194911" y="299561"/>
                  </a:cubicBezTo>
                  <a:cubicBezTo>
                    <a:pt x="1195864" y="297656"/>
                    <a:pt x="1196816" y="295751"/>
                    <a:pt x="1197769" y="293846"/>
                  </a:cubicBezTo>
                  <a:close/>
                  <a:moveTo>
                    <a:pt x="1196816" y="459581"/>
                  </a:moveTo>
                  <a:lnTo>
                    <a:pt x="1196816" y="459581"/>
                  </a:lnTo>
                  <a:cubicBezTo>
                    <a:pt x="1195864" y="458629"/>
                    <a:pt x="1195864" y="457676"/>
                    <a:pt x="1195864" y="455771"/>
                  </a:cubicBezTo>
                  <a:cubicBezTo>
                    <a:pt x="1195864" y="456724"/>
                    <a:pt x="1195864" y="457676"/>
                    <a:pt x="1196816" y="459581"/>
                  </a:cubicBezTo>
                  <a:close/>
                  <a:moveTo>
                    <a:pt x="1190149" y="324326"/>
                  </a:moveTo>
                  <a:cubicBezTo>
                    <a:pt x="1190149" y="325279"/>
                    <a:pt x="1190149" y="325279"/>
                    <a:pt x="1190149" y="324326"/>
                  </a:cubicBezTo>
                  <a:cubicBezTo>
                    <a:pt x="1190149" y="323374"/>
                    <a:pt x="1190149" y="321469"/>
                    <a:pt x="1189196" y="320516"/>
                  </a:cubicBezTo>
                  <a:cubicBezTo>
                    <a:pt x="1190149" y="322421"/>
                    <a:pt x="1190149" y="323374"/>
                    <a:pt x="1190149" y="324326"/>
                  </a:cubicBezTo>
                  <a:close/>
                  <a:moveTo>
                    <a:pt x="1170146" y="270986"/>
                  </a:moveTo>
                  <a:cubicBezTo>
                    <a:pt x="1170146" y="270034"/>
                    <a:pt x="1170146" y="269081"/>
                    <a:pt x="1170146" y="268129"/>
                  </a:cubicBezTo>
                  <a:cubicBezTo>
                    <a:pt x="1170146" y="267176"/>
                    <a:pt x="1170146" y="265271"/>
                    <a:pt x="1170146" y="264319"/>
                  </a:cubicBezTo>
                  <a:cubicBezTo>
                    <a:pt x="1171099" y="253841"/>
                    <a:pt x="1172051" y="244316"/>
                    <a:pt x="1172051" y="235744"/>
                  </a:cubicBezTo>
                  <a:cubicBezTo>
                    <a:pt x="1173004" y="238601"/>
                    <a:pt x="1173956" y="241459"/>
                    <a:pt x="1174909" y="245269"/>
                  </a:cubicBezTo>
                  <a:cubicBezTo>
                    <a:pt x="1174909" y="249079"/>
                    <a:pt x="1175861" y="253841"/>
                    <a:pt x="1176814" y="260509"/>
                  </a:cubicBezTo>
                  <a:cubicBezTo>
                    <a:pt x="1177766" y="267176"/>
                    <a:pt x="1177766" y="275749"/>
                    <a:pt x="1177766" y="285274"/>
                  </a:cubicBezTo>
                  <a:cubicBezTo>
                    <a:pt x="1178719" y="291941"/>
                    <a:pt x="1177766" y="300514"/>
                    <a:pt x="1177766" y="308134"/>
                  </a:cubicBezTo>
                  <a:cubicBezTo>
                    <a:pt x="1177766" y="307181"/>
                    <a:pt x="1176814" y="306229"/>
                    <a:pt x="1176814" y="305276"/>
                  </a:cubicBezTo>
                  <a:cubicBezTo>
                    <a:pt x="1173956" y="298609"/>
                    <a:pt x="1171099" y="292894"/>
                    <a:pt x="1168241" y="287179"/>
                  </a:cubicBezTo>
                  <a:cubicBezTo>
                    <a:pt x="1169194" y="282416"/>
                    <a:pt x="1170146" y="275749"/>
                    <a:pt x="1170146" y="270986"/>
                  </a:cubicBezTo>
                  <a:close/>
                  <a:moveTo>
                    <a:pt x="1170146" y="309086"/>
                  </a:moveTo>
                  <a:cubicBezTo>
                    <a:pt x="1171099" y="312896"/>
                    <a:pt x="1173004" y="317659"/>
                    <a:pt x="1173956" y="321469"/>
                  </a:cubicBezTo>
                  <a:cubicBezTo>
                    <a:pt x="1173004" y="323374"/>
                    <a:pt x="1173004" y="325279"/>
                    <a:pt x="1172051" y="327184"/>
                  </a:cubicBezTo>
                  <a:cubicBezTo>
                    <a:pt x="1171099" y="325279"/>
                    <a:pt x="1171099" y="324326"/>
                    <a:pt x="1170146" y="322421"/>
                  </a:cubicBezTo>
                  <a:cubicBezTo>
                    <a:pt x="1170146" y="321469"/>
                    <a:pt x="1170146" y="319564"/>
                    <a:pt x="1170146" y="318611"/>
                  </a:cubicBezTo>
                  <a:cubicBezTo>
                    <a:pt x="1169194" y="313849"/>
                    <a:pt x="1169194" y="308134"/>
                    <a:pt x="1168241" y="303371"/>
                  </a:cubicBezTo>
                  <a:cubicBezTo>
                    <a:pt x="1168241" y="305276"/>
                    <a:pt x="1169194" y="307181"/>
                    <a:pt x="1170146" y="309086"/>
                  </a:cubicBezTo>
                  <a:close/>
                  <a:moveTo>
                    <a:pt x="1164431" y="236696"/>
                  </a:moveTo>
                  <a:cubicBezTo>
                    <a:pt x="1163479" y="242411"/>
                    <a:pt x="1162526" y="248126"/>
                    <a:pt x="1161574" y="253841"/>
                  </a:cubicBezTo>
                  <a:cubicBezTo>
                    <a:pt x="1161574" y="252889"/>
                    <a:pt x="1161574" y="252889"/>
                    <a:pt x="1161574" y="251936"/>
                  </a:cubicBezTo>
                  <a:cubicBezTo>
                    <a:pt x="1161574" y="251936"/>
                    <a:pt x="1161574" y="250984"/>
                    <a:pt x="1161574" y="250984"/>
                  </a:cubicBezTo>
                  <a:cubicBezTo>
                    <a:pt x="1162526" y="245269"/>
                    <a:pt x="1163479" y="240506"/>
                    <a:pt x="1164431" y="236696"/>
                  </a:cubicBezTo>
                  <a:close/>
                  <a:moveTo>
                    <a:pt x="1140619" y="290036"/>
                  </a:moveTo>
                  <a:cubicBezTo>
                    <a:pt x="1140619" y="290989"/>
                    <a:pt x="1139666" y="290989"/>
                    <a:pt x="1139666" y="291941"/>
                  </a:cubicBezTo>
                  <a:cubicBezTo>
                    <a:pt x="1138714" y="289084"/>
                    <a:pt x="1138714" y="286226"/>
                    <a:pt x="1137761" y="283369"/>
                  </a:cubicBezTo>
                  <a:cubicBezTo>
                    <a:pt x="1138714" y="286226"/>
                    <a:pt x="1139666" y="288131"/>
                    <a:pt x="1140619" y="290036"/>
                  </a:cubicBezTo>
                  <a:close/>
                  <a:moveTo>
                    <a:pt x="1114901" y="339566"/>
                  </a:moveTo>
                  <a:cubicBezTo>
                    <a:pt x="1115854" y="331946"/>
                    <a:pt x="1116806" y="323374"/>
                    <a:pt x="1117759" y="315754"/>
                  </a:cubicBezTo>
                  <a:cubicBezTo>
                    <a:pt x="1118711" y="318611"/>
                    <a:pt x="1118711" y="321469"/>
                    <a:pt x="1119664" y="325279"/>
                  </a:cubicBezTo>
                  <a:cubicBezTo>
                    <a:pt x="1120616" y="328136"/>
                    <a:pt x="1120616" y="331946"/>
                    <a:pt x="1121569" y="334804"/>
                  </a:cubicBezTo>
                  <a:cubicBezTo>
                    <a:pt x="1121569" y="336709"/>
                    <a:pt x="1120616" y="338614"/>
                    <a:pt x="1120616" y="341471"/>
                  </a:cubicBezTo>
                  <a:cubicBezTo>
                    <a:pt x="1120616" y="341471"/>
                    <a:pt x="1120616" y="341471"/>
                    <a:pt x="1120616" y="342424"/>
                  </a:cubicBezTo>
                  <a:cubicBezTo>
                    <a:pt x="1119664" y="344329"/>
                    <a:pt x="1118711" y="346234"/>
                    <a:pt x="1118711" y="348139"/>
                  </a:cubicBezTo>
                  <a:cubicBezTo>
                    <a:pt x="1117759" y="345281"/>
                    <a:pt x="1115854" y="343376"/>
                    <a:pt x="1114901" y="341471"/>
                  </a:cubicBezTo>
                  <a:cubicBezTo>
                    <a:pt x="1114901" y="340519"/>
                    <a:pt x="1114901" y="339566"/>
                    <a:pt x="1114901" y="339566"/>
                  </a:cubicBezTo>
                  <a:close/>
                  <a:moveTo>
                    <a:pt x="1111091" y="219551"/>
                  </a:moveTo>
                  <a:cubicBezTo>
                    <a:pt x="1111091" y="220504"/>
                    <a:pt x="1112044" y="221456"/>
                    <a:pt x="1112044" y="222409"/>
                  </a:cubicBezTo>
                  <a:cubicBezTo>
                    <a:pt x="1112044" y="225266"/>
                    <a:pt x="1112996" y="228124"/>
                    <a:pt x="1112996" y="230029"/>
                  </a:cubicBezTo>
                  <a:cubicBezTo>
                    <a:pt x="1112996" y="230029"/>
                    <a:pt x="1112996" y="230029"/>
                    <a:pt x="1112996" y="230029"/>
                  </a:cubicBezTo>
                  <a:cubicBezTo>
                    <a:pt x="1112996" y="226219"/>
                    <a:pt x="1112044" y="223361"/>
                    <a:pt x="1111091" y="219551"/>
                  </a:cubicBezTo>
                  <a:cubicBezTo>
                    <a:pt x="1111091" y="220504"/>
                    <a:pt x="1111091" y="219551"/>
                    <a:pt x="1111091" y="219551"/>
                  </a:cubicBezTo>
                  <a:close/>
                  <a:moveTo>
                    <a:pt x="1110139" y="217646"/>
                  </a:moveTo>
                  <a:cubicBezTo>
                    <a:pt x="1110139" y="217646"/>
                    <a:pt x="1110139" y="217646"/>
                    <a:pt x="1110139" y="217646"/>
                  </a:cubicBezTo>
                  <a:cubicBezTo>
                    <a:pt x="1110139" y="217646"/>
                    <a:pt x="1109186" y="216694"/>
                    <a:pt x="1109186" y="215741"/>
                  </a:cubicBezTo>
                  <a:cubicBezTo>
                    <a:pt x="1110139" y="216694"/>
                    <a:pt x="1110139" y="216694"/>
                    <a:pt x="1110139" y="217646"/>
                  </a:cubicBezTo>
                  <a:close/>
                  <a:moveTo>
                    <a:pt x="1101566" y="236696"/>
                  </a:moveTo>
                  <a:cubicBezTo>
                    <a:pt x="1104424" y="248126"/>
                    <a:pt x="1107281" y="262414"/>
                    <a:pt x="1111091" y="278606"/>
                  </a:cubicBezTo>
                  <a:cubicBezTo>
                    <a:pt x="1110139" y="283369"/>
                    <a:pt x="1109186" y="289084"/>
                    <a:pt x="1109186" y="293846"/>
                  </a:cubicBezTo>
                  <a:cubicBezTo>
                    <a:pt x="1108234" y="298609"/>
                    <a:pt x="1107281" y="304324"/>
                    <a:pt x="1106329" y="309086"/>
                  </a:cubicBezTo>
                  <a:cubicBezTo>
                    <a:pt x="1106329" y="309086"/>
                    <a:pt x="1106329" y="309086"/>
                    <a:pt x="1106329" y="308134"/>
                  </a:cubicBezTo>
                  <a:cubicBezTo>
                    <a:pt x="1105376" y="300514"/>
                    <a:pt x="1105376" y="295751"/>
                    <a:pt x="1105376" y="295751"/>
                  </a:cubicBezTo>
                  <a:cubicBezTo>
                    <a:pt x="1105376" y="295751"/>
                    <a:pt x="1105376" y="297656"/>
                    <a:pt x="1105376" y="300514"/>
                  </a:cubicBezTo>
                  <a:cubicBezTo>
                    <a:pt x="1103471" y="290989"/>
                    <a:pt x="1101566" y="282416"/>
                    <a:pt x="1099661" y="272891"/>
                  </a:cubicBezTo>
                  <a:cubicBezTo>
                    <a:pt x="1097756" y="265271"/>
                    <a:pt x="1096804" y="256699"/>
                    <a:pt x="1094899" y="249079"/>
                  </a:cubicBezTo>
                  <a:cubicBezTo>
                    <a:pt x="1096804" y="244316"/>
                    <a:pt x="1098709" y="240506"/>
                    <a:pt x="1101566" y="236696"/>
                  </a:cubicBezTo>
                  <a:close/>
                  <a:moveTo>
                    <a:pt x="1027271" y="325279"/>
                  </a:moveTo>
                  <a:cubicBezTo>
                    <a:pt x="1028224" y="319564"/>
                    <a:pt x="1029176" y="314801"/>
                    <a:pt x="1030129" y="310991"/>
                  </a:cubicBezTo>
                  <a:cubicBezTo>
                    <a:pt x="1031081" y="306229"/>
                    <a:pt x="1032986" y="301466"/>
                    <a:pt x="1034891" y="297656"/>
                  </a:cubicBezTo>
                  <a:cubicBezTo>
                    <a:pt x="1035844" y="293846"/>
                    <a:pt x="1037749" y="290989"/>
                    <a:pt x="1039654" y="288131"/>
                  </a:cubicBezTo>
                  <a:cubicBezTo>
                    <a:pt x="1040606" y="291941"/>
                    <a:pt x="1041559" y="295751"/>
                    <a:pt x="1042511" y="299561"/>
                  </a:cubicBezTo>
                  <a:cubicBezTo>
                    <a:pt x="1041559" y="301466"/>
                    <a:pt x="1040606" y="303371"/>
                    <a:pt x="1039654" y="305276"/>
                  </a:cubicBezTo>
                  <a:cubicBezTo>
                    <a:pt x="1034891" y="313849"/>
                    <a:pt x="1031081" y="322421"/>
                    <a:pt x="1028224" y="330994"/>
                  </a:cubicBezTo>
                  <a:cubicBezTo>
                    <a:pt x="1028224" y="329089"/>
                    <a:pt x="1028224" y="327184"/>
                    <a:pt x="1027271" y="325279"/>
                  </a:cubicBezTo>
                  <a:close/>
                  <a:moveTo>
                    <a:pt x="1040606" y="374809"/>
                  </a:moveTo>
                  <a:cubicBezTo>
                    <a:pt x="1040606" y="373856"/>
                    <a:pt x="1039654" y="371951"/>
                    <a:pt x="1039654" y="370999"/>
                  </a:cubicBezTo>
                  <a:cubicBezTo>
                    <a:pt x="1041559" y="366236"/>
                    <a:pt x="1043464" y="360521"/>
                    <a:pt x="1045369" y="355759"/>
                  </a:cubicBezTo>
                  <a:cubicBezTo>
                    <a:pt x="1046321" y="358616"/>
                    <a:pt x="1047274" y="361474"/>
                    <a:pt x="1047274" y="364331"/>
                  </a:cubicBezTo>
                  <a:cubicBezTo>
                    <a:pt x="1047274" y="371951"/>
                    <a:pt x="1047274" y="378619"/>
                    <a:pt x="1048226" y="386239"/>
                  </a:cubicBezTo>
                  <a:cubicBezTo>
                    <a:pt x="1046321" y="385286"/>
                    <a:pt x="1045369" y="384334"/>
                    <a:pt x="1044416" y="384334"/>
                  </a:cubicBezTo>
                  <a:cubicBezTo>
                    <a:pt x="1042511" y="381476"/>
                    <a:pt x="1041559" y="377666"/>
                    <a:pt x="1040606" y="374809"/>
                  </a:cubicBezTo>
                  <a:close/>
                  <a:moveTo>
                    <a:pt x="1046321" y="389096"/>
                  </a:moveTo>
                  <a:cubicBezTo>
                    <a:pt x="1047274" y="390049"/>
                    <a:pt x="1047274" y="390049"/>
                    <a:pt x="1048226" y="391001"/>
                  </a:cubicBezTo>
                  <a:cubicBezTo>
                    <a:pt x="1048226" y="391954"/>
                    <a:pt x="1048226" y="391954"/>
                    <a:pt x="1048226" y="392906"/>
                  </a:cubicBezTo>
                  <a:cubicBezTo>
                    <a:pt x="1047274" y="391954"/>
                    <a:pt x="1046321" y="390049"/>
                    <a:pt x="1046321" y="389096"/>
                  </a:cubicBezTo>
                  <a:close/>
                  <a:moveTo>
                    <a:pt x="1056799" y="292894"/>
                  </a:moveTo>
                  <a:cubicBezTo>
                    <a:pt x="1057751" y="289084"/>
                    <a:pt x="1059656" y="286226"/>
                    <a:pt x="1061561" y="282416"/>
                  </a:cubicBezTo>
                  <a:cubicBezTo>
                    <a:pt x="1063466" y="278606"/>
                    <a:pt x="1064419" y="274796"/>
                    <a:pt x="1066324" y="271939"/>
                  </a:cubicBezTo>
                  <a:cubicBezTo>
                    <a:pt x="1066324" y="272891"/>
                    <a:pt x="1066324" y="272891"/>
                    <a:pt x="1066324" y="273844"/>
                  </a:cubicBezTo>
                  <a:cubicBezTo>
                    <a:pt x="1066324" y="275749"/>
                    <a:pt x="1067276" y="276701"/>
                    <a:pt x="1067276" y="278606"/>
                  </a:cubicBezTo>
                  <a:cubicBezTo>
                    <a:pt x="1066324" y="280511"/>
                    <a:pt x="1064419" y="282416"/>
                    <a:pt x="1063466" y="285274"/>
                  </a:cubicBezTo>
                  <a:cubicBezTo>
                    <a:pt x="1061561" y="288131"/>
                    <a:pt x="1059656" y="291941"/>
                    <a:pt x="1057751" y="295751"/>
                  </a:cubicBezTo>
                  <a:cubicBezTo>
                    <a:pt x="1057751" y="294799"/>
                    <a:pt x="1056799" y="293846"/>
                    <a:pt x="1056799" y="292894"/>
                  </a:cubicBezTo>
                  <a:close/>
                  <a:moveTo>
                    <a:pt x="1059656" y="360521"/>
                  </a:moveTo>
                  <a:cubicBezTo>
                    <a:pt x="1059656" y="360521"/>
                    <a:pt x="1059656" y="359569"/>
                    <a:pt x="1059656" y="360521"/>
                  </a:cubicBezTo>
                  <a:cubicBezTo>
                    <a:pt x="1059656" y="359569"/>
                    <a:pt x="1059656" y="360521"/>
                    <a:pt x="1059656" y="360521"/>
                  </a:cubicBezTo>
                  <a:cubicBezTo>
                    <a:pt x="1059656" y="360521"/>
                    <a:pt x="1059656" y="360521"/>
                    <a:pt x="1059656" y="360521"/>
                  </a:cubicBezTo>
                  <a:close/>
                  <a:moveTo>
                    <a:pt x="1064419" y="383381"/>
                  </a:moveTo>
                  <a:cubicBezTo>
                    <a:pt x="1063466" y="381476"/>
                    <a:pt x="1063466" y="380524"/>
                    <a:pt x="1062514" y="379571"/>
                  </a:cubicBezTo>
                  <a:cubicBezTo>
                    <a:pt x="1062514" y="377666"/>
                    <a:pt x="1062514" y="376714"/>
                    <a:pt x="1063466" y="374809"/>
                  </a:cubicBezTo>
                  <a:cubicBezTo>
                    <a:pt x="1063466" y="375761"/>
                    <a:pt x="1064419" y="377666"/>
                    <a:pt x="1064419" y="378619"/>
                  </a:cubicBezTo>
                  <a:cubicBezTo>
                    <a:pt x="1064419" y="379571"/>
                    <a:pt x="1064419" y="379571"/>
                    <a:pt x="1064419" y="380524"/>
                  </a:cubicBezTo>
                  <a:cubicBezTo>
                    <a:pt x="1064419" y="382429"/>
                    <a:pt x="1065371" y="384334"/>
                    <a:pt x="1065371" y="386239"/>
                  </a:cubicBezTo>
                  <a:cubicBezTo>
                    <a:pt x="1065371" y="385286"/>
                    <a:pt x="1065371" y="384334"/>
                    <a:pt x="1064419" y="383381"/>
                  </a:cubicBezTo>
                  <a:close/>
                  <a:moveTo>
                    <a:pt x="1069181" y="330994"/>
                  </a:moveTo>
                  <a:cubicBezTo>
                    <a:pt x="1067276" y="325279"/>
                    <a:pt x="1065371" y="318611"/>
                    <a:pt x="1063466" y="312896"/>
                  </a:cubicBezTo>
                  <a:cubicBezTo>
                    <a:pt x="1065371" y="309086"/>
                    <a:pt x="1067276" y="304324"/>
                    <a:pt x="1069181" y="300514"/>
                  </a:cubicBezTo>
                  <a:cubicBezTo>
                    <a:pt x="1070134" y="308134"/>
                    <a:pt x="1069181" y="316706"/>
                    <a:pt x="1070134" y="326231"/>
                  </a:cubicBezTo>
                  <a:cubicBezTo>
                    <a:pt x="1069181" y="328136"/>
                    <a:pt x="1069181" y="329089"/>
                    <a:pt x="1069181" y="330994"/>
                  </a:cubicBezTo>
                  <a:close/>
                  <a:moveTo>
                    <a:pt x="1077754" y="262414"/>
                  </a:moveTo>
                  <a:cubicBezTo>
                    <a:pt x="1076801" y="263366"/>
                    <a:pt x="1076801" y="264319"/>
                    <a:pt x="1075849" y="264319"/>
                  </a:cubicBezTo>
                  <a:cubicBezTo>
                    <a:pt x="1074896" y="261461"/>
                    <a:pt x="1074896" y="259556"/>
                    <a:pt x="1073944" y="256699"/>
                  </a:cubicBezTo>
                  <a:lnTo>
                    <a:pt x="1074896" y="256699"/>
                  </a:lnTo>
                  <a:lnTo>
                    <a:pt x="1075849" y="256699"/>
                  </a:lnTo>
                  <a:cubicBezTo>
                    <a:pt x="1076801" y="259556"/>
                    <a:pt x="1077754" y="260509"/>
                    <a:pt x="1077754" y="262414"/>
                  </a:cubicBezTo>
                  <a:close/>
                  <a:moveTo>
                    <a:pt x="1045369" y="175736"/>
                  </a:moveTo>
                  <a:cubicBezTo>
                    <a:pt x="1048226" y="168116"/>
                    <a:pt x="1052036" y="160496"/>
                    <a:pt x="1054894" y="153829"/>
                  </a:cubicBezTo>
                  <a:cubicBezTo>
                    <a:pt x="1054894" y="154781"/>
                    <a:pt x="1054894" y="154781"/>
                    <a:pt x="1055846" y="155734"/>
                  </a:cubicBezTo>
                  <a:cubicBezTo>
                    <a:pt x="1056799" y="160496"/>
                    <a:pt x="1058704" y="166211"/>
                    <a:pt x="1059656" y="171926"/>
                  </a:cubicBezTo>
                  <a:cubicBezTo>
                    <a:pt x="1061561" y="178594"/>
                    <a:pt x="1063466" y="186214"/>
                    <a:pt x="1064419" y="193834"/>
                  </a:cubicBezTo>
                  <a:cubicBezTo>
                    <a:pt x="1066324" y="201454"/>
                    <a:pt x="1067276" y="208121"/>
                    <a:pt x="1069181" y="215741"/>
                  </a:cubicBezTo>
                  <a:cubicBezTo>
                    <a:pt x="1072039" y="228124"/>
                    <a:pt x="1073944" y="241459"/>
                    <a:pt x="1076801" y="253841"/>
                  </a:cubicBezTo>
                  <a:cubicBezTo>
                    <a:pt x="1075849" y="253841"/>
                    <a:pt x="1074896" y="252889"/>
                    <a:pt x="1074896" y="252889"/>
                  </a:cubicBezTo>
                  <a:cubicBezTo>
                    <a:pt x="1070134" y="230981"/>
                    <a:pt x="1067276" y="216694"/>
                    <a:pt x="1067276" y="216694"/>
                  </a:cubicBezTo>
                  <a:cubicBezTo>
                    <a:pt x="1067276" y="216694"/>
                    <a:pt x="1067276" y="232886"/>
                    <a:pt x="1068229" y="257651"/>
                  </a:cubicBezTo>
                  <a:cubicBezTo>
                    <a:pt x="1068229" y="258604"/>
                    <a:pt x="1067276" y="258604"/>
                    <a:pt x="1067276" y="259556"/>
                  </a:cubicBezTo>
                  <a:cubicBezTo>
                    <a:pt x="1065371" y="255746"/>
                    <a:pt x="1065371" y="252889"/>
                    <a:pt x="1065371" y="252889"/>
                  </a:cubicBezTo>
                  <a:cubicBezTo>
                    <a:pt x="1065371" y="252889"/>
                    <a:pt x="1065371" y="255746"/>
                    <a:pt x="1066324" y="261461"/>
                  </a:cubicBezTo>
                  <a:cubicBezTo>
                    <a:pt x="1062514" y="267176"/>
                    <a:pt x="1058704" y="272891"/>
                    <a:pt x="1055846" y="278606"/>
                  </a:cubicBezTo>
                  <a:cubicBezTo>
                    <a:pt x="1055846" y="279559"/>
                    <a:pt x="1054894" y="279559"/>
                    <a:pt x="1054894" y="280511"/>
                  </a:cubicBezTo>
                  <a:cubicBezTo>
                    <a:pt x="1054894" y="279559"/>
                    <a:pt x="1053941" y="278606"/>
                    <a:pt x="1053941" y="277654"/>
                  </a:cubicBezTo>
                  <a:cubicBezTo>
                    <a:pt x="1050131" y="266224"/>
                    <a:pt x="1046321" y="254794"/>
                    <a:pt x="1043464" y="245269"/>
                  </a:cubicBezTo>
                  <a:cubicBezTo>
                    <a:pt x="1040606" y="235744"/>
                    <a:pt x="1037749" y="227171"/>
                    <a:pt x="1035844" y="220504"/>
                  </a:cubicBezTo>
                  <a:cubicBezTo>
                    <a:pt x="1033939" y="215741"/>
                    <a:pt x="1032986" y="211931"/>
                    <a:pt x="1032034" y="209074"/>
                  </a:cubicBezTo>
                  <a:cubicBezTo>
                    <a:pt x="1034891" y="196691"/>
                    <a:pt x="1040606" y="186214"/>
                    <a:pt x="1045369" y="175736"/>
                  </a:cubicBezTo>
                  <a:close/>
                  <a:moveTo>
                    <a:pt x="1019651" y="267176"/>
                  </a:moveTo>
                  <a:cubicBezTo>
                    <a:pt x="1020604" y="251936"/>
                    <a:pt x="1022509" y="236696"/>
                    <a:pt x="1023461" y="221456"/>
                  </a:cubicBezTo>
                  <a:cubicBezTo>
                    <a:pt x="1023461" y="220504"/>
                    <a:pt x="1024414" y="219551"/>
                    <a:pt x="1024414" y="218599"/>
                  </a:cubicBezTo>
                  <a:cubicBezTo>
                    <a:pt x="1026319" y="229076"/>
                    <a:pt x="1028224" y="241459"/>
                    <a:pt x="1032034" y="253841"/>
                  </a:cubicBezTo>
                  <a:cubicBezTo>
                    <a:pt x="1033939" y="263366"/>
                    <a:pt x="1036796" y="272891"/>
                    <a:pt x="1038701" y="283369"/>
                  </a:cubicBezTo>
                  <a:cubicBezTo>
                    <a:pt x="1038701" y="283369"/>
                    <a:pt x="1038701" y="284321"/>
                    <a:pt x="1037749" y="284321"/>
                  </a:cubicBezTo>
                  <a:cubicBezTo>
                    <a:pt x="1035844" y="287179"/>
                    <a:pt x="1032986" y="290036"/>
                    <a:pt x="1031081" y="294799"/>
                  </a:cubicBezTo>
                  <a:cubicBezTo>
                    <a:pt x="1029176" y="298609"/>
                    <a:pt x="1027271" y="302419"/>
                    <a:pt x="1025366" y="306229"/>
                  </a:cubicBezTo>
                  <a:cubicBezTo>
                    <a:pt x="1024414" y="297656"/>
                    <a:pt x="1024414" y="290036"/>
                    <a:pt x="1023461" y="284321"/>
                  </a:cubicBezTo>
                  <a:cubicBezTo>
                    <a:pt x="1022509" y="274796"/>
                    <a:pt x="1022509" y="269081"/>
                    <a:pt x="1022509" y="269081"/>
                  </a:cubicBezTo>
                  <a:cubicBezTo>
                    <a:pt x="1022509" y="269081"/>
                    <a:pt x="1021556" y="274796"/>
                    <a:pt x="1019651" y="284321"/>
                  </a:cubicBezTo>
                  <a:cubicBezTo>
                    <a:pt x="1018699" y="291941"/>
                    <a:pt x="1016794" y="302419"/>
                    <a:pt x="1015841" y="314801"/>
                  </a:cubicBezTo>
                  <a:cubicBezTo>
                    <a:pt x="1015841" y="314801"/>
                    <a:pt x="1015841" y="315754"/>
                    <a:pt x="1015841" y="315754"/>
                  </a:cubicBezTo>
                  <a:cubicBezTo>
                    <a:pt x="1015841" y="315754"/>
                    <a:pt x="1015841" y="315754"/>
                    <a:pt x="1015841" y="315754"/>
                  </a:cubicBezTo>
                  <a:cubicBezTo>
                    <a:pt x="1020604" y="276701"/>
                    <a:pt x="1022509" y="251936"/>
                    <a:pt x="1022509" y="251936"/>
                  </a:cubicBezTo>
                  <a:cubicBezTo>
                    <a:pt x="1022509" y="251936"/>
                    <a:pt x="1021556" y="257651"/>
                    <a:pt x="1019651" y="267176"/>
                  </a:cubicBezTo>
                  <a:close/>
                  <a:moveTo>
                    <a:pt x="1011079" y="364331"/>
                  </a:moveTo>
                  <a:cubicBezTo>
                    <a:pt x="1011079" y="361474"/>
                    <a:pt x="1012031" y="358616"/>
                    <a:pt x="1012031" y="355759"/>
                  </a:cubicBezTo>
                  <a:cubicBezTo>
                    <a:pt x="1012984" y="350996"/>
                    <a:pt x="1012984" y="347186"/>
                    <a:pt x="1013936" y="342424"/>
                  </a:cubicBezTo>
                  <a:cubicBezTo>
                    <a:pt x="1013936" y="342424"/>
                    <a:pt x="1013936" y="342424"/>
                    <a:pt x="1013936" y="342424"/>
                  </a:cubicBezTo>
                  <a:cubicBezTo>
                    <a:pt x="1012984" y="349091"/>
                    <a:pt x="1012984" y="356711"/>
                    <a:pt x="1012031" y="364331"/>
                  </a:cubicBezTo>
                  <a:cubicBezTo>
                    <a:pt x="1012031" y="365284"/>
                    <a:pt x="1011079" y="365284"/>
                    <a:pt x="1011079" y="366236"/>
                  </a:cubicBezTo>
                  <a:cubicBezTo>
                    <a:pt x="1011079" y="366236"/>
                    <a:pt x="1011079" y="366236"/>
                    <a:pt x="1011079" y="366236"/>
                  </a:cubicBezTo>
                  <a:cubicBezTo>
                    <a:pt x="1011079" y="366236"/>
                    <a:pt x="1011079" y="365284"/>
                    <a:pt x="1011079" y="364331"/>
                  </a:cubicBezTo>
                  <a:close/>
                  <a:moveTo>
                    <a:pt x="1004411" y="257651"/>
                  </a:moveTo>
                  <a:cubicBezTo>
                    <a:pt x="1003459" y="265271"/>
                    <a:pt x="1002506" y="273844"/>
                    <a:pt x="1001554" y="281464"/>
                  </a:cubicBezTo>
                  <a:cubicBezTo>
                    <a:pt x="999649" y="277654"/>
                    <a:pt x="997744" y="273844"/>
                    <a:pt x="996791" y="271939"/>
                  </a:cubicBezTo>
                  <a:cubicBezTo>
                    <a:pt x="999649" y="268129"/>
                    <a:pt x="1001554" y="262414"/>
                    <a:pt x="1004411" y="257651"/>
                  </a:cubicBezTo>
                  <a:close/>
                  <a:moveTo>
                    <a:pt x="991076" y="283369"/>
                  </a:moveTo>
                  <a:cubicBezTo>
                    <a:pt x="992981" y="280511"/>
                    <a:pt x="994886" y="276701"/>
                    <a:pt x="995839" y="273844"/>
                  </a:cubicBezTo>
                  <a:cubicBezTo>
                    <a:pt x="996791" y="277654"/>
                    <a:pt x="997744" y="283369"/>
                    <a:pt x="999649" y="291941"/>
                  </a:cubicBezTo>
                  <a:cubicBezTo>
                    <a:pt x="998696" y="303371"/>
                    <a:pt x="996791" y="314801"/>
                    <a:pt x="995839" y="326231"/>
                  </a:cubicBezTo>
                  <a:cubicBezTo>
                    <a:pt x="994886" y="328136"/>
                    <a:pt x="994886" y="329089"/>
                    <a:pt x="993934" y="330994"/>
                  </a:cubicBezTo>
                  <a:cubicBezTo>
                    <a:pt x="992981" y="324326"/>
                    <a:pt x="992981" y="320516"/>
                    <a:pt x="992981" y="320516"/>
                  </a:cubicBezTo>
                  <a:cubicBezTo>
                    <a:pt x="992981" y="320516"/>
                    <a:pt x="992029" y="327184"/>
                    <a:pt x="991076" y="338614"/>
                  </a:cubicBezTo>
                  <a:cubicBezTo>
                    <a:pt x="991076" y="339566"/>
                    <a:pt x="990124" y="340519"/>
                    <a:pt x="990124" y="341471"/>
                  </a:cubicBezTo>
                  <a:cubicBezTo>
                    <a:pt x="987266" y="349091"/>
                    <a:pt x="984409" y="356711"/>
                    <a:pt x="981551" y="365284"/>
                  </a:cubicBezTo>
                  <a:cubicBezTo>
                    <a:pt x="981551" y="364331"/>
                    <a:pt x="981551" y="363379"/>
                    <a:pt x="980599" y="363379"/>
                  </a:cubicBezTo>
                  <a:cubicBezTo>
                    <a:pt x="979646" y="351949"/>
                    <a:pt x="978694" y="341471"/>
                    <a:pt x="977741" y="331946"/>
                  </a:cubicBezTo>
                  <a:cubicBezTo>
                    <a:pt x="976789" y="325279"/>
                    <a:pt x="976789" y="318611"/>
                    <a:pt x="975836" y="311944"/>
                  </a:cubicBezTo>
                  <a:cubicBezTo>
                    <a:pt x="980599" y="301466"/>
                    <a:pt x="986314" y="291941"/>
                    <a:pt x="991076" y="283369"/>
                  </a:cubicBezTo>
                  <a:close/>
                  <a:moveTo>
                    <a:pt x="960596" y="298609"/>
                  </a:moveTo>
                  <a:cubicBezTo>
                    <a:pt x="963454" y="291941"/>
                    <a:pt x="965359" y="286226"/>
                    <a:pt x="968216" y="280511"/>
                  </a:cubicBezTo>
                  <a:cubicBezTo>
                    <a:pt x="968216" y="284321"/>
                    <a:pt x="967264" y="289084"/>
                    <a:pt x="967264" y="294799"/>
                  </a:cubicBezTo>
                  <a:cubicBezTo>
                    <a:pt x="965359" y="297656"/>
                    <a:pt x="963454" y="301466"/>
                    <a:pt x="961549" y="304324"/>
                  </a:cubicBezTo>
                  <a:cubicBezTo>
                    <a:pt x="961549" y="304324"/>
                    <a:pt x="961549" y="304324"/>
                    <a:pt x="961549" y="303371"/>
                  </a:cubicBezTo>
                  <a:cubicBezTo>
                    <a:pt x="961549" y="302419"/>
                    <a:pt x="960596" y="302419"/>
                    <a:pt x="960596" y="301466"/>
                  </a:cubicBezTo>
                  <a:cubicBezTo>
                    <a:pt x="960596" y="299561"/>
                    <a:pt x="960596" y="299561"/>
                    <a:pt x="960596" y="298609"/>
                  </a:cubicBezTo>
                  <a:close/>
                  <a:moveTo>
                    <a:pt x="939641" y="258604"/>
                  </a:moveTo>
                  <a:cubicBezTo>
                    <a:pt x="939641" y="258604"/>
                    <a:pt x="939641" y="258604"/>
                    <a:pt x="939641" y="258604"/>
                  </a:cubicBezTo>
                  <a:cubicBezTo>
                    <a:pt x="941546" y="253841"/>
                    <a:pt x="942499" y="250031"/>
                    <a:pt x="943451" y="246221"/>
                  </a:cubicBezTo>
                  <a:cubicBezTo>
                    <a:pt x="943451" y="248126"/>
                    <a:pt x="943451" y="250031"/>
                    <a:pt x="943451" y="251936"/>
                  </a:cubicBezTo>
                  <a:cubicBezTo>
                    <a:pt x="942499" y="253841"/>
                    <a:pt x="941546" y="256699"/>
                    <a:pt x="939641" y="258604"/>
                  </a:cubicBezTo>
                  <a:lnTo>
                    <a:pt x="939641" y="258604"/>
                  </a:lnTo>
                  <a:close/>
                  <a:moveTo>
                    <a:pt x="944404" y="280511"/>
                  </a:moveTo>
                  <a:lnTo>
                    <a:pt x="943451" y="273844"/>
                  </a:lnTo>
                  <a:cubicBezTo>
                    <a:pt x="943451" y="272891"/>
                    <a:pt x="944404" y="271939"/>
                    <a:pt x="944404" y="270986"/>
                  </a:cubicBezTo>
                  <a:cubicBezTo>
                    <a:pt x="944404" y="270986"/>
                    <a:pt x="944404" y="271939"/>
                    <a:pt x="944404" y="271939"/>
                  </a:cubicBezTo>
                  <a:cubicBezTo>
                    <a:pt x="944404" y="272891"/>
                    <a:pt x="944404" y="274796"/>
                    <a:pt x="944404" y="275749"/>
                  </a:cubicBezTo>
                  <a:cubicBezTo>
                    <a:pt x="945356" y="277654"/>
                    <a:pt x="945356" y="279559"/>
                    <a:pt x="944404" y="280511"/>
                  </a:cubicBezTo>
                  <a:close/>
                  <a:moveTo>
                    <a:pt x="944404" y="270986"/>
                  </a:moveTo>
                  <a:cubicBezTo>
                    <a:pt x="944404" y="270986"/>
                    <a:pt x="944404" y="270986"/>
                    <a:pt x="944404" y="270986"/>
                  </a:cubicBezTo>
                  <a:cubicBezTo>
                    <a:pt x="945356" y="270986"/>
                    <a:pt x="945356" y="270986"/>
                    <a:pt x="944404" y="270986"/>
                  </a:cubicBezTo>
                  <a:cubicBezTo>
                    <a:pt x="945356" y="270986"/>
                    <a:pt x="944404" y="270986"/>
                    <a:pt x="944404" y="270986"/>
                  </a:cubicBezTo>
                  <a:close/>
                  <a:moveTo>
                    <a:pt x="933926" y="227171"/>
                  </a:moveTo>
                  <a:cubicBezTo>
                    <a:pt x="946309" y="185261"/>
                    <a:pt x="954881" y="153829"/>
                    <a:pt x="958691" y="138589"/>
                  </a:cubicBezTo>
                  <a:cubicBezTo>
                    <a:pt x="958691" y="141446"/>
                    <a:pt x="958691" y="143351"/>
                    <a:pt x="958691" y="146209"/>
                  </a:cubicBezTo>
                  <a:cubicBezTo>
                    <a:pt x="957739" y="159544"/>
                    <a:pt x="956786" y="179546"/>
                    <a:pt x="953929" y="203359"/>
                  </a:cubicBezTo>
                  <a:cubicBezTo>
                    <a:pt x="952976" y="215741"/>
                    <a:pt x="951071" y="228124"/>
                    <a:pt x="950119" y="242411"/>
                  </a:cubicBezTo>
                  <a:cubicBezTo>
                    <a:pt x="949166" y="243364"/>
                    <a:pt x="948214" y="245269"/>
                    <a:pt x="948214" y="246221"/>
                  </a:cubicBezTo>
                  <a:cubicBezTo>
                    <a:pt x="947261" y="244316"/>
                    <a:pt x="947261" y="241459"/>
                    <a:pt x="947261" y="240506"/>
                  </a:cubicBezTo>
                  <a:cubicBezTo>
                    <a:pt x="948214" y="235744"/>
                    <a:pt x="949166" y="233839"/>
                    <a:pt x="949166" y="233839"/>
                  </a:cubicBezTo>
                  <a:cubicBezTo>
                    <a:pt x="949166" y="233839"/>
                    <a:pt x="948214" y="235744"/>
                    <a:pt x="946309" y="238601"/>
                  </a:cubicBezTo>
                  <a:cubicBezTo>
                    <a:pt x="945356" y="232886"/>
                    <a:pt x="944404" y="230029"/>
                    <a:pt x="944404" y="230029"/>
                  </a:cubicBezTo>
                  <a:cubicBezTo>
                    <a:pt x="944404" y="230029"/>
                    <a:pt x="944404" y="233839"/>
                    <a:pt x="944404" y="241459"/>
                  </a:cubicBezTo>
                  <a:cubicBezTo>
                    <a:pt x="943451" y="244316"/>
                    <a:pt x="941546" y="248126"/>
                    <a:pt x="939641" y="251936"/>
                  </a:cubicBezTo>
                  <a:lnTo>
                    <a:pt x="938689" y="248126"/>
                  </a:lnTo>
                  <a:lnTo>
                    <a:pt x="936784" y="241459"/>
                  </a:lnTo>
                  <a:cubicBezTo>
                    <a:pt x="941546" y="226219"/>
                    <a:pt x="943451" y="217646"/>
                    <a:pt x="943451" y="217646"/>
                  </a:cubicBezTo>
                  <a:cubicBezTo>
                    <a:pt x="943451" y="217646"/>
                    <a:pt x="940594" y="224314"/>
                    <a:pt x="934879" y="235744"/>
                  </a:cubicBezTo>
                  <a:lnTo>
                    <a:pt x="932974" y="230029"/>
                  </a:lnTo>
                  <a:cubicBezTo>
                    <a:pt x="932974" y="230029"/>
                    <a:pt x="932974" y="228124"/>
                    <a:pt x="933926" y="227171"/>
                  </a:cubicBezTo>
                  <a:close/>
                  <a:moveTo>
                    <a:pt x="921544" y="452914"/>
                  </a:moveTo>
                  <a:cubicBezTo>
                    <a:pt x="921544" y="452914"/>
                    <a:pt x="920591" y="451961"/>
                    <a:pt x="920591" y="451961"/>
                  </a:cubicBezTo>
                  <a:cubicBezTo>
                    <a:pt x="920591" y="447199"/>
                    <a:pt x="920591" y="443389"/>
                    <a:pt x="919639" y="438626"/>
                  </a:cubicBezTo>
                  <a:cubicBezTo>
                    <a:pt x="920591" y="443389"/>
                    <a:pt x="921544" y="448151"/>
                    <a:pt x="921544" y="452914"/>
                  </a:cubicBezTo>
                  <a:close/>
                  <a:moveTo>
                    <a:pt x="912019" y="210979"/>
                  </a:moveTo>
                  <a:lnTo>
                    <a:pt x="915829" y="227171"/>
                  </a:lnTo>
                  <a:cubicBezTo>
                    <a:pt x="915829" y="228124"/>
                    <a:pt x="915829" y="229076"/>
                    <a:pt x="914876" y="230029"/>
                  </a:cubicBezTo>
                  <a:cubicBezTo>
                    <a:pt x="913924" y="231934"/>
                    <a:pt x="913924" y="234791"/>
                    <a:pt x="912971" y="236696"/>
                  </a:cubicBezTo>
                  <a:cubicBezTo>
                    <a:pt x="912971" y="235744"/>
                    <a:pt x="912019" y="233839"/>
                    <a:pt x="912019" y="232886"/>
                  </a:cubicBezTo>
                  <a:cubicBezTo>
                    <a:pt x="912019" y="231934"/>
                    <a:pt x="912019" y="230029"/>
                    <a:pt x="912019" y="228124"/>
                  </a:cubicBezTo>
                  <a:cubicBezTo>
                    <a:pt x="912019" y="222409"/>
                    <a:pt x="911066" y="216694"/>
                    <a:pt x="911066" y="210979"/>
                  </a:cubicBezTo>
                  <a:cubicBezTo>
                    <a:pt x="911066" y="209074"/>
                    <a:pt x="911066" y="206216"/>
                    <a:pt x="911066" y="204311"/>
                  </a:cubicBezTo>
                  <a:lnTo>
                    <a:pt x="912019" y="210979"/>
                  </a:lnTo>
                  <a:close/>
                  <a:moveTo>
                    <a:pt x="833914" y="333851"/>
                  </a:moveTo>
                  <a:cubicBezTo>
                    <a:pt x="833914" y="332899"/>
                    <a:pt x="833914" y="332899"/>
                    <a:pt x="834866" y="331946"/>
                  </a:cubicBezTo>
                  <a:cubicBezTo>
                    <a:pt x="834866" y="333851"/>
                    <a:pt x="834866" y="335756"/>
                    <a:pt x="834866" y="337661"/>
                  </a:cubicBezTo>
                  <a:cubicBezTo>
                    <a:pt x="834866" y="336709"/>
                    <a:pt x="833914" y="334804"/>
                    <a:pt x="833914" y="333851"/>
                  </a:cubicBezTo>
                  <a:close/>
                  <a:moveTo>
                    <a:pt x="847249" y="304324"/>
                  </a:moveTo>
                  <a:cubicBezTo>
                    <a:pt x="847249" y="303371"/>
                    <a:pt x="847249" y="302419"/>
                    <a:pt x="846296" y="301466"/>
                  </a:cubicBezTo>
                  <a:cubicBezTo>
                    <a:pt x="846296" y="300514"/>
                    <a:pt x="846296" y="300514"/>
                    <a:pt x="846296" y="299561"/>
                  </a:cubicBezTo>
                  <a:cubicBezTo>
                    <a:pt x="848201" y="294799"/>
                    <a:pt x="849154" y="290989"/>
                    <a:pt x="851059" y="286226"/>
                  </a:cubicBezTo>
                  <a:cubicBezTo>
                    <a:pt x="850106" y="292894"/>
                    <a:pt x="848201" y="298609"/>
                    <a:pt x="847249" y="304324"/>
                  </a:cubicBezTo>
                  <a:close/>
                  <a:moveTo>
                    <a:pt x="880586" y="300514"/>
                  </a:moveTo>
                  <a:cubicBezTo>
                    <a:pt x="878681" y="306229"/>
                    <a:pt x="877729" y="312896"/>
                    <a:pt x="876776" y="319564"/>
                  </a:cubicBezTo>
                  <a:cubicBezTo>
                    <a:pt x="874871" y="326231"/>
                    <a:pt x="873919" y="334804"/>
                    <a:pt x="872966" y="343376"/>
                  </a:cubicBezTo>
                  <a:cubicBezTo>
                    <a:pt x="872014" y="346234"/>
                    <a:pt x="870109" y="348139"/>
                    <a:pt x="869156" y="350996"/>
                  </a:cubicBezTo>
                  <a:cubicBezTo>
                    <a:pt x="869156" y="350996"/>
                    <a:pt x="868204" y="350044"/>
                    <a:pt x="868204" y="349091"/>
                  </a:cubicBezTo>
                  <a:cubicBezTo>
                    <a:pt x="868204" y="349091"/>
                    <a:pt x="868204" y="348139"/>
                    <a:pt x="867251" y="348139"/>
                  </a:cubicBezTo>
                  <a:cubicBezTo>
                    <a:pt x="867251" y="344329"/>
                    <a:pt x="867251" y="339566"/>
                    <a:pt x="867251" y="335756"/>
                  </a:cubicBezTo>
                  <a:cubicBezTo>
                    <a:pt x="867251" y="323374"/>
                    <a:pt x="867251" y="311944"/>
                    <a:pt x="866299" y="301466"/>
                  </a:cubicBezTo>
                  <a:cubicBezTo>
                    <a:pt x="866299" y="290989"/>
                    <a:pt x="864394" y="281464"/>
                    <a:pt x="863441" y="272891"/>
                  </a:cubicBezTo>
                  <a:cubicBezTo>
                    <a:pt x="862489" y="267176"/>
                    <a:pt x="862489" y="262414"/>
                    <a:pt x="861536" y="257651"/>
                  </a:cubicBezTo>
                  <a:cubicBezTo>
                    <a:pt x="861536" y="256699"/>
                    <a:pt x="861536" y="256699"/>
                    <a:pt x="862489" y="255746"/>
                  </a:cubicBezTo>
                  <a:cubicBezTo>
                    <a:pt x="862489" y="255746"/>
                    <a:pt x="862489" y="255746"/>
                    <a:pt x="862489" y="255746"/>
                  </a:cubicBezTo>
                  <a:cubicBezTo>
                    <a:pt x="867251" y="265271"/>
                    <a:pt x="871061" y="274796"/>
                    <a:pt x="876776" y="286226"/>
                  </a:cubicBezTo>
                  <a:cubicBezTo>
                    <a:pt x="878681" y="290036"/>
                    <a:pt x="880586" y="293846"/>
                    <a:pt x="881539" y="296704"/>
                  </a:cubicBezTo>
                  <a:cubicBezTo>
                    <a:pt x="881539" y="298609"/>
                    <a:pt x="881539" y="299561"/>
                    <a:pt x="880586" y="300514"/>
                  </a:cubicBezTo>
                  <a:close/>
                  <a:moveTo>
                    <a:pt x="885349" y="318611"/>
                  </a:moveTo>
                  <a:cubicBezTo>
                    <a:pt x="885349" y="318611"/>
                    <a:pt x="885349" y="319564"/>
                    <a:pt x="884396" y="319564"/>
                  </a:cubicBezTo>
                  <a:cubicBezTo>
                    <a:pt x="884396" y="319564"/>
                    <a:pt x="884396" y="320516"/>
                    <a:pt x="883444" y="320516"/>
                  </a:cubicBezTo>
                  <a:cubicBezTo>
                    <a:pt x="883444" y="313849"/>
                    <a:pt x="883444" y="308134"/>
                    <a:pt x="884396" y="303371"/>
                  </a:cubicBezTo>
                  <a:cubicBezTo>
                    <a:pt x="885349" y="305276"/>
                    <a:pt x="886301" y="308134"/>
                    <a:pt x="887254" y="310039"/>
                  </a:cubicBezTo>
                  <a:cubicBezTo>
                    <a:pt x="887254" y="312896"/>
                    <a:pt x="886301" y="315754"/>
                    <a:pt x="885349" y="318611"/>
                  </a:cubicBezTo>
                  <a:close/>
                  <a:moveTo>
                    <a:pt x="900589" y="246221"/>
                  </a:moveTo>
                  <a:cubicBezTo>
                    <a:pt x="900589" y="247174"/>
                    <a:pt x="899636" y="247174"/>
                    <a:pt x="900589" y="246221"/>
                  </a:cubicBezTo>
                  <a:cubicBezTo>
                    <a:pt x="899636" y="239554"/>
                    <a:pt x="898684" y="234791"/>
                    <a:pt x="898684" y="234791"/>
                  </a:cubicBezTo>
                  <a:cubicBezTo>
                    <a:pt x="898684" y="234791"/>
                    <a:pt x="898684" y="241459"/>
                    <a:pt x="897731" y="252889"/>
                  </a:cubicBezTo>
                  <a:cubicBezTo>
                    <a:pt x="897731" y="252889"/>
                    <a:pt x="897731" y="252889"/>
                    <a:pt x="897731" y="253841"/>
                  </a:cubicBezTo>
                  <a:cubicBezTo>
                    <a:pt x="895826" y="251936"/>
                    <a:pt x="894874" y="250031"/>
                    <a:pt x="894874" y="250031"/>
                  </a:cubicBezTo>
                  <a:cubicBezTo>
                    <a:pt x="894874" y="250031"/>
                    <a:pt x="895826" y="251936"/>
                    <a:pt x="897731" y="254794"/>
                  </a:cubicBezTo>
                  <a:cubicBezTo>
                    <a:pt x="897731" y="255746"/>
                    <a:pt x="897731" y="256699"/>
                    <a:pt x="897731" y="257651"/>
                  </a:cubicBezTo>
                  <a:cubicBezTo>
                    <a:pt x="897731" y="259556"/>
                    <a:pt x="897731" y="262414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5271"/>
                    <a:pt x="896779" y="265271"/>
                  </a:cubicBezTo>
                  <a:cubicBezTo>
                    <a:pt x="896779" y="267176"/>
                    <a:pt x="896779" y="269081"/>
                    <a:pt x="896779" y="270986"/>
                  </a:cubicBezTo>
                  <a:cubicBezTo>
                    <a:pt x="896779" y="271939"/>
                    <a:pt x="896779" y="271939"/>
                    <a:pt x="896779" y="272891"/>
                  </a:cubicBezTo>
                  <a:cubicBezTo>
                    <a:pt x="896779" y="276701"/>
                    <a:pt x="895826" y="280511"/>
                    <a:pt x="895826" y="285274"/>
                  </a:cubicBezTo>
                  <a:cubicBezTo>
                    <a:pt x="895826" y="286226"/>
                    <a:pt x="895826" y="286226"/>
                    <a:pt x="895826" y="287179"/>
                  </a:cubicBezTo>
                  <a:cubicBezTo>
                    <a:pt x="893921" y="284321"/>
                    <a:pt x="892969" y="281464"/>
                    <a:pt x="891064" y="279559"/>
                  </a:cubicBezTo>
                  <a:cubicBezTo>
                    <a:pt x="885349" y="269081"/>
                    <a:pt x="879634" y="259556"/>
                    <a:pt x="873919" y="250984"/>
                  </a:cubicBezTo>
                  <a:cubicBezTo>
                    <a:pt x="872014" y="248126"/>
                    <a:pt x="871061" y="245269"/>
                    <a:pt x="869156" y="243364"/>
                  </a:cubicBezTo>
                  <a:cubicBezTo>
                    <a:pt x="869156" y="243364"/>
                    <a:pt x="869156" y="243364"/>
                    <a:pt x="869156" y="242411"/>
                  </a:cubicBezTo>
                  <a:cubicBezTo>
                    <a:pt x="872966" y="232886"/>
                    <a:pt x="875824" y="223361"/>
                    <a:pt x="878681" y="215741"/>
                  </a:cubicBezTo>
                  <a:cubicBezTo>
                    <a:pt x="881539" y="210979"/>
                    <a:pt x="884396" y="205264"/>
                    <a:pt x="887254" y="200501"/>
                  </a:cubicBezTo>
                  <a:lnTo>
                    <a:pt x="895826" y="223361"/>
                  </a:lnTo>
                  <a:lnTo>
                    <a:pt x="901541" y="240506"/>
                  </a:lnTo>
                  <a:cubicBezTo>
                    <a:pt x="900589" y="242411"/>
                    <a:pt x="900589" y="244316"/>
                    <a:pt x="900589" y="246221"/>
                  </a:cubicBezTo>
                  <a:close/>
                  <a:moveTo>
                    <a:pt x="891064" y="190976"/>
                  </a:moveTo>
                  <a:cubicBezTo>
                    <a:pt x="892016" y="190024"/>
                    <a:pt x="892969" y="188119"/>
                    <a:pt x="892969" y="187166"/>
                  </a:cubicBezTo>
                  <a:cubicBezTo>
                    <a:pt x="892969" y="189071"/>
                    <a:pt x="894874" y="194786"/>
                    <a:pt x="896779" y="202406"/>
                  </a:cubicBezTo>
                  <a:cubicBezTo>
                    <a:pt x="895826" y="199549"/>
                    <a:pt x="893921" y="195739"/>
                    <a:pt x="891064" y="190976"/>
                  </a:cubicBezTo>
                  <a:close/>
                  <a:moveTo>
                    <a:pt x="904399" y="181451"/>
                  </a:moveTo>
                  <a:cubicBezTo>
                    <a:pt x="904399" y="182404"/>
                    <a:pt x="904399" y="182404"/>
                    <a:pt x="904399" y="183356"/>
                  </a:cubicBezTo>
                  <a:cubicBezTo>
                    <a:pt x="904399" y="190976"/>
                    <a:pt x="903446" y="200501"/>
                    <a:pt x="903446" y="210979"/>
                  </a:cubicBezTo>
                  <a:cubicBezTo>
                    <a:pt x="903446" y="210979"/>
                    <a:pt x="903446" y="210026"/>
                    <a:pt x="903446" y="210026"/>
                  </a:cubicBezTo>
                  <a:cubicBezTo>
                    <a:pt x="898684" y="197644"/>
                    <a:pt x="894874" y="190024"/>
                    <a:pt x="894874" y="188119"/>
                  </a:cubicBezTo>
                  <a:cubicBezTo>
                    <a:pt x="897731" y="183356"/>
                    <a:pt x="900589" y="178594"/>
                    <a:pt x="903446" y="173831"/>
                  </a:cubicBezTo>
                  <a:lnTo>
                    <a:pt x="904399" y="181451"/>
                  </a:lnTo>
                  <a:close/>
                  <a:moveTo>
                    <a:pt x="888206" y="137636"/>
                  </a:moveTo>
                  <a:cubicBezTo>
                    <a:pt x="889159" y="135731"/>
                    <a:pt x="890111" y="134779"/>
                    <a:pt x="890111" y="132874"/>
                  </a:cubicBezTo>
                  <a:lnTo>
                    <a:pt x="898684" y="161449"/>
                  </a:lnTo>
                  <a:cubicBezTo>
                    <a:pt x="896779" y="163354"/>
                    <a:pt x="894874" y="166211"/>
                    <a:pt x="893921" y="168116"/>
                  </a:cubicBezTo>
                  <a:cubicBezTo>
                    <a:pt x="891064" y="171926"/>
                    <a:pt x="888206" y="175736"/>
                    <a:pt x="885349" y="180499"/>
                  </a:cubicBezTo>
                  <a:cubicBezTo>
                    <a:pt x="881539" y="174784"/>
                    <a:pt x="878681" y="169069"/>
                    <a:pt x="874871" y="163354"/>
                  </a:cubicBezTo>
                  <a:cubicBezTo>
                    <a:pt x="879634" y="154781"/>
                    <a:pt x="883444" y="146209"/>
                    <a:pt x="888206" y="137636"/>
                  </a:cubicBezTo>
                  <a:close/>
                  <a:moveTo>
                    <a:pt x="872966" y="169069"/>
                  </a:moveTo>
                  <a:lnTo>
                    <a:pt x="881539" y="188119"/>
                  </a:lnTo>
                  <a:cubicBezTo>
                    <a:pt x="880586" y="189071"/>
                    <a:pt x="879634" y="190976"/>
                    <a:pt x="878681" y="191929"/>
                  </a:cubicBezTo>
                  <a:cubicBezTo>
                    <a:pt x="871061" y="202406"/>
                    <a:pt x="864394" y="213836"/>
                    <a:pt x="856774" y="226219"/>
                  </a:cubicBezTo>
                  <a:cubicBezTo>
                    <a:pt x="854869" y="223361"/>
                    <a:pt x="852964" y="220504"/>
                    <a:pt x="851059" y="217646"/>
                  </a:cubicBezTo>
                  <a:cubicBezTo>
                    <a:pt x="858679" y="199549"/>
                    <a:pt x="865346" y="183356"/>
                    <a:pt x="872966" y="169069"/>
                  </a:cubicBezTo>
                  <a:close/>
                  <a:moveTo>
                    <a:pt x="847249" y="225266"/>
                  </a:moveTo>
                  <a:cubicBezTo>
                    <a:pt x="847249" y="224314"/>
                    <a:pt x="848201" y="223361"/>
                    <a:pt x="848201" y="223361"/>
                  </a:cubicBezTo>
                  <a:cubicBezTo>
                    <a:pt x="849154" y="226219"/>
                    <a:pt x="851059" y="229076"/>
                    <a:pt x="852011" y="232886"/>
                  </a:cubicBezTo>
                  <a:cubicBezTo>
                    <a:pt x="850106" y="236696"/>
                    <a:pt x="848201" y="239554"/>
                    <a:pt x="845344" y="243364"/>
                  </a:cubicBezTo>
                  <a:cubicBezTo>
                    <a:pt x="842486" y="248126"/>
                    <a:pt x="839629" y="252889"/>
                    <a:pt x="837724" y="256699"/>
                  </a:cubicBezTo>
                  <a:cubicBezTo>
                    <a:pt x="837724" y="254794"/>
                    <a:pt x="836771" y="252889"/>
                    <a:pt x="836771" y="250984"/>
                  </a:cubicBezTo>
                  <a:cubicBezTo>
                    <a:pt x="839629" y="242411"/>
                    <a:pt x="843439" y="233839"/>
                    <a:pt x="847249" y="225266"/>
                  </a:cubicBezTo>
                  <a:close/>
                  <a:moveTo>
                    <a:pt x="835819" y="195739"/>
                  </a:moveTo>
                  <a:cubicBezTo>
                    <a:pt x="835819" y="194786"/>
                    <a:pt x="835819" y="194786"/>
                    <a:pt x="835819" y="195739"/>
                  </a:cubicBezTo>
                  <a:cubicBezTo>
                    <a:pt x="836771" y="196691"/>
                    <a:pt x="838676" y="200501"/>
                    <a:pt x="840581" y="206216"/>
                  </a:cubicBezTo>
                  <a:cubicBezTo>
                    <a:pt x="838676" y="210979"/>
                    <a:pt x="835819" y="214789"/>
                    <a:pt x="833914" y="219551"/>
                  </a:cubicBezTo>
                  <a:cubicBezTo>
                    <a:pt x="833914" y="220504"/>
                    <a:pt x="832961" y="220504"/>
                    <a:pt x="832961" y="221456"/>
                  </a:cubicBezTo>
                  <a:cubicBezTo>
                    <a:pt x="833914" y="211931"/>
                    <a:pt x="834866" y="203359"/>
                    <a:pt x="835819" y="195739"/>
                  </a:cubicBezTo>
                  <a:close/>
                  <a:moveTo>
                    <a:pt x="826294" y="274796"/>
                  </a:moveTo>
                  <a:cubicBezTo>
                    <a:pt x="827246" y="273844"/>
                    <a:pt x="827246" y="271939"/>
                    <a:pt x="828199" y="270986"/>
                  </a:cubicBezTo>
                  <a:cubicBezTo>
                    <a:pt x="828199" y="271939"/>
                    <a:pt x="828199" y="272891"/>
                    <a:pt x="828199" y="272891"/>
                  </a:cubicBezTo>
                  <a:cubicBezTo>
                    <a:pt x="827246" y="273844"/>
                    <a:pt x="826294" y="275749"/>
                    <a:pt x="826294" y="276701"/>
                  </a:cubicBezTo>
                  <a:cubicBezTo>
                    <a:pt x="826294" y="275749"/>
                    <a:pt x="826294" y="274796"/>
                    <a:pt x="826294" y="274796"/>
                  </a:cubicBezTo>
                  <a:close/>
                  <a:moveTo>
                    <a:pt x="812006" y="448151"/>
                  </a:move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lose/>
                  <a:moveTo>
                    <a:pt x="785336" y="330041"/>
                  </a:moveTo>
                  <a:cubicBezTo>
                    <a:pt x="784384" y="329089"/>
                    <a:pt x="783431" y="327184"/>
                    <a:pt x="782479" y="325279"/>
                  </a:cubicBezTo>
                  <a:cubicBezTo>
                    <a:pt x="782479" y="321469"/>
                    <a:pt x="782479" y="318611"/>
                    <a:pt x="782479" y="315754"/>
                  </a:cubicBezTo>
                  <a:cubicBezTo>
                    <a:pt x="783431" y="319564"/>
                    <a:pt x="785336" y="322421"/>
                    <a:pt x="786289" y="326231"/>
                  </a:cubicBezTo>
                  <a:cubicBezTo>
                    <a:pt x="786289" y="328136"/>
                    <a:pt x="785336" y="329089"/>
                    <a:pt x="785336" y="330041"/>
                  </a:cubicBezTo>
                  <a:close/>
                  <a:moveTo>
                    <a:pt x="797719" y="271939"/>
                  </a:moveTo>
                  <a:cubicBezTo>
                    <a:pt x="799624" y="276701"/>
                    <a:pt x="801529" y="281464"/>
                    <a:pt x="803434" y="286226"/>
                  </a:cubicBezTo>
                  <a:cubicBezTo>
                    <a:pt x="803434" y="287179"/>
                    <a:pt x="802481" y="288131"/>
                    <a:pt x="802481" y="288131"/>
                  </a:cubicBezTo>
                  <a:cubicBezTo>
                    <a:pt x="799624" y="295751"/>
                    <a:pt x="796766" y="302419"/>
                    <a:pt x="792956" y="310039"/>
                  </a:cubicBezTo>
                  <a:cubicBezTo>
                    <a:pt x="792956" y="310039"/>
                    <a:pt x="792956" y="310039"/>
                    <a:pt x="792956" y="309086"/>
                  </a:cubicBezTo>
                  <a:cubicBezTo>
                    <a:pt x="791051" y="305276"/>
                    <a:pt x="789146" y="300514"/>
                    <a:pt x="787241" y="296704"/>
                  </a:cubicBezTo>
                  <a:cubicBezTo>
                    <a:pt x="790099" y="285274"/>
                    <a:pt x="792956" y="274796"/>
                    <a:pt x="795814" y="266224"/>
                  </a:cubicBezTo>
                  <a:cubicBezTo>
                    <a:pt x="796766" y="269081"/>
                    <a:pt x="796766" y="270034"/>
                    <a:pt x="797719" y="271939"/>
                  </a:cubicBezTo>
                  <a:close/>
                  <a:moveTo>
                    <a:pt x="790099" y="253841"/>
                  </a:moveTo>
                  <a:cubicBezTo>
                    <a:pt x="791051" y="255746"/>
                    <a:pt x="792004" y="258604"/>
                    <a:pt x="793909" y="261461"/>
                  </a:cubicBezTo>
                  <a:cubicBezTo>
                    <a:pt x="793909" y="261461"/>
                    <a:pt x="793909" y="261461"/>
                    <a:pt x="793909" y="262414"/>
                  </a:cubicBezTo>
                  <a:cubicBezTo>
                    <a:pt x="791051" y="269081"/>
                    <a:pt x="788194" y="276701"/>
                    <a:pt x="784384" y="286226"/>
                  </a:cubicBezTo>
                  <a:cubicBezTo>
                    <a:pt x="784384" y="282416"/>
                    <a:pt x="784384" y="277654"/>
                    <a:pt x="785336" y="273844"/>
                  </a:cubicBezTo>
                  <a:cubicBezTo>
                    <a:pt x="786289" y="267176"/>
                    <a:pt x="788194" y="260509"/>
                    <a:pt x="790099" y="253841"/>
                  </a:cubicBezTo>
                  <a:close/>
                  <a:moveTo>
                    <a:pt x="773906" y="236696"/>
                  </a:moveTo>
                  <a:cubicBezTo>
                    <a:pt x="774859" y="229076"/>
                    <a:pt x="775811" y="221456"/>
                    <a:pt x="776764" y="213836"/>
                  </a:cubicBezTo>
                  <a:cubicBezTo>
                    <a:pt x="778669" y="218599"/>
                    <a:pt x="781526" y="223361"/>
                    <a:pt x="783431" y="229076"/>
                  </a:cubicBezTo>
                  <a:cubicBezTo>
                    <a:pt x="782479" y="230981"/>
                    <a:pt x="781526" y="233839"/>
                    <a:pt x="780574" y="235744"/>
                  </a:cubicBezTo>
                  <a:cubicBezTo>
                    <a:pt x="778669" y="233839"/>
                    <a:pt x="777716" y="231934"/>
                    <a:pt x="777716" y="231934"/>
                  </a:cubicBezTo>
                  <a:cubicBezTo>
                    <a:pt x="777716" y="231934"/>
                    <a:pt x="778669" y="233839"/>
                    <a:pt x="780574" y="236696"/>
                  </a:cubicBezTo>
                  <a:cubicBezTo>
                    <a:pt x="778669" y="242411"/>
                    <a:pt x="775811" y="249079"/>
                    <a:pt x="773906" y="255746"/>
                  </a:cubicBezTo>
                  <a:cubicBezTo>
                    <a:pt x="773906" y="249079"/>
                    <a:pt x="773906" y="242411"/>
                    <a:pt x="773906" y="236696"/>
                  </a:cubicBezTo>
                  <a:close/>
                  <a:moveTo>
                    <a:pt x="724376" y="219551"/>
                  </a:moveTo>
                  <a:cubicBezTo>
                    <a:pt x="725329" y="212884"/>
                    <a:pt x="726281" y="207169"/>
                    <a:pt x="726281" y="203359"/>
                  </a:cubicBezTo>
                  <a:cubicBezTo>
                    <a:pt x="726281" y="210026"/>
                    <a:pt x="726281" y="218599"/>
                    <a:pt x="726281" y="229076"/>
                  </a:cubicBezTo>
                  <a:cubicBezTo>
                    <a:pt x="725329" y="226219"/>
                    <a:pt x="724376" y="224314"/>
                    <a:pt x="723424" y="223361"/>
                  </a:cubicBezTo>
                  <a:cubicBezTo>
                    <a:pt x="723424" y="222409"/>
                    <a:pt x="723424" y="220504"/>
                    <a:pt x="724376" y="219551"/>
                  </a:cubicBezTo>
                  <a:close/>
                  <a:moveTo>
                    <a:pt x="723424" y="224314"/>
                  </a:moveTo>
                  <a:cubicBezTo>
                    <a:pt x="723424" y="226219"/>
                    <a:pt x="724376" y="230029"/>
                    <a:pt x="724376" y="235744"/>
                  </a:cubicBezTo>
                  <a:cubicBezTo>
                    <a:pt x="725329" y="239554"/>
                    <a:pt x="725329" y="245269"/>
                    <a:pt x="726281" y="250984"/>
                  </a:cubicBezTo>
                  <a:cubicBezTo>
                    <a:pt x="726281" y="250984"/>
                    <a:pt x="726281" y="250984"/>
                    <a:pt x="726281" y="251936"/>
                  </a:cubicBezTo>
                  <a:cubicBezTo>
                    <a:pt x="726281" y="259556"/>
                    <a:pt x="726281" y="268129"/>
                    <a:pt x="727234" y="276701"/>
                  </a:cubicBezTo>
                  <a:cubicBezTo>
                    <a:pt x="727234" y="280511"/>
                    <a:pt x="727234" y="284321"/>
                    <a:pt x="727234" y="288131"/>
                  </a:cubicBezTo>
                  <a:cubicBezTo>
                    <a:pt x="726281" y="286226"/>
                    <a:pt x="726281" y="285274"/>
                    <a:pt x="725329" y="284321"/>
                  </a:cubicBezTo>
                  <a:cubicBezTo>
                    <a:pt x="722471" y="275749"/>
                    <a:pt x="720566" y="268129"/>
                    <a:pt x="717709" y="260509"/>
                  </a:cubicBezTo>
                  <a:cubicBezTo>
                    <a:pt x="719614" y="246221"/>
                    <a:pt x="721519" y="233839"/>
                    <a:pt x="723424" y="224314"/>
                  </a:cubicBezTo>
                  <a:close/>
                  <a:moveTo>
                    <a:pt x="710089" y="308134"/>
                  </a:moveTo>
                  <a:cubicBezTo>
                    <a:pt x="710089" y="311944"/>
                    <a:pt x="711041" y="315754"/>
                    <a:pt x="711041" y="320516"/>
                  </a:cubicBezTo>
                  <a:cubicBezTo>
                    <a:pt x="712946" y="336709"/>
                    <a:pt x="714851" y="354806"/>
                    <a:pt x="717709" y="373856"/>
                  </a:cubicBezTo>
                  <a:cubicBezTo>
                    <a:pt x="715804" y="378619"/>
                    <a:pt x="712946" y="384334"/>
                    <a:pt x="711041" y="389096"/>
                  </a:cubicBezTo>
                  <a:cubicBezTo>
                    <a:pt x="710089" y="387191"/>
                    <a:pt x="710089" y="385286"/>
                    <a:pt x="709136" y="383381"/>
                  </a:cubicBezTo>
                  <a:cubicBezTo>
                    <a:pt x="710089" y="379571"/>
                    <a:pt x="710089" y="375761"/>
                    <a:pt x="711041" y="372904"/>
                  </a:cubicBezTo>
                  <a:cubicBezTo>
                    <a:pt x="712946" y="359569"/>
                    <a:pt x="713899" y="352901"/>
                    <a:pt x="713899" y="352901"/>
                  </a:cubicBezTo>
                  <a:cubicBezTo>
                    <a:pt x="713899" y="352901"/>
                    <a:pt x="711994" y="360521"/>
                    <a:pt x="707231" y="372904"/>
                  </a:cubicBezTo>
                  <a:cubicBezTo>
                    <a:pt x="707231" y="373856"/>
                    <a:pt x="706279" y="374809"/>
                    <a:pt x="706279" y="374809"/>
                  </a:cubicBezTo>
                  <a:cubicBezTo>
                    <a:pt x="704374" y="369094"/>
                    <a:pt x="702469" y="363379"/>
                    <a:pt x="701516" y="357664"/>
                  </a:cubicBezTo>
                  <a:cubicBezTo>
                    <a:pt x="701516" y="357664"/>
                    <a:pt x="701516" y="357664"/>
                    <a:pt x="701516" y="357664"/>
                  </a:cubicBezTo>
                  <a:cubicBezTo>
                    <a:pt x="704374" y="339566"/>
                    <a:pt x="707231" y="323374"/>
                    <a:pt x="710089" y="308134"/>
                  </a:cubicBezTo>
                  <a:close/>
                  <a:moveTo>
                    <a:pt x="676751" y="253841"/>
                  </a:moveTo>
                  <a:cubicBezTo>
                    <a:pt x="676751" y="250984"/>
                    <a:pt x="676751" y="249079"/>
                    <a:pt x="676751" y="246221"/>
                  </a:cubicBezTo>
                  <a:cubicBezTo>
                    <a:pt x="677704" y="237649"/>
                    <a:pt x="678656" y="229076"/>
                    <a:pt x="679609" y="220504"/>
                  </a:cubicBezTo>
                  <a:cubicBezTo>
                    <a:pt x="680561" y="206216"/>
                    <a:pt x="681514" y="192881"/>
                    <a:pt x="682466" y="181451"/>
                  </a:cubicBezTo>
                  <a:cubicBezTo>
                    <a:pt x="682466" y="180499"/>
                    <a:pt x="682466" y="179546"/>
                    <a:pt x="682466" y="178594"/>
                  </a:cubicBezTo>
                  <a:cubicBezTo>
                    <a:pt x="687229" y="193834"/>
                    <a:pt x="691039" y="211931"/>
                    <a:pt x="696754" y="231934"/>
                  </a:cubicBezTo>
                  <a:cubicBezTo>
                    <a:pt x="699611" y="243364"/>
                    <a:pt x="702469" y="254794"/>
                    <a:pt x="705326" y="267176"/>
                  </a:cubicBezTo>
                  <a:cubicBezTo>
                    <a:pt x="704374" y="269081"/>
                    <a:pt x="704374" y="271939"/>
                    <a:pt x="703421" y="273844"/>
                  </a:cubicBezTo>
                  <a:cubicBezTo>
                    <a:pt x="700564" y="284321"/>
                    <a:pt x="697706" y="295751"/>
                    <a:pt x="694849" y="307181"/>
                  </a:cubicBezTo>
                  <a:cubicBezTo>
                    <a:pt x="693896" y="309086"/>
                    <a:pt x="693896" y="311944"/>
                    <a:pt x="692944" y="313849"/>
                  </a:cubicBezTo>
                  <a:cubicBezTo>
                    <a:pt x="691991" y="316706"/>
                    <a:pt x="691039" y="319564"/>
                    <a:pt x="690086" y="322421"/>
                  </a:cubicBezTo>
                  <a:cubicBezTo>
                    <a:pt x="684371" y="305276"/>
                    <a:pt x="679609" y="290036"/>
                    <a:pt x="673894" y="274796"/>
                  </a:cubicBezTo>
                  <a:cubicBezTo>
                    <a:pt x="675799" y="268129"/>
                    <a:pt x="676751" y="260509"/>
                    <a:pt x="676751" y="253841"/>
                  </a:cubicBezTo>
                  <a:close/>
                  <a:moveTo>
                    <a:pt x="668179" y="331946"/>
                  </a:moveTo>
                  <a:cubicBezTo>
                    <a:pt x="668179" y="330994"/>
                    <a:pt x="668179" y="330994"/>
                    <a:pt x="668179" y="330041"/>
                  </a:cubicBezTo>
                  <a:cubicBezTo>
                    <a:pt x="668179" y="331946"/>
                    <a:pt x="669131" y="332899"/>
                    <a:pt x="669131" y="334804"/>
                  </a:cubicBezTo>
                  <a:cubicBezTo>
                    <a:pt x="670084" y="338614"/>
                    <a:pt x="671036" y="342424"/>
                    <a:pt x="671989" y="346234"/>
                  </a:cubicBezTo>
                  <a:cubicBezTo>
                    <a:pt x="672941" y="350044"/>
                    <a:pt x="673894" y="354806"/>
                    <a:pt x="674846" y="359569"/>
                  </a:cubicBezTo>
                  <a:cubicBezTo>
                    <a:pt x="675799" y="363379"/>
                    <a:pt x="676751" y="367189"/>
                    <a:pt x="676751" y="370999"/>
                  </a:cubicBezTo>
                  <a:cubicBezTo>
                    <a:pt x="676751" y="371951"/>
                    <a:pt x="675799" y="372904"/>
                    <a:pt x="675799" y="373856"/>
                  </a:cubicBezTo>
                  <a:cubicBezTo>
                    <a:pt x="675799" y="374809"/>
                    <a:pt x="674846" y="375761"/>
                    <a:pt x="674846" y="377666"/>
                  </a:cubicBezTo>
                  <a:cubicBezTo>
                    <a:pt x="672941" y="374809"/>
                    <a:pt x="671989" y="370999"/>
                    <a:pt x="670084" y="368141"/>
                  </a:cubicBezTo>
                  <a:cubicBezTo>
                    <a:pt x="668179" y="364331"/>
                    <a:pt x="666274" y="361474"/>
                    <a:pt x="664369" y="358616"/>
                  </a:cubicBezTo>
                  <a:cubicBezTo>
                    <a:pt x="665321" y="349091"/>
                    <a:pt x="667226" y="340519"/>
                    <a:pt x="668179" y="331946"/>
                  </a:cubicBezTo>
                  <a:close/>
                  <a:moveTo>
                    <a:pt x="656749" y="266224"/>
                  </a:moveTo>
                  <a:cubicBezTo>
                    <a:pt x="656749" y="266224"/>
                    <a:pt x="656749" y="267176"/>
                    <a:pt x="656749" y="267176"/>
                  </a:cubicBezTo>
                  <a:cubicBezTo>
                    <a:pt x="656749" y="268129"/>
                    <a:pt x="656749" y="269081"/>
                    <a:pt x="656749" y="269081"/>
                  </a:cubicBezTo>
                  <a:cubicBezTo>
                    <a:pt x="656749" y="268129"/>
                    <a:pt x="656749" y="267176"/>
                    <a:pt x="656749" y="266224"/>
                  </a:cubicBezTo>
                  <a:close/>
                  <a:moveTo>
                    <a:pt x="608171" y="318611"/>
                  </a:moveTo>
                  <a:cubicBezTo>
                    <a:pt x="609124" y="305276"/>
                    <a:pt x="611029" y="291941"/>
                    <a:pt x="611981" y="279559"/>
                  </a:cubicBezTo>
                  <a:cubicBezTo>
                    <a:pt x="612934" y="282416"/>
                    <a:pt x="612934" y="285274"/>
                    <a:pt x="613886" y="288131"/>
                  </a:cubicBezTo>
                  <a:cubicBezTo>
                    <a:pt x="614839" y="301466"/>
                    <a:pt x="615791" y="314801"/>
                    <a:pt x="615791" y="327184"/>
                  </a:cubicBezTo>
                  <a:cubicBezTo>
                    <a:pt x="615791" y="329089"/>
                    <a:pt x="615791" y="330041"/>
                    <a:pt x="615791" y="331946"/>
                  </a:cubicBezTo>
                  <a:cubicBezTo>
                    <a:pt x="615791" y="333851"/>
                    <a:pt x="615791" y="335756"/>
                    <a:pt x="615791" y="337661"/>
                  </a:cubicBezTo>
                  <a:cubicBezTo>
                    <a:pt x="614839" y="336709"/>
                    <a:pt x="613886" y="334804"/>
                    <a:pt x="613886" y="333851"/>
                  </a:cubicBezTo>
                  <a:cubicBezTo>
                    <a:pt x="611981" y="330041"/>
                    <a:pt x="609124" y="325279"/>
                    <a:pt x="607219" y="321469"/>
                  </a:cubicBezTo>
                  <a:cubicBezTo>
                    <a:pt x="608171" y="320516"/>
                    <a:pt x="608171" y="319564"/>
                    <a:pt x="608171" y="318611"/>
                  </a:cubicBezTo>
                  <a:close/>
                  <a:moveTo>
                    <a:pt x="606266" y="341471"/>
                  </a:moveTo>
                  <a:cubicBezTo>
                    <a:pt x="609124" y="349091"/>
                    <a:pt x="612934" y="356711"/>
                    <a:pt x="615791" y="364331"/>
                  </a:cubicBezTo>
                  <a:cubicBezTo>
                    <a:pt x="615791" y="364331"/>
                    <a:pt x="615791" y="365284"/>
                    <a:pt x="615791" y="365284"/>
                  </a:cubicBezTo>
                  <a:cubicBezTo>
                    <a:pt x="614839" y="368141"/>
                    <a:pt x="612934" y="371951"/>
                    <a:pt x="611029" y="375761"/>
                  </a:cubicBezTo>
                  <a:cubicBezTo>
                    <a:pt x="610076" y="371951"/>
                    <a:pt x="609124" y="367189"/>
                    <a:pt x="608171" y="363379"/>
                  </a:cubicBezTo>
                  <a:cubicBezTo>
                    <a:pt x="607219" y="358616"/>
                    <a:pt x="606266" y="354806"/>
                    <a:pt x="605314" y="350996"/>
                  </a:cubicBezTo>
                  <a:cubicBezTo>
                    <a:pt x="605314" y="348139"/>
                    <a:pt x="605314" y="344329"/>
                    <a:pt x="606266" y="341471"/>
                  </a:cubicBezTo>
                  <a:close/>
                  <a:moveTo>
                    <a:pt x="606266" y="424339"/>
                  </a:moveTo>
                  <a:cubicBezTo>
                    <a:pt x="607219" y="427196"/>
                    <a:pt x="608171" y="430054"/>
                    <a:pt x="609124" y="433864"/>
                  </a:cubicBezTo>
                  <a:cubicBezTo>
                    <a:pt x="608171" y="434816"/>
                    <a:pt x="608171" y="435769"/>
                    <a:pt x="607219" y="436721"/>
                  </a:cubicBezTo>
                  <a:lnTo>
                    <a:pt x="601504" y="435769"/>
                  </a:lnTo>
                  <a:cubicBezTo>
                    <a:pt x="604361" y="432911"/>
                    <a:pt x="605314" y="428149"/>
                    <a:pt x="606266" y="424339"/>
                  </a:cubicBezTo>
                  <a:close/>
                  <a:moveTo>
                    <a:pt x="599599" y="401479"/>
                  </a:moveTo>
                  <a:cubicBezTo>
                    <a:pt x="599599" y="402431"/>
                    <a:pt x="599599" y="402431"/>
                    <a:pt x="599599" y="401479"/>
                  </a:cubicBezTo>
                  <a:cubicBezTo>
                    <a:pt x="599599" y="402431"/>
                    <a:pt x="599599" y="403384"/>
                    <a:pt x="599599" y="403384"/>
                  </a:cubicBezTo>
                  <a:cubicBezTo>
                    <a:pt x="599599" y="403384"/>
                    <a:pt x="599599" y="402431"/>
                    <a:pt x="599599" y="401479"/>
                  </a:cubicBezTo>
                  <a:close/>
                  <a:moveTo>
                    <a:pt x="587216" y="300514"/>
                  </a:moveTo>
                  <a:cubicBezTo>
                    <a:pt x="588169" y="303371"/>
                    <a:pt x="590074" y="307181"/>
                    <a:pt x="591979" y="310039"/>
                  </a:cubicBezTo>
                  <a:cubicBezTo>
                    <a:pt x="591979" y="311944"/>
                    <a:pt x="591026" y="314801"/>
                    <a:pt x="591026" y="316706"/>
                  </a:cubicBezTo>
                  <a:cubicBezTo>
                    <a:pt x="591026" y="316706"/>
                    <a:pt x="591026" y="316706"/>
                    <a:pt x="591026" y="316706"/>
                  </a:cubicBezTo>
                  <a:cubicBezTo>
                    <a:pt x="591026" y="317659"/>
                    <a:pt x="590074" y="318611"/>
                    <a:pt x="590074" y="319564"/>
                  </a:cubicBezTo>
                  <a:cubicBezTo>
                    <a:pt x="589121" y="316706"/>
                    <a:pt x="588169" y="313849"/>
                    <a:pt x="587216" y="311944"/>
                  </a:cubicBezTo>
                  <a:cubicBezTo>
                    <a:pt x="587216" y="308134"/>
                    <a:pt x="587216" y="303371"/>
                    <a:pt x="586264" y="299561"/>
                  </a:cubicBezTo>
                  <a:cubicBezTo>
                    <a:pt x="586264" y="299561"/>
                    <a:pt x="586264" y="299561"/>
                    <a:pt x="587216" y="300514"/>
                  </a:cubicBezTo>
                  <a:close/>
                  <a:moveTo>
                    <a:pt x="553879" y="257651"/>
                  </a:moveTo>
                  <a:cubicBezTo>
                    <a:pt x="554831" y="249079"/>
                    <a:pt x="554831" y="241459"/>
                    <a:pt x="555784" y="233839"/>
                  </a:cubicBezTo>
                  <a:cubicBezTo>
                    <a:pt x="556736" y="238601"/>
                    <a:pt x="557689" y="243364"/>
                    <a:pt x="558641" y="249079"/>
                  </a:cubicBezTo>
                  <a:cubicBezTo>
                    <a:pt x="557689" y="247174"/>
                    <a:pt x="556736" y="247174"/>
                    <a:pt x="556736" y="247174"/>
                  </a:cubicBezTo>
                  <a:cubicBezTo>
                    <a:pt x="556736" y="247174"/>
                    <a:pt x="557689" y="248126"/>
                    <a:pt x="558641" y="250984"/>
                  </a:cubicBezTo>
                  <a:cubicBezTo>
                    <a:pt x="561499" y="264319"/>
                    <a:pt x="565309" y="280511"/>
                    <a:pt x="570071" y="297656"/>
                  </a:cubicBezTo>
                  <a:cubicBezTo>
                    <a:pt x="570071" y="299561"/>
                    <a:pt x="571024" y="301466"/>
                    <a:pt x="571976" y="303371"/>
                  </a:cubicBezTo>
                  <a:cubicBezTo>
                    <a:pt x="571024" y="306229"/>
                    <a:pt x="570071" y="310039"/>
                    <a:pt x="569119" y="312896"/>
                  </a:cubicBezTo>
                  <a:cubicBezTo>
                    <a:pt x="567214" y="307181"/>
                    <a:pt x="566261" y="301466"/>
                    <a:pt x="564356" y="295751"/>
                  </a:cubicBezTo>
                  <a:cubicBezTo>
                    <a:pt x="560546" y="285274"/>
                    <a:pt x="557689" y="274796"/>
                    <a:pt x="553879" y="266224"/>
                  </a:cubicBezTo>
                  <a:cubicBezTo>
                    <a:pt x="553879" y="263366"/>
                    <a:pt x="553879" y="260509"/>
                    <a:pt x="553879" y="257651"/>
                  </a:cubicBezTo>
                  <a:close/>
                  <a:moveTo>
                    <a:pt x="551974" y="295751"/>
                  </a:moveTo>
                  <a:cubicBezTo>
                    <a:pt x="551974" y="294799"/>
                    <a:pt x="551974" y="294799"/>
                    <a:pt x="551974" y="295751"/>
                  </a:cubicBezTo>
                  <a:cubicBezTo>
                    <a:pt x="551974" y="295751"/>
                    <a:pt x="552926" y="297656"/>
                    <a:pt x="552926" y="298609"/>
                  </a:cubicBezTo>
                  <a:cubicBezTo>
                    <a:pt x="554831" y="304324"/>
                    <a:pt x="555784" y="310991"/>
                    <a:pt x="556736" y="317659"/>
                  </a:cubicBezTo>
                  <a:cubicBezTo>
                    <a:pt x="556736" y="318611"/>
                    <a:pt x="556736" y="319564"/>
                    <a:pt x="557689" y="321469"/>
                  </a:cubicBezTo>
                  <a:cubicBezTo>
                    <a:pt x="557689" y="321469"/>
                    <a:pt x="557689" y="321469"/>
                    <a:pt x="557689" y="322421"/>
                  </a:cubicBezTo>
                  <a:cubicBezTo>
                    <a:pt x="557689" y="323374"/>
                    <a:pt x="557689" y="324326"/>
                    <a:pt x="557689" y="326231"/>
                  </a:cubicBezTo>
                  <a:cubicBezTo>
                    <a:pt x="555784" y="319564"/>
                    <a:pt x="553879" y="312896"/>
                    <a:pt x="552926" y="306229"/>
                  </a:cubicBezTo>
                  <a:cubicBezTo>
                    <a:pt x="551974" y="301466"/>
                    <a:pt x="551974" y="298609"/>
                    <a:pt x="551974" y="295751"/>
                  </a:cubicBezTo>
                  <a:close/>
                  <a:moveTo>
                    <a:pt x="529114" y="290036"/>
                  </a:moveTo>
                  <a:cubicBezTo>
                    <a:pt x="529114" y="290036"/>
                    <a:pt x="529114" y="290989"/>
                    <a:pt x="529114" y="290036"/>
                  </a:cubicBezTo>
                  <a:cubicBezTo>
                    <a:pt x="529114" y="290989"/>
                    <a:pt x="529114" y="290989"/>
                    <a:pt x="529114" y="290036"/>
                  </a:cubicBezTo>
                  <a:cubicBezTo>
                    <a:pt x="529114" y="290989"/>
                    <a:pt x="529114" y="290036"/>
                    <a:pt x="529114" y="290036"/>
                  </a:cubicBezTo>
                  <a:close/>
                  <a:moveTo>
                    <a:pt x="522446" y="336709"/>
                  </a:moveTo>
                  <a:cubicBezTo>
                    <a:pt x="522446" y="333851"/>
                    <a:pt x="523399" y="331946"/>
                    <a:pt x="523399" y="329089"/>
                  </a:cubicBezTo>
                  <a:cubicBezTo>
                    <a:pt x="524351" y="331946"/>
                    <a:pt x="525304" y="333851"/>
                    <a:pt x="526256" y="336709"/>
                  </a:cubicBezTo>
                  <a:cubicBezTo>
                    <a:pt x="528161" y="341471"/>
                    <a:pt x="530066" y="346234"/>
                    <a:pt x="531019" y="350996"/>
                  </a:cubicBezTo>
                  <a:cubicBezTo>
                    <a:pt x="531019" y="358616"/>
                    <a:pt x="531019" y="366236"/>
                    <a:pt x="531971" y="374809"/>
                  </a:cubicBezTo>
                  <a:cubicBezTo>
                    <a:pt x="531971" y="384334"/>
                    <a:pt x="532924" y="393859"/>
                    <a:pt x="533876" y="403384"/>
                  </a:cubicBezTo>
                  <a:cubicBezTo>
                    <a:pt x="530066" y="397669"/>
                    <a:pt x="528161" y="394811"/>
                    <a:pt x="528161" y="394811"/>
                  </a:cubicBezTo>
                  <a:cubicBezTo>
                    <a:pt x="528161" y="394811"/>
                    <a:pt x="530066" y="400526"/>
                    <a:pt x="532924" y="410051"/>
                  </a:cubicBezTo>
                  <a:cubicBezTo>
                    <a:pt x="533876" y="411956"/>
                    <a:pt x="534829" y="414814"/>
                    <a:pt x="534829" y="417671"/>
                  </a:cubicBezTo>
                  <a:cubicBezTo>
                    <a:pt x="534829" y="421481"/>
                    <a:pt x="535781" y="426244"/>
                    <a:pt x="535781" y="430054"/>
                  </a:cubicBezTo>
                  <a:lnTo>
                    <a:pt x="523399" y="428149"/>
                  </a:lnTo>
                  <a:cubicBezTo>
                    <a:pt x="523399" y="428149"/>
                    <a:pt x="522446" y="427196"/>
                    <a:pt x="522446" y="427196"/>
                  </a:cubicBezTo>
                  <a:cubicBezTo>
                    <a:pt x="522446" y="426244"/>
                    <a:pt x="522446" y="424339"/>
                    <a:pt x="522446" y="423386"/>
                  </a:cubicBezTo>
                  <a:cubicBezTo>
                    <a:pt x="525304" y="414814"/>
                    <a:pt x="527209" y="410051"/>
                    <a:pt x="527209" y="410051"/>
                  </a:cubicBezTo>
                  <a:cubicBezTo>
                    <a:pt x="527209" y="410051"/>
                    <a:pt x="525304" y="412909"/>
                    <a:pt x="522446" y="418624"/>
                  </a:cubicBezTo>
                  <a:cubicBezTo>
                    <a:pt x="522446" y="413861"/>
                    <a:pt x="521494" y="409099"/>
                    <a:pt x="521494" y="405289"/>
                  </a:cubicBezTo>
                  <a:cubicBezTo>
                    <a:pt x="520541" y="392906"/>
                    <a:pt x="518636" y="380524"/>
                    <a:pt x="517684" y="369094"/>
                  </a:cubicBezTo>
                  <a:cubicBezTo>
                    <a:pt x="519589" y="356711"/>
                    <a:pt x="520541" y="347186"/>
                    <a:pt x="522446" y="336709"/>
                  </a:cubicBezTo>
                  <a:close/>
                  <a:moveTo>
                    <a:pt x="512921" y="271939"/>
                  </a:moveTo>
                  <a:cubicBezTo>
                    <a:pt x="511969" y="276701"/>
                    <a:pt x="511016" y="281464"/>
                    <a:pt x="509111" y="287179"/>
                  </a:cubicBezTo>
                  <a:cubicBezTo>
                    <a:pt x="509111" y="287179"/>
                    <a:pt x="509111" y="287179"/>
                    <a:pt x="509111" y="288131"/>
                  </a:cubicBezTo>
                  <a:cubicBezTo>
                    <a:pt x="508159" y="284321"/>
                    <a:pt x="508159" y="279559"/>
                    <a:pt x="507206" y="275749"/>
                  </a:cubicBezTo>
                  <a:cubicBezTo>
                    <a:pt x="507206" y="270986"/>
                    <a:pt x="508159" y="267176"/>
                    <a:pt x="508159" y="262414"/>
                  </a:cubicBezTo>
                  <a:lnTo>
                    <a:pt x="509111" y="262414"/>
                  </a:lnTo>
                  <a:cubicBezTo>
                    <a:pt x="511016" y="265271"/>
                    <a:pt x="511969" y="268129"/>
                    <a:pt x="512921" y="271939"/>
                  </a:cubicBezTo>
                  <a:close/>
                  <a:moveTo>
                    <a:pt x="497681" y="207169"/>
                  </a:moveTo>
                  <a:cubicBezTo>
                    <a:pt x="500539" y="217646"/>
                    <a:pt x="503396" y="230981"/>
                    <a:pt x="506254" y="245269"/>
                  </a:cubicBezTo>
                  <a:cubicBezTo>
                    <a:pt x="507206" y="249079"/>
                    <a:pt x="508159" y="252889"/>
                    <a:pt x="509111" y="256699"/>
                  </a:cubicBezTo>
                  <a:cubicBezTo>
                    <a:pt x="508159" y="256699"/>
                    <a:pt x="507206" y="256699"/>
                    <a:pt x="506254" y="256699"/>
                  </a:cubicBezTo>
                  <a:lnTo>
                    <a:pt x="505301" y="256699"/>
                  </a:lnTo>
                  <a:cubicBezTo>
                    <a:pt x="505301" y="256699"/>
                    <a:pt x="505301" y="256699"/>
                    <a:pt x="505301" y="256699"/>
                  </a:cubicBezTo>
                  <a:cubicBezTo>
                    <a:pt x="502444" y="238601"/>
                    <a:pt x="499586" y="220504"/>
                    <a:pt x="497681" y="207169"/>
                  </a:cubicBezTo>
                  <a:cubicBezTo>
                    <a:pt x="496729" y="207169"/>
                    <a:pt x="496729" y="207169"/>
                    <a:pt x="497681" y="207169"/>
                  </a:cubicBezTo>
                  <a:close/>
                  <a:moveTo>
                    <a:pt x="487204" y="419576"/>
                  </a:moveTo>
                  <a:cubicBezTo>
                    <a:pt x="487204" y="420529"/>
                    <a:pt x="486251" y="421481"/>
                    <a:pt x="486251" y="422434"/>
                  </a:cubicBezTo>
                  <a:lnTo>
                    <a:pt x="483394" y="422434"/>
                  </a:lnTo>
                  <a:cubicBezTo>
                    <a:pt x="483394" y="421481"/>
                    <a:pt x="483394" y="419576"/>
                    <a:pt x="483394" y="418624"/>
                  </a:cubicBezTo>
                  <a:cubicBezTo>
                    <a:pt x="483394" y="412909"/>
                    <a:pt x="482441" y="407194"/>
                    <a:pt x="481489" y="401479"/>
                  </a:cubicBezTo>
                  <a:cubicBezTo>
                    <a:pt x="483394" y="407194"/>
                    <a:pt x="485299" y="413861"/>
                    <a:pt x="487204" y="419576"/>
                  </a:cubicBezTo>
                  <a:close/>
                  <a:moveTo>
                    <a:pt x="437674" y="390049"/>
                  </a:moveTo>
                  <a:cubicBezTo>
                    <a:pt x="437674" y="390049"/>
                    <a:pt x="437674" y="390049"/>
                    <a:pt x="437674" y="390049"/>
                  </a:cubicBezTo>
                  <a:cubicBezTo>
                    <a:pt x="437674" y="389096"/>
                    <a:pt x="437674" y="389096"/>
                    <a:pt x="437674" y="388144"/>
                  </a:cubicBezTo>
                  <a:cubicBezTo>
                    <a:pt x="437674" y="388144"/>
                    <a:pt x="437674" y="388144"/>
                    <a:pt x="437674" y="388144"/>
                  </a:cubicBezTo>
                  <a:cubicBezTo>
                    <a:pt x="437674" y="389096"/>
                    <a:pt x="437674" y="390049"/>
                    <a:pt x="437674" y="390049"/>
                  </a:cubicBezTo>
                  <a:cubicBezTo>
                    <a:pt x="437674" y="391001"/>
                    <a:pt x="437674" y="390049"/>
                    <a:pt x="437674" y="390049"/>
                  </a:cubicBezTo>
                  <a:close/>
                  <a:moveTo>
                    <a:pt x="448151" y="362426"/>
                  </a:moveTo>
                  <a:cubicBezTo>
                    <a:pt x="447199" y="360521"/>
                    <a:pt x="446246" y="358616"/>
                    <a:pt x="446246" y="356711"/>
                  </a:cubicBezTo>
                  <a:cubicBezTo>
                    <a:pt x="447199" y="353854"/>
                    <a:pt x="448151" y="350044"/>
                    <a:pt x="449104" y="347186"/>
                  </a:cubicBezTo>
                  <a:cubicBezTo>
                    <a:pt x="448151" y="351949"/>
                    <a:pt x="448151" y="357664"/>
                    <a:pt x="448151" y="362426"/>
                  </a:cubicBezTo>
                  <a:close/>
                  <a:moveTo>
                    <a:pt x="436721" y="227171"/>
                  </a:moveTo>
                  <a:cubicBezTo>
                    <a:pt x="437674" y="233839"/>
                    <a:pt x="439579" y="239554"/>
                    <a:pt x="440531" y="246221"/>
                  </a:cubicBezTo>
                  <a:cubicBezTo>
                    <a:pt x="438626" y="242411"/>
                    <a:pt x="436721" y="238601"/>
                    <a:pt x="434816" y="234791"/>
                  </a:cubicBezTo>
                  <a:cubicBezTo>
                    <a:pt x="435769" y="231934"/>
                    <a:pt x="435769" y="230029"/>
                    <a:pt x="436721" y="227171"/>
                  </a:cubicBezTo>
                  <a:close/>
                  <a:moveTo>
                    <a:pt x="428149" y="280511"/>
                  </a:moveTo>
                  <a:cubicBezTo>
                    <a:pt x="430054" y="270986"/>
                    <a:pt x="431006" y="262414"/>
                    <a:pt x="431959" y="253841"/>
                  </a:cubicBezTo>
                  <a:cubicBezTo>
                    <a:pt x="431959" y="255746"/>
                    <a:pt x="432911" y="256699"/>
                    <a:pt x="432911" y="258604"/>
                  </a:cubicBezTo>
                  <a:cubicBezTo>
                    <a:pt x="434816" y="266224"/>
                    <a:pt x="436721" y="274796"/>
                    <a:pt x="438626" y="284321"/>
                  </a:cubicBezTo>
                  <a:cubicBezTo>
                    <a:pt x="438626" y="286226"/>
                    <a:pt x="439579" y="288131"/>
                    <a:pt x="439579" y="290036"/>
                  </a:cubicBezTo>
                  <a:cubicBezTo>
                    <a:pt x="434816" y="284321"/>
                    <a:pt x="432911" y="281464"/>
                    <a:pt x="432911" y="281464"/>
                  </a:cubicBezTo>
                  <a:cubicBezTo>
                    <a:pt x="432911" y="281464"/>
                    <a:pt x="435769" y="287179"/>
                    <a:pt x="439579" y="295751"/>
                  </a:cubicBezTo>
                  <a:cubicBezTo>
                    <a:pt x="440531" y="296704"/>
                    <a:pt x="440531" y="298609"/>
                    <a:pt x="441484" y="299561"/>
                  </a:cubicBezTo>
                  <a:cubicBezTo>
                    <a:pt x="442436" y="303371"/>
                    <a:pt x="443389" y="308134"/>
                    <a:pt x="443389" y="312896"/>
                  </a:cubicBezTo>
                  <a:cubicBezTo>
                    <a:pt x="444341" y="317659"/>
                    <a:pt x="445294" y="323374"/>
                    <a:pt x="446246" y="328136"/>
                  </a:cubicBezTo>
                  <a:cubicBezTo>
                    <a:pt x="446246" y="330994"/>
                    <a:pt x="447199" y="332899"/>
                    <a:pt x="447199" y="335756"/>
                  </a:cubicBezTo>
                  <a:cubicBezTo>
                    <a:pt x="446246" y="337661"/>
                    <a:pt x="445294" y="339566"/>
                    <a:pt x="445294" y="341471"/>
                  </a:cubicBezTo>
                  <a:cubicBezTo>
                    <a:pt x="444341" y="344329"/>
                    <a:pt x="443389" y="346234"/>
                    <a:pt x="442436" y="349091"/>
                  </a:cubicBezTo>
                  <a:cubicBezTo>
                    <a:pt x="439579" y="342424"/>
                    <a:pt x="437674" y="336709"/>
                    <a:pt x="434816" y="331946"/>
                  </a:cubicBezTo>
                  <a:cubicBezTo>
                    <a:pt x="434816" y="322421"/>
                    <a:pt x="434816" y="317659"/>
                    <a:pt x="434816" y="317659"/>
                  </a:cubicBezTo>
                  <a:cubicBezTo>
                    <a:pt x="434816" y="317659"/>
                    <a:pt x="433864" y="321469"/>
                    <a:pt x="432911" y="328136"/>
                  </a:cubicBezTo>
                  <a:cubicBezTo>
                    <a:pt x="430054" y="319564"/>
                    <a:pt x="426244" y="310991"/>
                    <a:pt x="423386" y="303371"/>
                  </a:cubicBezTo>
                  <a:cubicBezTo>
                    <a:pt x="426244" y="295751"/>
                    <a:pt x="427196" y="288131"/>
                    <a:pt x="428149" y="280511"/>
                  </a:cubicBezTo>
                  <a:close/>
                  <a:moveTo>
                    <a:pt x="418624" y="345281"/>
                  </a:moveTo>
                  <a:cubicBezTo>
                    <a:pt x="419576" y="337661"/>
                    <a:pt x="420529" y="330041"/>
                    <a:pt x="422434" y="322421"/>
                  </a:cubicBezTo>
                  <a:cubicBezTo>
                    <a:pt x="424339" y="328136"/>
                    <a:pt x="425291" y="333851"/>
                    <a:pt x="427196" y="339566"/>
                  </a:cubicBezTo>
                  <a:cubicBezTo>
                    <a:pt x="428149" y="343376"/>
                    <a:pt x="429101" y="347186"/>
                    <a:pt x="430054" y="350996"/>
                  </a:cubicBezTo>
                  <a:cubicBezTo>
                    <a:pt x="429101" y="354806"/>
                    <a:pt x="429101" y="358616"/>
                    <a:pt x="428149" y="362426"/>
                  </a:cubicBezTo>
                  <a:cubicBezTo>
                    <a:pt x="427196" y="360521"/>
                    <a:pt x="426244" y="358616"/>
                    <a:pt x="426244" y="356711"/>
                  </a:cubicBezTo>
                  <a:cubicBezTo>
                    <a:pt x="423386" y="349091"/>
                    <a:pt x="420529" y="344329"/>
                    <a:pt x="420529" y="344329"/>
                  </a:cubicBezTo>
                  <a:cubicBezTo>
                    <a:pt x="420529" y="344329"/>
                    <a:pt x="420529" y="349091"/>
                    <a:pt x="422434" y="357664"/>
                  </a:cubicBezTo>
                  <a:cubicBezTo>
                    <a:pt x="423386" y="361474"/>
                    <a:pt x="423386" y="367189"/>
                    <a:pt x="424339" y="372904"/>
                  </a:cubicBezTo>
                  <a:cubicBezTo>
                    <a:pt x="424339" y="374809"/>
                    <a:pt x="425291" y="375761"/>
                    <a:pt x="425291" y="377666"/>
                  </a:cubicBezTo>
                  <a:cubicBezTo>
                    <a:pt x="425291" y="376714"/>
                    <a:pt x="424339" y="375761"/>
                    <a:pt x="424339" y="375761"/>
                  </a:cubicBezTo>
                  <a:cubicBezTo>
                    <a:pt x="424339" y="375761"/>
                    <a:pt x="424339" y="374809"/>
                    <a:pt x="424339" y="374809"/>
                  </a:cubicBezTo>
                  <a:cubicBezTo>
                    <a:pt x="422434" y="367189"/>
                    <a:pt x="420529" y="359569"/>
                    <a:pt x="418624" y="351949"/>
                  </a:cubicBezTo>
                  <a:cubicBezTo>
                    <a:pt x="417671" y="349091"/>
                    <a:pt x="418624" y="347186"/>
                    <a:pt x="418624" y="345281"/>
                  </a:cubicBezTo>
                  <a:close/>
                  <a:moveTo>
                    <a:pt x="406241" y="261461"/>
                  </a:moveTo>
                  <a:cubicBezTo>
                    <a:pt x="408146" y="267176"/>
                    <a:pt x="410051" y="275749"/>
                    <a:pt x="411956" y="285274"/>
                  </a:cubicBezTo>
                  <a:cubicBezTo>
                    <a:pt x="410051" y="292894"/>
                    <a:pt x="409099" y="301466"/>
                    <a:pt x="407194" y="310039"/>
                  </a:cubicBezTo>
                  <a:cubicBezTo>
                    <a:pt x="406241" y="307181"/>
                    <a:pt x="406241" y="304324"/>
                    <a:pt x="405289" y="302419"/>
                  </a:cubicBezTo>
                  <a:cubicBezTo>
                    <a:pt x="406241" y="288131"/>
                    <a:pt x="406241" y="273844"/>
                    <a:pt x="406241" y="261461"/>
                  </a:cubicBezTo>
                  <a:close/>
                  <a:moveTo>
                    <a:pt x="382429" y="290036"/>
                  </a:moveTo>
                  <a:cubicBezTo>
                    <a:pt x="382429" y="290989"/>
                    <a:pt x="382429" y="292894"/>
                    <a:pt x="381476" y="293846"/>
                  </a:cubicBezTo>
                  <a:cubicBezTo>
                    <a:pt x="381476" y="290989"/>
                    <a:pt x="381476" y="288131"/>
                    <a:pt x="381476" y="285274"/>
                  </a:cubicBezTo>
                  <a:cubicBezTo>
                    <a:pt x="381476" y="287179"/>
                    <a:pt x="382429" y="288131"/>
                    <a:pt x="382429" y="290036"/>
                  </a:cubicBezTo>
                  <a:close/>
                  <a:moveTo>
                    <a:pt x="361474" y="394811"/>
                  </a:moveTo>
                  <a:cubicBezTo>
                    <a:pt x="361474" y="397669"/>
                    <a:pt x="361474" y="401479"/>
                    <a:pt x="361474" y="404336"/>
                  </a:cubicBezTo>
                  <a:cubicBezTo>
                    <a:pt x="361474" y="405289"/>
                    <a:pt x="361474" y="406241"/>
                    <a:pt x="361474" y="407194"/>
                  </a:cubicBezTo>
                  <a:cubicBezTo>
                    <a:pt x="359569" y="399574"/>
                    <a:pt x="357664" y="391001"/>
                    <a:pt x="354806" y="383381"/>
                  </a:cubicBezTo>
                  <a:cubicBezTo>
                    <a:pt x="354806" y="383381"/>
                    <a:pt x="354806" y="383381"/>
                    <a:pt x="354806" y="382429"/>
                  </a:cubicBezTo>
                  <a:cubicBezTo>
                    <a:pt x="353854" y="379571"/>
                    <a:pt x="353854" y="376714"/>
                    <a:pt x="352901" y="373856"/>
                  </a:cubicBezTo>
                  <a:cubicBezTo>
                    <a:pt x="355759" y="381476"/>
                    <a:pt x="358616" y="388144"/>
                    <a:pt x="361474" y="394811"/>
                  </a:cubicBezTo>
                  <a:close/>
                  <a:moveTo>
                    <a:pt x="347186" y="307181"/>
                  </a:moveTo>
                  <a:cubicBezTo>
                    <a:pt x="348139" y="309086"/>
                    <a:pt x="348139" y="310039"/>
                    <a:pt x="349091" y="311944"/>
                  </a:cubicBezTo>
                  <a:cubicBezTo>
                    <a:pt x="348139" y="310991"/>
                    <a:pt x="348139" y="310039"/>
                    <a:pt x="347186" y="309086"/>
                  </a:cubicBezTo>
                  <a:cubicBezTo>
                    <a:pt x="346234" y="309086"/>
                    <a:pt x="346234" y="308134"/>
                    <a:pt x="347186" y="307181"/>
                  </a:cubicBezTo>
                  <a:close/>
                  <a:moveTo>
                    <a:pt x="347186" y="429101"/>
                  </a:moveTo>
                  <a:cubicBezTo>
                    <a:pt x="347186" y="430054"/>
                    <a:pt x="348139" y="431959"/>
                    <a:pt x="348139" y="432911"/>
                  </a:cubicBezTo>
                  <a:lnTo>
                    <a:pt x="346234" y="432911"/>
                  </a:lnTo>
                  <a:cubicBezTo>
                    <a:pt x="346234" y="431006"/>
                    <a:pt x="346234" y="430054"/>
                    <a:pt x="347186" y="429101"/>
                  </a:cubicBezTo>
                  <a:close/>
                  <a:moveTo>
                    <a:pt x="310991" y="439579"/>
                  </a:moveTo>
                  <a:cubicBezTo>
                    <a:pt x="310991" y="434816"/>
                    <a:pt x="310991" y="429101"/>
                    <a:pt x="311944" y="424339"/>
                  </a:cubicBezTo>
                  <a:cubicBezTo>
                    <a:pt x="313849" y="429101"/>
                    <a:pt x="315754" y="433864"/>
                    <a:pt x="317659" y="438626"/>
                  </a:cubicBezTo>
                  <a:lnTo>
                    <a:pt x="310991" y="439579"/>
                  </a:lnTo>
                  <a:close/>
                  <a:moveTo>
                    <a:pt x="302419" y="230981"/>
                  </a:moveTo>
                  <a:cubicBezTo>
                    <a:pt x="303371" y="232886"/>
                    <a:pt x="303371" y="235744"/>
                    <a:pt x="304324" y="237649"/>
                  </a:cubicBezTo>
                  <a:cubicBezTo>
                    <a:pt x="305276" y="242411"/>
                    <a:pt x="306229" y="247174"/>
                    <a:pt x="307181" y="252889"/>
                  </a:cubicBezTo>
                  <a:cubicBezTo>
                    <a:pt x="303371" y="247174"/>
                    <a:pt x="300514" y="244316"/>
                    <a:pt x="300514" y="244316"/>
                  </a:cubicBezTo>
                  <a:cubicBezTo>
                    <a:pt x="300514" y="238601"/>
                    <a:pt x="301466" y="234791"/>
                    <a:pt x="302419" y="230981"/>
                  </a:cubicBezTo>
                  <a:close/>
                  <a:moveTo>
                    <a:pt x="295751" y="269081"/>
                  </a:moveTo>
                  <a:cubicBezTo>
                    <a:pt x="296704" y="264319"/>
                    <a:pt x="297656" y="262414"/>
                    <a:pt x="297656" y="262414"/>
                  </a:cubicBezTo>
                  <a:cubicBezTo>
                    <a:pt x="297656" y="262414"/>
                    <a:pt x="296704" y="263366"/>
                    <a:pt x="295751" y="265271"/>
                  </a:cubicBezTo>
                  <a:cubicBezTo>
                    <a:pt x="296704" y="260509"/>
                    <a:pt x="296704" y="256699"/>
                    <a:pt x="297656" y="251936"/>
                  </a:cubicBezTo>
                  <a:cubicBezTo>
                    <a:pt x="298609" y="249079"/>
                    <a:pt x="298609" y="246221"/>
                    <a:pt x="299561" y="243364"/>
                  </a:cubicBezTo>
                  <a:cubicBezTo>
                    <a:pt x="299561" y="244316"/>
                    <a:pt x="300514" y="245269"/>
                    <a:pt x="301466" y="247174"/>
                  </a:cubicBezTo>
                  <a:cubicBezTo>
                    <a:pt x="304324" y="254794"/>
                    <a:pt x="307181" y="262414"/>
                    <a:pt x="310039" y="270986"/>
                  </a:cubicBezTo>
                  <a:cubicBezTo>
                    <a:pt x="312896" y="285274"/>
                    <a:pt x="315754" y="298609"/>
                    <a:pt x="319564" y="312896"/>
                  </a:cubicBezTo>
                  <a:cubicBezTo>
                    <a:pt x="322421" y="328136"/>
                    <a:pt x="326231" y="343376"/>
                    <a:pt x="330041" y="358616"/>
                  </a:cubicBezTo>
                  <a:cubicBezTo>
                    <a:pt x="330041" y="359569"/>
                    <a:pt x="330041" y="360521"/>
                    <a:pt x="330041" y="362426"/>
                  </a:cubicBezTo>
                  <a:cubicBezTo>
                    <a:pt x="329089" y="375761"/>
                    <a:pt x="328136" y="390049"/>
                    <a:pt x="327184" y="404336"/>
                  </a:cubicBezTo>
                  <a:cubicBezTo>
                    <a:pt x="327184" y="404336"/>
                    <a:pt x="327184" y="404336"/>
                    <a:pt x="327184" y="404336"/>
                  </a:cubicBezTo>
                  <a:cubicBezTo>
                    <a:pt x="325279" y="400526"/>
                    <a:pt x="323374" y="396716"/>
                    <a:pt x="321469" y="392906"/>
                  </a:cubicBezTo>
                  <a:cubicBezTo>
                    <a:pt x="317659" y="382429"/>
                    <a:pt x="313849" y="371951"/>
                    <a:pt x="310991" y="362426"/>
                  </a:cubicBezTo>
                  <a:cubicBezTo>
                    <a:pt x="306229" y="347186"/>
                    <a:pt x="301466" y="332899"/>
                    <a:pt x="296704" y="318611"/>
                  </a:cubicBezTo>
                  <a:cubicBezTo>
                    <a:pt x="294799" y="312896"/>
                    <a:pt x="293846" y="308134"/>
                    <a:pt x="291941" y="302419"/>
                  </a:cubicBezTo>
                  <a:cubicBezTo>
                    <a:pt x="292894" y="290989"/>
                    <a:pt x="294799" y="279559"/>
                    <a:pt x="295751" y="269081"/>
                  </a:cubicBezTo>
                  <a:close/>
                  <a:moveTo>
                    <a:pt x="283369" y="378619"/>
                  </a:moveTo>
                  <a:cubicBezTo>
                    <a:pt x="283369" y="373856"/>
                    <a:pt x="284321" y="369094"/>
                    <a:pt x="284321" y="365284"/>
                  </a:cubicBezTo>
                  <a:cubicBezTo>
                    <a:pt x="284321" y="364331"/>
                    <a:pt x="284321" y="363379"/>
                    <a:pt x="285274" y="363379"/>
                  </a:cubicBezTo>
                  <a:cubicBezTo>
                    <a:pt x="289084" y="370999"/>
                    <a:pt x="291941" y="378619"/>
                    <a:pt x="295751" y="387191"/>
                  </a:cubicBezTo>
                  <a:cubicBezTo>
                    <a:pt x="297656" y="391954"/>
                    <a:pt x="300514" y="395764"/>
                    <a:pt x="302419" y="400526"/>
                  </a:cubicBezTo>
                  <a:cubicBezTo>
                    <a:pt x="302419" y="401479"/>
                    <a:pt x="303371" y="403384"/>
                    <a:pt x="303371" y="404336"/>
                  </a:cubicBezTo>
                  <a:cubicBezTo>
                    <a:pt x="302419" y="407194"/>
                    <a:pt x="302419" y="410051"/>
                    <a:pt x="301466" y="412909"/>
                  </a:cubicBezTo>
                  <a:cubicBezTo>
                    <a:pt x="299561" y="422434"/>
                    <a:pt x="297656" y="432911"/>
                    <a:pt x="295751" y="442436"/>
                  </a:cubicBezTo>
                  <a:lnTo>
                    <a:pt x="283369" y="444341"/>
                  </a:lnTo>
                  <a:cubicBezTo>
                    <a:pt x="282416" y="441484"/>
                    <a:pt x="282416" y="438626"/>
                    <a:pt x="281464" y="435769"/>
                  </a:cubicBezTo>
                  <a:cubicBezTo>
                    <a:pt x="281464" y="425291"/>
                    <a:pt x="281464" y="415766"/>
                    <a:pt x="281464" y="407194"/>
                  </a:cubicBezTo>
                  <a:cubicBezTo>
                    <a:pt x="281464" y="397669"/>
                    <a:pt x="282416" y="388144"/>
                    <a:pt x="283369" y="378619"/>
                  </a:cubicBezTo>
                  <a:close/>
                  <a:moveTo>
                    <a:pt x="237649" y="415766"/>
                  </a:moveTo>
                  <a:cubicBezTo>
                    <a:pt x="234791" y="409099"/>
                    <a:pt x="230981" y="402431"/>
                    <a:pt x="228124" y="395764"/>
                  </a:cubicBezTo>
                  <a:cubicBezTo>
                    <a:pt x="228124" y="391954"/>
                    <a:pt x="229076" y="387191"/>
                    <a:pt x="229076" y="383381"/>
                  </a:cubicBezTo>
                  <a:cubicBezTo>
                    <a:pt x="232886" y="391001"/>
                    <a:pt x="235744" y="398621"/>
                    <a:pt x="239554" y="406241"/>
                  </a:cubicBezTo>
                  <a:cubicBezTo>
                    <a:pt x="239554" y="410051"/>
                    <a:pt x="238601" y="412909"/>
                    <a:pt x="237649" y="415766"/>
                  </a:cubicBezTo>
                  <a:close/>
                  <a:moveTo>
                    <a:pt x="247174" y="431006"/>
                  </a:moveTo>
                  <a:cubicBezTo>
                    <a:pt x="247174" y="429101"/>
                    <a:pt x="247174" y="427196"/>
                    <a:pt x="248126" y="425291"/>
                  </a:cubicBezTo>
                  <a:cubicBezTo>
                    <a:pt x="248126" y="425291"/>
                    <a:pt x="248126" y="425291"/>
                    <a:pt x="248126" y="425291"/>
                  </a:cubicBezTo>
                  <a:cubicBezTo>
                    <a:pt x="248126" y="427196"/>
                    <a:pt x="247174" y="429101"/>
                    <a:pt x="247174" y="431006"/>
                  </a:cubicBezTo>
                  <a:close/>
                  <a:moveTo>
                    <a:pt x="264319" y="204311"/>
                  </a:moveTo>
                  <a:cubicBezTo>
                    <a:pt x="267176" y="195739"/>
                    <a:pt x="269081" y="189071"/>
                    <a:pt x="270986" y="185261"/>
                  </a:cubicBezTo>
                  <a:cubicBezTo>
                    <a:pt x="269081" y="194786"/>
                    <a:pt x="268129" y="204311"/>
                    <a:pt x="267176" y="214789"/>
                  </a:cubicBezTo>
                  <a:cubicBezTo>
                    <a:pt x="267176" y="212884"/>
                    <a:pt x="266224" y="211931"/>
                    <a:pt x="266224" y="210026"/>
                  </a:cubicBezTo>
                  <a:cubicBezTo>
                    <a:pt x="264319" y="207169"/>
                    <a:pt x="264319" y="206216"/>
                    <a:pt x="264319" y="204311"/>
                  </a:cubicBezTo>
                  <a:cubicBezTo>
                    <a:pt x="264319" y="204311"/>
                    <a:pt x="264319" y="204311"/>
                    <a:pt x="264319" y="204311"/>
                  </a:cubicBezTo>
                  <a:close/>
                  <a:moveTo>
                    <a:pt x="254794" y="235744"/>
                  </a:moveTo>
                  <a:cubicBezTo>
                    <a:pt x="256699" y="230029"/>
                    <a:pt x="257651" y="225266"/>
                    <a:pt x="258604" y="220504"/>
                  </a:cubicBezTo>
                  <a:cubicBezTo>
                    <a:pt x="259556" y="227171"/>
                    <a:pt x="260509" y="234791"/>
                    <a:pt x="261461" y="242411"/>
                  </a:cubicBezTo>
                  <a:cubicBezTo>
                    <a:pt x="261461" y="243364"/>
                    <a:pt x="261461" y="244316"/>
                    <a:pt x="262414" y="245269"/>
                  </a:cubicBezTo>
                  <a:cubicBezTo>
                    <a:pt x="261461" y="253841"/>
                    <a:pt x="260509" y="261461"/>
                    <a:pt x="260509" y="270034"/>
                  </a:cubicBezTo>
                  <a:cubicBezTo>
                    <a:pt x="259556" y="268129"/>
                    <a:pt x="258604" y="266224"/>
                    <a:pt x="257651" y="264319"/>
                  </a:cubicBezTo>
                  <a:cubicBezTo>
                    <a:pt x="254794" y="258604"/>
                    <a:pt x="252889" y="253841"/>
                    <a:pt x="250984" y="249079"/>
                  </a:cubicBezTo>
                  <a:cubicBezTo>
                    <a:pt x="252889" y="245269"/>
                    <a:pt x="253841" y="239554"/>
                    <a:pt x="254794" y="235744"/>
                  </a:cubicBezTo>
                  <a:close/>
                  <a:moveTo>
                    <a:pt x="245269" y="276701"/>
                  </a:moveTo>
                  <a:cubicBezTo>
                    <a:pt x="246221" y="270986"/>
                    <a:pt x="248126" y="265271"/>
                    <a:pt x="249079" y="260509"/>
                  </a:cubicBezTo>
                  <a:cubicBezTo>
                    <a:pt x="250031" y="262414"/>
                    <a:pt x="250031" y="265271"/>
                    <a:pt x="250984" y="268129"/>
                  </a:cubicBezTo>
                  <a:cubicBezTo>
                    <a:pt x="252889" y="275749"/>
                    <a:pt x="255746" y="284321"/>
                    <a:pt x="258604" y="292894"/>
                  </a:cubicBezTo>
                  <a:cubicBezTo>
                    <a:pt x="258604" y="293846"/>
                    <a:pt x="259556" y="294799"/>
                    <a:pt x="259556" y="294799"/>
                  </a:cubicBezTo>
                  <a:cubicBezTo>
                    <a:pt x="259556" y="295751"/>
                    <a:pt x="259556" y="296704"/>
                    <a:pt x="259556" y="297656"/>
                  </a:cubicBezTo>
                  <a:cubicBezTo>
                    <a:pt x="258604" y="310039"/>
                    <a:pt x="258604" y="321469"/>
                    <a:pt x="257651" y="333851"/>
                  </a:cubicBezTo>
                  <a:cubicBezTo>
                    <a:pt x="255746" y="325279"/>
                    <a:pt x="253841" y="317659"/>
                    <a:pt x="250984" y="309086"/>
                  </a:cubicBezTo>
                  <a:cubicBezTo>
                    <a:pt x="252889" y="304324"/>
                    <a:pt x="253841" y="301466"/>
                    <a:pt x="253841" y="301466"/>
                  </a:cubicBezTo>
                  <a:cubicBezTo>
                    <a:pt x="253841" y="301466"/>
                    <a:pt x="252889" y="303371"/>
                    <a:pt x="250984" y="307181"/>
                  </a:cubicBezTo>
                  <a:cubicBezTo>
                    <a:pt x="249079" y="299561"/>
                    <a:pt x="247174" y="291941"/>
                    <a:pt x="244316" y="284321"/>
                  </a:cubicBezTo>
                  <a:cubicBezTo>
                    <a:pt x="244316" y="281464"/>
                    <a:pt x="245269" y="279559"/>
                    <a:pt x="245269" y="276701"/>
                  </a:cubicBezTo>
                  <a:close/>
                  <a:moveTo>
                    <a:pt x="236696" y="325279"/>
                  </a:moveTo>
                  <a:cubicBezTo>
                    <a:pt x="236696" y="324326"/>
                    <a:pt x="236696" y="323374"/>
                    <a:pt x="237649" y="322421"/>
                  </a:cubicBezTo>
                  <a:cubicBezTo>
                    <a:pt x="237649" y="324326"/>
                    <a:pt x="238601" y="327184"/>
                    <a:pt x="238601" y="329089"/>
                  </a:cubicBezTo>
                  <a:cubicBezTo>
                    <a:pt x="237649" y="330994"/>
                    <a:pt x="236696" y="332899"/>
                    <a:pt x="235744" y="335756"/>
                  </a:cubicBezTo>
                  <a:cubicBezTo>
                    <a:pt x="235744" y="332899"/>
                    <a:pt x="235744" y="329089"/>
                    <a:pt x="236696" y="325279"/>
                  </a:cubicBezTo>
                  <a:close/>
                  <a:moveTo>
                    <a:pt x="234791" y="353854"/>
                  </a:moveTo>
                  <a:cubicBezTo>
                    <a:pt x="236696" y="348139"/>
                    <a:pt x="238601" y="342424"/>
                    <a:pt x="240506" y="337661"/>
                  </a:cubicBezTo>
                  <a:cubicBezTo>
                    <a:pt x="240506" y="339566"/>
                    <a:pt x="241459" y="340519"/>
                    <a:pt x="241459" y="342424"/>
                  </a:cubicBezTo>
                  <a:cubicBezTo>
                    <a:pt x="243364" y="352901"/>
                    <a:pt x="246221" y="362426"/>
                    <a:pt x="248126" y="372904"/>
                  </a:cubicBezTo>
                  <a:cubicBezTo>
                    <a:pt x="248126" y="374809"/>
                    <a:pt x="247174" y="376714"/>
                    <a:pt x="247174" y="378619"/>
                  </a:cubicBezTo>
                  <a:cubicBezTo>
                    <a:pt x="245269" y="375761"/>
                    <a:pt x="243364" y="371951"/>
                    <a:pt x="242411" y="369094"/>
                  </a:cubicBezTo>
                  <a:cubicBezTo>
                    <a:pt x="239554" y="364331"/>
                    <a:pt x="236696" y="359569"/>
                    <a:pt x="234791" y="353854"/>
                  </a:cubicBezTo>
                  <a:cubicBezTo>
                    <a:pt x="234791" y="354806"/>
                    <a:pt x="234791" y="353854"/>
                    <a:pt x="234791" y="353854"/>
                  </a:cubicBezTo>
                  <a:close/>
                  <a:moveTo>
                    <a:pt x="222409" y="297656"/>
                  </a:moveTo>
                  <a:cubicBezTo>
                    <a:pt x="224314" y="290036"/>
                    <a:pt x="226219" y="283369"/>
                    <a:pt x="227171" y="278606"/>
                  </a:cubicBezTo>
                  <a:cubicBezTo>
                    <a:pt x="227171" y="280511"/>
                    <a:pt x="228124" y="282416"/>
                    <a:pt x="228124" y="284321"/>
                  </a:cubicBezTo>
                  <a:cubicBezTo>
                    <a:pt x="229076" y="286226"/>
                    <a:pt x="229076" y="288131"/>
                    <a:pt x="230029" y="290989"/>
                  </a:cubicBezTo>
                  <a:cubicBezTo>
                    <a:pt x="227171" y="301466"/>
                    <a:pt x="225266" y="312896"/>
                    <a:pt x="222409" y="324326"/>
                  </a:cubicBezTo>
                  <a:cubicBezTo>
                    <a:pt x="222409" y="326231"/>
                    <a:pt x="221456" y="328136"/>
                    <a:pt x="221456" y="330041"/>
                  </a:cubicBezTo>
                  <a:cubicBezTo>
                    <a:pt x="221456" y="330041"/>
                    <a:pt x="221456" y="329089"/>
                    <a:pt x="220504" y="329089"/>
                  </a:cubicBezTo>
                  <a:cubicBezTo>
                    <a:pt x="219551" y="323374"/>
                    <a:pt x="219551" y="317659"/>
                    <a:pt x="218599" y="312896"/>
                  </a:cubicBezTo>
                  <a:cubicBezTo>
                    <a:pt x="220504" y="306229"/>
                    <a:pt x="221456" y="301466"/>
                    <a:pt x="222409" y="297656"/>
                  </a:cubicBezTo>
                  <a:close/>
                  <a:moveTo>
                    <a:pt x="169069" y="411956"/>
                  </a:moveTo>
                  <a:cubicBezTo>
                    <a:pt x="169069" y="411956"/>
                    <a:pt x="169069" y="412909"/>
                    <a:pt x="169069" y="412909"/>
                  </a:cubicBezTo>
                  <a:cubicBezTo>
                    <a:pt x="168116" y="407194"/>
                    <a:pt x="167164" y="401479"/>
                    <a:pt x="165259" y="396716"/>
                  </a:cubicBezTo>
                  <a:cubicBezTo>
                    <a:pt x="165259" y="389096"/>
                    <a:pt x="164306" y="382429"/>
                    <a:pt x="164306" y="375761"/>
                  </a:cubicBezTo>
                  <a:cubicBezTo>
                    <a:pt x="163354" y="365284"/>
                    <a:pt x="162401" y="354806"/>
                    <a:pt x="161449" y="345281"/>
                  </a:cubicBezTo>
                  <a:cubicBezTo>
                    <a:pt x="160496" y="336709"/>
                    <a:pt x="159544" y="329089"/>
                    <a:pt x="158591" y="321469"/>
                  </a:cubicBezTo>
                  <a:cubicBezTo>
                    <a:pt x="158591" y="322421"/>
                    <a:pt x="159544" y="322421"/>
                    <a:pt x="159544" y="323374"/>
                  </a:cubicBezTo>
                  <a:cubicBezTo>
                    <a:pt x="160496" y="325279"/>
                    <a:pt x="161449" y="326231"/>
                    <a:pt x="162401" y="328136"/>
                  </a:cubicBezTo>
                  <a:cubicBezTo>
                    <a:pt x="163354" y="342424"/>
                    <a:pt x="165259" y="359569"/>
                    <a:pt x="167164" y="376714"/>
                  </a:cubicBezTo>
                  <a:cubicBezTo>
                    <a:pt x="168116" y="385286"/>
                    <a:pt x="169069" y="393859"/>
                    <a:pt x="170021" y="402431"/>
                  </a:cubicBezTo>
                  <a:cubicBezTo>
                    <a:pt x="170021" y="405289"/>
                    <a:pt x="169069" y="408146"/>
                    <a:pt x="169069" y="411956"/>
                  </a:cubicBezTo>
                  <a:close/>
                  <a:moveTo>
                    <a:pt x="209074" y="350044"/>
                  </a:moveTo>
                  <a:cubicBezTo>
                    <a:pt x="209074" y="352901"/>
                    <a:pt x="209074" y="356711"/>
                    <a:pt x="209074" y="359569"/>
                  </a:cubicBezTo>
                  <a:cubicBezTo>
                    <a:pt x="208121" y="358616"/>
                    <a:pt x="208121" y="357664"/>
                    <a:pt x="207169" y="356711"/>
                  </a:cubicBezTo>
                  <a:cubicBezTo>
                    <a:pt x="208121" y="354806"/>
                    <a:pt x="209074" y="351949"/>
                    <a:pt x="209074" y="350044"/>
                  </a:cubicBezTo>
                  <a:close/>
                  <a:moveTo>
                    <a:pt x="170974" y="259556"/>
                  </a:moveTo>
                  <a:cubicBezTo>
                    <a:pt x="173831" y="264319"/>
                    <a:pt x="175736" y="270034"/>
                    <a:pt x="178594" y="274796"/>
                  </a:cubicBezTo>
                  <a:cubicBezTo>
                    <a:pt x="181451" y="280511"/>
                    <a:pt x="184309" y="286226"/>
                    <a:pt x="187166" y="291941"/>
                  </a:cubicBezTo>
                  <a:cubicBezTo>
                    <a:pt x="192881" y="304324"/>
                    <a:pt x="198596" y="316706"/>
                    <a:pt x="205264" y="330041"/>
                  </a:cubicBezTo>
                  <a:cubicBezTo>
                    <a:pt x="203359" y="333851"/>
                    <a:pt x="202406" y="338614"/>
                    <a:pt x="200501" y="343376"/>
                  </a:cubicBezTo>
                  <a:cubicBezTo>
                    <a:pt x="200501" y="343376"/>
                    <a:pt x="200501" y="342424"/>
                    <a:pt x="199549" y="342424"/>
                  </a:cubicBezTo>
                  <a:cubicBezTo>
                    <a:pt x="193834" y="330994"/>
                    <a:pt x="187166" y="320516"/>
                    <a:pt x="180499" y="310039"/>
                  </a:cubicBezTo>
                  <a:cubicBezTo>
                    <a:pt x="178594" y="301466"/>
                    <a:pt x="176689" y="296704"/>
                    <a:pt x="176689" y="296704"/>
                  </a:cubicBezTo>
                  <a:cubicBezTo>
                    <a:pt x="176689" y="296704"/>
                    <a:pt x="176689" y="299561"/>
                    <a:pt x="176689" y="305276"/>
                  </a:cubicBezTo>
                  <a:cubicBezTo>
                    <a:pt x="175736" y="303371"/>
                    <a:pt x="174784" y="301466"/>
                    <a:pt x="172879" y="299561"/>
                  </a:cubicBezTo>
                  <a:cubicBezTo>
                    <a:pt x="172879" y="299561"/>
                    <a:pt x="171926" y="298609"/>
                    <a:pt x="171926" y="298609"/>
                  </a:cubicBezTo>
                  <a:cubicBezTo>
                    <a:pt x="170974" y="291941"/>
                    <a:pt x="169069" y="285274"/>
                    <a:pt x="168116" y="279559"/>
                  </a:cubicBezTo>
                  <a:cubicBezTo>
                    <a:pt x="164306" y="262414"/>
                    <a:pt x="161449" y="247174"/>
                    <a:pt x="158591" y="235744"/>
                  </a:cubicBezTo>
                  <a:cubicBezTo>
                    <a:pt x="163354" y="243364"/>
                    <a:pt x="167164" y="250984"/>
                    <a:pt x="170974" y="259556"/>
                  </a:cubicBezTo>
                  <a:close/>
                  <a:moveTo>
                    <a:pt x="161449" y="307181"/>
                  </a:moveTo>
                  <a:cubicBezTo>
                    <a:pt x="159544" y="305276"/>
                    <a:pt x="157639" y="303371"/>
                    <a:pt x="156686" y="301466"/>
                  </a:cubicBezTo>
                  <a:cubicBezTo>
                    <a:pt x="156686" y="300514"/>
                    <a:pt x="156686" y="298609"/>
                    <a:pt x="155734" y="297656"/>
                  </a:cubicBezTo>
                  <a:cubicBezTo>
                    <a:pt x="156686" y="300514"/>
                    <a:pt x="158591" y="304324"/>
                    <a:pt x="161449" y="307181"/>
                  </a:cubicBezTo>
                  <a:close/>
                  <a:moveTo>
                    <a:pt x="130969" y="280511"/>
                  </a:moveTo>
                  <a:cubicBezTo>
                    <a:pt x="131921" y="281464"/>
                    <a:pt x="132874" y="282416"/>
                    <a:pt x="133826" y="284321"/>
                  </a:cubicBezTo>
                  <a:cubicBezTo>
                    <a:pt x="137636" y="289084"/>
                    <a:pt x="141446" y="294799"/>
                    <a:pt x="145256" y="301466"/>
                  </a:cubicBezTo>
                  <a:cubicBezTo>
                    <a:pt x="147161" y="304324"/>
                    <a:pt x="149066" y="307181"/>
                    <a:pt x="150971" y="310039"/>
                  </a:cubicBezTo>
                  <a:cubicBezTo>
                    <a:pt x="150971" y="318611"/>
                    <a:pt x="150019" y="329089"/>
                    <a:pt x="150019" y="341471"/>
                  </a:cubicBezTo>
                  <a:cubicBezTo>
                    <a:pt x="150019" y="341471"/>
                    <a:pt x="150019" y="340519"/>
                    <a:pt x="149066" y="339566"/>
                  </a:cubicBezTo>
                  <a:cubicBezTo>
                    <a:pt x="148114" y="335756"/>
                    <a:pt x="146209" y="331946"/>
                    <a:pt x="145256" y="328136"/>
                  </a:cubicBezTo>
                  <a:cubicBezTo>
                    <a:pt x="144304" y="324326"/>
                    <a:pt x="142399" y="321469"/>
                    <a:pt x="140494" y="317659"/>
                  </a:cubicBezTo>
                  <a:cubicBezTo>
                    <a:pt x="137636" y="310991"/>
                    <a:pt x="134779" y="306229"/>
                    <a:pt x="132874" y="301466"/>
                  </a:cubicBezTo>
                  <a:cubicBezTo>
                    <a:pt x="130969" y="296704"/>
                    <a:pt x="129064" y="292894"/>
                    <a:pt x="127159" y="290989"/>
                  </a:cubicBezTo>
                  <a:cubicBezTo>
                    <a:pt x="129064" y="287179"/>
                    <a:pt x="130016" y="283369"/>
                    <a:pt x="130969" y="280511"/>
                  </a:cubicBezTo>
                  <a:close/>
                  <a:moveTo>
                    <a:pt x="121444" y="318611"/>
                  </a:moveTo>
                  <a:cubicBezTo>
                    <a:pt x="123349" y="309086"/>
                    <a:pt x="124301" y="301466"/>
                    <a:pt x="127159" y="294799"/>
                  </a:cubicBezTo>
                  <a:cubicBezTo>
                    <a:pt x="127159" y="294799"/>
                    <a:pt x="127159" y="294799"/>
                    <a:pt x="127159" y="293846"/>
                  </a:cubicBezTo>
                  <a:cubicBezTo>
                    <a:pt x="128111" y="296704"/>
                    <a:pt x="128111" y="299561"/>
                    <a:pt x="129064" y="303371"/>
                  </a:cubicBezTo>
                  <a:cubicBezTo>
                    <a:pt x="130016" y="308134"/>
                    <a:pt x="131921" y="313849"/>
                    <a:pt x="133826" y="320516"/>
                  </a:cubicBezTo>
                  <a:cubicBezTo>
                    <a:pt x="135731" y="327184"/>
                    <a:pt x="137636" y="334804"/>
                    <a:pt x="138589" y="342424"/>
                  </a:cubicBezTo>
                  <a:cubicBezTo>
                    <a:pt x="140494" y="350996"/>
                    <a:pt x="141446" y="359569"/>
                    <a:pt x="143351" y="369094"/>
                  </a:cubicBezTo>
                  <a:cubicBezTo>
                    <a:pt x="145256" y="378619"/>
                    <a:pt x="146209" y="388144"/>
                    <a:pt x="148114" y="398621"/>
                  </a:cubicBezTo>
                  <a:cubicBezTo>
                    <a:pt x="148114" y="399574"/>
                    <a:pt x="148114" y="401479"/>
                    <a:pt x="149066" y="403384"/>
                  </a:cubicBezTo>
                  <a:cubicBezTo>
                    <a:pt x="149066" y="406241"/>
                    <a:pt x="149066" y="408146"/>
                    <a:pt x="149066" y="411004"/>
                  </a:cubicBezTo>
                  <a:cubicBezTo>
                    <a:pt x="149066" y="412909"/>
                    <a:pt x="149066" y="414814"/>
                    <a:pt x="149066" y="416719"/>
                  </a:cubicBezTo>
                  <a:cubicBezTo>
                    <a:pt x="145256" y="407194"/>
                    <a:pt x="142399" y="397669"/>
                    <a:pt x="138589" y="388144"/>
                  </a:cubicBezTo>
                  <a:cubicBezTo>
                    <a:pt x="135731" y="379571"/>
                    <a:pt x="132874" y="371951"/>
                    <a:pt x="129064" y="363379"/>
                  </a:cubicBezTo>
                  <a:cubicBezTo>
                    <a:pt x="130969" y="360521"/>
                    <a:pt x="131921" y="358616"/>
                    <a:pt x="131921" y="358616"/>
                  </a:cubicBezTo>
                  <a:cubicBezTo>
                    <a:pt x="131921" y="358616"/>
                    <a:pt x="130969" y="359569"/>
                    <a:pt x="129064" y="361474"/>
                  </a:cubicBezTo>
                  <a:cubicBezTo>
                    <a:pt x="127159" y="357664"/>
                    <a:pt x="126206" y="353854"/>
                    <a:pt x="124301" y="350044"/>
                  </a:cubicBezTo>
                  <a:cubicBezTo>
                    <a:pt x="124301" y="348139"/>
                    <a:pt x="125254" y="346234"/>
                    <a:pt x="125254" y="344329"/>
                  </a:cubicBezTo>
                  <a:cubicBezTo>
                    <a:pt x="128111" y="333851"/>
                    <a:pt x="129064" y="328136"/>
                    <a:pt x="129064" y="328136"/>
                  </a:cubicBezTo>
                  <a:cubicBezTo>
                    <a:pt x="129064" y="328136"/>
                    <a:pt x="126206" y="333851"/>
                    <a:pt x="121444" y="343376"/>
                  </a:cubicBezTo>
                  <a:cubicBezTo>
                    <a:pt x="121444" y="343376"/>
                    <a:pt x="121444" y="343376"/>
                    <a:pt x="121444" y="343376"/>
                  </a:cubicBezTo>
                  <a:cubicBezTo>
                    <a:pt x="121444" y="342424"/>
                    <a:pt x="121444" y="342424"/>
                    <a:pt x="120491" y="341471"/>
                  </a:cubicBezTo>
                  <a:cubicBezTo>
                    <a:pt x="119539" y="339566"/>
                    <a:pt x="118586" y="337661"/>
                    <a:pt x="117634" y="334804"/>
                  </a:cubicBezTo>
                  <a:cubicBezTo>
                    <a:pt x="119539" y="329089"/>
                    <a:pt x="120491" y="323374"/>
                    <a:pt x="121444" y="318611"/>
                  </a:cubicBezTo>
                  <a:close/>
                  <a:moveTo>
                    <a:pt x="116681" y="393859"/>
                  </a:moveTo>
                  <a:cubicBezTo>
                    <a:pt x="120491" y="402431"/>
                    <a:pt x="123349" y="411004"/>
                    <a:pt x="127159" y="419576"/>
                  </a:cubicBezTo>
                  <a:lnTo>
                    <a:pt x="113824" y="414814"/>
                  </a:lnTo>
                  <a:cubicBezTo>
                    <a:pt x="115729" y="408146"/>
                    <a:pt x="115729" y="400526"/>
                    <a:pt x="116681" y="393859"/>
                  </a:cubicBezTo>
                  <a:close/>
                  <a:moveTo>
                    <a:pt x="91916" y="341471"/>
                  </a:moveTo>
                  <a:cubicBezTo>
                    <a:pt x="91916" y="339566"/>
                    <a:pt x="92869" y="337661"/>
                    <a:pt x="92869" y="335756"/>
                  </a:cubicBezTo>
                  <a:cubicBezTo>
                    <a:pt x="93821" y="337661"/>
                    <a:pt x="93821" y="338614"/>
                    <a:pt x="94774" y="340519"/>
                  </a:cubicBezTo>
                  <a:cubicBezTo>
                    <a:pt x="97631" y="346234"/>
                    <a:pt x="99536" y="351949"/>
                    <a:pt x="102394" y="358616"/>
                  </a:cubicBezTo>
                  <a:cubicBezTo>
                    <a:pt x="100489" y="367189"/>
                    <a:pt x="98584" y="374809"/>
                    <a:pt x="96679" y="384334"/>
                  </a:cubicBezTo>
                  <a:cubicBezTo>
                    <a:pt x="95726" y="389096"/>
                    <a:pt x="94774" y="393859"/>
                    <a:pt x="94774" y="399574"/>
                  </a:cubicBezTo>
                  <a:cubicBezTo>
                    <a:pt x="94774" y="399574"/>
                    <a:pt x="93821" y="400526"/>
                    <a:pt x="93821" y="400526"/>
                  </a:cubicBezTo>
                  <a:cubicBezTo>
                    <a:pt x="92869" y="401479"/>
                    <a:pt x="91916" y="403384"/>
                    <a:pt x="90964" y="404336"/>
                  </a:cubicBezTo>
                  <a:cubicBezTo>
                    <a:pt x="90011" y="396716"/>
                    <a:pt x="89059" y="390049"/>
                    <a:pt x="88106" y="382429"/>
                  </a:cubicBezTo>
                  <a:cubicBezTo>
                    <a:pt x="87154" y="376714"/>
                    <a:pt x="86201" y="370999"/>
                    <a:pt x="85249" y="365284"/>
                  </a:cubicBezTo>
                  <a:cubicBezTo>
                    <a:pt x="87154" y="356711"/>
                    <a:pt x="89059" y="348139"/>
                    <a:pt x="91916" y="341471"/>
                  </a:cubicBezTo>
                  <a:close/>
                  <a:moveTo>
                    <a:pt x="72866" y="407194"/>
                  </a:moveTo>
                  <a:cubicBezTo>
                    <a:pt x="72866" y="408146"/>
                    <a:pt x="72866" y="408146"/>
                    <a:pt x="72866" y="409099"/>
                  </a:cubicBezTo>
                  <a:cubicBezTo>
                    <a:pt x="72866" y="409099"/>
                    <a:pt x="72866" y="409099"/>
                    <a:pt x="71914" y="409099"/>
                  </a:cubicBezTo>
                  <a:cubicBezTo>
                    <a:pt x="71914" y="408146"/>
                    <a:pt x="72866" y="408146"/>
                    <a:pt x="72866" y="4071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07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7255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E7C757C-32BA-419F-8126-930332EE7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5114261"/>
            <a:ext cx="12192000" cy="1743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453B9D-70F8-42D9-87D9-9C807A041216}"/>
              </a:ext>
            </a:extLst>
          </p:cNvPr>
          <p:cNvSpPr/>
          <p:nvPr userDrawn="1"/>
        </p:nvSpPr>
        <p:spPr>
          <a:xfrm>
            <a:off x="0" y="6570745"/>
            <a:ext cx="12192000" cy="287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0E8651A-CE4B-493E-977F-76F116594D9A}"/>
              </a:ext>
            </a:extLst>
          </p:cNvPr>
          <p:cNvGrpSpPr/>
          <p:nvPr userDrawn="1"/>
        </p:nvGrpSpPr>
        <p:grpSpPr>
          <a:xfrm>
            <a:off x="-9525" y="6378429"/>
            <a:ext cx="12280605" cy="489096"/>
            <a:chOff x="-10633" y="6411432"/>
            <a:chExt cx="11109042" cy="446567"/>
          </a:xfrm>
        </p:grpSpPr>
        <p:sp>
          <p:nvSpPr>
            <p:cNvPr id="406" name="Graphic 41">
              <a:extLst>
                <a:ext uri="{FF2B5EF4-FFF2-40B4-BE49-F238E27FC236}">
                  <a16:creationId xmlns:a16="http://schemas.microsoft.com/office/drawing/2014/main" id="{D7D40D7E-985C-42A1-855C-A22EAF31E1A4}"/>
                </a:ext>
              </a:extLst>
            </p:cNvPr>
            <p:cNvSpPr/>
            <p:nvPr userDrawn="1"/>
          </p:nvSpPr>
          <p:spPr>
            <a:xfrm>
              <a:off x="-10633" y="6411432"/>
              <a:ext cx="5608465" cy="446567"/>
            </a:xfrm>
            <a:custGeom>
              <a:avLst/>
              <a:gdLst>
                <a:gd name="connsiteX0" fmla="*/ 7144 w 6400800"/>
                <a:gd name="connsiteY0" fmla="*/ 511016 h 514350"/>
                <a:gd name="connsiteX1" fmla="*/ 6354604 w 6400800"/>
                <a:gd name="connsiteY1" fmla="*/ 511016 h 514350"/>
                <a:gd name="connsiteX2" fmla="*/ 6354604 w 6400800"/>
                <a:gd name="connsiteY2" fmla="*/ 409099 h 514350"/>
                <a:gd name="connsiteX3" fmla="*/ 6327934 w 6400800"/>
                <a:gd name="connsiteY3" fmla="*/ 415766 h 514350"/>
                <a:gd name="connsiteX4" fmla="*/ 6327934 w 6400800"/>
                <a:gd name="connsiteY4" fmla="*/ 404336 h 514350"/>
                <a:gd name="connsiteX5" fmla="*/ 6328887 w 6400800"/>
                <a:gd name="connsiteY5" fmla="*/ 383381 h 514350"/>
                <a:gd name="connsiteX6" fmla="*/ 6329839 w 6400800"/>
                <a:gd name="connsiteY6" fmla="*/ 365284 h 514350"/>
                <a:gd name="connsiteX7" fmla="*/ 6324124 w 6400800"/>
                <a:gd name="connsiteY7" fmla="*/ 383381 h 514350"/>
                <a:gd name="connsiteX8" fmla="*/ 6319362 w 6400800"/>
                <a:gd name="connsiteY8" fmla="*/ 404336 h 514350"/>
                <a:gd name="connsiteX9" fmla="*/ 6316504 w 6400800"/>
                <a:gd name="connsiteY9" fmla="*/ 419576 h 514350"/>
                <a:gd name="connsiteX10" fmla="*/ 6303169 w 6400800"/>
                <a:gd name="connsiteY10" fmla="*/ 423386 h 514350"/>
                <a:gd name="connsiteX11" fmla="*/ 6304121 w 6400800"/>
                <a:gd name="connsiteY11" fmla="*/ 405289 h 514350"/>
                <a:gd name="connsiteX12" fmla="*/ 6319362 w 6400800"/>
                <a:gd name="connsiteY12" fmla="*/ 358616 h 514350"/>
                <a:gd name="connsiteX13" fmla="*/ 6322219 w 6400800"/>
                <a:gd name="connsiteY13" fmla="*/ 349091 h 514350"/>
                <a:gd name="connsiteX14" fmla="*/ 6334601 w 6400800"/>
                <a:gd name="connsiteY14" fmla="*/ 312896 h 514350"/>
                <a:gd name="connsiteX15" fmla="*/ 6349842 w 6400800"/>
                <a:gd name="connsiteY15" fmla="*/ 269081 h 514350"/>
                <a:gd name="connsiteX16" fmla="*/ 6363176 w 6400800"/>
                <a:gd name="connsiteY16" fmla="*/ 228124 h 514350"/>
                <a:gd name="connsiteX17" fmla="*/ 6375559 w 6400800"/>
                <a:gd name="connsiteY17" fmla="*/ 190976 h 514350"/>
                <a:gd name="connsiteX18" fmla="*/ 6393656 w 6400800"/>
                <a:gd name="connsiteY18" fmla="*/ 134779 h 514350"/>
                <a:gd name="connsiteX19" fmla="*/ 6400324 w 6400800"/>
                <a:gd name="connsiteY19" fmla="*/ 113824 h 514350"/>
                <a:gd name="connsiteX20" fmla="*/ 6389846 w 6400800"/>
                <a:gd name="connsiteY20" fmla="*/ 133826 h 514350"/>
                <a:gd name="connsiteX21" fmla="*/ 6380321 w 6400800"/>
                <a:gd name="connsiteY21" fmla="*/ 153829 h 514350"/>
                <a:gd name="connsiteX22" fmla="*/ 6392704 w 6400800"/>
                <a:gd name="connsiteY22" fmla="*/ 110966 h 514350"/>
                <a:gd name="connsiteX23" fmla="*/ 6399371 w 6400800"/>
                <a:gd name="connsiteY23" fmla="*/ 87154 h 514350"/>
                <a:gd name="connsiteX24" fmla="*/ 6388894 w 6400800"/>
                <a:gd name="connsiteY24" fmla="*/ 109061 h 514350"/>
                <a:gd name="connsiteX25" fmla="*/ 6377464 w 6400800"/>
                <a:gd name="connsiteY25" fmla="*/ 134779 h 514350"/>
                <a:gd name="connsiteX26" fmla="*/ 6364129 w 6400800"/>
                <a:gd name="connsiteY26" fmla="*/ 168116 h 514350"/>
                <a:gd name="connsiteX27" fmla="*/ 6332696 w 6400800"/>
                <a:gd name="connsiteY27" fmla="*/ 253841 h 514350"/>
                <a:gd name="connsiteX28" fmla="*/ 6316504 w 6400800"/>
                <a:gd name="connsiteY28" fmla="*/ 302419 h 514350"/>
                <a:gd name="connsiteX29" fmla="*/ 6314599 w 6400800"/>
                <a:gd name="connsiteY29" fmla="*/ 308134 h 514350"/>
                <a:gd name="connsiteX30" fmla="*/ 6317456 w 6400800"/>
                <a:gd name="connsiteY30" fmla="*/ 287179 h 514350"/>
                <a:gd name="connsiteX31" fmla="*/ 6319362 w 6400800"/>
                <a:gd name="connsiteY31" fmla="*/ 267176 h 514350"/>
                <a:gd name="connsiteX32" fmla="*/ 6320314 w 6400800"/>
                <a:gd name="connsiteY32" fmla="*/ 250031 h 514350"/>
                <a:gd name="connsiteX33" fmla="*/ 6314599 w 6400800"/>
                <a:gd name="connsiteY33" fmla="*/ 266224 h 514350"/>
                <a:gd name="connsiteX34" fmla="*/ 6302217 w 6400800"/>
                <a:gd name="connsiteY34" fmla="*/ 310039 h 514350"/>
                <a:gd name="connsiteX35" fmla="*/ 6293644 w 6400800"/>
                <a:gd name="connsiteY35" fmla="*/ 339566 h 514350"/>
                <a:gd name="connsiteX36" fmla="*/ 6286976 w 6400800"/>
                <a:gd name="connsiteY36" fmla="*/ 362426 h 514350"/>
                <a:gd name="connsiteX37" fmla="*/ 6284119 w 6400800"/>
                <a:gd name="connsiteY37" fmla="*/ 335756 h 514350"/>
                <a:gd name="connsiteX38" fmla="*/ 6288881 w 6400800"/>
                <a:gd name="connsiteY38" fmla="*/ 318611 h 514350"/>
                <a:gd name="connsiteX39" fmla="*/ 6302217 w 6400800"/>
                <a:gd name="connsiteY39" fmla="*/ 274796 h 514350"/>
                <a:gd name="connsiteX40" fmla="*/ 6307931 w 6400800"/>
                <a:gd name="connsiteY40" fmla="*/ 255746 h 514350"/>
                <a:gd name="connsiteX41" fmla="*/ 6313646 w 6400800"/>
                <a:gd name="connsiteY41" fmla="*/ 238601 h 514350"/>
                <a:gd name="connsiteX42" fmla="*/ 6323171 w 6400800"/>
                <a:gd name="connsiteY42" fmla="*/ 210026 h 514350"/>
                <a:gd name="connsiteX43" fmla="*/ 6330792 w 6400800"/>
                <a:gd name="connsiteY43" fmla="*/ 185261 h 514350"/>
                <a:gd name="connsiteX44" fmla="*/ 6319362 w 6400800"/>
                <a:gd name="connsiteY44" fmla="*/ 208121 h 514350"/>
                <a:gd name="connsiteX45" fmla="*/ 6306026 w 6400800"/>
                <a:gd name="connsiteY45" fmla="*/ 234791 h 514350"/>
                <a:gd name="connsiteX46" fmla="*/ 6298406 w 6400800"/>
                <a:gd name="connsiteY46" fmla="*/ 250984 h 514350"/>
                <a:gd name="connsiteX47" fmla="*/ 6290787 w 6400800"/>
                <a:gd name="connsiteY47" fmla="*/ 270034 h 514350"/>
                <a:gd name="connsiteX48" fmla="*/ 6278404 w 6400800"/>
                <a:gd name="connsiteY48" fmla="*/ 301466 h 514350"/>
                <a:gd name="connsiteX49" fmla="*/ 6277451 w 6400800"/>
                <a:gd name="connsiteY49" fmla="*/ 292894 h 514350"/>
                <a:gd name="connsiteX50" fmla="*/ 6276499 w 6400800"/>
                <a:gd name="connsiteY50" fmla="*/ 306229 h 514350"/>
                <a:gd name="connsiteX51" fmla="*/ 6273642 w 6400800"/>
                <a:gd name="connsiteY51" fmla="*/ 312896 h 514350"/>
                <a:gd name="connsiteX52" fmla="*/ 6269831 w 6400800"/>
                <a:gd name="connsiteY52" fmla="*/ 322421 h 514350"/>
                <a:gd name="connsiteX53" fmla="*/ 6273642 w 6400800"/>
                <a:gd name="connsiteY53" fmla="*/ 300514 h 514350"/>
                <a:gd name="connsiteX54" fmla="*/ 6283167 w 6400800"/>
                <a:gd name="connsiteY54" fmla="*/ 252889 h 514350"/>
                <a:gd name="connsiteX55" fmla="*/ 6287929 w 6400800"/>
                <a:gd name="connsiteY55" fmla="*/ 231934 h 514350"/>
                <a:gd name="connsiteX56" fmla="*/ 6292692 w 6400800"/>
                <a:gd name="connsiteY56" fmla="*/ 212884 h 514350"/>
                <a:gd name="connsiteX57" fmla="*/ 6300312 w 6400800"/>
                <a:gd name="connsiteY57" fmla="*/ 181451 h 514350"/>
                <a:gd name="connsiteX58" fmla="*/ 6306026 w 6400800"/>
                <a:gd name="connsiteY58" fmla="*/ 153829 h 514350"/>
                <a:gd name="connsiteX59" fmla="*/ 6296501 w 6400800"/>
                <a:gd name="connsiteY59" fmla="*/ 180499 h 514350"/>
                <a:gd name="connsiteX60" fmla="*/ 6286024 w 6400800"/>
                <a:gd name="connsiteY60" fmla="*/ 210979 h 514350"/>
                <a:gd name="connsiteX61" fmla="*/ 6279356 w 6400800"/>
                <a:gd name="connsiteY61" fmla="*/ 230029 h 514350"/>
                <a:gd name="connsiteX62" fmla="*/ 6273642 w 6400800"/>
                <a:gd name="connsiteY62" fmla="*/ 250984 h 514350"/>
                <a:gd name="connsiteX63" fmla="*/ 6260306 w 6400800"/>
                <a:gd name="connsiteY63" fmla="*/ 298609 h 514350"/>
                <a:gd name="connsiteX64" fmla="*/ 6246971 w 6400800"/>
                <a:gd name="connsiteY64" fmla="*/ 351949 h 514350"/>
                <a:gd name="connsiteX65" fmla="*/ 6236494 w 6400800"/>
                <a:gd name="connsiteY65" fmla="*/ 396716 h 514350"/>
                <a:gd name="connsiteX66" fmla="*/ 6235542 w 6400800"/>
                <a:gd name="connsiteY66" fmla="*/ 394811 h 514350"/>
                <a:gd name="connsiteX67" fmla="*/ 6234589 w 6400800"/>
                <a:gd name="connsiteY67" fmla="*/ 370046 h 514350"/>
                <a:gd name="connsiteX68" fmla="*/ 6230779 w 6400800"/>
                <a:gd name="connsiteY68" fmla="*/ 389096 h 514350"/>
                <a:gd name="connsiteX69" fmla="*/ 6227921 w 6400800"/>
                <a:gd name="connsiteY69" fmla="*/ 384334 h 514350"/>
                <a:gd name="connsiteX70" fmla="*/ 6216492 w 6400800"/>
                <a:gd name="connsiteY70" fmla="*/ 367189 h 514350"/>
                <a:gd name="connsiteX71" fmla="*/ 6223159 w 6400800"/>
                <a:gd name="connsiteY71" fmla="*/ 348139 h 514350"/>
                <a:gd name="connsiteX72" fmla="*/ 6236494 w 6400800"/>
                <a:gd name="connsiteY72" fmla="*/ 310991 h 514350"/>
                <a:gd name="connsiteX73" fmla="*/ 6247924 w 6400800"/>
                <a:gd name="connsiteY73" fmla="*/ 279559 h 514350"/>
                <a:gd name="connsiteX74" fmla="*/ 6256496 w 6400800"/>
                <a:gd name="connsiteY74" fmla="*/ 254794 h 514350"/>
                <a:gd name="connsiteX75" fmla="*/ 6264117 w 6400800"/>
                <a:gd name="connsiteY75" fmla="*/ 233839 h 514350"/>
                <a:gd name="connsiteX76" fmla="*/ 6252687 w 6400800"/>
                <a:gd name="connsiteY76" fmla="*/ 253841 h 514350"/>
                <a:gd name="connsiteX77" fmla="*/ 6240304 w 6400800"/>
                <a:gd name="connsiteY77" fmla="*/ 276701 h 514350"/>
                <a:gd name="connsiteX78" fmla="*/ 6225064 w 6400800"/>
                <a:gd name="connsiteY78" fmla="*/ 307181 h 514350"/>
                <a:gd name="connsiteX79" fmla="*/ 6208871 w 6400800"/>
                <a:gd name="connsiteY79" fmla="*/ 343376 h 514350"/>
                <a:gd name="connsiteX80" fmla="*/ 6205062 w 6400800"/>
                <a:gd name="connsiteY80" fmla="*/ 351949 h 514350"/>
                <a:gd name="connsiteX81" fmla="*/ 6204109 w 6400800"/>
                <a:gd name="connsiteY81" fmla="*/ 350996 h 514350"/>
                <a:gd name="connsiteX82" fmla="*/ 6210776 w 6400800"/>
                <a:gd name="connsiteY82" fmla="*/ 320516 h 514350"/>
                <a:gd name="connsiteX83" fmla="*/ 6222206 w 6400800"/>
                <a:gd name="connsiteY83" fmla="*/ 268129 h 514350"/>
                <a:gd name="connsiteX84" fmla="*/ 6226017 w 6400800"/>
                <a:gd name="connsiteY84" fmla="*/ 248126 h 514350"/>
                <a:gd name="connsiteX85" fmla="*/ 6218396 w 6400800"/>
                <a:gd name="connsiteY85" fmla="*/ 267176 h 514350"/>
                <a:gd name="connsiteX86" fmla="*/ 6209824 w 6400800"/>
                <a:gd name="connsiteY86" fmla="*/ 289084 h 514350"/>
                <a:gd name="connsiteX87" fmla="*/ 6199346 w 6400800"/>
                <a:gd name="connsiteY87" fmla="*/ 317659 h 514350"/>
                <a:gd name="connsiteX88" fmla="*/ 6193631 w 6400800"/>
                <a:gd name="connsiteY88" fmla="*/ 335756 h 514350"/>
                <a:gd name="connsiteX89" fmla="*/ 6184106 w 6400800"/>
                <a:gd name="connsiteY89" fmla="*/ 322421 h 514350"/>
                <a:gd name="connsiteX90" fmla="*/ 6181249 w 6400800"/>
                <a:gd name="connsiteY90" fmla="*/ 318611 h 514350"/>
                <a:gd name="connsiteX91" fmla="*/ 6184106 w 6400800"/>
                <a:gd name="connsiteY91" fmla="*/ 302419 h 514350"/>
                <a:gd name="connsiteX92" fmla="*/ 6189821 w 6400800"/>
                <a:gd name="connsiteY92" fmla="*/ 274796 h 514350"/>
                <a:gd name="connsiteX93" fmla="*/ 6195537 w 6400800"/>
                <a:gd name="connsiteY93" fmla="*/ 250984 h 514350"/>
                <a:gd name="connsiteX94" fmla="*/ 6186012 w 6400800"/>
                <a:gd name="connsiteY94" fmla="*/ 273844 h 514350"/>
                <a:gd name="connsiteX95" fmla="*/ 6176487 w 6400800"/>
                <a:gd name="connsiteY95" fmla="*/ 300514 h 514350"/>
                <a:gd name="connsiteX96" fmla="*/ 6173629 w 6400800"/>
                <a:gd name="connsiteY96" fmla="*/ 309086 h 514350"/>
                <a:gd name="connsiteX97" fmla="*/ 6172676 w 6400800"/>
                <a:gd name="connsiteY97" fmla="*/ 308134 h 514350"/>
                <a:gd name="connsiteX98" fmla="*/ 6174581 w 6400800"/>
                <a:gd name="connsiteY98" fmla="*/ 294799 h 514350"/>
                <a:gd name="connsiteX99" fmla="*/ 6180296 w 6400800"/>
                <a:gd name="connsiteY99" fmla="*/ 263366 h 514350"/>
                <a:gd name="connsiteX100" fmla="*/ 6185059 w 6400800"/>
                <a:gd name="connsiteY100" fmla="*/ 236696 h 514350"/>
                <a:gd name="connsiteX101" fmla="*/ 6188869 w 6400800"/>
                <a:gd name="connsiteY101" fmla="*/ 215741 h 514350"/>
                <a:gd name="connsiteX102" fmla="*/ 6192679 w 6400800"/>
                <a:gd name="connsiteY102" fmla="*/ 197644 h 514350"/>
                <a:gd name="connsiteX103" fmla="*/ 6185059 w 6400800"/>
                <a:gd name="connsiteY103" fmla="*/ 214789 h 514350"/>
                <a:gd name="connsiteX104" fmla="*/ 6168867 w 6400800"/>
                <a:gd name="connsiteY104" fmla="*/ 260509 h 514350"/>
                <a:gd name="connsiteX105" fmla="*/ 6163151 w 6400800"/>
                <a:gd name="connsiteY105" fmla="*/ 280511 h 514350"/>
                <a:gd name="connsiteX106" fmla="*/ 6159342 w 6400800"/>
                <a:gd name="connsiteY106" fmla="*/ 253841 h 514350"/>
                <a:gd name="connsiteX107" fmla="*/ 6154579 w 6400800"/>
                <a:gd name="connsiteY107" fmla="*/ 225266 h 514350"/>
                <a:gd name="connsiteX108" fmla="*/ 6156484 w 6400800"/>
                <a:gd name="connsiteY108" fmla="*/ 285274 h 514350"/>
                <a:gd name="connsiteX109" fmla="*/ 6143149 w 6400800"/>
                <a:gd name="connsiteY109" fmla="*/ 268129 h 514350"/>
                <a:gd name="connsiteX110" fmla="*/ 6143149 w 6400800"/>
                <a:gd name="connsiteY110" fmla="*/ 267176 h 514350"/>
                <a:gd name="connsiteX111" fmla="*/ 6146006 w 6400800"/>
                <a:gd name="connsiteY111" fmla="*/ 256699 h 514350"/>
                <a:gd name="connsiteX112" fmla="*/ 6161246 w 6400800"/>
                <a:gd name="connsiteY112" fmla="*/ 178594 h 514350"/>
                <a:gd name="connsiteX113" fmla="*/ 6152674 w 6400800"/>
                <a:gd name="connsiteY113" fmla="*/ 200501 h 514350"/>
                <a:gd name="connsiteX114" fmla="*/ 6152674 w 6400800"/>
                <a:gd name="connsiteY114" fmla="*/ 197644 h 514350"/>
                <a:gd name="connsiteX115" fmla="*/ 6156484 w 6400800"/>
                <a:gd name="connsiteY115" fmla="*/ 172879 h 514350"/>
                <a:gd name="connsiteX116" fmla="*/ 6160294 w 6400800"/>
                <a:gd name="connsiteY116" fmla="*/ 150971 h 514350"/>
                <a:gd name="connsiteX117" fmla="*/ 6152674 w 6400800"/>
                <a:gd name="connsiteY117" fmla="*/ 171926 h 514350"/>
                <a:gd name="connsiteX118" fmla="*/ 6145054 w 6400800"/>
                <a:gd name="connsiteY118" fmla="*/ 196691 h 514350"/>
                <a:gd name="connsiteX119" fmla="*/ 6138387 w 6400800"/>
                <a:gd name="connsiteY119" fmla="*/ 220504 h 514350"/>
                <a:gd name="connsiteX120" fmla="*/ 6135529 w 6400800"/>
                <a:gd name="connsiteY120" fmla="*/ 202406 h 514350"/>
                <a:gd name="connsiteX121" fmla="*/ 6134576 w 6400800"/>
                <a:gd name="connsiteY121" fmla="*/ 221456 h 514350"/>
                <a:gd name="connsiteX122" fmla="*/ 6132671 w 6400800"/>
                <a:gd name="connsiteY122" fmla="*/ 242411 h 514350"/>
                <a:gd name="connsiteX123" fmla="*/ 6131719 w 6400800"/>
                <a:gd name="connsiteY123" fmla="*/ 249079 h 514350"/>
                <a:gd name="connsiteX124" fmla="*/ 6130767 w 6400800"/>
                <a:gd name="connsiteY124" fmla="*/ 253841 h 514350"/>
                <a:gd name="connsiteX125" fmla="*/ 6129814 w 6400800"/>
                <a:gd name="connsiteY125" fmla="*/ 251936 h 514350"/>
                <a:gd name="connsiteX126" fmla="*/ 6130767 w 6400800"/>
                <a:gd name="connsiteY126" fmla="*/ 254794 h 514350"/>
                <a:gd name="connsiteX127" fmla="*/ 6129814 w 6400800"/>
                <a:gd name="connsiteY127" fmla="*/ 261461 h 514350"/>
                <a:gd name="connsiteX128" fmla="*/ 6129814 w 6400800"/>
                <a:gd name="connsiteY128" fmla="*/ 243364 h 514350"/>
                <a:gd name="connsiteX129" fmla="*/ 6126004 w 6400800"/>
                <a:gd name="connsiteY129" fmla="*/ 274796 h 514350"/>
                <a:gd name="connsiteX130" fmla="*/ 6125051 w 6400800"/>
                <a:gd name="connsiteY130" fmla="*/ 281464 h 514350"/>
                <a:gd name="connsiteX131" fmla="*/ 6122194 w 6400800"/>
                <a:gd name="connsiteY131" fmla="*/ 267176 h 514350"/>
                <a:gd name="connsiteX132" fmla="*/ 6117431 w 6400800"/>
                <a:gd name="connsiteY132" fmla="*/ 243364 h 514350"/>
                <a:gd name="connsiteX133" fmla="*/ 6118384 w 6400800"/>
                <a:gd name="connsiteY133" fmla="*/ 267176 h 514350"/>
                <a:gd name="connsiteX134" fmla="*/ 6119337 w 6400800"/>
                <a:gd name="connsiteY134" fmla="*/ 300514 h 514350"/>
                <a:gd name="connsiteX135" fmla="*/ 6114574 w 6400800"/>
                <a:gd name="connsiteY135" fmla="*/ 317659 h 514350"/>
                <a:gd name="connsiteX136" fmla="*/ 6114574 w 6400800"/>
                <a:gd name="connsiteY136" fmla="*/ 307181 h 514350"/>
                <a:gd name="connsiteX137" fmla="*/ 6112669 w 6400800"/>
                <a:gd name="connsiteY137" fmla="*/ 286226 h 514350"/>
                <a:gd name="connsiteX138" fmla="*/ 6109812 w 6400800"/>
                <a:gd name="connsiteY138" fmla="*/ 270986 h 514350"/>
                <a:gd name="connsiteX139" fmla="*/ 6105049 w 6400800"/>
                <a:gd name="connsiteY139" fmla="*/ 258604 h 514350"/>
                <a:gd name="connsiteX140" fmla="*/ 6106001 w 6400800"/>
                <a:gd name="connsiteY140" fmla="*/ 272891 h 514350"/>
                <a:gd name="connsiteX141" fmla="*/ 6106001 w 6400800"/>
                <a:gd name="connsiteY141" fmla="*/ 282416 h 514350"/>
                <a:gd name="connsiteX142" fmla="*/ 6104096 w 6400800"/>
                <a:gd name="connsiteY142" fmla="*/ 273844 h 514350"/>
                <a:gd name="connsiteX143" fmla="*/ 6102192 w 6400800"/>
                <a:gd name="connsiteY143" fmla="*/ 268129 h 514350"/>
                <a:gd name="connsiteX144" fmla="*/ 6101239 w 6400800"/>
                <a:gd name="connsiteY144" fmla="*/ 253841 h 514350"/>
                <a:gd name="connsiteX145" fmla="*/ 6103144 w 6400800"/>
                <a:gd name="connsiteY145" fmla="*/ 247174 h 514350"/>
                <a:gd name="connsiteX146" fmla="*/ 6107906 w 6400800"/>
                <a:gd name="connsiteY146" fmla="*/ 225266 h 514350"/>
                <a:gd name="connsiteX147" fmla="*/ 6111717 w 6400800"/>
                <a:gd name="connsiteY147" fmla="*/ 205264 h 514350"/>
                <a:gd name="connsiteX148" fmla="*/ 6104096 w 6400800"/>
                <a:gd name="connsiteY148" fmla="*/ 223361 h 514350"/>
                <a:gd name="connsiteX149" fmla="*/ 6099334 w 6400800"/>
                <a:gd name="connsiteY149" fmla="*/ 234791 h 514350"/>
                <a:gd name="connsiteX150" fmla="*/ 6096476 w 6400800"/>
                <a:gd name="connsiteY150" fmla="*/ 206216 h 514350"/>
                <a:gd name="connsiteX151" fmla="*/ 6097429 w 6400800"/>
                <a:gd name="connsiteY151" fmla="*/ 199549 h 514350"/>
                <a:gd name="connsiteX152" fmla="*/ 6101239 w 6400800"/>
                <a:gd name="connsiteY152" fmla="*/ 177641 h 514350"/>
                <a:gd name="connsiteX153" fmla="*/ 6104096 w 6400800"/>
                <a:gd name="connsiteY153" fmla="*/ 157639 h 514350"/>
                <a:gd name="connsiteX154" fmla="*/ 6107906 w 6400800"/>
                <a:gd name="connsiteY154" fmla="*/ 124301 h 514350"/>
                <a:gd name="connsiteX155" fmla="*/ 6110764 w 6400800"/>
                <a:gd name="connsiteY155" fmla="*/ 95726 h 514350"/>
                <a:gd name="connsiteX156" fmla="*/ 6104096 w 6400800"/>
                <a:gd name="connsiteY156" fmla="*/ 124301 h 514350"/>
                <a:gd name="connsiteX157" fmla="*/ 6096476 w 6400800"/>
                <a:gd name="connsiteY157" fmla="*/ 156686 h 514350"/>
                <a:gd name="connsiteX158" fmla="*/ 6091714 w 6400800"/>
                <a:gd name="connsiteY158" fmla="*/ 176689 h 514350"/>
                <a:gd name="connsiteX159" fmla="*/ 6085999 w 6400800"/>
                <a:gd name="connsiteY159" fmla="*/ 198596 h 514350"/>
                <a:gd name="connsiteX160" fmla="*/ 6081237 w 6400800"/>
                <a:gd name="connsiteY160" fmla="*/ 214789 h 514350"/>
                <a:gd name="connsiteX161" fmla="*/ 6074569 w 6400800"/>
                <a:gd name="connsiteY161" fmla="*/ 201454 h 514350"/>
                <a:gd name="connsiteX162" fmla="*/ 6079331 w 6400800"/>
                <a:gd name="connsiteY162" fmla="*/ 219551 h 514350"/>
                <a:gd name="connsiteX163" fmla="*/ 6073617 w 6400800"/>
                <a:gd name="connsiteY163" fmla="*/ 230029 h 514350"/>
                <a:gd name="connsiteX164" fmla="*/ 6069806 w 6400800"/>
                <a:gd name="connsiteY164" fmla="*/ 237649 h 514350"/>
                <a:gd name="connsiteX165" fmla="*/ 6069806 w 6400800"/>
                <a:gd name="connsiteY165" fmla="*/ 228124 h 514350"/>
                <a:gd name="connsiteX166" fmla="*/ 6069806 w 6400800"/>
                <a:gd name="connsiteY166" fmla="*/ 205264 h 514350"/>
                <a:gd name="connsiteX167" fmla="*/ 6065996 w 6400800"/>
                <a:gd name="connsiteY167" fmla="*/ 228124 h 514350"/>
                <a:gd name="connsiteX168" fmla="*/ 6061234 w 6400800"/>
                <a:gd name="connsiteY168" fmla="*/ 253841 h 514350"/>
                <a:gd name="connsiteX169" fmla="*/ 6059329 w 6400800"/>
                <a:gd name="connsiteY169" fmla="*/ 263366 h 514350"/>
                <a:gd name="connsiteX170" fmla="*/ 6057424 w 6400800"/>
                <a:gd name="connsiteY170" fmla="*/ 268129 h 514350"/>
                <a:gd name="connsiteX171" fmla="*/ 6048851 w 6400800"/>
                <a:gd name="connsiteY171" fmla="*/ 294799 h 514350"/>
                <a:gd name="connsiteX172" fmla="*/ 6041231 w 6400800"/>
                <a:gd name="connsiteY172" fmla="*/ 324326 h 514350"/>
                <a:gd name="connsiteX173" fmla="*/ 6041231 w 6400800"/>
                <a:gd name="connsiteY173" fmla="*/ 325279 h 514350"/>
                <a:gd name="connsiteX174" fmla="*/ 6033612 w 6400800"/>
                <a:gd name="connsiteY174" fmla="*/ 306229 h 514350"/>
                <a:gd name="connsiteX175" fmla="*/ 6029801 w 6400800"/>
                <a:gd name="connsiteY175" fmla="*/ 296704 h 514350"/>
                <a:gd name="connsiteX176" fmla="*/ 6029801 w 6400800"/>
                <a:gd name="connsiteY176" fmla="*/ 295751 h 514350"/>
                <a:gd name="connsiteX177" fmla="*/ 6031706 w 6400800"/>
                <a:gd name="connsiteY177" fmla="*/ 281464 h 514350"/>
                <a:gd name="connsiteX178" fmla="*/ 6033612 w 6400800"/>
                <a:gd name="connsiteY178" fmla="*/ 269081 h 514350"/>
                <a:gd name="connsiteX179" fmla="*/ 6027896 w 6400800"/>
                <a:gd name="connsiteY179" fmla="*/ 280511 h 514350"/>
                <a:gd name="connsiteX180" fmla="*/ 6025039 w 6400800"/>
                <a:gd name="connsiteY180" fmla="*/ 286226 h 514350"/>
                <a:gd name="connsiteX181" fmla="*/ 6020276 w 6400800"/>
                <a:gd name="connsiteY181" fmla="*/ 272891 h 514350"/>
                <a:gd name="connsiteX182" fmla="*/ 6008846 w 6400800"/>
                <a:gd name="connsiteY182" fmla="*/ 244316 h 514350"/>
                <a:gd name="connsiteX183" fmla="*/ 6016467 w 6400800"/>
                <a:gd name="connsiteY183" fmla="*/ 273844 h 514350"/>
                <a:gd name="connsiteX184" fmla="*/ 6022181 w 6400800"/>
                <a:gd name="connsiteY184" fmla="*/ 293846 h 514350"/>
                <a:gd name="connsiteX185" fmla="*/ 6019324 w 6400800"/>
                <a:gd name="connsiteY185" fmla="*/ 302419 h 514350"/>
                <a:gd name="connsiteX186" fmla="*/ 6016467 w 6400800"/>
                <a:gd name="connsiteY186" fmla="*/ 311944 h 514350"/>
                <a:gd name="connsiteX187" fmla="*/ 6010751 w 6400800"/>
                <a:gd name="connsiteY187" fmla="*/ 333851 h 514350"/>
                <a:gd name="connsiteX188" fmla="*/ 6010751 w 6400800"/>
                <a:gd name="connsiteY188" fmla="*/ 334804 h 514350"/>
                <a:gd name="connsiteX189" fmla="*/ 6003131 w 6400800"/>
                <a:gd name="connsiteY189" fmla="*/ 320516 h 514350"/>
                <a:gd name="connsiteX190" fmla="*/ 5996464 w 6400800"/>
                <a:gd name="connsiteY190" fmla="*/ 308134 h 514350"/>
                <a:gd name="connsiteX191" fmla="*/ 5999321 w 6400800"/>
                <a:gd name="connsiteY191" fmla="*/ 302419 h 514350"/>
                <a:gd name="connsiteX192" fmla="*/ 6007894 w 6400800"/>
                <a:gd name="connsiteY192" fmla="*/ 283369 h 514350"/>
                <a:gd name="connsiteX193" fmla="*/ 6014562 w 6400800"/>
                <a:gd name="connsiteY193" fmla="*/ 267176 h 514350"/>
                <a:gd name="connsiteX194" fmla="*/ 6004084 w 6400800"/>
                <a:gd name="connsiteY194" fmla="*/ 281464 h 514350"/>
                <a:gd name="connsiteX195" fmla="*/ 5993606 w 6400800"/>
                <a:gd name="connsiteY195" fmla="*/ 297656 h 514350"/>
                <a:gd name="connsiteX196" fmla="*/ 5989796 w 6400800"/>
                <a:gd name="connsiteY196" fmla="*/ 273844 h 514350"/>
                <a:gd name="connsiteX197" fmla="*/ 5991701 w 6400800"/>
                <a:gd name="connsiteY197" fmla="*/ 250984 h 514350"/>
                <a:gd name="connsiteX198" fmla="*/ 5997417 w 6400800"/>
                <a:gd name="connsiteY198" fmla="*/ 212884 h 514350"/>
                <a:gd name="connsiteX199" fmla="*/ 6003131 w 6400800"/>
                <a:gd name="connsiteY199" fmla="*/ 179546 h 514350"/>
                <a:gd name="connsiteX200" fmla="*/ 5993606 w 6400800"/>
                <a:gd name="connsiteY200" fmla="*/ 211931 h 514350"/>
                <a:gd name="connsiteX201" fmla="*/ 5985034 w 6400800"/>
                <a:gd name="connsiteY201" fmla="*/ 248126 h 514350"/>
                <a:gd name="connsiteX202" fmla="*/ 5974556 w 6400800"/>
                <a:gd name="connsiteY202" fmla="*/ 206216 h 514350"/>
                <a:gd name="connsiteX203" fmla="*/ 5974556 w 6400800"/>
                <a:gd name="connsiteY203" fmla="*/ 206216 h 514350"/>
                <a:gd name="connsiteX204" fmla="*/ 5977414 w 6400800"/>
                <a:gd name="connsiteY204" fmla="*/ 178594 h 514350"/>
                <a:gd name="connsiteX205" fmla="*/ 5979319 w 6400800"/>
                <a:gd name="connsiteY205" fmla="*/ 153829 h 514350"/>
                <a:gd name="connsiteX206" fmla="*/ 5973604 w 6400800"/>
                <a:gd name="connsiteY206" fmla="*/ 177641 h 514350"/>
                <a:gd name="connsiteX207" fmla="*/ 5969794 w 6400800"/>
                <a:gd name="connsiteY207" fmla="*/ 191929 h 514350"/>
                <a:gd name="connsiteX208" fmla="*/ 5959317 w 6400800"/>
                <a:gd name="connsiteY208" fmla="*/ 160496 h 514350"/>
                <a:gd name="connsiteX209" fmla="*/ 5946934 w 6400800"/>
                <a:gd name="connsiteY209" fmla="*/ 130016 h 514350"/>
                <a:gd name="connsiteX210" fmla="*/ 5934551 w 6400800"/>
                <a:gd name="connsiteY210" fmla="*/ 104299 h 514350"/>
                <a:gd name="connsiteX211" fmla="*/ 5943124 w 6400800"/>
                <a:gd name="connsiteY211" fmla="*/ 131921 h 514350"/>
                <a:gd name="connsiteX212" fmla="*/ 5951696 w 6400800"/>
                <a:gd name="connsiteY212" fmla="*/ 163354 h 514350"/>
                <a:gd name="connsiteX213" fmla="*/ 5961221 w 6400800"/>
                <a:gd name="connsiteY213" fmla="*/ 204311 h 514350"/>
                <a:gd name="connsiteX214" fmla="*/ 5964079 w 6400800"/>
                <a:gd name="connsiteY214" fmla="*/ 216694 h 514350"/>
                <a:gd name="connsiteX215" fmla="*/ 5962174 w 6400800"/>
                <a:gd name="connsiteY215" fmla="*/ 222409 h 514350"/>
                <a:gd name="connsiteX216" fmla="*/ 5958364 w 6400800"/>
                <a:gd name="connsiteY216" fmla="*/ 235744 h 514350"/>
                <a:gd name="connsiteX217" fmla="*/ 5956459 w 6400800"/>
                <a:gd name="connsiteY217" fmla="*/ 232886 h 514350"/>
                <a:gd name="connsiteX218" fmla="*/ 5956459 w 6400800"/>
                <a:gd name="connsiteY218" fmla="*/ 231934 h 514350"/>
                <a:gd name="connsiteX219" fmla="*/ 5956459 w 6400800"/>
                <a:gd name="connsiteY219" fmla="*/ 232886 h 514350"/>
                <a:gd name="connsiteX220" fmla="*/ 5938362 w 6400800"/>
                <a:gd name="connsiteY220" fmla="*/ 199549 h 514350"/>
                <a:gd name="connsiteX221" fmla="*/ 5927884 w 6400800"/>
                <a:gd name="connsiteY221" fmla="*/ 180499 h 514350"/>
                <a:gd name="connsiteX222" fmla="*/ 5953601 w 6400800"/>
                <a:gd name="connsiteY222" fmla="*/ 250984 h 514350"/>
                <a:gd name="connsiteX223" fmla="*/ 5952649 w 6400800"/>
                <a:gd name="connsiteY223" fmla="*/ 255746 h 514350"/>
                <a:gd name="connsiteX224" fmla="*/ 5945029 w 6400800"/>
                <a:gd name="connsiteY224" fmla="*/ 282416 h 514350"/>
                <a:gd name="connsiteX225" fmla="*/ 5944076 w 6400800"/>
                <a:gd name="connsiteY225" fmla="*/ 285274 h 514350"/>
                <a:gd name="connsiteX226" fmla="*/ 5940267 w 6400800"/>
                <a:gd name="connsiteY226" fmla="*/ 271939 h 514350"/>
                <a:gd name="connsiteX227" fmla="*/ 5928837 w 6400800"/>
                <a:gd name="connsiteY227" fmla="*/ 237649 h 514350"/>
                <a:gd name="connsiteX228" fmla="*/ 5922169 w 6400800"/>
                <a:gd name="connsiteY228" fmla="*/ 220504 h 514350"/>
                <a:gd name="connsiteX229" fmla="*/ 5923121 w 6400800"/>
                <a:gd name="connsiteY229" fmla="*/ 216694 h 514350"/>
                <a:gd name="connsiteX230" fmla="*/ 5921217 w 6400800"/>
                <a:gd name="connsiteY230" fmla="*/ 219551 h 514350"/>
                <a:gd name="connsiteX231" fmla="*/ 5917406 w 6400800"/>
                <a:gd name="connsiteY231" fmla="*/ 211931 h 514350"/>
                <a:gd name="connsiteX232" fmla="*/ 5908834 w 6400800"/>
                <a:gd name="connsiteY232" fmla="*/ 194786 h 514350"/>
                <a:gd name="connsiteX233" fmla="*/ 5907881 w 6400800"/>
                <a:gd name="connsiteY233" fmla="*/ 183356 h 514350"/>
                <a:gd name="connsiteX234" fmla="*/ 5905024 w 6400800"/>
                <a:gd name="connsiteY234" fmla="*/ 159544 h 514350"/>
                <a:gd name="connsiteX235" fmla="*/ 5904071 w 6400800"/>
                <a:gd name="connsiteY235" fmla="*/ 184309 h 514350"/>
                <a:gd name="connsiteX236" fmla="*/ 5903119 w 6400800"/>
                <a:gd name="connsiteY236" fmla="*/ 211931 h 514350"/>
                <a:gd name="connsiteX237" fmla="*/ 5902167 w 6400800"/>
                <a:gd name="connsiteY237" fmla="*/ 229076 h 514350"/>
                <a:gd name="connsiteX238" fmla="*/ 5902167 w 6400800"/>
                <a:gd name="connsiteY238" fmla="*/ 248126 h 514350"/>
                <a:gd name="connsiteX239" fmla="*/ 5903119 w 6400800"/>
                <a:gd name="connsiteY239" fmla="*/ 270034 h 514350"/>
                <a:gd name="connsiteX240" fmla="*/ 5900262 w 6400800"/>
                <a:gd name="connsiteY240" fmla="*/ 285274 h 514350"/>
                <a:gd name="connsiteX241" fmla="*/ 5899309 w 6400800"/>
                <a:gd name="connsiteY241" fmla="*/ 282416 h 514350"/>
                <a:gd name="connsiteX242" fmla="*/ 5895499 w 6400800"/>
                <a:gd name="connsiteY242" fmla="*/ 263366 h 514350"/>
                <a:gd name="connsiteX243" fmla="*/ 5891689 w 6400800"/>
                <a:gd name="connsiteY243" fmla="*/ 248126 h 514350"/>
                <a:gd name="connsiteX244" fmla="*/ 5891689 w 6400800"/>
                <a:gd name="connsiteY244" fmla="*/ 245269 h 514350"/>
                <a:gd name="connsiteX245" fmla="*/ 5890737 w 6400800"/>
                <a:gd name="connsiteY245" fmla="*/ 247174 h 514350"/>
                <a:gd name="connsiteX246" fmla="*/ 5890737 w 6400800"/>
                <a:gd name="connsiteY246" fmla="*/ 247174 h 514350"/>
                <a:gd name="connsiteX247" fmla="*/ 5890737 w 6400800"/>
                <a:gd name="connsiteY247" fmla="*/ 248126 h 514350"/>
                <a:gd name="connsiteX248" fmla="*/ 5881212 w 6400800"/>
                <a:gd name="connsiteY248" fmla="*/ 275749 h 514350"/>
                <a:gd name="connsiteX249" fmla="*/ 5878354 w 6400800"/>
                <a:gd name="connsiteY249" fmla="*/ 262414 h 514350"/>
                <a:gd name="connsiteX250" fmla="*/ 5874544 w 6400800"/>
                <a:gd name="connsiteY250" fmla="*/ 240506 h 514350"/>
                <a:gd name="connsiteX251" fmla="*/ 5874544 w 6400800"/>
                <a:gd name="connsiteY251" fmla="*/ 262414 h 514350"/>
                <a:gd name="connsiteX252" fmla="*/ 5875496 w 6400800"/>
                <a:gd name="connsiteY252" fmla="*/ 290989 h 514350"/>
                <a:gd name="connsiteX253" fmla="*/ 5873592 w 6400800"/>
                <a:gd name="connsiteY253" fmla="*/ 298609 h 514350"/>
                <a:gd name="connsiteX254" fmla="*/ 5870734 w 6400800"/>
                <a:gd name="connsiteY254" fmla="*/ 271939 h 514350"/>
                <a:gd name="connsiteX255" fmla="*/ 5867876 w 6400800"/>
                <a:gd name="connsiteY255" fmla="*/ 292894 h 514350"/>
                <a:gd name="connsiteX256" fmla="*/ 5866924 w 6400800"/>
                <a:gd name="connsiteY256" fmla="*/ 269081 h 514350"/>
                <a:gd name="connsiteX257" fmla="*/ 5865971 w 6400800"/>
                <a:gd name="connsiteY257" fmla="*/ 243364 h 514350"/>
                <a:gd name="connsiteX258" fmla="*/ 5873592 w 6400800"/>
                <a:gd name="connsiteY258" fmla="*/ 225266 h 514350"/>
                <a:gd name="connsiteX259" fmla="*/ 5865971 w 6400800"/>
                <a:gd name="connsiteY259" fmla="*/ 237649 h 514350"/>
                <a:gd name="connsiteX260" fmla="*/ 5865971 w 6400800"/>
                <a:gd name="connsiteY260" fmla="*/ 230029 h 514350"/>
                <a:gd name="connsiteX261" fmla="*/ 5865019 w 6400800"/>
                <a:gd name="connsiteY261" fmla="*/ 194786 h 514350"/>
                <a:gd name="connsiteX262" fmla="*/ 5863114 w 6400800"/>
                <a:gd name="connsiteY262" fmla="*/ 141446 h 514350"/>
                <a:gd name="connsiteX263" fmla="*/ 5862162 w 6400800"/>
                <a:gd name="connsiteY263" fmla="*/ 121444 h 514350"/>
                <a:gd name="connsiteX264" fmla="*/ 5859304 w 6400800"/>
                <a:gd name="connsiteY264" fmla="*/ 141446 h 514350"/>
                <a:gd name="connsiteX265" fmla="*/ 5856446 w 6400800"/>
                <a:gd name="connsiteY265" fmla="*/ 161449 h 514350"/>
                <a:gd name="connsiteX266" fmla="*/ 5853589 w 6400800"/>
                <a:gd name="connsiteY266" fmla="*/ 120491 h 514350"/>
                <a:gd name="connsiteX267" fmla="*/ 5851684 w 6400800"/>
                <a:gd name="connsiteY267" fmla="*/ 98584 h 514350"/>
                <a:gd name="connsiteX268" fmla="*/ 5849779 w 6400800"/>
                <a:gd name="connsiteY268" fmla="*/ 120491 h 514350"/>
                <a:gd name="connsiteX269" fmla="*/ 5847874 w 6400800"/>
                <a:gd name="connsiteY269" fmla="*/ 146209 h 514350"/>
                <a:gd name="connsiteX270" fmla="*/ 5846921 w 6400800"/>
                <a:gd name="connsiteY270" fmla="*/ 179546 h 514350"/>
                <a:gd name="connsiteX271" fmla="*/ 5846921 w 6400800"/>
                <a:gd name="connsiteY271" fmla="*/ 262414 h 514350"/>
                <a:gd name="connsiteX272" fmla="*/ 5846921 w 6400800"/>
                <a:gd name="connsiteY272" fmla="*/ 269081 h 514350"/>
                <a:gd name="connsiteX273" fmla="*/ 5843112 w 6400800"/>
                <a:gd name="connsiteY273" fmla="*/ 274796 h 514350"/>
                <a:gd name="connsiteX274" fmla="*/ 5840254 w 6400800"/>
                <a:gd name="connsiteY274" fmla="*/ 261461 h 514350"/>
                <a:gd name="connsiteX275" fmla="*/ 5841206 w 6400800"/>
                <a:gd name="connsiteY275" fmla="*/ 242411 h 514350"/>
                <a:gd name="connsiteX276" fmla="*/ 5841206 w 6400800"/>
                <a:gd name="connsiteY276" fmla="*/ 223361 h 514350"/>
                <a:gd name="connsiteX277" fmla="*/ 5837396 w 6400800"/>
                <a:gd name="connsiteY277" fmla="*/ 242411 h 514350"/>
                <a:gd name="connsiteX278" fmla="*/ 5836444 w 6400800"/>
                <a:gd name="connsiteY278" fmla="*/ 245269 h 514350"/>
                <a:gd name="connsiteX279" fmla="*/ 5829776 w 6400800"/>
                <a:gd name="connsiteY279" fmla="*/ 215741 h 514350"/>
                <a:gd name="connsiteX280" fmla="*/ 5824062 w 6400800"/>
                <a:gd name="connsiteY280" fmla="*/ 189071 h 514350"/>
                <a:gd name="connsiteX281" fmla="*/ 5825967 w 6400800"/>
                <a:gd name="connsiteY281" fmla="*/ 215741 h 514350"/>
                <a:gd name="connsiteX282" fmla="*/ 5828824 w 6400800"/>
                <a:gd name="connsiteY282" fmla="*/ 246221 h 514350"/>
                <a:gd name="connsiteX283" fmla="*/ 5831681 w 6400800"/>
                <a:gd name="connsiteY283" fmla="*/ 268129 h 514350"/>
                <a:gd name="connsiteX284" fmla="*/ 5826919 w 6400800"/>
                <a:gd name="connsiteY284" fmla="*/ 276701 h 514350"/>
                <a:gd name="connsiteX285" fmla="*/ 5825967 w 6400800"/>
                <a:gd name="connsiteY285" fmla="*/ 270986 h 514350"/>
                <a:gd name="connsiteX286" fmla="*/ 5822156 w 6400800"/>
                <a:gd name="connsiteY286" fmla="*/ 250031 h 514350"/>
                <a:gd name="connsiteX287" fmla="*/ 5818346 w 6400800"/>
                <a:gd name="connsiteY287" fmla="*/ 231934 h 514350"/>
                <a:gd name="connsiteX288" fmla="*/ 5818346 w 6400800"/>
                <a:gd name="connsiteY288" fmla="*/ 250031 h 514350"/>
                <a:gd name="connsiteX289" fmla="*/ 5818346 w 6400800"/>
                <a:gd name="connsiteY289" fmla="*/ 270986 h 514350"/>
                <a:gd name="connsiteX290" fmla="*/ 5812631 w 6400800"/>
                <a:gd name="connsiteY290" fmla="*/ 262414 h 514350"/>
                <a:gd name="connsiteX291" fmla="*/ 5812631 w 6400800"/>
                <a:gd name="connsiteY291" fmla="*/ 246221 h 514350"/>
                <a:gd name="connsiteX292" fmla="*/ 5814537 w 6400800"/>
                <a:gd name="connsiteY292" fmla="*/ 220504 h 514350"/>
                <a:gd name="connsiteX293" fmla="*/ 5816442 w 6400800"/>
                <a:gd name="connsiteY293" fmla="*/ 221456 h 514350"/>
                <a:gd name="connsiteX294" fmla="*/ 5819299 w 6400800"/>
                <a:gd name="connsiteY294" fmla="*/ 224314 h 514350"/>
                <a:gd name="connsiteX295" fmla="*/ 5822156 w 6400800"/>
                <a:gd name="connsiteY295" fmla="*/ 231934 h 514350"/>
                <a:gd name="connsiteX296" fmla="*/ 5821204 w 6400800"/>
                <a:gd name="connsiteY296" fmla="*/ 223361 h 514350"/>
                <a:gd name="connsiteX297" fmla="*/ 5818346 w 6400800"/>
                <a:gd name="connsiteY297" fmla="*/ 219551 h 514350"/>
                <a:gd name="connsiteX298" fmla="*/ 5813584 w 6400800"/>
                <a:gd name="connsiteY298" fmla="*/ 217646 h 514350"/>
                <a:gd name="connsiteX299" fmla="*/ 5811679 w 6400800"/>
                <a:gd name="connsiteY299" fmla="*/ 217646 h 514350"/>
                <a:gd name="connsiteX300" fmla="*/ 5811679 w 6400800"/>
                <a:gd name="connsiteY300" fmla="*/ 219551 h 514350"/>
                <a:gd name="connsiteX301" fmla="*/ 5805012 w 6400800"/>
                <a:gd name="connsiteY301" fmla="*/ 246221 h 514350"/>
                <a:gd name="connsiteX302" fmla="*/ 5803106 w 6400800"/>
                <a:gd name="connsiteY302" fmla="*/ 256699 h 514350"/>
                <a:gd name="connsiteX303" fmla="*/ 5796439 w 6400800"/>
                <a:gd name="connsiteY303" fmla="*/ 264319 h 514350"/>
                <a:gd name="connsiteX304" fmla="*/ 5795487 w 6400800"/>
                <a:gd name="connsiteY304" fmla="*/ 253841 h 514350"/>
                <a:gd name="connsiteX305" fmla="*/ 5794534 w 6400800"/>
                <a:gd name="connsiteY305" fmla="*/ 248126 h 514350"/>
                <a:gd name="connsiteX306" fmla="*/ 5794534 w 6400800"/>
                <a:gd name="connsiteY306" fmla="*/ 253841 h 514350"/>
                <a:gd name="connsiteX307" fmla="*/ 5793581 w 6400800"/>
                <a:gd name="connsiteY307" fmla="*/ 268129 h 514350"/>
                <a:gd name="connsiteX308" fmla="*/ 5791676 w 6400800"/>
                <a:gd name="connsiteY308" fmla="*/ 270034 h 514350"/>
                <a:gd name="connsiteX309" fmla="*/ 5791676 w 6400800"/>
                <a:gd name="connsiteY309" fmla="*/ 270034 h 514350"/>
                <a:gd name="connsiteX310" fmla="*/ 5787867 w 6400800"/>
                <a:gd name="connsiteY310" fmla="*/ 239554 h 514350"/>
                <a:gd name="connsiteX311" fmla="*/ 5793581 w 6400800"/>
                <a:gd name="connsiteY311" fmla="*/ 224314 h 514350"/>
                <a:gd name="connsiteX312" fmla="*/ 5786914 w 6400800"/>
                <a:gd name="connsiteY312" fmla="*/ 234791 h 514350"/>
                <a:gd name="connsiteX313" fmla="*/ 5785009 w 6400800"/>
                <a:gd name="connsiteY313" fmla="*/ 205264 h 514350"/>
                <a:gd name="connsiteX314" fmla="*/ 5795487 w 6400800"/>
                <a:gd name="connsiteY314" fmla="*/ 183356 h 514350"/>
                <a:gd name="connsiteX315" fmla="*/ 5795487 w 6400800"/>
                <a:gd name="connsiteY315" fmla="*/ 184309 h 514350"/>
                <a:gd name="connsiteX316" fmla="*/ 5795487 w 6400800"/>
                <a:gd name="connsiteY316" fmla="*/ 183356 h 514350"/>
                <a:gd name="connsiteX317" fmla="*/ 5797392 w 6400800"/>
                <a:gd name="connsiteY317" fmla="*/ 178594 h 514350"/>
                <a:gd name="connsiteX318" fmla="*/ 5812631 w 6400800"/>
                <a:gd name="connsiteY318" fmla="*/ 145256 h 514350"/>
                <a:gd name="connsiteX319" fmla="*/ 5825967 w 6400800"/>
                <a:gd name="connsiteY319" fmla="*/ 115729 h 514350"/>
                <a:gd name="connsiteX320" fmla="*/ 5809774 w 6400800"/>
                <a:gd name="connsiteY320" fmla="*/ 143351 h 514350"/>
                <a:gd name="connsiteX321" fmla="*/ 5791676 w 6400800"/>
                <a:gd name="connsiteY321" fmla="*/ 173831 h 514350"/>
                <a:gd name="connsiteX322" fmla="*/ 5788819 w 6400800"/>
                <a:gd name="connsiteY322" fmla="*/ 170974 h 514350"/>
                <a:gd name="connsiteX323" fmla="*/ 5783104 w 6400800"/>
                <a:gd name="connsiteY323" fmla="*/ 169069 h 514350"/>
                <a:gd name="connsiteX324" fmla="*/ 5781199 w 6400800"/>
                <a:gd name="connsiteY324" fmla="*/ 169069 h 514350"/>
                <a:gd name="connsiteX325" fmla="*/ 5781199 w 6400800"/>
                <a:gd name="connsiteY325" fmla="*/ 170974 h 514350"/>
                <a:gd name="connsiteX326" fmla="*/ 5777389 w 6400800"/>
                <a:gd name="connsiteY326" fmla="*/ 197644 h 514350"/>
                <a:gd name="connsiteX327" fmla="*/ 5766912 w 6400800"/>
                <a:gd name="connsiteY327" fmla="*/ 217646 h 514350"/>
                <a:gd name="connsiteX328" fmla="*/ 5752624 w 6400800"/>
                <a:gd name="connsiteY328" fmla="*/ 244316 h 514350"/>
                <a:gd name="connsiteX329" fmla="*/ 5751671 w 6400800"/>
                <a:gd name="connsiteY329" fmla="*/ 233839 h 514350"/>
                <a:gd name="connsiteX330" fmla="*/ 5749767 w 6400800"/>
                <a:gd name="connsiteY330" fmla="*/ 216694 h 514350"/>
                <a:gd name="connsiteX331" fmla="*/ 5757387 w 6400800"/>
                <a:gd name="connsiteY331" fmla="*/ 190024 h 514350"/>
                <a:gd name="connsiteX332" fmla="*/ 5749767 w 6400800"/>
                <a:gd name="connsiteY332" fmla="*/ 210979 h 514350"/>
                <a:gd name="connsiteX333" fmla="*/ 5748814 w 6400800"/>
                <a:gd name="connsiteY333" fmla="*/ 204311 h 514350"/>
                <a:gd name="connsiteX334" fmla="*/ 5745004 w 6400800"/>
                <a:gd name="connsiteY334" fmla="*/ 178594 h 514350"/>
                <a:gd name="connsiteX335" fmla="*/ 5745004 w 6400800"/>
                <a:gd name="connsiteY335" fmla="*/ 204311 h 514350"/>
                <a:gd name="connsiteX336" fmla="*/ 5745004 w 6400800"/>
                <a:gd name="connsiteY336" fmla="*/ 222409 h 514350"/>
                <a:gd name="connsiteX337" fmla="*/ 5744051 w 6400800"/>
                <a:gd name="connsiteY337" fmla="*/ 225266 h 514350"/>
                <a:gd name="connsiteX338" fmla="*/ 5731669 w 6400800"/>
                <a:gd name="connsiteY338" fmla="*/ 259556 h 514350"/>
                <a:gd name="connsiteX339" fmla="*/ 5731669 w 6400800"/>
                <a:gd name="connsiteY339" fmla="*/ 258604 h 514350"/>
                <a:gd name="connsiteX340" fmla="*/ 5734526 w 6400800"/>
                <a:gd name="connsiteY340" fmla="*/ 238601 h 514350"/>
                <a:gd name="connsiteX341" fmla="*/ 5727859 w 6400800"/>
                <a:gd name="connsiteY341" fmla="*/ 258604 h 514350"/>
                <a:gd name="connsiteX342" fmla="*/ 5725954 w 6400800"/>
                <a:gd name="connsiteY342" fmla="*/ 264319 h 514350"/>
                <a:gd name="connsiteX343" fmla="*/ 5725954 w 6400800"/>
                <a:gd name="connsiteY343" fmla="*/ 263366 h 514350"/>
                <a:gd name="connsiteX344" fmla="*/ 5725954 w 6400800"/>
                <a:gd name="connsiteY344" fmla="*/ 262414 h 514350"/>
                <a:gd name="connsiteX345" fmla="*/ 5726906 w 6400800"/>
                <a:gd name="connsiteY345" fmla="*/ 256699 h 514350"/>
                <a:gd name="connsiteX346" fmla="*/ 5729764 w 6400800"/>
                <a:gd name="connsiteY346" fmla="*/ 242411 h 514350"/>
                <a:gd name="connsiteX347" fmla="*/ 5732621 w 6400800"/>
                <a:gd name="connsiteY347" fmla="*/ 230029 h 514350"/>
                <a:gd name="connsiteX348" fmla="*/ 5737384 w 6400800"/>
                <a:gd name="connsiteY348" fmla="*/ 210026 h 514350"/>
                <a:gd name="connsiteX349" fmla="*/ 5741194 w 6400800"/>
                <a:gd name="connsiteY349" fmla="*/ 191929 h 514350"/>
                <a:gd name="connsiteX350" fmla="*/ 5739289 w 6400800"/>
                <a:gd name="connsiteY350" fmla="*/ 196691 h 514350"/>
                <a:gd name="connsiteX351" fmla="*/ 5740242 w 6400800"/>
                <a:gd name="connsiteY351" fmla="*/ 190024 h 514350"/>
                <a:gd name="connsiteX352" fmla="*/ 5731669 w 6400800"/>
                <a:gd name="connsiteY352" fmla="*/ 211931 h 514350"/>
                <a:gd name="connsiteX353" fmla="*/ 5726906 w 6400800"/>
                <a:gd name="connsiteY353" fmla="*/ 224314 h 514350"/>
                <a:gd name="connsiteX354" fmla="*/ 5725001 w 6400800"/>
                <a:gd name="connsiteY354" fmla="*/ 228124 h 514350"/>
                <a:gd name="connsiteX355" fmla="*/ 5720239 w 6400800"/>
                <a:gd name="connsiteY355" fmla="*/ 240506 h 514350"/>
                <a:gd name="connsiteX356" fmla="*/ 5717381 w 6400800"/>
                <a:gd name="connsiteY356" fmla="*/ 250031 h 514350"/>
                <a:gd name="connsiteX357" fmla="*/ 5715476 w 6400800"/>
                <a:gd name="connsiteY357" fmla="*/ 254794 h 514350"/>
                <a:gd name="connsiteX358" fmla="*/ 5709762 w 6400800"/>
                <a:gd name="connsiteY358" fmla="*/ 272891 h 514350"/>
                <a:gd name="connsiteX359" fmla="*/ 5704046 w 6400800"/>
                <a:gd name="connsiteY359" fmla="*/ 290989 h 514350"/>
                <a:gd name="connsiteX360" fmla="*/ 5696426 w 6400800"/>
                <a:gd name="connsiteY360" fmla="*/ 275749 h 514350"/>
                <a:gd name="connsiteX361" fmla="*/ 5695474 w 6400800"/>
                <a:gd name="connsiteY361" fmla="*/ 269081 h 514350"/>
                <a:gd name="connsiteX362" fmla="*/ 5695474 w 6400800"/>
                <a:gd name="connsiteY362" fmla="*/ 272891 h 514350"/>
                <a:gd name="connsiteX363" fmla="*/ 5688806 w 6400800"/>
                <a:gd name="connsiteY363" fmla="*/ 259556 h 514350"/>
                <a:gd name="connsiteX364" fmla="*/ 5680234 w 6400800"/>
                <a:gd name="connsiteY364" fmla="*/ 243364 h 514350"/>
                <a:gd name="connsiteX365" fmla="*/ 5684996 w 6400800"/>
                <a:gd name="connsiteY365" fmla="*/ 260509 h 514350"/>
                <a:gd name="connsiteX366" fmla="*/ 5694521 w 6400800"/>
                <a:gd name="connsiteY366" fmla="*/ 292894 h 514350"/>
                <a:gd name="connsiteX367" fmla="*/ 5694521 w 6400800"/>
                <a:gd name="connsiteY367" fmla="*/ 309086 h 514350"/>
                <a:gd name="connsiteX368" fmla="*/ 5694521 w 6400800"/>
                <a:gd name="connsiteY368" fmla="*/ 323374 h 514350"/>
                <a:gd name="connsiteX369" fmla="*/ 5691664 w 6400800"/>
                <a:gd name="connsiteY369" fmla="*/ 331946 h 514350"/>
                <a:gd name="connsiteX370" fmla="*/ 5689759 w 6400800"/>
                <a:gd name="connsiteY370" fmla="*/ 329089 h 514350"/>
                <a:gd name="connsiteX371" fmla="*/ 5689759 w 6400800"/>
                <a:gd name="connsiteY371" fmla="*/ 320516 h 514350"/>
                <a:gd name="connsiteX372" fmla="*/ 5687854 w 6400800"/>
                <a:gd name="connsiteY372" fmla="*/ 286226 h 514350"/>
                <a:gd name="connsiteX373" fmla="*/ 5684996 w 6400800"/>
                <a:gd name="connsiteY373" fmla="*/ 319564 h 514350"/>
                <a:gd name="connsiteX374" fmla="*/ 5681187 w 6400800"/>
                <a:gd name="connsiteY374" fmla="*/ 312896 h 514350"/>
                <a:gd name="connsiteX375" fmla="*/ 5675471 w 6400800"/>
                <a:gd name="connsiteY375" fmla="*/ 273844 h 514350"/>
                <a:gd name="connsiteX376" fmla="*/ 5672614 w 6400800"/>
                <a:gd name="connsiteY376" fmla="*/ 253841 h 514350"/>
                <a:gd name="connsiteX377" fmla="*/ 5670709 w 6400800"/>
                <a:gd name="connsiteY377" fmla="*/ 235744 h 514350"/>
                <a:gd name="connsiteX378" fmla="*/ 5667851 w 6400800"/>
                <a:gd name="connsiteY378" fmla="*/ 207169 h 514350"/>
                <a:gd name="connsiteX379" fmla="*/ 5665946 w 6400800"/>
                <a:gd name="connsiteY379" fmla="*/ 188119 h 514350"/>
                <a:gd name="connsiteX380" fmla="*/ 5666899 w 6400800"/>
                <a:gd name="connsiteY380" fmla="*/ 183356 h 514350"/>
                <a:gd name="connsiteX381" fmla="*/ 5665946 w 6400800"/>
                <a:gd name="connsiteY381" fmla="*/ 186214 h 514350"/>
                <a:gd name="connsiteX382" fmla="*/ 5664994 w 6400800"/>
                <a:gd name="connsiteY382" fmla="*/ 181451 h 514350"/>
                <a:gd name="connsiteX383" fmla="*/ 5664994 w 6400800"/>
                <a:gd name="connsiteY383" fmla="*/ 188119 h 514350"/>
                <a:gd name="connsiteX384" fmla="*/ 5654517 w 6400800"/>
                <a:gd name="connsiteY384" fmla="*/ 211931 h 514350"/>
                <a:gd name="connsiteX385" fmla="*/ 5653564 w 6400800"/>
                <a:gd name="connsiteY385" fmla="*/ 205264 h 514350"/>
                <a:gd name="connsiteX386" fmla="*/ 5652612 w 6400800"/>
                <a:gd name="connsiteY386" fmla="*/ 189071 h 514350"/>
                <a:gd name="connsiteX387" fmla="*/ 5657374 w 6400800"/>
                <a:gd name="connsiteY387" fmla="*/ 179546 h 514350"/>
                <a:gd name="connsiteX388" fmla="*/ 5652612 w 6400800"/>
                <a:gd name="connsiteY388" fmla="*/ 187166 h 514350"/>
                <a:gd name="connsiteX389" fmla="*/ 5652612 w 6400800"/>
                <a:gd name="connsiteY389" fmla="*/ 185261 h 514350"/>
                <a:gd name="connsiteX390" fmla="*/ 5651659 w 6400800"/>
                <a:gd name="connsiteY390" fmla="*/ 167164 h 514350"/>
                <a:gd name="connsiteX391" fmla="*/ 5649754 w 6400800"/>
                <a:gd name="connsiteY391" fmla="*/ 179546 h 514350"/>
                <a:gd name="connsiteX392" fmla="*/ 5649754 w 6400800"/>
                <a:gd name="connsiteY392" fmla="*/ 178594 h 514350"/>
                <a:gd name="connsiteX393" fmla="*/ 5647849 w 6400800"/>
                <a:gd name="connsiteY393" fmla="*/ 159544 h 514350"/>
                <a:gd name="connsiteX394" fmla="*/ 5646896 w 6400800"/>
                <a:gd name="connsiteY394" fmla="*/ 142399 h 514350"/>
                <a:gd name="connsiteX395" fmla="*/ 5645944 w 6400800"/>
                <a:gd name="connsiteY395" fmla="*/ 114776 h 514350"/>
                <a:gd name="connsiteX396" fmla="*/ 5644992 w 6400800"/>
                <a:gd name="connsiteY396" fmla="*/ 90011 h 514350"/>
                <a:gd name="connsiteX397" fmla="*/ 5641181 w 6400800"/>
                <a:gd name="connsiteY397" fmla="*/ 113824 h 514350"/>
                <a:gd name="connsiteX398" fmla="*/ 5639276 w 6400800"/>
                <a:gd name="connsiteY398" fmla="*/ 141446 h 514350"/>
                <a:gd name="connsiteX399" fmla="*/ 5638324 w 6400800"/>
                <a:gd name="connsiteY399" fmla="*/ 158591 h 514350"/>
                <a:gd name="connsiteX400" fmla="*/ 5638324 w 6400800"/>
                <a:gd name="connsiteY400" fmla="*/ 177641 h 514350"/>
                <a:gd name="connsiteX401" fmla="*/ 5639276 w 6400800"/>
                <a:gd name="connsiteY401" fmla="*/ 205264 h 514350"/>
                <a:gd name="connsiteX402" fmla="*/ 5637371 w 6400800"/>
                <a:gd name="connsiteY402" fmla="*/ 208121 h 514350"/>
                <a:gd name="connsiteX403" fmla="*/ 5636419 w 6400800"/>
                <a:gd name="connsiteY403" fmla="*/ 209074 h 514350"/>
                <a:gd name="connsiteX404" fmla="*/ 5636419 w 6400800"/>
                <a:gd name="connsiteY404" fmla="*/ 208121 h 514350"/>
                <a:gd name="connsiteX405" fmla="*/ 5636419 w 6400800"/>
                <a:gd name="connsiteY405" fmla="*/ 209074 h 514350"/>
                <a:gd name="connsiteX406" fmla="*/ 5631656 w 6400800"/>
                <a:gd name="connsiteY406" fmla="*/ 215741 h 514350"/>
                <a:gd name="connsiteX407" fmla="*/ 5626894 w 6400800"/>
                <a:gd name="connsiteY407" fmla="*/ 192881 h 514350"/>
                <a:gd name="connsiteX408" fmla="*/ 5626894 w 6400800"/>
                <a:gd name="connsiteY408" fmla="*/ 222409 h 514350"/>
                <a:gd name="connsiteX409" fmla="*/ 5626894 w 6400800"/>
                <a:gd name="connsiteY409" fmla="*/ 223361 h 514350"/>
                <a:gd name="connsiteX410" fmla="*/ 5618321 w 6400800"/>
                <a:gd name="connsiteY410" fmla="*/ 211931 h 514350"/>
                <a:gd name="connsiteX411" fmla="*/ 5593556 w 6400800"/>
                <a:gd name="connsiteY411" fmla="*/ 181451 h 514350"/>
                <a:gd name="connsiteX412" fmla="*/ 5570696 w 6400800"/>
                <a:gd name="connsiteY412" fmla="*/ 155734 h 514350"/>
                <a:gd name="connsiteX413" fmla="*/ 5590699 w 6400800"/>
                <a:gd name="connsiteY413" fmla="*/ 184309 h 514350"/>
                <a:gd name="connsiteX414" fmla="*/ 5612606 w 6400800"/>
                <a:gd name="connsiteY414" fmla="*/ 217646 h 514350"/>
                <a:gd name="connsiteX415" fmla="*/ 5616417 w 6400800"/>
                <a:gd name="connsiteY415" fmla="*/ 223361 h 514350"/>
                <a:gd name="connsiteX416" fmla="*/ 5620226 w 6400800"/>
                <a:gd name="connsiteY416" fmla="*/ 233839 h 514350"/>
                <a:gd name="connsiteX417" fmla="*/ 5620226 w 6400800"/>
                <a:gd name="connsiteY417" fmla="*/ 234791 h 514350"/>
                <a:gd name="connsiteX418" fmla="*/ 5616417 w 6400800"/>
                <a:gd name="connsiteY418" fmla="*/ 241459 h 514350"/>
                <a:gd name="connsiteX419" fmla="*/ 5616417 w 6400800"/>
                <a:gd name="connsiteY419" fmla="*/ 240506 h 514350"/>
                <a:gd name="connsiteX420" fmla="*/ 5616417 w 6400800"/>
                <a:gd name="connsiteY420" fmla="*/ 241459 h 514350"/>
                <a:gd name="connsiteX421" fmla="*/ 5614512 w 6400800"/>
                <a:gd name="connsiteY421" fmla="*/ 245269 h 514350"/>
                <a:gd name="connsiteX422" fmla="*/ 5594509 w 6400800"/>
                <a:gd name="connsiteY422" fmla="*/ 280511 h 514350"/>
                <a:gd name="connsiteX423" fmla="*/ 5594509 w 6400800"/>
                <a:gd name="connsiteY423" fmla="*/ 275749 h 514350"/>
                <a:gd name="connsiteX424" fmla="*/ 5594509 w 6400800"/>
                <a:gd name="connsiteY424" fmla="*/ 268129 h 514350"/>
                <a:gd name="connsiteX425" fmla="*/ 5596414 w 6400800"/>
                <a:gd name="connsiteY425" fmla="*/ 256699 h 514350"/>
                <a:gd name="connsiteX426" fmla="*/ 5594509 w 6400800"/>
                <a:gd name="connsiteY426" fmla="*/ 263366 h 514350"/>
                <a:gd name="connsiteX427" fmla="*/ 5594509 w 6400800"/>
                <a:gd name="connsiteY427" fmla="*/ 262414 h 514350"/>
                <a:gd name="connsiteX428" fmla="*/ 5592604 w 6400800"/>
                <a:gd name="connsiteY428" fmla="*/ 250031 h 514350"/>
                <a:gd name="connsiteX429" fmla="*/ 5590699 w 6400800"/>
                <a:gd name="connsiteY429" fmla="*/ 232886 h 514350"/>
                <a:gd name="connsiteX430" fmla="*/ 5596414 w 6400800"/>
                <a:gd name="connsiteY430" fmla="*/ 217646 h 514350"/>
                <a:gd name="connsiteX431" fmla="*/ 5589746 w 6400800"/>
                <a:gd name="connsiteY431" fmla="*/ 230029 h 514350"/>
                <a:gd name="connsiteX432" fmla="*/ 5589746 w 6400800"/>
                <a:gd name="connsiteY432" fmla="*/ 230029 h 514350"/>
                <a:gd name="connsiteX433" fmla="*/ 5586889 w 6400800"/>
                <a:gd name="connsiteY433" fmla="*/ 211931 h 514350"/>
                <a:gd name="connsiteX434" fmla="*/ 5585937 w 6400800"/>
                <a:gd name="connsiteY434" fmla="*/ 230029 h 514350"/>
                <a:gd name="connsiteX435" fmla="*/ 5585937 w 6400800"/>
                <a:gd name="connsiteY435" fmla="*/ 230981 h 514350"/>
                <a:gd name="connsiteX436" fmla="*/ 5583079 w 6400800"/>
                <a:gd name="connsiteY436" fmla="*/ 213836 h 514350"/>
                <a:gd name="connsiteX437" fmla="*/ 5583079 w 6400800"/>
                <a:gd name="connsiteY437" fmla="*/ 242411 h 514350"/>
                <a:gd name="connsiteX438" fmla="*/ 5581174 w 6400800"/>
                <a:gd name="connsiteY438" fmla="*/ 246221 h 514350"/>
                <a:gd name="connsiteX439" fmla="*/ 5579269 w 6400800"/>
                <a:gd name="connsiteY439" fmla="*/ 250031 h 514350"/>
                <a:gd name="connsiteX440" fmla="*/ 5571649 w 6400800"/>
                <a:gd name="connsiteY440" fmla="*/ 209074 h 514350"/>
                <a:gd name="connsiteX441" fmla="*/ 5567839 w 6400800"/>
                <a:gd name="connsiteY441" fmla="*/ 189071 h 514350"/>
                <a:gd name="connsiteX442" fmla="*/ 5563076 w 6400800"/>
                <a:gd name="connsiteY442" fmla="*/ 170974 h 514350"/>
                <a:gd name="connsiteX443" fmla="*/ 5555456 w 6400800"/>
                <a:gd name="connsiteY443" fmla="*/ 141446 h 514350"/>
                <a:gd name="connsiteX444" fmla="*/ 5548789 w 6400800"/>
                <a:gd name="connsiteY444" fmla="*/ 115729 h 514350"/>
                <a:gd name="connsiteX445" fmla="*/ 5551646 w 6400800"/>
                <a:gd name="connsiteY445" fmla="*/ 142399 h 514350"/>
                <a:gd name="connsiteX446" fmla="*/ 5555456 w 6400800"/>
                <a:gd name="connsiteY446" fmla="*/ 172879 h 514350"/>
                <a:gd name="connsiteX447" fmla="*/ 5558314 w 6400800"/>
                <a:gd name="connsiteY447" fmla="*/ 190976 h 514350"/>
                <a:gd name="connsiteX448" fmla="*/ 5560219 w 6400800"/>
                <a:gd name="connsiteY448" fmla="*/ 211931 h 514350"/>
                <a:gd name="connsiteX449" fmla="*/ 5564981 w 6400800"/>
                <a:gd name="connsiteY449" fmla="*/ 257651 h 514350"/>
                <a:gd name="connsiteX450" fmla="*/ 5565934 w 6400800"/>
                <a:gd name="connsiteY450" fmla="*/ 274796 h 514350"/>
                <a:gd name="connsiteX451" fmla="*/ 5564029 w 6400800"/>
                <a:gd name="connsiteY451" fmla="*/ 278606 h 514350"/>
                <a:gd name="connsiteX452" fmla="*/ 5561171 w 6400800"/>
                <a:gd name="connsiteY452" fmla="*/ 284321 h 514350"/>
                <a:gd name="connsiteX453" fmla="*/ 5549742 w 6400800"/>
                <a:gd name="connsiteY453" fmla="*/ 264319 h 514350"/>
                <a:gd name="connsiteX454" fmla="*/ 5548789 w 6400800"/>
                <a:gd name="connsiteY454" fmla="*/ 261461 h 514350"/>
                <a:gd name="connsiteX455" fmla="*/ 5544026 w 6400800"/>
                <a:gd name="connsiteY455" fmla="*/ 247174 h 514350"/>
                <a:gd name="connsiteX456" fmla="*/ 5547837 w 6400800"/>
                <a:gd name="connsiteY456" fmla="*/ 228124 h 514350"/>
                <a:gd name="connsiteX457" fmla="*/ 5542121 w 6400800"/>
                <a:gd name="connsiteY457" fmla="*/ 241459 h 514350"/>
                <a:gd name="connsiteX458" fmla="*/ 5541169 w 6400800"/>
                <a:gd name="connsiteY458" fmla="*/ 238601 h 514350"/>
                <a:gd name="connsiteX459" fmla="*/ 5538312 w 6400800"/>
                <a:gd name="connsiteY459" fmla="*/ 230029 h 514350"/>
                <a:gd name="connsiteX460" fmla="*/ 5551646 w 6400800"/>
                <a:gd name="connsiteY460" fmla="*/ 167164 h 514350"/>
                <a:gd name="connsiteX461" fmla="*/ 5528787 w 6400800"/>
                <a:gd name="connsiteY461" fmla="*/ 225266 h 514350"/>
                <a:gd name="connsiteX462" fmla="*/ 5524976 w 6400800"/>
                <a:gd name="connsiteY462" fmla="*/ 217646 h 514350"/>
                <a:gd name="connsiteX463" fmla="*/ 5524024 w 6400800"/>
                <a:gd name="connsiteY463" fmla="*/ 207169 h 514350"/>
                <a:gd name="connsiteX464" fmla="*/ 5521167 w 6400800"/>
                <a:gd name="connsiteY464" fmla="*/ 185261 h 514350"/>
                <a:gd name="connsiteX465" fmla="*/ 5520214 w 6400800"/>
                <a:gd name="connsiteY465" fmla="*/ 207169 h 514350"/>
                <a:gd name="connsiteX466" fmla="*/ 5520214 w 6400800"/>
                <a:gd name="connsiteY466" fmla="*/ 232886 h 514350"/>
                <a:gd name="connsiteX467" fmla="*/ 5520214 w 6400800"/>
                <a:gd name="connsiteY467" fmla="*/ 248126 h 514350"/>
                <a:gd name="connsiteX468" fmla="*/ 5520214 w 6400800"/>
                <a:gd name="connsiteY468" fmla="*/ 250984 h 514350"/>
                <a:gd name="connsiteX469" fmla="*/ 5505926 w 6400800"/>
                <a:gd name="connsiteY469" fmla="*/ 291941 h 514350"/>
                <a:gd name="connsiteX470" fmla="*/ 5503069 w 6400800"/>
                <a:gd name="connsiteY470" fmla="*/ 300514 h 514350"/>
                <a:gd name="connsiteX471" fmla="*/ 5498306 w 6400800"/>
                <a:gd name="connsiteY471" fmla="*/ 290989 h 514350"/>
                <a:gd name="connsiteX472" fmla="*/ 5498306 w 6400800"/>
                <a:gd name="connsiteY472" fmla="*/ 285274 h 514350"/>
                <a:gd name="connsiteX473" fmla="*/ 5499259 w 6400800"/>
                <a:gd name="connsiteY473" fmla="*/ 269081 h 514350"/>
                <a:gd name="connsiteX474" fmla="*/ 5494496 w 6400800"/>
                <a:gd name="connsiteY474" fmla="*/ 284321 h 514350"/>
                <a:gd name="connsiteX475" fmla="*/ 5481162 w 6400800"/>
                <a:gd name="connsiteY475" fmla="*/ 257651 h 514350"/>
                <a:gd name="connsiteX476" fmla="*/ 5483067 w 6400800"/>
                <a:gd name="connsiteY476" fmla="*/ 251936 h 514350"/>
                <a:gd name="connsiteX477" fmla="*/ 5492592 w 6400800"/>
                <a:gd name="connsiteY477" fmla="*/ 224314 h 514350"/>
                <a:gd name="connsiteX478" fmla="*/ 5500212 w 6400800"/>
                <a:gd name="connsiteY478" fmla="*/ 200501 h 514350"/>
                <a:gd name="connsiteX479" fmla="*/ 5493544 w 6400800"/>
                <a:gd name="connsiteY479" fmla="*/ 212884 h 514350"/>
                <a:gd name="connsiteX480" fmla="*/ 5502117 w 6400800"/>
                <a:gd name="connsiteY480" fmla="*/ 188119 h 514350"/>
                <a:gd name="connsiteX481" fmla="*/ 5511642 w 6400800"/>
                <a:gd name="connsiteY481" fmla="*/ 160496 h 514350"/>
                <a:gd name="connsiteX482" fmla="*/ 5498306 w 6400800"/>
                <a:gd name="connsiteY482" fmla="*/ 186214 h 514350"/>
                <a:gd name="connsiteX483" fmla="*/ 5484019 w 6400800"/>
                <a:gd name="connsiteY483" fmla="*/ 215741 h 514350"/>
                <a:gd name="connsiteX484" fmla="*/ 5475446 w 6400800"/>
                <a:gd name="connsiteY484" fmla="*/ 233839 h 514350"/>
                <a:gd name="connsiteX485" fmla="*/ 5472589 w 6400800"/>
                <a:gd name="connsiteY485" fmla="*/ 241459 h 514350"/>
                <a:gd name="connsiteX486" fmla="*/ 5461159 w 6400800"/>
                <a:gd name="connsiteY486" fmla="*/ 221456 h 514350"/>
                <a:gd name="connsiteX487" fmla="*/ 5469731 w 6400800"/>
                <a:gd name="connsiteY487" fmla="*/ 248126 h 514350"/>
                <a:gd name="connsiteX488" fmla="*/ 5466874 w 6400800"/>
                <a:gd name="connsiteY488" fmla="*/ 254794 h 514350"/>
                <a:gd name="connsiteX489" fmla="*/ 5465921 w 6400800"/>
                <a:gd name="connsiteY489" fmla="*/ 257651 h 514350"/>
                <a:gd name="connsiteX490" fmla="*/ 5464969 w 6400800"/>
                <a:gd name="connsiteY490" fmla="*/ 256699 h 514350"/>
                <a:gd name="connsiteX491" fmla="*/ 5455444 w 6400800"/>
                <a:gd name="connsiteY491" fmla="*/ 246221 h 514350"/>
                <a:gd name="connsiteX492" fmla="*/ 5452587 w 6400800"/>
                <a:gd name="connsiteY492" fmla="*/ 230029 h 514350"/>
                <a:gd name="connsiteX493" fmla="*/ 5448776 w 6400800"/>
                <a:gd name="connsiteY493" fmla="*/ 214789 h 514350"/>
                <a:gd name="connsiteX494" fmla="*/ 5442109 w 6400800"/>
                <a:gd name="connsiteY494" fmla="*/ 190024 h 514350"/>
                <a:gd name="connsiteX495" fmla="*/ 5442109 w 6400800"/>
                <a:gd name="connsiteY495" fmla="*/ 190024 h 514350"/>
                <a:gd name="connsiteX496" fmla="*/ 5442109 w 6400800"/>
                <a:gd name="connsiteY496" fmla="*/ 180499 h 514350"/>
                <a:gd name="connsiteX497" fmla="*/ 5441156 w 6400800"/>
                <a:gd name="connsiteY497" fmla="*/ 186214 h 514350"/>
                <a:gd name="connsiteX498" fmla="*/ 5436394 w 6400800"/>
                <a:gd name="connsiteY498" fmla="*/ 169069 h 514350"/>
                <a:gd name="connsiteX499" fmla="*/ 5438299 w 6400800"/>
                <a:gd name="connsiteY499" fmla="*/ 190976 h 514350"/>
                <a:gd name="connsiteX500" fmla="*/ 5439251 w 6400800"/>
                <a:gd name="connsiteY500" fmla="*/ 195739 h 514350"/>
                <a:gd name="connsiteX501" fmla="*/ 5433537 w 6400800"/>
                <a:gd name="connsiteY501" fmla="*/ 225266 h 514350"/>
                <a:gd name="connsiteX502" fmla="*/ 5429726 w 6400800"/>
                <a:gd name="connsiteY502" fmla="*/ 221456 h 514350"/>
                <a:gd name="connsiteX503" fmla="*/ 5433537 w 6400800"/>
                <a:gd name="connsiteY503" fmla="*/ 225266 h 514350"/>
                <a:gd name="connsiteX504" fmla="*/ 5430679 w 6400800"/>
                <a:gd name="connsiteY504" fmla="*/ 240506 h 514350"/>
                <a:gd name="connsiteX505" fmla="*/ 5428774 w 6400800"/>
                <a:gd name="connsiteY505" fmla="*/ 228124 h 514350"/>
                <a:gd name="connsiteX506" fmla="*/ 5428774 w 6400800"/>
                <a:gd name="connsiteY506" fmla="*/ 242411 h 514350"/>
                <a:gd name="connsiteX507" fmla="*/ 5424012 w 6400800"/>
                <a:gd name="connsiteY507" fmla="*/ 222409 h 514350"/>
                <a:gd name="connsiteX508" fmla="*/ 5419249 w 6400800"/>
                <a:gd name="connsiteY508" fmla="*/ 200501 h 514350"/>
                <a:gd name="connsiteX509" fmla="*/ 5420201 w 6400800"/>
                <a:gd name="connsiteY509" fmla="*/ 223361 h 514350"/>
                <a:gd name="connsiteX510" fmla="*/ 5424964 w 6400800"/>
                <a:gd name="connsiteY510" fmla="*/ 274796 h 514350"/>
                <a:gd name="connsiteX511" fmla="*/ 5420201 w 6400800"/>
                <a:gd name="connsiteY511" fmla="*/ 299561 h 514350"/>
                <a:gd name="connsiteX512" fmla="*/ 5418296 w 6400800"/>
                <a:gd name="connsiteY512" fmla="*/ 305276 h 514350"/>
                <a:gd name="connsiteX513" fmla="*/ 5415439 w 6400800"/>
                <a:gd name="connsiteY513" fmla="*/ 298609 h 514350"/>
                <a:gd name="connsiteX514" fmla="*/ 5417344 w 6400800"/>
                <a:gd name="connsiteY514" fmla="*/ 291941 h 514350"/>
                <a:gd name="connsiteX515" fmla="*/ 5414487 w 6400800"/>
                <a:gd name="connsiteY515" fmla="*/ 296704 h 514350"/>
                <a:gd name="connsiteX516" fmla="*/ 5414487 w 6400800"/>
                <a:gd name="connsiteY516" fmla="*/ 295751 h 514350"/>
                <a:gd name="connsiteX517" fmla="*/ 5411629 w 6400800"/>
                <a:gd name="connsiteY517" fmla="*/ 287179 h 514350"/>
                <a:gd name="connsiteX518" fmla="*/ 5414487 w 6400800"/>
                <a:gd name="connsiteY518" fmla="*/ 268129 h 514350"/>
                <a:gd name="connsiteX519" fmla="*/ 5409724 w 6400800"/>
                <a:gd name="connsiteY519" fmla="*/ 282416 h 514350"/>
                <a:gd name="connsiteX520" fmla="*/ 5404009 w 6400800"/>
                <a:gd name="connsiteY520" fmla="*/ 267176 h 514350"/>
                <a:gd name="connsiteX521" fmla="*/ 5399246 w 6400800"/>
                <a:gd name="connsiteY521" fmla="*/ 253841 h 514350"/>
                <a:gd name="connsiteX522" fmla="*/ 5400199 w 6400800"/>
                <a:gd name="connsiteY522" fmla="*/ 232886 h 514350"/>
                <a:gd name="connsiteX523" fmla="*/ 5396389 w 6400800"/>
                <a:gd name="connsiteY523" fmla="*/ 247174 h 514350"/>
                <a:gd name="connsiteX524" fmla="*/ 5395437 w 6400800"/>
                <a:gd name="connsiteY524" fmla="*/ 244316 h 514350"/>
                <a:gd name="connsiteX525" fmla="*/ 5387817 w 6400800"/>
                <a:gd name="connsiteY525" fmla="*/ 224314 h 514350"/>
                <a:gd name="connsiteX526" fmla="*/ 5391626 w 6400800"/>
                <a:gd name="connsiteY526" fmla="*/ 245269 h 514350"/>
                <a:gd name="connsiteX527" fmla="*/ 5394484 w 6400800"/>
                <a:gd name="connsiteY527" fmla="*/ 257651 h 514350"/>
                <a:gd name="connsiteX528" fmla="*/ 5384959 w 6400800"/>
                <a:gd name="connsiteY528" fmla="*/ 300514 h 514350"/>
                <a:gd name="connsiteX529" fmla="*/ 5384006 w 6400800"/>
                <a:gd name="connsiteY529" fmla="*/ 297656 h 514350"/>
                <a:gd name="connsiteX530" fmla="*/ 5382101 w 6400800"/>
                <a:gd name="connsiteY530" fmla="*/ 283369 h 514350"/>
                <a:gd name="connsiteX531" fmla="*/ 5382101 w 6400800"/>
                <a:gd name="connsiteY531" fmla="*/ 287179 h 514350"/>
                <a:gd name="connsiteX532" fmla="*/ 5380196 w 6400800"/>
                <a:gd name="connsiteY532" fmla="*/ 276701 h 514350"/>
                <a:gd name="connsiteX533" fmla="*/ 5379244 w 6400800"/>
                <a:gd name="connsiteY533" fmla="*/ 272891 h 514350"/>
                <a:gd name="connsiteX534" fmla="*/ 5380196 w 6400800"/>
                <a:gd name="connsiteY534" fmla="*/ 269081 h 514350"/>
                <a:gd name="connsiteX535" fmla="*/ 5379244 w 6400800"/>
                <a:gd name="connsiteY535" fmla="*/ 271939 h 514350"/>
                <a:gd name="connsiteX536" fmla="*/ 5372576 w 6400800"/>
                <a:gd name="connsiteY536" fmla="*/ 241459 h 514350"/>
                <a:gd name="connsiteX537" fmla="*/ 5373529 w 6400800"/>
                <a:gd name="connsiteY537" fmla="*/ 232886 h 514350"/>
                <a:gd name="connsiteX538" fmla="*/ 5378292 w 6400800"/>
                <a:gd name="connsiteY538" fmla="*/ 190024 h 514350"/>
                <a:gd name="connsiteX539" fmla="*/ 5384006 w 6400800"/>
                <a:gd name="connsiteY539" fmla="*/ 153829 h 514350"/>
                <a:gd name="connsiteX540" fmla="*/ 5386864 w 6400800"/>
                <a:gd name="connsiteY540" fmla="*/ 138589 h 514350"/>
                <a:gd name="connsiteX541" fmla="*/ 5389721 w 6400800"/>
                <a:gd name="connsiteY541" fmla="*/ 126206 h 514350"/>
                <a:gd name="connsiteX542" fmla="*/ 5394484 w 6400800"/>
                <a:gd name="connsiteY542" fmla="*/ 102394 h 514350"/>
                <a:gd name="connsiteX543" fmla="*/ 5385912 w 6400800"/>
                <a:gd name="connsiteY543" fmla="*/ 125254 h 514350"/>
                <a:gd name="connsiteX544" fmla="*/ 5381149 w 6400800"/>
                <a:gd name="connsiteY544" fmla="*/ 137636 h 514350"/>
                <a:gd name="connsiteX545" fmla="*/ 5376387 w 6400800"/>
                <a:gd name="connsiteY545" fmla="*/ 151924 h 514350"/>
                <a:gd name="connsiteX546" fmla="*/ 5366862 w 6400800"/>
                <a:gd name="connsiteY546" fmla="*/ 188119 h 514350"/>
                <a:gd name="connsiteX547" fmla="*/ 5363051 w 6400800"/>
                <a:gd name="connsiteY547" fmla="*/ 205264 h 514350"/>
                <a:gd name="connsiteX548" fmla="*/ 5360194 w 6400800"/>
                <a:gd name="connsiteY548" fmla="*/ 196691 h 514350"/>
                <a:gd name="connsiteX549" fmla="*/ 5361146 w 6400800"/>
                <a:gd name="connsiteY549" fmla="*/ 210979 h 514350"/>
                <a:gd name="connsiteX550" fmla="*/ 5357337 w 6400800"/>
                <a:gd name="connsiteY550" fmla="*/ 230981 h 514350"/>
                <a:gd name="connsiteX551" fmla="*/ 5355431 w 6400800"/>
                <a:gd name="connsiteY551" fmla="*/ 245269 h 514350"/>
                <a:gd name="connsiteX552" fmla="*/ 5354479 w 6400800"/>
                <a:gd name="connsiteY552" fmla="*/ 235744 h 514350"/>
                <a:gd name="connsiteX553" fmla="*/ 5354479 w 6400800"/>
                <a:gd name="connsiteY553" fmla="*/ 230029 h 514350"/>
                <a:gd name="connsiteX554" fmla="*/ 5355431 w 6400800"/>
                <a:gd name="connsiteY554" fmla="*/ 210979 h 514350"/>
                <a:gd name="connsiteX555" fmla="*/ 5352574 w 6400800"/>
                <a:gd name="connsiteY555" fmla="*/ 222409 h 514350"/>
                <a:gd name="connsiteX556" fmla="*/ 5347812 w 6400800"/>
                <a:gd name="connsiteY556" fmla="*/ 190024 h 514350"/>
                <a:gd name="connsiteX557" fmla="*/ 5347812 w 6400800"/>
                <a:gd name="connsiteY557" fmla="*/ 179546 h 514350"/>
                <a:gd name="connsiteX558" fmla="*/ 5347812 w 6400800"/>
                <a:gd name="connsiteY558" fmla="*/ 160496 h 514350"/>
                <a:gd name="connsiteX559" fmla="*/ 5344954 w 6400800"/>
                <a:gd name="connsiteY559" fmla="*/ 173831 h 514350"/>
                <a:gd name="connsiteX560" fmla="*/ 5341144 w 6400800"/>
                <a:gd name="connsiteY560" fmla="*/ 150019 h 514350"/>
                <a:gd name="connsiteX561" fmla="*/ 5342096 w 6400800"/>
                <a:gd name="connsiteY561" fmla="*/ 177641 h 514350"/>
                <a:gd name="connsiteX562" fmla="*/ 5342096 w 6400800"/>
                <a:gd name="connsiteY562" fmla="*/ 187166 h 514350"/>
                <a:gd name="connsiteX563" fmla="*/ 5340192 w 6400800"/>
                <a:gd name="connsiteY563" fmla="*/ 200501 h 514350"/>
                <a:gd name="connsiteX564" fmla="*/ 5337334 w 6400800"/>
                <a:gd name="connsiteY564" fmla="*/ 229076 h 514350"/>
                <a:gd name="connsiteX565" fmla="*/ 5336381 w 6400800"/>
                <a:gd name="connsiteY565" fmla="*/ 263366 h 514350"/>
                <a:gd name="connsiteX566" fmla="*/ 5336381 w 6400800"/>
                <a:gd name="connsiteY566" fmla="*/ 282416 h 514350"/>
                <a:gd name="connsiteX567" fmla="*/ 5336381 w 6400800"/>
                <a:gd name="connsiteY567" fmla="*/ 282416 h 514350"/>
                <a:gd name="connsiteX568" fmla="*/ 5333524 w 6400800"/>
                <a:gd name="connsiteY568" fmla="*/ 293846 h 514350"/>
                <a:gd name="connsiteX569" fmla="*/ 5332571 w 6400800"/>
                <a:gd name="connsiteY569" fmla="*/ 291941 h 514350"/>
                <a:gd name="connsiteX570" fmla="*/ 5327809 w 6400800"/>
                <a:gd name="connsiteY570" fmla="*/ 278606 h 514350"/>
                <a:gd name="connsiteX571" fmla="*/ 5319237 w 6400800"/>
                <a:gd name="connsiteY571" fmla="*/ 252889 h 514350"/>
                <a:gd name="connsiteX572" fmla="*/ 5310664 w 6400800"/>
                <a:gd name="connsiteY572" fmla="*/ 230029 h 514350"/>
                <a:gd name="connsiteX573" fmla="*/ 5315426 w 6400800"/>
                <a:gd name="connsiteY573" fmla="*/ 253841 h 514350"/>
                <a:gd name="connsiteX574" fmla="*/ 5318284 w 6400800"/>
                <a:gd name="connsiteY574" fmla="*/ 267176 h 514350"/>
                <a:gd name="connsiteX575" fmla="*/ 5315426 w 6400800"/>
                <a:gd name="connsiteY575" fmla="*/ 263366 h 514350"/>
                <a:gd name="connsiteX576" fmla="*/ 5320189 w 6400800"/>
                <a:gd name="connsiteY576" fmla="*/ 276701 h 514350"/>
                <a:gd name="connsiteX577" fmla="*/ 5321142 w 6400800"/>
                <a:gd name="connsiteY577" fmla="*/ 281464 h 514350"/>
                <a:gd name="connsiteX578" fmla="*/ 5324951 w 6400800"/>
                <a:gd name="connsiteY578" fmla="*/ 297656 h 514350"/>
                <a:gd name="connsiteX579" fmla="*/ 5326856 w 6400800"/>
                <a:gd name="connsiteY579" fmla="*/ 306229 h 514350"/>
                <a:gd name="connsiteX580" fmla="*/ 5316379 w 6400800"/>
                <a:gd name="connsiteY580" fmla="*/ 322421 h 514350"/>
                <a:gd name="connsiteX581" fmla="*/ 5306854 w 6400800"/>
                <a:gd name="connsiteY581" fmla="*/ 338614 h 514350"/>
                <a:gd name="connsiteX582" fmla="*/ 5298281 w 6400800"/>
                <a:gd name="connsiteY582" fmla="*/ 354806 h 514350"/>
                <a:gd name="connsiteX583" fmla="*/ 5298281 w 6400800"/>
                <a:gd name="connsiteY583" fmla="*/ 344329 h 514350"/>
                <a:gd name="connsiteX584" fmla="*/ 5301139 w 6400800"/>
                <a:gd name="connsiteY584" fmla="*/ 318611 h 514350"/>
                <a:gd name="connsiteX585" fmla="*/ 5305901 w 6400800"/>
                <a:gd name="connsiteY585" fmla="*/ 291941 h 514350"/>
                <a:gd name="connsiteX586" fmla="*/ 5311617 w 6400800"/>
                <a:gd name="connsiteY586" fmla="*/ 269081 h 514350"/>
                <a:gd name="connsiteX587" fmla="*/ 5302092 w 6400800"/>
                <a:gd name="connsiteY587" fmla="*/ 290989 h 514350"/>
                <a:gd name="connsiteX588" fmla="*/ 5299234 w 6400800"/>
                <a:gd name="connsiteY588" fmla="*/ 298609 h 514350"/>
                <a:gd name="connsiteX589" fmla="*/ 5299234 w 6400800"/>
                <a:gd name="connsiteY589" fmla="*/ 263366 h 514350"/>
                <a:gd name="connsiteX590" fmla="*/ 5290662 w 6400800"/>
                <a:gd name="connsiteY590" fmla="*/ 317659 h 514350"/>
                <a:gd name="connsiteX591" fmla="*/ 5289709 w 6400800"/>
                <a:gd name="connsiteY591" fmla="*/ 312896 h 514350"/>
                <a:gd name="connsiteX592" fmla="*/ 5284946 w 6400800"/>
                <a:gd name="connsiteY592" fmla="*/ 295751 h 514350"/>
                <a:gd name="connsiteX593" fmla="*/ 5284946 w 6400800"/>
                <a:gd name="connsiteY593" fmla="*/ 295751 h 514350"/>
                <a:gd name="connsiteX594" fmla="*/ 5284946 w 6400800"/>
                <a:gd name="connsiteY594" fmla="*/ 295751 h 514350"/>
                <a:gd name="connsiteX595" fmla="*/ 5282089 w 6400800"/>
                <a:gd name="connsiteY595" fmla="*/ 284321 h 514350"/>
                <a:gd name="connsiteX596" fmla="*/ 5281137 w 6400800"/>
                <a:gd name="connsiteY596" fmla="*/ 282416 h 514350"/>
                <a:gd name="connsiteX597" fmla="*/ 5288756 w 6400800"/>
                <a:gd name="connsiteY597" fmla="*/ 252889 h 514350"/>
                <a:gd name="connsiteX598" fmla="*/ 5279231 w 6400800"/>
                <a:gd name="connsiteY598" fmla="*/ 273844 h 514350"/>
                <a:gd name="connsiteX599" fmla="*/ 5275421 w 6400800"/>
                <a:gd name="connsiteY599" fmla="*/ 262414 h 514350"/>
                <a:gd name="connsiteX600" fmla="*/ 5268754 w 6400800"/>
                <a:gd name="connsiteY600" fmla="*/ 243364 h 514350"/>
                <a:gd name="connsiteX601" fmla="*/ 5271612 w 6400800"/>
                <a:gd name="connsiteY601" fmla="*/ 262414 h 514350"/>
                <a:gd name="connsiteX602" fmla="*/ 5274469 w 6400800"/>
                <a:gd name="connsiteY602" fmla="*/ 283369 h 514350"/>
                <a:gd name="connsiteX603" fmla="*/ 5263039 w 6400800"/>
                <a:gd name="connsiteY603" fmla="*/ 310039 h 514350"/>
                <a:gd name="connsiteX604" fmla="*/ 5263039 w 6400800"/>
                <a:gd name="connsiteY604" fmla="*/ 302419 h 514350"/>
                <a:gd name="connsiteX605" fmla="*/ 5260181 w 6400800"/>
                <a:gd name="connsiteY605" fmla="*/ 310039 h 514350"/>
                <a:gd name="connsiteX606" fmla="*/ 5260181 w 6400800"/>
                <a:gd name="connsiteY606" fmla="*/ 309086 h 514350"/>
                <a:gd name="connsiteX607" fmla="*/ 5261134 w 6400800"/>
                <a:gd name="connsiteY607" fmla="*/ 301466 h 514350"/>
                <a:gd name="connsiteX608" fmla="*/ 5262087 w 6400800"/>
                <a:gd name="connsiteY608" fmla="*/ 284321 h 514350"/>
                <a:gd name="connsiteX609" fmla="*/ 5263039 w 6400800"/>
                <a:gd name="connsiteY609" fmla="*/ 269081 h 514350"/>
                <a:gd name="connsiteX610" fmla="*/ 5258276 w 6400800"/>
                <a:gd name="connsiteY610" fmla="*/ 283369 h 514350"/>
                <a:gd name="connsiteX611" fmla="*/ 5257324 w 6400800"/>
                <a:gd name="connsiteY611" fmla="*/ 287179 h 514350"/>
                <a:gd name="connsiteX612" fmla="*/ 5255419 w 6400800"/>
                <a:gd name="connsiteY612" fmla="*/ 273844 h 514350"/>
                <a:gd name="connsiteX613" fmla="*/ 5255419 w 6400800"/>
                <a:gd name="connsiteY613" fmla="*/ 271939 h 514350"/>
                <a:gd name="connsiteX614" fmla="*/ 5255419 w 6400800"/>
                <a:gd name="connsiteY614" fmla="*/ 270986 h 514350"/>
                <a:gd name="connsiteX615" fmla="*/ 5256371 w 6400800"/>
                <a:gd name="connsiteY615" fmla="*/ 266224 h 514350"/>
                <a:gd name="connsiteX616" fmla="*/ 5255419 w 6400800"/>
                <a:gd name="connsiteY616" fmla="*/ 268129 h 514350"/>
                <a:gd name="connsiteX617" fmla="*/ 5258276 w 6400800"/>
                <a:gd name="connsiteY617" fmla="*/ 232886 h 514350"/>
                <a:gd name="connsiteX618" fmla="*/ 5263039 w 6400800"/>
                <a:gd name="connsiteY618" fmla="*/ 158591 h 514350"/>
                <a:gd name="connsiteX619" fmla="*/ 5252562 w 6400800"/>
                <a:gd name="connsiteY619" fmla="*/ 204311 h 514350"/>
                <a:gd name="connsiteX620" fmla="*/ 5255419 w 6400800"/>
                <a:gd name="connsiteY620" fmla="*/ 173831 h 514350"/>
                <a:gd name="connsiteX621" fmla="*/ 5258276 w 6400800"/>
                <a:gd name="connsiteY621" fmla="*/ 140494 h 514350"/>
                <a:gd name="connsiteX622" fmla="*/ 5260181 w 6400800"/>
                <a:gd name="connsiteY622" fmla="*/ 110966 h 514350"/>
                <a:gd name="connsiteX623" fmla="*/ 5254467 w 6400800"/>
                <a:gd name="connsiteY623" fmla="*/ 139541 h 514350"/>
                <a:gd name="connsiteX624" fmla="*/ 5247799 w 6400800"/>
                <a:gd name="connsiteY624" fmla="*/ 172879 h 514350"/>
                <a:gd name="connsiteX625" fmla="*/ 5243989 w 6400800"/>
                <a:gd name="connsiteY625" fmla="*/ 192881 h 514350"/>
                <a:gd name="connsiteX626" fmla="*/ 5243037 w 6400800"/>
                <a:gd name="connsiteY626" fmla="*/ 201454 h 514350"/>
                <a:gd name="connsiteX627" fmla="*/ 5241131 w 6400800"/>
                <a:gd name="connsiteY627" fmla="*/ 194786 h 514350"/>
                <a:gd name="connsiteX628" fmla="*/ 5241131 w 6400800"/>
                <a:gd name="connsiteY628" fmla="*/ 209074 h 514350"/>
                <a:gd name="connsiteX629" fmla="*/ 5240179 w 6400800"/>
                <a:gd name="connsiteY629" fmla="*/ 215741 h 514350"/>
                <a:gd name="connsiteX630" fmla="*/ 5235417 w 6400800"/>
                <a:gd name="connsiteY630" fmla="*/ 246221 h 514350"/>
                <a:gd name="connsiteX631" fmla="*/ 5230654 w 6400800"/>
                <a:gd name="connsiteY631" fmla="*/ 252889 h 514350"/>
                <a:gd name="connsiteX632" fmla="*/ 5222081 w 6400800"/>
                <a:gd name="connsiteY632" fmla="*/ 266224 h 514350"/>
                <a:gd name="connsiteX633" fmla="*/ 5215414 w 6400800"/>
                <a:gd name="connsiteY633" fmla="*/ 279559 h 514350"/>
                <a:gd name="connsiteX634" fmla="*/ 5215414 w 6400800"/>
                <a:gd name="connsiteY634" fmla="*/ 278606 h 514350"/>
                <a:gd name="connsiteX635" fmla="*/ 5216367 w 6400800"/>
                <a:gd name="connsiteY635" fmla="*/ 275749 h 514350"/>
                <a:gd name="connsiteX636" fmla="*/ 5215414 w 6400800"/>
                <a:gd name="connsiteY636" fmla="*/ 277654 h 514350"/>
                <a:gd name="connsiteX637" fmla="*/ 5211604 w 6400800"/>
                <a:gd name="connsiteY637" fmla="*/ 249079 h 514350"/>
                <a:gd name="connsiteX638" fmla="*/ 5208746 w 6400800"/>
                <a:gd name="connsiteY638" fmla="*/ 224314 h 514350"/>
                <a:gd name="connsiteX639" fmla="*/ 5205889 w 6400800"/>
                <a:gd name="connsiteY639" fmla="*/ 202406 h 514350"/>
                <a:gd name="connsiteX640" fmla="*/ 5204937 w 6400800"/>
                <a:gd name="connsiteY640" fmla="*/ 224314 h 514350"/>
                <a:gd name="connsiteX641" fmla="*/ 5204937 w 6400800"/>
                <a:gd name="connsiteY641" fmla="*/ 249079 h 514350"/>
                <a:gd name="connsiteX642" fmla="*/ 5204937 w 6400800"/>
                <a:gd name="connsiteY642" fmla="*/ 264319 h 514350"/>
                <a:gd name="connsiteX643" fmla="*/ 5205889 w 6400800"/>
                <a:gd name="connsiteY643" fmla="*/ 281464 h 514350"/>
                <a:gd name="connsiteX644" fmla="*/ 5205889 w 6400800"/>
                <a:gd name="connsiteY644" fmla="*/ 289084 h 514350"/>
                <a:gd name="connsiteX645" fmla="*/ 5203984 w 6400800"/>
                <a:gd name="connsiteY645" fmla="*/ 286226 h 514350"/>
                <a:gd name="connsiteX646" fmla="*/ 5205889 w 6400800"/>
                <a:gd name="connsiteY646" fmla="*/ 290989 h 514350"/>
                <a:gd name="connsiteX647" fmla="*/ 5205889 w 6400800"/>
                <a:gd name="connsiteY647" fmla="*/ 291941 h 514350"/>
                <a:gd name="connsiteX648" fmla="*/ 5203984 w 6400800"/>
                <a:gd name="connsiteY648" fmla="*/ 287179 h 514350"/>
                <a:gd name="connsiteX649" fmla="*/ 5203984 w 6400800"/>
                <a:gd name="connsiteY649" fmla="*/ 287179 h 514350"/>
                <a:gd name="connsiteX650" fmla="*/ 5203984 w 6400800"/>
                <a:gd name="connsiteY650" fmla="*/ 287179 h 514350"/>
                <a:gd name="connsiteX651" fmla="*/ 5199221 w 6400800"/>
                <a:gd name="connsiteY651" fmla="*/ 278606 h 514350"/>
                <a:gd name="connsiteX652" fmla="*/ 5202079 w 6400800"/>
                <a:gd name="connsiteY652" fmla="*/ 290989 h 514350"/>
                <a:gd name="connsiteX653" fmla="*/ 5198269 w 6400800"/>
                <a:gd name="connsiteY653" fmla="*/ 300514 h 514350"/>
                <a:gd name="connsiteX654" fmla="*/ 5195412 w 6400800"/>
                <a:gd name="connsiteY654" fmla="*/ 295751 h 514350"/>
                <a:gd name="connsiteX655" fmla="*/ 5191601 w 6400800"/>
                <a:gd name="connsiteY655" fmla="*/ 263366 h 514350"/>
                <a:gd name="connsiteX656" fmla="*/ 5184934 w 6400800"/>
                <a:gd name="connsiteY656" fmla="*/ 190024 h 514350"/>
                <a:gd name="connsiteX657" fmla="*/ 5183981 w 6400800"/>
                <a:gd name="connsiteY657" fmla="*/ 169069 h 514350"/>
                <a:gd name="connsiteX658" fmla="*/ 5183981 w 6400800"/>
                <a:gd name="connsiteY658" fmla="*/ 161449 h 514350"/>
                <a:gd name="connsiteX659" fmla="*/ 5183029 w 6400800"/>
                <a:gd name="connsiteY659" fmla="*/ 169069 h 514350"/>
                <a:gd name="connsiteX660" fmla="*/ 5181124 w 6400800"/>
                <a:gd name="connsiteY660" fmla="*/ 190024 h 514350"/>
                <a:gd name="connsiteX661" fmla="*/ 5180171 w 6400800"/>
                <a:gd name="connsiteY661" fmla="*/ 211931 h 514350"/>
                <a:gd name="connsiteX662" fmla="*/ 5177314 w 6400800"/>
                <a:gd name="connsiteY662" fmla="*/ 215741 h 514350"/>
                <a:gd name="connsiteX663" fmla="*/ 5165884 w 6400800"/>
                <a:gd name="connsiteY663" fmla="*/ 231934 h 514350"/>
                <a:gd name="connsiteX664" fmla="*/ 5163979 w 6400800"/>
                <a:gd name="connsiteY664" fmla="*/ 235744 h 514350"/>
                <a:gd name="connsiteX665" fmla="*/ 5161121 w 6400800"/>
                <a:gd name="connsiteY665" fmla="*/ 230029 h 514350"/>
                <a:gd name="connsiteX666" fmla="*/ 5161121 w 6400800"/>
                <a:gd name="connsiteY666" fmla="*/ 229076 h 514350"/>
                <a:gd name="connsiteX667" fmla="*/ 5163026 w 6400800"/>
                <a:gd name="connsiteY667" fmla="*/ 213836 h 514350"/>
                <a:gd name="connsiteX668" fmla="*/ 5163979 w 6400800"/>
                <a:gd name="connsiteY668" fmla="*/ 208121 h 514350"/>
                <a:gd name="connsiteX669" fmla="*/ 5158264 w 6400800"/>
                <a:gd name="connsiteY669" fmla="*/ 224314 h 514350"/>
                <a:gd name="connsiteX670" fmla="*/ 5156359 w 6400800"/>
                <a:gd name="connsiteY670" fmla="*/ 220504 h 514350"/>
                <a:gd name="connsiteX671" fmla="*/ 5147787 w 6400800"/>
                <a:gd name="connsiteY671" fmla="*/ 205264 h 514350"/>
                <a:gd name="connsiteX672" fmla="*/ 5144929 w 6400800"/>
                <a:gd name="connsiteY672" fmla="*/ 178594 h 514350"/>
                <a:gd name="connsiteX673" fmla="*/ 5141119 w 6400800"/>
                <a:gd name="connsiteY673" fmla="*/ 149066 h 514350"/>
                <a:gd name="connsiteX674" fmla="*/ 5141119 w 6400800"/>
                <a:gd name="connsiteY674" fmla="*/ 178594 h 514350"/>
                <a:gd name="connsiteX675" fmla="*/ 5141119 w 6400800"/>
                <a:gd name="connsiteY675" fmla="*/ 255746 h 514350"/>
                <a:gd name="connsiteX676" fmla="*/ 5141119 w 6400800"/>
                <a:gd name="connsiteY676" fmla="*/ 258604 h 514350"/>
                <a:gd name="connsiteX677" fmla="*/ 5139214 w 6400800"/>
                <a:gd name="connsiteY677" fmla="*/ 260509 h 514350"/>
                <a:gd name="connsiteX678" fmla="*/ 5134451 w 6400800"/>
                <a:gd name="connsiteY678" fmla="*/ 265271 h 514350"/>
                <a:gd name="connsiteX679" fmla="*/ 5128737 w 6400800"/>
                <a:gd name="connsiteY679" fmla="*/ 184309 h 514350"/>
                <a:gd name="connsiteX680" fmla="*/ 5124926 w 6400800"/>
                <a:gd name="connsiteY680" fmla="*/ 236696 h 514350"/>
                <a:gd name="connsiteX681" fmla="*/ 5119212 w 6400800"/>
                <a:gd name="connsiteY681" fmla="*/ 219551 h 514350"/>
                <a:gd name="connsiteX682" fmla="*/ 5123974 w 6400800"/>
                <a:gd name="connsiteY682" fmla="*/ 249079 h 514350"/>
                <a:gd name="connsiteX683" fmla="*/ 5123021 w 6400800"/>
                <a:gd name="connsiteY683" fmla="*/ 258604 h 514350"/>
                <a:gd name="connsiteX684" fmla="*/ 5120164 w 6400800"/>
                <a:gd name="connsiteY684" fmla="*/ 279559 h 514350"/>
                <a:gd name="connsiteX685" fmla="*/ 5116354 w 6400800"/>
                <a:gd name="connsiteY685" fmla="*/ 285274 h 514350"/>
                <a:gd name="connsiteX686" fmla="*/ 5106829 w 6400800"/>
                <a:gd name="connsiteY686" fmla="*/ 298609 h 514350"/>
                <a:gd name="connsiteX687" fmla="*/ 5103971 w 6400800"/>
                <a:gd name="connsiteY687" fmla="*/ 303371 h 514350"/>
                <a:gd name="connsiteX688" fmla="*/ 5085874 w 6400800"/>
                <a:gd name="connsiteY688" fmla="*/ 261461 h 514350"/>
                <a:gd name="connsiteX689" fmla="*/ 5086826 w 6400800"/>
                <a:gd name="connsiteY689" fmla="*/ 261461 h 514350"/>
                <a:gd name="connsiteX690" fmla="*/ 5091589 w 6400800"/>
                <a:gd name="connsiteY690" fmla="*/ 260509 h 514350"/>
                <a:gd name="connsiteX691" fmla="*/ 5086826 w 6400800"/>
                <a:gd name="connsiteY691" fmla="*/ 260509 h 514350"/>
                <a:gd name="connsiteX692" fmla="*/ 5085874 w 6400800"/>
                <a:gd name="connsiteY692" fmla="*/ 260509 h 514350"/>
                <a:gd name="connsiteX693" fmla="*/ 5071587 w 6400800"/>
                <a:gd name="connsiteY693" fmla="*/ 230029 h 514350"/>
                <a:gd name="connsiteX694" fmla="*/ 5071587 w 6400800"/>
                <a:gd name="connsiteY694" fmla="*/ 222409 h 514350"/>
                <a:gd name="connsiteX695" fmla="*/ 5069681 w 6400800"/>
                <a:gd name="connsiteY695" fmla="*/ 227171 h 514350"/>
                <a:gd name="connsiteX696" fmla="*/ 5062062 w 6400800"/>
                <a:gd name="connsiteY696" fmla="*/ 192881 h 514350"/>
                <a:gd name="connsiteX697" fmla="*/ 5058251 w 6400800"/>
                <a:gd name="connsiteY697" fmla="*/ 174784 h 514350"/>
                <a:gd name="connsiteX698" fmla="*/ 5055394 w 6400800"/>
                <a:gd name="connsiteY698" fmla="*/ 159544 h 514350"/>
                <a:gd name="connsiteX699" fmla="*/ 5049679 w 6400800"/>
                <a:gd name="connsiteY699" fmla="*/ 130016 h 514350"/>
                <a:gd name="connsiteX700" fmla="*/ 5050631 w 6400800"/>
                <a:gd name="connsiteY700" fmla="*/ 159544 h 514350"/>
                <a:gd name="connsiteX701" fmla="*/ 5051584 w 6400800"/>
                <a:gd name="connsiteY701" fmla="*/ 174784 h 514350"/>
                <a:gd name="connsiteX702" fmla="*/ 5053489 w 6400800"/>
                <a:gd name="connsiteY702" fmla="*/ 192881 h 514350"/>
                <a:gd name="connsiteX703" fmla="*/ 5059204 w 6400800"/>
                <a:gd name="connsiteY703" fmla="*/ 236696 h 514350"/>
                <a:gd name="connsiteX704" fmla="*/ 5061109 w 6400800"/>
                <a:gd name="connsiteY704" fmla="*/ 249079 h 514350"/>
                <a:gd name="connsiteX705" fmla="*/ 5055394 w 6400800"/>
                <a:gd name="connsiteY705" fmla="*/ 270034 h 514350"/>
                <a:gd name="connsiteX706" fmla="*/ 5052537 w 6400800"/>
                <a:gd name="connsiteY706" fmla="*/ 271939 h 514350"/>
                <a:gd name="connsiteX707" fmla="*/ 5052537 w 6400800"/>
                <a:gd name="connsiteY707" fmla="*/ 271939 h 514350"/>
                <a:gd name="connsiteX708" fmla="*/ 5051584 w 6400800"/>
                <a:gd name="connsiteY708" fmla="*/ 267176 h 514350"/>
                <a:gd name="connsiteX709" fmla="*/ 5051584 w 6400800"/>
                <a:gd name="connsiteY709" fmla="*/ 269081 h 514350"/>
                <a:gd name="connsiteX710" fmla="*/ 5048726 w 6400800"/>
                <a:gd name="connsiteY710" fmla="*/ 261461 h 514350"/>
                <a:gd name="connsiteX711" fmla="*/ 5048726 w 6400800"/>
                <a:gd name="connsiteY711" fmla="*/ 261461 h 514350"/>
                <a:gd name="connsiteX712" fmla="*/ 5050631 w 6400800"/>
                <a:gd name="connsiteY712" fmla="*/ 252889 h 514350"/>
                <a:gd name="connsiteX713" fmla="*/ 5047774 w 6400800"/>
                <a:gd name="connsiteY713" fmla="*/ 259556 h 514350"/>
                <a:gd name="connsiteX714" fmla="*/ 5039201 w 6400800"/>
                <a:gd name="connsiteY714" fmla="*/ 236696 h 514350"/>
                <a:gd name="connsiteX715" fmla="*/ 5031581 w 6400800"/>
                <a:gd name="connsiteY715" fmla="*/ 214789 h 514350"/>
                <a:gd name="connsiteX716" fmla="*/ 5035392 w 6400800"/>
                <a:gd name="connsiteY716" fmla="*/ 237649 h 514350"/>
                <a:gd name="connsiteX717" fmla="*/ 5039201 w 6400800"/>
                <a:gd name="connsiteY717" fmla="*/ 256699 h 514350"/>
                <a:gd name="connsiteX718" fmla="*/ 5034439 w 6400800"/>
                <a:gd name="connsiteY718" fmla="*/ 265271 h 514350"/>
                <a:gd name="connsiteX719" fmla="*/ 5034439 w 6400800"/>
                <a:gd name="connsiteY719" fmla="*/ 262414 h 514350"/>
                <a:gd name="connsiteX720" fmla="*/ 5030629 w 6400800"/>
                <a:gd name="connsiteY720" fmla="*/ 241459 h 514350"/>
                <a:gd name="connsiteX721" fmla="*/ 5026819 w 6400800"/>
                <a:gd name="connsiteY721" fmla="*/ 223361 h 514350"/>
                <a:gd name="connsiteX722" fmla="*/ 5025867 w 6400800"/>
                <a:gd name="connsiteY722" fmla="*/ 242411 h 514350"/>
                <a:gd name="connsiteX723" fmla="*/ 5025867 w 6400800"/>
                <a:gd name="connsiteY723" fmla="*/ 263366 h 514350"/>
                <a:gd name="connsiteX724" fmla="*/ 5025867 w 6400800"/>
                <a:gd name="connsiteY724" fmla="*/ 276701 h 514350"/>
                <a:gd name="connsiteX725" fmla="*/ 5025867 w 6400800"/>
                <a:gd name="connsiteY725" fmla="*/ 281464 h 514350"/>
                <a:gd name="connsiteX726" fmla="*/ 5010626 w 6400800"/>
                <a:gd name="connsiteY726" fmla="*/ 263366 h 514350"/>
                <a:gd name="connsiteX727" fmla="*/ 4995387 w 6400800"/>
                <a:gd name="connsiteY727" fmla="*/ 248126 h 514350"/>
                <a:gd name="connsiteX728" fmla="*/ 4997292 w 6400800"/>
                <a:gd name="connsiteY728" fmla="*/ 243364 h 514350"/>
                <a:gd name="connsiteX729" fmla="*/ 4994434 w 6400800"/>
                <a:gd name="connsiteY729" fmla="*/ 248126 h 514350"/>
                <a:gd name="connsiteX730" fmla="*/ 4992529 w 6400800"/>
                <a:gd name="connsiteY730" fmla="*/ 246221 h 514350"/>
                <a:gd name="connsiteX731" fmla="*/ 4994434 w 6400800"/>
                <a:gd name="connsiteY731" fmla="*/ 190024 h 514350"/>
                <a:gd name="connsiteX732" fmla="*/ 4983004 w 6400800"/>
                <a:gd name="connsiteY732" fmla="*/ 240506 h 514350"/>
                <a:gd name="connsiteX733" fmla="*/ 4981099 w 6400800"/>
                <a:gd name="connsiteY733" fmla="*/ 238601 h 514350"/>
                <a:gd name="connsiteX734" fmla="*/ 4959192 w 6400800"/>
                <a:gd name="connsiteY734" fmla="*/ 219551 h 514350"/>
                <a:gd name="connsiteX735" fmla="*/ 4978242 w 6400800"/>
                <a:gd name="connsiteY735" fmla="*/ 241459 h 514350"/>
                <a:gd name="connsiteX736" fmla="*/ 4982051 w 6400800"/>
                <a:gd name="connsiteY736" fmla="*/ 246221 h 514350"/>
                <a:gd name="connsiteX737" fmla="*/ 4982051 w 6400800"/>
                <a:gd name="connsiteY737" fmla="*/ 248126 h 514350"/>
                <a:gd name="connsiteX738" fmla="*/ 4976337 w 6400800"/>
                <a:gd name="connsiteY738" fmla="*/ 279559 h 514350"/>
                <a:gd name="connsiteX739" fmla="*/ 4969669 w 6400800"/>
                <a:gd name="connsiteY739" fmla="*/ 290989 h 514350"/>
                <a:gd name="connsiteX740" fmla="*/ 4960144 w 6400800"/>
                <a:gd name="connsiteY740" fmla="*/ 265271 h 514350"/>
                <a:gd name="connsiteX741" fmla="*/ 4960144 w 6400800"/>
                <a:gd name="connsiteY741" fmla="*/ 264319 h 514350"/>
                <a:gd name="connsiteX742" fmla="*/ 4959192 w 6400800"/>
                <a:gd name="connsiteY742" fmla="*/ 237649 h 514350"/>
                <a:gd name="connsiteX743" fmla="*/ 4958239 w 6400800"/>
                <a:gd name="connsiteY743" fmla="*/ 214789 h 514350"/>
                <a:gd name="connsiteX744" fmla="*/ 4968717 w 6400800"/>
                <a:gd name="connsiteY744" fmla="*/ 164306 h 514350"/>
                <a:gd name="connsiteX745" fmla="*/ 4974431 w 6400800"/>
                <a:gd name="connsiteY745" fmla="*/ 134779 h 514350"/>
                <a:gd name="connsiteX746" fmla="*/ 4964906 w 6400800"/>
                <a:gd name="connsiteY746" fmla="*/ 163354 h 514350"/>
                <a:gd name="connsiteX747" fmla="*/ 4955381 w 6400800"/>
                <a:gd name="connsiteY747" fmla="*/ 191929 h 514350"/>
                <a:gd name="connsiteX748" fmla="*/ 4955381 w 6400800"/>
                <a:gd name="connsiteY748" fmla="*/ 176689 h 514350"/>
                <a:gd name="connsiteX749" fmla="*/ 4952524 w 6400800"/>
                <a:gd name="connsiteY749" fmla="*/ 202406 h 514350"/>
                <a:gd name="connsiteX750" fmla="*/ 4952524 w 6400800"/>
                <a:gd name="connsiteY750" fmla="*/ 203359 h 514350"/>
                <a:gd name="connsiteX751" fmla="*/ 4944904 w 6400800"/>
                <a:gd name="connsiteY751" fmla="*/ 227171 h 514350"/>
                <a:gd name="connsiteX752" fmla="*/ 4944904 w 6400800"/>
                <a:gd name="connsiteY752" fmla="*/ 226219 h 514350"/>
                <a:gd name="connsiteX753" fmla="*/ 4936331 w 6400800"/>
                <a:gd name="connsiteY753" fmla="*/ 199549 h 514350"/>
                <a:gd name="connsiteX754" fmla="*/ 4942046 w 6400800"/>
                <a:gd name="connsiteY754" fmla="*/ 236696 h 514350"/>
                <a:gd name="connsiteX755" fmla="*/ 4941094 w 6400800"/>
                <a:gd name="connsiteY755" fmla="*/ 239554 h 514350"/>
                <a:gd name="connsiteX756" fmla="*/ 4922996 w 6400800"/>
                <a:gd name="connsiteY756" fmla="*/ 292894 h 514350"/>
                <a:gd name="connsiteX757" fmla="*/ 4922996 w 6400800"/>
                <a:gd name="connsiteY757" fmla="*/ 289084 h 514350"/>
                <a:gd name="connsiteX758" fmla="*/ 4920139 w 6400800"/>
                <a:gd name="connsiteY758" fmla="*/ 269081 h 514350"/>
                <a:gd name="connsiteX759" fmla="*/ 4919187 w 6400800"/>
                <a:gd name="connsiteY759" fmla="*/ 290036 h 514350"/>
                <a:gd name="connsiteX760" fmla="*/ 4919187 w 6400800"/>
                <a:gd name="connsiteY760" fmla="*/ 296704 h 514350"/>
                <a:gd name="connsiteX761" fmla="*/ 4917281 w 6400800"/>
                <a:gd name="connsiteY761" fmla="*/ 289084 h 514350"/>
                <a:gd name="connsiteX762" fmla="*/ 4911567 w 6400800"/>
                <a:gd name="connsiteY762" fmla="*/ 266224 h 514350"/>
                <a:gd name="connsiteX763" fmla="*/ 4904899 w 6400800"/>
                <a:gd name="connsiteY763" fmla="*/ 246221 h 514350"/>
                <a:gd name="connsiteX764" fmla="*/ 4907756 w 6400800"/>
                <a:gd name="connsiteY764" fmla="*/ 267176 h 514350"/>
                <a:gd name="connsiteX765" fmla="*/ 4909662 w 6400800"/>
                <a:gd name="connsiteY765" fmla="*/ 290989 h 514350"/>
                <a:gd name="connsiteX766" fmla="*/ 4911567 w 6400800"/>
                <a:gd name="connsiteY766" fmla="*/ 321469 h 514350"/>
                <a:gd name="connsiteX767" fmla="*/ 4908709 w 6400800"/>
                <a:gd name="connsiteY767" fmla="*/ 327184 h 514350"/>
                <a:gd name="connsiteX768" fmla="*/ 4902042 w 6400800"/>
                <a:gd name="connsiteY768" fmla="*/ 313849 h 514350"/>
                <a:gd name="connsiteX769" fmla="*/ 4894421 w 6400800"/>
                <a:gd name="connsiteY769" fmla="*/ 298609 h 514350"/>
                <a:gd name="connsiteX770" fmla="*/ 4892517 w 6400800"/>
                <a:gd name="connsiteY770" fmla="*/ 285274 h 514350"/>
                <a:gd name="connsiteX771" fmla="*/ 4891564 w 6400800"/>
                <a:gd name="connsiteY771" fmla="*/ 293846 h 514350"/>
                <a:gd name="connsiteX772" fmla="*/ 4888706 w 6400800"/>
                <a:gd name="connsiteY772" fmla="*/ 289084 h 514350"/>
                <a:gd name="connsiteX773" fmla="*/ 4891564 w 6400800"/>
                <a:gd name="connsiteY773" fmla="*/ 295751 h 514350"/>
                <a:gd name="connsiteX774" fmla="*/ 4887754 w 6400800"/>
                <a:gd name="connsiteY774" fmla="*/ 348139 h 514350"/>
                <a:gd name="connsiteX775" fmla="*/ 4887754 w 6400800"/>
                <a:gd name="connsiteY775" fmla="*/ 357664 h 514350"/>
                <a:gd name="connsiteX776" fmla="*/ 4882991 w 6400800"/>
                <a:gd name="connsiteY776" fmla="*/ 350996 h 514350"/>
                <a:gd name="connsiteX777" fmla="*/ 4882039 w 6400800"/>
                <a:gd name="connsiteY777" fmla="*/ 338614 h 514350"/>
                <a:gd name="connsiteX778" fmla="*/ 4882039 w 6400800"/>
                <a:gd name="connsiteY778" fmla="*/ 337661 h 514350"/>
                <a:gd name="connsiteX779" fmla="*/ 4883944 w 6400800"/>
                <a:gd name="connsiteY779" fmla="*/ 327184 h 514350"/>
                <a:gd name="connsiteX780" fmla="*/ 4885849 w 6400800"/>
                <a:gd name="connsiteY780" fmla="*/ 319564 h 514350"/>
                <a:gd name="connsiteX781" fmla="*/ 4887754 w 6400800"/>
                <a:gd name="connsiteY781" fmla="*/ 312896 h 514350"/>
                <a:gd name="connsiteX782" fmla="*/ 4884896 w 6400800"/>
                <a:gd name="connsiteY782" fmla="*/ 318611 h 514350"/>
                <a:gd name="connsiteX783" fmla="*/ 4882039 w 6400800"/>
                <a:gd name="connsiteY783" fmla="*/ 326231 h 514350"/>
                <a:gd name="connsiteX784" fmla="*/ 4882039 w 6400800"/>
                <a:gd name="connsiteY784" fmla="*/ 328136 h 514350"/>
                <a:gd name="connsiteX785" fmla="*/ 4882039 w 6400800"/>
                <a:gd name="connsiteY785" fmla="*/ 326231 h 514350"/>
                <a:gd name="connsiteX786" fmla="*/ 4877276 w 6400800"/>
                <a:gd name="connsiteY786" fmla="*/ 288131 h 514350"/>
                <a:gd name="connsiteX787" fmla="*/ 4873466 w 6400800"/>
                <a:gd name="connsiteY787" fmla="*/ 263366 h 514350"/>
                <a:gd name="connsiteX788" fmla="*/ 4878229 w 6400800"/>
                <a:gd name="connsiteY788" fmla="*/ 238601 h 514350"/>
                <a:gd name="connsiteX789" fmla="*/ 4882039 w 6400800"/>
                <a:gd name="connsiteY789" fmla="*/ 211931 h 514350"/>
                <a:gd name="connsiteX790" fmla="*/ 4874419 w 6400800"/>
                <a:gd name="connsiteY790" fmla="*/ 237649 h 514350"/>
                <a:gd name="connsiteX791" fmla="*/ 4870609 w 6400800"/>
                <a:gd name="connsiteY791" fmla="*/ 249079 h 514350"/>
                <a:gd name="connsiteX792" fmla="*/ 4866799 w 6400800"/>
                <a:gd name="connsiteY792" fmla="*/ 231934 h 514350"/>
                <a:gd name="connsiteX793" fmla="*/ 4862037 w 6400800"/>
                <a:gd name="connsiteY793" fmla="*/ 210979 h 514350"/>
                <a:gd name="connsiteX794" fmla="*/ 4862989 w 6400800"/>
                <a:gd name="connsiteY794" fmla="*/ 232886 h 514350"/>
                <a:gd name="connsiteX795" fmla="*/ 4863941 w 6400800"/>
                <a:gd name="connsiteY795" fmla="*/ 248126 h 514350"/>
                <a:gd name="connsiteX796" fmla="*/ 4863941 w 6400800"/>
                <a:gd name="connsiteY796" fmla="*/ 261461 h 514350"/>
                <a:gd name="connsiteX797" fmla="*/ 4860131 w 6400800"/>
                <a:gd name="connsiteY797" fmla="*/ 264319 h 514350"/>
                <a:gd name="connsiteX798" fmla="*/ 4843939 w 6400800"/>
                <a:gd name="connsiteY798" fmla="*/ 281464 h 514350"/>
                <a:gd name="connsiteX799" fmla="*/ 4841081 w 6400800"/>
                <a:gd name="connsiteY799" fmla="*/ 270986 h 514350"/>
                <a:gd name="connsiteX800" fmla="*/ 4842987 w 6400800"/>
                <a:gd name="connsiteY800" fmla="*/ 266224 h 514350"/>
                <a:gd name="connsiteX801" fmla="*/ 4841081 w 6400800"/>
                <a:gd name="connsiteY801" fmla="*/ 269081 h 514350"/>
                <a:gd name="connsiteX802" fmla="*/ 4840129 w 6400800"/>
                <a:gd name="connsiteY802" fmla="*/ 262414 h 514350"/>
                <a:gd name="connsiteX803" fmla="*/ 4840129 w 6400800"/>
                <a:gd name="connsiteY803" fmla="*/ 270034 h 514350"/>
                <a:gd name="connsiteX804" fmla="*/ 4833462 w 6400800"/>
                <a:gd name="connsiteY804" fmla="*/ 278606 h 514350"/>
                <a:gd name="connsiteX805" fmla="*/ 4822984 w 6400800"/>
                <a:gd name="connsiteY805" fmla="*/ 294799 h 514350"/>
                <a:gd name="connsiteX806" fmla="*/ 4816316 w 6400800"/>
                <a:gd name="connsiteY806" fmla="*/ 304324 h 514350"/>
                <a:gd name="connsiteX807" fmla="*/ 4809649 w 6400800"/>
                <a:gd name="connsiteY807" fmla="*/ 315754 h 514350"/>
                <a:gd name="connsiteX808" fmla="*/ 4807744 w 6400800"/>
                <a:gd name="connsiteY808" fmla="*/ 318611 h 514350"/>
                <a:gd name="connsiteX809" fmla="*/ 4807744 w 6400800"/>
                <a:gd name="connsiteY809" fmla="*/ 304324 h 514350"/>
                <a:gd name="connsiteX810" fmla="*/ 4803934 w 6400800"/>
                <a:gd name="connsiteY810" fmla="*/ 327184 h 514350"/>
                <a:gd name="connsiteX811" fmla="*/ 4795362 w 6400800"/>
                <a:gd name="connsiteY811" fmla="*/ 342424 h 514350"/>
                <a:gd name="connsiteX812" fmla="*/ 4795362 w 6400800"/>
                <a:gd name="connsiteY812" fmla="*/ 324326 h 514350"/>
                <a:gd name="connsiteX813" fmla="*/ 4795362 w 6400800"/>
                <a:gd name="connsiteY813" fmla="*/ 311944 h 514350"/>
                <a:gd name="connsiteX814" fmla="*/ 4796314 w 6400800"/>
                <a:gd name="connsiteY814" fmla="*/ 302419 h 514350"/>
                <a:gd name="connsiteX815" fmla="*/ 4797266 w 6400800"/>
                <a:gd name="connsiteY815" fmla="*/ 297656 h 514350"/>
                <a:gd name="connsiteX816" fmla="*/ 4803934 w 6400800"/>
                <a:gd name="connsiteY816" fmla="*/ 264319 h 514350"/>
                <a:gd name="connsiteX817" fmla="*/ 4815364 w 6400800"/>
                <a:gd name="connsiteY817" fmla="*/ 192881 h 514350"/>
                <a:gd name="connsiteX818" fmla="*/ 4792504 w 6400800"/>
                <a:gd name="connsiteY818" fmla="*/ 262414 h 514350"/>
                <a:gd name="connsiteX819" fmla="*/ 4790599 w 6400800"/>
                <a:gd name="connsiteY819" fmla="*/ 268129 h 514350"/>
                <a:gd name="connsiteX820" fmla="*/ 4788694 w 6400800"/>
                <a:gd name="connsiteY820" fmla="*/ 250031 h 514350"/>
                <a:gd name="connsiteX821" fmla="*/ 4787741 w 6400800"/>
                <a:gd name="connsiteY821" fmla="*/ 270986 h 514350"/>
                <a:gd name="connsiteX822" fmla="*/ 4787741 w 6400800"/>
                <a:gd name="connsiteY822" fmla="*/ 281464 h 514350"/>
                <a:gd name="connsiteX823" fmla="*/ 4782979 w 6400800"/>
                <a:gd name="connsiteY823" fmla="*/ 299561 h 514350"/>
                <a:gd name="connsiteX824" fmla="*/ 4782979 w 6400800"/>
                <a:gd name="connsiteY824" fmla="*/ 293846 h 514350"/>
                <a:gd name="connsiteX825" fmla="*/ 4784884 w 6400800"/>
                <a:gd name="connsiteY825" fmla="*/ 263366 h 514350"/>
                <a:gd name="connsiteX826" fmla="*/ 4786789 w 6400800"/>
                <a:gd name="connsiteY826" fmla="*/ 239554 h 514350"/>
                <a:gd name="connsiteX827" fmla="*/ 4789647 w 6400800"/>
                <a:gd name="connsiteY827" fmla="*/ 218599 h 514350"/>
                <a:gd name="connsiteX828" fmla="*/ 4782979 w 6400800"/>
                <a:gd name="connsiteY828" fmla="*/ 238601 h 514350"/>
                <a:gd name="connsiteX829" fmla="*/ 4777264 w 6400800"/>
                <a:gd name="connsiteY829" fmla="*/ 262414 h 514350"/>
                <a:gd name="connsiteX830" fmla="*/ 4776312 w 6400800"/>
                <a:gd name="connsiteY830" fmla="*/ 269081 h 514350"/>
                <a:gd name="connsiteX831" fmla="*/ 4773454 w 6400800"/>
                <a:gd name="connsiteY831" fmla="*/ 251936 h 514350"/>
                <a:gd name="connsiteX832" fmla="*/ 4773454 w 6400800"/>
                <a:gd name="connsiteY832" fmla="*/ 284321 h 514350"/>
                <a:gd name="connsiteX833" fmla="*/ 4771549 w 6400800"/>
                <a:gd name="connsiteY833" fmla="*/ 293846 h 514350"/>
                <a:gd name="connsiteX834" fmla="*/ 4771549 w 6400800"/>
                <a:gd name="connsiteY834" fmla="*/ 295751 h 514350"/>
                <a:gd name="connsiteX835" fmla="*/ 4767739 w 6400800"/>
                <a:gd name="connsiteY835" fmla="*/ 260509 h 514350"/>
                <a:gd name="connsiteX836" fmla="*/ 4764881 w 6400800"/>
                <a:gd name="connsiteY836" fmla="*/ 297656 h 514350"/>
                <a:gd name="connsiteX837" fmla="*/ 4755356 w 6400800"/>
                <a:gd name="connsiteY837" fmla="*/ 276701 h 514350"/>
                <a:gd name="connsiteX838" fmla="*/ 4750594 w 6400800"/>
                <a:gd name="connsiteY838" fmla="*/ 270034 h 514350"/>
                <a:gd name="connsiteX839" fmla="*/ 4758214 w 6400800"/>
                <a:gd name="connsiteY839" fmla="*/ 243364 h 514350"/>
                <a:gd name="connsiteX840" fmla="*/ 4780122 w 6400800"/>
                <a:gd name="connsiteY840" fmla="*/ 161449 h 514350"/>
                <a:gd name="connsiteX841" fmla="*/ 4787741 w 6400800"/>
                <a:gd name="connsiteY841" fmla="*/ 130016 h 514350"/>
                <a:gd name="connsiteX842" fmla="*/ 4776312 w 6400800"/>
                <a:gd name="connsiteY842" fmla="*/ 160496 h 514350"/>
                <a:gd name="connsiteX843" fmla="*/ 4747737 w 6400800"/>
                <a:gd name="connsiteY843" fmla="*/ 240506 h 514350"/>
                <a:gd name="connsiteX844" fmla="*/ 4742022 w 6400800"/>
                <a:gd name="connsiteY844" fmla="*/ 257651 h 514350"/>
                <a:gd name="connsiteX845" fmla="*/ 4742022 w 6400800"/>
                <a:gd name="connsiteY845" fmla="*/ 257651 h 514350"/>
                <a:gd name="connsiteX846" fmla="*/ 4727734 w 6400800"/>
                <a:gd name="connsiteY846" fmla="*/ 244316 h 514350"/>
                <a:gd name="connsiteX847" fmla="*/ 4721066 w 6400800"/>
                <a:gd name="connsiteY847" fmla="*/ 240506 h 514350"/>
                <a:gd name="connsiteX848" fmla="*/ 4716304 w 6400800"/>
                <a:gd name="connsiteY848" fmla="*/ 238601 h 514350"/>
                <a:gd name="connsiteX849" fmla="*/ 4712494 w 6400800"/>
                <a:gd name="connsiteY849" fmla="*/ 237649 h 514350"/>
                <a:gd name="connsiteX850" fmla="*/ 4716304 w 6400800"/>
                <a:gd name="connsiteY850" fmla="*/ 239554 h 514350"/>
                <a:gd name="connsiteX851" fmla="*/ 4725829 w 6400800"/>
                <a:gd name="connsiteY851" fmla="*/ 246221 h 514350"/>
                <a:gd name="connsiteX852" fmla="*/ 4736306 w 6400800"/>
                <a:gd name="connsiteY852" fmla="*/ 260509 h 514350"/>
                <a:gd name="connsiteX853" fmla="*/ 4739164 w 6400800"/>
                <a:gd name="connsiteY853" fmla="*/ 266224 h 514350"/>
                <a:gd name="connsiteX854" fmla="*/ 4729639 w 6400800"/>
                <a:gd name="connsiteY854" fmla="*/ 293846 h 514350"/>
                <a:gd name="connsiteX855" fmla="*/ 4728687 w 6400800"/>
                <a:gd name="connsiteY855" fmla="*/ 295751 h 514350"/>
                <a:gd name="connsiteX856" fmla="*/ 4728687 w 6400800"/>
                <a:gd name="connsiteY856" fmla="*/ 294799 h 514350"/>
                <a:gd name="connsiteX857" fmla="*/ 4728687 w 6400800"/>
                <a:gd name="connsiteY857" fmla="*/ 290989 h 514350"/>
                <a:gd name="connsiteX858" fmla="*/ 4727734 w 6400800"/>
                <a:gd name="connsiteY858" fmla="*/ 293846 h 514350"/>
                <a:gd name="connsiteX859" fmla="*/ 4717256 w 6400800"/>
                <a:gd name="connsiteY859" fmla="*/ 270986 h 514350"/>
                <a:gd name="connsiteX860" fmla="*/ 4714399 w 6400800"/>
                <a:gd name="connsiteY860" fmla="*/ 265271 h 514350"/>
                <a:gd name="connsiteX861" fmla="*/ 4716304 w 6400800"/>
                <a:gd name="connsiteY861" fmla="*/ 252889 h 514350"/>
                <a:gd name="connsiteX862" fmla="*/ 4713447 w 6400800"/>
                <a:gd name="connsiteY862" fmla="*/ 262414 h 514350"/>
                <a:gd name="connsiteX863" fmla="*/ 4706779 w 6400800"/>
                <a:gd name="connsiteY863" fmla="*/ 248126 h 514350"/>
                <a:gd name="connsiteX864" fmla="*/ 4712494 w 6400800"/>
                <a:gd name="connsiteY864" fmla="*/ 267176 h 514350"/>
                <a:gd name="connsiteX865" fmla="*/ 4708684 w 6400800"/>
                <a:gd name="connsiteY865" fmla="*/ 277654 h 514350"/>
                <a:gd name="connsiteX866" fmla="*/ 4694397 w 6400800"/>
                <a:gd name="connsiteY866" fmla="*/ 236696 h 514350"/>
                <a:gd name="connsiteX867" fmla="*/ 4702969 w 6400800"/>
                <a:gd name="connsiteY867" fmla="*/ 293846 h 514350"/>
                <a:gd name="connsiteX868" fmla="*/ 4691539 w 6400800"/>
                <a:gd name="connsiteY868" fmla="*/ 331946 h 514350"/>
                <a:gd name="connsiteX869" fmla="*/ 4690587 w 6400800"/>
                <a:gd name="connsiteY869" fmla="*/ 329089 h 514350"/>
                <a:gd name="connsiteX870" fmla="*/ 4682966 w 6400800"/>
                <a:gd name="connsiteY870" fmla="*/ 313849 h 514350"/>
                <a:gd name="connsiteX871" fmla="*/ 4684872 w 6400800"/>
                <a:gd name="connsiteY871" fmla="*/ 322421 h 514350"/>
                <a:gd name="connsiteX872" fmla="*/ 4684872 w 6400800"/>
                <a:gd name="connsiteY872" fmla="*/ 322421 h 514350"/>
                <a:gd name="connsiteX873" fmla="*/ 4671537 w 6400800"/>
                <a:gd name="connsiteY873" fmla="*/ 304324 h 514350"/>
                <a:gd name="connsiteX874" fmla="*/ 4682014 w 6400800"/>
                <a:gd name="connsiteY874" fmla="*/ 324326 h 514350"/>
                <a:gd name="connsiteX875" fmla="*/ 4688681 w 6400800"/>
                <a:gd name="connsiteY875" fmla="*/ 337661 h 514350"/>
                <a:gd name="connsiteX876" fmla="*/ 4689634 w 6400800"/>
                <a:gd name="connsiteY876" fmla="*/ 340519 h 514350"/>
                <a:gd name="connsiteX877" fmla="*/ 4682966 w 6400800"/>
                <a:gd name="connsiteY877" fmla="*/ 366236 h 514350"/>
                <a:gd name="connsiteX878" fmla="*/ 4678204 w 6400800"/>
                <a:gd name="connsiteY878" fmla="*/ 359569 h 514350"/>
                <a:gd name="connsiteX879" fmla="*/ 4669631 w 6400800"/>
                <a:gd name="connsiteY879" fmla="*/ 349091 h 514350"/>
                <a:gd name="connsiteX880" fmla="*/ 4668679 w 6400800"/>
                <a:gd name="connsiteY880" fmla="*/ 348139 h 514350"/>
                <a:gd name="connsiteX881" fmla="*/ 4669631 w 6400800"/>
                <a:gd name="connsiteY881" fmla="*/ 330994 h 514350"/>
                <a:gd name="connsiteX882" fmla="*/ 4669631 w 6400800"/>
                <a:gd name="connsiteY882" fmla="*/ 310991 h 514350"/>
                <a:gd name="connsiteX883" fmla="*/ 4669631 w 6400800"/>
                <a:gd name="connsiteY883" fmla="*/ 313849 h 514350"/>
                <a:gd name="connsiteX884" fmla="*/ 4670584 w 6400800"/>
                <a:gd name="connsiteY884" fmla="*/ 301466 h 514350"/>
                <a:gd name="connsiteX885" fmla="*/ 4670584 w 6400800"/>
                <a:gd name="connsiteY885" fmla="*/ 287179 h 514350"/>
                <a:gd name="connsiteX886" fmla="*/ 4675347 w 6400800"/>
                <a:gd name="connsiteY886" fmla="*/ 274796 h 514350"/>
                <a:gd name="connsiteX887" fmla="*/ 4689634 w 6400800"/>
                <a:gd name="connsiteY887" fmla="*/ 250984 h 514350"/>
                <a:gd name="connsiteX888" fmla="*/ 4681062 w 6400800"/>
                <a:gd name="connsiteY888" fmla="*/ 262414 h 514350"/>
                <a:gd name="connsiteX889" fmla="*/ 4686776 w 6400800"/>
                <a:gd name="connsiteY889" fmla="*/ 248126 h 514350"/>
                <a:gd name="connsiteX890" fmla="*/ 4675347 w 6400800"/>
                <a:gd name="connsiteY890" fmla="*/ 265271 h 514350"/>
                <a:gd name="connsiteX891" fmla="*/ 4670584 w 6400800"/>
                <a:gd name="connsiteY891" fmla="*/ 272891 h 514350"/>
                <a:gd name="connsiteX892" fmla="*/ 4670584 w 6400800"/>
                <a:gd name="connsiteY892" fmla="*/ 268129 h 514350"/>
                <a:gd name="connsiteX893" fmla="*/ 4668679 w 6400800"/>
                <a:gd name="connsiteY893" fmla="*/ 250984 h 514350"/>
                <a:gd name="connsiteX894" fmla="*/ 4669631 w 6400800"/>
                <a:gd name="connsiteY894" fmla="*/ 247174 h 514350"/>
                <a:gd name="connsiteX895" fmla="*/ 4671537 w 6400800"/>
                <a:gd name="connsiteY895" fmla="*/ 222409 h 514350"/>
                <a:gd name="connsiteX896" fmla="*/ 4670584 w 6400800"/>
                <a:gd name="connsiteY896" fmla="*/ 229076 h 514350"/>
                <a:gd name="connsiteX897" fmla="*/ 4666774 w 6400800"/>
                <a:gd name="connsiteY897" fmla="*/ 242411 h 514350"/>
                <a:gd name="connsiteX898" fmla="*/ 4666774 w 6400800"/>
                <a:gd name="connsiteY898" fmla="*/ 241459 h 514350"/>
                <a:gd name="connsiteX899" fmla="*/ 4666774 w 6400800"/>
                <a:gd name="connsiteY899" fmla="*/ 241459 h 514350"/>
                <a:gd name="connsiteX900" fmla="*/ 4666774 w 6400800"/>
                <a:gd name="connsiteY900" fmla="*/ 241459 h 514350"/>
                <a:gd name="connsiteX901" fmla="*/ 4662012 w 6400800"/>
                <a:gd name="connsiteY901" fmla="*/ 228124 h 514350"/>
                <a:gd name="connsiteX902" fmla="*/ 4660106 w 6400800"/>
                <a:gd name="connsiteY902" fmla="*/ 222409 h 514350"/>
                <a:gd name="connsiteX903" fmla="*/ 4661059 w 6400800"/>
                <a:gd name="connsiteY903" fmla="*/ 228124 h 514350"/>
                <a:gd name="connsiteX904" fmla="*/ 4662964 w 6400800"/>
                <a:gd name="connsiteY904" fmla="*/ 244316 h 514350"/>
                <a:gd name="connsiteX905" fmla="*/ 4662964 w 6400800"/>
                <a:gd name="connsiteY905" fmla="*/ 246221 h 514350"/>
                <a:gd name="connsiteX906" fmla="*/ 4662964 w 6400800"/>
                <a:gd name="connsiteY906" fmla="*/ 246221 h 514350"/>
                <a:gd name="connsiteX907" fmla="*/ 4654391 w 6400800"/>
                <a:gd name="connsiteY907" fmla="*/ 262414 h 514350"/>
                <a:gd name="connsiteX908" fmla="*/ 4650581 w 6400800"/>
                <a:gd name="connsiteY908" fmla="*/ 271939 h 514350"/>
                <a:gd name="connsiteX909" fmla="*/ 4646772 w 6400800"/>
                <a:gd name="connsiteY909" fmla="*/ 261461 h 514350"/>
                <a:gd name="connsiteX910" fmla="*/ 4645819 w 6400800"/>
                <a:gd name="connsiteY910" fmla="*/ 259556 h 514350"/>
                <a:gd name="connsiteX911" fmla="*/ 4646772 w 6400800"/>
                <a:gd name="connsiteY911" fmla="*/ 253841 h 514350"/>
                <a:gd name="connsiteX912" fmla="*/ 4653439 w 6400800"/>
                <a:gd name="connsiteY912" fmla="*/ 227171 h 514350"/>
                <a:gd name="connsiteX913" fmla="*/ 4660106 w 6400800"/>
                <a:gd name="connsiteY913" fmla="*/ 204311 h 514350"/>
                <a:gd name="connsiteX914" fmla="*/ 4650581 w 6400800"/>
                <a:gd name="connsiteY914" fmla="*/ 226219 h 514350"/>
                <a:gd name="connsiteX915" fmla="*/ 4641056 w 6400800"/>
                <a:gd name="connsiteY915" fmla="*/ 251936 h 514350"/>
                <a:gd name="connsiteX916" fmla="*/ 4636294 w 6400800"/>
                <a:gd name="connsiteY916" fmla="*/ 267176 h 514350"/>
                <a:gd name="connsiteX917" fmla="*/ 4636294 w 6400800"/>
                <a:gd name="connsiteY917" fmla="*/ 259556 h 514350"/>
                <a:gd name="connsiteX918" fmla="*/ 4638199 w 6400800"/>
                <a:gd name="connsiteY918" fmla="*/ 242411 h 514350"/>
                <a:gd name="connsiteX919" fmla="*/ 4639151 w 6400800"/>
                <a:gd name="connsiteY919" fmla="*/ 235744 h 514350"/>
                <a:gd name="connsiteX920" fmla="*/ 4637247 w 6400800"/>
                <a:gd name="connsiteY920" fmla="*/ 241459 h 514350"/>
                <a:gd name="connsiteX921" fmla="*/ 4632484 w 6400800"/>
                <a:gd name="connsiteY921" fmla="*/ 258604 h 514350"/>
                <a:gd name="connsiteX922" fmla="*/ 4632484 w 6400800"/>
                <a:gd name="connsiteY922" fmla="*/ 258604 h 514350"/>
                <a:gd name="connsiteX923" fmla="*/ 4631531 w 6400800"/>
                <a:gd name="connsiteY923" fmla="*/ 254794 h 514350"/>
                <a:gd name="connsiteX924" fmla="*/ 4632484 w 6400800"/>
                <a:gd name="connsiteY924" fmla="*/ 259556 h 514350"/>
                <a:gd name="connsiteX925" fmla="*/ 4628674 w 6400800"/>
                <a:gd name="connsiteY925" fmla="*/ 285274 h 514350"/>
                <a:gd name="connsiteX926" fmla="*/ 4628674 w 6400800"/>
                <a:gd name="connsiteY926" fmla="*/ 293846 h 514350"/>
                <a:gd name="connsiteX927" fmla="*/ 4625816 w 6400800"/>
                <a:gd name="connsiteY927" fmla="*/ 303371 h 514350"/>
                <a:gd name="connsiteX928" fmla="*/ 4610576 w 6400800"/>
                <a:gd name="connsiteY928" fmla="*/ 293846 h 514350"/>
                <a:gd name="connsiteX929" fmla="*/ 4604862 w 6400800"/>
                <a:gd name="connsiteY929" fmla="*/ 290989 h 514350"/>
                <a:gd name="connsiteX930" fmla="*/ 4610576 w 6400800"/>
                <a:gd name="connsiteY930" fmla="*/ 294799 h 514350"/>
                <a:gd name="connsiteX931" fmla="*/ 4624864 w 6400800"/>
                <a:gd name="connsiteY931" fmla="*/ 307181 h 514350"/>
                <a:gd name="connsiteX932" fmla="*/ 4625816 w 6400800"/>
                <a:gd name="connsiteY932" fmla="*/ 308134 h 514350"/>
                <a:gd name="connsiteX933" fmla="*/ 4622006 w 6400800"/>
                <a:gd name="connsiteY933" fmla="*/ 325279 h 514350"/>
                <a:gd name="connsiteX934" fmla="*/ 4619149 w 6400800"/>
                <a:gd name="connsiteY934" fmla="*/ 343376 h 514350"/>
                <a:gd name="connsiteX935" fmla="*/ 4607719 w 6400800"/>
                <a:gd name="connsiteY935" fmla="*/ 306229 h 514350"/>
                <a:gd name="connsiteX936" fmla="*/ 4602956 w 6400800"/>
                <a:gd name="connsiteY936" fmla="*/ 290989 h 514350"/>
                <a:gd name="connsiteX937" fmla="*/ 4601051 w 6400800"/>
                <a:gd name="connsiteY937" fmla="*/ 269081 h 514350"/>
                <a:gd name="connsiteX938" fmla="*/ 4599147 w 6400800"/>
                <a:gd name="connsiteY938" fmla="*/ 248126 h 514350"/>
                <a:gd name="connsiteX939" fmla="*/ 4597241 w 6400800"/>
                <a:gd name="connsiteY939" fmla="*/ 269081 h 514350"/>
                <a:gd name="connsiteX940" fmla="*/ 4597241 w 6400800"/>
                <a:gd name="connsiteY940" fmla="*/ 271939 h 514350"/>
                <a:gd name="connsiteX941" fmla="*/ 4589622 w 6400800"/>
                <a:gd name="connsiteY941" fmla="*/ 250031 h 514350"/>
                <a:gd name="connsiteX942" fmla="*/ 4589622 w 6400800"/>
                <a:gd name="connsiteY942" fmla="*/ 240506 h 514350"/>
                <a:gd name="connsiteX943" fmla="*/ 4590574 w 6400800"/>
                <a:gd name="connsiteY943" fmla="*/ 197644 h 514350"/>
                <a:gd name="connsiteX944" fmla="*/ 4590574 w 6400800"/>
                <a:gd name="connsiteY944" fmla="*/ 109061 h 514350"/>
                <a:gd name="connsiteX945" fmla="*/ 4579144 w 6400800"/>
                <a:gd name="connsiteY945" fmla="*/ 197644 h 514350"/>
                <a:gd name="connsiteX946" fmla="*/ 4574381 w 6400800"/>
                <a:gd name="connsiteY946" fmla="*/ 240506 h 514350"/>
                <a:gd name="connsiteX947" fmla="*/ 4573429 w 6400800"/>
                <a:gd name="connsiteY947" fmla="*/ 256699 h 514350"/>
                <a:gd name="connsiteX948" fmla="*/ 4572476 w 6400800"/>
                <a:gd name="connsiteY948" fmla="*/ 257651 h 514350"/>
                <a:gd name="connsiteX949" fmla="*/ 4563904 w 6400800"/>
                <a:gd name="connsiteY949" fmla="*/ 265271 h 514350"/>
                <a:gd name="connsiteX950" fmla="*/ 4563904 w 6400800"/>
                <a:gd name="connsiteY950" fmla="*/ 264319 h 514350"/>
                <a:gd name="connsiteX951" fmla="*/ 4559141 w 6400800"/>
                <a:gd name="connsiteY951" fmla="*/ 255746 h 514350"/>
                <a:gd name="connsiteX952" fmla="*/ 4560094 w 6400800"/>
                <a:gd name="connsiteY952" fmla="*/ 249079 h 514350"/>
                <a:gd name="connsiteX953" fmla="*/ 4576287 w 6400800"/>
                <a:gd name="connsiteY953" fmla="*/ 159544 h 514350"/>
                <a:gd name="connsiteX954" fmla="*/ 4550569 w 6400800"/>
                <a:gd name="connsiteY954" fmla="*/ 243364 h 514350"/>
                <a:gd name="connsiteX955" fmla="*/ 4550569 w 6400800"/>
                <a:gd name="connsiteY955" fmla="*/ 243364 h 514350"/>
                <a:gd name="connsiteX956" fmla="*/ 4550569 w 6400800"/>
                <a:gd name="connsiteY956" fmla="*/ 243364 h 514350"/>
                <a:gd name="connsiteX957" fmla="*/ 4549616 w 6400800"/>
                <a:gd name="connsiteY957" fmla="*/ 246221 h 514350"/>
                <a:gd name="connsiteX958" fmla="*/ 4548664 w 6400800"/>
                <a:gd name="connsiteY958" fmla="*/ 248126 h 514350"/>
                <a:gd name="connsiteX959" fmla="*/ 4548664 w 6400800"/>
                <a:gd name="connsiteY959" fmla="*/ 248126 h 514350"/>
                <a:gd name="connsiteX960" fmla="*/ 4548664 w 6400800"/>
                <a:gd name="connsiteY960" fmla="*/ 248126 h 514350"/>
                <a:gd name="connsiteX961" fmla="*/ 4536281 w 6400800"/>
                <a:gd name="connsiteY961" fmla="*/ 292894 h 514350"/>
                <a:gd name="connsiteX962" fmla="*/ 4531519 w 6400800"/>
                <a:gd name="connsiteY962" fmla="*/ 241459 h 514350"/>
                <a:gd name="connsiteX963" fmla="*/ 4525804 w 6400800"/>
                <a:gd name="connsiteY963" fmla="*/ 303371 h 514350"/>
                <a:gd name="connsiteX964" fmla="*/ 4525804 w 6400800"/>
                <a:gd name="connsiteY964" fmla="*/ 309086 h 514350"/>
                <a:gd name="connsiteX965" fmla="*/ 4524851 w 6400800"/>
                <a:gd name="connsiteY965" fmla="*/ 308134 h 514350"/>
                <a:gd name="connsiteX966" fmla="*/ 4525804 w 6400800"/>
                <a:gd name="connsiteY966" fmla="*/ 310039 h 514350"/>
                <a:gd name="connsiteX967" fmla="*/ 4523899 w 6400800"/>
                <a:gd name="connsiteY967" fmla="*/ 333851 h 514350"/>
                <a:gd name="connsiteX968" fmla="*/ 4523899 w 6400800"/>
                <a:gd name="connsiteY968" fmla="*/ 337661 h 514350"/>
                <a:gd name="connsiteX969" fmla="*/ 4522947 w 6400800"/>
                <a:gd name="connsiteY969" fmla="*/ 339566 h 514350"/>
                <a:gd name="connsiteX970" fmla="*/ 4517231 w 6400800"/>
                <a:gd name="connsiteY970" fmla="*/ 322421 h 514350"/>
                <a:gd name="connsiteX971" fmla="*/ 4514374 w 6400800"/>
                <a:gd name="connsiteY971" fmla="*/ 301466 h 514350"/>
                <a:gd name="connsiteX972" fmla="*/ 4517231 w 6400800"/>
                <a:gd name="connsiteY972" fmla="*/ 297656 h 514350"/>
                <a:gd name="connsiteX973" fmla="*/ 4521041 w 6400800"/>
                <a:gd name="connsiteY973" fmla="*/ 291941 h 514350"/>
                <a:gd name="connsiteX974" fmla="*/ 4516279 w 6400800"/>
                <a:gd name="connsiteY974" fmla="*/ 297656 h 514350"/>
                <a:gd name="connsiteX975" fmla="*/ 4514374 w 6400800"/>
                <a:gd name="connsiteY975" fmla="*/ 300514 h 514350"/>
                <a:gd name="connsiteX976" fmla="*/ 4514374 w 6400800"/>
                <a:gd name="connsiteY976" fmla="*/ 298609 h 514350"/>
                <a:gd name="connsiteX977" fmla="*/ 4517231 w 6400800"/>
                <a:gd name="connsiteY977" fmla="*/ 293846 h 514350"/>
                <a:gd name="connsiteX978" fmla="*/ 4520089 w 6400800"/>
                <a:gd name="connsiteY978" fmla="*/ 288131 h 514350"/>
                <a:gd name="connsiteX979" fmla="*/ 4516279 w 6400800"/>
                <a:gd name="connsiteY979" fmla="*/ 292894 h 514350"/>
                <a:gd name="connsiteX980" fmla="*/ 4514374 w 6400800"/>
                <a:gd name="connsiteY980" fmla="*/ 295751 h 514350"/>
                <a:gd name="connsiteX981" fmla="*/ 4512469 w 6400800"/>
                <a:gd name="connsiteY981" fmla="*/ 281464 h 514350"/>
                <a:gd name="connsiteX982" fmla="*/ 4511516 w 6400800"/>
                <a:gd name="connsiteY982" fmla="*/ 268129 h 514350"/>
                <a:gd name="connsiteX983" fmla="*/ 4510564 w 6400800"/>
                <a:gd name="connsiteY983" fmla="*/ 272891 h 514350"/>
                <a:gd name="connsiteX984" fmla="*/ 4506754 w 6400800"/>
                <a:gd name="connsiteY984" fmla="*/ 250984 h 514350"/>
                <a:gd name="connsiteX985" fmla="*/ 4506754 w 6400800"/>
                <a:gd name="connsiteY985" fmla="*/ 292894 h 514350"/>
                <a:gd name="connsiteX986" fmla="*/ 4501991 w 6400800"/>
                <a:gd name="connsiteY986" fmla="*/ 282416 h 514350"/>
                <a:gd name="connsiteX987" fmla="*/ 4494372 w 6400800"/>
                <a:gd name="connsiteY987" fmla="*/ 267176 h 514350"/>
                <a:gd name="connsiteX988" fmla="*/ 4486751 w 6400800"/>
                <a:gd name="connsiteY988" fmla="*/ 254794 h 514350"/>
                <a:gd name="connsiteX989" fmla="*/ 4480084 w 6400800"/>
                <a:gd name="connsiteY989" fmla="*/ 245269 h 514350"/>
                <a:gd name="connsiteX990" fmla="*/ 4474369 w 6400800"/>
                <a:gd name="connsiteY990" fmla="*/ 238601 h 514350"/>
                <a:gd name="connsiteX991" fmla="*/ 4469606 w 6400800"/>
                <a:gd name="connsiteY991" fmla="*/ 233839 h 514350"/>
                <a:gd name="connsiteX992" fmla="*/ 4471512 w 6400800"/>
                <a:gd name="connsiteY992" fmla="*/ 225266 h 514350"/>
                <a:gd name="connsiteX993" fmla="*/ 4477226 w 6400800"/>
                <a:gd name="connsiteY993" fmla="*/ 198596 h 514350"/>
                <a:gd name="connsiteX994" fmla="*/ 4481037 w 6400800"/>
                <a:gd name="connsiteY994" fmla="*/ 175736 h 514350"/>
                <a:gd name="connsiteX995" fmla="*/ 4473416 w 6400800"/>
                <a:gd name="connsiteY995" fmla="*/ 197644 h 514350"/>
                <a:gd name="connsiteX996" fmla="*/ 4463891 w 6400800"/>
                <a:gd name="connsiteY996" fmla="*/ 222409 h 514350"/>
                <a:gd name="connsiteX997" fmla="*/ 4455319 w 6400800"/>
                <a:gd name="connsiteY997" fmla="*/ 244316 h 514350"/>
                <a:gd name="connsiteX998" fmla="*/ 4453414 w 6400800"/>
                <a:gd name="connsiteY998" fmla="*/ 237649 h 514350"/>
                <a:gd name="connsiteX999" fmla="*/ 4454366 w 6400800"/>
                <a:gd name="connsiteY999" fmla="*/ 247174 h 514350"/>
                <a:gd name="connsiteX1000" fmla="*/ 4451509 w 6400800"/>
                <a:gd name="connsiteY1000" fmla="*/ 253841 h 514350"/>
                <a:gd name="connsiteX1001" fmla="*/ 4436269 w 6400800"/>
                <a:gd name="connsiteY1001" fmla="*/ 289084 h 514350"/>
                <a:gd name="connsiteX1002" fmla="*/ 4435316 w 6400800"/>
                <a:gd name="connsiteY1002" fmla="*/ 287179 h 514350"/>
                <a:gd name="connsiteX1003" fmla="*/ 4438174 w 6400800"/>
                <a:gd name="connsiteY1003" fmla="*/ 274796 h 514350"/>
                <a:gd name="connsiteX1004" fmla="*/ 4444841 w 6400800"/>
                <a:gd name="connsiteY1004" fmla="*/ 247174 h 514350"/>
                <a:gd name="connsiteX1005" fmla="*/ 4454366 w 6400800"/>
                <a:gd name="connsiteY1005" fmla="*/ 195739 h 514350"/>
                <a:gd name="connsiteX1006" fmla="*/ 4460081 w 6400800"/>
                <a:gd name="connsiteY1006" fmla="*/ 151924 h 514350"/>
                <a:gd name="connsiteX1007" fmla="*/ 4461987 w 6400800"/>
                <a:gd name="connsiteY1007" fmla="*/ 133826 h 514350"/>
                <a:gd name="connsiteX1008" fmla="*/ 4462939 w 6400800"/>
                <a:gd name="connsiteY1008" fmla="*/ 118586 h 514350"/>
                <a:gd name="connsiteX1009" fmla="*/ 4463891 w 6400800"/>
                <a:gd name="connsiteY1009" fmla="*/ 89059 h 514350"/>
                <a:gd name="connsiteX1010" fmla="*/ 4458176 w 6400800"/>
                <a:gd name="connsiteY1010" fmla="*/ 118586 h 514350"/>
                <a:gd name="connsiteX1011" fmla="*/ 4455319 w 6400800"/>
                <a:gd name="connsiteY1011" fmla="*/ 133826 h 514350"/>
                <a:gd name="connsiteX1012" fmla="*/ 4451509 w 6400800"/>
                <a:gd name="connsiteY1012" fmla="*/ 151924 h 514350"/>
                <a:gd name="connsiteX1013" fmla="*/ 4441984 w 6400800"/>
                <a:gd name="connsiteY1013" fmla="*/ 194786 h 514350"/>
                <a:gd name="connsiteX1014" fmla="*/ 4428649 w 6400800"/>
                <a:gd name="connsiteY1014" fmla="*/ 245269 h 514350"/>
                <a:gd name="connsiteX1015" fmla="*/ 4421981 w 6400800"/>
                <a:gd name="connsiteY1015" fmla="*/ 269081 h 514350"/>
                <a:gd name="connsiteX1016" fmla="*/ 4414362 w 6400800"/>
                <a:gd name="connsiteY1016" fmla="*/ 258604 h 514350"/>
                <a:gd name="connsiteX1017" fmla="*/ 4394359 w 6400800"/>
                <a:gd name="connsiteY1017" fmla="*/ 230029 h 514350"/>
                <a:gd name="connsiteX1018" fmla="*/ 4387691 w 6400800"/>
                <a:gd name="connsiteY1018" fmla="*/ 221456 h 514350"/>
                <a:gd name="connsiteX1019" fmla="*/ 4395312 w 6400800"/>
                <a:gd name="connsiteY1019" fmla="*/ 180499 h 514350"/>
                <a:gd name="connsiteX1020" fmla="*/ 4382929 w 6400800"/>
                <a:gd name="connsiteY1020" fmla="*/ 215741 h 514350"/>
                <a:gd name="connsiteX1021" fmla="*/ 4375309 w 6400800"/>
                <a:gd name="connsiteY1021" fmla="*/ 206216 h 514350"/>
                <a:gd name="connsiteX1022" fmla="*/ 4381976 w 6400800"/>
                <a:gd name="connsiteY1022" fmla="*/ 218599 h 514350"/>
                <a:gd name="connsiteX1023" fmla="*/ 4369594 w 6400800"/>
                <a:gd name="connsiteY1023" fmla="*/ 259556 h 514350"/>
                <a:gd name="connsiteX1024" fmla="*/ 4368641 w 6400800"/>
                <a:gd name="connsiteY1024" fmla="*/ 241459 h 514350"/>
                <a:gd name="connsiteX1025" fmla="*/ 4366737 w 6400800"/>
                <a:gd name="connsiteY1025" fmla="*/ 263366 h 514350"/>
                <a:gd name="connsiteX1026" fmla="*/ 4365784 w 6400800"/>
                <a:gd name="connsiteY1026" fmla="*/ 274796 h 514350"/>
                <a:gd name="connsiteX1027" fmla="*/ 4362926 w 6400800"/>
                <a:gd name="connsiteY1027" fmla="*/ 285274 h 514350"/>
                <a:gd name="connsiteX1028" fmla="*/ 4362926 w 6400800"/>
                <a:gd name="connsiteY1028" fmla="*/ 282416 h 514350"/>
                <a:gd name="connsiteX1029" fmla="*/ 4361022 w 6400800"/>
                <a:gd name="connsiteY1029" fmla="*/ 261461 h 514350"/>
                <a:gd name="connsiteX1030" fmla="*/ 4359116 w 6400800"/>
                <a:gd name="connsiteY1030" fmla="*/ 283369 h 514350"/>
                <a:gd name="connsiteX1031" fmla="*/ 4359116 w 6400800"/>
                <a:gd name="connsiteY1031" fmla="*/ 290989 h 514350"/>
                <a:gd name="connsiteX1032" fmla="*/ 4357212 w 6400800"/>
                <a:gd name="connsiteY1032" fmla="*/ 295751 h 514350"/>
                <a:gd name="connsiteX1033" fmla="*/ 4351497 w 6400800"/>
                <a:gd name="connsiteY1033" fmla="*/ 284321 h 514350"/>
                <a:gd name="connsiteX1034" fmla="*/ 4351497 w 6400800"/>
                <a:gd name="connsiteY1034" fmla="*/ 257651 h 514350"/>
                <a:gd name="connsiteX1035" fmla="*/ 4351497 w 6400800"/>
                <a:gd name="connsiteY1035" fmla="*/ 238601 h 514350"/>
                <a:gd name="connsiteX1036" fmla="*/ 4349591 w 6400800"/>
                <a:gd name="connsiteY1036" fmla="*/ 221456 h 514350"/>
                <a:gd name="connsiteX1037" fmla="*/ 4345781 w 6400800"/>
                <a:gd name="connsiteY1037" fmla="*/ 194786 h 514350"/>
                <a:gd name="connsiteX1038" fmla="*/ 4342924 w 6400800"/>
                <a:gd name="connsiteY1038" fmla="*/ 170974 h 514350"/>
                <a:gd name="connsiteX1039" fmla="*/ 4341972 w 6400800"/>
                <a:gd name="connsiteY1039" fmla="*/ 194786 h 514350"/>
                <a:gd name="connsiteX1040" fmla="*/ 4341972 w 6400800"/>
                <a:gd name="connsiteY1040" fmla="*/ 217646 h 514350"/>
                <a:gd name="connsiteX1041" fmla="*/ 4340066 w 6400800"/>
                <a:gd name="connsiteY1041" fmla="*/ 205264 h 514350"/>
                <a:gd name="connsiteX1042" fmla="*/ 4339114 w 6400800"/>
                <a:gd name="connsiteY1042" fmla="*/ 226219 h 514350"/>
                <a:gd name="connsiteX1043" fmla="*/ 4338162 w 6400800"/>
                <a:gd name="connsiteY1043" fmla="*/ 250031 h 514350"/>
                <a:gd name="connsiteX1044" fmla="*/ 4338162 w 6400800"/>
                <a:gd name="connsiteY1044" fmla="*/ 252889 h 514350"/>
                <a:gd name="connsiteX1045" fmla="*/ 4337209 w 6400800"/>
                <a:gd name="connsiteY1045" fmla="*/ 250984 h 514350"/>
                <a:gd name="connsiteX1046" fmla="*/ 4318159 w 6400800"/>
                <a:gd name="connsiteY1046" fmla="*/ 196691 h 514350"/>
                <a:gd name="connsiteX1047" fmla="*/ 4289584 w 6400800"/>
                <a:gd name="connsiteY1047" fmla="*/ 116681 h 514350"/>
                <a:gd name="connsiteX1048" fmla="*/ 4278154 w 6400800"/>
                <a:gd name="connsiteY1048" fmla="*/ 86201 h 514350"/>
                <a:gd name="connsiteX1049" fmla="*/ 4285774 w 6400800"/>
                <a:gd name="connsiteY1049" fmla="*/ 117634 h 514350"/>
                <a:gd name="connsiteX1050" fmla="*/ 4307681 w 6400800"/>
                <a:gd name="connsiteY1050" fmla="*/ 199549 h 514350"/>
                <a:gd name="connsiteX1051" fmla="*/ 4334351 w 6400800"/>
                <a:gd name="connsiteY1051" fmla="*/ 295751 h 514350"/>
                <a:gd name="connsiteX1052" fmla="*/ 4334351 w 6400800"/>
                <a:gd name="connsiteY1052" fmla="*/ 296704 h 514350"/>
                <a:gd name="connsiteX1053" fmla="*/ 4334351 w 6400800"/>
                <a:gd name="connsiteY1053" fmla="*/ 294799 h 514350"/>
                <a:gd name="connsiteX1054" fmla="*/ 4334351 w 6400800"/>
                <a:gd name="connsiteY1054" fmla="*/ 301466 h 514350"/>
                <a:gd name="connsiteX1055" fmla="*/ 4333399 w 6400800"/>
                <a:gd name="connsiteY1055" fmla="*/ 315754 h 514350"/>
                <a:gd name="connsiteX1056" fmla="*/ 4329589 w 6400800"/>
                <a:gd name="connsiteY1056" fmla="*/ 344329 h 514350"/>
                <a:gd name="connsiteX1057" fmla="*/ 4328637 w 6400800"/>
                <a:gd name="connsiteY1057" fmla="*/ 343376 h 514350"/>
                <a:gd name="connsiteX1058" fmla="*/ 4326731 w 6400800"/>
                <a:gd name="connsiteY1058" fmla="*/ 340519 h 514350"/>
                <a:gd name="connsiteX1059" fmla="*/ 4325779 w 6400800"/>
                <a:gd name="connsiteY1059" fmla="*/ 333851 h 514350"/>
                <a:gd name="connsiteX1060" fmla="*/ 4315301 w 6400800"/>
                <a:gd name="connsiteY1060" fmla="*/ 267176 h 514350"/>
                <a:gd name="connsiteX1061" fmla="*/ 4301966 w 6400800"/>
                <a:gd name="connsiteY1061" fmla="*/ 202406 h 514350"/>
                <a:gd name="connsiteX1062" fmla="*/ 4303872 w 6400800"/>
                <a:gd name="connsiteY1062" fmla="*/ 268129 h 514350"/>
                <a:gd name="connsiteX1063" fmla="*/ 4303872 w 6400800"/>
                <a:gd name="connsiteY1063" fmla="*/ 274796 h 514350"/>
                <a:gd name="connsiteX1064" fmla="*/ 4301966 w 6400800"/>
                <a:gd name="connsiteY1064" fmla="*/ 290036 h 514350"/>
                <a:gd name="connsiteX1065" fmla="*/ 4300062 w 6400800"/>
                <a:gd name="connsiteY1065" fmla="*/ 300514 h 514350"/>
                <a:gd name="connsiteX1066" fmla="*/ 4288631 w 6400800"/>
                <a:gd name="connsiteY1066" fmla="*/ 286226 h 514350"/>
                <a:gd name="connsiteX1067" fmla="*/ 4299109 w 6400800"/>
                <a:gd name="connsiteY1067" fmla="*/ 305276 h 514350"/>
                <a:gd name="connsiteX1068" fmla="*/ 4296251 w 6400800"/>
                <a:gd name="connsiteY1068" fmla="*/ 323374 h 514350"/>
                <a:gd name="connsiteX1069" fmla="*/ 4292441 w 6400800"/>
                <a:gd name="connsiteY1069" fmla="*/ 346234 h 514350"/>
                <a:gd name="connsiteX1070" fmla="*/ 4290537 w 6400800"/>
                <a:gd name="connsiteY1070" fmla="*/ 343376 h 514350"/>
                <a:gd name="connsiteX1071" fmla="*/ 4288631 w 6400800"/>
                <a:gd name="connsiteY1071" fmla="*/ 308134 h 514350"/>
                <a:gd name="connsiteX1072" fmla="*/ 4281964 w 6400800"/>
                <a:gd name="connsiteY1072" fmla="*/ 231934 h 514350"/>
                <a:gd name="connsiteX1073" fmla="*/ 4277201 w 6400800"/>
                <a:gd name="connsiteY1073" fmla="*/ 309086 h 514350"/>
                <a:gd name="connsiteX1074" fmla="*/ 4277201 w 6400800"/>
                <a:gd name="connsiteY1074" fmla="*/ 318611 h 514350"/>
                <a:gd name="connsiteX1075" fmla="*/ 4273391 w 6400800"/>
                <a:gd name="connsiteY1075" fmla="*/ 310039 h 514350"/>
                <a:gd name="connsiteX1076" fmla="*/ 4272439 w 6400800"/>
                <a:gd name="connsiteY1076" fmla="*/ 303371 h 514350"/>
                <a:gd name="connsiteX1077" fmla="*/ 4270534 w 6400800"/>
                <a:gd name="connsiteY1077" fmla="*/ 273844 h 514350"/>
                <a:gd name="connsiteX1078" fmla="*/ 4269581 w 6400800"/>
                <a:gd name="connsiteY1078" fmla="*/ 260509 h 514350"/>
                <a:gd name="connsiteX1079" fmla="*/ 4269581 w 6400800"/>
                <a:gd name="connsiteY1079" fmla="*/ 255746 h 514350"/>
                <a:gd name="connsiteX1080" fmla="*/ 4270534 w 6400800"/>
                <a:gd name="connsiteY1080" fmla="*/ 234791 h 514350"/>
                <a:gd name="connsiteX1081" fmla="*/ 4273391 w 6400800"/>
                <a:gd name="connsiteY1081" fmla="*/ 155734 h 514350"/>
                <a:gd name="connsiteX1082" fmla="*/ 4259104 w 6400800"/>
                <a:gd name="connsiteY1082" fmla="*/ 233839 h 514350"/>
                <a:gd name="connsiteX1083" fmla="*/ 4253389 w 6400800"/>
                <a:gd name="connsiteY1083" fmla="*/ 271939 h 514350"/>
                <a:gd name="connsiteX1084" fmla="*/ 4252437 w 6400800"/>
                <a:gd name="connsiteY1084" fmla="*/ 270034 h 514350"/>
                <a:gd name="connsiteX1085" fmla="*/ 4253389 w 6400800"/>
                <a:gd name="connsiteY1085" fmla="*/ 262414 h 514350"/>
                <a:gd name="connsiteX1086" fmla="*/ 4255294 w 6400800"/>
                <a:gd name="connsiteY1086" fmla="*/ 240506 h 514350"/>
                <a:gd name="connsiteX1087" fmla="*/ 4249579 w 6400800"/>
                <a:gd name="connsiteY1087" fmla="*/ 262414 h 514350"/>
                <a:gd name="connsiteX1088" fmla="*/ 4248626 w 6400800"/>
                <a:gd name="connsiteY1088" fmla="*/ 264319 h 514350"/>
                <a:gd name="connsiteX1089" fmla="*/ 4246722 w 6400800"/>
                <a:gd name="connsiteY1089" fmla="*/ 261461 h 514350"/>
                <a:gd name="connsiteX1090" fmla="*/ 4244816 w 6400800"/>
                <a:gd name="connsiteY1090" fmla="*/ 257651 h 514350"/>
                <a:gd name="connsiteX1091" fmla="*/ 4244816 w 6400800"/>
                <a:gd name="connsiteY1091" fmla="*/ 251936 h 514350"/>
                <a:gd name="connsiteX1092" fmla="*/ 4243864 w 6400800"/>
                <a:gd name="connsiteY1092" fmla="*/ 256699 h 514350"/>
                <a:gd name="connsiteX1093" fmla="*/ 4240054 w 6400800"/>
                <a:gd name="connsiteY1093" fmla="*/ 251936 h 514350"/>
                <a:gd name="connsiteX1094" fmla="*/ 4229576 w 6400800"/>
                <a:gd name="connsiteY1094" fmla="*/ 235744 h 514350"/>
                <a:gd name="connsiteX1095" fmla="*/ 4220051 w 6400800"/>
                <a:gd name="connsiteY1095" fmla="*/ 222409 h 514350"/>
                <a:gd name="connsiteX1096" fmla="*/ 4226719 w 6400800"/>
                <a:gd name="connsiteY1096" fmla="*/ 237649 h 514350"/>
                <a:gd name="connsiteX1097" fmla="*/ 4234339 w 6400800"/>
                <a:gd name="connsiteY1097" fmla="*/ 254794 h 514350"/>
                <a:gd name="connsiteX1098" fmla="*/ 4236244 w 6400800"/>
                <a:gd name="connsiteY1098" fmla="*/ 258604 h 514350"/>
                <a:gd name="connsiteX1099" fmla="*/ 4231481 w 6400800"/>
                <a:gd name="connsiteY1099" fmla="*/ 251936 h 514350"/>
                <a:gd name="connsiteX1100" fmla="*/ 4220051 w 6400800"/>
                <a:gd name="connsiteY1100" fmla="*/ 237649 h 514350"/>
                <a:gd name="connsiteX1101" fmla="*/ 4202906 w 6400800"/>
                <a:gd name="connsiteY1101" fmla="*/ 219551 h 514350"/>
                <a:gd name="connsiteX1102" fmla="*/ 4196239 w 6400800"/>
                <a:gd name="connsiteY1102" fmla="*/ 213836 h 514350"/>
                <a:gd name="connsiteX1103" fmla="*/ 4201954 w 6400800"/>
                <a:gd name="connsiteY1103" fmla="*/ 220504 h 514350"/>
                <a:gd name="connsiteX1104" fmla="*/ 4216241 w 6400800"/>
                <a:gd name="connsiteY1104" fmla="*/ 240506 h 514350"/>
                <a:gd name="connsiteX1105" fmla="*/ 4225766 w 6400800"/>
                <a:gd name="connsiteY1105" fmla="*/ 255746 h 514350"/>
                <a:gd name="connsiteX1106" fmla="*/ 4235291 w 6400800"/>
                <a:gd name="connsiteY1106" fmla="*/ 273844 h 514350"/>
                <a:gd name="connsiteX1107" fmla="*/ 4235291 w 6400800"/>
                <a:gd name="connsiteY1107" fmla="*/ 274796 h 514350"/>
                <a:gd name="connsiteX1108" fmla="*/ 4235291 w 6400800"/>
                <a:gd name="connsiteY1108" fmla="*/ 282416 h 514350"/>
                <a:gd name="connsiteX1109" fmla="*/ 4234339 w 6400800"/>
                <a:gd name="connsiteY1109" fmla="*/ 281464 h 514350"/>
                <a:gd name="connsiteX1110" fmla="*/ 4229576 w 6400800"/>
                <a:gd name="connsiteY1110" fmla="*/ 276701 h 514350"/>
                <a:gd name="connsiteX1111" fmla="*/ 4233387 w 6400800"/>
                <a:gd name="connsiteY1111" fmla="*/ 282416 h 514350"/>
                <a:gd name="connsiteX1112" fmla="*/ 4235291 w 6400800"/>
                <a:gd name="connsiteY1112" fmla="*/ 284321 h 514350"/>
                <a:gd name="connsiteX1113" fmla="*/ 4235291 w 6400800"/>
                <a:gd name="connsiteY1113" fmla="*/ 285274 h 514350"/>
                <a:gd name="connsiteX1114" fmla="*/ 4229576 w 6400800"/>
                <a:gd name="connsiteY1114" fmla="*/ 310039 h 514350"/>
                <a:gd name="connsiteX1115" fmla="*/ 4222909 w 6400800"/>
                <a:gd name="connsiteY1115" fmla="*/ 295751 h 514350"/>
                <a:gd name="connsiteX1116" fmla="*/ 4228624 w 6400800"/>
                <a:gd name="connsiteY1116" fmla="*/ 316706 h 514350"/>
                <a:gd name="connsiteX1117" fmla="*/ 4226719 w 6400800"/>
                <a:gd name="connsiteY1117" fmla="*/ 327184 h 514350"/>
                <a:gd name="connsiteX1118" fmla="*/ 4223862 w 6400800"/>
                <a:gd name="connsiteY1118" fmla="*/ 341471 h 514350"/>
                <a:gd name="connsiteX1119" fmla="*/ 4222909 w 6400800"/>
                <a:gd name="connsiteY1119" fmla="*/ 334804 h 514350"/>
                <a:gd name="connsiteX1120" fmla="*/ 4219099 w 6400800"/>
                <a:gd name="connsiteY1120" fmla="*/ 311944 h 514350"/>
                <a:gd name="connsiteX1121" fmla="*/ 4219099 w 6400800"/>
                <a:gd name="connsiteY1121" fmla="*/ 331946 h 514350"/>
                <a:gd name="connsiteX1122" fmla="*/ 4217194 w 6400800"/>
                <a:gd name="connsiteY1122" fmla="*/ 322421 h 514350"/>
                <a:gd name="connsiteX1123" fmla="*/ 4198144 w 6400800"/>
                <a:gd name="connsiteY1123" fmla="*/ 240506 h 514350"/>
                <a:gd name="connsiteX1124" fmla="*/ 4205764 w 6400800"/>
                <a:gd name="connsiteY1124" fmla="*/ 323374 h 514350"/>
                <a:gd name="connsiteX1125" fmla="*/ 4210526 w 6400800"/>
                <a:gd name="connsiteY1125" fmla="*/ 364331 h 514350"/>
                <a:gd name="connsiteX1126" fmla="*/ 4210526 w 6400800"/>
                <a:gd name="connsiteY1126" fmla="*/ 363379 h 514350"/>
                <a:gd name="connsiteX1127" fmla="*/ 4206716 w 6400800"/>
                <a:gd name="connsiteY1127" fmla="*/ 350044 h 514350"/>
                <a:gd name="connsiteX1128" fmla="*/ 4202906 w 6400800"/>
                <a:gd name="connsiteY1128" fmla="*/ 338614 h 514350"/>
                <a:gd name="connsiteX1129" fmla="*/ 4202906 w 6400800"/>
                <a:gd name="connsiteY1129" fmla="*/ 350996 h 514350"/>
                <a:gd name="connsiteX1130" fmla="*/ 4202906 w 6400800"/>
                <a:gd name="connsiteY1130" fmla="*/ 365284 h 514350"/>
                <a:gd name="connsiteX1131" fmla="*/ 4202906 w 6400800"/>
                <a:gd name="connsiteY1131" fmla="*/ 373856 h 514350"/>
                <a:gd name="connsiteX1132" fmla="*/ 4202906 w 6400800"/>
                <a:gd name="connsiteY1132" fmla="*/ 380524 h 514350"/>
                <a:gd name="connsiteX1133" fmla="*/ 4201954 w 6400800"/>
                <a:gd name="connsiteY1133" fmla="*/ 378619 h 514350"/>
                <a:gd name="connsiteX1134" fmla="*/ 4201001 w 6400800"/>
                <a:gd name="connsiteY1134" fmla="*/ 361474 h 514350"/>
                <a:gd name="connsiteX1135" fmla="*/ 4196239 w 6400800"/>
                <a:gd name="connsiteY1135" fmla="*/ 290989 h 514350"/>
                <a:gd name="connsiteX1136" fmla="*/ 4191476 w 6400800"/>
                <a:gd name="connsiteY1136" fmla="*/ 343376 h 514350"/>
                <a:gd name="connsiteX1137" fmla="*/ 4188619 w 6400800"/>
                <a:gd name="connsiteY1137" fmla="*/ 335756 h 514350"/>
                <a:gd name="connsiteX1138" fmla="*/ 4181951 w 6400800"/>
                <a:gd name="connsiteY1138" fmla="*/ 319564 h 514350"/>
                <a:gd name="connsiteX1139" fmla="*/ 4180999 w 6400800"/>
                <a:gd name="connsiteY1139" fmla="*/ 316706 h 514350"/>
                <a:gd name="connsiteX1140" fmla="*/ 4180999 w 6400800"/>
                <a:gd name="connsiteY1140" fmla="*/ 256699 h 514350"/>
                <a:gd name="connsiteX1141" fmla="*/ 4180999 w 6400800"/>
                <a:gd name="connsiteY1141" fmla="*/ 230029 h 514350"/>
                <a:gd name="connsiteX1142" fmla="*/ 4177189 w 6400800"/>
                <a:gd name="connsiteY1142" fmla="*/ 256699 h 514350"/>
                <a:gd name="connsiteX1143" fmla="*/ 4175284 w 6400800"/>
                <a:gd name="connsiteY1143" fmla="*/ 270034 h 514350"/>
                <a:gd name="connsiteX1144" fmla="*/ 4174331 w 6400800"/>
                <a:gd name="connsiteY1144" fmla="*/ 251936 h 514350"/>
                <a:gd name="connsiteX1145" fmla="*/ 4168616 w 6400800"/>
                <a:gd name="connsiteY1145" fmla="*/ 176689 h 514350"/>
                <a:gd name="connsiteX1146" fmla="*/ 4162901 w 6400800"/>
                <a:gd name="connsiteY1146" fmla="*/ 251936 h 514350"/>
                <a:gd name="connsiteX1147" fmla="*/ 4160996 w 6400800"/>
                <a:gd name="connsiteY1147" fmla="*/ 287179 h 514350"/>
                <a:gd name="connsiteX1148" fmla="*/ 4154329 w 6400800"/>
                <a:gd name="connsiteY1148" fmla="*/ 303371 h 514350"/>
                <a:gd name="connsiteX1149" fmla="*/ 4146709 w 6400800"/>
                <a:gd name="connsiteY1149" fmla="*/ 280511 h 514350"/>
                <a:gd name="connsiteX1150" fmla="*/ 4140041 w 6400800"/>
                <a:gd name="connsiteY1150" fmla="*/ 246221 h 514350"/>
                <a:gd name="connsiteX1151" fmla="*/ 4133374 w 6400800"/>
                <a:gd name="connsiteY1151" fmla="*/ 224314 h 514350"/>
                <a:gd name="connsiteX1152" fmla="*/ 4134326 w 6400800"/>
                <a:gd name="connsiteY1152" fmla="*/ 230029 h 514350"/>
                <a:gd name="connsiteX1153" fmla="*/ 4136231 w 6400800"/>
                <a:gd name="connsiteY1153" fmla="*/ 247174 h 514350"/>
                <a:gd name="connsiteX1154" fmla="*/ 4136231 w 6400800"/>
                <a:gd name="connsiteY1154" fmla="*/ 250031 h 514350"/>
                <a:gd name="connsiteX1155" fmla="*/ 4118134 w 6400800"/>
                <a:gd name="connsiteY1155" fmla="*/ 197644 h 514350"/>
                <a:gd name="connsiteX1156" fmla="*/ 4093369 w 6400800"/>
                <a:gd name="connsiteY1156" fmla="*/ 121444 h 514350"/>
                <a:gd name="connsiteX1157" fmla="*/ 4083844 w 6400800"/>
                <a:gd name="connsiteY1157" fmla="*/ 92869 h 514350"/>
                <a:gd name="connsiteX1158" fmla="*/ 4089559 w 6400800"/>
                <a:gd name="connsiteY1158" fmla="*/ 122396 h 514350"/>
                <a:gd name="connsiteX1159" fmla="*/ 4106704 w 6400800"/>
                <a:gd name="connsiteY1159" fmla="*/ 200501 h 514350"/>
                <a:gd name="connsiteX1160" fmla="*/ 4119086 w 6400800"/>
                <a:gd name="connsiteY1160" fmla="*/ 248126 h 514350"/>
                <a:gd name="connsiteX1161" fmla="*/ 4117181 w 6400800"/>
                <a:gd name="connsiteY1161" fmla="*/ 262414 h 514350"/>
                <a:gd name="connsiteX1162" fmla="*/ 4114324 w 6400800"/>
                <a:gd name="connsiteY1162" fmla="*/ 290036 h 514350"/>
                <a:gd name="connsiteX1163" fmla="*/ 4110514 w 6400800"/>
                <a:gd name="connsiteY1163" fmla="*/ 284321 h 514350"/>
                <a:gd name="connsiteX1164" fmla="*/ 4114324 w 6400800"/>
                <a:gd name="connsiteY1164" fmla="*/ 269081 h 514350"/>
                <a:gd name="connsiteX1165" fmla="*/ 4108609 w 6400800"/>
                <a:gd name="connsiteY1165" fmla="*/ 282416 h 514350"/>
                <a:gd name="connsiteX1166" fmla="*/ 4102894 w 6400800"/>
                <a:gd name="connsiteY1166" fmla="*/ 273844 h 514350"/>
                <a:gd name="connsiteX1167" fmla="*/ 4096226 w 6400800"/>
                <a:gd name="connsiteY1167" fmla="*/ 263366 h 514350"/>
                <a:gd name="connsiteX1168" fmla="*/ 4097179 w 6400800"/>
                <a:gd name="connsiteY1168" fmla="*/ 262414 h 514350"/>
                <a:gd name="connsiteX1169" fmla="*/ 4096226 w 6400800"/>
                <a:gd name="connsiteY1169" fmla="*/ 263366 h 514350"/>
                <a:gd name="connsiteX1170" fmla="*/ 4090511 w 6400800"/>
                <a:gd name="connsiteY1170" fmla="*/ 253841 h 514350"/>
                <a:gd name="connsiteX1171" fmla="*/ 4090511 w 6400800"/>
                <a:gd name="connsiteY1171" fmla="*/ 252889 h 514350"/>
                <a:gd name="connsiteX1172" fmla="*/ 4090511 w 6400800"/>
                <a:gd name="connsiteY1172" fmla="*/ 238601 h 514350"/>
                <a:gd name="connsiteX1173" fmla="*/ 4090511 w 6400800"/>
                <a:gd name="connsiteY1173" fmla="*/ 215741 h 514350"/>
                <a:gd name="connsiteX1174" fmla="*/ 4089559 w 6400800"/>
                <a:gd name="connsiteY1174" fmla="*/ 195739 h 514350"/>
                <a:gd name="connsiteX1175" fmla="*/ 4086701 w 6400800"/>
                <a:gd name="connsiteY1175" fmla="*/ 214789 h 514350"/>
                <a:gd name="connsiteX1176" fmla="*/ 4083844 w 6400800"/>
                <a:gd name="connsiteY1176" fmla="*/ 236696 h 514350"/>
                <a:gd name="connsiteX1177" fmla="*/ 4083844 w 6400800"/>
                <a:gd name="connsiteY1177" fmla="*/ 239554 h 514350"/>
                <a:gd name="connsiteX1178" fmla="*/ 4081939 w 6400800"/>
                <a:gd name="connsiteY1178" fmla="*/ 236696 h 514350"/>
                <a:gd name="connsiteX1179" fmla="*/ 4081939 w 6400800"/>
                <a:gd name="connsiteY1179" fmla="*/ 234791 h 514350"/>
                <a:gd name="connsiteX1180" fmla="*/ 4081939 w 6400800"/>
                <a:gd name="connsiteY1180" fmla="*/ 210026 h 514350"/>
                <a:gd name="connsiteX1181" fmla="*/ 4081939 w 6400800"/>
                <a:gd name="connsiteY1181" fmla="*/ 188119 h 514350"/>
                <a:gd name="connsiteX1182" fmla="*/ 4078129 w 6400800"/>
                <a:gd name="connsiteY1182" fmla="*/ 210026 h 514350"/>
                <a:gd name="connsiteX1183" fmla="*/ 4075271 w 6400800"/>
                <a:gd name="connsiteY1183" fmla="*/ 227171 h 514350"/>
                <a:gd name="connsiteX1184" fmla="*/ 4059079 w 6400800"/>
                <a:gd name="connsiteY1184" fmla="*/ 202406 h 514350"/>
                <a:gd name="connsiteX1185" fmla="*/ 4073366 w 6400800"/>
                <a:gd name="connsiteY1185" fmla="*/ 236696 h 514350"/>
                <a:gd name="connsiteX1186" fmla="*/ 4071461 w 6400800"/>
                <a:gd name="connsiteY1186" fmla="*/ 250984 h 514350"/>
                <a:gd name="connsiteX1187" fmla="*/ 4067651 w 6400800"/>
                <a:gd name="connsiteY1187" fmla="*/ 268129 h 514350"/>
                <a:gd name="connsiteX1188" fmla="*/ 4064794 w 6400800"/>
                <a:gd name="connsiteY1188" fmla="*/ 279559 h 514350"/>
                <a:gd name="connsiteX1189" fmla="*/ 4061936 w 6400800"/>
                <a:gd name="connsiteY1189" fmla="*/ 253841 h 514350"/>
                <a:gd name="connsiteX1190" fmla="*/ 4054316 w 6400800"/>
                <a:gd name="connsiteY1190" fmla="*/ 207169 h 514350"/>
                <a:gd name="connsiteX1191" fmla="*/ 4050506 w 6400800"/>
                <a:gd name="connsiteY1191" fmla="*/ 186214 h 514350"/>
                <a:gd name="connsiteX1192" fmla="*/ 4046696 w 6400800"/>
                <a:gd name="connsiteY1192" fmla="*/ 168116 h 514350"/>
                <a:gd name="connsiteX1193" fmla="*/ 4040029 w 6400800"/>
                <a:gd name="connsiteY1193" fmla="*/ 137636 h 514350"/>
                <a:gd name="connsiteX1194" fmla="*/ 4034314 w 6400800"/>
                <a:gd name="connsiteY1194" fmla="*/ 111919 h 514350"/>
                <a:gd name="connsiteX1195" fmla="*/ 4036219 w 6400800"/>
                <a:gd name="connsiteY1195" fmla="*/ 138589 h 514350"/>
                <a:gd name="connsiteX1196" fmla="*/ 4039076 w 6400800"/>
                <a:gd name="connsiteY1196" fmla="*/ 169069 h 514350"/>
                <a:gd name="connsiteX1197" fmla="*/ 4042886 w 6400800"/>
                <a:gd name="connsiteY1197" fmla="*/ 208121 h 514350"/>
                <a:gd name="connsiteX1198" fmla="*/ 4044791 w 6400800"/>
                <a:gd name="connsiteY1198" fmla="*/ 238601 h 514350"/>
                <a:gd name="connsiteX1199" fmla="*/ 4031456 w 6400800"/>
                <a:gd name="connsiteY1199" fmla="*/ 170021 h 514350"/>
                <a:gd name="connsiteX1200" fmla="*/ 4036219 w 6400800"/>
                <a:gd name="connsiteY1200" fmla="*/ 252889 h 514350"/>
                <a:gd name="connsiteX1201" fmla="*/ 4037171 w 6400800"/>
                <a:gd name="connsiteY1201" fmla="*/ 264319 h 514350"/>
                <a:gd name="connsiteX1202" fmla="*/ 4035266 w 6400800"/>
                <a:gd name="connsiteY1202" fmla="*/ 271939 h 514350"/>
                <a:gd name="connsiteX1203" fmla="*/ 4030504 w 6400800"/>
                <a:gd name="connsiteY1203" fmla="*/ 266224 h 514350"/>
                <a:gd name="connsiteX1204" fmla="*/ 4023836 w 6400800"/>
                <a:gd name="connsiteY1204" fmla="*/ 258604 h 514350"/>
                <a:gd name="connsiteX1205" fmla="*/ 4009549 w 6400800"/>
                <a:gd name="connsiteY1205" fmla="*/ 229076 h 514350"/>
                <a:gd name="connsiteX1206" fmla="*/ 3996214 w 6400800"/>
                <a:gd name="connsiteY1206" fmla="*/ 203359 h 514350"/>
                <a:gd name="connsiteX1207" fmla="*/ 4005739 w 6400800"/>
                <a:gd name="connsiteY1207" fmla="*/ 230981 h 514350"/>
                <a:gd name="connsiteX1208" fmla="*/ 4014311 w 6400800"/>
                <a:gd name="connsiteY1208" fmla="*/ 255746 h 514350"/>
                <a:gd name="connsiteX1209" fmla="*/ 4007644 w 6400800"/>
                <a:gd name="connsiteY1209" fmla="*/ 243364 h 514350"/>
                <a:gd name="connsiteX1210" fmla="*/ 4015264 w 6400800"/>
                <a:gd name="connsiteY1210" fmla="*/ 267176 h 514350"/>
                <a:gd name="connsiteX1211" fmla="*/ 4024789 w 6400800"/>
                <a:gd name="connsiteY1211" fmla="*/ 294799 h 514350"/>
                <a:gd name="connsiteX1212" fmla="*/ 4026694 w 6400800"/>
                <a:gd name="connsiteY1212" fmla="*/ 301466 h 514350"/>
                <a:gd name="connsiteX1213" fmla="*/ 4017169 w 6400800"/>
                <a:gd name="connsiteY1213" fmla="*/ 329089 h 514350"/>
                <a:gd name="connsiteX1214" fmla="*/ 4016216 w 6400800"/>
                <a:gd name="connsiteY1214" fmla="*/ 328136 h 514350"/>
                <a:gd name="connsiteX1215" fmla="*/ 4005739 w 6400800"/>
                <a:gd name="connsiteY1215" fmla="*/ 320516 h 514350"/>
                <a:gd name="connsiteX1216" fmla="*/ 4005739 w 6400800"/>
                <a:gd name="connsiteY1216" fmla="*/ 318611 h 514350"/>
                <a:gd name="connsiteX1217" fmla="*/ 4004786 w 6400800"/>
                <a:gd name="connsiteY1217" fmla="*/ 310991 h 514350"/>
                <a:gd name="connsiteX1218" fmla="*/ 4002881 w 6400800"/>
                <a:gd name="connsiteY1218" fmla="*/ 269081 h 514350"/>
                <a:gd name="connsiteX1219" fmla="*/ 4000024 w 6400800"/>
                <a:gd name="connsiteY1219" fmla="*/ 284321 h 514350"/>
                <a:gd name="connsiteX1220" fmla="*/ 3993356 w 6400800"/>
                <a:gd name="connsiteY1220" fmla="*/ 248126 h 514350"/>
                <a:gd name="connsiteX1221" fmla="*/ 3993356 w 6400800"/>
                <a:gd name="connsiteY1221" fmla="*/ 286226 h 514350"/>
                <a:gd name="connsiteX1222" fmla="*/ 3992404 w 6400800"/>
                <a:gd name="connsiteY1222" fmla="*/ 286226 h 514350"/>
                <a:gd name="connsiteX1223" fmla="*/ 3990499 w 6400800"/>
                <a:gd name="connsiteY1223" fmla="*/ 287179 h 514350"/>
                <a:gd name="connsiteX1224" fmla="*/ 3985736 w 6400800"/>
                <a:gd name="connsiteY1224" fmla="*/ 292894 h 514350"/>
                <a:gd name="connsiteX1225" fmla="*/ 3985736 w 6400800"/>
                <a:gd name="connsiteY1225" fmla="*/ 292894 h 514350"/>
                <a:gd name="connsiteX1226" fmla="*/ 3985736 w 6400800"/>
                <a:gd name="connsiteY1226" fmla="*/ 293846 h 514350"/>
                <a:gd name="connsiteX1227" fmla="*/ 3983831 w 6400800"/>
                <a:gd name="connsiteY1227" fmla="*/ 313849 h 514350"/>
                <a:gd name="connsiteX1228" fmla="*/ 3978116 w 6400800"/>
                <a:gd name="connsiteY1228" fmla="*/ 303371 h 514350"/>
                <a:gd name="connsiteX1229" fmla="*/ 3987641 w 6400800"/>
                <a:gd name="connsiteY1229" fmla="*/ 272891 h 514350"/>
                <a:gd name="connsiteX1230" fmla="*/ 3976211 w 6400800"/>
                <a:gd name="connsiteY1230" fmla="*/ 298609 h 514350"/>
                <a:gd name="connsiteX1231" fmla="*/ 3973354 w 6400800"/>
                <a:gd name="connsiteY1231" fmla="*/ 293846 h 514350"/>
                <a:gd name="connsiteX1232" fmla="*/ 3973354 w 6400800"/>
                <a:gd name="connsiteY1232" fmla="*/ 288131 h 514350"/>
                <a:gd name="connsiteX1233" fmla="*/ 3973354 w 6400800"/>
                <a:gd name="connsiteY1233" fmla="*/ 287179 h 514350"/>
                <a:gd name="connsiteX1234" fmla="*/ 3977164 w 6400800"/>
                <a:gd name="connsiteY1234" fmla="*/ 278606 h 514350"/>
                <a:gd name="connsiteX1235" fmla="*/ 3980974 w 6400800"/>
                <a:gd name="connsiteY1235" fmla="*/ 270986 h 514350"/>
                <a:gd name="connsiteX1236" fmla="*/ 3976211 w 6400800"/>
                <a:gd name="connsiteY1236" fmla="*/ 277654 h 514350"/>
                <a:gd name="connsiteX1237" fmla="*/ 3973354 w 6400800"/>
                <a:gd name="connsiteY1237" fmla="*/ 282416 h 514350"/>
                <a:gd name="connsiteX1238" fmla="*/ 3974306 w 6400800"/>
                <a:gd name="connsiteY1238" fmla="*/ 254794 h 514350"/>
                <a:gd name="connsiteX1239" fmla="*/ 3975259 w 6400800"/>
                <a:gd name="connsiteY1239" fmla="*/ 230029 h 514350"/>
                <a:gd name="connsiteX1240" fmla="*/ 3970496 w 6400800"/>
                <a:gd name="connsiteY1240" fmla="*/ 254794 h 514350"/>
                <a:gd name="connsiteX1241" fmla="*/ 3965734 w 6400800"/>
                <a:gd name="connsiteY1241" fmla="*/ 281464 h 514350"/>
                <a:gd name="connsiteX1242" fmla="*/ 3961924 w 6400800"/>
                <a:gd name="connsiteY1242" fmla="*/ 274796 h 514350"/>
                <a:gd name="connsiteX1243" fmla="*/ 3962876 w 6400800"/>
                <a:gd name="connsiteY1243" fmla="*/ 269081 h 514350"/>
                <a:gd name="connsiteX1244" fmla="*/ 3966686 w 6400800"/>
                <a:gd name="connsiteY1244" fmla="*/ 245269 h 514350"/>
                <a:gd name="connsiteX1245" fmla="*/ 3959066 w 6400800"/>
                <a:gd name="connsiteY1245" fmla="*/ 268129 h 514350"/>
                <a:gd name="connsiteX1246" fmla="*/ 3959066 w 6400800"/>
                <a:gd name="connsiteY1246" fmla="*/ 269081 h 514350"/>
                <a:gd name="connsiteX1247" fmla="*/ 3958114 w 6400800"/>
                <a:gd name="connsiteY1247" fmla="*/ 267176 h 514350"/>
                <a:gd name="connsiteX1248" fmla="*/ 3958114 w 6400800"/>
                <a:gd name="connsiteY1248" fmla="*/ 269081 h 514350"/>
                <a:gd name="connsiteX1249" fmla="*/ 3955256 w 6400800"/>
                <a:gd name="connsiteY1249" fmla="*/ 264319 h 514350"/>
                <a:gd name="connsiteX1250" fmla="*/ 3954304 w 6400800"/>
                <a:gd name="connsiteY1250" fmla="*/ 247174 h 514350"/>
                <a:gd name="connsiteX1251" fmla="*/ 3951446 w 6400800"/>
                <a:gd name="connsiteY1251" fmla="*/ 214789 h 514350"/>
                <a:gd name="connsiteX1252" fmla="*/ 3947636 w 6400800"/>
                <a:gd name="connsiteY1252" fmla="*/ 190024 h 514350"/>
                <a:gd name="connsiteX1253" fmla="*/ 3943826 w 6400800"/>
                <a:gd name="connsiteY1253" fmla="*/ 169069 h 514350"/>
                <a:gd name="connsiteX1254" fmla="*/ 3943826 w 6400800"/>
                <a:gd name="connsiteY1254" fmla="*/ 190024 h 514350"/>
                <a:gd name="connsiteX1255" fmla="*/ 3943826 w 6400800"/>
                <a:gd name="connsiteY1255" fmla="*/ 214789 h 514350"/>
                <a:gd name="connsiteX1256" fmla="*/ 3943826 w 6400800"/>
                <a:gd name="connsiteY1256" fmla="*/ 225266 h 514350"/>
                <a:gd name="connsiteX1257" fmla="*/ 3940969 w 6400800"/>
                <a:gd name="connsiteY1257" fmla="*/ 215741 h 514350"/>
                <a:gd name="connsiteX1258" fmla="*/ 3939064 w 6400800"/>
                <a:gd name="connsiteY1258" fmla="*/ 207169 h 514350"/>
                <a:gd name="connsiteX1259" fmla="*/ 3940016 w 6400800"/>
                <a:gd name="connsiteY1259" fmla="*/ 205264 h 514350"/>
                <a:gd name="connsiteX1260" fmla="*/ 3939064 w 6400800"/>
                <a:gd name="connsiteY1260" fmla="*/ 206216 h 514350"/>
                <a:gd name="connsiteX1261" fmla="*/ 3936206 w 6400800"/>
                <a:gd name="connsiteY1261" fmla="*/ 197644 h 514350"/>
                <a:gd name="connsiteX1262" fmla="*/ 3937159 w 6400800"/>
                <a:gd name="connsiteY1262" fmla="*/ 208121 h 514350"/>
                <a:gd name="connsiteX1263" fmla="*/ 3929539 w 6400800"/>
                <a:gd name="connsiteY1263" fmla="*/ 216694 h 514350"/>
                <a:gd name="connsiteX1264" fmla="*/ 3925729 w 6400800"/>
                <a:gd name="connsiteY1264" fmla="*/ 197644 h 514350"/>
                <a:gd name="connsiteX1265" fmla="*/ 3916204 w 6400800"/>
                <a:gd name="connsiteY1265" fmla="*/ 158591 h 514350"/>
                <a:gd name="connsiteX1266" fmla="*/ 3912394 w 6400800"/>
                <a:gd name="connsiteY1266" fmla="*/ 144304 h 514350"/>
                <a:gd name="connsiteX1267" fmla="*/ 3915251 w 6400800"/>
                <a:gd name="connsiteY1267" fmla="*/ 139541 h 514350"/>
                <a:gd name="connsiteX1268" fmla="*/ 3935254 w 6400800"/>
                <a:gd name="connsiteY1268" fmla="*/ 110966 h 514350"/>
                <a:gd name="connsiteX1269" fmla="*/ 3912394 w 6400800"/>
                <a:gd name="connsiteY1269" fmla="*/ 136684 h 514350"/>
                <a:gd name="connsiteX1270" fmla="*/ 3910489 w 6400800"/>
                <a:gd name="connsiteY1270" fmla="*/ 138589 h 514350"/>
                <a:gd name="connsiteX1271" fmla="*/ 3906679 w 6400800"/>
                <a:gd name="connsiteY1271" fmla="*/ 128111 h 514350"/>
                <a:gd name="connsiteX1272" fmla="*/ 3898106 w 6400800"/>
                <a:gd name="connsiteY1272" fmla="*/ 102394 h 514350"/>
                <a:gd name="connsiteX1273" fmla="*/ 3902869 w 6400800"/>
                <a:gd name="connsiteY1273" fmla="*/ 129064 h 514350"/>
                <a:gd name="connsiteX1274" fmla="*/ 3905726 w 6400800"/>
                <a:gd name="connsiteY1274" fmla="*/ 143351 h 514350"/>
                <a:gd name="connsiteX1275" fmla="*/ 3905726 w 6400800"/>
                <a:gd name="connsiteY1275" fmla="*/ 143351 h 514350"/>
                <a:gd name="connsiteX1276" fmla="*/ 3887629 w 6400800"/>
                <a:gd name="connsiteY1276" fmla="*/ 167164 h 514350"/>
                <a:gd name="connsiteX1277" fmla="*/ 3866674 w 6400800"/>
                <a:gd name="connsiteY1277" fmla="*/ 195739 h 514350"/>
                <a:gd name="connsiteX1278" fmla="*/ 3862864 w 6400800"/>
                <a:gd name="connsiteY1278" fmla="*/ 182404 h 514350"/>
                <a:gd name="connsiteX1279" fmla="*/ 3854291 w 6400800"/>
                <a:gd name="connsiteY1279" fmla="*/ 155734 h 514350"/>
                <a:gd name="connsiteX1280" fmla="*/ 3859054 w 6400800"/>
                <a:gd name="connsiteY1280" fmla="*/ 183356 h 514350"/>
                <a:gd name="connsiteX1281" fmla="*/ 3862864 w 6400800"/>
                <a:gd name="connsiteY1281" fmla="*/ 202406 h 514350"/>
                <a:gd name="connsiteX1282" fmla="*/ 3858101 w 6400800"/>
                <a:gd name="connsiteY1282" fmla="*/ 209074 h 514350"/>
                <a:gd name="connsiteX1283" fmla="*/ 3853339 w 6400800"/>
                <a:gd name="connsiteY1283" fmla="*/ 216694 h 514350"/>
                <a:gd name="connsiteX1284" fmla="*/ 3849529 w 6400800"/>
                <a:gd name="connsiteY1284" fmla="*/ 195739 h 514350"/>
                <a:gd name="connsiteX1285" fmla="*/ 3852386 w 6400800"/>
                <a:gd name="connsiteY1285" fmla="*/ 178594 h 514350"/>
                <a:gd name="connsiteX1286" fmla="*/ 3855244 w 6400800"/>
                <a:gd name="connsiteY1286" fmla="*/ 158591 h 514350"/>
                <a:gd name="connsiteX1287" fmla="*/ 3848576 w 6400800"/>
                <a:gd name="connsiteY1287" fmla="*/ 177641 h 514350"/>
                <a:gd name="connsiteX1288" fmla="*/ 3841909 w 6400800"/>
                <a:gd name="connsiteY1288" fmla="*/ 199549 h 514350"/>
                <a:gd name="connsiteX1289" fmla="*/ 3838099 w 6400800"/>
                <a:gd name="connsiteY1289" fmla="*/ 212884 h 514350"/>
                <a:gd name="connsiteX1290" fmla="*/ 3835241 w 6400800"/>
                <a:gd name="connsiteY1290" fmla="*/ 225266 h 514350"/>
                <a:gd name="connsiteX1291" fmla="*/ 3834289 w 6400800"/>
                <a:gd name="connsiteY1291" fmla="*/ 222409 h 514350"/>
                <a:gd name="connsiteX1292" fmla="*/ 3825716 w 6400800"/>
                <a:gd name="connsiteY1292" fmla="*/ 209074 h 514350"/>
                <a:gd name="connsiteX1293" fmla="*/ 3809524 w 6400800"/>
                <a:gd name="connsiteY1293" fmla="*/ 184309 h 514350"/>
                <a:gd name="connsiteX1294" fmla="*/ 3821906 w 6400800"/>
                <a:gd name="connsiteY1294" fmla="*/ 210979 h 514350"/>
                <a:gd name="connsiteX1295" fmla="*/ 3828574 w 6400800"/>
                <a:gd name="connsiteY1295" fmla="*/ 224314 h 514350"/>
                <a:gd name="connsiteX1296" fmla="*/ 3832384 w 6400800"/>
                <a:gd name="connsiteY1296" fmla="*/ 234791 h 514350"/>
                <a:gd name="connsiteX1297" fmla="*/ 3828574 w 6400800"/>
                <a:gd name="connsiteY1297" fmla="*/ 254794 h 514350"/>
                <a:gd name="connsiteX1298" fmla="*/ 3825716 w 6400800"/>
                <a:gd name="connsiteY1298" fmla="*/ 259556 h 514350"/>
                <a:gd name="connsiteX1299" fmla="*/ 3820954 w 6400800"/>
                <a:gd name="connsiteY1299" fmla="*/ 269081 h 514350"/>
                <a:gd name="connsiteX1300" fmla="*/ 3820001 w 6400800"/>
                <a:gd name="connsiteY1300" fmla="*/ 267176 h 514350"/>
                <a:gd name="connsiteX1301" fmla="*/ 3804761 w 6400800"/>
                <a:gd name="connsiteY1301" fmla="*/ 249079 h 514350"/>
                <a:gd name="connsiteX1302" fmla="*/ 3817144 w 6400800"/>
                <a:gd name="connsiteY1302" fmla="*/ 270034 h 514350"/>
                <a:gd name="connsiteX1303" fmla="*/ 3819049 w 6400800"/>
                <a:gd name="connsiteY1303" fmla="*/ 272891 h 514350"/>
                <a:gd name="connsiteX1304" fmla="*/ 3806666 w 6400800"/>
                <a:gd name="connsiteY1304" fmla="*/ 294799 h 514350"/>
                <a:gd name="connsiteX1305" fmla="*/ 3806666 w 6400800"/>
                <a:gd name="connsiteY1305" fmla="*/ 294799 h 514350"/>
                <a:gd name="connsiteX1306" fmla="*/ 3803809 w 6400800"/>
                <a:gd name="connsiteY1306" fmla="*/ 290989 h 514350"/>
                <a:gd name="connsiteX1307" fmla="*/ 3802856 w 6400800"/>
                <a:gd name="connsiteY1307" fmla="*/ 287179 h 514350"/>
                <a:gd name="connsiteX1308" fmla="*/ 3799999 w 6400800"/>
                <a:gd name="connsiteY1308" fmla="*/ 276701 h 514350"/>
                <a:gd name="connsiteX1309" fmla="*/ 3795236 w 6400800"/>
                <a:gd name="connsiteY1309" fmla="*/ 260509 h 514350"/>
                <a:gd name="connsiteX1310" fmla="*/ 3790474 w 6400800"/>
                <a:gd name="connsiteY1310" fmla="*/ 246221 h 514350"/>
                <a:gd name="connsiteX1311" fmla="*/ 3791426 w 6400800"/>
                <a:gd name="connsiteY1311" fmla="*/ 260509 h 514350"/>
                <a:gd name="connsiteX1312" fmla="*/ 3792379 w 6400800"/>
                <a:gd name="connsiteY1312" fmla="*/ 273844 h 514350"/>
                <a:gd name="connsiteX1313" fmla="*/ 3787616 w 6400800"/>
                <a:gd name="connsiteY1313" fmla="*/ 268129 h 514350"/>
                <a:gd name="connsiteX1314" fmla="*/ 3777139 w 6400800"/>
                <a:gd name="connsiteY1314" fmla="*/ 255746 h 514350"/>
                <a:gd name="connsiteX1315" fmla="*/ 3773329 w 6400800"/>
                <a:gd name="connsiteY1315" fmla="*/ 246221 h 514350"/>
                <a:gd name="connsiteX1316" fmla="*/ 3764756 w 6400800"/>
                <a:gd name="connsiteY1316" fmla="*/ 224314 h 514350"/>
                <a:gd name="connsiteX1317" fmla="*/ 3769519 w 6400800"/>
                <a:gd name="connsiteY1317" fmla="*/ 247174 h 514350"/>
                <a:gd name="connsiteX1318" fmla="*/ 3776186 w 6400800"/>
                <a:gd name="connsiteY1318" fmla="*/ 273844 h 514350"/>
                <a:gd name="connsiteX1319" fmla="*/ 3781901 w 6400800"/>
                <a:gd name="connsiteY1319" fmla="*/ 299561 h 514350"/>
                <a:gd name="connsiteX1320" fmla="*/ 3760946 w 6400800"/>
                <a:gd name="connsiteY1320" fmla="*/ 234791 h 514350"/>
                <a:gd name="connsiteX1321" fmla="*/ 3755231 w 6400800"/>
                <a:gd name="connsiteY1321" fmla="*/ 218599 h 514350"/>
                <a:gd name="connsiteX1322" fmla="*/ 3759041 w 6400800"/>
                <a:gd name="connsiteY1322" fmla="*/ 211931 h 514350"/>
                <a:gd name="connsiteX1323" fmla="*/ 3754279 w 6400800"/>
                <a:gd name="connsiteY1323" fmla="*/ 217646 h 514350"/>
                <a:gd name="connsiteX1324" fmla="*/ 3750469 w 6400800"/>
                <a:gd name="connsiteY1324" fmla="*/ 208121 h 514350"/>
                <a:gd name="connsiteX1325" fmla="*/ 3752374 w 6400800"/>
                <a:gd name="connsiteY1325" fmla="*/ 197644 h 514350"/>
                <a:gd name="connsiteX1326" fmla="*/ 3748564 w 6400800"/>
                <a:gd name="connsiteY1326" fmla="*/ 205264 h 514350"/>
                <a:gd name="connsiteX1327" fmla="*/ 3734276 w 6400800"/>
                <a:gd name="connsiteY1327" fmla="*/ 167164 h 514350"/>
                <a:gd name="connsiteX1328" fmla="*/ 3742849 w 6400800"/>
                <a:gd name="connsiteY1328" fmla="*/ 217646 h 514350"/>
                <a:gd name="connsiteX1329" fmla="*/ 3736181 w 6400800"/>
                <a:gd name="connsiteY1329" fmla="*/ 236696 h 514350"/>
                <a:gd name="connsiteX1330" fmla="*/ 3735229 w 6400800"/>
                <a:gd name="connsiteY1330" fmla="*/ 238601 h 514350"/>
                <a:gd name="connsiteX1331" fmla="*/ 3730466 w 6400800"/>
                <a:gd name="connsiteY1331" fmla="*/ 245269 h 514350"/>
                <a:gd name="connsiteX1332" fmla="*/ 3726656 w 6400800"/>
                <a:gd name="connsiteY1332" fmla="*/ 236696 h 514350"/>
                <a:gd name="connsiteX1333" fmla="*/ 3726656 w 6400800"/>
                <a:gd name="connsiteY1333" fmla="*/ 232886 h 514350"/>
                <a:gd name="connsiteX1334" fmla="*/ 3725704 w 6400800"/>
                <a:gd name="connsiteY1334" fmla="*/ 214789 h 514350"/>
                <a:gd name="connsiteX1335" fmla="*/ 3722846 w 6400800"/>
                <a:gd name="connsiteY1335" fmla="*/ 230029 h 514350"/>
                <a:gd name="connsiteX1336" fmla="*/ 3721894 w 6400800"/>
                <a:gd name="connsiteY1336" fmla="*/ 229076 h 514350"/>
                <a:gd name="connsiteX1337" fmla="*/ 3721894 w 6400800"/>
                <a:gd name="connsiteY1337" fmla="*/ 229076 h 514350"/>
                <a:gd name="connsiteX1338" fmla="*/ 3725704 w 6400800"/>
                <a:gd name="connsiteY1338" fmla="*/ 190976 h 514350"/>
                <a:gd name="connsiteX1339" fmla="*/ 3727609 w 6400800"/>
                <a:gd name="connsiteY1339" fmla="*/ 172879 h 514350"/>
                <a:gd name="connsiteX1340" fmla="*/ 3730466 w 6400800"/>
                <a:gd name="connsiteY1340" fmla="*/ 155734 h 514350"/>
                <a:gd name="connsiteX1341" fmla="*/ 3734276 w 6400800"/>
                <a:gd name="connsiteY1341" fmla="*/ 128111 h 514350"/>
                <a:gd name="connsiteX1342" fmla="*/ 3737134 w 6400800"/>
                <a:gd name="connsiteY1342" fmla="*/ 104299 h 514350"/>
                <a:gd name="connsiteX1343" fmla="*/ 3730466 w 6400800"/>
                <a:gd name="connsiteY1343" fmla="*/ 127159 h 514350"/>
                <a:gd name="connsiteX1344" fmla="*/ 3722846 w 6400800"/>
                <a:gd name="connsiteY1344" fmla="*/ 153829 h 514350"/>
                <a:gd name="connsiteX1345" fmla="*/ 3718084 w 6400800"/>
                <a:gd name="connsiteY1345" fmla="*/ 170021 h 514350"/>
                <a:gd name="connsiteX1346" fmla="*/ 3714274 w 6400800"/>
                <a:gd name="connsiteY1346" fmla="*/ 188119 h 514350"/>
                <a:gd name="connsiteX1347" fmla="*/ 3710464 w 6400800"/>
                <a:gd name="connsiteY1347" fmla="*/ 208121 h 514350"/>
                <a:gd name="connsiteX1348" fmla="*/ 3710464 w 6400800"/>
                <a:gd name="connsiteY1348" fmla="*/ 207169 h 514350"/>
                <a:gd name="connsiteX1349" fmla="*/ 3691414 w 6400800"/>
                <a:gd name="connsiteY1349" fmla="*/ 174784 h 514350"/>
                <a:gd name="connsiteX1350" fmla="*/ 3677126 w 6400800"/>
                <a:gd name="connsiteY1350" fmla="*/ 150971 h 514350"/>
                <a:gd name="connsiteX1351" fmla="*/ 3678079 w 6400800"/>
                <a:gd name="connsiteY1351" fmla="*/ 137636 h 514350"/>
                <a:gd name="connsiteX1352" fmla="*/ 3675221 w 6400800"/>
                <a:gd name="connsiteY1352" fmla="*/ 149066 h 514350"/>
                <a:gd name="connsiteX1353" fmla="*/ 3674269 w 6400800"/>
                <a:gd name="connsiteY1353" fmla="*/ 147161 h 514350"/>
                <a:gd name="connsiteX1354" fmla="*/ 3675221 w 6400800"/>
                <a:gd name="connsiteY1354" fmla="*/ 150019 h 514350"/>
                <a:gd name="connsiteX1355" fmla="*/ 3672364 w 6400800"/>
                <a:gd name="connsiteY1355" fmla="*/ 164306 h 514350"/>
                <a:gd name="connsiteX1356" fmla="*/ 3665696 w 6400800"/>
                <a:gd name="connsiteY1356" fmla="*/ 194786 h 514350"/>
                <a:gd name="connsiteX1357" fmla="*/ 3662839 w 6400800"/>
                <a:gd name="connsiteY1357" fmla="*/ 209074 h 514350"/>
                <a:gd name="connsiteX1358" fmla="*/ 3661886 w 6400800"/>
                <a:gd name="connsiteY1358" fmla="*/ 210026 h 514350"/>
                <a:gd name="connsiteX1359" fmla="*/ 3658076 w 6400800"/>
                <a:gd name="connsiteY1359" fmla="*/ 216694 h 514350"/>
                <a:gd name="connsiteX1360" fmla="*/ 3658076 w 6400800"/>
                <a:gd name="connsiteY1360" fmla="*/ 174784 h 514350"/>
                <a:gd name="connsiteX1361" fmla="*/ 3645694 w 6400800"/>
                <a:gd name="connsiteY1361" fmla="*/ 239554 h 514350"/>
                <a:gd name="connsiteX1362" fmla="*/ 3644741 w 6400800"/>
                <a:gd name="connsiteY1362" fmla="*/ 246221 h 514350"/>
                <a:gd name="connsiteX1363" fmla="*/ 3643789 w 6400800"/>
                <a:gd name="connsiteY1363" fmla="*/ 249079 h 514350"/>
                <a:gd name="connsiteX1364" fmla="*/ 3640931 w 6400800"/>
                <a:gd name="connsiteY1364" fmla="*/ 259556 h 514350"/>
                <a:gd name="connsiteX1365" fmla="*/ 3633311 w 6400800"/>
                <a:gd name="connsiteY1365" fmla="*/ 243364 h 514350"/>
                <a:gd name="connsiteX1366" fmla="*/ 3639979 w 6400800"/>
                <a:gd name="connsiteY1366" fmla="*/ 265271 h 514350"/>
                <a:gd name="connsiteX1367" fmla="*/ 3637121 w 6400800"/>
                <a:gd name="connsiteY1367" fmla="*/ 275749 h 514350"/>
                <a:gd name="connsiteX1368" fmla="*/ 3627596 w 6400800"/>
                <a:gd name="connsiteY1368" fmla="*/ 261461 h 514350"/>
                <a:gd name="connsiteX1369" fmla="*/ 3635216 w 6400800"/>
                <a:gd name="connsiteY1369" fmla="*/ 280511 h 514350"/>
                <a:gd name="connsiteX1370" fmla="*/ 3635216 w 6400800"/>
                <a:gd name="connsiteY1370" fmla="*/ 281464 h 514350"/>
                <a:gd name="connsiteX1371" fmla="*/ 3630454 w 6400800"/>
                <a:gd name="connsiteY1371" fmla="*/ 309086 h 514350"/>
                <a:gd name="connsiteX1372" fmla="*/ 3627596 w 6400800"/>
                <a:gd name="connsiteY1372" fmla="*/ 332899 h 514350"/>
                <a:gd name="connsiteX1373" fmla="*/ 3620929 w 6400800"/>
                <a:gd name="connsiteY1373" fmla="*/ 312896 h 514350"/>
                <a:gd name="connsiteX1374" fmla="*/ 3620929 w 6400800"/>
                <a:gd name="connsiteY1374" fmla="*/ 309086 h 514350"/>
                <a:gd name="connsiteX1375" fmla="*/ 3619976 w 6400800"/>
                <a:gd name="connsiteY1375" fmla="*/ 310991 h 514350"/>
                <a:gd name="connsiteX1376" fmla="*/ 3619024 w 6400800"/>
                <a:gd name="connsiteY1376" fmla="*/ 308134 h 514350"/>
                <a:gd name="connsiteX1377" fmla="*/ 3622834 w 6400800"/>
                <a:gd name="connsiteY1377" fmla="*/ 272891 h 514350"/>
                <a:gd name="connsiteX1378" fmla="*/ 3626644 w 6400800"/>
                <a:gd name="connsiteY1378" fmla="*/ 221456 h 514350"/>
                <a:gd name="connsiteX1379" fmla="*/ 3630454 w 6400800"/>
                <a:gd name="connsiteY1379" fmla="*/ 211931 h 514350"/>
                <a:gd name="connsiteX1380" fmla="*/ 3626644 w 6400800"/>
                <a:gd name="connsiteY1380" fmla="*/ 216694 h 514350"/>
                <a:gd name="connsiteX1381" fmla="*/ 3626644 w 6400800"/>
                <a:gd name="connsiteY1381" fmla="*/ 214789 h 514350"/>
                <a:gd name="connsiteX1382" fmla="*/ 3626644 w 6400800"/>
                <a:gd name="connsiteY1382" fmla="*/ 192881 h 514350"/>
                <a:gd name="connsiteX1383" fmla="*/ 3622834 w 6400800"/>
                <a:gd name="connsiteY1383" fmla="*/ 214789 h 514350"/>
                <a:gd name="connsiteX1384" fmla="*/ 3620929 w 6400800"/>
                <a:gd name="connsiteY1384" fmla="*/ 226219 h 514350"/>
                <a:gd name="connsiteX1385" fmla="*/ 3620929 w 6400800"/>
                <a:gd name="connsiteY1385" fmla="*/ 227171 h 514350"/>
                <a:gd name="connsiteX1386" fmla="*/ 3609499 w 6400800"/>
                <a:gd name="connsiteY1386" fmla="*/ 243364 h 514350"/>
                <a:gd name="connsiteX1387" fmla="*/ 3603784 w 6400800"/>
                <a:gd name="connsiteY1387" fmla="*/ 251936 h 514350"/>
                <a:gd name="connsiteX1388" fmla="*/ 3613309 w 6400800"/>
                <a:gd name="connsiteY1388" fmla="*/ 225266 h 514350"/>
                <a:gd name="connsiteX1389" fmla="*/ 3619024 w 6400800"/>
                <a:gd name="connsiteY1389" fmla="*/ 208121 h 514350"/>
                <a:gd name="connsiteX1390" fmla="*/ 3624739 w 6400800"/>
                <a:gd name="connsiteY1390" fmla="*/ 192881 h 514350"/>
                <a:gd name="connsiteX1391" fmla="*/ 3634264 w 6400800"/>
                <a:gd name="connsiteY1391" fmla="*/ 168116 h 514350"/>
                <a:gd name="connsiteX1392" fmla="*/ 3642836 w 6400800"/>
                <a:gd name="connsiteY1392" fmla="*/ 146209 h 514350"/>
                <a:gd name="connsiteX1393" fmla="*/ 3631406 w 6400800"/>
                <a:gd name="connsiteY1393" fmla="*/ 166211 h 514350"/>
                <a:gd name="connsiteX1394" fmla="*/ 3618071 w 6400800"/>
                <a:gd name="connsiteY1394" fmla="*/ 189071 h 514350"/>
                <a:gd name="connsiteX1395" fmla="*/ 3610451 w 6400800"/>
                <a:gd name="connsiteY1395" fmla="*/ 203359 h 514350"/>
                <a:gd name="connsiteX1396" fmla="*/ 3602831 w 6400800"/>
                <a:gd name="connsiteY1396" fmla="*/ 219551 h 514350"/>
                <a:gd name="connsiteX1397" fmla="*/ 3588544 w 6400800"/>
                <a:gd name="connsiteY1397" fmla="*/ 250031 h 514350"/>
                <a:gd name="connsiteX1398" fmla="*/ 3588544 w 6400800"/>
                <a:gd name="connsiteY1398" fmla="*/ 242411 h 514350"/>
                <a:gd name="connsiteX1399" fmla="*/ 3585686 w 6400800"/>
                <a:gd name="connsiteY1399" fmla="*/ 256699 h 514350"/>
                <a:gd name="connsiteX1400" fmla="*/ 3585686 w 6400800"/>
                <a:gd name="connsiteY1400" fmla="*/ 257651 h 514350"/>
                <a:gd name="connsiteX1401" fmla="*/ 3579971 w 6400800"/>
                <a:gd name="connsiteY1401" fmla="*/ 270986 h 514350"/>
                <a:gd name="connsiteX1402" fmla="*/ 3573304 w 6400800"/>
                <a:gd name="connsiteY1402" fmla="*/ 282416 h 514350"/>
                <a:gd name="connsiteX1403" fmla="*/ 3568541 w 6400800"/>
                <a:gd name="connsiteY1403" fmla="*/ 263366 h 514350"/>
                <a:gd name="connsiteX1404" fmla="*/ 3564731 w 6400800"/>
                <a:gd name="connsiteY1404" fmla="*/ 248126 h 514350"/>
                <a:gd name="connsiteX1405" fmla="*/ 3564731 w 6400800"/>
                <a:gd name="connsiteY1405" fmla="*/ 248126 h 514350"/>
                <a:gd name="connsiteX1406" fmla="*/ 3562826 w 6400800"/>
                <a:gd name="connsiteY1406" fmla="*/ 237649 h 514350"/>
                <a:gd name="connsiteX1407" fmla="*/ 3561874 w 6400800"/>
                <a:gd name="connsiteY1407" fmla="*/ 233839 h 514350"/>
                <a:gd name="connsiteX1408" fmla="*/ 3566636 w 6400800"/>
                <a:gd name="connsiteY1408" fmla="*/ 227171 h 514350"/>
                <a:gd name="connsiteX1409" fmla="*/ 3561874 w 6400800"/>
                <a:gd name="connsiteY1409" fmla="*/ 230981 h 514350"/>
                <a:gd name="connsiteX1410" fmla="*/ 3559016 w 6400800"/>
                <a:gd name="connsiteY1410" fmla="*/ 218599 h 514350"/>
                <a:gd name="connsiteX1411" fmla="*/ 3559016 w 6400800"/>
                <a:gd name="connsiteY1411" fmla="*/ 231934 h 514350"/>
                <a:gd name="connsiteX1412" fmla="*/ 3554254 w 6400800"/>
                <a:gd name="connsiteY1412" fmla="*/ 220504 h 514350"/>
                <a:gd name="connsiteX1413" fmla="*/ 3569494 w 6400800"/>
                <a:gd name="connsiteY1413" fmla="*/ 197644 h 514350"/>
                <a:gd name="connsiteX1414" fmla="*/ 3585686 w 6400800"/>
                <a:gd name="connsiteY1414" fmla="*/ 174784 h 514350"/>
                <a:gd name="connsiteX1415" fmla="*/ 3600926 w 6400800"/>
                <a:gd name="connsiteY1415" fmla="*/ 154781 h 514350"/>
                <a:gd name="connsiteX1416" fmla="*/ 3582829 w 6400800"/>
                <a:gd name="connsiteY1416" fmla="*/ 171926 h 514350"/>
                <a:gd name="connsiteX1417" fmla="*/ 3562826 w 6400800"/>
                <a:gd name="connsiteY1417" fmla="*/ 192881 h 514350"/>
                <a:gd name="connsiteX1418" fmla="*/ 3549491 w 6400800"/>
                <a:gd name="connsiteY1418" fmla="*/ 209074 h 514350"/>
                <a:gd name="connsiteX1419" fmla="*/ 3542824 w 6400800"/>
                <a:gd name="connsiteY1419" fmla="*/ 193834 h 514350"/>
                <a:gd name="connsiteX1420" fmla="*/ 3546634 w 6400800"/>
                <a:gd name="connsiteY1420" fmla="*/ 212884 h 514350"/>
                <a:gd name="connsiteX1421" fmla="*/ 3539966 w 6400800"/>
                <a:gd name="connsiteY1421" fmla="*/ 222409 h 514350"/>
                <a:gd name="connsiteX1422" fmla="*/ 3539014 w 6400800"/>
                <a:gd name="connsiteY1422" fmla="*/ 223361 h 514350"/>
                <a:gd name="connsiteX1423" fmla="*/ 3539014 w 6400800"/>
                <a:gd name="connsiteY1423" fmla="*/ 210979 h 514350"/>
                <a:gd name="connsiteX1424" fmla="*/ 3539014 w 6400800"/>
                <a:gd name="connsiteY1424" fmla="*/ 184309 h 514350"/>
                <a:gd name="connsiteX1425" fmla="*/ 3539014 w 6400800"/>
                <a:gd name="connsiteY1425" fmla="*/ 173831 h 514350"/>
                <a:gd name="connsiteX1426" fmla="*/ 3540919 w 6400800"/>
                <a:gd name="connsiteY1426" fmla="*/ 170021 h 514350"/>
                <a:gd name="connsiteX1427" fmla="*/ 3539014 w 6400800"/>
                <a:gd name="connsiteY1427" fmla="*/ 172879 h 514350"/>
                <a:gd name="connsiteX1428" fmla="*/ 3539014 w 6400800"/>
                <a:gd name="connsiteY1428" fmla="*/ 162401 h 514350"/>
                <a:gd name="connsiteX1429" fmla="*/ 3537109 w 6400800"/>
                <a:gd name="connsiteY1429" fmla="*/ 176689 h 514350"/>
                <a:gd name="connsiteX1430" fmla="*/ 3527584 w 6400800"/>
                <a:gd name="connsiteY1430" fmla="*/ 190976 h 514350"/>
                <a:gd name="connsiteX1431" fmla="*/ 3511391 w 6400800"/>
                <a:gd name="connsiteY1431" fmla="*/ 214789 h 514350"/>
                <a:gd name="connsiteX1432" fmla="*/ 3510439 w 6400800"/>
                <a:gd name="connsiteY1432" fmla="*/ 215741 h 514350"/>
                <a:gd name="connsiteX1433" fmla="*/ 3508534 w 6400800"/>
                <a:gd name="connsiteY1433" fmla="*/ 201454 h 514350"/>
                <a:gd name="connsiteX1434" fmla="*/ 3505676 w 6400800"/>
                <a:gd name="connsiteY1434" fmla="*/ 180499 h 514350"/>
                <a:gd name="connsiteX1435" fmla="*/ 3504724 w 6400800"/>
                <a:gd name="connsiteY1435" fmla="*/ 202406 h 514350"/>
                <a:gd name="connsiteX1436" fmla="*/ 3503771 w 6400800"/>
                <a:gd name="connsiteY1436" fmla="*/ 226219 h 514350"/>
                <a:gd name="connsiteX1437" fmla="*/ 3500914 w 6400800"/>
                <a:gd name="connsiteY1437" fmla="*/ 230981 h 514350"/>
                <a:gd name="connsiteX1438" fmla="*/ 3491389 w 6400800"/>
                <a:gd name="connsiteY1438" fmla="*/ 247174 h 514350"/>
                <a:gd name="connsiteX1439" fmla="*/ 3483769 w 6400800"/>
                <a:gd name="connsiteY1439" fmla="*/ 230029 h 514350"/>
                <a:gd name="connsiteX1440" fmla="*/ 3469481 w 6400800"/>
                <a:gd name="connsiteY1440" fmla="*/ 200501 h 514350"/>
                <a:gd name="connsiteX1441" fmla="*/ 3471386 w 6400800"/>
                <a:gd name="connsiteY1441" fmla="*/ 190976 h 514350"/>
                <a:gd name="connsiteX1442" fmla="*/ 3477101 w 6400800"/>
                <a:gd name="connsiteY1442" fmla="*/ 167164 h 514350"/>
                <a:gd name="connsiteX1443" fmla="*/ 3482816 w 6400800"/>
                <a:gd name="connsiteY1443" fmla="*/ 146209 h 514350"/>
                <a:gd name="connsiteX1444" fmla="*/ 3492341 w 6400800"/>
                <a:gd name="connsiteY1444" fmla="*/ 111919 h 514350"/>
                <a:gd name="connsiteX1445" fmla="*/ 3499961 w 6400800"/>
                <a:gd name="connsiteY1445" fmla="*/ 82391 h 514350"/>
                <a:gd name="connsiteX1446" fmla="*/ 3488531 w 6400800"/>
                <a:gd name="connsiteY1446" fmla="*/ 110966 h 514350"/>
                <a:gd name="connsiteX1447" fmla="*/ 3476149 w 6400800"/>
                <a:gd name="connsiteY1447" fmla="*/ 144304 h 514350"/>
                <a:gd name="connsiteX1448" fmla="*/ 3468529 w 6400800"/>
                <a:gd name="connsiteY1448" fmla="*/ 164306 h 514350"/>
                <a:gd name="connsiteX1449" fmla="*/ 3461861 w 6400800"/>
                <a:gd name="connsiteY1449" fmla="*/ 185261 h 514350"/>
                <a:gd name="connsiteX1450" fmla="*/ 3452336 w 6400800"/>
                <a:gd name="connsiteY1450" fmla="*/ 168116 h 514350"/>
                <a:gd name="connsiteX1451" fmla="*/ 3460909 w 6400800"/>
                <a:gd name="connsiteY1451" fmla="*/ 189071 h 514350"/>
                <a:gd name="connsiteX1452" fmla="*/ 3450431 w 6400800"/>
                <a:gd name="connsiteY1452" fmla="*/ 225266 h 514350"/>
                <a:gd name="connsiteX1453" fmla="*/ 3441859 w 6400800"/>
                <a:gd name="connsiteY1453" fmla="*/ 210026 h 514350"/>
                <a:gd name="connsiteX1454" fmla="*/ 3442811 w 6400800"/>
                <a:gd name="connsiteY1454" fmla="*/ 208121 h 514350"/>
                <a:gd name="connsiteX1455" fmla="*/ 3445669 w 6400800"/>
                <a:gd name="connsiteY1455" fmla="*/ 190976 h 514350"/>
                <a:gd name="connsiteX1456" fmla="*/ 3439001 w 6400800"/>
                <a:gd name="connsiteY1456" fmla="*/ 205264 h 514350"/>
                <a:gd name="connsiteX1457" fmla="*/ 3439001 w 6400800"/>
                <a:gd name="connsiteY1457" fmla="*/ 205264 h 514350"/>
                <a:gd name="connsiteX1458" fmla="*/ 3438049 w 6400800"/>
                <a:gd name="connsiteY1458" fmla="*/ 165259 h 514350"/>
                <a:gd name="connsiteX1459" fmla="*/ 3437096 w 6400800"/>
                <a:gd name="connsiteY1459" fmla="*/ 135731 h 514350"/>
                <a:gd name="connsiteX1460" fmla="*/ 3435191 w 6400800"/>
                <a:gd name="connsiteY1460" fmla="*/ 112871 h 514350"/>
                <a:gd name="connsiteX1461" fmla="*/ 3433286 w 6400800"/>
                <a:gd name="connsiteY1461" fmla="*/ 92869 h 514350"/>
                <a:gd name="connsiteX1462" fmla="*/ 3431381 w 6400800"/>
                <a:gd name="connsiteY1462" fmla="*/ 112871 h 514350"/>
                <a:gd name="connsiteX1463" fmla="*/ 3428524 w 6400800"/>
                <a:gd name="connsiteY1463" fmla="*/ 149066 h 514350"/>
                <a:gd name="connsiteX1464" fmla="*/ 3428524 w 6400800"/>
                <a:gd name="connsiteY1464" fmla="*/ 150019 h 514350"/>
                <a:gd name="connsiteX1465" fmla="*/ 3426619 w 6400800"/>
                <a:gd name="connsiteY1465" fmla="*/ 131921 h 514350"/>
                <a:gd name="connsiteX1466" fmla="*/ 3423761 w 6400800"/>
                <a:gd name="connsiteY1466" fmla="*/ 113824 h 514350"/>
                <a:gd name="connsiteX1467" fmla="*/ 3422809 w 6400800"/>
                <a:gd name="connsiteY1467" fmla="*/ 131921 h 514350"/>
                <a:gd name="connsiteX1468" fmla="*/ 3420904 w 6400800"/>
                <a:gd name="connsiteY1468" fmla="*/ 174784 h 514350"/>
                <a:gd name="connsiteX1469" fmla="*/ 3412331 w 6400800"/>
                <a:gd name="connsiteY1469" fmla="*/ 162401 h 514350"/>
                <a:gd name="connsiteX1470" fmla="*/ 3398044 w 6400800"/>
                <a:gd name="connsiteY1470" fmla="*/ 141446 h 514350"/>
                <a:gd name="connsiteX1471" fmla="*/ 3401854 w 6400800"/>
                <a:gd name="connsiteY1471" fmla="*/ 123349 h 514350"/>
                <a:gd name="connsiteX1472" fmla="*/ 3396139 w 6400800"/>
                <a:gd name="connsiteY1472" fmla="*/ 139541 h 514350"/>
                <a:gd name="connsiteX1473" fmla="*/ 3391376 w 6400800"/>
                <a:gd name="connsiteY1473" fmla="*/ 132874 h 514350"/>
                <a:gd name="connsiteX1474" fmla="*/ 3395186 w 6400800"/>
                <a:gd name="connsiteY1474" fmla="*/ 139541 h 514350"/>
                <a:gd name="connsiteX1475" fmla="*/ 3395186 w 6400800"/>
                <a:gd name="connsiteY1475" fmla="*/ 141446 h 514350"/>
                <a:gd name="connsiteX1476" fmla="*/ 3382804 w 6400800"/>
                <a:gd name="connsiteY1476" fmla="*/ 177641 h 514350"/>
                <a:gd name="connsiteX1477" fmla="*/ 3382804 w 6400800"/>
                <a:gd name="connsiteY1477" fmla="*/ 172879 h 514350"/>
                <a:gd name="connsiteX1478" fmla="*/ 3381851 w 6400800"/>
                <a:gd name="connsiteY1478" fmla="*/ 150971 h 514350"/>
                <a:gd name="connsiteX1479" fmla="*/ 3378994 w 6400800"/>
                <a:gd name="connsiteY1479" fmla="*/ 172879 h 514350"/>
                <a:gd name="connsiteX1480" fmla="*/ 3376136 w 6400800"/>
                <a:gd name="connsiteY1480" fmla="*/ 197644 h 514350"/>
                <a:gd name="connsiteX1481" fmla="*/ 3365659 w 6400800"/>
                <a:gd name="connsiteY1481" fmla="*/ 234791 h 514350"/>
                <a:gd name="connsiteX1482" fmla="*/ 3358991 w 6400800"/>
                <a:gd name="connsiteY1482" fmla="*/ 253841 h 514350"/>
                <a:gd name="connsiteX1483" fmla="*/ 3358039 w 6400800"/>
                <a:gd name="connsiteY1483" fmla="*/ 257651 h 514350"/>
                <a:gd name="connsiteX1484" fmla="*/ 3351371 w 6400800"/>
                <a:gd name="connsiteY1484" fmla="*/ 239554 h 514350"/>
                <a:gd name="connsiteX1485" fmla="*/ 3351371 w 6400800"/>
                <a:gd name="connsiteY1485" fmla="*/ 237649 h 514350"/>
                <a:gd name="connsiteX1486" fmla="*/ 3351371 w 6400800"/>
                <a:gd name="connsiteY1486" fmla="*/ 238601 h 514350"/>
                <a:gd name="connsiteX1487" fmla="*/ 3344704 w 6400800"/>
                <a:gd name="connsiteY1487" fmla="*/ 221456 h 514350"/>
                <a:gd name="connsiteX1488" fmla="*/ 3349466 w 6400800"/>
                <a:gd name="connsiteY1488" fmla="*/ 248126 h 514350"/>
                <a:gd name="connsiteX1489" fmla="*/ 3347561 w 6400800"/>
                <a:gd name="connsiteY1489" fmla="*/ 265271 h 514350"/>
                <a:gd name="connsiteX1490" fmla="*/ 3345656 w 6400800"/>
                <a:gd name="connsiteY1490" fmla="*/ 283369 h 514350"/>
                <a:gd name="connsiteX1491" fmla="*/ 3343751 w 6400800"/>
                <a:gd name="connsiteY1491" fmla="*/ 287179 h 514350"/>
                <a:gd name="connsiteX1492" fmla="*/ 3339941 w 6400800"/>
                <a:gd name="connsiteY1492" fmla="*/ 274796 h 514350"/>
                <a:gd name="connsiteX1493" fmla="*/ 3325654 w 6400800"/>
                <a:gd name="connsiteY1493" fmla="*/ 231934 h 514350"/>
                <a:gd name="connsiteX1494" fmla="*/ 3328511 w 6400800"/>
                <a:gd name="connsiteY1494" fmla="*/ 216694 h 514350"/>
                <a:gd name="connsiteX1495" fmla="*/ 3338036 w 6400800"/>
                <a:gd name="connsiteY1495" fmla="*/ 170974 h 514350"/>
                <a:gd name="connsiteX1496" fmla="*/ 3346609 w 6400800"/>
                <a:gd name="connsiteY1496" fmla="*/ 136684 h 514350"/>
                <a:gd name="connsiteX1497" fmla="*/ 3355181 w 6400800"/>
                <a:gd name="connsiteY1497" fmla="*/ 106204 h 514350"/>
                <a:gd name="connsiteX1498" fmla="*/ 3342799 w 6400800"/>
                <a:gd name="connsiteY1498" fmla="*/ 134779 h 514350"/>
                <a:gd name="connsiteX1499" fmla="*/ 3330416 w 6400800"/>
                <a:gd name="connsiteY1499" fmla="*/ 169069 h 514350"/>
                <a:gd name="connsiteX1500" fmla="*/ 3318986 w 6400800"/>
                <a:gd name="connsiteY1500" fmla="*/ 208121 h 514350"/>
                <a:gd name="connsiteX1501" fmla="*/ 3318986 w 6400800"/>
                <a:gd name="connsiteY1501" fmla="*/ 203359 h 514350"/>
                <a:gd name="connsiteX1502" fmla="*/ 3320891 w 6400800"/>
                <a:gd name="connsiteY1502" fmla="*/ 195739 h 514350"/>
                <a:gd name="connsiteX1503" fmla="*/ 3327559 w 6400800"/>
                <a:gd name="connsiteY1503" fmla="*/ 170021 h 514350"/>
                <a:gd name="connsiteX1504" fmla="*/ 3332321 w 6400800"/>
                <a:gd name="connsiteY1504" fmla="*/ 147161 h 514350"/>
                <a:gd name="connsiteX1505" fmla="*/ 3323749 w 6400800"/>
                <a:gd name="connsiteY1505" fmla="*/ 169069 h 514350"/>
                <a:gd name="connsiteX1506" fmla="*/ 3322796 w 6400800"/>
                <a:gd name="connsiteY1506" fmla="*/ 171926 h 514350"/>
                <a:gd name="connsiteX1507" fmla="*/ 3323749 w 6400800"/>
                <a:gd name="connsiteY1507" fmla="*/ 165259 h 514350"/>
                <a:gd name="connsiteX1508" fmla="*/ 3328511 w 6400800"/>
                <a:gd name="connsiteY1508" fmla="*/ 147161 h 514350"/>
                <a:gd name="connsiteX1509" fmla="*/ 3336131 w 6400800"/>
                <a:gd name="connsiteY1509" fmla="*/ 116681 h 514350"/>
                <a:gd name="connsiteX1510" fmla="*/ 3341846 w 6400800"/>
                <a:gd name="connsiteY1510" fmla="*/ 90011 h 514350"/>
                <a:gd name="connsiteX1511" fmla="*/ 3332321 w 6400800"/>
                <a:gd name="connsiteY1511" fmla="*/ 114776 h 514350"/>
                <a:gd name="connsiteX1512" fmla="*/ 3321844 w 6400800"/>
                <a:gd name="connsiteY1512" fmla="*/ 143351 h 514350"/>
                <a:gd name="connsiteX1513" fmla="*/ 3315176 w 6400800"/>
                <a:gd name="connsiteY1513" fmla="*/ 161449 h 514350"/>
                <a:gd name="connsiteX1514" fmla="*/ 3308509 w 6400800"/>
                <a:gd name="connsiteY1514" fmla="*/ 181451 h 514350"/>
                <a:gd name="connsiteX1515" fmla="*/ 3308509 w 6400800"/>
                <a:gd name="connsiteY1515" fmla="*/ 181451 h 514350"/>
                <a:gd name="connsiteX1516" fmla="*/ 3306604 w 6400800"/>
                <a:gd name="connsiteY1516" fmla="*/ 176689 h 514350"/>
                <a:gd name="connsiteX1517" fmla="*/ 3292316 w 6400800"/>
                <a:gd name="connsiteY1517" fmla="*/ 140494 h 514350"/>
                <a:gd name="connsiteX1518" fmla="*/ 3305651 w 6400800"/>
                <a:gd name="connsiteY1518" fmla="*/ 189071 h 514350"/>
                <a:gd name="connsiteX1519" fmla="*/ 3294221 w 6400800"/>
                <a:gd name="connsiteY1519" fmla="*/ 227171 h 514350"/>
                <a:gd name="connsiteX1520" fmla="*/ 3293269 w 6400800"/>
                <a:gd name="connsiteY1520" fmla="*/ 230981 h 514350"/>
                <a:gd name="connsiteX1521" fmla="*/ 3292316 w 6400800"/>
                <a:gd name="connsiteY1521" fmla="*/ 229076 h 514350"/>
                <a:gd name="connsiteX1522" fmla="*/ 3277076 w 6400800"/>
                <a:gd name="connsiteY1522" fmla="*/ 197644 h 514350"/>
                <a:gd name="connsiteX1523" fmla="*/ 3291364 w 6400800"/>
                <a:gd name="connsiteY1523" fmla="*/ 237649 h 514350"/>
                <a:gd name="connsiteX1524" fmla="*/ 3285649 w 6400800"/>
                <a:gd name="connsiteY1524" fmla="*/ 257651 h 514350"/>
                <a:gd name="connsiteX1525" fmla="*/ 3277076 w 6400800"/>
                <a:gd name="connsiteY1525" fmla="*/ 246221 h 514350"/>
                <a:gd name="connsiteX1526" fmla="*/ 3274219 w 6400800"/>
                <a:gd name="connsiteY1526" fmla="*/ 242411 h 514350"/>
                <a:gd name="connsiteX1527" fmla="*/ 3277076 w 6400800"/>
                <a:gd name="connsiteY1527" fmla="*/ 199549 h 514350"/>
                <a:gd name="connsiteX1528" fmla="*/ 3272314 w 6400800"/>
                <a:gd name="connsiteY1528" fmla="*/ 217646 h 514350"/>
                <a:gd name="connsiteX1529" fmla="*/ 3268504 w 6400800"/>
                <a:gd name="connsiteY1529" fmla="*/ 234791 h 514350"/>
                <a:gd name="connsiteX1530" fmla="*/ 3258979 w 6400800"/>
                <a:gd name="connsiteY1530" fmla="*/ 223361 h 514350"/>
                <a:gd name="connsiteX1531" fmla="*/ 3241834 w 6400800"/>
                <a:gd name="connsiteY1531" fmla="*/ 203359 h 514350"/>
                <a:gd name="connsiteX1532" fmla="*/ 3256121 w 6400800"/>
                <a:gd name="connsiteY1532" fmla="*/ 226219 h 514350"/>
                <a:gd name="connsiteX1533" fmla="*/ 3266599 w 6400800"/>
                <a:gd name="connsiteY1533" fmla="*/ 243364 h 514350"/>
                <a:gd name="connsiteX1534" fmla="*/ 3260884 w 6400800"/>
                <a:gd name="connsiteY1534" fmla="*/ 265271 h 514350"/>
                <a:gd name="connsiteX1535" fmla="*/ 3256121 w 6400800"/>
                <a:gd name="connsiteY1535" fmla="*/ 288131 h 514350"/>
                <a:gd name="connsiteX1536" fmla="*/ 3256121 w 6400800"/>
                <a:gd name="connsiteY1536" fmla="*/ 287179 h 514350"/>
                <a:gd name="connsiteX1537" fmla="*/ 3256121 w 6400800"/>
                <a:gd name="connsiteY1537" fmla="*/ 289084 h 514350"/>
                <a:gd name="connsiteX1538" fmla="*/ 3255169 w 6400800"/>
                <a:gd name="connsiteY1538" fmla="*/ 293846 h 514350"/>
                <a:gd name="connsiteX1539" fmla="*/ 3253264 w 6400800"/>
                <a:gd name="connsiteY1539" fmla="*/ 290036 h 514350"/>
                <a:gd name="connsiteX1540" fmla="*/ 3254216 w 6400800"/>
                <a:gd name="connsiteY1540" fmla="*/ 280511 h 514350"/>
                <a:gd name="connsiteX1541" fmla="*/ 3252311 w 6400800"/>
                <a:gd name="connsiteY1541" fmla="*/ 287179 h 514350"/>
                <a:gd name="connsiteX1542" fmla="*/ 3246596 w 6400800"/>
                <a:gd name="connsiteY1542" fmla="*/ 276701 h 514350"/>
                <a:gd name="connsiteX1543" fmla="*/ 3251359 w 6400800"/>
                <a:gd name="connsiteY1543" fmla="*/ 290989 h 514350"/>
                <a:gd name="connsiteX1544" fmla="*/ 3249454 w 6400800"/>
                <a:gd name="connsiteY1544" fmla="*/ 298609 h 514350"/>
                <a:gd name="connsiteX1545" fmla="*/ 3247549 w 6400800"/>
                <a:gd name="connsiteY1545" fmla="*/ 304324 h 514350"/>
                <a:gd name="connsiteX1546" fmla="*/ 3246596 w 6400800"/>
                <a:gd name="connsiteY1546" fmla="*/ 301466 h 514350"/>
                <a:gd name="connsiteX1547" fmla="*/ 3246596 w 6400800"/>
                <a:gd name="connsiteY1547" fmla="*/ 306229 h 514350"/>
                <a:gd name="connsiteX1548" fmla="*/ 3243739 w 6400800"/>
                <a:gd name="connsiteY1548" fmla="*/ 317659 h 514350"/>
                <a:gd name="connsiteX1549" fmla="*/ 3239929 w 6400800"/>
                <a:gd name="connsiteY1549" fmla="*/ 304324 h 514350"/>
                <a:gd name="connsiteX1550" fmla="*/ 3242786 w 6400800"/>
                <a:gd name="connsiteY1550" fmla="*/ 296704 h 514350"/>
                <a:gd name="connsiteX1551" fmla="*/ 3238976 w 6400800"/>
                <a:gd name="connsiteY1551" fmla="*/ 302419 h 514350"/>
                <a:gd name="connsiteX1552" fmla="*/ 3236119 w 6400800"/>
                <a:gd name="connsiteY1552" fmla="*/ 293846 h 514350"/>
                <a:gd name="connsiteX1553" fmla="*/ 3235166 w 6400800"/>
                <a:gd name="connsiteY1553" fmla="*/ 290036 h 514350"/>
                <a:gd name="connsiteX1554" fmla="*/ 3241834 w 6400800"/>
                <a:gd name="connsiteY1554" fmla="*/ 273844 h 514350"/>
                <a:gd name="connsiteX1555" fmla="*/ 3249454 w 6400800"/>
                <a:gd name="connsiteY1555" fmla="*/ 256699 h 514350"/>
                <a:gd name="connsiteX1556" fmla="*/ 3256121 w 6400800"/>
                <a:gd name="connsiteY1556" fmla="*/ 242411 h 514350"/>
                <a:gd name="connsiteX1557" fmla="*/ 3245644 w 6400800"/>
                <a:gd name="connsiteY1557" fmla="*/ 254794 h 514350"/>
                <a:gd name="connsiteX1558" fmla="*/ 3235166 w 6400800"/>
                <a:gd name="connsiteY1558" fmla="*/ 270034 h 514350"/>
                <a:gd name="connsiteX1559" fmla="*/ 3230404 w 6400800"/>
                <a:gd name="connsiteY1559" fmla="*/ 276701 h 514350"/>
                <a:gd name="connsiteX1560" fmla="*/ 3229451 w 6400800"/>
                <a:gd name="connsiteY1560" fmla="*/ 272891 h 514350"/>
                <a:gd name="connsiteX1561" fmla="*/ 3222784 w 6400800"/>
                <a:gd name="connsiteY1561" fmla="*/ 253841 h 514350"/>
                <a:gd name="connsiteX1562" fmla="*/ 3218021 w 6400800"/>
                <a:gd name="connsiteY1562" fmla="*/ 241459 h 514350"/>
                <a:gd name="connsiteX1563" fmla="*/ 3218021 w 6400800"/>
                <a:gd name="connsiteY1563" fmla="*/ 236696 h 514350"/>
                <a:gd name="connsiteX1564" fmla="*/ 3222784 w 6400800"/>
                <a:gd name="connsiteY1564" fmla="*/ 206216 h 514350"/>
                <a:gd name="connsiteX1565" fmla="*/ 3229451 w 6400800"/>
                <a:gd name="connsiteY1565" fmla="*/ 166211 h 514350"/>
                <a:gd name="connsiteX1566" fmla="*/ 3235166 w 6400800"/>
                <a:gd name="connsiteY1566" fmla="*/ 135731 h 514350"/>
                <a:gd name="connsiteX1567" fmla="*/ 3239929 w 6400800"/>
                <a:gd name="connsiteY1567" fmla="*/ 109061 h 514350"/>
                <a:gd name="connsiteX1568" fmla="*/ 3231356 w 6400800"/>
                <a:gd name="connsiteY1568" fmla="*/ 134779 h 514350"/>
                <a:gd name="connsiteX1569" fmla="*/ 3212306 w 6400800"/>
                <a:gd name="connsiteY1569" fmla="*/ 204311 h 514350"/>
                <a:gd name="connsiteX1570" fmla="*/ 3209449 w 6400800"/>
                <a:gd name="connsiteY1570" fmla="*/ 215741 h 514350"/>
                <a:gd name="connsiteX1571" fmla="*/ 3204686 w 6400800"/>
                <a:gd name="connsiteY1571" fmla="*/ 204311 h 514350"/>
                <a:gd name="connsiteX1572" fmla="*/ 3203734 w 6400800"/>
                <a:gd name="connsiteY1572" fmla="*/ 175736 h 514350"/>
                <a:gd name="connsiteX1573" fmla="*/ 3200876 w 6400800"/>
                <a:gd name="connsiteY1573" fmla="*/ 206216 h 514350"/>
                <a:gd name="connsiteX1574" fmla="*/ 3196114 w 6400800"/>
                <a:gd name="connsiteY1574" fmla="*/ 240506 h 514350"/>
                <a:gd name="connsiteX1575" fmla="*/ 3195161 w 6400800"/>
                <a:gd name="connsiteY1575" fmla="*/ 243364 h 514350"/>
                <a:gd name="connsiteX1576" fmla="*/ 3196114 w 6400800"/>
                <a:gd name="connsiteY1576" fmla="*/ 217646 h 514350"/>
                <a:gd name="connsiteX1577" fmla="*/ 3198019 w 6400800"/>
                <a:gd name="connsiteY1577" fmla="*/ 180499 h 514350"/>
                <a:gd name="connsiteX1578" fmla="*/ 3199924 w 6400800"/>
                <a:gd name="connsiteY1578" fmla="*/ 151924 h 514350"/>
                <a:gd name="connsiteX1579" fmla="*/ 3200876 w 6400800"/>
                <a:gd name="connsiteY1579" fmla="*/ 127159 h 514350"/>
                <a:gd name="connsiteX1580" fmla="*/ 3195161 w 6400800"/>
                <a:gd name="connsiteY1580" fmla="*/ 151924 h 514350"/>
                <a:gd name="connsiteX1581" fmla="*/ 3184684 w 6400800"/>
                <a:gd name="connsiteY1581" fmla="*/ 217646 h 514350"/>
                <a:gd name="connsiteX1582" fmla="*/ 3181826 w 6400800"/>
                <a:gd name="connsiteY1582" fmla="*/ 235744 h 514350"/>
                <a:gd name="connsiteX1583" fmla="*/ 3179921 w 6400800"/>
                <a:gd name="connsiteY1583" fmla="*/ 231934 h 514350"/>
                <a:gd name="connsiteX1584" fmla="*/ 3179921 w 6400800"/>
                <a:gd name="connsiteY1584" fmla="*/ 224314 h 514350"/>
                <a:gd name="connsiteX1585" fmla="*/ 3178969 w 6400800"/>
                <a:gd name="connsiteY1585" fmla="*/ 230029 h 514350"/>
                <a:gd name="connsiteX1586" fmla="*/ 3177064 w 6400800"/>
                <a:gd name="connsiteY1586" fmla="*/ 227171 h 514350"/>
                <a:gd name="connsiteX1587" fmla="*/ 3178016 w 6400800"/>
                <a:gd name="connsiteY1587" fmla="*/ 231934 h 514350"/>
                <a:gd name="connsiteX1588" fmla="*/ 3174206 w 6400800"/>
                <a:gd name="connsiteY1588" fmla="*/ 250984 h 514350"/>
                <a:gd name="connsiteX1589" fmla="*/ 3170396 w 6400800"/>
                <a:gd name="connsiteY1589" fmla="*/ 277654 h 514350"/>
                <a:gd name="connsiteX1590" fmla="*/ 3169444 w 6400800"/>
                <a:gd name="connsiteY1590" fmla="*/ 275749 h 514350"/>
                <a:gd name="connsiteX1591" fmla="*/ 3163729 w 6400800"/>
                <a:gd name="connsiteY1591" fmla="*/ 215741 h 514350"/>
                <a:gd name="connsiteX1592" fmla="*/ 3162776 w 6400800"/>
                <a:gd name="connsiteY1592" fmla="*/ 207169 h 514350"/>
                <a:gd name="connsiteX1593" fmla="*/ 3163729 w 6400800"/>
                <a:gd name="connsiteY1593" fmla="*/ 203359 h 514350"/>
                <a:gd name="connsiteX1594" fmla="*/ 3174206 w 6400800"/>
                <a:gd name="connsiteY1594" fmla="*/ 132874 h 514350"/>
                <a:gd name="connsiteX1595" fmla="*/ 3178016 w 6400800"/>
                <a:gd name="connsiteY1595" fmla="*/ 106204 h 514350"/>
                <a:gd name="connsiteX1596" fmla="*/ 3170396 w 6400800"/>
                <a:gd name="connsiteY1596" fmla="*/ 131921 h 514350"/>
                <a:gd name="connsiteX1597" fmla="*/ 3158014 w 6400800"/>
                <a:gd name="connsiteY1597" fmla="*/ 177641 h 514350"/>
                <a:gd name="connsiteX1598" fmla="*/ 3154204 w 6400800"/>
                <a:gd name="connsiteY1598" fmla="*/ 159544 h 514350"/>
                <a:gd name="connsiteX1599" fmla="*/ 3149441 w 6400800"/>
                <a:gd name="connsiteY1599" fmla="*/ 134779 h 514350"/>
                <a:gd name="connsiteX1600" fmla="*/ 3143726 w 6400800"/>
                <a:gd name="connsiteY1600" fmla="*/ 112871 h 514350"/>
                <a:gd name="connsiteX1601" fmla="*/ 3133249 w 6400800"/>
                <a:gd name="connsiteY1601" fmla="*/ 77629 h 514350"/>
                <a:gd name="connsiteX1602" fmla="*/ 3122771 w 6400800"/>
                <a:gd name="connsiteY1602" fmla="*/ 47149 h 514350"/>
                <a:gd name="connsiteX1603" fmla="*/ 3129439 w 6400800"/>
                <a:gd name="connsiteY1603" fmla="*/ 78581 h 514350"/>
                <a:gd name="connsiteX1604" fmla="*/ 3136106 w 6400800"/>
                <a:gd name="connsiteY1604" fmla="*/ 114776 h 514350"/>
                <a:gd name="connsiteX1605" fmla="*/ 3139916 w 6400800"/>
                <a:gd name="connsiteY1605" fmla="*/ 136684 h 514350"/>
                <a:gd name="connsiteX1606" fmla="*/ 3142774 w 6400800"/>
                <a:gd name="connsiteY1606" fmla="*/ 161449 h 514350"/>
                <a:gd name="connsiteX1607" fmla="*/ 3147536 w 6400800"/>
                <a:gd name="connsiteY1607" fmla="*/ 213836 h 514350"/>
                <a:gd name="connsiteX1608" fmla="*/ 3146584 w 6400800"/>
                <a:gd name="connsiteY1608" fmla="*/ 217646 h 514350"/>
                <a:gd name="connsiteX1609" fmla="*/ 3143726 w 6400800"/>
                <a:gd name="connsiteY1609" fmla="*/ 210026 h 514350"/>
                <a:gd name="connsiteX1610" fmla="*/ 3138964 w 6400800"/>
                <a:gd name="connsiteY1610" fmla="*/ 196691 h 514350"/>
                <a:gd name="connsiteX1611" fmla="*/ 3134201 w 6400800"/>
                <a:gd name="connsiteY1611" fmla="*/ 179546 h 514350"/>
                <a:gd name="connsiteX1612" fmla="*/ 3126581 w 6400800"/>
                <a:gd name="connsiteY1612" fmla="*/ 155734 h 514350"/>
                <a:gd name="connsiteX1613" fmla="*/ 3129439 w 6400800"/>
                <a:gd name="connsiteY1613" fmla="*/ 172879 h 514350"/>
                <a:gd name="connsiteX1614" fmla="*/ 3118961 w 6400800"/>
                <a:gd name="connsiteY1614" fmla="*/ 150019 h 514350"/>
                <a:gd name="connsiteX1615" fmla="*/ 3112294 w 6400800"/>
                <a:gd name="connsiteY1615" fmla="*/ 136684 h 514350"/>
                <a:gd name="connsiteX1616" fmla="*/ 3102769 w 6400800"/>
                <a:gd name="connsiteY1616" fmla="*/ 113824 h 514350"/>
                <a:gd name="connsiteX1617" fmla="*/ 3090386 w 6400800"/>
                <a:gd name="connsiteY1617" fmla="*/ 87154 h 514350"/>
                <a:gd name="connsiteX1618" fmla="*/ 3099911 w 6400800"/>
                <a:gd name="connsiteY1618" fmla="*/ 114776 h 514350"/>
                <a:gd name="connsiteX1619" fmla="*/ 3109436 w 6400800"/>
                <a:gd name="connsiteY1619" fmla="*/ 146209 h 514350"/>
                <a:gd name="connsiteX1620" fmla="*/ 3115151 w 6400800"/>
                <a:gd name="connsiteY1620" fmla="*/ 167164 h 514350"/>
                <a:gd name="connsiteX1621" fmla="*/ 3109436 w 6400800"/>
                <a:gd name="connsiteY1621" fmla="*/ 155734 h 514350"/>
                <a:gd name="connsiteX1622" fmla="*/ 3116104 w 6400800"/>
                <a:gd name="connsiteY1622" fmla="*/ 176689 h 514350"/>
                <a:gd name="connsiteX1623" fmla="*/ 3121819 w 6400800"/>
                <a:gd name="connsiteY1623" fmla="*/ 194786 h 514350"/>
                <a:gd name="connsiteX1624" fmla="*/ 3125629 w 6400800"/>
                <a:gd name="connsiteY1624" fmla="*/ 213836 h 514350"/>
                <a:gd name="connsiteX1625" fmla="*/ 3123724 w 6400800"/>
                <a:gd name="connsiteY1625" fmla="*/ 215741 h 514350"/>
                <a:gd name="connsiteX1626" fmla="*/ 3122771 w 6400800"/>
                <a:gd name="connsiteY1626" fmla="*/ 210979 h 514350"/>
                <a:gd name="connsiteX1627" fmla="*/ 3122771 w 6400800"/>
                <a:gd name="connsiteY1627" fmla="*/ 216694 h 514350"/>
                <a:gd name="connsiteX1628" fmla="*/ 3113246 w 6400800"/>
                <a:gd name="connsiteY1628" fmla="*/ 228124 h 514350"/>
                <a:gd name="connsiteX1629" fmla="*/ 3113246 w 6400800"/>
                <a:gd name="connsiteY1629" fmla="*/ 228124 h 514350"/>
                <a:gd name="connsiteX1630" fmla="*/ 3110389 w 6400800"/>
                <a:gd name="connsiteY1630" fmla="*/ 191929 h 514350"/>
                <a:gd name="connsiteX1631" fmla="*/ 3108484 w 6400800"/>
                <a:gd name="connsiteY1631" fmla="*/ 171926 h 514350"/>
                <a:gd name="connsiteX1632" fmla="*/ 3106579 w 6400800"/>
                <a:gd name="connsiteY1632" fmla="*/ 192881 h 514350"/>
                <a:gd name="connsiteX1633" fmla="*/ 3104674 w 6400800"/>
                <a:gd name="connsiteY1633" fmla="*/ 228124 h 514350"/>
                <a:gd name="connsiteX1634" fmla="*/ 3104674 w 6400800"/>
                <a:gd name="connsiteY1634" fmla="*/ 227171 h 514350"/>
                <a:gd name="connsiteX1635" fmla="*/ 3097054 w 6400800"/>
                <a:gd name="connsiteY1635" fmla="*/ 208121 h 514350"/>
                <a:gd name="connsiteX1636" fmla="*/ 3100864 w 6400800"/>
                <a:gd name="connsiteY1636" fmla="*/ 228124 h 514350"/>
                <a:gd name="connsiteX1637" fmla="*/ 3103721 w 6400800"/>
                <a:gd name="connsiteY1637" fmla="*/ 244316 h 514350"/>
                <a:gd name="connsiteX1638" fmla="*/ 3096101 w 6400800"/>
                <a:gd name="connsiteY1638" fmla="*/ 255746 h 514350"/>
                <a:gd name="connsiteX1639" fmla="*/ 3087529 w 6400800"/>
                <a:gd name="connsiteY1639" fmla="*/ 270034 h 514350"/>
                <a:gd name="connsiteX1640" fmla="*/ 3082766 w 6400800"/>
                <a:gd name="connsiteY1640" fmla="*/ 252889 h 514350"/>
                <a:gd name="connsiteX1641" fmla="*/ 3077051 w 6400800"/>
                <a:gd name="connsiteY1641" fmla="*/ 233839 h 514350"/>
                <a:gd name="connsiteX1642" fmla="*/ 3078956 w 6400800"/>
                <a:gd name="connsiteY1642" fmla="*/ 252889 h 514350"/>
                <a:gd name="connsiteX1643" fmla="*/ 3079909 w 6400800"/>
                <a:gd name="connsiteY1643" fmla="*/ 264319 h 514350"/>
                <a:gd name="connsiteX1644" fmla="*/ 3077051 w 6400800"/>
                <a:gd name="connsiteY1644" fmla="*/ 255746 h 514350"/>
                <a:gd name="connsiteX1645" fmla="*/ 3074194 w 6400800"/>
                <a:gd name="connsiteY1645" fmla="*/ 248126 h 514350"/>
                <a:gd name="connsiteX1646" fmla="*/ 3074194 w 6400800"/>
                <a:gd name="connsiteY1646" fmla="*/ 242411 h 514350"/>
                <a:gd name="connsiteX1647" fmla="*/ 3075146 w 6400800"/>
                <a:gd name="connsiteY1647" fmla="*/ 229076 h 514350"/>
                <a:gd name="connsiteX1648" fmla="*/ 3077051 w 6400800"/>
                <a:gd name="connsiteY1648" fmla="*/ 220504 h 514350"/>
                <a:gd name="connsiteX1649" fmla="*/ 3086576 w 6400800"/>
                <a:gd name="connsiteY1649" fmla="*/ 189071 h 514350"/>
                <a:gd name="connsiteX1650" fmla="*/ 3096101 w 6400800"/>
                <a:gd name="connsiteY1650" fmla="*/ 161449 h 514350"/>
                <a:gd name="connsiteX1651" fmla="*/ 3083719 w 6400800"/>
                <a:gd name="connsiteY1651" fmla="*/ 188119 h 514350"/>
                <a:gd name="connsiteX1652" fmla="*/ 3071336 w 6400800"/>
                <a:gd name="connsiteY1652" fmla="*/ 218599 h 514350"/>
                <a:gd name="connsiteX1653" fmla="*/ 3068479 w 6400800"/>
                <a:gd name="connsiteY1653" fmla="*/ 224314 h 514350"/>
                <a:gd name="connsiteX1654" fmla="*/ 3068479 w 6400800"/>
                <a:gd name="connsiteY1654" fmla="*/ 216694 h 514350"/>
                <a:gd name="connsiteX1655" fmla="*/ 3069431 w 6400800"/>
                <a:gd name="connsiteY1655" fmla="*/ 209074 h 514350"/>
                <a:gd name="connsiteX1656" fmla="*/ 3072289 w 6400800"/>
                <a:gd name="connsiteY1656" fmla="*/ 181451 h 514350"/>
                <a:gd name="connsiteX1657" fmla="*/ 3073241 w 6400800"/>
                <a:gd name="connsiteY1657" fmla="*/ 157639 h 514350"/>
                <a:gd name="connsiteX1658" fmla="*/ 3067526 w 6400800"/>
                <a:gd name="connsiteY1658" fmla="*/ 180499 h 514350"/>
                <a:gd name="connsiteX1659" fmla="*/ 3066574 w 6400800"/>
                <a:gd name="connsiteY1659" fmla="*/ 183356 h 514350"/>
                <a:gd name="connsiteX1660" fmla="*/ 3064669 w 6400800"/>
                <a:gd name="connsiteY1660" fmla="*/ 148114 h 514350"/>
                <a:gd name="connsiteX1661" fmla="*/ 3064669 w 6400800"/>
                <a:gd name="connsiteY1661" fmla="*/ 145256 h 514350"/>
                <a:gd name="connsiteX1662" fmla="*/ 3064669 w 6400800"/>
                <a:gd name="connsiteY1662" fmla="*/ 146209 h 514350"/>
                <a:gd name="connsiteX1663" fmla="*/ 3063716 w 6400800"/>
                <a:gd name="connsiteY1663" fmla="*/ 131921 h 514350"/>
                <a:gd name="connsiteX1664" fmla="*/ 3058954 w 6400800"/>
                <a:gd name="connsiteY1664" fmla="*/ 174784 h 514350"/>
                <a:gd name="connsiteX1665" fmla="*/ 3056096 w 6400800"/>
                <a:gd name="connsiteY1665" fmla="*/ 190976 h 514350"/>
                <a:gd name="connsiteX1666" fmla="*/ 3054191 w 6400800"/>
                <a:gd name="connsiteY1666" fmla="*/ 201454 h 514350"/>
                <a:gd name="connsiteX1667" fmla="*/ 3049429 w 6400800"/>
                <a:gd name="connsiteY1667" fmla="*/ 189071 h 514350"/>
                <a:gd name="connsiteX1668" fmla="*/ 3049429 w 6400800"/>
                <a:gd name="connsiteY1668" fmla="*/ 188119 h 514350"/>
                <a:gd name="connsiteX1669" fmla="*/ 3056096 w 6400800"/>
                <a:gd name="connsiteY1669" fmla="*/ 151924 h 514350"/>
                <a:gd name="connsiteX1670" fmla="*/ 3062764 w 6400800"/>
                <a:gd name="connsiteY1670" fmla="*/ 120491 h 514350"/>
                <a:gd name="connsiteX1671" fmla="*/ 3052286 w 6400800"/>
                <a:gd name="connsiteY1671" fmla="*/ 150971 h 514350"/>
                <a:gd name="connsiteX1672" fmla="*/ 3041809 w 6400800"/>
                <a:gd name="connsiteY1672" fmla="*/ 186214 h 514350"/>
                <a:gd name="connsiteX1673" fmla="*/ 3036094 w 6400800"/>
                <a:gd name="connsiteY1673" fmla="*/ 208121 h 514350"/>
                <a:gd name="connsiteX1674" fmla="*/ 3034189 w 6400800"/>
                <a:gd name="connsiteY1674" fmla="*/ 215741 h 514350"/>
                <a:gd name="connsiteX1675" fmla="*/ 3032284 w 6400800"/>
                <a:gd name="connsiteY1675" fmla="*/ 205264 h 514350"/>
                <a:gd name="connsiteX1676" fmla="*/ 3048476 w 6400800"/>
                <a:gd name="connsiteY1676" fmla="*/ 148114 h 514350"/>
                <a:gd name="connsiteX1677" fmla="*/ 3057049 w 6400800"/>
                <a:gd name="connsiteY1677" fmla="*/ 123349 h 514350"/>
                <a:gd name="connsiteX1678" fmla="*/ 3054191 w 6400800"/>
                <a:gd name="connsiteY1678" fmla="*/ 129064 h 514350"/>
                <a:gd name="connsiteX1679" fmla="*/ 3045619 w 6400800"/>
                <a:gd name="connsiteY1679" fmla="*/ 146209 h 514350"/>
                <a:gd name="connsiteX1680" fmla="*/ 3029426 w 6400800"/>
                <a:gd name="connsiteY1680" fmla="*/ 184309 h 514350"/>
                <a:gd name="connsiteX1681" fmla="*/ 3029426 w 6400800"/>
                <a:gd name="connsiteY1681" fmla="*/ 167164 h 514350"/>
                <a:gd name="connsiteX1682" fmla="*/ 3030379 w 6400800"/>
                <a:gd name="connsiteY1682" fmla="*/ 140494 h 514350"/>
                <a:gd name="connsiteX1683" fmla="*/ 3025616 w 6400800"/>
                <a:gd name="connsiteY1683" fmla="*/ 166211 h 514350"/>
                <a:gd name="connsiteX1684" fmla="*/ 3022759 w 6400800"/>
                <a:gd name="connsiteY1684" fmla="*/ 196691 h 514350"/>
                <a:gd name="connsiteX1685" fmla="*/ 3022759 w 6400800"/>
                <a:gd name="connsiteY1685" fmla="*/ 202406 h 514350"/>
                <a:gd name="connsiteX1686" fmla="*/ 3019901 w 6400800"/>
                <a:gd name="connsiteY1686" fmla="*/ 210979 h 514350"/>
                <a:gd name="connsiteX1687" fmla="*/ 3011329 w 6400800"/>
                <a:gd name="connsiteY1687" fmla="*/ 234791 h 514350"/>
                <a:gd name="connsiteX1688" fmla="*/ 3007519 w 6400800"/>
                <a:gd name="connsiteY1688" fmla="*/ 226219 h 514350"/>
                <a:gd name="connsiteX1689" fmla="*/ 3011329 w 6400800"/>
                <a:gd name="connsiteY1689" fmla="*/ 215741 h 514350"/>
                <a:gd name="connsiteX1690" fmla="*/ 3006566 w 6400800"/>
                <a:gd name="connsiteY1690" fmla="*/ 222409 h 514350"/>
                <a:gd name="connsiteX1691" fmla="*/ 3001804 w 6400800"/>
                <a:gd name="connsiteY1691" fmla="*/ 202406 h 514350"/>
                <a:gd name="connsiteX1692" fmla="*/ 3000851 w 6400800"/>
                <a:gd name="connsiteY1692" fmla="*/ 197644 h 514350"/>
                <a:gd name="connsiteX1693" fmla="*/ 3003709 w 6400800"/>
                <a:gd name="connsiteY1693" fmla="*/ 189071 h 514350"/>
                <a:gd name="connsiteX1694" fmla="*/ 3011329 w 6400800"/>
                <a:gd name="connsiteY1694" fmla="*/ 164306 h 514350"/>
                <a:gd name="connsiteX1695" fmla="*/ 3018949 w 6400800"/>
                <a:gd name="connsiteY1695" fmla="*/ 142399 h 514350"/>
                <a:gd name="connsiteX1696" fmla="*/ 3007519 w 6400800"/>
                <a:gd name="connsiteY1696" fmla="*/ 162401 h 514350"/>
                <a:gd name="connsiteX1697" fmla="*/ 2997994 w 6400800"/>
                <a:gd name="connsiteY1697" fmla="*/ 182404 h 514350"/>
                <a:gd name="connsiteX1698" fmla="*/ 2995136 w 6400800"/>
                <a:gd name="connsiteY1698" fmla="*/ 169069 h 514350"/>
                <a:gd name="connsiteX1699" fmla="*/ 3014186 w 6400800"/>
                <a:gd name="connsiteY1699" fmla="*/ 100489 h 514350"/>
                <a:gd name="connsiteX1700" fmla="*/ 3021806 w 6400800"/>
                <a:gd name="connsiteY1700" fmla="*/ 76676 h 514350"/>
                <a:gd name="connsiteX1701" fmla="*/ 3024664 w 6400800"/>
                <a:gd name="connsiteY1701" fmla="*/ 68104 h 514350"/>
                <a:gd name="connsiteX1702" fmla="*/ 3020854 w 6400800"/>
                <a:gd name="connsiteY1702" fmla="*/ 75724 h 514350"/>
                <a:gd name="connsiteX1703" fmla="*/ 3010376 w 6400800"/>
                <a:gd name="connsiteY1703" fmla="*/ 98584 h 514350"/>
                <a:gd name="connsiteX1704" fmla="*/ 2996089 w 6400800"/>
                <a:gd name="connsiteY1704" fmla="*/ 134779 h 514350"/>
                <a:gd name="connsiteX1705" fmla="*/ 2991326 w 6400800"/>
                <a:gd name="connsiteY1705" fmla="*/ 148114 h 514350"/>
                <a:gd name="connsiteX1706" fmla="*/ 2987516 w 6400800"/>
                <a:gd name="connsiteY1706" fmla="*/ 122396 h 514350"/>
                <a:gd name="connsiteX1707" fmla="*/ 2984659 w 6400800"/>
                <a:gd name="connsiteY1707" fmla="*/ 91916 h 514350"/>
                <a:gd name="connsiteX1708" fmla="*/ 2983706 w 6400800"/>
                <a:gd name="connsiteY1708" fmla="*/ 122396 h 514350"/>
                <a:gd name="connsiteX1709" fmla="*/ 2985611 w 6400800"/>
                <a:gd name="connsiteY1709" fmla="*/ 157639 h 514350"/>
                <a:gd name="connsiteX1710" fmla="*/ 2985611 w 6400800"/>
                <a:gd name="connsiteY1710" fmla="*/ 163354 h 514350"/>
                <a:gd name="connsiteX1711" fmla="*/ 2978944 w 6400800"/>
                <a:gd name="connsiteY1711" fmla="*/ 182404 h 514350"/>
                <a:gd name="connsiteX1712" fmla="*/ 2960846 w 6400800"/>
                <a:gd name="connsiteY1712" fmla="*/ 238601 h 514350"/>
                <a:gd name="connsiteX1713" fmla="*/ 2959894 w 6400800"/>
                <a:gd name="connsiteY1713" fmla="*/ 234791 h 514350"/>
                <a:gd name="connsiteX1714" fmla="*/ 2960846 w 6400800"/>
                <a:gd name="connsiteY1714" fmla="*/ 239554 h 514350"/>
                <a:gd name="connsiteX1715" fmla="*/ 2950369 w 6400800"/>
                <a:gd name="connsiteY1715" fmla="*/ 274796 h 514350"/>
                <a:gd name="connsiteX1716" fmla="*/ 2952274 w 6400800"/>
                <a:gd name="connsiteY1716" fmla="*/ 264319 h 514350"/>
                <a:gd name="connsiteX1717" fmla="*/ 2944654 w 6400800"/>
                <a:gd name="connsiteY1717" fmla="*/ 284321 h 514350"/>
                <a:gd name="connsiteX1718" fmla="*/ 2944654 w 6400800"/>
                <a:gd name="connsiteY1718" fmla="*/ 283369 h 514350"/>
                <a:gd name="connsiteX1719" fmla="*/ 2945606 w 6400800"/>
                <a:gd name="connsiteY1719" fmla="*/ 277654 h 514350"/>
                <a:gd name="connsiteX1720" fmla="*/ 2949416 w 6400800"/>
                <a:gd name="connsiteY1720" fmla="*/ 238601 h 514350"/>
                <a:gd name="connsiteX1721" fmla="*/ 2951321 w 6400800"/>
                <a:gd name="connsiteY1721" fmla="*/ 221456 h 514350"/>
                <a:gd name="connsiteX1722" fmla="*/ 2953226 w 6400800"/>
                <a:gd name="connsiteY1722" fmla="*/ 205264 h 514350"/>
                <a:gd name="connsiteX1723" fmla="*/ 2956084 w 6400800"/>
                <a:gd name="connsiteY1723" fmla="*/ 179546 h 514350"/>
                <a:gd name="connsiteX1724" fmla="*/ 2958941 w 6400800"/>
                <a:gd name="connsiteY1724" fmla="*/ 156686 h 514350"/>
                <a:gd name="connsiteX1725" fmla="*/ 2952274 w 6400800"/>
                <a:gd name="connsiteY1725" fmla="*/ 178594 h 514350"/>
                <a:gd name="connsiteX1726" fmla="*/ 2945606 w 6400800"/>
                <a:gd name="connsiteY1726" fmla="*/ 203359 h 514350"/>
                <a:gd name="connsiteX1727" fmla="*/ 2941796 w 6400800"/>
                <a:gd name="connsiteY1727" fmla="*/ 218599 h 514350"/>
                <a:gd name="connsiteX1728" fmla="*/ 2937986 w 6400800"/>
                <a:gd name="connsiteY1728" fmla="*/ 235744 h 514350"/>
                <a:gd name="connsiteX1729" fmla="*/ 2931319 w 6400800"/>
                <a:gd name="connsiteY1729" fmla="*/ 270034 h 514350"/>
                <a:gd name="connsiteX1730" fmla="*/ 2929414 w 6400800"/>
                <a:gd name="connsiteY1730" fmla="*/ 260509 h 514350"/>
                <a:gd name="connsiteX1731" fmla="*/ 2928461 w 6400800"/>
                <a:gd name="connsiteY1731" fmla="*/ 256699 h 514350"/>
                <a:gd name="connsiteX1732" fmla="*/ 2931319 w 6400800"/>
                <a:gd name="connsiteY1732" fmla="*/ 251936 h 514350"/>
                <a:gd name="connsiteX1733" fmla="*/ 2927509 w 6400800"/>
                <a:gd name="connsiteY1733" fmla="*/ 254794 h 514350"/>
                <a:gd name="connsiteX1734" fmla="*/ 2925604 w 6400800"/>
                <a:gd name="connsiteY1734" fmla="*/ 247174 h 514350"/>
                <a:gd name="connsiteX1735" fmla="*/ 2931319 w 6400800"/>
                <a:gd name="connsiteY1735" fmla="*/ 231934 h 514350"/>
                <a:gd name="connsiteX1736" fmla="*/ 2924651 w 6400800"/>
                <a:gd name="connsiteY1736" fmla="*/ 243364 h 514350"/>
                <a:gd name="connsiteX1737" fmla="*/ 2922746 w 6400800"/>
                <a:gd name="connsiteY1737" fmla="*/ 237649 h 514350"/>
                <a:gd name="connsiteX1738" fmla="*/ 2922746 w 6400800"/>
                <a:gd name="connsiteY1738" fmla="*/ 236696 h 514350"/>
                <a:gd name="connsiteX1739" fmla="*/ 2921794 w 6400800"/>
                <a:gd name="connsiteY1739" fmla="*/ 236696 h 514350"/>
                <a:gd name="connsiteX1740" fmla="*/ 2916079 w 6400800"/>
                <a:gd name="connsiteY1740" fmla="*/ 236696 h 514350"/>
                <a:gd name="connsiteX1741" fmla="*/ 2916079 w 6400800"/>
                <a:gd name="connsiteY1741" fmla="*/ 236696 h 514350"/>
                <a:gd name="connsiteX1742" fmla="*/ 2935129 w 6400800"/>
                <a:gd name="connsiteY1742" fmla="*/ 176689 h 514350"/>
                <a:gd name="connsiteX1743" fmla="*/ 2909411 w 6400800"/>
                <a:gd name="connsiteY1743" fmla="*/ 230029 h 514350"/>
                <a:gd name="connsiteX1744" fmla="*/ 2902744 w 6400800"/>
                <a:gd name="connsiteY1744" fmla="*/ 211931 h 514350"/>
                <a:gd name="connsiteX1745" fmla="*/ 2900839 w 6400800"/>
                <a:gd name="connsiteY1745" fmla="*/ 195739 h 514350"/>
                <a:gd name="connsiteX1746" fmla="*/ 2897981 w 6400800"/>
                <a:gd name="connsiteY1746" fmla="*/ 173831 h 514350"/>
                <a:gd name="connsiteX1747" fmla="*/ 2896076 w 6400800"/>
                <a:gd name="connsiteY1747" fmla="*/ 153829 h 514350"/>
                <a:gd name="connsiteX1748" fmla="*/ 2893219 w 6400800"/>
                <a:gd name="connsiteY1748" fmla="*/ 121444 h 514350"/>
                <a:gd name="connsiteX1749" fmla="*/ 2890361 w 6400800"/>
                <a:gd name="connsiteY1749" fmla="*/ 93821 h 514350"/>
                <a:gd name="connsiteX1750" fmla="*/ 2889409 w 6400800"/>
                <a:gd name="connsiteY1750" fmla="*/ 121444 h 514350"/>
                <a:gd name="connsiteX1751" fmla="*/ 2889409 w 6400800"/>
                <a:gd name="connsiteY1751" fmla="*/ 153829 h 514350"/>
                <a:gd name="connsiteX1752" fmla="*/ 2889409 w 6400800"/>
                <a:gd name="connsiteY1752" fmla="*/ 173831 h 514350"/>
                <a:gd name="connsiteX1753" fmla="*/ 2890361 w 6400800"/>
                <a:gd name="connsiteY1753" fmla="*/ 195739 h 514350"/>
                <a:gd name="connsiteX1754" fmla="*/ 2891314 w 6400800"/>
                <a:gd name="connsiteY1754" fmla="*/ 211931 h 514350"/>
                <a:gd name="connsiteX1755" fmla="*/ 2887504 w 6400800"/>
                <a:gd name="connsiteY1755" fmla="*/ 217646 h 514350"/>
                <a:gd name="connsiteX1756" fmla="*/ 2885599 w 6400800"/>
                <a:gd name="connsiteY1756" fmla="*/ 221456 h 514350"/>
                <a:gd name="connsiteX1757" fmla="*/ 2880836 w 6400800"/>
                <a:gd name="connsiteY1757" fmla="*/ 195739 h 514350"/>
                <a:gd name="connsiteX1758" fmla="*/ 2874169 w 6400800"/>
                <a:gd name="connsiteY1758" fmla="*/ 166211 h 514350"/>
                <a:gd name="connsiteX1759" fmla="*/ 2867501 w 6400800"/>
                <a:gd name="connsiteY1759" fmla="*/ 144304 h 514350"/>
                <a:gd name="connsiteX1760" fmla="*/ 2860834 w 6400800"/>
                <a:gd name="connsiteY1760" fmla="*/ 125254 h 514350"/>
                <a:gd name="connsiteX1761" fmla="*/ 2863691 w 6400800"/>
                <a:gd name="connsiteY1761" fmla="*/ 145256 h 514350"/>
                <a:gd name="connsiteX1762" fmla="*/ 2866549 w 6400800"/>
                <a:gd name="connsiteY1762" fmla="*/ 168116 h 514350"/>
                <a:gd name="connsiteX1763" fmla="*/ 2869406 w 6400800"/>
                <a:gd name="connsiteY1763" fmla="*/ 197644 h 514350"/>
                <a:gd name="connsiteX1764" fmla="*/ 2872264 w 6400800"/>
                <a:gd name="connsiteY1764" fmla="*/ 232886 h 514350"/>
                <a:gd name="connsiteX1765" fmla="*/ 2873216 w 6400800"/>
                <a:gd name="connsiteY1765" fmla="*/ 247174 h 514350"/>
                <a:gd name="connsiteX1766" fmla="*/ 2864644 w 6400800"/>
                <a:gd name="connsiteY1766" fmla="*/ 270034 h 514350"/>
                <a:gd name="connsiteX1767" fmla="*/ 2863691 w 6400800"/>
                <a:gd name="connsiteY1767" fmla="*/ 274796 h 514350"/>
                <a:gd name="connsiteX1768" fmla="*/ 2855119 w 6400800"/>
                <a:gd name="connsiteY1768" fmla="*/ 257651 h 514350"/>
                <a:gd name="connsiteX1769" fmla="*/ 2841784 w 6400800"/>
                <a:gd name="connsiteY1769" fmla="*/ 230029 h 514350"/>
                <a:gd name="connsiteX1770" fmla="*/ 2855119 w 6400800"/>
                <a:gd name="connsiteY1770" fmla="*/ 226219 h 514350"/>
                <a:gd name="connsiteX1771" fmla="*/ 2853214 w 6400800"/>
                <a:gd name="connsiteY1771" fmla="*/ 231934 h 514350"/>
                <a:gd name="connsiteX1772" fmla="*/ 2840831 w 6400800"/>
                <a:gd name="connsiteY1772" fmla="*/ 209074 h 514350"/>
                <a:gd name="connsiteX1773" fmla="*/ 2866549 w 6400800"/>
                <a:gd name="connsiteY1773" fmla="*/ 150971 h 514350"/>
                <a:gd name="connsiteX1774" fmla="*/ 2835116 w 6400800"/>
                <a:gd name="connsiteY1774" fmla="*/ 198596 h 514350"/>
                <a:gd name="connsiteX1775" fmla="*/ 2829401 w 6400800"/>
                <a:gd name="connsiteY1775" fmla="*/ 188119 h 514350"/>
                <a:gd name="connsiteX1776" fmla="*/ 2820829 w 6400800"/>
                <a:gd name="connsiteY1776" fmla="*/ 132874 h 514350"/>
                <a:gd name="connsiteX1777" fmla="*/ 2821781 w 6400800"/>
                <a:gd name="connsiteY1777" fmla="*/ 173831 h 514350"/>
                <a:gd name="connsiteX1778" fmla="*/ 2807494 w 6400800"/>
                <a:gd name="connsiteY1778" fmla="*/ 151924 h 514350"/>
                <a:gd name="connsiteX1779" fmla="*/ 2782729 w 6400800"/>
                <a:gd name="connsiteY1779" fmla="*/ 115729 h 514350"/>
                <a:gd name="connsiteX1780" fmla="*/ 2759869 w 6400800"/>
                <a:gd name="connsiteY1780" fmla="*/ 85249 h 514350"/>
                <a:gd name="connsiteX1781" fmla="*/ 2778919 w 6400800"/>
                <a:gd name="connsiteY1781" fmla="*/ 118586 h 514350"/>
                <a:gd name="connsiteX1782" fmla="*/ 2799874 w 6400800"/>
                <a:gd name="connsiteY1782" fmla="*/ 156686 h 514350"/>
                <a:gd name="connsiteX1783" fmla="*/ 2812256 w 6400800"/>
                <a:gd name="connsiteY1783" fmla="*/ 180499 h 514350"/>
                <a:gd name="connsiteX1784" fmla="*/ 2820829 w 6400800"/>
                <a:gd name="connsiteY1784" fmla="*/ 197644 h 514350"/>
                <a:gd name="connsiteX1785" fmla="*/ 2820829 w 6400800"/>
                <a:gd name="connsiteY1785" fmla="*/ 204311 h 514350"/>
                <a:gd name="connsiteX1786" fmla="*/ 2821781 w 6400800"/>
                <a:gd name="connsiteY1786" fmla="*/ 218599 h 514350"/>
                <a:gd name="connsiteX1787" fmla="*/ 2817019 w 6400800"/>
                <a:gd name="connsiteY1787" fmla="*/ 227171 h 514350"/>
                <a:gd name="connsiteX1788" fmla="*/ 2806541 w 6400800"/>
                <a:gd name="connsiteY1788" fmla="*/ 211931 h 514350"/>
                <a:gd name="connsiteX1789" fmla="*/ 2805589 w 6400800"/>
                <a:gd name="connsiteY1789" fmla="*/ 210026 h 514350"/>
                <a:gd name="connsiteX1790" fmla="*/ 2806541 w 6400800"/>
                <a:gd name="connsiteY1790" fmla="*/ 208121 h 514350"/>
                <a:gd name="connsiteX1791" fmla="*/ 2805589 w 6400800"/>
                <a:gd name="connsiteY1791" fmla="*/ 209074 h 514350"/>
                <a:gd name="connsiteX1792" fmla="*/ 2792254 w 6400800"/>
                <a:gd name="connsiteY1792" fmla="*/ 191929 h 514350"/>
                <a:gd name="connsiteX1793" fmla="*/ 2767489 w 6400800"/>
                <a:gd name="connsiteY1793" fmla="*/ 161449 h 514350"/>
                <a:gd name="connsiteX1794" fmla="*/ 2765584 w 6400800"/>
                <a:gd name="connsiteY1794" fmla="*/ 158591 h 514350"/>
                <a:gd name="connsiteX1795" fmla="*/ 2765584 w 6400800"/>
                <a:gd name="connsiteY1795" fmla="*/ 155734 h 514350"/>
                <a:gd name="connsiteX1796" fmla="*/ 2762726 w 6400800"/>
                <a:gd name="connsiteY1796" fmla="*/ 128111 h 514350"/>
                <a:gd name="connsiteX1797" fmla="*/ 2759869 w 6400800"/>
                <a:gd name="connsiteY1797" fmla="*/ 103346 h 514350"/>
                <a:gd name="connsiteX1798" fmla="*/ 2758916 w 6400800"/>
                <a:gd name="connsiteY1798" fmla="*/ 128111 h 514350"/>
                <a:gd name="connsiteX1799" fmla="*/ 2758916 w 6400800"/>
                <a:gd name="connsiteY1799" fmla="*/ 150019 h 514350"/>
                <a:gd name="connsiteX1800" fmla="*/ 2745581 w 6400800"/>
                <a:gd name="connsiteY1800" fmla="*/ 135731 h 514350"/>
                <a:gd name="connsiteX1801" fmla="*/ 2758916 w 6400800"/>
                <a:gd name="connsiteY1801" fmla="*/ 153829 h 514350"/>
                <a:gd name="connsiteX1802" fmla="*/ 2758916 w 6400800"/>
                <a:gd name="connsiteY1802" fmla="*/ 155734 h 514350"/>
                <a:gd name="connsiteX1803" fmla="*/ 2758916 w 6400800"/>
                <a:gd name="connsiteY1803" fmla="*/ 172879 h 514350"/>
                <a:gd name="connsiteX1804" fmla="*/ 2759869 w 6400800"/>
                <a:gd name="connsiteY1804" fmla="*/ 191929 h 514350"/>
                <a:gd name="connsiteX1805" fmla="*/ 2761774 w 6400800"/>
                <a:gd name="connsiteY1805" fmla="*/ 219551 h 514350"/>
                <a:gd name="connsiteX1806" fmla="*/ 2760821 w 6400800"/>
                <a:gd name="connsiteY1806" fmla="*/ 217646 h 514350"/>
                <a:gd name="connsiteX1807" fmla="*/ 2760821 w 6400800"/>
                <a:gd name="connsiteY1807" fmla="*/ 216694 h 514350"/>
                <a:gd name="connsiteX1808" fmla="*/ 2760821 w 6400800"/>
                <a:gd name="connsiteY1808" fmla="*/ 217646 h 514350"/>
                <a:gd name="connsiteX1809" fmla="*/ 2741771 w 6400800"/>
                <a:gd name="connsiteY1809" fmla="*/ 172879 h 514350"/>
                <a:gd name="connsiteX1810" fmla="*/ 2757011 w 6400800"/>
                <a:gd name="connsiteY1810" fmla="*/ 228124 h 514350"/>
                <a:gd name="connsiteX1811" fmla="*/ 2743676 w 6400800"/>
                <a:gd name="connsiteY1811" fmla="*/ 268129 h 514350"/>
                <a:gd name="connsiteX1812" fmla="*/ 2736056 w 6400800"/>
                <a:gd name="connsiteY1812" fmla="*/ 254794 h 514350"/>
                <a:gd name="connsiteX1813" fmla="*/ 2737009 w 6400800"/>
                <a:gd name="connsiteY1813" fmla="*/ 232886 h 514350"/>
                <a:gd name="connsiteX1814" fmla="*/ 2732246 w 6400800"/>
                <a:gd name="connsiteY1814" fmla="*/ 249079 h 514350"/>
                <a:gd name="connsiteX1815" fmla="*/ 2730341 w 6400800"/>
                <a:gd name="connsiteY1815" fmla="*/ 246221 h 514350"/>
                <a:gd name="connsiteX1816" fmla="*/ 2731294 w 6400800"/>
                <a:gd name="connsiteY1816" fmla="*/ 250031 h 514350"/>
                <a:gd name="connsiteX1817" fmla="*/ 2729389 w 6400800"/>
                <a:gd name="connsiteY1817" fmla="*/ 258604 h 514350"/>
                <a:gd name="connsiteX1818" fmla="*/ 2729389 w 6400800"/>
                <a:gd name="connsiteY1818" fmla="*/ 247174 h 514350"/>
                <a:gd name="connsiteX1819" fmla="*/ 2731294 w 6400800"/>
                <a:gd name="connsiteY1819" fmla="*/ 218599 h 514350"/>
                <a:gd name="connsiteX1820" fmla="*/ 2733199 w 6400800"/>
                <a:gd name="connsiteY1820" fmla="*/ 219551 h 514350"/>
                <a:gd name="connsiteX1821" fmla="*/ 2736056 w 6400800"/>
                <a:gd name="connsiteY1821" fmla="*/ 222409 h 514350"/>
                <a:gd name="connsiteX1822" fmla="*/ 2738914 w 6400800"/>
                <a:gd name="connsiteY1822" fmla="*/ 230981 h 514350"/>
                <a:gd name="connsiteX1823" fmla="*/ 2737961 w 6400800"/>
                <a:gd name="connsiteY1823" fmla="*/ 222409 h 514350"/>
                <a:gd name="connsiteX1824" fmla="*/ 2735104 w 6400800"/>
                <a:gd name="connsiteY1824" fmla="*/ 218599 h 514350"/>
                <a:gd name="connsiteX1825" fmla="*/ 2730341 w 6400800"/>
                <a:gd name="connsiteY1825" fmla="*/ 216694 h 514350"/>
                <a:gd name="connsiteX1826" fmla="*/ 2728436 w 6400800"/>
                <a:gd name="connsiteY1826" fmla="*/ 216694 h 514350"/>
                <a:gd name="connsiteX1827" fmla="*/ 2728436 w 6400800"/>
                <a:gd name="connsiteY1827" fmla="*/ 218599 h 514350"/>
                <a:gd name="connsiteX1828" fmla="*/ 2721769 w 6400800"/>
                <a:gd name="connsiteY1828" fmla="*/ 248126 h 514350"/>
                <a:gd name="connsiteX1829" fmla="*/ 2719864 w 6400800"/>
                <a:gd name="connsiteY1829" fmla="*/ 260509 h 514350"/>
                <a:gd name="connsiteX1830" fmla="*/ 2717006 w 6400800"/>
                <a:gd name="connsiteY1830" fmla="*/ 254794 h 514350"/>
                <a:gd name="connsiteX1831" fmla="*/ 2717006 w 6400800"/>
                <a:gd name="connsiteY1831" fmla="*/ 253841 h 514350"/>
                <a:gd name="connsiteX1832" fmla="*/ 2718911 w 6400800"/>
                <a:gd name="connsiteY1832" fmla="*/ 238601 h 514350"/>
                <a:gd name="connsiteX1833" fmla="*/ 2716054 w 6400800"/>
                <a:gd name="connsiteY1833" fmla="*/ 247174 h 514350"/>
                <a:gd name="connsiteX1834" fmla="*/ 2716054 w 6400800"/>
                <a:gd name="connsiteY1834" fmla="*/ 176689 h 514350"/>
                <a:gd name="connsiteX1835" fmla="*/ 2713196 w 6400800"/>
                <a:gd name="connsiteY1835" fmla="*/ 198596 h 514350"/>
                <a:gd name="connsiteX1836" fmla="*/ 2709386 w 6400800"/>
                <a:gd name="connsiteY1836" fmla="*/ 230029 h 514350"/>
                <a:gd name="connsiteX1837" fmla="*/ 2704624 w 6400800"/>
                <a:gd name="connsiteY1837" fmla="*/ 218599 h 514350"/>
                <a:gd name="connsiteX1838" fmla="*/ 2703671 w 6400800"/>
                <a:gd name="connsiteY1838" fmla="*/ 199549 h 514350"/>
                <a:gd name="connsiteX1839" fmla="*/ 2703671 w 6400800"/>
                <a:gd name="connsiteY1839" fmla="*/ 163354 h 514350"/>
                <a:gd name="connsiteX1840" fmla="*/ 2706529 w 6400800"/>
                <a:gd name="connsiteY1840" fmla="*/ 164306 h 514350"/>
                <a:gd name="connsiteX1841" fmla="*/ 2710339 w 6400800"/>
                <a:gd name="connsiteY1841" fmla="*/ 167164 h 514350"/>
                <a:gd name="connsiteX1842" fmla="*/ 2714149 w 6400800"/>
                <a:gd name="connsiteY1842" fmla="*/ 176689 h 514350"/>
                <a:gd name="connsiteX1843" fmla="*/ 2712244 w 6400800"/>
                <a:gd name="connsiteY1843" fmla="*/ 166211 h 514350"/>
                <a:gd name="connsiteX1844" fmla="*/ 2708434 w 6400800"/>
                <a:gd name="connsiteY1844" fmla="*/ 161449 h 514350"/>
                <a:gd name="connsiteX1845" fmla="*/ 2702719 w 6400800"/>
                <a:gd name="connsiteY1845" fmla="*/ 159544 h 514350"/>
                <a:gd name="connsiteX1846" fmla="*/ 2700814 w 6400800"/>
                <a:gd name="connsiteY1846" fmla="*/ 159544 h 514350"/>
                <a:gd name="connsiteX1847" fmla="*/ 2700814 w 6400800"/>
                <a:gd name="connsiteY1847" fmla="*/ 161449 h 514350"/>
                <a:gd name="connsiteX1848" fmla="*/ 2697004 w 6400800"/>
                <a:gd name="connsiteY1848" fmla="*/ 193834 h 514350"/>
                <a:gd name="connsiteX1849" fmla="*/ 2693194 w 6400800"/>
                <a:gd name="connsiteY1849" fmla="*/ 181451 h 514350"/>
                <a:gd name="connsiteX1850" fmla="*/ 2697004 w 6400800"/>
                <a:gd name="connsiteY1850" fmla="*/ 198596 h 514350"/>
                <a:gd name="connsiteX1851" fmla="*/ 2697004 w 6400800"/>
                <a:gd name="connsiteY1851" fmla="*/ 198596 h 514350"/>
                <a:gd name="connsiteX1852" fmla="*/ 2696051 w 6400800"/>
                <a:gd name="connsiteY1852" fmla="*/ 236696 h 514350"/>
                <a:gd name="connsiteX1853" fmla="*/ 2697004 w 6400800"/>
                <a:gd name="connsiteY1853" fmla="*/ 262414 h 514350"/>
                <a:gd name="connsiteX1854" fmla="*/ 2697004 w 6400800"/>
                <a:gd name="connsiteY1854" fmla="*/ 263366 h 514350"/>
                <a:gd name="connsiteX1855" fmla="*/ 2696051 w 6400800"/>
                <a:gd name="connsiteY1855" fmla="*/ 265271 h 514350"/>
                <a:gd name="connsiteX1856" fmla="*/ 2694146 w 6400800"/>
                <a:gd name="connsiteY1856" fmla="*/ 261461 h 514350"/>
                <a:gd name="connsiteX1857" fmla="*/ 2685574 w 6400800"/>
                <a:gd name="connsiteY1857" fmla="*/ 246221 h 514350"/>
                <a:gd name="connsiteX1858" fmla="*/ 2677954 w 6400800"/>
                <a:gd name="connsiteY1858" fmla="*/ 210979 h 514350"/>
                <a:gd name="connsiteX1859" fmla="*/ 2676049 w 6400800"/>
                <a:gd name="connsiteY1859" fmla="*/ 200501 h 514350"/>
                <a:gd name="connsiteX1860" fmla="*/ 2681764 w 6400800"/>
                <a:gd name="connsiteY1860" fmla="*/ 173831 h 514350"/>
                <a:gd name="connsiteX1861" fmla="*/ 2687479 w 6400800"/>
                <a:gd name="connsiteY1861" fmla="*/ 144304 h 514350"/>
                <a:gd name="connsiteX1862" fmla="*/ 2691289 w 6400800"/>
                <a:gd name="connsiteY1862" fmla="*/ 118586 h 514350"/>
                <a:gd name="connsiteX1863" fmla="*/ 2683669 w 6400800"/>
                <a:gd name="connsiteY1863" fmla="*/ 143351 h 514350"/>
                <a:gd name="connsiteX1864" fmla="*/ 2677954 w 6400800"/>
                <a:gd name="connsiteY1864" fmla="*/ 162401 h 514350"/>
                <a:gd name="connsiteX1865" fmla="*/ 2673191 w 6400800"/>
                <a:gd name="connsiteY1865" fmla="*/ 176689 h 514350"/>
                <a:gd name="connsiteX1866" fmla="*/ 2673191 w 6400800"/>
                <a:gd name="connsiteY1866" fmla="*/ 177641 h 514350"/>
                <a:gd name="connsiteX1867" fmla="*/ 2672239 w 6400800"/>
                <a:gd name="connsiteY1867" fmla="*/ 173831 h 514350"/>
                <a:gd name="connsiteX1868" fmla="*/ 2666524 w 6400800"/>
                <a:gd name="connsiteY1868" fmla="*/ 146209 h 514350"/>
                <a:gd name="connsiteX1869" fmla="*/ 2661761 w 6400800"/>
                <a:gd name="connsiteY1869" fmla="*/ 121444 h 514350"/>
                <a:gd name="connsiteX1870" fmla="*/ 2662714 w 6400800"/>
                <a:gd name="connsiteY1870" fmla="*/ 146209 h 514350"/>
                <a:gd name="connsiteX1871" fmla="*/ 2666524 w 6400800"/>
                <a:gd name="connsiteY1871" fmla="*/ 196691 h 514350"/>
                <a:gd name="connsiteX1872" fmla="*/ 2665571 w 6400800"/>
                <a:gd name="connsiteY1872" fmla="*/ 200501 h 514350"/>
                <a:gd name="connsiteX1873" fmla="*/ 2664619 w 6400800"/>
                <a:gd name="connsiteY1873" fmla="*/ 204311 h 514350"/>
                <a:gd name="connsiteX1874" fmla="*/ 2649379 w 6400800"/>
                <a:gd name="connsiteY1874" fmla="*/ 174784 h 514350"/>
                <a:gd name="connsiteX1875" fmla="*/ 2634139 w 6400800"/>
                <a:gd name="connsiteY1875" fmla="*/ 141446 h 514350"/>
                <a:gd name="connsiteX1876" fmla="*/ 2646521 w 6400800"/>
                <a:gd name="connsiteY1876" fmla="*/ 176689 h 514350"/>
                <a:gd name="connsiteX1877" fmla="*/ 2661761 w 6400800"/>
                <a:gd name="connsiteY1877" fmla="*/ 214789 h 514350"/>
                <a:gd name="connsiteX1878" fmla="*/ 2660809 w 6400800"/>
                <a:gd name="connsiteY1878" fmla="*/ 216694 h 514350"/>
                <a:gd name="connsiteX1879" fmla="*/ 2652236 w 6400800"/>
                <a:gd name="connsiteY1879" fmla="*/ 201454 h 514350"/>
                <a:gd name="connsiteX1880" fmla="*/ 2648426 w 6400800"/>
                <a:gd name="connsiteY1880" fmla="*/ 196691 h 514350"/>
                <a:gd name="connsiteX1881" fmla="*/ 2651284 w 6400800"/>
                <a:gd name="connsiteY1881" fmla="*/ 202406 h 514350"/>
                <a:gd name="connsiteX1882" fmla="*/ 2657951 w 6400800"/>
                <a:gd name="connsiteY1882" fmla="*/ 218599 h 514350"/>
                <a:gd name="connsiteX1883" fmla="*/ 2658904 w 6400800"/>
                <a:gd name="connsiteY1883" fmla="*/ 223361 h 514350"/>
                <a:gd name="connsiteX1884" fmla="*/ 2657951 w 6400800"/>
                <a:gd name="connsiteY1884" fmla="*/ 226219 h 514350"/>
                <a:gd name="connsiteX1885" fmla="*/ 2647474 w 6400800"/>
                <a:gd name="connsiteY1885" fmla="*/ 193834 h 514350"/>
                <a:gd name="connsiteX1886" fmla="*/ 2638901 w 6400800"/>
                <a:gd name="connsiteY1886" fmla="*/ 169069 h 514350"/>
                <a:gd name="connsiteX1887" fmla="*/ 2631281 w 6400800"/>
                <a:gd name="connsiteY1887" fmla="*/ 147161 h 514350"/>
                <a:gd name="connsiteX1888" fmla="*/ 2635091 w 6400800"/>
                <a:gd name="connsiteY1888" fmla="*/ 170021 h 514350"/>
                <a:gd name="connsiteX1889" fmla="*/ 2647474 w 6400800"/>
                <a:gd name="connsiteY1889" fmla="*/ 230029 h 514350"/>
                <a:gd name="connsiteX1890" fmla="*/ 2651284 w 6400800"/>
                <a:gd name="connsiteY1890" fmla="*/ 247174 h 514350"/>
                <a:gd name="connsiteX1891" fmla="*/ 2642711 w 6400800"/>
                <a:gd name="connsiteY1891" fmla="*/ 273844 h 514350"/>
                <a:gd name="connsiteX1892" fmla="*/ 2640806 w 6400800"/>
                <a:gd name="connsiteY1892" fmla="*/ 270034 h 514350"/>
                <a:gd name="connsiteX1893" fmla="*/ 2639854 w 6400800"/>
                <a:gd name="connsiteY1893" fmla="*/ 268129 h 514350"/>
                <a:gd name="connsiteX1894" fmla="*/ 2643664 w 6400800"/>
                <a:gd name="connsiteY1894" fmla="*/ 220504 h 514350"/>
                <a:gd name="connsiteX1895" fmla="*/ 2636996 w 6400800"/>
                <a:gd name="connsiteY1895" fmla="*/ 247174 h 514350"/>
                <a:gd name="connsiteX1896" fmla="*/ 2636044 w 6400800"/>
                <a:gd name="connsiteY1896" fmla="*/ 204311 h 514350"/>
                <a:gd name="connsiteX1897" fmla="*/ 2630329 w 6400800"/>
                <a:gd name="connsiteY1897" fmla="*/ 240506 h 514350"/>
                <a:gd name="connsiteX1898" fmla="*/ 2623661 w 6400800"/>
                <a:gd name="connsiteY1898" fmla="*/ 206216 h 514350"/>
                <a:gd name="connsiteX1899" fmla="*/ 2610326 w 6400800"/>
                <a:gd name="connsiteY1899" fmla="*/ 147161 h 514350"/>
                <a:gd name="connsiteX1900" fmla="*/ 2615089 w 6400800"/>
                <a:gd name="connsiteY1900" fmla="*/ 137636 h 514350"/>
                <a:gd name="connsiteX1901" fmla="*/ 2610326 w 6400800"/>
                <a:gd name="connsiteY1901" fmla="*/ 145256 h 514350"/>
                <a:gd name="connsiteX1902" fmla="*/ 2609374 w 6400800"/>
                <a:gd name="connsiteY1902" fmla="*/ 143351 h 514350"/>
                <a:gd name="connsiteX1903" fmla="*/ 2603659 w 6400800"/>
                <a:gd name="connsiteY1903" fmla="*/ 119539 h 514350"/>
                <a:gd name="connsiteX1904" fmla="*/ 2605564 w 6400800"/>
                <a:gd name="connsiteY1904" fmla="*/ 144304 h 514350"/>
                <a:gd name="connsiteX1905" fmla="*/ 2606516 w 6400800"/>
                <a:gd name="connsiteY1905" fmla="*/ 150971 h 514350"/>
                <a:gd name="connsiteX1906" fmla="*/ 2600801 w 6400800"/>
                <a:gd name="connsiteY1906" fmla="*/ 158591 h 514350"/>
                <a:gd name="connsiteX1907" fmla="*/ 2589371 w 6400800"/>
                <a:gd name="connsiteY1907" fmla="*/ 175736 h 514350"/>
                <a:gd name="connsiteX1908" fmla="*/ 2588419 w 6400800"/>
                <a:gd name="connsiteY1908" fmla="*/ 171926 h 514350"/>
                <a:gd name="connsiteX1909" fmla="*/ 2583656 w 6400800"/>
                <a:gd name="connsiteY1909" fmla="*/ 147161 h 514350"/>
                <a:gd name="connsiteX1910" fmla="*/ 2584609 w 6400800"/>
                <a:gd name="connsiteY1910" fmla="*/ 171926 h 514350"/>
                <a:gd name="connsiteX1911" fmla="*/ 2585561 w 6400800"/>
                <a:gd name="connsiteY1911" fmla="*/ 182404 h 514350"/>
                <a:gd name="connsiteX1912" fmla="*/ 2585561 w 6400800"/>
                <a:gd name="connsiteY1912" fmla="*/ 182404 h 514350"/>
                <a:gd name="connsiteX1913" fmla="*/ 2576036 w 6400800"/>
                <a:gd name="connsiteY1913" fmla="*/ 198596 h 514350"/>
                <a:gd name="connsiteX1914" fmla="*/ 2574131 w 6400800"/>
                <a:gd name="connsiteY1914" fmla="*/ 177641 h 514350"/>
                <a:gd name="connsiteX1915" fmla="*/ 2573179 w 6400800"/>
                <a:gd name="connsiteY1915" fmla="*/ 157639 h 514350"/>
                <a:gd name="connsiteX1916" fmla="*/ 2571274 w 6400800"/>
                <a:gd name="connsiteY1916" fmla="*/ 170974 h 514350"/>
                <a:gd name="connsiteX1917" fmla="*/ 2571274 w 6400800"/>
                <a:gd name="connsiteY1917" fmla="*/ 170021 h 514350"/>
                <a:gd name="connsiteX1918" fmla="*/ 2569369 w 6400800"/>
                <a:gd name="connsiteY1918" fmla="*/ 149066 h 514350"/>
                <a:gd name="connsiteX1919" fmla="*/ 2568416 w 6400800"/>
                <a:gd name="connsiteY1919" fmla="*/ 130016 h 514350"/>
                <a:gd name="connsiteX1920" fmla="*/ 2567464 w 6400800"/>
                <a:gd name="connsiteY1920" fmla="*/ 99536 h 514350"/>
                <a:gd name="connsiteX1921" fmla="*/ 2566511 w 6400800"/>
                <a:gd name="connsiteY1921" fmla="*/ 72866 h 514350"/>
                <a:gd name="connsiteX1922" fmla="*/ 2562701 w 6400800"/>
                <a:gd name="connsiteY1922" fmla="*/ 99536 h 514350"/>
                <a:gd name="connsiteX1923" fmla="*/ 2560796 w 6400800"/>
                <a:gd name="connsiteY1923" fmla="*/ 130016 h 514350"/>
                <a:gd name="connsiteX1924" fmla="*/ 2559844 w 6400800"/>
                <a:gd name="connsiteY1924" fmla="*/ 149066 h 514350"/>
                <a:gd name="connsiteX1925" fmla="*/ 2559844 w 6400800"/>
                <a:gd name="connsiteY1925" fmla="*/ 170021 h 514350"/>
                <a:gd name="connsiteX1926" fmla="*/ 2560796 w 6400800"/>
                <a:gd name="connsiteY1926" fmla="*/ 195739 h 514350"/>
                <a:gd name="connsiteX1927" fmla="*/ 2558891 w 6400800"/>
                <a:gd name="connsiteY1927" fmla="*/ 191929 h 514350"/>
                <a:gd name="connsiteX1928" fmla="*/ 2561749 w 6400800"/>
                <a:gd name="connsiteY1928" fmla="*/ 200501 h 514350"/>
                <a:gd name="connsiteX1929" fmla="*/ 2562701 w 6400800"/>
                <a:gd name="connsiteY1929" fmla="*/ 217646 h 514350"/>
                <a:gd name="connsiteX1930" fmla="*/ 2562701 w 6400800"/>
                <a:gd name="connsiteY1930" fmla="*/ 223361 h 514350"/>
                <a:gd name="connsiteX1931" fmla="*/ 2551271 w 6400800"/>
                <a:gd name="connsiteY1931" fmla="*/ 247174 h 514350"/>
                <a:gd name="connsiteX1932" fmla="*/ 2549366 w 6400800"/>
                <a:gd name="connsiteY1932" fmla="*/ 230029 h 514350"/>
                <a:gd name="connsiteX1933" fmla="*/ 2555081 w 6400800"/>
                <a:gd name="connsiteY1933" fmla="*/ 212884 h 514350"/>
                <a:gd name="connsiteX1934" fmla="*/ 2546509 w 6400800"/>
                <a:gd name="connsiteY1934" fmla="*/ 228124 h 514350"/>
                <a:gd name="connsiteX1935" fmla="*/ 2547461 w 6400800"/>
                <a:gd name="connsiteY1935" fmla="*/ 222409 h 514350"/>
                <a:gd name="connsiteX1936" fmla="*/ 2553176 w 6400800"/>
                <a:gd name="connsiteY1936" fmla="*/ 196691 h 514350"/>
                <a:gd name="connsiteX1937" fmla="*/ 2543651 w 6400800"/>
                <a:gd name="connsiteY1937" fmla="*/ 221456 h 514350"/>
                <a:gd name="connsiteX1938" fmla="*/ 2536984 w 6400800"/>
                <a:gd name="connsiteY1938" fmla="*/ 246221 h 514350"/>
                <a:gd name="connsiteX1939" fmla="*/ 2536984 w 6400800"/>
                <a:gd name="connsiteY1939" fmla="*/ 244316 h 514350"/>
                <a:gd name="connsiteX1940" fmla="*/ 2534126 w 6400800"/>
                <a:gd name="connsiteY1940" fmla="*/ 221456 h 514350"/>
                <a:gd name="connsiteX1941" fmla="*/ 2533174 w 6400800"/>
                <a:gd name="connsiteY1941" fmla="*/ 244316 h 514350"/>
                <a:gd name="connsiteX1942" fmla="*/ 2533174 w 6400800"/>
                <a:gd name="connsiteY1942" fmla="*/ 250984 h 514350"/>
                <a:gd name="connsiteX1943" fmla="*/ 2532221 w 6400800"/>
                <a:gd name="connsiteY1943" fmla="*/ 245269 h 514350"/>
                <a:gd name="connsiteX1944" fmla="*/ 2524601 w 6400800"/>
                <a:gd name="connsiteY1944" fmla="*/ 213836 h 514350"/>
                <a:gd name="connsiteX1945" fmla="*/ 2517934 w 6400800"/>
                <a:gd name="connsiteY1945" fmla="*/ 190024 h 514350"/>
                <a:gd name="connsiteX1946" fmla="*/ 2511266 w 6400800"/>
                <a:gd name="connsiteY1946" fmla="*/ 169069 h 514350"/>
                <a:gd name="connsiteX1947" fmla="*/ 2514124 w 6400800"/>
                <a:gd name="connsiteY1947" fmla="*/ 190976 h 514350"/>
                <a:gd name="connsiteX1948" fmla="*/ 2516981 w 6400800"/>
                <a:gd name="connsiteY1948" fmla="*/ 215741 h 514350"/>
                <a:gd name="connsiteX1949" fmla="*/ 2520791 w 6400800"/>
                <a:gd name="connsiteY1949" fmla="*/ 248126 h 514350"/>
                <a:gd name="connsiteX1950" fmla="*/ 2523649 w 6400800"/>
                <a:gd name="connsiteY1950" fmla="*/ 277654 h 514350"/>
                <a:gd name="connsiteX1951" fmla="*/ 2521744 w 6400800"/>
                <a:gd name="connsiteY1951" fmla="*/ 282416 h 514350"/>
                <a:gd name="connsiteX1952" fmla="*/ 2516981 w 6400800"/>
                <a:gd name="connsiteY1952" fmla="*/ 263366 h 514350"/>
                <a:gd name="connsiteX1953" fmla="*/ 2511266 w 6400800"/>
                <a:gd name="connsiteY1953" fmla="*/ 243364 h 514350"/>
                <a:gd name="connsiteX1954" fmla="*/ 2513171 w 6400800"/>
                <a:gd name="connsiteY1954" fmla="*/ 264319 h 514350"/>
                <a:gd name="connsiteX1955" fmla="*/ 2514124 w 6400800"/>
                <a:gd name="connsiteY1955" fmla="*/ 277654 h 514350"/>
                <a:gd name="connsiteX1956" fmla="*/ 2504599 w 6400800"/>
                <a:gd name="connsiteY1956" fmla="*/ 256699 h 514350"/>
                <a:gd name="connsiteX1957" fmla="*/ 2504599 w 6400800"/>
                <a:gd name="connsiteY1957" fmla="*/ 253841 h 514350"/>
                <a:gd name="connsiteX1958" fmla="*/ 2503646 w 6400800"/>
                <a:gd name="connsiteY1958" fmla="*/ 255746 h 514350"/>
                <a:gd name="connsiteX1959" fmla="*/ 2497931 w 6400800"/>
                <a:gd name="connsiteY1959" fmla="*/ 243364 h 514350"/>
                <a:gd name="connsiteX1960" fmla="*/ 2502694 w 6400800"/>
                <a:gd name="connsiteY1960" fmla="*/ 259556 h 514350"/>
                <a:gd name="connsiteX1961" fmla="*/ 2499836 w 6400800"/>
                <a:gd name="connsiteY1961" fmla="*/ 267176 h 514350"/>
                <a:gd name="connsiteX1962" fmla="*/ 2498884 w 6400800"/>
                <a:gd name="connsiteY1962" fmla="*/ 270034 h 514350"/>
                <a:gd name="connsiteX1963" fmla="*/ 2494121 w 6400800"/>
                <a:gd name="connsiteY1963" fmla="*/ 223361 h 514350"/>
                <a:gd name="connsiteX1964" fmla="*/ 2496026 w 6400800"/>
                <a:gd name="connsiteY1964" fmla="*/ 220504 h 514350"/>
                <a:gd name="connsiteX1965" fmla="*/ 2506504 w 6400800"/>
                <a:gd name="connsiteY1965" fmla="*/ 203359 h 514350"/>
                <a:gd name="connsiteX1966" fmla="*/ 2510314 w 6400800"/>
                <a:gd name="connsiteY1966" fmla="*/ 197644 h 514350"/>
                <a:gd name="connsiteX1967" fmla="*/ 2505551 w 6400800"/>
                <a:gd name="connsiteY1967" fmla="*/ 203359 h 514350"/>
                <a:gd name="connsiteX1968" fmla="*/ 2493169 w 6400800"/>
                <a:gd name="connsiteY1968" fmla="*/ 217646 h 514350"/>
                <a:gd name="connsiteX1969" fmla="*/ 2493169 w 6400800"/>
                <a:gd name="connsiteY1969" fmla="*/ 216694 h 514350"/>
                <a:gd name="connsiteX1970" fmla="*/ 2491264 w 6400800"/>
                <a:gd name="connsiteY1970" fmla="*/ 196691 h 514350"/>
                <a:gd name="connsiteX1971" fmla="*/ 2501741 w 6400800"/>
                <a:gd name="connsiteY1971" fmla="*/ 183356 h 514350"/>
                <a:gd name="connsiteX1972" fmla="*/ 2490311 w 6400800"/>
                <a:gd name="connsiteY1972" fmla="*/ 192881 h 514350"/>
                <a:gd name="connsiteX1973" fmla="*/ 2489359 w 6400800"/>
                <a:gd name="connsiteY1973" fmla="*/ 176689 h 514350"/>
                <a:gd name="connsiteX1974" fmla="*/ 2497931 w 6400800"/>
                <a:gd name="connsiteY1974" fmla="*/ 165259 h 514350"/>
                <a:gd name="connsiteX1975" fmla="*/ 2502694 w 6400800"/>
                <a:gd name="connsiteY1975" fmla="*/ 159544 h 514350"/>
                <a:gd name="connsiteX1976" fmla="*/ 2496979 w 6400800"/>
                <a:gd name="connsiteY1976" fmla="*/ 164306 h 514350"/>
                <a:gd name="connsiteX1977" fmla="*/ 2489359 w 6400800"/>
                <a:gd name="connsiteY1977" fmla="*/ 171926 h 514350"/>
                <a:gd name="connsiteX1978" fmla="*/ 2488406 w 6400800"/>
                <a:gd name="connsiteY1978" fmla="*/ 153829 h 514350"/>
                <a:gd name="connsiteX1979" fmla="*/ 2487454 w 6400800"/>
                <a:gd name="connsiteY1979" fmla="*/ 135731 h 514350"/>
                <a:gd name="connsiteX1980" fmla="*/ 2494121 w 6400800"/>
                <a:gd name="connsiteY1980" fmla="*/ 125254 h 514350"/>
                <a:gd name="connsiteX1981" fmla="*/ 2487454 w 6400800"/>
                <a:gd name="connsiteY1981" fmla="*/ 132874 h 514350"/>
                <a:gd name="connsiteX1982" fmla="*/ 2487454 w 6400800"/>
                <a:gd name="connsiteY1982" fmla="*/ 129064 h 514350"/>
                <a:gd name="connsiteX1983" fmla="*/ 2486501 w 6400800"/>
                <a:gd name="connsiteY1983" fmla="*/ 132874 h 514350"/>
                <a:gd name="connsiteX1984" fmla="*/ 2475071 w 6400800"/>
                <a:gd name="connsiteY1984" fmla="*/ 146209 h 514350"/>
                <a:gd name="connsiteX1985" fmla="*/ 2455069 w 6400800"/>
                <a:gd name="connsiteY1985" fmla="*/ 171926 h 514350"/>
                <a:gd name="connsiteX1986" fmla="*/ 2442686 w 6400800"/>
                <a:gd name="connsiteY1986" fmla="*/ 188119 h 514350"/>
                <a:gd name="connsiteX1987" fmla="*/ 2433161 w 6400800"/>
                <a:gd name="connsiteY1987" fmla="*/ 203359 h 514350"/>
                <a:gd name="connsiteX1988" fmla="*/ 2432209 w 6400800"/>
                <a:gd name="connsiteY1988" fmla="*/ 191929 h 514350"/>
                <a:gd name="connsiteX1989" fmla="*/ 2425541 w 6400800"/>
                <a:gd name="connsiteY1989" fmla="*/ 110966 h 514350"/>
                <a:gd name="connsiteX1990" fmla="*/ 2424589 w 6400800"/>
                <a:gd name="connsiteY1990" fmla="*/ 88106 h 514350"/>
                <a:gd name="connsiteX1991" fmla="*/ 2424589 w 6400800"/>
                <a:gd name="connsiteY1991" fmla="*/ 80486 h 514350"/>
                <a:gd name="connsiteX1992" fmla="*/ 2423636 w 6400800"/>
                <a:gd name="connsiteY1992" fmla="*/ 88106 h 514350"/>
                <a:gd name="connsiteX1993" fmla="*/ 2421731 w 6400800"/>
                <a:gd name="connsiteY1993" fmla="*/ 110966 h 514350"/>
                <a:gd name="connsiteX1994" fmla="*/ 2420779 w 6400800"/>
                <a:gd name="connsiteY1994" fmla="*/ 146209 h 514350"/>
                <a:gd name="connsiteX1995" fmla="*/ 2421731 w 6400800"/>
                <a:gd name="connsiteY1995" fmla="*/ 191929 h 514350"/>
                <a:gd name="connsiteX1996" fmla="*/ 2422684 w 6400800"/>
                <a:gd name="connsiteY1996" fmla="*/ 220504 h 514350"/>
                <a:gd name="connsiteX1997" fmla="*/ 2405539 w 6400800"/>
                <a:gd name="connsiteY1997" fmla="*/ 250031 h 514350"/>
                <a:gd name="connsiteX1998" fmla="*/ 2401729 w 6400800"/>
                <a:gd name="connsiteY1998" fmla="*/ 256699 h 514350"/>
                <a:gd name="connsiteX1999" fmla="*/ 2400776 w 6400800"/>
                <a:gd name="connsiteY1999" fmla="*/ 255746 h 514350"/>
                <a:gd name="connsiteX2000" fmla="*/ 2392204 w 6400800"/>
                <a:gd name="connsiteY2000" fmla="*/ 233839 h 514350"/>
                <a:gd name="connsiteX2001" fmla="*/ 2385536 w 6400800"/>
                <a:gd name="connsiteY2001" fmla="*/ 170974 h 514350"/>
                <a:gd name="connsiteX2002" fmla="*/ 2382679 w 6400800"/>
                <a:gd name="connsiteY2002" fmla="*/ 150971 h 514350"/>
                <a:gd name="connsiteX2003" fmla="*/ 2384584 w 6400800"/>
                <a:gd name="connsiteY2003" fmla="*/ 140494 h 514350"/>
                <a:gd name="connsiteX2004" fmla="*/ 2382679 w 6400800"/>
                <a:gd name="connsiteY2004" fmla="*/ 135731 h 514350"/>
                <a:gd name="connsiteX2005" fmla="*/ 2390299 w 6400800"/>
                <a:gd name="connsiteY2005" fmla="*/ 114776 h 514350"/>
                <a:gd name="connsiteX2006" fmla="*/ 2427446 w 6400800"/>
                <a:gd name="connsiteY2006" fmla="*/ 12859 h 514350"/>
                <a:gd name="connsiteX2007" fmla="*/ 2380774 w 6400800"/>
                <a:gd name="connsiteY2007" fmla="*/ 110014 h 514350"/>
                <a:gd name="connsiteX2008" fmla="*/ 2358866 w 6400800"/>
                <a:gd name="connsiteY2008" fmla="*/ 157639 h 514350"/>
                <a:gd name="connsiteX2009" fmla="*/ 2355056 w 6400800"/>
                <a:gd name="connsiteY2009" fmla="*/ 166211 h 514350"/>
                <a:gd name="connsiteX2010" fmla="*/ 2357914 w 6400800"/>
                <a:gd name="connsiteY2010" fmla="*/ 155734 h 514350"/>
                <a:gd name="connsiteX2011" fmla="*/ 2362676 w 6400800"/>
                <a:gd name="connsiteY2011" fmla="*/ 132874 h 514350"/>
                <a:gd name="connsiteX2012" fmla="*/ 2354104 w 6400800"/>
                <a:gd name="connsiteY2012" fmla="*/ 154781 h 514350"/>
                <a:gd name="connsiteX2013" fmla="*/ 2344579 w 6400800"/>
                <a:gd name="connsiteY2013" fmla="*/ 179546 h 514350"/>
                <a:gd name="connsiteX2014" fmla="*/ 2334101 w 6400800"/>
                <a:gd name="connsiteY2014" fmla="*/ 211931 h 514350"/>
                <a:gd name="connsiteX2015" fmla="*/ 2334101 w 6400800"/>
                <a:gd name="connsiteY2015" fmla="*/ 211931 h 514350"/>
                <a:gd name="connsiteX2016" fmla="*/ 2340769 w 6400800"/>
                <a:gd name="connsiteY2016" fmla="*/ 171926 h 514350"/>
                <a:gd name="connsiteX2017" fmla="*/ 2347436 w 6400800"/>
                <a:gd name="connsiteY2017" fmla="*/ 130969 h 514350"/>
                <a:gd name="connsiteX2018" fmla="*/ 2354104 w 6400800"/>
                <a:gd name="connsiteY2018" fmla="*/ 99536 h 514350"/>
                <a:gd name="connsiteX2019" fmla="*/ 2358866 w 6400800"/>
                <a:gd name="connsiteY2019" fmla="*/ 71914 h 514350"/>
                <a:gd name="connsiteX2020" fmla="*/ 2350294 w 6400800"/>
                <a:gd name="connsiteY2020" fmla="*/ 98584 h 514350"/>
                <a:gd name="connsiteX2021" fmla="*/ 2340769 w 6400800"/>
                <a:gd name="connsiteY2021" fmla="*/ 129064 h 514350"/>
                <a:gd name="connsiteX2022" fmla="*/ 2330291 w 6400800"/>
                <a:gd name="connsiteY2022" fmla="*/ 170021 h 514350"/>
                <a:gd name="connsiteX2023" fmla="*/ 2324576 w 6400800"/>
                <a:gd name="connsiteY2023" fmla="*/ 193834 h 514350"/>
                <a:gd name="connsiteX2024" fmla="*/ 2320766 w 6400800"/>
                <a:gd name="connsiteY2024" fmla="*/ 185261 h 514350"/>
                <a:gd name="connsiteX2025" fmla="*/ 2326481 w 6400800"/>
                <a:gd name="connsiteY2025" fmla="*/ 157639 h 514350"/>
                <a:gd name="connsiteX2026" fmla="*/ 2318861 w 6400800"/>
                <a:gd name="connsiteY2026" fmla="*/ 179546 h 514350"/>
                <a:gd name="connsiteX2027" fmla="*/ 2315051 w 6400800"/>
                <a:gd name="connsiteY2027" fmla="*/ 170974 h 514350"/>
                <a:gd name="connsiteX2028" fmla="*/ 2317909 w 6400800"/>
                <a:gd name="connsiteY2028" fmla="*/ 181451 h 514350"/>
                <a:gd name="connsiteX2029" fmla="*/ 2313146 w 6400800"/>
                <a:gd name="connsiteY2029" fmla="*/ 193834 h 514350"/>
                <a:gd name="connsiteX2030" fmla="*/ 2311241 w 6400800"/>
                <a:gd name="connsiteY2030" fmla="*/ 190976 h 514350"/>
                <a:gd name="connsiteX2031" fmla="*/ 2314099 w 6400800"/>
                <a:gd name="connsiteY2031" fmla="*/ 141446 h 514350"/>
                <a:gd name="connsiteX2032" fmla="*/ 2298859 w 6400800"/>
                <a:gd name="connsiteY2032" fmla="*/ 202406 h 514350"/>
                <a:gd name="connsiteX2033" fmla="*/ 2292191 w 6400800"/>
                <a:gd name="connsiteY2033" fmla="*/ 231934 h 514350"/>
                <a:gd name="connsiteX2034" fmla="*/ 2289334 w 6400800"/>
                <a:gd name="connsiteY2034" fmla="*/ 250031 h 514350"/>
                <a:gd name="connsiteX2035" fmla="*/ 2285524 w 6400800"/>
                <a:gd name="connsiteY2035" fmla="*/ 259556 h 514350"/>
                <a:gd name="connsiteX2036" fmla="*/ 2275999 w 6400800"/>
                <a:gd name="connsiteY2036" fmla="*/ 287179 h 514350"/>
                <a:gd name="connsiteX2037" fmla="*/ 2275999 w 6400800"/>
                <a:gd name="connsiteY2037" fmla="*/ 288131 h 514350"/>
                <a:gd name="connsiteX2038" fmla="*/ 2275999 w 6400800"/>
                <a:gd name="connsiteY2038" fmla="*/ 282416 h 514350"/>
                <a:gd name="connsiteX2039" fmla="*/ 2276951 w 6400800"/>
                <a:gd name="connsiteY2039" fmla="*/ 265271 h 514350"/>
                <a:gd name="connsiteX2040" fmla="*/ 2272189 w 6400800"/>
                <a:gd name="connsiteY2040" fmla="*/ 281464 h 514350"/>
                <a:gd name="connsiteX2041" fmla="*/ 2269331 w 6400800"/>
                <a:gd name="connsiteY2041" fmla="*/ 290989 h 514350"/>
                <a:gd name="connsiteX2042" fmla="*/ 2269331 w 6400800"/>
                <a:gd name="connsiteY2042" fmla="*/ 290989 h 514350"/>
                <a:gd name="connsiteX2043" fmla="*/ 2269331 w 6400800"/>
                <a:gd name="connsiteY2043" fmla="*/ 261461 h 514350"/>
                <a:gd name="connsiteX2044" fmla="*/ 2270284 w 6400800"/>
                <a:gd name="connsiteY2044" fmla="*/ 238601 h 514350"/>
                <a:gd name="connsiteX2045" fmla="*/ 2272189 w 6400800"/>
                <a:gd name="connsiteY2045" fmla="*/ 225266 h 514350"/>
                <a:gd name="connsiteX2046" fmla="*/ 2275999 w 6400800"/>
                <a:gd name="connsiteY2046" fmla="*/ 210979 h 514350"/>
                <a:gd name="connsiteX2047" fmla="*/ 2266474 w 6400800"/>
                <a:gd name="connsiteY2047" fmla="*/ 232886 h 514350"/>
                <a:gd name="connsiteX2048" fmla="*/ 2267426 w 6400800"/>
                <a:gd name="connsiteY2048" fmla="*/ 228124 h 514350"/>
                <a:gd name="connsiteX2049" fmla="*/ 2263616 w 6400800"/>
                <a:gd name="connsiteY2049" fmla="*/ 235744 h 514350"/>
                <a:gd name="connsiteX2050" fmla="*/ 2265521 w 6400800"/>
                <a:gd name="connsiteY2050" fmla="*/ 220504 h 514350"/>
                <a:gd name="connsiteX2051" fmla="*/ 2256949 w 6400800"/>
                <a:gd name="connsiteY2051" fmla="*/ 247174 h 514350"/>
                <a:gd name="connsiteX2052" fmla="*/ 2252186 w 6400800"/>
                <a:gd name="connsiteY2052" fmla="*/ 258604 h 514350"/>
                <a:gd name="connsiteX2053" fmla="*/ 2250281 w 6400800"/>
                <a:gd name="connsiteY2053" fmla="*/ 262414 h 514350"/>
                <a:gd name="connsiteX2054" fmla="*/ 2255044 w 6400800"/>
                <a:gd name="connsiteY2054" fmla="*/ 243364 h 514350"/>
                <a:gd name="connsiteX2055" fmla="*/ 2267426 w 6400800"/>
                <a:gd name="connsiteY2055" fmla="*/ 178594 h 514350"/>
                <a:gd name="connsiteX2056" fmla="*/ 2270284 w 6400800"/>
                <a:gd name="connsiteY2056" fmla="*/ 153829 h 514350"/>
                <a:gd name="connsiteX2057" fmla="*/ 2262664 w 6400800"/>
                <a:gd name="connsiteY2057" fmla="*/ 177641 h 514350"/>
                <a:gd name="connsiteX2058" fmla="*/ 2254091 w 6400800"/>
                <a:gd name="connsiteY2058" fmla="*/ 205264 h 514350"/>
                <a:gd name="connsiteX2059" fmla="*/ 2246471 w 6400800"/>
                <a:gd name="connsiteY2059" fmla="*/ 230981 h 514350"/>
                <a:gd name="connsiteX2060" fmla="*/ 2241709 w 6400800"/>
                <a:gd name="connsiteY2060" fmla="*/ 244316 h 514350"/>
                <a:gd name="connsiteX2061" fmla="*/ 2239804 w 6400800"/>
                <a:gd name="connsiteY2061" fmla="*/ 233839 h 514350"/>
                <a:gd name="connsiteX2062" fmla="*/ 2233136 w 6400800"/>
                <a:gd name="connsiteY2062" fmla="*/ 205264 h 514350"/>
                <a:gd name="connsiteX2063" fmla="*/ 2237899 w 6400800"/>
                <a:gd name="connsiteY2063" fmla="*/ 255746 h 514350"/>
                <a:gd name="connsiteX2064" fmla="*/ 2234089 w 6400800"/>
                <a:gd name="connsiteY2064" fmla="*/ 269081 h 514350"/>
                <a:gd name="connsiteX2065" fmla="*/ 2233136 w 6400800"/>
                <a:gd name="connsiteY2065" fmla="*/ 270034 h 514350"/>
                <a:gd name="connsiteX2066" fmla="*/ 2233136 w 6400800"/>
                <a:gd name="connsiteY2066" fmla="*/ 263366 h 514350"/>
                <a:gd name="connsiteX2067" fmla="*/ 2231231 w 6400800"/>
                <a:gd name="connsiteY2067" fmla="*/ 234791 h 514350"/>
                <a:gd name="connsiteX2068" fmla="*/ 2228374 w 6400800"/>
                <a:gd name="connsiteY2068" fmla="*/ 207169 h 514350"/>
                <a:gd name="connsiteX2069" fmla="*/ 2230279 w 6400800"/>
                <a:gd name="connsiteY2069" fmla="*/ 193834 h 514350"/>
                <a:gd name="connsiteX2070" fmla="*/ 2226469 w 6400800"/>
                <a:gd name="connsiteY2070" fmla="*/ 204311 h 514350"/>
                <a:gd name="connsiteX2071" fmla="*/ 2222659 w 6400800"/>
                <a:gd name="connsiteY2071" fmla="*/ 200501 h 514350"/>
                <a:gd name="connsiteX2072" fmla="*/ 2220754 w 6400800"/>
                <a:gd name="connsiteY2072" fmla="*/ 199549 h 514350"/>
                <a:gd name="connsiteX2073" fmla="*/ 2217896 w 6400800"/>
                <a:gd name="connsiteY2073" fmla="*/ 199549 h 514350"/>
                <a:gd name="connsiteX2074" fmla="*/ 2215039 w 6400800"/>
                <a:gd name="connsiteY2074" fmla="*/ 202406 h 514350"/>
                <a:gd name="connsiteX2075" fmla="*/ 2213134 w 6400800"/>
                <a:gd name="connsiteY2075" fmla="*/ 214789 h 514350"/>
                <a:gd name="connsiteX2076" fmla="*/ 2217896 w 6400800"/>
                <a:gd name="connsiteY2076" fmla="*/ 203359 h 514350"/>
                <a:gd name="connsiteX2077" fmla="*/ 2219801 w 6400800"/>
                <a:gd name="connsiteY2077" fmla="*/ 201454 h 514350"/>
                <a:gd name="connsiteX2078" fmla="*/ 2220754 w 6400800"/>
                <a:gd name="connsiteY2078" fmla="*/ 202406 h 514350"/>
                <a:gd name="connsiteX2079" fmla="*/ 2223611 w 6400800"/>
                <a:gd name="connsiteY2079" fmla="*/ 207169 h 514350"/>
                <a:gd name="connsiteX2080" fmla="*/ 2223611 w 6400800"/>
                <a:gd name="connsiteY2080" fmla="*/ 215741 h 514350"/>
                <a:gd name="connsiteX2081" fmla="*/ 2223611 w 6400800"/>
                <a:gd name="connsiteY2081" fmla="*/ 215741 h 514350"/>
                <a:gd name="connsiteX2082" fmla="*/ 2215991 w 6400800"/>
                <a:gd name="connsiteY2082" fmla="*/ 241459 h 514350"/>
                <a:gd name="connsiteX2083" fmla="*/ 2206466 w 6400800"/>
                <a:gd name="connsiteY2083" fmla="*/ 274796 h 514350"/>
                <a:gd name="connsiteX2084" fmla="*/ 2196941 w 6400800"/>
                <a:gd name="connsiteY2084" fmla="*/ 313849 h 514350"/>
                <a:gd name="connsiteX2085" fmla="*/ 2195989 w 6400800"/>
                <a:gd name="connsiteY2085" fmla="*/ 305276 h 514350"/>
                <a:gd name="connsiteX2086" fmla="*/ 2195036 w 6400800"/>
                <a:gd name="connsiteY2086" fmla="*/ 317659 h 514350"/>
                <a:gd name="connsiteX2087" fmla="*/ 2193131 w 6400800"/>
                <a:gd name="connsiteY2087" fmla="*/ 314801 h 514350"/>
                <a:gd name="connsiteX2088" fmla="*/ 2195036 w 6400800"/>
                <a:gd name="connsiteY2088" fmla="*/ 318611 h 514350"/>
                <a:gd name="connsiteX2089" fmla="*/ 2195036 w 6400800"/>
                <a:gd name="connsiteY2089" fmla="*/ 323374 h 514350"/>
                <a:gd name="connsiteX2090" fmla="*/ 2192179 w 6400800"/>
                <a:gd name="connsiteY2090" fmla="*/ 334804 h 514350"/>
                <a:gd name="connsiteX2091" fmla="*/ 2190274 w 6400800"/>
                <a:gd name="connsiteY2091" fmla="*/ 330994 h 514350"/>
                <a:gd name="connsiteX2092" fmla="*/ 2191226 w 6400800"/>
                <a:gd name="connsiteY2092" fmla="*/ 330041 h 514350"/>
                <a:gd name="connsiteX2093" fmla="*/ 2190274 w 6400800"/>
                <a:gd name="connsiteY2093" fmla="*/ 330994 h 514350"/>
                <a:gd name="connsiteX2094" fmla="*/ 2188369 w 6400800"/>
                <a:gd name="connsiteY2094" fmla="*/ 326231 h 514350"/>
                <a:gd name="connsiteX2095" fmla="*/ 2189321 w 6400800"/>
                <a:gd name="connsiteY2095" fmla="*/ 331946 h 514350"/>
                <a:gd name="connsiteX2096" fmla="*/ 2188369 w 6400800"/>
                <a:gd name="connsiteY2096" fmla="*/ 332899 h 514350"/>
                <a:gd name="connsiteX2097" fmla="*/ 2185511 w 6400800"/>
                <a:gd name="connsiteY2097" fmla="*/ 315754 h 514350"/>
                <a:gd name="connsiteX2098" fmla="*/ 2184559 w 6400800"/>
                <a:gd name="connsiteY2098" fmla="*/ 336709 h 514350"/>
                <a:gd name="connsiteX2099" fmla="*/ 2184559 w 6400800"/>
                <a:gd name="connsiteY2099" fmla="*/ 337661 h 514350"/>
                <a:gd name="connsiteX2100" fmla="*/ 2179796 w 6400800"/>
                <a:gd name="connsiteY2100" fmla="*/ 343376 h 514350"/>
                <a:gd name="connsiteX2101" fmla="*/ 2178844 w 6400800"/>
                <a:gd name="connsiteY2101" fmla="*/ 340519 h 514350"/>
                <a:gd name="connsiteX2102" fmla="*/ 2192179 w 6400800"/>
                <a:gd name="connsiteY2102" fmla="*/ 283369 h 514350"/>
                <a:gd name="connsiteX2103" fmla="*/ 2212181 w 6400800"/>
                <a:gd name="connsiteY2103" fmla="*/ 190024 h 514350"/>
                <a:gd name="connsiteX2104" fmla="*/ 2183606 w 6400800"/>
                <a:gd name="connsiteY2104" fmla="*/ 272891 h 514350"/>
                <a:gd name="connsiteX2105" fmla="*/ 2187416 w 6400800"/>
                <a:gd name="connsiteY2105" fmla="*/ 253841 h 514350"/>
                <a:gd name="connsiteX2106" fmla="*/ 2192179 w 6400800"/>
                <a:gd name="connsiteY2106" fmla="*/ 231934 h 514350"/>
                <a:gd name="connsiteX2107" fmla="*/ 2196941 w 6400800"/>
                <a:gd name="connsiteY2107" fmla="*/ 210026 h 514350"/>
                <a:gd name="connsiteX2108" fmla="*/ 2200751 w 6400800"/>
                <a:gd name="connsiteY2108" fmla="*/ 193834 h 514350"/>
                <a:gd name="connsiteX2109" fmla="*/ 2204561 w 6400800"/>
                <a:gd name="connsiteY2109" fmla="*/ 179546 h 514350"/>
                <a:gd name="connsiteX2110" fmla="*/ 2211229 w 6400800"/>
                <a:gd name="connsiteY2110" fmla="*/ 155734 h 514350"/>
                <a:gd name="connsiteX2111" fmla="*/ 2217896 w 6400800"/>
                <a:gd name="connsiteY2111" fmla="*/ 134779 h 514350"/>
                <a:gd name="connsiteX2112" fmla="*/ 2211229 w 6400800"/>
                <a:gd name="connsiteY2112" fmla="*/ 148114 h 514350"/>
                <a:gd name="connsiteX2113" fmla="*/ 2211229 w 6400800"/>
                <a:gd name="connsiteY2113" fmla="*/ 147161 h 514350"/>
                <a:gd name="connsiteX2114" fmla="*/ 2216944 w 6400800"/>
                <a:gd name="connsiteY2114" fmla="*/ 125254 h 514350"/>
                <a:gd name="connsiteX2115" fmla="*/ 2222659 w 6400800"/>
                <a:gd name="connsiteY2115" fmla="*/ 105251 h 514350"/>
                <a:gd name="connsiteX2116" fmla="*/ 2233136 w 6400800"/>
                <a:gd name="connsiteY2116" fmla="*/ 72866 h 514350"/>
                <a:gd name="connsiteX2117" fmla="*/ 2242661 w 6400800"/>
                <a:gd name="connsiteY2117" fmla="*/ 45244 h 514350"/>
                <a:gd name="connsiteX2118" fmla="*/ 2229326 w 6400800"/>
                <a:gd name="connsiteY2118" fmla="*/ 71914 h 514350"/>
                <a:gd name="connsiteX2119" fmla="*/ 2215991 w 6400800"/>
                <a:gd name="connsiteY2119" fmla="*/ 103346 h 514350"/>
                <a:gd name="connsiteX2120" fmla="*/ 2208371 w 6400800"/>
                <a:gd name="connsiteY2120" fmla="*/ 122396 h 514350"/>
                <a:gd name="connsiteX2121" fmla="*/ 2200751 w 6400800"/>
                <a:gd name="connsiteY2121" fmla="*/ 144304 h 514350"/>
                <a:gd name="connsiteX2122" fmla="*/ 2184559 w 6400800"/>
                <a:gd name="connsiteY2122" fmla="*/ 193834 h 514350"/>
                <a:gd name="connsiteX2123" fmla="*/ 2175034 w 6400800"/>
                <a:gd name="connsiteY2123" fmla="*/ 228124 h 514350"/>
                <a:gd name="connsiteX2124" fmla="*/ 2177891 w 6400800"/>
                <a:gd name="connsiteY2124" fmla="*/ 203359 h 514350"/>
                <a:gd name="connsiteX2125" fmla="*/ 2178844 w 6400800"/>
                <a:gd name="connsiteY2125" fmla="*/ 190024 h 514350"/>
                <a:gd name="connsiteX2126" fmla="*/ 2180749 w 6400800"/>
                <a:gd name="connsiteY2126" fmla="*/ 184309 h 514350"/>
                <a:gd name="connsiteX2127" fmla="*/ 2179796 w 6400800"/>
                <a:gd name="connsiteY2127" fmla="*/ 187166 h 514350"/>
                <a:gd name="connsiteX2128" fmla="*/ 2180749 w 6400800"/>
                <a:gd name="connsiteY2128" fmla="*/ 176689 h 514350"/>
                <a:gd name="connsiteX2129" fmla="*/ 2175986 w 6400800"/>
                <a:gd name="connsiteY2129" fmla="*/ 194786 h 514350"/>
                <a:gd name="connsiteX2130" fmla="*/ 2170271 w 6400800"/>
                <a:gd name="connsiteY2130" fmla="*/ 208121 h 514350"/>
                <a:gd name="connsiteX2131" fmla="*/ 2144554 w 6400800"/>
                <a:gd name="connsiteY2131" fmla="*/ 271939 h 514350"/>
                <a:gd name="connsiteX2132" fmla="*/ 2135029 w 6400800"/>
                <a:gd name="connsiteY2132" fmla="*/ 296704 h 514350"/>
                <a:gd name="connsiteX2133" fmla="*/ 2135029 w 6400800"/>
                <a:gd name="connsiteY2133" fmla="*/ 295751 h 514350"/>
                <a:gd name="connsiteX2134" fmla="*/ 2129314 w 6400800"/>
                <a:gd name="connsiteY2134" fmla="*/ 282416 h 514350"/>
                <a:gd name="connsiteX2135" fmla="*/ 2137886 w 6400800"/>
                <a:gd name="connsiteY2135" fmla="*/ 231934 h 514350"/>
                <a:gd name="connsiteX2136" fmla="*/ 2141696 w 6400800"/>
                <a:gd name="connsiteY2136" fmla="*/ 210026 h 514350"/>
                <a:gd name="connsiteX2137" fmla="*/ 2134076 w 6400800"/>
                <a:gd name="connsiteY2137" fmla="*/ 230981 h 514350"/>
                <a:gd name="connsiteX2138" fmla="*/ 2123599 w 6400800"/>
                <a:gd name="connsiteY2138" fmla="*/ 263366 h 514350"/>
                <a:gd name="connsiteX2139" fmla="*/ 2122646 w 6400800"/>
                <a:gd name="connsiteY2139" fmla="*/ 253841 h 514350"/>
                <a:gd name="connsiteX2140" fmla="*/ 2117884 w 6400800"/>
                <a:gd name="connsiteY2140" fmla="*/ 211931 h 514350"/>
                <a:gd name="connsiteX2141" fmla="*/ 2112169 w 6400800"/>
                <a:gd name="connsiteY2141" fmla="*/ 176689 h 514350"/>
                <a:gd name="connsiteX2142" fmla="*/ 2107406 w 6400800"/>
                <a:gd name="connsiteY2142" fmla="*/ 150019 h 514350"/>
                <a:gd name="connsiteX2143" fmla="*/ 2102644 w 6400800"/>
                <a:gd name="connsiteY2143" fmla="*/ 127159 h 514350"/>
                <a:gd name="connsiteX2144" fmla="*/ 2103596 w 6400800"/>
                <a:gd name="connsiteY2144" fmla="*/ 150971 h 514350"/>
                <a:gd name="connsiteX2145" fmla="*/ 2104549 w 6400800"/>
                <a:gd name="connsiteY2145" fmla="*/ 168116 h 514350"/>
                <a:gd name="connsiteX2146" fmla="*/ 2104549 w 6400800"/>
                <a:gd name="connsiteY2146" fmla="*/ 183356 h 514350"/>
                <a:gd name="connsiteX2147" fmla="*/ 2105501 w 6400800"/>
                <a:gd name="connsiteY2147" fmla="*/ 207169 h 514350"/>
                <a:gd name="connsiteX2148" fmla="*/ 2106454 w 6400800"/>
                <a:gd name="connsiteY2148" fmla="*/ 225266 h 514350"/>
                <a:gd name="connsiteX2149" fmla="*/ 2104549 w 6400800"/>
                <a:gd name="connsiteY2149" fmla="*/ 221456 h 514350"/>
                <a:gd name="connsiteX2150" fmla="*/ 2104549 w 6400800"/>
                <a:gd name="connsiteY2150" fmla="*/ 221456 h 514350"/>
                <a:gd name="connsiteX2151" fmla="*/ 2104549 w 6400800"/>
                <a:gd name="connsiteY2151" fmla="*/ 221456 h 514350"/>
                <a:gd name="connsiteX2152" fmla="*/ 2102644 w 6400800"/>
                <a:gd name="connsiteY2152" fmla="*/ 215741 h 514350"/>
                <a:gd name="connsiteX2153" fmla="*/ 2101691 w 6400800"/>
                <a:gd name="connsiteY2153" fmla="*/ 205264 h 514350"/>
                <a:gd name="connsiteX2154" fmla="*/ 2098834 w 6400800"/>
                <a:gd name="connsiteY2154" fmla="*/ 176689 h 514350"/>
                <a:gd name="connsiteX2155" fmla="*/ 2097881 w 6400800"/>
                <a:gd name="connsiteY2155" fmla="*/ 168116 h 514350"/>
                <a:gd name="connsiteX2156" fmla="*/ 2102644 w 6400800"/>
                <a:gd name="connsiteY2156" fmla="*/ 149066 h 514350"/>
                <a:gd name="connsiteX2157" fmla="*/ 2096929 w 6400800"/>
                <a:gd name="connsiteY2157" fmla="*/ 162401 h 514350"/>
                <a:gd name="connsiteX2158" fmla="*/ 2095024 w 6400800"/>
                <a:gd name="connsiteY2158" fmla="*/ 151924 h 514350"/>
                <a:gd name="connsiteX2159" fmla="*/ 2095024 w 6400800"/>
                <a:gd name="connsiteY2159" fmla="*/ 167164 h 514350"/>
                <a:gd name="connsiteX2160" fmla="*/ 2066449 w 6400800"/>
                <a:gd name="connsiteY2160" fmla="*/ 235744 h 514350"/>
                <a:gd name="connsiteX2161" fmla="*/ 2056924 w 6400800"/>
                <a:gd name="connsiteY2161" fmla="*/ 259556 h 514350"/>
                <a:gd name="connsiteX2162" fmla="*/ 2063591 w 6400800"/>
                <a:gd name="connsiteY2162" fmla="*/ 219551 h 514350"/>
                <a:gd name="connsiteX2163" fmla="*/ 2052161 w 6400800"/>
                <a:gd name="connsiteY2163" fmla="*/ 252889 h 514350"/>
                <a:gd name="connsiteX2164" fmla="*/ 2050256 w 6400800"/>
                <a:gd name="connsiteY2164" fmla="*/ 248126 h 514350"/>
                <a:gd name="connsiteX2165" fmla="*/ 2050256 w 6400800"/>
                <a:gd name="connsiteY2165" fmla="*/ 233839 h 514350"/>
                <a:gd name="connsiteX2166" fmla="*/ 2048351 w 6400800"/>
                <a:gd name="connsiteY2166" fmla="*/ 244316 h 514350"/>
                <a:gd name="connsiteX2167" fmla="*/ 2046446 w 6400800"/>
                <a:gd name="connsiteY2167" fmla="*/ 240506 h 514350"/>
                <a:gd name="connsiteX2168" fmla="*/ 2047399 w 6400800"/>
                <a:gd name="connsiteY2168" fmla="*/ 247174 h 514350"/>
                <a:gd name="connsiteX2169" fmla="*/ 2044541 w 6400800"/>
                <a:gd name="connsiteY2169" fmla="*/ 266224 h 514350"/>
                <a:gd name="connsiteX2170" fmla="*/ 2043589 w 6400800"/>
                <a:gd name="connsiteY2170" fmla="*/ 259556 h 514350"/>
                <a:gd name="connsiteX2171" fmla="*/ 2041684 w 6400800"/>
                <a:gd name="connsiteY2171" fmla="*/ 249079 h 514350"/>
                <a:gd name="connsiteX2172" fmla="*/ 2048351 w 6400800"/>
                <a:gd name="connsiteY2172" fmla="*/ 184309 h 514350"/>
                <a:gd name="connsiteX2173" fmla="*/ 2039779 w 6400800"/>
                <a:gd name="connsiteY2173" fmla="*/ 216694 h 514350"/>
                <a:gd name="connsiteX2174" fmla="*/ 2036921 w 6400800"/>
                <a:gd name="connsiteY2174" fmla="*/ 223361 h 514350"/>
                <a:gd name="connsiteX2175" fmla="*/ 2035969 w 6400800"/>
                <a:gd name="connsiteY2175" fmla="*/ 218599 h 514350"/>
                <a:gd name="connsiteX2176" fmla="*/ 2031206 w 6400800"/>
                <a:gd name="connsiteY2176" fmla="*/ 187166 h 514350"/>
                <a:gd name="connsiteX2177" fmla="*/ 2028349 w 6400800"/>
                <a:gd name="connsiteY2177" fmla="*/ 169069 h 514350"/>
                <a:gd name="connsiteX2178" fmla="*/ 2031206 w 6400800"/>
                <a:gd name="connsiteY2178" fmla="*/ 147161 h 514350"/>
                <a:gd name="connsiteX2179" fmla="*/ 2028349 w 6400800"/>
                <a:gd name="connsiteY2179" fmla="*/ 157639 h 514350"/>
                <a:gd name="connsiteX2180" fmla="*/ 2030254 w 6400800"/>
                <a:gd name="connsiteY2180" fmla="*/ 138589 h 514350"/>
                <a:gd name="connsiteX2181" fmla="*/ 2023586 w 6400800"/>
                <a:gd name="connsiteY2181" fmla="*/ 160496 h 514350"/>
                <a:gd name="connsiteX2182" fmla="*/ 2017871 w 6400800"/>
                <a:gd name="connsiteY2182" fmla="*/ 186214 h 514350"/>
                <a:gd name="connsiteX2183" fmla="*/ 2016919 w 6400800"/>
                <a:gd name="connsiteY2183" fmla="*/ 191929 h 514350"/>
                <a:gd name="connsiteX2184" fmla="*/ 2016919 w 6400800"/>
                <a:gd name="connsiteY2184" fmla="*/ 190976 h 514350"/>
                <a:gd name="connsiteX2185" fmla="*/ 2019776 w 6400800"/>
                <a:gd name="connsiteY2185" fmla="*/ 158591 h 514350"/>
                <a:gd name="connsiteX2186" fmla="*/ 2015014 w 6400800"/>
                <a:gd name="connsiteY2186" fmla="*/ 178594 h 514350"/>
                <a:gd name="connsiteX2187" fmla="*/ 2014061 w 6400800"/>
                <a:gd name="connsiteY2187" fmla="*/ 174784 h 514350"/>
                <a:gd name="connsiteX2188" fmla="*/ 2014061 w 6400800"/>
                <a:gd name="connsiteY2188" fmla="*/ 177641 h 514350"/>
                <a:gd name="connsiteX2189" fmla="*/ 2011204 w 6400800"/>
                <a:gd name="connsiteY2189" fmla="*/ 163354 h 514350"/>
                <a:gd name="connsiteX2190" fmla="*/ 2003584 w 6400800"/>
                <a:gd name="connsiteY2190" fmla="*/ 125254 h 514350"/>
                <a:gd name="connsiteX2191" fmla="*/ 1996916 w 6400800"/>
                <a:gd name="connsiteY2191" fmla="*/ 91916 h 514350"/>
                <a:gd name="connsiteX2192" fmla="*/ 1999774 w 6400800"/>
                <a:gd name="connsiteY2192" fmla="*/ 125254 h 514350"/>
                <a:gd name="connsiteX2193" fmla="*/ 2003584 w 6400800"/>
                <a:gd name="connsiteY2193" fmla="*/ 164306 h 514350"/>
                <a:gd name="connsiteX2194" fmla="*/ 2008346 w 6400800"/>
                <a:gd name="connsiteY2194" fmla="*/ 203359 h 514350"/>
                <a:gd name="connsiteX2195" fmla="*/ 1999774 w 6400800"/>
                <a:gd name="connsiteY2195" fmla="*/ 240506 h 514350"/>
                <a:gd name="connsiteX2196" fmla="*/ 1984534 w 6400800"/>
                <a:gd name="connsiteY2196" fmla="*/ 314801 h 514350"/>
                <a:gd name="connsiteX2197" fmla="*/ 1984534 w 6400800"/>
                <a:gd name="connsiteY2197" fmla="*/ 283369 h 514350"/>
                <a:gd name="connsiteX2198" fmla="*/ 1984534 w 6400800"/>
                <a:gd name="connsiteY2198" fmla="*/ 267176 h 514350"/>
                <a:gd name="connsiteX2199" fmla="*/ 1986439 w 6400800"/>
                <a:gd name="connsiteY2199" fmla="*/ 263366 h 514350"/>
                <a:gd name="connsiteX2200" fmla="*/ 1984534 w 6400800"/>
                <a:gd name="connsiteY2200" fmla="*/ 265271 h 514350"/>
                <a:gd name="connsiteX2201" fmla="*/ 1985486 w 6400800"/>
                <a:gd name="connsiteY2201" fmla="*/ 243364 h 514350"/>
                <a:gd name="connsiteX2202" fmla="*/ 1987391 w 6400800"/>
                <a:gd name="connsiteY2202" fmla="*/ 212884 h 514350"/>
                <a:gd name="connsiteX2203" fmla="*/ 1989296 w 6400800"/>
                <a:gd name="connsiteY2203" fmla="*/ 186214 h 514350"/>
                <a:gd name="connsiteX2204" fmla="*/ 1983581 w 6400800"/>
                <a:gd name="connsiteY2204" fmla="*/ 211931 h 514350"/>
                <a:gd name="connsiteX2205" fmla="*/ 1978819 w 6400800"/>
                <a:gd name="connsiteY2205" fmla="*/ 242411 h 514350"/>
                <a:gd name="connsiteX2206" fmla="*/ 1974056 w 6400800"/>
                <a:gd name="connsiteY2206" fmla="*/ 281464 h 514350"/>
                <a:gd name="connsiteX2207" fmla="*/ 1973104 w 6400800"/>
                <a:gd name="connsiteY2207" fmla="*/ 282416 h 514350"/>
                <a:gd name="connsiteX2208" fmla="*/ 1968341 w 6400800"/>
                <a:gd name="connsiteY2208" fmla="*/ 289084 h 514350"/>
                <a:gd name="connsiteX2209" fmla="*/ 1968341 w 6400800"/>
                <a:gd name="connsiteY2209" fmla="*/ 283369 h 514350"/>
                <a:gd name="connsiteX2210" fmla="*/ 1973104 w 6400800"/>
                <a:gd name="connsiteY2210" fmla="*/ 274796 h 514350"/>
                <a:gd name="connsiteX2211" fmla="*/ 1968341 w 6400800"/>
                <a:gd name="connsiteY2211" fmla="*/ 280511 h 514350"/>
                <a:gd name="connsiteX2212" fmla="*/ 1973104 w 6400800"/>
                <a:gd name="connsiteY2212" fmla="*/ 224314 h 514350"/>
                <a:gd name="connsiteX2213" fmla="*/ 1976914 w 6400800"/>
                <a:gd name="connsiteY2213" fmla="*/ 187166 h 514350"/>
                <a:gd name="connsiteX2214" fmla="*/ 1967389 w 6400800"/>
                <a:gd name="connsiteY2214" fmla="*/ 218599 h 514350"/>
                <a:gd name="connsiteX2215" fmla="*/ 1967389 w 6400800"/>
                <a:gd name="connsiteY2215" fmla="*/ 216694 h 514350"/>
                <a:gd name="connsiteX2216" fmla="*/ 1966436 w 6400800"/>
                <a:gd name="connsiteY2216" fmla="*/ 220504 h 514350"/>
                <a:gd name="connsiteX2217" fmla="*/ 1957864 w 6400800"/>
                <a:gd name="connsiteY2217" fmla="*/ 250031 h 514350"/>
                <a:gd name="connsiteX2218" fmla="*/ 1952149 w 6400800"/>
                <a:gd name="connsiteY2218" fmla="*/ 271939 h 514350"/>
                <a:gd name="connsiteX2219" fmla="*/ 1941671 w 6400800"/>
                <a:gd name="connsiteY2219" fmla="*/ 221456 h 514350"/>
                <a:gd name="connsiteX2220" fmla="*/ 1942624 w 6400800"/>
                <a:gd name="connsiteY2220" fmla="*/ 213836 h 514350"/>
                <a:gd name="connsiteX2221" fmla="*/ 1952149 w 6400800"/>
                <a:gd name="connsiteY2221" fmla="*/ 186214 h 514350"/>
                <a:gd name="connsiteX2222" fmla="*/ 1962626 w 6400800"/>
                <a:gd name="connsiteY2222" fmla="*/ 157639 h 514350"/>
                <a:gd name="connsiteX2223" fmla="*/ 1948339 w 6400800"/>
                <a:gd name="connsiteY2223" fmla="*/ 185261 h 514350"/>
                <a:gd name="connsiteX2224" fmla="*/ 1945481 w 6400800"/>
                <a:gd name="connsiteY2224" fmla="*/ 190976 h 514350"/>
                <a:gd name="connsiteX2225" fmla="*/ 1945481 w 6400800"/>
                <a:gd name="connsiteY2225" fmla="*/ 189071 h 514350"/>
                <a:gd name="connsiteX2226" fmla="*/ 1944529 w 6400800"/>
                <a:gd name="connsiteY2226" fmla="*/ 192881 h 514350"/>
                <a:gd name="connsiteX2227" fmla="*/ 1938814 w 6400800"/>
                <a:gd name="connsiteY2227" fmla="*/ 205264 h 514350"/>
                <a:gd name="connsiteX2228" fmla="*/ 1935004 w 6400800"/>
                <a:gd name="connsiteY2228" fmla="*/ 148114 h 514350"/>
                <a:gd name="connsiteX2229" fmla="*/ 1928336 w 6400800"/>
                <a:gd name="connsiteY2229" fmla="*/ 224314 h 514350"/>
                <a:gd name="connsiteX2230" fmla="*/ 1928336 w 6400800"/>
                <a:gd name="connsiteY2230" fmla="*/ 229076 h 514350"/>
                <a:gd name="connsiteX2231" fmla="*/ 1924526 w 6400800"/>
                <a:gd name="connsiteY2231" fmla="*/ 236696 h 514350"/>
                <a:gd name="connsiteX2232" fmla="*/ 1915001 w 6400800"/>
                <a:gd name="connsiteY2232" fmla="*/ 258604 h 514350"/>
                <a:gd name="connsiteX2233" fmla="*/ 1911191 w 6400800"/>
                <a:gd name="connsiteY2233" fmla="*/ 268129 h 514350"/>
                <a:gd name="connsiteX2234" fmla="*/ 1907381 w 6400800"/>
                <a:gd name="connsiteY2234" fmla="*/ 259556 h 514350"/>
                <a:gd name="connsiteX2235" fmla="*/ 1907381 w 6400800"/>
                <a:gd name="connsiteY2235" fmla="*/ 258604 h 514350"/>
                <a:gd name="connsiteX2236" fmla="*/ 1907381 w 6400800"/>
                <a:gd name="connsiteY2236" fmla="*/ 258604 h 514350"/>
                <a:gd name="connsiteX2237" fmla="*/ 1900714 w 6400800"/>
                <a:gd name="connsiteY2237" fmla="*/ 253841 h 514350"/>
                <a:gd name="connsiteX2238" fmla="*/ 1897856 w 6400800"/>
                <a:gd name="connsiteY2238" fmla="*/ 252889 h 514350"/>
                <a:gd name="connsiteX2239" fmla="*/ 1896904 w 6400800"/>
                <a:gd name="connsiteY2239" fmla="*/ 252889 h 514350"/>
                <a:gd name="connsiteX2240" fmla="*/ 1896904 w 6400800"/>
                <a:gd name="connsiteY2240" fmla="*/ 250984 h 514350"/>
                <a:gd name="connsiteX2241" fmla="*/ 1897856 w 6400800"/>
                <a:gd name="connsiteY2241" fmla="*/ 246221 h 514350"/>
                <a:gd name="connsiteX2242" fmla="*/ 1902619 w 6400800"/>
                <a:gd name="connsiteY2242" fmla="*/ 230029 h 514350"/>
                <a:gd name="connsiteX2243" fmla="*/ 1903571 w 6400800"/>
                <a:gd name="connsiteY2243" fmla="*/ 226219 h 514350"/>
                <a:gd name="connsiteX2244" fmla="*/ 1902619 w 6400800"/>
                <a:gd name="connsiteY2244" fmla="*/ 227171 h 514350"/>
                <a:gd name="connsiteX2245" fmla="*/ 1906429 w 6400800"/>
                <a:gd name="connsiteY2245" fmla="*/ 214789 h 514350"/>
                <a:gd name="connsiteX2246" fmla="*/ 1915001 w 6400800"/>
                <a:gd name="connsiteY2246" fmla="*/ 190976 h 514350"/>
                <a:gd name="connsiteX2247" fmla="*/ 1922621 w 6400800"/>
                <a:gd name="connsiteY2247" fmla="*/ 170021 h 514350"/>
                <a:gd name="connsiteX2248" fmla="*/ 1911191 w 6400800"/>
                <a:gd name="connsiteY2248" fmla="*/ 189071 h 514350"/>
                <a:gd name="connsiteX2249" fmla="*/ 1899761 w 6400800"/>
                <a:gd name="connsiteY2249" fmla="*/ 211931 h 514350"/>
                <a:gd name="connsiteX2250" fmla="*/ 1893094 w 6400800"/>
                <a:gd name="connsiteY2250" fmla="*/ 226219 h 514350"/>
                <a:gd name="connsiteX2251" fmla="*/ 1889284 w 6400800"/>
                <a:gd name="connsiteY2251" fmla="*/ 235744 h 514350"/>
                <a:gd name="connsiteX2252" fmla="*/ 1888331 w 6400800"/>
                <a:gd name="connsiteY2252" fmla="*/ 232886 h 514350"/>
                <a:gd name="connsiteX2253" fmla="*/ 1889284 w 6400800"/>
                <a:gd name="connsiteY2253" fmla="*/ 216694 h 514350"/>
                <a:gd name="connsiteX2254" fmla="*/ 1891189 w 6400800"/>
                <a:gd name="connsiteY2254" fmla="*/ 200501 h 514350"/>
                <a:gd name="connsiteX2255" fmla="*/ 1894046 w 6400800"/>
                <a:gd name="connsiteY2255" fmla="*/ 187166 h 514350"/>
                <a:gd name="connsiteX2256" fmla="*/ 1899761 w 6400800"/>
                <a:gd name="connsiteY2256" fmla="*/ 169069 h 514350"/>
                <a:gd name="connsiteX2257" fmla="*/ 1902619 w 6400800"/>
                <a:gd name="connsiteY2257" fmla="*/ 162401 h 514350"/>
                <a:gd name="connsiteX2258" fmla="*/ 1898809 w 6400800"/>
                <a:gd name="connsiteY2258" fmla="*/ 168116 h 514350"/>
                <a:gd name="connsiteX2259" fmla="*/ 1890236 w 6400800"/>
                <a:gd name="connsiteY2259" fmla="*/ 186214 h 514350"/>
                <a:gd name="connsiteX2260" fmla="*/ 1885474 w 6400800"/>
                <a:gd name="connsiteY2260" fmla="*/ 199549 h 514350"/>
                <a:gd name="connsiteX2261" fmla="*/ 1882616 w 6400800"/>
                <a:gd name="connsiteY2261" fmla="*/ 213836 h 514350"/>
                <a:gd name="connsiteX2262" fmla="*/ 1882616 w 6400800"/>
                <a:gd name="connsiteY2262" fmla="*/ 210026 h 514350"/>
                <a:gd name="connsiteX2263" fmla="*/ 1878806 w 6400800"/>
                <a:gd name="connsiteY2263" fmla="*/ 228124 h 514350"/>
                <a:gd name="connsiteX2264" fmla="*/ 1874996 w 6400800"/>
                <a:gd name="connsiteY2264" fmla="*/ 243364 h 514350"/>
                <a:gd name="connsiteX2265" fmla="*/ 1874996 w 6400800"/>
                <a:gd name="connsiteY2265" fmla="*/ 237649 h 514350"/>
                <a:gd name="connsiteX2266" fmla="*/ 1872139 w 6400800"/>
                <a:gd name="connsiteY2266" fmla="*/ 255746 h 514350"/>
                <a:gd name="connsiteX2267" fmla="*/ 1868329 w 6400800"/>
                <a:gd name="connsiteY2267" fmla="*/ 270986 h 514350"/>
                <a:gd name="connsiteX2268" fmla="*/ 1869281 w 6400800"/>
                <a:gd name="connsiteY2268" fmla="*/ 259556 h 514350"/>
                <a:gd name="connsiteX2269" fmla="*/ 1874996 w 6400800"/>
                <a:gd name="connsiteY2269" fmla="*/ 213836 h 514350"/>
                <a:gd name="connsiteX2270" fmla="*/ 1877854 w 6400800"/>
                <a:gd name="connsiteY2270" fmla="*/ 193834 h 514350"/>
                <a:gd name="connsiteX2271" fmla="*/ 1881664 w 6400800"/>
                <a:gd name="connsiteY2271" fmla="*/ 175736 h 514350"/>
                <a:gd name="connsiteX2272" fmla="*/ 1888331 w 6400800"/>
                <a:gd name="connsiteY2272" fmla="*/ 146209 h 514350"/>
                <a:gd name="connsiteX2273" fmla="*/ 1894999 w 6400800"/>
                <a:gd name="connsiteY2273" fmla="*/ 120491 h 514350"/>
                <a:gd name="connsiteX2274" fmla="*/ 1885474 w 6400800"/>
                <a:gd name="connsiteY2274" fmla="*/ 144304 h 514350"/>
                <a:gd name="connsiteX2275" fmla="*/ 1875949 w 6400800"/>
                <a:gd name="connsiteY2275" fmla="*/ 172879 h 514350"/>
                <a:gd name="connsiteX2276" fmla="*/ 1870234 w 6400800"/>
                <a:gd name="connsiteY2276" fmla="*/ 190976 h 514350"/>
                <a:gd name="connsiteX2277" fmla="*/ 1865471 w 6400800"/>
                <a:gd name="connsiteY2277" fmla="*/ 210979 h 514350"/>
                <a:gd name="connsiteX2278" fmla="*/ 1858804 w 6400800"/>
                <a:gd name="connsiteY2278" fmla="*/ 238601 h 514350"/>
                <a:gd name="connsiteX2279" fmla="*/ 1856899 w 6400800"/>
                <a:gd name="connsiteY2279" fmla="*/ 194786 h 514350"/>
                <a:gd name="connsiteX2280" fmla="*/ 1854994 w 6400800"/>
                <a:gd name="connsiteY2280" fmla="*/ 172879 h 514350"/>
                <a:gd name="connsiteX2281" fmla="*/ 1853089 w 6400800"/>
                <a:gd name="connsiteY2281" fmla="*/ 194786 h 514350"/>
                <a:gd name="connsiteX2282" fmla="*/ 1848326 w 6400800"/>
                <a:gd name="connsiteY2282" fmla="*/ 250984 h 514350"/>
                <a:gd name="connsiteX2283" fmla="*/ 1845469 w 6400800"/>
                <a:gd name="connsiteY2283" fmla="*/ 282416 h 514350"/>
                <a:gd name="connsiteX2284" fmla="*/ 1839754 w 6400800"/>
                <a:gd name="connsiteY2284" fmla="*/ 273844 h 514350"/>
                <a:gd name="connsiteX2285" fmla="*/ 1838801 w 6400800"/>
                <a:gd name="connsiteY2285" fmla="*/ 269081 h 514350"/>
                <a:gd name="connsiteX2286" fmla="*/ 1838801 w 6400800"/>
                <a:gd name="connsiteY2286" fmla="*/ 272891 h 514350"/>
                <a:gd name="connsiteX2287" fmla="*/ 1827371 w 6400800"/>
                <a:gd name="connsiteY2287" fmla="*/ 256699 h 514350"/>
                <a:gd name="connsiteX2288" fmla="*/ 1828324 w 6400800"/>
                <a:gd name="connsiteY2288" fmla="*/ 190976 h 514350"/>
                <a:gd name="connsiteX2289" fmla="*/ 1822609 w 6400800"/>
                <a:gd name="connsiteY2289" fmla="*/ 222409 h 514350"/>
                <a:gd name="connsiteX2290" fmla="*/ 1822609 w 6400800"/>
                <a:gd name="connsiteY2290" fmla="*/ 214789 h 514350"/>
                <a:gd name="connsiteX2291" fmla="*/ 1822609 w 6400800"/>
                <a:gd name="connsiteY2291" fmla="*/ 161449 h 514350"/>
                <a:gd name="connsiteX2292" fmla="*/ 1823561 w 6400800"/>
                <a:gd name="connsiteY2292" fmla="*/ 113824 h 514350"/>
                <a:gd name="connsiteX2293" fmla="*/ 1823561 w 6400800"/>
                <a:gd name="connsiteY2293" fmla="*/ 15716 h 514350"/>
                <a:gd name="connsiteX2294" fmla="*/ 1812131 w 6400800"/>
                <a:gd name="connsiteY2294" fmla="*/ 112871 h 514350"/>
                <a:gd name="connsiteX2295" fmla="*/ 1807369 w 6400800"/>
                <a:gd name="connsiteY2295" fmla="*/ 160496 h 514350"/>
                <a:gd name="connsiteX2296" fmla="*/ 1805464 w 6400800"/>
                <a:gd name="connsiteY2296" fmla="*/ 209074 h 514350"/>
                <a:gd name="connsiteX2297" fmla="*/ 1801654 w 6400800"/>
                <a:gd name="connsiteY2297" fmla="*/ 211931 h 514350"/>
                <a:gd name="connsiteX2298" fmla="*/ 1801654 w 6400800"/>
                <a:gd name="connsiteY2298" fmla="*/ 211931 h 514350"/>
                <a:gd name="connsiteX2299" fmla="*/ 1801654 w 6400800"/>
                <a:gd name="connsiteY2299" fmla="*/ 212884 h 514350"/>
                <a:gd name="connsiteX2300" fmla="*/ 1790224 w 6400800"/>
                <a:gd name="connsiteY2300" fmla="*/ 237649 h 514350"/>
                <a:gd name="connsiteX2301" fmla="*/ 1790224 w 6400800"/>
                <a:gd name="connsiteY2301" fmla="*/ 207169 h 514350"/>
                <a:gd name="connsiteX2302" fmla="*/ 1786414 w 6400800"/>
                <a:gd name="connsiteY2302" fmla="*/ 239554 h 514350"/>
                <a:gd name="connsiteX2303" fmla="*/ 1784509 w 6400800"/>
                <a:gd name="connsiteY2303" fmla="*/ 250984 h 514350"/>
                <a:gd name="connsiteX2304" fmla="*/ 1783556 w 6400800"/>
                <a:gd name="connsiteY2304" fmla="*/ 252889 h 514350"/>
                <a:gd name="connsiteX2305" fmla="*/ 1776889 w 6400800"/>
                <a:gd name="connsiteY2305" fmla="*/ 226219 h 514350"/>
                <a:gd name="connsiteX2306" fmla="*/ 1777841 w 6400800"/>
                <a:gd name="connsiteY2306" fmla="*/ 253841 h 514350"/>
                <a:gd name="connsiteX2307" fmla="*/ 1768316 w 6400800"/>
                <a:gd name="connsiteY2307" fmla="*/ 230029 h 514350"/>
                <a:gd name="connsiteX2308" fmla="*/ 1759744 w 6400800"/>
                <a:gd name="connsiteY2308" fmla="*/ 209074 h 514350"/>
                <a:gd name="connsiteX2309" fmla="*/ 1759744 w 6400800"/>
                <a:gd name="connsiteY2309" fmla="*/ 208121 h 514350"/>
                <a:gd name="connsiteX2310" fmla="*/ 1761649 w 6400800"/>
                <a:gd name="connsiteY2310" fmla="*/ 198596 h 514350"/>
                <a:gd name="connsiteX2311" fmla="*/ 1759744 w 6400800"/>
                <a:gd name="connsiteY2311" fmla="*/ 203359 h 514350"/>
                <a:gd name="connsiteX2312" fmla="*/ 1759744 w 6400800"/>
                <a:gd name="connsiteY2312" fmla="*/ 195739 h 514350"/>
                <a:gd name="connsiteX2313" fmla="*/ 1761649 w 6400800"/>
                <a:gd name="connsiteY2313" fmla="*/ 171926 h 514350"/>
                <a:gd name="connsiteX2314" fmla="*/ 1762601 w 6400800"/>
                <a:gd name="connsiteY2314" fmla="*/ 151924 h 514350"/>
                <a:gd name="connsiteX2315" fmla="*/ 1756886 w 6400800"/>
                <a:gd name="connsiteY2315" fmla="*/ 171926 h 514350"/>
                <a:gd name="connsiteX2316" fmla="*/ 1749266 w 6400800"/>
                <a:gd name="connsiteY2316" fmla="*/ 205264 h 514350"/>
                <a:gd name="connsiteX2317" fmla="*/ 1745456 w 6400800"/>
                <a:gd name="connsiteY2317" fmla="*/ 197644 h 514350"/>
                <a:gd name="connsiteX2318" fmla="*/ 1749266 w 6400800"/>
                <a:gd name="connsiteY2318" fmla="*/ 208121 h 514350"/>
                <a:gd name="connsiteX2319" fmla="*/ 1746409 w 6400800"/>
                <a:gd name="connsiteY2319" fmla="*/ 225266 h 514350"/>
                <a:gd name="connsiteX2320" fmla="*/ 1746409 w 6400800"/>
                <a:gd name="connsiteY2320" fmla="*/ 228124 h 514350"/>
                <a:gd name="connsiteX2321" fmla="*/ 1737836 w 6400800"/>
                <a:gd name="connsiteY2321" fmla="*/ 171926 h 514350"/>
                <a:gd name="connsiteX2322" fmla="*/ 1738789 w 6400800"/>
                <a:gd name="connsiteY2322" fmla="*/ 252889 h 514350"/>
                <a:gd name="connsiteX2323" fmla="*/ 1736884 w 6400800"/>
                <a:gd name="connsiteY2323" fmla="*/ 256699 h 514350"/>
                <a:gd name="connsiteX2324" fmla="*/ 1735931 w 6400800"/>
                <a:gd name="connsiteY2324" fmla="*/ 252889 h 514350"/>
                <a:gd name="connsiteX2325" fmla="*/ 1735931 w 6400800"/>
                <a:gd name="connsiteY2325" fmla="*/ 257651 h 514350"/>
                <a:gd name="connsiteX2326" fmla="*/ 1733074 w 6400800"/>
                <a:gd name="connsiteY2326" fmla="*/ 264319 h 514350"/>
                <a:gd name="connsiteX2327" fmla="*/ 1727359 w 6400800"/>
                <a:gd name="connsiteY2327" fmla="*/ 283369 h 514350"/>
                <a:gd name="connsiteX2328" fmla="*/ 1722596 w 6400800"/>
                <a:gd name="connsiteY2328" fmla="*/ 299561 h 514350"/>
                <a:gd name="connsiteX2329" fmla="*/ 1718786 w 6400800"/>
                <a:gd name="connsiteY2329" fmla="*/ 267176 h 514350"/>
                <a:gd name="connsiteX2330" fmla="*/ 1716881 w 6400800"/>
                <a:gd name="connsiteY2330" fmla="*/ 317659 h 514350"/>
                <a:gd name="connsiteX2331" fmla="*/ 1716881 w 6400800"/>
                <a:gd name="connsiteY2331" fmla="*/ 318611 h 514350"/>
                <a:gd name="connsiteX2332" fmla="*/ 1714976 w 6400800"/>
                <a:gd name="connsiteY2332" fmla="*/ 316706 h 514350"/>
                <a:gd name="connsiteX2333" fmla="*/ 1707356 w 6400800"/>
                <a:gd name="connsiteY2333" fmla="*/ 288131 h 514350"/>
                <a:gd name="connsiteX2334" fmla="*/ 1709261 w 6400800"/>
                <a:gd name="connsiteY2334" fmla="*/ 237649 h 514350"/>
                <a:gd name="connsiteX2335" fmla="*/ 1710214 w 6400800"/>
                <a:gd name="connsiteY2335" fmla="*/ 163354 h 514350"/>
                <a:gd name="connsiteX2336" fmla="*/ 1698784 w 6400800"/>
                <a:gd name="connsiteY2336" fmla="*/ 229076 h 514350"/>
                <a:gd name="connsiteX2337" fmla="*/ 1694021 w 6400800"/>
                <a:gd name="connsiteY2337" fmla="*/ 203359 h 514350"/>
                <a:gd name="connsiteX2338" fmla="*/ 1699736 w 6400800"/>
                <a:gd name="connsiteY2338" fmla="*/ 170021 h 514350"/>
                <a:gd name="connsiteX2339" fmla="*/ 1706404 w 6400800"/>
                <a:gd name="connsiteY2339" fmla="*/ 119539 h 514350"/>
                <a:gd name="connsiteX2340" fmla="*/ 1710214 w 6400800"/>
                <a:gd name="connsiteY2340" fmla="*/ 80486 h 514350"/>
                <a:gd name="connsiteX2341" fmla="*/ 1713071 w 6400800"/>
                <a:gd name="connsiteY2341" fmla="*/ 47149 h 514350"/>
                <a:gd name="connsiteX2342" fmla="*/ 1706404 w 6400800"/>
                <a:gd name="connsiteY2342" fmla="*/ 80486 h 514350"/>
                <a:gd name="connsiteX2343" fmla="*/ 1698784 w 6400800"/>
                <a:gd name="connsiteY2343" fmla="*/ 118586 h 514350"/>
                <a:gd name="connsiteX2344" fmla="*/ 1688306 w 6400800"/>
                <a:gd name="connsiteY2344" fmla="*/ 168116 h 514350"/>
                <a:gd name="connsiteX2345" fmla="*/ 1687354 w 6400800"/>
                <a:gd name="connsiteY2345" fmla="*/ 171926 h 514350"/>
                <a:gd name="connsiteX2346" fmla="*/ 1684496 w 6400800"/>
                <a:gd name="connsiteY2346" fmla="*/ 160496 h 514350"/>
                <a:gd name="connsiteX2347" fmla="*/ 1685449 w 6400800"/>
                <a:gd name="connsiteY2347" fmla="*/ 179546 h 514350"/>
                <a:gd name="connsiteX2348" fmla="*/ 1681639 w 6400800"/>
                <a:gd name="connsiteY2348" fmla="*/ 197644 h 514350"/>
                <a:gd name="connsiteX2349" fmla="*/ 1680686 w 6400800"/>
                <a:gd name="connsiteY2349" fmla="*/ 192881 h 514350"/>
                <a:gd name="connsiteX2350" fmla="*/ 1681639 w 6400800"/>
                <a:gd name="connsiteY2350" fmla="*/ 174784 h 514350"/>
                <a:gd name="connsiteX2351" fmla="*/ 1682591 w 6400800"/>
                <a:gd name="connsiteY2351" fmla="*/ 143351 h 514350"/>
                <a:gd name="connsiteX2352" fmla="*/ 1683544 w 6400800"/>
                <a:gd name="connsiteY2352" fmla="*/ 115729 h 514350"/>
                <a:gd name="connsiteX2353" fmla="*/ 1678781 w 6400800"/>
                <a:gd name="connsiteY2353" fmla="*/ 143351 h 514350"/>
                <a:gd name="connsiteX2354" fmla="*/ 1674019 w 6400800"/>
                <a:gd name="connsiteY2354" fmla="*/ 174784 h 514350"/>
                <a:gd name="connsiteX2355" fmla="*/ 1666399 w 6400800"/>
                <a:gd name="connsiteY2355" fmla="*/ 215741 h 514350"/>
                <a:gd name="connsiteX2356" fmla="*/ 1663541 w 6400800"/>
                <a:gd name="connsiteY2356" fmla="*/ 231934 h 514350"/>
                <a:gd name="connsiteX2357" fmla="*/ 1661636 w 6400800"/>
                <a:gd name="connsiteY2357" fmla="*/ 225266 h 514350"/>
                <a:gd name="connsiteX2358" fmla="*/ 1662589 w 6400800"/>
                <a:gd name="connsiteY2358" fmla="*/ 236696 h 514350"/>
                <a:gd name="connsiteX2359" fmla="*/ 1659731 w 6400800"/>
                <a:gd name="connsiteY2359" fmla="*/ 253841 h 514350"/>
                <a:gd name="connsiteX2360" fmla="*/ 1658779 w 6400800"/>
                <a:gd name="connsiteY2360" fmla="*/ 251936 h 514350"/>
                <a:gd name="connsiteX2361" fmla="*/ 1646396 w 6400800"/>
                <a:gd name="connsiteY2361" fmla="*/ 223361 h 514350"/>
                <a:gd name="connsiteX2362" fmla="*/ 1642586 w 6400800"/>
                <a:gd name="connsiteY2362" fmla="*/ 215741 h 514350"/>
                <a:gd name="connsiteX2363" fmla="*/ 1642586 w 6400800"/>
                <a:gd name="connsiteY2363" fmla="*/ 202406 h 514350"/>
                <a:gd name="connsiteX2364" fmla="*/ 1640681 w 6400800"/>
                <a:gd name="connsiteY2364" fmla="*/ 154781 h 514350"/>
                <a:gd name="connsiteX2365" fmla="*/ 1635919 w 6400800"/>
                <a:gd name="connsiteY2365" fmla="*/ 111919 h 514350"/>
                <a:gd name="connsiteX2366" fmla="*/ 1624489 w 6400800"/>
                <a:gd name="connsiteY2366" fmla="*/ 23336 h 514350"/>
                <a:gd name="connsiteX2367" fmla="*/ 1624489 w 6400800"/>
                <a:gd name="connsiteY2367" fmla="*/ 111919 h 514350"/>
                <a:gd name="connsiteX2368" fmla="*/ 1625441 w 6400800"/>
                <a:gd name="connsiteY2368" fmla="*/ 154781 h 514350"/>
                <a:gd name="connsiteX2369" fmla="*/ 1625441 w 6400800"/>
                <a:gd name="connsiteY2369" fmla="*/ 202406 h 514350"/>
                <a:gd name="connsiteX2370" fmla="*/ 1625441 w 6400800"/>
                <a:gd name="connsiteY2370" fmla="*/ 225266 h 514350"/>
                <a:gd name="connsiteX2371" fmla="*/ 1625441 w 6400800"/>
                <a:gd name="connsiteY2371" fmla="*/ 230981 h 514350"/>
                <a:gd name="connsiteX2372" fmla="*/ 1623536 w 6400800"/>
                <a:gd name="connsiteY2372" fmla="*/ 227171 h 514350"/>
                <a:gd name="connsiteX2373" fmla="*/ 1619726 w 6400800"/>
                <a:gd name="connsiteY2373" fmla="*/ 203359 h 514350"/>
                <a:gd name="connsiteX2374" fmla="*/ 1619726 w 6400800"/>
                <a:gd name="connsiteY2374" fmla="*/ 217646 h 514350"/>
                <a:gd name="connsiteX2375" fmla="*/ 1608296 w 6400800"/>
                <a:gd name="connsiteY2375" fmla="*/ 190976 h 514350"/>
                <a:gd name="connsiteX2376" fmla="*/ 1619726 w 6400800"/>
                <a:gd name="connsiteY2376" fmla="*/ 233839 h 514350"/>
                <a:gd name="connsiteX2377" fmla="*/ 1619726 w 6400800"/>
                <a:gd name="connsiteY2377" fmla="*/ 242411 h 514350"/>
                <a:gd name="connsiteX2378" fmla="*/ 1613059 w 6400800"/>
                <a:gd name="connsiteY2378" fmla="*/ 233839 h 514350"/>
                <a:gd name="connsiteX2379" fmla="*/ 1619726 w 6400800"/>
                <a:gd name="connsiteY2379" fmla="*/ 247174 h 514350"/>
                <a:gd name="connsiteX2380" fmla="*/ 1610201 w 6400800"/>
                <a:gd name="connsiteY2380" fmla="*/ 264319 h 514350"/>
                <a:gd name="connsiteX2381" fmla="*/ 1607344 w 6400800"/>
                <a:gd name="connsiteY2381" fmla="*/ 270034 h 514350"/>
                <a:gd name="connsiteX2382" fmla="*/ 1606391 w 6400800"/>
                <a:gd name="connsiteY2382" fmla="*/ 269081 h 514350"/>
                <a:gd name="connsiteX2383" fmla="*/ 1607344 w 6400800"/>
                <a:gd name="connsiteY2383" fmla="*/ 270034 h 514350"/>
                <a:gd name="connsiteX2384" fmla="*/ 1601629 w 6400800"/>
                <a:gd name="connsiteY2384" fmla="*/ 282416 h 514350"/>
                <a:gd name="connsiteX2385" fmla="*/ 1600676 w 6400800"/>
                <a:gd name="connsiteY2385" fmla="*/ 269081 h 514350"/>
                <a:gd name="connsiteX2386" fmla="*/ 1595914 w 6400800"/>
                <a:gd name="connsiteY2386" fmla="*/ 207169 h 514350"/>
                <a:gd name="connsiteX2387" fmla="*/ 1594009 w 6400800"/>
                <a:gd name="connsiteY2387" fmla="*/ 183356 h 514350"/>
                <a:gd name="connsiteX2388" fmla="*/ 1592104 w 6400800"/>
                <a:gd name="connsiteY2388" fmla="*/ 207169 h 514350"/>
                <a:gd name="connsiteX2389" fmla="*/ 1591151 w 6400800"/>
                <a:gd name="connsiteY2389" fmla="*/ 227171 h 514350"/>
                <a:gd name="connsiteX2390" fmla="*/ 1583531 w 6400800"/>
                <a:gd name="connsiteY2390" fmla="*/ 197644 h 514350"/>
                <a:gd name="connsiteX2391" fmla="*/ 1578769 w 6400800"/>
                <a:gd name="connsiteY2391" fmla="*/ 179546 h 514350"/>
                <a:gd name="connsiteX2392" fmla="*/ 1573054 w 6400800"/>
                <a:gd name="connsiteY2392" fmla="*/ 163354 h 514350"/>
                <a:gd name="connsiteX2393" fmla="*/ 1563529 w 6400800"/>
                <a:gd name="connsiteY2393" fmla="*/ 137636 h 514350"/>
                <a:gd name="connsiteX2394" fmla="*/ 1554004 w 6400800"/>
                <a:gd name="connsiteY2394" fmla="*/ 115729 h 514350"/>
                <a:gd name="connsiteX2395" fmla="*/ 1560671 w 6400800"/>
                <a:gd name="connsiteY2395" fmla="*/ 138589 h 514350"/>
                <a:gd name="connsiteX2396" fmla="*/ 1567339 w 6400800"/>
                <a:gd name="connsiteY2396" fmla="*/ 165259 h 514350"/>
                <a:gd name="connsiteX2397" fmla="*/ 1571149 w 6400800"/>
                <a:gd name="connsiteY2397" fmla="*/ 181451 h 514350"/>
                <a:gd name="connsiteX2398" fmla="*/ 1574006 w 6400800"/>
                <a:gd name="connsiteY2398" fmla="*/ 199549 h 514350"/>
                <a:gd name="connsiteX2399" fmla="*/ 1579721 w 6400800"/>
                <a:gd name="connsiteY2399" fmla="*/ 240506 h 514350"/>
                <a:gd name="connsiteX2400" fmla="*/ 1584484 w 6400800"/>
                <a:gd name="connsiteY2400" fmla="*/ 283369 h 514350"/>
                <a:gd name="connsiteX2401" fmla="*/ 1576864 w 6400800"/>
                <a:gd name="connsiteY2401" fmla="*/ 258604 h 514350"/>
                <a:gd name="connsiteX2402" fmla="*/ 1573054 w 6400800"/>
                <a:gd name="connsiteY2402" fmla="*/ 249079 h 514350"/>
                <a:gd name="connsiteX2403" fmla="*/ 1573054 w 6400800"/>
                <a:gd name="connsiteY2403" fmla="*/ 247174 h 514350"/>
                <a:gd name="connsiteX2404" fmla="*/ 1572101 w 6400800"/>
                <a:gd name="connsiteY2404" fmla="*/ 234791 h 514350"/>
                <a:gd name="connsiteX2405" fmla="*/ 1567339 w 6400800"/>
                <a:gd name="connsiteY2405" fmla="*/ 198596 h 514350"/>
                <a:gd name="connsiteX2406" fmla="*/ 1563529 w 6400800"/>
                <a:gd name="connsiteY2406" fmla="*/ 184309 h 514350"/>
                <a:gd name="connsiteX2407" fmla="*/ 1558766 w 6400800"/>
                <a:gd name="connsiteY2407" fmla="*/ 171926 h 514350"/>
                <a:gd name="connsiteX2408" fmla="*/ 1550194 w 6400800"/>
                <a:gd name="connsiteY2408" fmla="*/ 155734 h 514350"/>
                <a:gd name="connsiteX2409" fmla="*/ 1546384 w 6400800"/>
                <a:gd name="connsiteY2409" fmla="*/ 150019 h 514350"/>
                <a:gd name="connsiteX2410" fmla="*/ 1549241 w 6400800"/>
                <a:gd name="connsiteY2410" fmla="*/ 155734 h 514350"/>
                <a:gd name="connsiteX2411" fmla="*/ 1554956 w 6400800"/>
                <a:gd name="connsiteY2411" fmla="*/ 171926 h 514350"/>
                <a:gd name="connsiteX2412" fmla="*/ 1557814 w 6400800"/>
                <a:gd name="connsiteY2412" fmla="*/ 184309 h 514350"/>
                <a:gd name="connsiteX2413" fmla="*/ 1559719 w 6400800"/>
                <a:gd name="connsiteY2413" fmla="*/ 198596 h 514350"/>
                <a:gd name="connsiteX2414" fmla="*/ 1560671 w 6400800"/>
                <a:gd name="connsiteY2414" fmla="*/ 213836 h 514350"/>
                <a:gd name="connsiteX2415" fmla="*/ 1559719 w 6400800"/>
                <a:gd name="connsiteY2415" fmla="*/ 216694 h 514350"/>
                <a:gd name="connsiteX2416" fmla="*/ 1555909 w 6400800"/>
                <a:gd name="connsiteY2416" fmla="*/ 208121 h 514350"/>
                <a:gd name="connsiteX2417" fmla="*/ 1549241 w 6400800"/>
                <a:gd name="connsiteY2417" fmla="*/ 194786 h 514350"/>
                <a:gd name="connsiteX2418" fmla="*/ 1537811 w 6400800"/>
                <a:gd name="connsiteY2418" fmla="*/ 173831 h 514350"/>
                <a:gd name="connsiteX2419" fmla="*/ 1526381 w 6400800"/>
                <a:gd name="connsiteY2419" fmla="*/ 156686 h 514350"/>
                <a:gd name="connsiteX2420" fmla="*/ 1534001 w 6400800"/>
                <a:gd name="connsiteY2420" fmla="*/ 175736 h 514350"/>
                <a:gd name="connsiteX2421" fmla="*/ 1542574 w 6400800"/>
                <a:gd name="connsiteY2421" fmla="*/ 197644 h 514350"/>
                <a:gd name="connsiteX2422" fmla="*/ 1546384 w 6400800"/>
                <a:gd name="connsiteY2422" fmla="*/ 209074 h 514350"/>
                <a:gd name="connsiteX2423" fmla="*/ 1545431 w 6400800"/>
                <a:gd name="connsiteY2423" fmla="*/ 208121 h 514350"/>
                <a:gd name="connsiteX2424" fmla="*/ 1546384 w 6400800"/>
                <a:gd name="connsiteY2424" fmla="*/ 210979 h 514350"/>
                <a:gd name="connsiteX2425" fmla="*/ 1551146 w 6400800"/>
                <a:gd name="connsiteY2425" fmla="*/ 226219 h 514350"/>
                <a:gd name="connsiteX2426" fmla="*/ 1552099 w 6400800"/>
                <a:gd name="connsiteY2426" fmla="*/ 230981 h 514350"/>
                <a:gd name="connsiteX2427" fmla="*/ 1553051 w 6400800"/>
                <a:gd name="connsiteY2427" fmla="*/ 235744 h 514350"/>
                <a:gd name="connsiteX2428" fmla="*/ 1554004 w 6400800"/>
                <a:gd name="connsiteY2428" fmla="*/ 241459 h 514350"/>
                <a:gd name="connsiteX2429" fmla="*/ 1554004 w 6400800"/>
                <a:gd name="connsiteY2429" fmla="*/ 244316 h 514350"/>
                <a:gd name="connsiteX2430" fmla="*/ 1553051 w 6400800"/>
                <a:gd name="connsiteY2430" fmla="*/ 250031 h 514350"/>
                <a:gd name="connsiteX2431" fmla="*/ 1547336 w 6400800"/>
                <a:gd name="connsiteY2431" fmla="*/ 263366 h 514350"/>
                <a:gd name="connsiteX2432" fmla="*/ 1542574 w 6400800"/>
                <a:gd name="connsiteY2432" fmla="*/ 251936 h 514350"/>
                <a:gd name="connsiteX2433" fmla="*/ 1542574 w 6400800"/>
                <a:gd name="connsiteY2433" fmla="*/ 243364 h 514350"/>
                <a:gd name="connsiteX2434" fmla="*/ 1542574 w 6400800"/>
                <a:gd name="connsiteY2434" fmla="*/ 222409 h 514350"/>
                <a:gd name="connsiteX2435" fmla="*/ 1538764 w 6400800"/>
                <a:gd name="connsiteY2435" fmla="*/ 243364 h 514350"/>
                <a:gd name="connsiteX2436" fmla="*/ 1538764 w 6400800"/>
                <a:gd name="connsiteY2436" fmla="*/ 243364 h 514350"/>
                <a:gd name="connsiteX2437" fmla="*/ 1531144 w 6400800"/>
                <a:gd name="connsiteY2437" fmla="*/ 226219 h 514350"/>
                <a:gd name="connsiteX2438" fmla="*/ 1537811 w 6400800"/>
                <a:gd name="connsiteY2438" fmla="*/ 250031 h 514350"/>
                <a:gd name="connsiteX2439" fmla="*/ 1536859 w 6400800"/>
                <a:gd name="connsiteY2439" fmla="*/ 258604 h 514350"/>
                <a:gd name="connsiteX2440" fmla="*/ 1531144 w 6400800"/>
                <a:gd name="connsiteY2440" fmla="*/ 239554 h 514350"/>
                <a:gd name="connsiteX2441" fmla="*/ 1525429 w 6400800"/>
                <a:gd name="connsiteY2441" fmla="*/ 220504 h 514350"/>
                <a:gd name="connsiteX2442" fmla="*/ 1521619 w 6400800"/>
                <a:gd name="connsiteY2442" fmla="*/ 211931 h 514350"/>
                <a:gd name="connsiteX2443" fmla="*/ 1515904 w 6400800"/>
                <a:gd name="connsiteY2443" fmla="*/ 150019 h 514350"/>
                <a:gd name="connsiteX2444" fmla="*/ 1513046 w 6400800"/>
                <a:gd name="connsiteY2444" fmla="*/ 192881 h 514350"/>
                <a:gd name="connsiteX2445" fmla="*/ 1506379 w 6400800"/>
                <a:gd name="connsiteY2445" fmla="*/ 177641 h 514350"/>
                <a:gd name="connsiteX2446" fmla="*/ 1495901 w 6400800"/>
                <a:gd name="connsiteY2446" fmla="*/ 154781 h 514350"/>
                <a:gd name="connsiteX2447" fmla="*/ 1502569 w 6400800"/>
                <a:gd name="connsiteY2447" fmla="*/ 178594 h 514350"/>
                <a:gd name="connsiteX2448" fmla="*/ 1505426 w 6400800"/>
                <a:gd name="connsiteY2448" fmla="*/ 190024 h 514350"/>
                <a:gd name="connsiteX2449" fmla="*/ 1504474 w 6400800"/>
                <a:gd name="connsiteY2449" fmla="*/ 189071 h 514350"/>
                <a:gd name="connsiteX2450" fmla="*/ 1510189 w 6400800"/>
                <a:gd name="connsiteY2450" fmla="*/ 210026 h 514350"/>
                <a:gd name="connsiteX2451" fmla="*/ 1511141 w 6400800"/>
                <a:gd name="connsiteY2451" fmla="*/ 213836 h 514350"/>
                <a:gd name="connsiteX2452" fmla="*/ 1510189 w 6400800"/>
                <a:gd name="connsiteY2452" fmla="*/ 233839 h 514350"/>
                <a:gd name="connsiteX2453" fmla="*/ 1509236 w 6400800"/>
                <a:gd name="connsiteY2453" fmla="*/ 258604 h 514350"/>
                <a:gd name="connsiteX2454" fmla="*/ 1498759 w 6400800"/>
                <a:gd name="connsiteY2454" fmla="*/ 230981 h 514350"/>
                <a:gd name="connsiteX2455" fmla="*/ 1508284 w 6400800"/>
                <a:gd name="connsiteY2455" fmla="*/ 275749 h 514350"/>
                <a:gd name="connsiteX2456" fmla="*/ 1507331 w 6400800"/>
                <a:gd name="connsiteY2456" fmla="*/ 288131 h 514350"/>
                <a:gd name="connsiteX2457" fmla="*/ 1504474 w 6400800"/>
                <a:gd name="connsiteY2457" fmla="*/ 292894 h 514350"/>
                <a:gd name="connsiteX2458" fmla="*/ 1500664 w 6400800"/>
                <a:gd name="connsiteY2458" fmla="*/ 298609 h 514350"/>
                <a:gd name="connsiteX2459" fmla="*/ 1493044 w 6400800"/>
                <a:gd name="connsiteY2459" fmla="*/ 266224 h 514350"/>
                <a:gd name="connsiteX2460" fmla="*/ 1497806 w 6400800"/>
                <a:gd name="connsiteY2460" fmla="*/ 246221 h 514350"/>
                <a:gd name="connsiteX2461" fmla="*/ 1491139 w 6400800"/>
                <a:gd name="connsiteY2461" fmla="*/ 260509 h 514350"/>
                <a:gd name="connsiteX2462" fmla="*/ 1491139 w 6400800"/>
                <a:gd name="connsiteY2462" fmla="*/ 259556 h 514350"/>
                <a:gd name="connsiteX2463" fmla="*/ 1490186 w 6400800"/>
                <a:gd name="connsiteY2463" fmla="*/ 244316 h 514350"/>
                <a:gd name="connsiteX2464" fmla="*/ 1489234 w 6400800"/>
                <a:gd name="connsiteY2464" fmla="*/ 238601 h 514350"/>
                <a:gd name="connsiteX2465" fmla="*/ 1489234 w 6400800"/>
                <a:gd name="connsiteY2465" fmla="*/ 237649 h 514350"/>
                <a:gd name="connsiteX2466" fmla="*/ 1489234 w 6400800"/>
                <a:gd name="connsiteY2466" fmla="*/ 238601 h 514350"/>
                <a:gd name="connsiteX2467" fmla="*/ 1486376 w 6400800"/>
                <a:gd name="connsiteY2467" fmla="*/ 219551 h 514350"/>
                <a:gd name="connsiteX2468" fmla="*/ 1482566 w 6400800"/>
                <a:gd name="connsiteY2468" fmla="*/ 198596 h 514350"/>
                <a:gd name="connsiteX2469" fmla="*/ 1482566 w 6400800"/>
                <a:gd name="connsiteY2469" fmla="*/ 220504 h 514350"/>
                <a:gd name="connsiteX2470" fmla="*/ 1482566 w 6400800"/>
                <a:gd name="connsiteY2470" fmla="*/ 228124 h 514350"/>
                <a:gd name="connsiteX2471" fmla="*/ 1473041 w 6400800"/>
                <a:gd name="connsiteY2471" fmla="*/ 193834 h 514350"/>
                <a:gd name="connsiteX2472" fmla="*/ 1479709 w 6400800"/>
                <a:gd name="connsiteY2472" fmla="*/ 259556 h 514350"/>
                <a:gd name="connsiteX2473" fmla="*/ 1478756 w 6400800"/>
                <a:gd name="connsiteY2473" fmla="*/ 262414 h 514350"/>
                <a:gd name="connsiteX2474" fmla="*/ 1476851 w 6400800"/>
                <a:gd name="connsiteY2474" fmla="*/ 266224 h 514350"/>
                <a:gd name="connsiteX2475" fmla="*/ 1475899 w 6400800"/>
                <a:gd name="connsiteY2475" fmla="*/ 257651 h 514350"/>
                <a:gd name="connsiteX2476" fmla="*/ 1471136 w 6400800"/>
                <a:gd name="connsiteY2476" fmla="*/ 221456 h 514350"/>
                <a:gd name="connsiteX2477" fmla="*/ 1466374 w 6400800"/>
                <a:gd name="connsiteY2477" fmla="*/ 193834 h 514350"/>
                <a:gd name="connsiteX2478" fmla="*/ 1460659 w 6400800"/>
                <a:gd name="connsiteY2478" fmla="*/ 170021 h 514350"/>
                <a:gd name="connsiteX2479" fmla="*/ 1462564 w 6400800"/>
                <a:gd name="connsiteY2479" fmla="*/ 193834 h 514350"/>
                <a:gd name="connsiteX2480" fmla="*/ 1464469 w 6400800"/>
                <a:gd name="connsiteY2480" fmla="*/ 221456 h 514350"/>
                <a:gd name="connsiteX2481" fmla="*/ 1465421 w 6400800"/>
                <a:gd name="connsiteY2481" fmla="*/ 257651 h 514350"/>
                <a:gd name="connsiteX2482" fmla="*/ 1465421 w 6400800"/>
                <a:gd name="connsiteY2482" fmla="*/ 275749 h 514350"/>
                <a:gd name="connsiteX2483" fmla="*/ 1455896 w 6400800"/>
                <a:gd name="connsiteY2483" fmla="*/ 246221 h 514350"/>
                <a:gd name="connsiteX2484" fmla="*/ 1447324 w 6400800"/>
                <a:gd name="connsiteY2484" fmla="*/ 218599 h 514350"/>
                <a:gd name="connsiteX2485" fmla="*/ 1439704 w 6400800"/>
                <a:gd name="connsiteY2485" fmla="*/ 194786 h 514350"/>
                <a:gd name="connsiteX2486" fmla="*/ 1442561 w 6400800"/>
                <a:gd name="connsiteY2486" fmla="*/ 215741 h 514350"/>
                <a:gd name="connsiteX2487" fmla="*/ 1435894 w 6400800"/>
                <a:gd name="connsiteY2487" fmla="*/ 185261 h 514350"/>
                <a:gd name="connsiteX2488" fmla="*/ 1435894 w 6400800"/>
                <a:gd name="connsiteY2488" fmla="*/ 159544 h 514350"/>
                <a:gd name="connsiteX2489" fmla="*/ 1433036 w 6400800"/>
                <a:gd name="connsiteY2489" fmla="*/ 173831 h 514350"/>
                <a:gd name="connsiteX2490" fmla="*/ 1430179 w 6400800"/>
                <a:gd name="connsiteY2490" fmla="*/ 160496 h 514350"/>
                <a:gd name="connsiteX2491" fmla="*/ 1430179 w 6400800"/>
                <a:gd name="connsiteY2491" fmla="*/ 166211 h 514350"/>
                <a:gd name="connsiteX2492" fmla="*/ 1425416 w 6400800"/>
                <a:gd name="connsiteY2492" fmla="*/ 147161 h 514350"/>
                <a:gd name="connsiteX2493" fmla="*/ 1418749 w 6400800"/>
                <a:gd name="connsiteY2493" fmla="*/ 127159 h 514350"/>
                <a:gd name="connsiteX2494" fmla="*/ 1421606 w 6400800"/>
                <a:gd name="connsiteY2494" fmla="*/ 148114 h 514350"/>
                <a:gd name="connsiteX2495" fmla="*/ 1423511 w 6400800"/>
                <a:gd name="connsiteY2495" fmla="*/ 171926 h 514350"/>
                <a:gd name="connsiteX2496" fmla="*/ 1425416 w 6400800"/>
                <a:gd name="connsiteY2496" fmla="*/ 202406 h 514350"/>
                <a:gd name="connsiteX2497" fmla="*/ 1426369 w 6400800"/>
                <a:gd name="connsiteY2497" fmla="*/ 218599 h 514350"/>
                <a:gd name="connsiteX2498" fmla="*/ 1424464 w 6400800"/>
                <a:gd name="connsiteY2498" fmla="*/ 235744 h 514350"/>
                <a:gd name="connsiteX2499" fmla="*/ 1421606 w 6400800"/>
                <a:gd name="connsiteY2499" fmla="*/ 226219 h 514350"/>
                <a:gd name="connsiteX2500" fmla="*/ 1415891 w 6400800"/>
                <a:gd name="connsiteY2500" fmla="*/ 210026 h 514350"/>
                <a:gd name="connsiteX2501" fmla="*/ 1410176 w 6400800"/>
                <a:gd name="connsiteY2501" fmla="*/ 195739 h 514350"/>
                <a:gd name="connsiteX2502" fmla="*/ 1412081 w 6400800"/>
                <a:gd name="connsiteY2502" fmla="*/ 210979 h 514350"/>
                <a:gd name="connsiteX2503" fmla="*/ 1414939 w 6400800"/>
                <a:gd name="connsiteY2503" fmla="*/ 228124 h 514350"/>
                <a:gd name="connsiteX2504" fmla="*/ 1416844 w 6400800"/>
                <a:gd name="connsiteY2504" fmla="*/ 250031 h 514350"/>
                <a:gd name="connsiteX2505" fmla="*/ 1418749 w 6400800"/>
                <a:gd name="connsiteY2505" fmla="*/ 268129 h 514350"/>
                <a:gd name="connsiteX2506" fmla="*/ 1413034 w 6400800"/>
                <a:gd name="connsiteY2506" fmla="*/ 277654 h 514350"/>
                <a:gd name="connsiteX2507" fmla="*/ 1411129 w 6400800"/>
                <a:gd name="connsiteY2507" fmla="*/ 271939 h 514350"/>
                <a:gd name="connsiteX2508" fmla="*/ 1401604 w 6400800"/>
                <a:gd name="connsiteY2508" fmla="*/ 215741 h 514350"/>
                <a:gd name="connsiteX2509" fmla="*/ 1400651 w 6400800"/>
                <a:gd name="connsiteY2509" fmla="*/ 243364 h 514350"/>
                <a:gd name="connsiteX2510" fmla="*/ 1392079 w 6400800"/>
                <a:gd name="connsiteY2510" fmla="*/ 219551 h 514350"/>
                <a:gd name="connsiteX2511" fmla="*/ 1393031 w 6400800"/>
                <a:gd name="connsiteY2511" fmla="*/ 213836 h 514350"/>
                <a:gd name="connsiteX2512" fmla="*/ 1395889 w 6400800"/>
                <a:gd name="connsiteY2512" fmla="*/ 210979 h 514350"/>
                <a:gd name="connsiteX2513" fmla="*/ 1400651 w 6400800"/>
                <a:gd name="connsiteY2513" fmla="*/ 205264 h 514350"/>
                <a:gd name="connsiteX2514" fmla="*/ 1394936 w 6400800"/>
                <a:gd name="connsiteY2514" fmla="*/ 210026 h 514350"/>
                <a:gd name="connsiteX2515" fmla="*/ 1393031 w 6400800"/>
                <a:gd name="connsiteY2515" fmla="*/ 210979 h 514350"/>
                <a:gd name="connsiteX2516" fmla="*/ 1394936 w 6400800"/>
                <a:gd name="connsiteY2516" fmla="*/ 202406 h 514350"/>
                <a:gd name="connsiteX2517" fmla="*/ 1391126 w 6400800"/>
                <a:gd name="connsiteY2517" fmla="*/ 212884 h 514350"/>
                <a:gd name="connsiteX2518" fmla="*/ 1390174 w 6400800"/>
                <a:gd name="connsiteY2518" fmla="*/ 213836 h 514350"/>
                <a:gd name="connsiteX2519" fmla="*/ 1384459 w 6400800"/>
                <a:gd name="connsiteY2519" fmla="*/ 199549 h 514350"/>
                <a:gd name="connsiteX2520" fmla="*/ 1387316 w 6400800"/>
                <a:gd name="connsiteY2520" fmla="*/ 215741 h 514350"/>
                <a:gd name="connsiteX2521" fmla="*/ 1378744 w 6400800"/>
                <a:gd name="connsiteY2521" fmla="*/ 224314 h 514350"/>
                <a:gd name="connsiteX2522" fmla="*/ 1367314 w 6400800"/>
                <a:gd name="connsiteY2522" fmla="*/ 240506 h 514350"/>
                <a:gd name="connsiteX2523" fmla="*/ 1354931 w 6400800"/>
                <a:gd name="connsiteY2523" fmla="*/ 209074 h 514350"/>
                <a:gd name="connsiteX2524" fmla="*/ 1354931 w 6400800"/>
                <a:gd name="connsiteY2524" fmla="*/ 185261 h 514350"/>
                <a:gd name="connsiteX2525" fmla="*/ 1354931 w 6400800"/>
                <a:gd name="connsiteY2525" fmla="*/ 157639 h 514350"/>
                <a:gd name="connsiteX2526" fmla="*/ 1351121 w 6400800"/>
                <a:gd name="connsiteY2526" fmla="*/ 185261 h 514350"/>
                <a:gd name="connsiteX2527" fmla="*/ 1349216 w 6400800"/>
                <a:gd name="connsiteY2527" fmla="*/ 197644 h 514350"/>
                <a:gd name="connsiteX2528" fmla="*/ 1343501 w 6400800"/>
                <a:gd name="connsiteY2528" fmla="*/ 186214 h 514350"/>
                <a:gd name="connsiteX2529" fmla="*/ 1344454 w 6400800"/>
                <a:gd name="connsiteY2529" fmla="*/ 171926 h 514350"/>
                <a:gd name="connsiteX2530" fmla="*/ 1344454 w 6400800"/>
                <a:gd name="connsiteY2530" fmla="*/ 157639 h 514350"/>
                <a:gd name="connsiteX2531" fmla="*/ 1345406 w 6400800"/>
                <a:gd name="connsiteY2531" fmla="*/ 142399 h 514350"/>
                <a:gd name="connsiteX2532" fmla="*/ 1346359 w 6400800"/>
                <a:gd name="connsiteY2532" fmla="*/ 120491 h 514350"/>
                <a:gd name="connsiteX2533" fmla="*/ 1341596 w 6400800"/>
                <a:gd name="connsiteY2533" fmla="*/ 141446 h 514350"/>
                <a:gd name="connsiteX2534" fmla="*/ 1336834 w 6400800"/>
                <a:gd name="connsiteY2534" fmla="*/ 166211 h 514350"/>
                <a:gd name="connsiteX2535" fmla="*/ 1335881 w 6400800"/>
                <a:gd name="connsiteY2535" fmla="*/ 169069 h 514350"/>
                <a:gd name="connsiteX2536" fmla="*/ 1327309 w 6400800"/>
                <a:gd name="connsiteY2536" fmla="*/ 150971 h 514350"/>
                <a:gd name="connsiteX2537" fmla="*/ 1280636 w 6400800"/>
                <a:gd name="connsiteY2537" fmla="*/ 53816 h 514350"/>
                <a:gd name="connsiteX2538" fmla="*/ 1317784 w 6400800"/>
                <a:gd name="connsiteY2538" fmla="*/ 155734 h 514350"/>
                <a:gd name="connsiteX2539" fmla="*/ 1332071 w 6400800"/>
                <a:gd name="connsiteY2539" fmla="*/ 193834 h 514350"/>
                <a:gd name="connsiteX2540" fmla="*/ 1331119 w 6400800"/>
                <a:gd name="connsiteY2540" fmla="*/ 197644 h 514350"/>
                <a:gd name="connsiteX2541" fmla="*/ 1326356 w 6400800"/>
                <a:gd name="connsiteY2541" fmla="*/ 235744 h 514350"/>
                <a:gd name="connsiteX2542" fmla="*/ 1321594 w 6400800"/>
                <a:gd name="connsiteY2542" fmla="*/ 277654 h 514350"/>
                <a:gd name="connsiteX2543" fmla="*/ 1319689 w 6400800"/>
                <a:gd name="connsiteY2543" fmla="*/ 293846 h 514350"/>
                <a:gd name="connsiteX2544" fmla="*/ 1317784 w 6400800"/>
                <a:gd name="connsiteY2544" fmla="*/ 290989 h 514350"/>
                <a:gd name="connsiteX2545" fmla="*/ 1317784 w 6400800"/>
                <a:gd name="connsiteY2545" fmla="*/ 289084 h 514350"/>
                <a:gd name="connsiteX2546" fmla="*/ 1316831 w 6400800"/>
                <a:gd name="connsiteY2546" fmla="*/ 290989 h 514350"/>
                <a:gd name="connsiteX2547" fmla="*/ 1315879 w 6400800"/>
                <a:gd name="connsiteY2547" fmla="*/ 288131 h 514350"/>
                <a:gd name="connsiteX2548" fmla="*/ 1313974 w 6400800"/>
                <a:gd name="connsiteY2548" fmla="*/ 285274 h 514350"/>
                <a:gd name="connsiteX2549" fmla="*/ 1316831 w 6400800"/>
                <a:gd name="connsiteY2549" fmla="*/ 244316 h 514350"/>
                <a:gd name="connsiteX2550" fmla="*/ 1309211 w 6400800"/>
                <a:gd name="connsiteY2550" fmla="*/ 277654 h 514350"/>
                <a:gd name="connsiteX2551" fmla="*/ 1298734 w 6400800"/>
                <a:gd name="connsiteY2551" fmla="*/ 260509 h 514350"/>
                <a:gd name="connsiteX2552" fmla="*/ 1313974 w 6400800"/>
                <a:gd name="connsiteY2552" fmla="*/ 199549 h 514350"/>
                <a:gd name="connsiteX2553" fmla="*/ 1319689 w 6400800"/>
                <a:gd name="connsiteY2553" fmla="*/ 172879 h 514350"/>
                <a:gd name="connsiteX2554" fmla="*/ 1291114 w 6400800"/>
                <a:gd name="connsiteY2554" fmla="*/ 249079 h 514350"/>
                <a:gd name="connsiteX2555" fmla="*/ 1281589 w 6400800"/>
                <a:gd name="connsiteY2555" fmla="*/ 234791 h 514350"/>
                <a:gd name="connsiteX2556" fmla="*/ 1267301 w 6400800"/>
                <a:gd name="connsiteY2556" fmla="*/ 215741 h 514350"/>
                <a:gd name="connsiteX2557" fmla="*/ 1275874 w 6400800"/>
                <a:gd name="connsiteY2557" fmla="*/ 232886 h 514350"/>
                <a:gd name="connsiteX2558" fmla="*/ 1272064 w 6400800"/>
                <a:gd name="connsiteY2558" fmla="*/ 243364 h 514350"/>
                <a:gd name="connsiteX2559" fmla="*/ 1261586 w 6400800"/>
                <a:gd name="connsiteY2559" fmla="*/ 227171 h 514350"/>
                <a:gd name="connsiteX2560" fmla="*/ 1249204 w 6400800"/>
                <a:gd name="connsiteY2560" fmla="*/ 210979 h 514350"/>
                <a:gd name="connsiteX2561" fmla="*/ 1247299 w 6400800"/>
                <a:gd name="connsiteY2561" fmla="*/ 208121 h 514350"/>
                <a:gd name="connsiteX2562" fmla="*/ 1251109 w 6400800"/>
                <a:gd name="connsiteY2562" fmla="*/ 199549 h 514350"/>
                <a:gd name="connsiteX2563" fmla="*/ 1246346 w 6400800"/>
                <a:gd name="connsiteY2563" fmla="*/ 206216 h 514350"/>
                <a:gd name="connsiteX2564" fmla="*/ 1229201 w 6400800"/>
                <a:gd name="connsiteY2564" fmla="*/ 184309 h 514350"/>
                <a:gd name="connsiteX2565" fmla="*/ 1211104 w 6400800"/>
                <a:gd name="connsiteY2565" fmla="*/ 162401 h 514350"/>
                <a:gd name="connsiteX2566" fmla="*/ 1226344 w 6400800"/>
                <a:gd name="connsiteY2566" fmla="*/ 186214 h 514350"/>
                <a:gd name="connsiteX2567" fmla="*/ 1242536 w 6400800"/>
                <a:gd name="connsiteY2567" fmla="*/ 211931 h 514350"/>
                <a:gd name="connsiteX2568" fmla="*/ 1236821 w 6400800"/>
                <a:gd name="connsiteY2568" fmla="*/ 220504 h 514350"/>
                <a:gd name="connsiteX2569" fmla="*/ 1233011 w 6400800"/>
                <a:gd name="connsiteY2569" fmla="*/ 226219 h 514350"/>
                <a:gd name="connsiteX2570" fmla="*/ 1231106 w 6400800"/>
                <a:gd name="connsiteY2570" fmla="*/ 212884 h 514350"/>
                <a:gd name="connsiteX2571" fmla="*/ 1228249 w 6400800"/>
                <a:gd name="connsiteY2571" fmla="*/ 209074 h 514350"/>
                <a:gd name="connsiteX2572" fmla="*/ 1226344 w 6400800"/>
                <a:gd name="connsiteY2572" fmla="*/ 209074 h 514350"/>
                <a:gd name="connsiteX2573" fmla="*/ 1223486 w 6400800"/>
                <a:gd name="connsiteY2573" fmla="*/ 199549 h 514350"/>
                <a:gd name="connsiteX2574" fmla="*/ 1215866 w 6400800"/>
                <a:gd name="connsiteY2574" fmla="*/ 179546 h 514350"/>
                <a:gd name="connsiteX2575" fmla="*/ 1219676 w 6400800"/>
                <a:gd name="connsiteY2575" fmla="*/ 200501 h 514350"/>
                <a:gd name="connsiteX2576" fmla="*/ 1221581 w 6400800"/>
                <a:gd name="connsiteY2576" fmla="*/ 211931 h 514350"/>
                <a:gd name="connsiteX2577" fmla="*/ 1220629 w 6400800"/>
                <a:gd name="connsiteY2577" fmla="*/ 213836 h 514350"/>
                <a:gd name="connsiteX2578" fmla="*/ 1207294 w 6400800"/>
                <a:gd name="connsiteY2578" fmla="*/ 200501 h 514350"/>
                <a:gd name="connsiteX2579" fmla="*/ 1201579 w 6400800"/>
                <a:gd name="connsiteY2579" fmla="*/ 195739 h 514350"/>
                <a:gd name="connsiteX2580" fmla="*/ 1206341 w 6400800"/>
                <a:gd name="connsiteY2580" fmla="*/ 201454 h 514350"/>
                <a:gd name="connsiteX2581" fmla="*/ 1217771 w 6400800"/>
                <a:gd name="connsiteY2581" fmla="*/ 217646 h 514350"/>
                <a:gd name="connsiteX2582" fmla="*/ 1217771 w 6400800"/>
                <a:gd name="connsiteY2582" fmla="*/ 217646 h 514350"/>
                <a:gd name="connsiteX2583" fmla="*/ 1216819 w 6400800"/>
                <a:gd name="connsiteY2583" fmla="*/ 231934 h 514350"/>
                <a:gd name="connsiteX2584" fmla="*/ 1202531 w 6400800"/>
                <a:gd name="connsiteY2584" fmla="*/ 219551 h 514350"/>
                <a:gd name="connsiteX2585" fmla="*/ 1215866 w 6400800"/>
                <a:gd name="connsiteY2585" fmla="*/ 236696 h 514350"/>
                <a:gd name="connsiteX2586" fmla="*/ 1214914 w 6400800"/>
                <a:gd name="connsiteY2586" fmla="*/ 249079 h 514350"/>
                <a:gd name="connsiteX2587" fmla="*/ 1214914 w 6400800"/>
                <a:gd name="connsiteY2587" fmla="*/ 255746 h 514350"/>
                <a:gd name="connsiteX2588" fmla="*/ 1213961 w 6400800"/>
                <a:gd name="connsiteY2588" fmla="*/ 250984 h 514350"/>
                <a:gd name="connsiteX2589" fmla="*/ 1213961 w 6400800"/>
                <a:gd name="connsiteY2589" fmla="*/ 250031 h 514350"/>
                <a:gd name="connsiteX2590" fmla="*/ 1214914 w 6400800"/>
                <a:gd name="connsiteY2590" fmla="*/ 249079 h 514350"/>
                <a:gd name="connsiteX2591" fmla="*/ 1213961 w 6400800"/>
                <a:gd name="connsiteY2591" fmla="*/ 250031 h 514350"/>
                <a:gd name="connsiteX2592" fmla="*/ 1207294 w 6400800"/>
                <a:gd name="connsiteY2592" fmla="*/ 229076 h 514350"/>
                <a:gd name="connsiteX2593" fmla="*/ 1200626 w 6400800"/>
                <a:gd name="connsiteY2593" fmla="*/ 212884 h 514350"/>
                <a:gd name="connsiteX2594" fmla="*/ 1193959 w 6400800"/>
                <a:gd name="connsiteY2594" fmla="*/ 198596 h 514350"/>
                <a:gd name="connsiteX2595" fmla="*/ 1196816 w 6400800"/>
                <a:gd name="connsiteY2595" fmla="*/ 213836 h 514350"/>
                <a:gd name="connsiteX2596" fmla="*/ 1200626 w 6400800"/>
                <a:gd name="connsiteY2596" fmla="*/ 230981 h 514350"/>
                <a:gd name="connsiteX2597" fmla="*/ 1204436 w 6400800"/>
                <a:gd name="connsiteY2597" fmla="*/ 252889 h 514350"/>
                <a:gd name="connsiteX2598" fmla="*/ 1205389 w 6400800"/>
                <a:gd name="connsiteY2598" fmla="*/ 258604 h 514350"/>
                <a:gd name="connsiteX2599" fmla="*/ 1196816 w 6400800"/>
                <a:gd name="connsiteY2599" fmla="*/ 239554 h 514350"/>
                <a:gd name="connsiteX2600" fmla="*/ 1189196 w 6400800"/>
                <a:gd name="connsiteY2600" fmla="*/ 224314 h 514350"/>
                <a:gd name="connsiteX2601" fmla="*/ 1181576 w 6400800"/>
                <a:gd name="connsiteY2601" fmla="*/ 211931 h 514350"/>
                <a:gd name="connsiteX2602" fmla="*/ 1185386 w 6400800"/>
                <a:gd name="connsiteY2602" fmla="*/ 225266 h 514350"/>
                <a:gd name="connsiteX2603" fmla="*/ 1190149 w 6400800"/>
                <a:gd name="connsiteY2603" fmla="*/ 241459 h 514350"/>
                <a:gd name="connsiteX2604" fmla="*/ 1194911 w 6400800"/>
                <a:gd name="connsiteY2604" fmla="*/ 262414 h 514350"/>
                <a:gd name="connsiteX2605" fmla="*/ 1197769 w 6400800"/>
                <a:gd name="connsiteY2605" fmla="*/ 276701 h 514350"/>
                <a:gd name="connsiteX2606" fmla="*/ 1193959 w 6400800"/>
                <a:gd name="connsiteY2606" fmla="*/ 284321 h 514350"/>
                <a:gd name="connsiteX2607" fmla="*/ 1193959 w 6400800"/>
                <a:gd name="connsiteY2607" fmla="*/ 283369 h 514350"/>
                <a:gd name="connsiteX2608" fmla="*/ 1193006 w 6400800"/>
                <a:gd name="connsiteY2608" fmla="*/ 279559 h 514350"/>
                <a:gd name="connsiteX2609" fmla="*/ 1193959 w 6400800"/>
                <a:gd name="connsiteY2609" fmla="*/ 276701 h 514350"/>
                <a:gd name="connsiteX2610" fmla="*/ 1193006 w 6400800"/>
                <a:gd name="connsiteY2610" fmla="*/ 278606 h 514350"/>
                <a:gd name="connsiteX2611" fmla="*/ 1184434 w 6400800"/>
                <a:gd name="connsiteY2611" fmla="*/ 250984 h 514350"/>
                <a:gd name="connsiteX2612" fmla="*/ 1174909 w 6400800"/>
                <a:gd name="connsiteY2612" fmla="*/ 227171 h 514350"/>
                <a:gd name="connsiteX2613" fmla="*/ 1174909 w 6400800"/>
                <a:gd name="connsiteY2613" fmla="*/ 223361 h 514350"/>
                <a:gd name="connsiteX2614" fmla="*/ 1175861 w 6400800"/>
                <a:gd name="connsiteY2614" fmla="*/ 196691 h 514350"/>
                <a:gd name="connsiteX2615" fmla="*/ 1174909 w 6400800"/>
                <a:gd name="connsiteY2615" fmla="*/ 173831 h 514350"/>
                <a:gd name="connsiteX2616" fmla="*/ 1172051 w 6400800"/>
                <a:gd name="connsiteY2616" fmla="*/ 196691 h 514350"/>
                <a:gd name="connsiteX2617" fmla="*/ 1168241 w 6400800"/>
                <a:gd name="connsiteY2617" fmla="*/ 223361 h 514350"/>
                <a:gd name="connsiteX2618" fmla="*/ 1168241 w 6400800"/>
                <a:gd name="connsiteY2618" fmla="*/ 226219 h 514350"/>
                <a:gd name="connsiteX2619" fmla="*/ 1162526 w 6400800"/>
                <a:gd name="connsiteY2619" fmla="*/ 238601 h 514350"/>
                <a:gd name="connsiteX2620" fmla="*/ 1158716 w 6400800"/>
                <a:gd name="connsiteY2620" fmla="*/ 215741 h 514350"/>
                <a:gd name="connsiteX2621" fmla="*/ 1152049 w 6400800"/>
                <a:gd name="connsiteY2621" fmla="*/ 189071 h 514350"/>
                <a:gd name="connsiteX2622" fmla="*/ 1136809 w 6400800"/>
                <a:gd name="connsiteY2622" fmla="*/ 133826 h 514350"/>
                <a:gd name="connsiteX2623" fmla="*/ 1140619 w 6400800"/>
                <a:gd name="connsiteY2623" fmla="*/ 190024 h 514350"/>
                <a:gd name="connsiteX2624" fmla="*/ 1143476 w 6400800"/>
                <a:gd name="connsiteY2624" fmla="*/ 217646 h 514350"/>
                <a:gd name="connsiteX2625" fmla="*/ 1146334 w 6400800"/>
                <a:gd name="connsiteY2625" fmla="*/ 248126 h 514350"/>
                <a:gd name="connsiteX2626" fmla="*/ 1147286 w 6400800"/>
                <a:gd name="connsiteY2626" fmla="*/ 261461 h 514350"/>
                <a:gd name="connsiteX2627" fmla="*/ 1147286 w 6400800"/>
                <a:gd name="connsiteY2627" fmla="*/ 261461 h 514350"/>
                <a:gd name="connsiteX2628" fmla="*/ 1147286 w 6400800"/>
                <a:gd name="connsiteY2628" fmla="*/ 258604 h 514350"/>
                <a:gd name="connsiteX2629" fmla="*/ 1147286 w 6400800"/>
                <a:gd name="connsiteY2629" fmla="*/ 260509 h 514350"/>
                <a:gd name="connsiteX2630" fmla="*/ 1143476 w 6400800"/>
                <a:gd name="connsiteY2630" fmla="*/ 251936 h 514350"/>
                <a:gd name="connsiteX2631" fmla="*/ 1141571 w 6400800"/>
                <a:gd name="connsiteY2631" fmla="*/ 249079 h 514350"/>
                <a:gd name="connsiteX2632" fmla="*/ 1141571 w 6400800"/>
                <a:gd name="connsiteY2632" fmla="*/ 237649 h 514350"/>
                <a:gd name="connsiteX2633" fmla="*/ 1139666 w 6400800"/>
                <a:gd name="connsiteY2633" fmla="*/ 246221 h 514350"/>
                <a:gd name="connsiteX2634" fmla="*/ 1132046 w 6400800"/>
                <a:gd name="connsiteY2634" fmla="*/ 231934 h 514350"/>
                <a:gd name="connsiteX2635" fmla="*/ 1132046 w 6400800"/>
                <a:gd name="connsiteY2635" fmla="*/ 230981 h 514350"/>
                <a:gd name="connsiteX2636" fmla="*/ 1120616 w 6400800"/>
                <a:gd name="connsiteY2636" fmla="*/ 177641 h 514350"/>
                <a:gd name="connsiteX2637" fmla="*/ 1110139 w 6400800"/>
                <a:gd name="connsiteY2637" fmla="*/ 132874 h 514350"/>
                <a:gd name="connsiteX2638" fmla="*/ 1100614 w 6400800"/>
                <a:gd name="connsiteY2638" fmla="*/ 98584 h 514350"/>
                <a:gd name="connsiteX2639" fmla="*/ 1092041 w 6400800"/>
                <a:gd name="connsiteY2639" fmla="*/ 69056 h 514350"/>
                <a:gd name="connsiteX2640" fmla="*/ 1096804 w 6400800"/>
                <a:gd name="connsiteY2640" fmla="*/ 99536 h 514350"/>
                <a:gd name="connsiteX2641" fmla="*/ 1103471 w 6400800"/>
                <a:gd name="connsiteY2641" fmla="*/ 134779 h 514350"/>
                <a:gd name="connsiteX2642" fmla="*/ 1110139 w 6400800"/>
                <a:gd name="connsiteY2642" fmla="*/ 180499 h 514350"/>
                <a:gd name="connsiteX2643" fmla="*/ 1112996 w 6400800"/>
                <a:gd name="connsiteY2643" fmla="*/ 199549 h 514350"/>
                <a:gd name="connsiteX2644" fmla="*/ 1110139 w 6400800"/>
                <a:gd name="connsiteY2644" fmla="*/ 194786 h 514350"/>
                <a:gd name="connsiteX2645" fmla="*/ 1106329 w 6400800"/>
                <a:gd name="connsiteY2645" fmla="*/ 190024 h 514350"/>
                <a:gd name="connsiteX2646" fmla="*/ 1105376 w 6400800"/>
                <a:gd name="connsiteY2646" fmla="*/ 188119 h 514350"/>
                <a:gd name="connsiteX2647" fmla="*/ 1095851 w 6400800"/>
                <a:gd name="connsiteY2647" fmla="*/ 160496 h 514350"/>
                <a:gd name="connsiteX2648" fmla="*/ 1087279 w 6400800"/>
                <a:gd name="connsiteY2648" fmla="*/ 136684 h 514350"/>
                <a:gd name="connsiteX2649" fmla="*/ 1092041 w 6400800"/>
                <a:gd name="connsiteY2649" fmla="*/ 161449 h 514350"/>
                <a:gd name="connsiteX2650" fmla="*/ 1098709 w 6400800"/>
                <a:gd name="connsiteY2650" fmla="*/ 190024 h 514350"/>
                <a:gd name="connsiteX2651" fmla="*/ 1103471 w 6400800"/>
                <a:gd name="connsiteY2651" fmla="*/ 215741 h 514350"/>
                <a:gd name="connsiteX2652" fmla="*/ 1097756 w 6400800"/>
                <a:gd name="connsiteY2652" fmla="*/ 200501 h 514350"/>
                <a:gd name="connsiteX2653" fmla="*/ 1102519 w 6400800"/>
                <a:gd name="connsiteY2653" fmla="*/ 224314 h 514350"/>
                <a:gd name="connsiteX2654" fmla="*/ 1094899 w 6400800"/>
                <a:gd name="connsiteY2654" fmla="*/ 233839 h 514350"/>
                <a:gd name="connsiteX2655" fmla="*/ 1089184 w 6400800"/>
                <a:gd name="connsiteY2655" fmla="*/ 209074 h 514350"/>
                <a:gd name="connsiteX2656" fmla="*/ 1084421 w 6400800"/>
                <a:gd name="connsiteY2656" fmla="*/ 166211 h 514350"/>
                <a:gd name="connsiteX2657" fmla="*/ 1083469 w 6400800"/>
                <a:gd name="connsiteY2657" fmla="*/ 184309 h 514350"/>
                <a:gd name="connsiteX2658" fmla="*/ 1073944 w 6400800"/>
                <a:gd name="connsiteY2658" fmla="*/ 149066 h 514350"/>
                <a:gd name="connsiteX2659" fmla="*/ 1066324 w 6400800"/>
                <a:gd name="connsiteY2659" fmla="*/ 123349 h 514350"/>
                <a:gd name="connsiteX2660" fmla="*/ 1075849 w 6400800"/>
                <a:gd name="connsiteY2660" fmla="*/ 94774 h 514350"/>
                <a:gd name="connsiteX2661" fmla="*/ 1064419 w 6400800"/>
                <a:gd name="connsiteY2661" fmla="*/ 119539 h 514350"/>
                <a:gd name="connsiteX2662" fmla="*/ 1057751 w 6400800"/>
                <a:gd name="connsiteY2662" fmla="*/ 100489 h 514350"/>
                <a:gd name="connsiteX2663" fmla="*/ 1050131 w 6400800"/>
                <a:gd name="connsiteY2663" fmla="*/ 78581 h 514350"/>
                <a:gd name="connsiteX2664" fmla="*/ 1042511 w 6400800"/>
                <a:gd name="connsiteY2664" fmla="*/ 59531 h 514350"/>
                <a:gd name="connsiteX2665" fmla="*/ 1029176 w 6400800"/>
                <a:gd name="connsiteY2665" fmla="*/ 28099 h 514350"/>
                <a:gd name="connsiteX2666" fmla="*/ 1012984 w 6400800"/>
                <a:gd name="connsiteY2666" fmla="*/ 7144 h 514350"/>
                <a:gd name="connsiteX2667" fmla="*/ 1022509 w 6400800"/>
                <a:gd name="connsiteY2667" fmla="*/ 34766 h 514350"/>
                <a:gd name="connsiteX2668" fmla="*/ 1032986 w 6400800"/>
                <a:gd name="connsiteY2668" fmla="*/ 67151 h 514350"/>
                <a:gd name="connsiteX2669" fmla="*/ 1038701 w 6400800"/>
                <a:gd name="connsiteY2669" fmla="*/ 87154 h 514350"/>
                <a:gd name="connsiteX2670" fmla="*/ 1044416 w 6400800"/>
                <a:gd name="connsiteY2670" fmla="*/ 109061 h 514350"/>
                <a:gd name="connsiteX2671" fmla="*/ 1044416 w 6400800"/>
                <a:gd name="connsiteY2671" fmla="*/ 110014 h 514350"/>
                <a:gd name="connsiteX2672" fmla="*/ 1037749 w 6400800"/>
                <a:gd name="connsiteY2672" fmla="*/ 96679 h 514350"/>
                <a:gd name="connsiteX2673" fmla="*/ 1044416 w 6400800"/>
                <a:gd name="connsiteY2673" fmla="*/ 117634 h 514350"/>
                <a:gd name="connsiteX2674" fmla="*/ 1051084 w 6400800"/>
                <a:gd name="connsiteY2674" fmla="*/ 141446 h 514350"/>
                <a:gd name="connsiteX2675" fmla="*/ 1052036 w 6400800"/>
                <a:gd name="connsiteY2675" fmla="*/ 146209 h 514350"/>
                <a:gd name="connsiteX2676" fmla="*/ 1037749 w 6400800"/>
                <a:gd name="connsiteY2676" fmla="*/ 172879 h 514350"/>
                <a:gd name="connsiteX2677" fmla="*/ 1024414 w 6400800"/>
                <a:gd name="connsiteY2677" fmla="*/ 195739 h 514350"/>
                <a:gd name="connsiteX2678" fmla="*/ 1023461 w 6400800"/>
                <a:gd name="connsiteY2678" fmla="*/ 192881 h 514350"/>
                <a:gd name="connsiteX2679" fmla="*/ 1023461 w 6400800"/>
                <a:gd name="connsiteY2679" fmla="*/ 184309 h 514350"/>
                <a:gd name="connsiteX2680" fmla="*/ 1024414 w 6400800"/>
                <a:gd name="connsiteY2680" fmla="*/ 142399 h 514350"/>
                <a:gd name="connsiteX2681" fmla="*/ 1023461 w 6400800"/>
                <a:gd name="connsiteY2681" fmla="*/ 110014 h 514350"/>
                <a:gd name="connsiteX2682" fmla="*/ 1021556 w 6400800"/>
                <a:gd name="connsiteY2682" fmla="*/ 89059 h 514350"/>
                <a:gd name="connsiteX2683" fmla="*/ 1020604 w 6400800"/>
                <a:gd name="connsiteY2683" fmla="*/ 81439 h 514350"/>
                <a:gd name="connsiteX2684" fmla="*/ 1020604 w 6400800"/>
                <a:gd name="connsiteY2684" fmla="*/ 89059 h 514350"/>
                <a:gd name="connsiteX2685" fmla="*/ 1019651 w 6400800"/>
                <a:gd name="connsiteY2685" fmla="*/ 110014 h 514350"/>
                <a:gd name="connsiteX2686" fmla="*/ 1014889 w 6400800"/>
                <a:gd name="connsiteY2686" fmla="*/ 165259 h 514350"/>
                <a:gd name="connsiteX2687" fmla="*/ 1013936 w 6400800"/>
                <a:gd name="connsiteY2687" fmla="*/ 161449 h 514350"/>
                <a:gd name="connsiteX2688" fmla="*/ 1014889 w 6400800"/>
                <a:gd name="connsiteY2688" fmla="*/ 168116 h 514350"/>
                <a:gd name="connsiteX2689" fmla="*/ 1012984 w 6400800"/>
                <a:gd name="connsiteY2689" fmla="*/ 183356 h 514350"/>
                <a:gd name="connsiteX2690" fmla="*/ 1007269 w 6400800"/>
                <a:gd name="connsiteY2690" fmla="*/ 224314 h 514350"/>
                <a:gd name="connsiteX2691" fmla="*/ 972026 w 6400800"/>
                <a:gd name="connsiteY2691" fmla="*/ 283369 h 514350"/>
                <a:gd name="connsiteX2692" fmla="*/ 971074 w 6400800"/>
                <a:gd name="connsiteY2692" fmla="*/ 269081 h 514350"/>
                <a:gd name="connsiteX2693" fmla="*/ 977741 w 6400800"/>
                <a:gd name="connsiteY2693" fmla="*/ 251936 h 514350"/>
                <a:gd name="connsiteX2694" fmla="*/ 992981 w 6400800"/>
                <a:gd name="connsiteY2694" fmla="*/ 206216 h 514350"/>
                <a:gd name="connsiteX2695" fmla="*/ 1002506 w 6400800"/>
                <a:gd name="connsiteY2695" fmla="*/ 170974 h 514350"/>
                <a:gd name="connsiteX2696" fmla="*/ 1009174 w 6400800"/>
                <a:gd name="connsiteY2696" fmla="*/ 139541 h 514350"/>
                <a:gd name="connsiteX2697" fmla="*/ 998696 w 6400800"/>
                <a:gd name="connsiteY2697" fmla="*/ 170021 h 514350"/>
                <a:gd name="connsiteX2698" fmla="*/ 985361 w 6400800"/>
                <a:gd name="connsiteY2698" fmla="*/ 204311 h 514350"/>
                <a:gd name="connsiteX2699" fmla="*/ 966311 w 6400800"/>
                <a:gd name="connsiteY2699" fmla="*/ 248126 h 514350"/>
                <a:gd name="connsiteX2700" fmla="*/ 960596 w 6400800"/>
                <a:gd name="connsiteY2700" fmla="*/ 260509 h 514350"/>
                <a:gd name="connsiteX2701" fmla="*/ 961549 w 6400800"/>
                <a:gd name="connsiteY2701" fmla="*/ 225266 h 514350"/>
                <a:gd name="connsiteX2702" fmla="*/ 969169 w 6400800"/>
                <a:gd name="connsiteY2702" fmla="*/ 206216 h 514350"/>
                <a:gd name="connsiteX2703" fmla="*/ 961549 w 6400800"/>
                <a:gd name="connsiteY2703" fmla="*/ 218599 h 514350"/>
                <a:gd name="connsiteX2704" fmla="*/ 961549 w 6400800"/>
                <a:gd name="connsiteY2704" fmla="*/ 206216 h 514350"/>
                <a:gd name="connsiteX2705" fmla="*/ 958691 w 6400800"/>
                <a:gd name="connsiteY2705" fmla="*/ 149066 h 514350"/>
                <a:gd name="connsiteX2706" fmla="*/ 956786 w 6400800"/>
                <a:gd name="connsiteY2706" fmla="*/ 134779 h 514350"/>
                <a:gd name="connsiteX2707" fmla="*/ 957739 w 6400800"/>
                <a:gd name="connsiteY2707" fmla="*/ 131921 h 514350"/>
                <a:gd name="connsiteX2708" fmla="*/ 956786 w 6400800"/>
                <a:gd name="connsiteY2708" fmla="*/ 133826 h 514350"/>
                <a:gd name="connsiteX2709" fmla="*/ 956786 w 6400800"/>
                <a:gd name="connsiteY2709" fmla="*/ 132874 h 514350"/>
                <a:gd name="connsiteX2710" fmla="*/ 955834 w 6400800"/>
                <a:gd name="connsiteY2710" fmla="*/ 127159 h 514350"/>
                <a:gd name="connsiteX2711" fmla="*/ 955834 w 6400800"/>
                <a:gd name="connsiteY2711" fmla="*/ 136684 h 514350"/>
                <a:gd name="connsiteX2712" fmla="*/ 927259 w 6400800"/>
                <a:gd name="connsiteY2712" fmla="*/ 206216 h 514350"/>
                <a:gd name="connsiteX2713" fmla="*/ 927259 w 6400800"/>
                <a:gd name="connsiteY2713" fmla="*/ 205264 h 514350"/>
                <a:gd name="connsiteX2714" fmla="*/ 930116 w 6400800"/>
                <a:gd name="connsiteY2714" fmla="*/ 183356 h 514350"/>
                <a:gd name="connsiteX2715" fmla="*/ 932974 w 6400800"/>
                <a:gd name="connsiteY2715" fmla="*/ 164306 h 514350"/>
                <a:gd name="connsiteX2716" fmla="*/ 926306 w 6400800"/>
                <a:gd name="connsiteY2716" fmla="*/ 183356 h 514350"/>
                <a:gd name="connsiteX2717" fmla="*/ 920591 w 6400800"/>
                <a:gd name="connsiteY2717" fmla="*/ 203359 h 514350"/>
                <a:gd name="connsiteX2718" fmla="*/ 910114 w 6400800"/>
                <a:gd name="connsiteY2718" fmla="*/ 171926 h 514350"/>
                <a:gd name="connsiteX2719" fmla="*/ 907256 w 6400800"/>
                <a:gd name="connsiteY2719" fmla="*/ 164306 h 514350"/>
                <a:gd name="connsiteX2720" fmla="*/ 912019 w 6400800"/>
                <a:gd name="connsiteY2720" fmla="*/ 157639 h 514350"/>
                <a:gd name="connsiteX2721" fmla="*/ 933926 w 6400800"/>
                <a:gd name="connsiteY2721" fmla="*/ 124301 h 514350"/>
                <a:gd name="connsiteX2722" fmla="*/ 953929 w 6400800"/>
                <a:gd name="connsiteY2722" fmla="*/ 95726 h 514350"/>
                <a:gd name="connsiteX2723" fmla="*/ 931069 w 6400800"/>
                <a:gd name="connsiteY2723" fmla="*/ 121444 h 514350"/>
                <a:gd name="connsiteX2724" fmla="*/ 906304 w 6400800"/>
                <a:gd name="connsiteY2724" fmla="*/ 151924 h 514350"/>
                <a:gd name="connsiteX2725" fmla="*/ 904399 w 6400800"/>
                <a:gd name="connsiteY2725" fmla="*/ 154781 h 514350"/>
                <a:gd name="connsiteX2726" fmla="*/ 894874 w 6400800"/>
                <a:gd name="connsiteY2726" fmla="*/ 131921 h 514350"/>
                <a:gd name="connsiteX2727" fmla="*/ 892016 w 6400800"/>
                <a:gd name="connsiteY2727" fmla="*/ 126206 h 514350"/>
                <a:gd name="connsiteX2728" fmla="*/ 897731 w 6400800"/>
                <a:gd name="connsiteY2728" fmla="*/ 115729 h 514350"/>
                <a:gd name="connsiteX2729" fmla="*/ 918686 w 6400800"/>
                <a:gd name="connsiteY2729" fmla="*/ 77629 h 514350"/>
                <a:gd name="connsiteX2730" fmla="*/ 937736 w 6400800"/>
                <a:gd name="connsiteY2730" fmla="*/ 44291 h 514350"/>
                <a:gd name="connsiteX2731" fmla="*/ 914876 w 6400800"/>
                <a:gd name="connsiteY2731" fmla="*/ 74771 h 514350"/>
                <a:gd name="connsiteX2732" fmla="*/ 890111 w 6400800"/>
                <a:gd name="connsiteY2732" fmla="*/ 110966 h 514350"/>
                <a:gd name="connsiteX2733" fmla="*/ 886301 w 6400800"/>
                <a:gd name="connsiteY2733" fmla="*/ 116681 h 514350"/>
                <a:gd name="connsiteX2734" fmla="*/ 874871 w 6400800"/>
                <a:gd name="connsiteY2734" fmla="*/ 92869 h 514350"/>
                <a:gd name="connsiteX2735" fmla="*/ 873919 w 6400800"/>
                <a:gd name="connsiteY2735" fmla="*/ 90964 h 514350"/>
                <a:gd name="connsiteX2736" fmla="*/ 872966 w 6400800"/>
                <a:gd name="connsiteY2736" fmla="*/ 91916 h 514350"/>
                <a:gd name="connsiteX2737" fmla="*/ 868204 w 6400800"/>
                <a:gd name="connsiteY2737" fmla="*/ 95726 h 514350"/>
                <a:gd name="connsiteX2738" fmla="*/ 866299 w 6400800"/>
                <a:gd name="connsiteY2738" fmla="*/ 101441 h 514350"/>
                <a:gd name="connsiteX2739" fmla="*/ 868204 w 6400800"/>
                <a:gd name="connsiteY2739" fmla="*/ 113824 h 514350"/>
                <a:gd name="connsiteX2740" fmla="*/ 868204 w 6400800"/>
                <a:gd name="connsiteY2740" fmla="*/ 102394 h 514350"/>
                <a:gd name="connsiteX2741" fmla="*/ 870109 w 6400800"/>
                <a:gd name="connsiteY2741" fmla="*/ 97631 h 514350"/>
                <a:gd name="connsiteX2742" fmla="*/ 872966 w 6400800"/>
                <a:gd name="connsiteY2742" fmla="*/ 95726 h 514350"/>
                <a:gd name="connsiteX2743" fmla="*/ 882491 w 6400800"/>
                <a:gd name="connsiteY2743" fmla="*/ 122396 h 514350"/>
                <a:gd name="connsiteX2744" fmla="*/ 875824 w 6400800"/>
                <a:gd name="connsiteY2744" fmla="*/ 132874 h 514350"/>
                <a:gd name="connsiteX2745" fmla="*/ 860584 w 6400800"/>
                <a:gd name="connsiteY2745" fmla="*/ 159544 h 514350"/>
                <a:gd name="connsiteX2746" fmla="*/ 837724 w 6400800"/>
                <a:gd name="connsiteY2746" fmla="*/ 203359 h 514350"/>
                <a:gd name="connsiteX2747" fmla="*/ 832009 w 6400800"/>
                <a:gd name="connsiteY2747" fmla="*/ 194786 h 514350"/>
                <a:gd name="connsiteX2748" fmla="*/ 838676 w 6400800"/>
                <a:gd name="connsiteY2748" fmla="*/ 137636 h 514350"/>
                <a:gd name="connsiteX2749" fmla="*/ 840581 w 6400800"/>
                <a:gd name="connsiteY2749" fmla="*/ 115729 h 514350"/>
                <a:gd name="connsiteX2750" fmla="*/ 834866 w 6400800"/>
                <a:gd name="connsiteY2750" fmla="*/ 137636 h 514350"/>
                <a:gd name="connsiteX2751" fmla="*/ 820579 w 6400800"/>
                <a:gd name="connsiteY2751" fmla="*/ 194786 h 514350"/>
                <a:gd name="connsiteX2752" fmla="*/ 818674 w 6400800"/>
                <a:gd name="connsiteY2752" fmla="*/ 204311 h 514350"/>
                <a:gd name="connsiteX2753" fmla="*/ 815816 w 6400800"/>
                <a:gd name="connsiteY2753" fmla="*/ 197644 h 514350"/>
                <a:gd name="connsiteX2754" fmla="*/ 807244 w 6400800"/>
                <a:gd name="connsiteY2754" fmla="*/ 174784 h 514350"/>
                <a:gd name="connsiteX2755" fmla="*/ 812006 w 6400800"/>
                <a:gd name="connsiteY2755" fmla="*/ 198596 h 514350"/>
                <a:gd name="connsiteX2756" fmla="*/ 814864 w 6400800"/>
                <a:gd name="connsiteY2756" fmla="*/ 210979 h 514350"/>
                <a:gd name="connsiteX2757" fmla="*/ 815816 w 6400800"/>
                <a:gd name="connsiteY2757" fmla="*/ 216694 h 514350"/>
                <a:gd name="connsiteX2758" fmla="*/ 811054 w 6400800"/>
                <a:gd name="connsiteY2758" fmla="*/ 239554 h 514350"/>
                <a:gd name="connsiteX2759" fmla="*/ 808196 w 6400800"/>
                <a:gd name="connsiteY2759" fmla="*/ 219551 h 514350"/>
                <a:gd name="connsiteX2760" fmla="*/ 807244 w 6400800"/>
                <a:gd name="connsiteY2760" fmla="*/ 264319 h 514350"/>
                <a:gd name="connsiteX2761" fmla="*/ 807244 w 6400800"/>
                <a:gd name="connsiteY2761" fmla="*/ 266224 h 514350"/>
                <a:gd name="connsiteX2762" fmla="*/ 798671 w 6400800"/>
                <a:gd name="connsiteY2762" fmla="*/ 246221 h 514350"/>
                <a:gd name="connsiteX2763" fmla="*/ 800576 w 6400800"/>
                <a:gd name="connsiteY2763" fmla="*/ 239554 h 514350"/>
                <a:gd name="connsiteX2764" fmla="*/ 797719 w 6400800"/>
                <a:gd name="connsiteY2764" fmla="*/ 245269 h 514350"/>
                <a:gd name="connsiteX2765" fmla="*/ 796766 w 6400800"/>
                <a:gd name="connsiteY2765" fmla="*/ 242411 h 514350"/>
                <a:gd name="connsiteX2766" fmla="*/ 792956 w 6400800"/>
                <a:gd name="connsiteY2766" fmla="*/ 233839 h 514350"/>
                <a:gd name="connsiteX2767" fmla="*/ 796766 w 6400800"/>
                <a:gd name="connsiteY2767" fmla="*/ 218599 h 514350"/>
                <a:gd name="connsiteX2768" fmla="*/ 809149 w 6400800"/>
                <a:gd name="connsiteY2768" fmla="*/ 164306 h 514350"/>
                <a:gd name="connsiteX2769" fmla="*/ 812959 w 6400800"/>
                <a:gd name="connsiteY2769" fmla="*/ 143351 h 514350"/>
                <a:gd name="connsiteX2770" fmla="*/ 805339 w 6400800"/>
                <a:gd name="connsiteY2770" fmla="*/ 163354 h 514350"/>
                <a:gd name="connsiteX2771" fmla="*/ 796766 w 6400800"/>
                <a:gd name="connsiteY2771" fmla="*/ 186214 h 514350"/>
                <a:gd name="connsiteX2772" fmla="*/ 785336 w 6400800"/>
                <a:gd name="connsiteY2772" fmla="*/ 215741 h 514350"/>
                <a:gd name="connsiteX2773" fmla="*/ 784384 w 6400800"/>
                <a:gd name="connsiteY2773" fmla="*/ 218599 h 514350"/>
                <a:gd name="connsiteX2774" fmla="*/ 776764 w 6400800"/>
                <a:gd name="connsiteY2774" fmla="*/ 205264 h 514350"/>
                <a:gd name="connsiteX2775" fmla="*/ 774859 w 6400800"/>
                <a:gd name="connsiteY2775" fmla="*/ 202406 h 514350"/>
                <a:gd name="connsiteX2776" fmla="*/ 774859 w 6400800"/>
                <a:gd name="connsiteY2776" fmla="*/ 201454 h 514350"/>
                <a:gd name="connsiteX2777" fmla="*/ 780574 w 6400800"/>
                <a:gd name="connsiteY2777" fmla="*/ 142399 h 514350"/>
                <a:gd name="connsiteX2778" fmla="*/ 781526 w 6400800"/>
                <a:gd name="connsiteY2778" fmla="*/ 119539 h 514350"/>
                <a:gd name="connsiteX2779" fmla="*/ 776764 w 6400800"/>
                <a:gd name="connsiteY2779" fmla="*/ 141446 h 514350"/>
                <a:gd name="connsiteX2780" fmla="*/ 771049 w 6400800"/>
                <a:gd name="connsiteY2780" fmla="*/ 167164 h 514350"/>
                <a:gd name="connsiteX2781" fmla="*/ 766286 w 6400800"/>
                <a:gd name="connsiteY2781" fmla="*/ 189071 h 514350"/>
                <a:gd name="connsiteX2782" fmla="*/ 758666 w 6400800"/>
                <a:gd name="connsiteY2782" fmla="*/ 178594 h 514350"/>
                <a:gd name="connsiteX2783" fmla="*/ 745331 w 6400800"/>
                <a:gd name="connsiteY2783" fmla="*/ 163354 h 514350"/>
                <a:gd name="connsiteX2784" fmla="*/ 740569 w 6400800"/>
                <a:gd name="connsiteY2784" fmla="*/ 157639 h 514350"/>
                <a:gd name="connsiteX2785" fmla="*/ 744379 w 6400800"/>
                <a:gd name="connsiteY2785" fmla="*/ 163354 h 514350"/>
                <a:gd name="connsiteX2786" fmla="*/ 754856 w 6400800"/>
                <a:gd name="connsiteY2786" fmla="*/ 180499 h 514350"/>
                <a:gd name="connsiteX2787" fmla="*/ 763429 w 6400800"/>
                <a:gd name="connsiteY2787" fmla="*/ 196691 h 514350"/>
                <a:gd name="connsiteX2788" fmla="*/ 762476 w 6400800"/>
                <a:gd name="connsiteY2788" fmla="*/ 199549 h 514350"/>
                <a:gd name="connsiteX2789" fmla="*/ 753904 w 6400800"/>
                <a:gd name="connsiteY2789" fmla="*/ 238601 h 514350"/>
                <a:gd name="connsiteX2790" fmla="*/ 747236 w 6400800"/>
                <a:gd name="connsiteY2790" fmla="*/ 224314 h 514350"/>
                <a:gd name="connsiteX2791" fmla="*/ 752951 w 6400800"/>
                <a:gd name="connsiteY2791" fmla="*/ 241459 h 514350"/>
                <a:gd name="connsiteX2792" fmla="*/ 751046 w 6400800"/>
                <a:gd name="connsiteY2792" fmla="*/ 243364 h 514350"/>
                <a:gd name="connsiteX2793" fmla="*/ 749141 w 6400800"/>
                <a:gd name="connsiteY2793" fmla="*/ 252889 h 514350"/>
                <a:gd name="connsiteX2794" fmla="*/ 752951 w 6400800"/>
                <a:gd name="connsiteY2794" fmla="*/ 244316 h 514350"/>
                <a:gd name="connsiteX2795" fmla="*/ 752951 w 6400800"/>
                <a:gd name="connsiteY2795" fmla="*/ 244316 h 514350"/>
                <a:gd name="connsiteX2796" fmla="*/ 744379 w 6400800"/>
                <a:gd name="connsiteY2796" fmla="*/ 282416 h 514350"/>
                <a:gd name="connsiteX2797" fmla="*/ 741521 w 6400800"/>
                <a:gd name="connsiteY2797" fmla="*/ 296704 h 514350"/>
                <a:gd name="connsiteX2798" fmla="*/ 738664 w 6400800"/>
                <a:gd name="connsiteY2798" fmla="*/ 306229 h 514350"/>
                <a:gd name="connsiteX2799" fmla="*/ 738664 w 6400800"/>
                <a:gd name="connsiteY2799" fmla="*/ 306229 h 514350"/>
                <a:gd name="connsiteX2800" fmla="*/ 737711 w 6400800"/>
                <a:gd name="connsiteY2800" fmla="*/ 293846 h 514350"/>
                <a:gd name="connsiteX2801" fmla="*/ 733901 w 6400800"/>
                <a:gd name="connsiteY2801" fmla="*/ 270034 h 514350"/>
                <a:gd name="connsiteX2802" fmla="*/ 731996 w 6400800"/>
                <a:gd name="connsiteY2802" fmla="*/ 259556 h 514350"/>
                <a:gd name="connsiteX2803" fmla="*/ 731044 w 6400800"/>
                <a:gd name="connsiteY2803" fmla="*/ 257651 h 514350"/>
                <a:gd name="connsiteX2804" fmla="*/ 725329 w 6400800"/>
                <a:gd name="connsiteY2804" fmla="*/ 210979 h 514350"/>
                <a:gd name="connsiteX2805" fmla="*/ 722471 w 6400800"/>
                <a:gd name="connsiteY2805" fmla="*/ 186214 h 514350"/>
                <a:gd name="connsiteX2806" fmla="*/ 722471 w 6400800"/>
                <a:gd name="connsiteY2806" fmla="*/ 199549 h 514350"/>
                <a:gd name="connsiteX2807" fmla="*/ 709136 w 6400800"/>
                <a:gd name="connsiteY2807" fmla="*/ 243364 h 514350"/>
                <a:gd name="connsiteX2808" fmla="*/ 704374 w 6400800"/>
                <a:gd name="connsiteY2808" fmla="*/ 229076 h 514350"/>
                <a:gd name="connsiteX2809" fmla="*/ 687229 w 6400800"/>
                <a:gd name="connsiteY2809" fmla="*/ 181451 h 514350"/>
                <a:gd name="connsiteX2810" fmla="*/ 679609 w 6400800"/>
                <a:gd name="connsiteY2810" fmla="*/ 161449 h 514350"/>
                <a:gd name="connsiteX2811" fmla="*/ 679609 w 6400800"/>
                <a:gd name="connsiteY2811" fmla="*/ 148114 h 514350"/>
                <a:gd name="connsiteX2812" fmla="*/ 679609 w 6400800"/>
                <a:gd name="connsiteY2812" fmla="*/ 122396 h 514350"/>
                <a:gd name="connsiteX2813" fmla="*/ 678656 w 6400800"/>
                <a:gd name="connsiteY2813" fmla="*/ 100489 h 514350"/>
                <a:gd name="connsiteX2814" fmla="*/ 675799 w 6400800"/>
                <a:gd name="connsiteY2814" fmla="*/ 122396 h 514350"/>
                <a:gd name="connsiteX2815" fmla="*/ 672941 w 6400800"/>
                <a:gd name="connsiteY2815" fmla="*/ 144304 h 514350"/>
                <a:gd name="connsiteX2816" fmla="*/ 663416 w 6400800"/>
                <a:gd name="connsiteY2816" fmla="*/ 122396 h 514350"/>
                <a:gd name="connsiteX2817" fmla="*/ 659606 w 6400800"/>
                <a:gd name="connsiteY2817" fmla="*/ 114776 h 514350"/>
                <a:gd name="connsiteX2818" fmla="*/ 662464 w 6400800"/>
                <a:gd name="connsiteY2818" fmla="*/ 123349 h 514350"/>
                <a:gd name="connsiteX2819" fmla="*/ 670084 w 6400800"/>
                <a:gd name="connsiteY2819" fmla="*/ 147161 h 514350"/>
                <a:gd name="connsiteX2820" fmla="*/ 671989 w 6400800"/>
                <a:gd name="connsiteY2820" fmla="*/ 153829 h 514350"/>
                <a:gd name="connsiteX2821" fmla="*/ 671036 w 6400800"/>
                <a:gd name="connsiteY2821" fmla="*/ 164306 h 514350"/>
                <a:gd name="connsiteX2822" fmla="*/ 668179 w 6400800"/>
                <a:gd name="connsiteY2822" fmla="*/ 181451 h 514350"/>
                <a:gd name="connsiteX2823" fmla="*/ 662464 w 6400800"/>
                <a:gd name="connsiteY2823" fmla="*/ 219551 h 514350"/>
                <a:gd name="connsiteX2824" fmla="*/ 658654 w 6400800"/>
                <a:gd name="connsiteY2824" fmla="*/ 239554 h 514350"/>
                <a:gd name="connsiteX2825" fmla="*/ 655796 w 6400800"/>
                <a:gd name="connsiteY2825" fmla="*/ 231934 h 514350"/>
                <a:gd name="connsiteX2826" fmla="*/ 657701 w 6400800"/>
                <a:gd name="connsiteY2826" fmla="*/ 210026 h 514350"/>
                <a:gd name="connsiteX2827" fmla="*/ 653891 w 6400800"/>
                <a:gd name="connsiteY2827" fmla="*/ 226219 h 514350"/>
                <a:gd name="connsiteX2828" fmla="*/ 638651 w 6400800"/>
                <a:gd name="connsiteY2828" fmla="*/ 191929 h 514350"/>
                <a:gd name="connsiteX2829" fmla="*/ 630079 w 6400800"/>
                <a:gd name="connsiteY2829" fmla="*/ 174784 h 514350"/>
                <a:gd name="connsiteX2830" fmla="*/ 627221 w 6400800"/>
                <a:gd name="connsiteY2830" fmla="*/ 169069 h 514350"/>
                <a:gd name="connsiteX2831" fmla="*/ 635794 w 6400800"/>
                <a:gd name="connsiteY2831" fmla="*/ 193834 h 514350"/>
                <a:gd name="connsiteX2832" fmla="*/ 649129 w 6400800"/>
                <a:gd name="connsiteY2832" fmla="*/ 240506 h 514350"/>
                <a:gd name="connsiteX2833" fmla="*/ 650081 w 6400800"/>
                <a:gd name="connsiteY2833" fmla="*/ 244316 h 514350"/>
                <a:gd name="connsiteX2834" fmla="*/ 647224 w 6400800"/>
                <a:gd name="connsiteY2834" fmla="*/ 262414 h 514350"/>
                <a:gd name="connsiteX2835" fmla="*/ 644366 w 6400800"/>
                <a:gd name="connsiteY2835" fmla="*/ 279559 h 514350"/>
                <a:gd name="connsiteX2836" fmla="*/ 642461 w 6400800"/>
                <a:gd name="connsiteY2836" fmla="*/ 298609 h 514350"/>
                <a:gd name="connsiteX2837" fmla="*/ 642461 w 6400800"/>
                <a:gd name="connsiteY2837" fmla="*/ 298609 h 514350"/>
                <a:gd name="connsiteX2838" fmla="*/ 642461 w 6400800"/>
                <a:gd name="connsiteY2838" fmla="*/ 294799 h 514350"/>
                <a:gd name="connsiteX2839" fmla="*/ 641509 w 6400800"/>
                <a:gd name="connsiteY2839" fmla="*/ 315754 h 514350"/>
                <a:gd name="connsiteX2840" fmla="*/ 641509 w 6400800"/>
                <a:gd name="connsiteY2840" fmla="*/ 317659 h 514350"/>
                <a:gd name="connsiteX2841" fmla="*/ 639604 w 6400800"/>
                <a:gd name="connsiteY2841" fmla="*/ 309086 h 514350"/>
                <a:gd name="connsiteX2842" fmla="*/ 640556 w 6400800"/>
                <a:gd name="connsiteY2842" fmla="*/ 304324 h 514350"/>
                <a:gd name="connsiteX2843" fmla="*/ 638651 w 6400800"/>
                <a:gd name="connsiteY2843" fmla="*/ 307181 h 514350"/>
                <a:gd name="connsiteX2844" fmla="*/ 632936 w 6400800"/>
                <a:gd name="connsiteY2844" fmla="*/ 284321 h 514350"/>
                <a:gd name="connsiteX2845" fmla="*/ 624364 w 6400800"/>
                <a:gd name="connsiteY2845" fmla="*/ 250031 h 514350"/>
                <a:gd name="connsiteX2846" fmla="*/ 617696 w 6400800"/>
                <a:gd name="connsiteY2846" fmla="*/ 223361 h 514350"/>
                <a:gd name="connsiteX2847" fmla="*/ 614839 w 6400800"/>
                <a:gd name="connsiteY2847" fmla="*/ 210979 h 514350"/>
                <a:gd name="connsiteX2848" fmla="*/ 615791 w 6400800"/>
                <a:gd name="connsiteY2848" fmla="*/ 190024 h 514350"/>
                <a:gd name="connsiteX2849" fmla="*/ 617696 w 6400800"/>
                <a:gd name="connsiteY2849" fmla="*/ 126206 h 514350"/>
                <a:gd name="connsiteX2850" fmla="*/ 607219 w 6400800"/>
                <a:gd name="connsiteY2850" fmla="*/ 187166 h 514350"/>
                <a:gd name="connsiteX2851" fmla="*/ 606266 w 6400800"/>
                <a:gd name="connsiteY2851" fmla="*/ 184309 h 514350"/>
                <a:gd name="connsiteX2852" fmla="*/ 606266 w 6400800"/>
                <a:gd name="connsiteY2852" fmla="*/ 189071 h 514350"/>
                <a:gd name="connsiteX2853" fmla="*/ 601504 w 6400800"/>
                <a:gd name="connsiteY2853" fmla="*/ 215741 h 514350"/>
                <a:gd name="connsiteX2854" fmla="*/ 599599 w 6400800"/>
                <a:gd name="connsiteY2854" fmla="*/ 210979 h 514350"/>
                <a:gd name="connsiteX2855" fmla="*/ 591026 w 6400800"/>
                <a:gd name="connsiteY2855" fmla="*/ 191929 h 514350"/>
                <a:gd name="connsiteX2856" fmla="*/ 595789 w 6400800"/>
                <a:gd name="connsiteY2856" fmla="*/ 212884 h 514350"/>
                <a:gd name="connsiteX2857" fmla="*/ 599599 w 6400800"/>
                <a:gd name="connsiteY2857" fmla="*/ 230029 h 514350"/>
                <a:gd name="connsiteX2858" fmla="*/ 595789 w 6400800"/>
                <a:gd name="connsiteY2858" fmla="*/ 251936 h 514350"/>
                <a:gd name="connsiteX2859" fmla="*/ 589121 w 6400800"/>
                <a:gd name="connsiteY2859" fmla="*/ 294799 h 514350"/>
                <a:gd name="connsiteX2860" fmla="*/ 582454 w 6400800"/>
                <a:gd name="connsiteY2860" fmla="*/ 284321 h 514350"/>
                <a:gd name="connsiteX2861" fmla="*/ 585311 w 6400800"/>
                <a:gd name="connsiteY2861" fmla="*/ 265271 h 514350"/>
                <a:gd name="connsiteX2862" fmla="*/ 588169 w 6400800"/>
                <a:gd name="connsiteY2862" fmla="*/ 244316 h 514350"/>
                <a:gd name="connsiteX2863" fmla="*/ 591026 w 6400800"/>
                <a:gd name="connsiteY2863" fmla="*/ 225266 h 514350"/>
                <a:gd name="connsiteX2864" fmla="*/ 584359 w 6400800"/>
                <a:gd name="connsiteY2864" fmla="*/ 243364 h 514350"/>
                <a:gd name="connsiteX2865" fmla="*/ 579596 w 6400800"/>
                <a:gd name="connsiteY2865" fmla="*/ 258604 h 514350"/>
                <a:gd name="connsiteX2866" fmla="*/ 577691 w 6400800"/>
                <a:gd name="connsiteY2866" fmla="*/ 231934 h 514350"/>
                <a:gd name="connsiteX2867" fmla="*/ 575786 w 6400800"/>
                <a:gd name="connsiteY2867" fmla="*/ 210979 h 514350"/>
                <a:gd name="connsiteX2868" fmla="*/ 573881 w 6400800"/>
                <a:gd name="connsiteY2868" fmla="*/ 230981 h 514350"/>
                <a:gd name="connsiteX2869" fmla="*/ 571024 w 6400800"/>
                <a:gd name="connsiteY2869" fmla="*/ 267176 h 514350"/>
                <a:gd name="connsiteX2870" fmla="*/ 571024 w 6400800"/>
                <a:gd name="connsiteY2870" fmla="*/ 267176 h 514350"/>
                <a:gd name="connsiteX2871" fmla="*/ 567214 w 6400800"/>
                <a:gd name="connsiteY2871" fmla="*/ 262414 h 514350"/>
                <a:gd name="connsiteX2872" fmla="*/ 552926 w 6400800"/>
                <a:gd name="connsiteY2872" fmla="*/ 219551 h 514350"/>
                <a:gd name="connsiteX2873" fmla="*/ 552926 w 6400800"/>
                <a:gd name="connsiteY2873" fmla="*/ 218599 h 514350"/>
                <a:gd name="connsiteX2874" fmla="*/ 555784 w 6400800"/>
                <a:gd name="connsiteY2874" fmla="*/ 189071 h 514350"/>
                <a:gd name="connsiteX2875" fmla="*/ 558641 w 6400800"/>
                <a:gd name="connsiteY2875" fmla="*/ 162401 h 514350"/>
                <a:gd name="connsiteX2876" fmla="*/ 561499 w 6400800"/>
                <a:gd name="connsiteY2876" fmla="*/ 141446 h 514350"/>
                <a:gd name="connsiteX2877" fmla="*/ 564356 w 6400800"/>
                <a:gd name="connsiteY2877" fmla="*/ 123349 h 514350"/>
                <a:gd name="connsiteX2878" fmla="*/ 557689 w 6400800"/>
                <a:gd name="connsiteY2878" fmla="*/ 140494 h 514350"/>
                <a:gd name="connsiteX2879" fmla="*/ 551021 w 6400800"/>
                <a:gd name="connsiteY2879" fmla="*/ 160496 h 514350"/>
                <a:gd name="connsiteX2880" fmla="*/ 544354 w 6400800"/>
                <a:gd name="connsiteY2880" fmla="*/ 187166 h 514350"/>
                <a:gd name="connsiteX2881" fmla="*/ 537686 w 6400800"/>
                <a:gd name="connsiteY2881" fmla="*/ 218599 h 514350"/>
                <a:gd name="connsiteX2882" fmla="*/ 535781 w 6400800"/>
                <a:gd name="connsiteY2882" fmla="*/ 231934 h 514350"/>
                <a:gd name="connsiteX2883" fmla="*/ 534829 w 6400800"/>
                <a:gd name="connsiteY2883" fmla="*/ 220504 h 514350"/>
                <a:gd name="connsiteX2884" fmla="*/ 532924 w 6400800"/>
                <a:gd name="connsiteY2884" fmla="*/ 205264 h 514350"/>
                <a:gd name="connsiteX2885" fmla="*/ 533876 w 6400800"/>
                <a:gd name="connsiteY2885" fmla="*/ 186214 h 514350"/>
                <a:gd name="connsiteX2886" fmla="*/ 534829 w 6400800"/>
                <a:gd name="connsiteY2886" fmla="*/ 166211 h 514350"/>
                <a:gd name="connsiteX2887" fmla="*/ 534829 w 6400800"/>
                <a:gd name="connsiteY2887" fmla="*/ 148114 h 514350"/>
                <a:gd name="connsiteX2888" fmla="*/ 534829 w 6400800"/>
                <a:gd name="connsiteY2888" fmla="*/ 118586 h 514350"/>
                <a:gd name="connsiteX2889" fmla="*/ 533876 w 6400800"/>
                <a:gd name="connsiteY2889" fmla="*/ 92869 h 514350"/>
                <a:gd name="connsiteX2890" fmla="*/ 531019 w 6400800"/>
                <a:gd name="connsiteY2890" fmla="*/ 118586 h 514350"/>
                <a:gd name="connsiteX2891" fmla="*/ 528161 w 6400800"/>
                <a:gd name="connsiteY2891" fmla="*/ 147161 h 514350"/>
                <a:gd name="connsiteX2892" fmla="*/ 526256 w 6400800"/>
                <a:gd name="connsiteY2892" fmla="*/ 165259 h 514350"/>
                <a:gd name="connsiteX2893" fmla="*/ 523399 w 6400800"/>
                <a:gd name="connsiteY2893" fmla="*/ 185261 h 514350"/>
                <a:gd name="connsiteX2894" fmla="*/ 521494 w 6400800"/>
                <a:gd name="connsiteY2894" fmla="*/ 197644 h 514350"/>
                <a:gd name="connsiteX2895" fmla="*/ 513874 w 6400800"/>
                <a:gd name="connsiteY2895" fmla="*/ 170021 h 514350"/>
                <a:gd name="connsiteX2896" fmla="*/ 506254 w 6400800"/>
                <a:gd name="connsiteY2896" fmla="*/ 144304 h 514350"/>
                <a:gd name="connsiteX2897" fmla="*/ 510064 w 6400800"/>
                <a:gd name="connsiteY2897" fmla="*/ 170974 h 514350"/>
                <a:gd name="connsiteX2898" fmla="*/ 517684 w 6400800"/>
                <a:gd name="connsiteY2898" fmla="*/ 222409 h 514350"/>
                <a:gd name="connsiteX2899" fmla="*/ 516731 w 6400800"/>
                <a:gd name="connsiteY2899" fmla="*/ 230029 h 514350"/>
                <a:gd name="connsiteX2900" fmla="*/ 512921 w 6400800"/>
                <a:gd name="connsiteY2900" fmla="*/ 251936 h 514350"/>
                <a:gd name="connsiteX2901" fmla="*/ 487204 w 6400800"/>
                <a:gd name="connsiteY2901" fmla="*/ 172879 h 514350"/>
                <a:gd name="connsiteX2902" fmla="*/ 485299 w 6400800"/>
                <a:gd name="connsiteY2902" fmla="*/ 164306 h 514350"/>
                <a:gd name="connsiteX2903" fmla="*/ 486251 w 6400800"/>
                <a:gd name="connsiteY2903" fmla="*/ 189071 h 514350"/>
                <a:gd name="connsiteX2904" fmla="*/ 488156 w 6400800"/>
                <a:gd name="connsiteY2904" fmla="*/ 217646 h 514350"/>
                <a:gd name="connsiteX2905" fmla="*/ 489109 w 6400800"/>
                <a:gd name="connsiteY2905" fmla="*/ 238601 h 514350"/>
                <a:gd name="connsiteX2906" fmla="*/ 486251 w 6400800"/>
                <a:gd name="connsiteY2906" fmla="*/ 223361 h 514350"/>
                <a:gd name="connsiteX2907" fmla="*/ 482441 w 6400800"/>
                <a:gd name="connsiteY2907" fmla="*/ 207169 h 514350"/>
                <a:gd name="connsiteX2908" fmla="*/ 478631 w 6400800"/>
                <a:gd name="connsiteY2908" fmla="*/ 192881 h 514350"/>
                <a:gd name="connsiteX2909" fmla="*/ 471964 w 6400800"/>
                <a:gd name="connsiteY2909" fmla="*/ 170021 h 514350"/>
                <a:gd name="connsiteX2910" fmla="*/ 465296 w 6400800"/>
                <a:gd name="connsiteY2910" fmla="*/ 150019 h 514350"/>
                <a:gd name="connsiteX2911" fmla="*/ 468154 w 6400800"/>
                <a:gd name="connsiteY2911" fmla="*/ 170021 h 514350"/>
                <a:gd name="connsiteX2912" fmla="*/ 471011 w 6400800"/>
                <a:gd name="connsiteY2912" fmla="*/ 193834 h 514350"/>
                <a:gd name="connsiteX2913" fmla="*/ 472916 w 6400800"/>
                <a:gd name="connsiteY2913" fmla="*/ 208121 h 514350"/>
                <a:gd name="connsiteX2914" fmla="*/ 474821 w 6400800"/>
                <a:gd name="connsiteY2914" fmla="*/ 224314 h 514350"/>
                <a:gd name="connsiteX2915" fmla="*/ 478631 w 6400800"/>
                <a:gd name="connsiteY2915" fmla="*/ 255746 h 514350"/>
                <a:gd name="connsiteX2916" fmla="*/ 474821 w 6400800"/>
                <a:gd name="connsiteY2916" fmla="*/ 240506 h 514350"/>
                <a:gd name="connsiteX2917" fmla="*/ 455771 w 6400800"/>
                <a:gd name="connsiteY2917" fmla="*/ 170974 h 514350"/>
                <a:gd name="connsiteX2918" fmla="*/ 447199 w 6400800"/>
                <a:gd name="connsiteY2918" fmla="*/ 145256 h 514350"/>
                <a:gd name="connsiteX2919" fmla="*/ 451961 w 6400800"/>
                <a:gd name="connsiteY2919" fmla="*/ 171926 h 514350"/>
                <a:gd name="connsiteX2920" fmla="*/ 457676 w 6400800"/>
                <a:gd name="connsiteY2920" fmla="*/ 202406 h 514350"/>
                <a:gd name="connsiteX2921" fmla="*/ 464344 w 6400800"/>
                <a:gd name="connsiteY2921" fmla="*/ 242411 h 514350"/>
                <a:gd name="connsiteX2922" fmla="*/ 471011 w 6400800"/>
                <a:gd name="connsiteY2922" fmla="*/ 282416 h 514350"/>
                <a:gd name="connsiteX2923" fmla="*/ 467201 w 6400800"/>
                <a:gd name="connsiteY2923" fmla="*/ 272891 h 514350"/>
                <a:gd name="connsiteX2924" fmla="*/ 459581 w 6400800"/>
                <a:gd name="connsiteY2924" fmla="*/ 255746 h 514350"/>
                <a:gd name="connsiteX2925" fmla="*/ 463391 w 6400800"/>
                <a:gd name="connsiteY2925" fmla="*/ 273844 h 514350"/>
                <a:gd name="connsiteX2926" fmla="*/ 468154 w 6400800"/>
                <a:gd name="connsiteY2926" fmla="*/ 293846 h 514350"/>
                <a:gd name="connsiteX2927" fmla="*/ 471011 w 6400800"/>
                <a:gd name="connsiteY2927" fmla="*/ 306229 h 514350"/>
                <a:gd name="connsiteX2928" fmla="*/ 473869 w 6400800"/>
                <a:gd name="connsiteY2928" fmla="*/ 320516 h 514350"/>
                <a:gd name="connsiteX2929" fmla="*/ 479584 w 6400800"/>
                <a:gd name="connsiteY2929" fmla="*/ 351949 h 514350"/>
                <a:gd name="connsiteX2930" fmla="*/ 479584 w 6400800"/>
                <a:gd name="connsiteY2930" fmla="*/ 353854 h 514350"/>
                <a:gd name="connsiteX2931" fmla="*/ 478631 w 6400800"/>
                <a:gd name="connsiteY2931" fmla="*/ 351949 h 514350"/>
                <a:gd name="connsiteX2932" fmla="*/ 471964 w 6400800"/>
                <a:gd name="connsiteY2932" fmla="*/ 338614 h 514350"/>
                <a:gd name="connsiteX2933" fmla="*/ 470059 w 6400800"/>
                <a:gd name="connsiteY2933" fmla="*/ 324326 h 514350"/>
                <a:gd name="connsiteX2934" fmla="*/ 462439 w 6400800"/>
                <a:gd name="connsiteY2934" fmla="*/ 280511 h 514350"/>
                <a:gd name="connsiteX2935" fmla="*/ 452914 w 6400800"/>
                <a:gd name="connsiteY2935" fmla="*/ 240506 h 514350"/>
                <a:gd name="connsiteX2936" fmla="*/ 441484 w 6400800"/>
                <a:gd name="connsiteY2936" fmla="*/ 205264 h 514350"/>
                <a:gd name="connsiteX2937" fmla="*/ 437674 w 6400800"/>
                <a:gd name="connsiteY2937" fmla="*/ 194786 h 514350"/>
                <a:gd name="connsiteX2938" fmla="*/ 440531 w 6400800"/>
                <a:gd name="connsiteY2938" fmla="*/ 167164 h 514350"/>
                <a:gd name="connsiteX2939" fmla="*/ 442436 w 6400800"/>
                <a:gd name="connsiteY2939" fmla="*/ 128111 h 514350"/>
                <a:gd name="connsiteX2940" fmla="*/ 441484 w 6400800"/>
                <a:gd name="connsiteY2940" fmla="*/ 94774 h 514350"/>
                <a:gd name="connsiteX2941" fmla="*/ 438626 w 6400800"/>
                <a:gd name="connsiteY2941" fmla="*/ 128111 h 514350"/>
                <a:gd name="connsiteX2942" fmla="*/ 433864 w 6400800"/>
                <a:gd name="connsiteY2942" fmla="*/ 166211 h 514350"/>
                <a:gd name="connsiteX2943" fmla="*/ 431959 w 6400800"/>
                <a:gd name="connsiteY2943" fmla="*/ 178594 h 514350"/>
                <a:gd name="connsiteX2944" fmla="*/ 431006 w 6400800"/>
                <a:gd name="connsiteY2944" fmla="*/ 175736 h 514350"/>
                <a:gd name="connsiteX2945" fmla="*/ 419576 w 6400800"/>
                <a:gd name="connsiteY2945" fmla="*/ 153829 h 514350"/>
                <a:gd name="connsiteX2946" fmla="*/ 408146 w 6400800"/>
                <a:gd name="connsiteY2946" fmla="*/ 135731 h 514350"/>
                <a:gd name="connsiteX2947" fmla="*/ 415766 w 6400800"/>
                <a:gd name="connsiteY2947" fmla="*/ 155734 h 514350"/>
                <a:gd name="connsiteX2948" fmla="*/ 423386 w 6400800"/>
                <a:gd name="connsiteY2948" fmla="*/ 178594 h 514350"/>
                <a:gd name="connsiteX2949" fmla="*/ 428149 w 6400800"/>
                <a:gd name="connsiteY2949" fmla="*/ 195739 h 514350"/>
                <a:gd name="connsiteX2950" fmla="*/ 424339 w 6400800"/>
                <a:gd name="connsiteY2950" fmla="*/ 214789 h 514350"/>
                <a:gd name="connsiteX2951" fmla="*/ 424339 w 6400800"/>
                <a:gd name="connsiteY2951" fmla="*/ 214789 h 514350"/>
                <a:gd name="connsiteX2952" fmla="*/ 415766 w 6400800"/>
                <a:gd name="connsiteY2952" fmla="*/ 202406 h 514350"/>
                <a:gd name="connsiteX2953" fmla="*/ 421481 w 6400800"/>
                <a:gd name="connsiteY2953" fmla="*/ 216694 h 514350"/>
                <a:gd name="connsiteX2954" fmla="*/ 423386 w 6400800"/>
                <a:gd name="connsiteY2954" fmla="*/ 223361 h 514350"/>
                <a:gd name="connsiteX2955" fmla="*/ 412909 w 6400800"/>
                <a:gd name="connsiteY2955" fmla="*/ 272891 h 514350"/>
                <a:gd name="connsiteX2956" fmla="*/ 405289 w 6400800"/>
                <a:gd name="connsiteY2956" fmla="*/ 253841 h 514350"/>
                <a:gd name="connsiteX2957" fmla="*/ 405289 w 6400800"/>
                <a:gd name="connsiteY2957" fmla="*/ 253841 h 514350"/>
                <a:gd name="connsiteX2958" fmla="*/ 404336 w 6400800"/>
                <a:gd name="connsiteY2958" fmla="*/ 210026 h 514350"/>
                <a:gd name="connsiteX2959" fmla="*/ 401479 w 6400800"/>
                <a:gd name="connsiteY2959" fmla="*/ 176689 h 514350"/>
                <a:gd name="connsiteX2960" fmla="*/ 396716 w 6400800"/>
                <a:gd name="connsiteY2960" fmla="*/ 148114 h 514350"/>
                <a:gd name="connsiteX2961" fmla="*/ 397669 w 6400800"/>
                <a:gd name="connsiteY2961" fmla="*/ 177641 h 514350"/>
                <a:gd name="connsiteX2962" fmla="*/ 396716 w 6400800"/>
                <a:gd name="connsiteY2962" fmla="*/ 206216 h 514350"/>
                <a:gd name="connsiteX2963" fmla="*/ 389096 w 6400800"/>
                <a:gd name="connsiteY2963" fmla="*/ 244316 h 514350"/>
                <a:gd name="connsiteX2964" fmla="*/ 381476 w 6400800"/>
                <a:gd name="connsiteY2964" fmla="*/ 219551 h 514350"/>
                <a:gd name="connsiteX2965" fmla="*/ 374809 w 6400800"/>
                <a:gd name="connsiteY2965" fmla="*/ 199549 h 514350"/>
                <a:gd name="connsiteX2966" fmla="*/ 372904 w 6400800"/>
                <a:gd name="connsiteY2966" fmla="*/ 194786 h 514350"/>
                <a:gd name="connsiteX2967" fmla="*/ 372904 w 6400800"/>
                <a:gd name="connsiteY2967" fmla="*/ 190976 h 514350"/>
                <a:gd name="connsiteX2968" fmla="*/ 370046 w 6400800"/>
                <a:gd name="connsiteY2968" fmla="*/ 177641 h 514350"/>
                <a:gd name="connsiteX2969" fmla="*/ 366236 w 6400800"/>
                <a:gd name="connsiteY2969" fmla="*/ 155734 h 514350"/>
                <a:gd name="connsiteX2970" fmla="*/ 364331 w 6400800"/>
                <a:gd name="connsiteY2970" fmla="*/ 148114 h 514350"/>
                <a:gd name="connsiteX2971" fmla="*/ 363379 w 6400800"/>
                <a:gd name="connsiteY2971" fmla="*/ 135731 h 514350"/>
                <a:gd name="connsiteX2972" fmla="*/ 363379 w 6400800"/>
                <a:gd name="connsiteY2972" fmla="*/ 140494 h 514350"/>
                <a:gd name="connsiteX2973" fmla="*/ 362426 w 6400800"/>
                <a:gd name="connsiteY2973" fmla="*/ 136684 h 514350"/>
                <a:gd name="connsiteX2974" fmla="*/ 362426 w 6400800"/>
                <a:gd name="connsiteY2974" fmla="*/ 151924 h 514350"/>
                <a:gd name="connsiteX2975" fmla="*/ 361474 w 6400800"/>
                <a:gd name="connsiteY2975" fmla="*/ 163354 h 514350"/>
                <a:gd name="connsiteX2976" fmla="*/ 357664 w 6400800"/>
                <a:gd name="connsiteY2976" fmla="*/ 151924 h 514350"/>
                <a:gd name="connsiteX2977" fmla="*/ 348139 w 6400800"/>
                <a:gd name="connsiteY2977" fmla="*/ 127159 h 514350"/>
                <a:gd name="connsiteX2978" fmla="*/ 353854 w 6400800"/>
                <a:gd name="connsiteY2978" fmla="*/ 153829 h 514350"/>
                <a:gd name="connsiteX2979" fmla="*/ 361474 w 6400800"/>
                <a:gd name="connsiteY2979" fmla="*/ 183356 h 514350"/>
                <a:gd name="connsiteX2980" fmla="*/ 361474 w 6400800"/>
                <a:gd name="connsiteY2980" fmla="*/ 192881 h 514350"/>
                <a:gd name="connsiteX2981" fmla="*/ 357664 w 6400800"/>
                <a:gd name="connsiteY2981" fmla="*/ 184309 h 514350"/>
                <a:gd name="connsiteX2982" fmla="*/ 360521 w 6400800"/>
                <a:gd name="connsiteY2982" fmla="*/ 198596 h 514350"/>
                <a:gd name="connsiteX2983" fmla="*/ 359569 w 6400800"/>
                <a:gd name="connsiteY2983" fmla="*/ 221456 h 514350"/>
                <a:gd name="connsiteX2984" fmla="*/ 355759 w 6400800"/>
                <a:gd name="connsiteY2984" fmla="*/ 208121 h 514350"/>
                <a:gd name="connsiteX2985" fmla="*/ 350996 w 6400800"/>
                <a:gd name="connsiteY2985" fmla="*/ 193834 h 514350"/>
                <a:gd name="connsiteX2986" fmla="*/ 351949 w 6400800"/>
                <a:gd name="connsiteY2986" fmla="*/ 208121 h 514350"/>
                <a:gd name="connsiteX2987" fmla="*/ 352901 w 6400800"/>
                <a:gd name="connsiteY2987" fmla="*/ 224314 h 514350"/>
                <a:gd name="connsiteX2988" fmla="*/ 353854 w 6400800"/>
                <a:gd name="connsiteY2988" fmla="*/ 246221 h 514350"/>
                <a:gd name="connsiteX2989" fmla="*/ 354806 w 6400800"/>
                <a:gd name="connsiteY2989" fmla="*/ 270986 h 514350"/>
                <a:gd name="connsiteX2990" fmla="*/ 355759 w 6400800"/>
                <a:gd name="connsiteY2990" fmla="*/ 299561 h 514350"/>
                <a:gd name="connsiteX2991" fmla="*/ 356711 w 6400800"/>
                <a:gd name="connsiteY2991" fmla="*/ 316706 h 514350"/>
                <a:gd name="connsiteX2992" fmla="*/ 346234 w 6400800"/>
                <a:gd name="connsiteY2992" fmla="*/ 298609 h 514350"/>
                <a:gd name="connsiteX2993" fmla="*/ 345281 w 6400800"/>
                <a:gd name="connsiteY2993" fmla="*/ 296704 h 514350"/>
                <a:gd name="connsiteX2994" fmla="*/ 345281 w 6400800"/>
                <a:gd name="connsiteY2994" fmla="*/ 291941 h 514350"/>
                <a:gd name="connsiteX2995" fmla="*/ 348139 w 6400800"/>
                <a:gd name="connsiteY2995" fmla="*/ 267176 h 514350"/>
                <a:gd name="connsiteX2996" fmla="*/ 350044 w 6400800"/>
                <a:gd name="connsiteY2996" fmla="*/ 246221 h 514350"/>
                <a:gd name="connsiteX2997" fmla="*/ 344329 w 6400800"/>
                <a:gd name="connsiteY2997" fmla="*/ 267176 h 514350"/>
                <a:gd name="connsiteX2998" fmla="*/ 339566 w 6400800"/>
                <a:gd name="connsiteY2998" fmla="*/ 287179 h 514350"/>
                <a:gd name="connsiteX2999" fmla="*/ 339566 w 6400800"/>
                <a:gd name="connsiteY2999" fmla="*/ 287179 h 514350"/>
                <a:gd name="connsiteX3000" fmla="*/ 339566 w 6400800"/>
                <a:gd name="connsiteY3000" fmla="*/ 288131 h 514350"/>
                <a:gd name="connsiteX3001" fmla="*/ 338614 w 6400800"/>
                <a:gd name="connsiteY3001" fmla="*/ 291941 h 514350"/>
                <a:gd name="connsiteX3002" fmla="*/ 337661 w 6400800"/>
                <a:gd name="connsiteY3002" fmla="*/ 297656 h 514350"/>
                <a:gd name="connsiteX3003" fmla="*/ 324326 w 6400800"/>
                <a:gd name="connsiteY3003" fmla="*/ 277654 h 514350"/>
                <a:gd name="connsiteX3004" fmla="*/ 310991 w 6400800"/>
                <a:gd name="connsiteY3004" fmla="*/ 233839 h 514350"/>
                <a:gd name="connsiteX3005" fmla="*/ 303371 w 6400800"/>
                <a:gd name="connsiteY3005" fmla="*/ 211931 h 514350"/>
                <a:gd name="connsiteX3006" fmla="*/ 306229 w 6400800"/>
                <a:gd name="connsiteY3006" fmla="*/ 196691 h 514350"/>
                <a:gd name="connsiteX3007" fmla="*/ 316706 w 6400800"/>
                <a:gd name="connsiteY3007" fmla="*/ 150971 h 514350"/>
                <a:gd name="connsiteX3008" fmla="*/ 326231 w 6400800"/>
                <a:gd name="connsiteY3008" fmla="*/ 115729 h 514350"/>
                <a:gd name="connsiteX3009" fmla="*/ 335756 w 6400800"/>
                <a:gd name="connsiteY3009" fmla="*/ 85249 h 514350"/>
                <a:gd name="connsiteX3010" fmla="*/ 323374 w 6400800"/>
                <a:gd name="connsiteY3010" fmla="*/ 113824 h 514350"/>
                <a:gd name="connsiteX3011" fmla="*/ 310991 w 6400800"/>
                <a:gd name="connsiteY3011" fmla="*/ 148114 h 514350"/>
                <a:gd name="connsiteX3012" fmla="*/ 303371 w 6400800"/>
                <a:gd name="connsiteY3012" fmla="*/ 169069 h 514350"/>
                <a:gd name="connsiteX3013" fmla="*/ 297656 w 6400800"/>
                <a:gd name="connsiteY3013" fmla="*/ 190024 h 514350"/>
                <a:gd name="connsiteX3014" fmla="*/ 287179 w 6400800"/>
                <a:gd name="connsiteY3014" fmla="*/ 159544 h 514350"/>
                <a:gd name="connsiteX3015" fmla="*/ 294799 w 6400800"/>
                <a:gd name="connsiteY3015" fmla="*/ 198596 h 514350"/>
                <a:gd name="connsiteX3016" fmla="*/ 283369 w 6400800"/>
                <a:gd name="connsiteY3016" fmla="*/ 247174 h 514350"/>
                <a:gd name="connsiteX3017" fmla="*/ 279559 w 6400800"/>
                <a:gd name="connsiteY3017" fmla="*/ 264319 h 514350"/>
                <a:gd name="connsiteX3018" fmla="*/ 276701 w 6400800"/>
                <a:gd name="connsiteY3018" fmla="*/ 253841 h 514350"/>
                <a:gd name="connsiteX3019" fmla="*/ 278606 w 6400800"/>
                <a:gd name="connsiteY3019" fmla="*/ 227171 h 514350"/>
                <a:gd name="connsiteX3020" fmla="*/ 284321 w 6400800"/>
                <a:gd name="connsiteY3020" fmla="*/ 166211 h 514350"/>
                <a:gd name="connsiteX3021" fmla="*/ 287179 w 6400800"/>
                <a:gd name="connsiteY3021" fmla="*/ 139541 h 514350"/>
                <a:gd name="connsiteX3022" fmla="*/ 290989 w 6400800"/>
                <a:gd name="connsiteY3022" fmla="*/ 115729 h 514350"/>
                <a:gd name="connsiteX3023" fmla="*/ 297656 w 6400800"/>
                <a:gd name="connsiteY3023" fmla="*/ 76676 h 514350"/>
                <a:gd name="connsiteX3024" fmla="*/ 304324 w 6400800"/>
                <a:gd name="connsiteY3024" fmla="*/ 42386 h 514350"/>
                <a:gd name="connsiteX3025" fmla="*/ 293846 w 6400800"/>
                <a:gd name="connsiteY3025" fmla="*/ 75724 h 514350"/>
                <a:gd name="connsiteX3026" fmla="*/ 283369 w 6400800"/>
                <a:gd name="connsiteY3026" fmla="*/ 114776 h 514350"/>
                <a:gd name="connsiteX3027" fmla="*/ 277654 w 6400800"/>
                <a:gd name="connsiteY3027" fmla="*/ 138589 h 514350"/>
                <a:gd name="connsiteX3028" fmla="*/ 272891 w 6400800"/>
                <a:gd name="connsiteY3028" fmla="*/ 165259 h 514350"/>
                <a:gd name="connsiteX3029" fmla="*/ 270034 w 6400800"/>
                <a:gd name="connsiteY3029" fmla="*/ 178594 h 514350"/>
                <a:gd name="connsiteX3030" fmla="*/ 261461 w 6400800"/>
                <a:gd name="connsiteY3030" fmla="*/ 196691 h 514350"/>
                <a:gd name="connsiteX3031" fmla="*/ 258604 w 6400800"/>
                <a:gd name="connsiteY3031" fmla="*/ 183356 h 514350"/>
                <a:gd name="connsiteX3032" fmla="*/ 253841 w 6400800"/>
                <a:gd name="connsiteY3032" fmla="*/ 161449 h 514350"/>
                <a:gd name="connsiteX3033" fmla="*/ 254794 w 6400800"/>
                <a:gd name="connsiteY3033" fmla="*/ 183356 h 514350"/>
                <a:gd name="connsiteX3034" fmla="*/ 256699 w 6400800"/>
                <a:gd name="connsiteY3034" fmla="*/ 207169 h 514350"/>
                <a:gd name="connsiteX3035" fmla="*/ 247174 w 6400800"/>
                <a:gd name="connsiteY3035" fmla="*/ 231934 h 514350"/>
                <a:gd name="connsiteX3036" fmla="*/ 245269 w 6400800"/>
                <a:gd name="connsiteY3036" fmla="*/ 236696 h 514350"/>
                <a:gd name="connsiteX3037" fmla="*/ 242411 w 6400800"/>
                <a:gd name="connsiteY3037" fmla="*/ 230029 h 514350"/>
                <a:gd name="connsiteX3038" fmla="*/ 244316 w 6400800"/>
                <a:gd name="connsiteY3038" fmla="*/ 240506 h 514350"/>
                <a:gd name="connsiteX3039" fmla="*/ 236696 w 6400800"/>
                <a:gd name="connsiteY3039" fmla="*/ 262414 h 514350"/>
                <a:gd name="connsiteX3040" fmla="*/ 226219 w 6400800"/>
                <a:gd name="connsiteY3040" fmla="*/ 227171 h 514350"/>
                <a:gd name="connsiteX3041" fmla="*/ 218599 w 6400800"/>
                <a:gd name="connsiteY3041" fmla="*/ 204311 h 514350"/>
                <a:gd name="connsiteX3042" fmla="*/ 210979 w 6400800"/>
                <a:gd name="connsiteY3042" fmla="*/ 184309 h 514350"/>
                <a:gd name="connsiteX3043" fmla="*/ 198596 w 6400800"/>
                <a:gd name="connsiteY3043" fmla="*/ 150971 h 514350"/>
                <a:gd name="connsiteX3044" fmla="*/ 187166 w 6400800"/>
                <a:gd name="connsiteY3044" fmla="*/ 122396 h 514350"/>
                <a:gd name="connsiteX3045" fmla="*/ 194786 w 6400800"/>
                <a:gd name="connsiteY3045" fmla="*/ 151924 h 514350"/>
                <a:gd name="connsiteX3046" fmla="*/ 204311 w 6400800"/>
                <a:gd name="connsiteY3046" fmla="*/ 186214 h 514350"/>
                <a:gd name="connsiteX3047" fmla="*/ 210026 w 6400800"/>
                <a:gd name="connsiteY3047" fmla="*/ 207169 h 514350"/>
                <a:gd name="connsiteX3048" fmla="*/ 215741 w 6400800"/>
                <a:gd name="connsiteY3048" fmla="*/ 230981 h 514350"/>
                <a:gd name="connsiteX3049" fmla="*/ 226219 w 6400800"/>
                <a:gd name="connsiteY3049" fmla="*/ 275749 h 514350"/>
                <a:gd name="connsiteX3050" fmla="*/ 218599 w 6400800"/>
                <a:gd name="connsiteY3050" fmla="*/ 295751 h 514350"/>
                <a:gd name="connsiteX3051" fmla="*/ 217646 w 6400800"/>
                <a:gd name="connsiteY3051" fmla="*/ 298609 h 514350"/>
                <a:gd name="connsiteX3052" fmla="*/ 214789 w 6400800"/>
                <a:gd name="connsiteY3052" fmla="*/ 266224 h 514350"/>
                <a:gd name="connsiteX3053" fmla="*/ 212884 w 6400800"/>
                <a:gd name="connsiteY3053" fmla="*/ 241459 h 514350"/>
                <a:gd name="connsiteX3054" fmla="*/ 210979 w 6400800"/>
                <a:gd name="connsiteY3054" fmla="*/ 266224 h 514350"/>
                <a:gd name="connsiteX3055" fmla="*/ 209074 w 6400800"/>
                <a:gd name="connsiteY3055" fmla="*/ 309086 h 514350"/>
                <a:gd name="connsiteX3056" fmla="*/ 196691 w 6400800"/>
                <a:gd name="connsiteY3056" fmla="*/ 287179 h 514350"/>
                <a:gd name="connsiteX3057" fmla="*/ 187166 w 6400800"/>
                <a:gd name="connsiteY3057" fmla="*/ 270034 h 514350"/>
                <a:gd name="connsiteX3058" fmla="*/ 177641 w 6400800"/>
                <a:gd name="connsiteY3058" fmla="*/ 255746 h 514350"/>
                <a:gd name="connsiteX3059" fmla="*/ 161449 w 6400800"/>
                <a:gd name="connsiteY3059" fmla="*/ 231934 h 514350"/>
                <a:gd name="connsiteX3060" fmla="*/ 156686 w 6400800"/>
                <a:gd name="connsiteY3060" fmla="*/ 225266 h 514350"/>
                <a:gd name="connsiteX3061" fmla="*/ 152876 w 6400800"/>
                <a:gd name="connsiteY3061" fmla="*/ 209074 h 514350"/>
                <a:gd name="connsiteX3062" fmla="*/ 152876 w 6400800"/>
                <a:gd name="connsiteY3062" fmla="*/ 219551 h 514350"/>
                <a:gd name="connsiteX3063" fmla="*/ 146209 w 6400800"/>
                <a:gd name="connsiteY3063" fmla="*/ 210979 h 514350"/>
                <a:gd name="connsiteX3064" fmla="*/ 152876 w 6400800"/>
                <a:gd name="connsiteY3064" fmla="*/ 224314 h 514350"/>
                <a:gd name="connsiteX3065" fmla="*/ 156686 w 6400800"/>
                <a:gd name="connsiteY3065" fmla="*/ 275749 h 514350"/>
                <a:gd name="connsiteX3066" fmla="*/ 148114 w 6400800"/>
                <a:gd name="connsiteY3066" fmla="*/ 263366 h 514350"/>
                <a:gd name="connsiteX3067" fmla="*/ 124301 w 6400800"/>
                <a:gd name="connsiteY3067" fmla="*/ 233839 h 514350"/>
                <a:gd name="connsiteX3068" fmla="*/ 104299 w 6400800"/>
                <a:gd name="connsiteY3068" fmla="*/ 212884 h 514350"/>
                <a:gd name="connsiteX3069" fmla="*/ 88106 w 6400800"/>
                <a:gd name="connsiteY3069" fmla="*/ 197644 h 514350"/>
                <a:gd name="connsiteX3070" fmla="*/ 103346 w 6400800"/>
                <a:gd name="connsiteY3070" fmla="*/ 217646 h 514350"/>
                <a:gd name="connsiteX3071" fmla="*/ 119539 w 6400800"/>
                <a:gd name="connsiteY3071" fmla="*/ 240506 h 514350"/>
                <a:gd name="connsiteX3072" fmla="*/ 139541 w 6400800"/>
                <a:gd name="connsiteY3072" fmla="*/ 271939 h 514350"/>
                <a:gd name="connsiteX3073" fmla="*/ 151924 w 6400800"/>
                <a:gd name="connsiteY3073" fmla="*/ 292894 h 514350"/>
                <a:gd name="connsiteX3074" fmla="*/ 151924 w 6400800"/>
                <a:gd name="connsiteY3074" fmla="*/ 297656 h 514350"/>
                <a:gd name="connsiteX3075" fmla="*/ 150971 w 6400800"/>
                <a:gd name="connsiteY3075" fmla="*/ 296704 h 514350"/>
                <a:gd name="connsiteX3076" fmla="*/ 136684 w 6400800"/>
                <a:gd name="connsiteY3076" fmla="*/ 282416 h 514350"/>
                <a:gd name="connsiteX3077" fmla="*/ 131921 w 6400800"/>
                <a:gd name="connsiteY3077" fmla="*/ 278606 h 514350"/>
                <a:gd name="connsiteX3078" fmla="*/ 132874 w 6400800"/>
                <a:gd name="connsiteY3078" fmla="*/ 274796 h 514350"/>
                <a:gd name="connsiteX3079" fmla="*/ 130969 w 6400800"/>
                <a:gd name="connsiteY3079" fmla="*/ 278606 h 514350"/>
                <a:gd name="connsiteX3080" fmla="*/ 122396 w 6400800"/>
                <a:gd name="connsiteY3080" fmla="*/ 270986 h 514350"/>
                <a:gd name="connsiteX3081" fmla="*/ 130016 w 6400800"/>
                <a:gd name="connsiteY3081" fmla="*/ 280511 h 514350"/>
                <a:gd name="connsiteX3082" fmla="*/ 123349 w 6400800"/>
                <a:gd name="connsiteY3082" fmla="*/ 293846 h 514350"/>
                <a:gd name="connsiteX3083" fmla="*/ 114776 w 6400800"/>
                <a:gd name="connsiteY3083" fmla="*/ 316706 h 514350"/>
                <a:gd name="connsiteX3084" fmla="*/ 112871 w 6400800"/>
                <a:gd name="connsiteY3084" fmla="*/ 321469 h 514350"/>
                <a:gd name="connsiteX3085" fmla="*/ 103346 w 6400800"/>
                <a:gd name="connsiteY3085" fmla="*/ 299561 h 514350"/>
                <a:gd name="connsiteX3086" fmla="*/ 86201 w 6400800"/>
                <a:gd name="connsiteY3086" fmla="*/ 262414 h 514350"/>
                <a:gd name="connsiteX3087" fmla="*/ 78581 w 6400800"/>
                <a:gd name="connsiteY3087" fmla="*/ 245269 h 514350"/>
                <a:gd name="connsiteX3088" fmla="*/ 70961 w 6400800"/>
                <a:gd name="connsiteY3088" fmla="*/ 230981 h 514350"/>
                <a:gd name="connsiteX3089" fmla="*/ 57626 w 6400800"/>
                <a:gd name="connsiteY3089" fmla="*/ 208121 h 514350"/>
                <a:gd name="connsiteX3090" fmla="*/ 46196 w 6400800"/>
                <a:gd name="connsiteY3090" fmla="*/ 188119 h 514350"/>
                <a:gd name="connsiteX3091" fmla="*/ 54769 w 6400800"/>
                <a:gd name="connsiteY3091" fmla="*/ 210026 h 514350"/>
                <a:gd name="connsiteX3092" fmla="*/ 64294 w 6400800"/>
                <a:gd name="connsiteY3092" fmla="*/ 234791 h 514350"/>
                <a:gd name="connsiteX3093" fmla="*/ 70009 w 6400800"/>
                <a:gd name="connsiteY3093" fmla="*/ 250031 h 514350"/>
                <a:gd name="connsiteX3094" fmla="*/ 75724 w 6400800"/>
                <a:gd name="connsiteY3094" fmla="*/ 266224 h 514350"/>
                <a:gd name="connsiteX3095" fmla="*/ 85249 w 6400800"/>
                <a:gd name="connsiteY3095" fmla="*/ 292894 h 514350"/>
                <a:gd name="connsiteX3096" fmla="*/ 79534 w 6400800"/>
                <a:gd name="connsiteY3096" fmla="*/ 284321 h 514350"/>
                <a:gd name="connsiteX3097" fmla="*/ 68104 w 6400800"/>
                <a:gd name="connsiteY3097" fmla="*/ 268129 h 514350"/>
                <a:gd name="connsiteX3098" fmla="*/ 57626 w 6400800"/>
                <a:gd name="connsiteY3098" fmla="*/ 253841 h 514350"/>
                <a:gd name="connsiteX3099" fmla="*/ 64294 w 6400800"/>
                <a:gd name="connsiteY3099" fmla="*/ 270034 h 514350"/>
                <a:gd name="connsiteX3100" fmla="*/ 71914 w 6400800"/>
                <a:gd name="connsiteY3100" fmla="*/ 288131 h 514350"/>
                <a:gd name="connsiteX3101" fmla="*/ 83344 w 6400800"/>
                <a:gd name="connsiteY3101" fmla="*/ 311944 h 514350"/>
                <a:gd name="connsiteX3102" fmla="*/ 90964 w 6400800"/>
                <a:gd name="connsiteY3102" fmla="*/ 330994 h 514350"/>
                <a:gd name="connsiteX3103" fmla="*/ 87154 w 6400800"/>
                <a:gd name="connsiteY3103" fmla="*/ 339566 h 514350"/>
                <a:gd name="connsiteX3104" fmla="*/ 81439 w 6400800"/>
                <a:gd name="connsiteY3104" fmla="*/ 352901 h 514350"/>
                <a:gd name="connsiteX3105" fmla="*/ 78581 w 6400800"/>
                <a:gd name="connsiteY3105" fmla="*/ 339566 h 514350"/>
                <a:gd name="connsiteX3106" fmla="*/ 70009 w 6400800"/>
                <a:gd name="connsiteY3106" fmla="*/ 301466 h 514350"/>
                <a:gd name="connsiteX3107" fmla="*/ 61436 w 6400800"/>
                <a:gd name="connsiteY3107" fmla="*/ 269081 h 514350"/>
                <a:gd name="connsiteX3108" fmla="*/ 53816 w 6400800"/>
                <a:gd name="connsiteY3108" fmla="*/ 244316 h 514350"/>
                <a:gd name="connsiteX3109" fmla="*/ 46196 w 6400800"/>
                <a:gd name="connsiteY3109" fmla="*/ 223361 h 514350"/>
                <a:gd name="connsiteX3110" fmla="*/ 50006 w 6400800"/>
                <a:gd name="connsiteY3110" fmla="*/ 245269 h 514350"/>
                <a:gd name="connsiteX3111" fmla="*/ 53816 w 6400800"/>
                <a:gd name="connsiteY3111" fmla="*/ 270034 h 514350"/>
                <a:gd name="connsiteX3112" fmla="*/ 58579 w 6400800"/>
                <a:gd name="connsiteY3112" fmla="*/ 302419 h 514350"/>
                <a:gd name="connsiteX3113" fmla="*/ 64294 w 6400800"/>
                <a:gd name="connsiteY3113" fmla="*/ 340519 h 514350"/>
                <a:gd name="connsiteX3114" fmla="*/ 69056 w 6400800"/>
                <a:gd name="connsiteY3114" fmla="*/ 381476 h 514350"/>
                <a:gd name="connsiteX3115" fmla="*/ 67151 w 6400800"/>
                <a:gd name="connsiteY3115" fmla="*/ 385286 h 514350"/>
                <a:gd name="connsiteX3116" fmla="*/ 60484 w 6400800"/>
                <a:gd name="connsiteY3116" fmla="*/ 405289 h 514350"/>
                <a:gd name="connsiteX3117" fmla="*/ 59531 w 6400800"/>
                <a:gd name="connsiteY3117" fmla="*/ 407194 h 514350"/>
                <a:gd name="connsiteX3118" fmla="*/ 56674 w 6400800"/>
                <a:gd name="connsiteY3118" fmla="*/ 407194 h 514350"/>
                <a:gd name="connsiteX3119" fmla="*/ 54769 w 6400800"/>
                <a:gd name="connsiteY3119" fmla="*/ 399574 h 514350"/>
                <a:gd name="connsiteX3120" fmla="*/ 46196 w 6400800"/>
                <a:gd name="connsiteY3120" fmla="*/ 364331 h 514350"/>
                <a:gd name="connsiteX3121" fmla="*/ 37624 w 6400800"/>
                <a:gd name="connsiteY3121" fmla="*/ 332899 h 514350"/>
                <a:gd name="connsiteX3122" fmla="*/ 21431 w 6400800"/>
                <a:gd name="connsiteY3122" fmla="*/ 287179 h 514350"/>
                <a:gd name="connsiteX3123" fmla="*/ 13811 w 6400800"/>
                <a:gd name="connsiteY3123" fmla="*/ 270034 h 514350"/>
                <a:gd name="connsiteX3124" fmla="*/ 17621 w 6400800"/>
                <a:gd name="connsiteY3124" fmla="*/ 288131 h 514350"/>
                <a:gd name="connsiteX3125" fmla="*/ 21431 w 6400800"/>
                <a:gd name="connsiteY3125" fmla="*/ 309086 h 514350"/>
                <a:gd name="connsiteX3126" fmla="*/ 26194 w 6400800"/>
                <a:gd name="connsiteY3126" fmla="*/ 335756 h 514350"/>
                <a:gd name="connsiteX3127" fmla="*/ 31909 w 6400800"/>
                <a:gd name="connsiteY3127" fmla="*/ 367189 h 514350"/>
                <a:gd name="connsiteX3128" fmla="*/ 39529 w 6400800"/>
                <a:gd name="connsiteY3128" fmla="*/ 402431 h 514350"/>
                <a:gd name="connsiteX3129" fmla="*/ 39529 w 6400800"/>
                <a:gd name="connsiteY3129" fmla="*/ 404336 h 514350"/>
                <a:gd name="connsiteX3130" fmla="*/ 7144 w 6400800"/>
                <a:gd name="connsiteY3130" fmla="*/ 399574 h 514350"/>
                <a:gd name="connsiteX3131" fmla="*/ 7144 w 6400800"/>
                <a:gd name="connsiteY3131" fmla="*/ 511016 h 514350"/>
                <a:gd name="connsiteX3132" fmla="*/ 6277451 w 6400800"/>
                <a:gd name="connsiteY3132" fmla="*/ 364331 h 514350"/>
                <a:gd name="connsiteX3133" fmla="*/ 6279356 w 6400800"/>
                <a:gd name="connsiteY3133" fmla="*/ 357664 h 514350"/>
                <a:gd name="connsiteX3134" fmla="*/ 6279356 w 6400800"/>
                <a:gd name="connsiteY3134" fmla="*/ 361474 h 514350"/>
                <a:gd name="connsiteX3135" fmla="*/ 6277451 w 6400800"/>
                <a:gd name="connsiteY3135" fmla="*/ 399574 h 514350"/>
                <a:gd name="connsiteX3136" fmla="*/ 6267926 w 6400800"/>
                <a:gd name="connsiteY3136" fmla="*/ 430054 h 514350"/>
                <a:gd name="connsiteX3137" fmla="*/ 6266021 w 6400800"/>
                <a:gd name="connsiteY3137" fmla="*/ 430054 h 514350"/>
                <a:gd name="connsiteX3138" fmla="*/ 6260306 w 6400800"/>
                <a:gd name="connsiteY3138" fmla="*/ 421481 h 514350"/>
                <a:gd name="connsiteX3139" fmla="*/ 6277451 w 6400800"/>
                <a:gd name="connsiteY3139" fmla="*/ 364331 h 514350"/>
                <a:gd name="connsiteX3140" fmla="*/ 6211729 w 6400800"/>
                <a:gd name="connsiteY3140" fmla="*/ 425291 h 514350"/>
                <a:gd name="connsiteX3141" fmla="*/ 6212681 w 6400800"/>
                <a:gd name="connsiteY3141" fmla="*/ 398621 h 514350"/>
                <a:gd name="connsiteX3142" fmla="*/ 6213634 w 6400800"/>
                <a:gd name="connsiteY3142" fmla="*/ 390049 h 514350"/>
                <a:gd name="connsiteX3143" fmla="*/ 6216492 w 6400800"/>
                <a:gd name="connsiteY3143" fmla="*/ 393859 h 514350"/>
                <a:gd name="connsiteX3144" fmla="*/ 6227921 w 6400800"/>
                <a:gd name="connsiteY3144" fmla="*/ 408146 h 514350"/>
                <a:gd name="connsiteX3145" fmla="*/ 6225064 w 6400800"/>
                <a:gd name="connsiteY3145" fmla="*/ 412909 h 514350"/>
                <a:gd name="connsiteX3146" fmla="*/ 6221254 w 6400800"/>
                <a:gd name="connsiteY3146" fmla="*/ 420529 h 514350"/>
                <a:gd name="connsiteX3147" fmla="*/ 6218396 w 6400800"/>
                <a:gd name="connsiteY3147" fmla="*/ 429101 h 514350"/>
                <a:gd name="connsiteX3148" fmla="*/ 6217444 w 6400800"/>
                <a:gd name="connsiteY3148" fmla="*/ 431006 h 514350"/>
                <a:gd name="connsiteX3149" fmla="*/ 6217444 w 6400800"/>
                <a:gd name="connsiteY3149" fmla="*/ 429101 h 514350"/>
                <a:gd name="connsiteX3150" fmla="*/ 6215539 w 6400800"/>
                <a:gd name="connsiteY3150" fmla="*/ 413861 h 514350"/>
                <a:gd name="connsiteX3151" fmla="*/ 6213634 w 6400800"/>
                <a:gd name="connsiteY3151" fmla="*/ 429101 h 514350"/>
                <a:gd name="connsiteX3152" fmla="*/ 6211729 w 6400800"/>
                <a:gd name="connsiteY3152" fmla="*/ 441484 h 514350"/>
                <a:gd name="connsiteX3153" fmla="*/ 6211729 w 6400800"/>
                <a:gd name="connsiteY3153" fmla="*/ 425291 h 514350"/>
                <a:gd name="connsiteX3154" fmla="*/ 6183154 w 6400800"/>
                <a:gd name="connsiteY3154" fmla="*/ 343376 h 514350"/>
                <a:gd name="connsiteX3155" fmla="*/ 6187917 w 6400800"/>
                <a:gd name="connsiteY3155" fmla="*/ 350996 h 514350"/>
                <a:gd name="connsiteX3156" fmla="*/ 6191726 w 6400800"/>
                <a:gd name="connsiteY3156" fmla="*/ 356711 h 514350"/>
                <a:gd name="connsiteX3157" fmla="*/ 6183154 w 6400800"/>
                <a:gd name="connsiteY3157" fmla="*/ 388144 h 514350"/>
                <a:gd name="connsiteX3158" fmla="*/ 6182201 w 6400800"/>
                <a:gd name="connsiteY3158" fmla="*/ 391954 h 514350"/>
                <a:gd name="connsiteX3159" fmla="*/ 6181249 w 6400800"/>
                <a:gd name="connsiteY3159" fmla="*/ 375761 h 514350"/>
                <a:gd name="connsiteX3160" fmla="*/ 6181249 w 6400800"/>
                <a:gd name="connsiteY3160" fmla="*/ 372904 h 514350"/>
                <a:gd name="connsiteX3161" fmla="*/ 6183154 w 6400800"/>
                <a:gd name="connsiteY3161" fmla="*/ 343376 h 514350"/>
                <a:gd name="connsiteX3162" fmla="*/ 6144101 w 6400800"/>
                <a:gd name="connsiteY3162" fmla="*/ 308134 h 514350"/>
                <a:gd name="connsiteX3163" fmla="*/ 6147912 w 6400800"/>
                <a:gd name="connsiteY3163" fmla="*/ 276701 h 514350"/>
                <a:gd name="connsiteX3164" fmla="*/ 6153626 w 6400800"/>
                <a:gd name="connsiteY3164" fmla="*/ 289084 h 514350"/>
                <a:gd name="connsiteX3165" fmla="*/ 6161246 w 6400800"/>
                <a:gd name="connsiteY3165" fmla="*/ 305276 h 514350"/>
                <a:gd name="connsiteX3166" fmla="*/ 6157437 w 6400800"/>
                <a:gd name="connsiteY3166" fmla="*/ 319564 h 514350"/>
                <a:gd name="connsiteX3167" fmla="*/ 6152674 w 6400800"/>
                <a:gd name="connsiteY3167" fmla="*/ 342424 h 514350"/>
                <a:gd name="connsiteX3168" fmla="*/ 6150769 w 6400800"/>
                <a:gd name="connsiteY3168" fmla="*/ 356711 h 514350"/>
                <a:gd name="connsiteX3169" fmla="*/ 6149817 w 6400800"/>
                <a:gd name="connsiteY3169" fmla="*/ 360521 h 514350"/>
                <a:gd name="connsiteX3170" fmla="*/ 6148864 w 6400800"/>
                <a:gd name="connsiteY3170" fmla="*/ 365284 h 514350"/>
                <a:gd name="connsiteX3171" fmla="*/ 6146006 w 6400800"/>
                <a:gd name="connsiteY3171" fmla="*/ 360521 h 514350"/>
                <a:gd name="connsiteX3172" fmla="*/ 6147912 w 6400800"/>
                <a:gd name="connsiteY3172" fmla="*/ 368141 h 514350"/>
                <a:gd name="connsiteX3173" fmla="*/ 6145054 w 6400800"/>
                <a:gd name="connsiteY3173" fmla="*/ 389096 h 514350"/>
                <a:gd name="connsiteX3174" fmla="*/ 6144101 w 6400800"/>
                <a:gd name="connsiteY3174" fmla="*/ 386239 h 514350"/>
                <a:gd name="connsiteX3175" fmla="*/ 6143149 w 6400800"/>
                <a:gd name="connsiteY3175" fmla="*/ 384334 h 514350"/>
                <a:gd name="connsiteX3176" fmla="*/ 6142196 w 6400800"/>
                <a:gd name="connsiteY3176" fmla="*/ 369094 h 514350"/>
                <a:gd name="connsiteX3177" fmla="*/ 6139339 w 6400800"/>
                <a:gd name="connsiteY3177" fmla="*/ 343376 h 514350"/>
                <a:gd name="connsiteX3178" fmla="*/ 6144101 w 6400800"/>
                <a:gd name="connsiteY3178" fmla="*/ 308134 h 514350"/>
                <a:gd name="connsiteX3179" fmla="*/ 6095524 w 6400800"/>
                <a:gd name="connsiteY3179" fmla="*/ 384334 h 514350"/>
                <a:gd name="connsiteX3180" fmla="*/ 6088856 w 6400800"/>
                <a:gd name="connsiteY3180" fmla="*/ 412909 h 514350"/>
                <a:gd name="connsiteX3181" fmla="*/ 6083142 w 6400800"/>
                <a:gd name="connsiteY3181" fmla="*/ 435769 h 514350"/>
                <a:gd name="connsiteX3182" fmla="*/ 6076474 w 6400800"/>
                <a:gd name="connsiteY3182" fmla="*/ 411956 h 514350"/>
                <a:gd name="connsiteX3183" fmla="*/ 6079331 w 6400800"/>
                <a:gd name="connsiteY3183" fmla="*/ 391001 h 514350"/>
                <a:gd name="connsiteX3184" fmla="*/ 6084094 w 6400800"/>
                <a:gd name="connsiteY3184" fmla="*/ 368141 h 514350"/>
                <a:gd name="connsiteX3185" fmla="*/ 6088856 w 6400800"/>
                <a:gd name="connsiteY3185" fmla="*/ 347186 h 514350"/>
                <a:gd name="connsiteX3186" fmla="*/ 6091714 w 6400800"/>
                <a:gd name="connsiteY3186" fmla="*/ 348139 h 514350"/>
                <a:gd name="connsiteX3187" fmla="*/ 6095524 w 6400800"/>
                <a:gd name="connsiteY3187" fmla="*/ 350996 h 514350"/>
                <a:gd name="connsiteX3188" fmla="*/ 6100287 w 6400800"/>
                <a:gd name="connsiteY3188" fmla="*/ 359569 h 514350"/>
                <a:gd name="connsiteX3189" fmla="*/ 6095524 w 6400800"/>
                <a:gd name="connsiteY3189" fmla="*/ 384334 h 514350"/>
                <a:gd name="connsiteX3190" fmla="*/ 6102192 w 6400800"/>
                <a:gd name="connsiteY3190" fmla="*/ 206216 h 514350"/>
                <a:gd name="connsiteX3191" fmla="*/ 6101239 w 6400800"/>
                <a:gd name="connsiteY3191" fmla="*/ 235744 h 514350"/>
                <a:gd name="connsiteX3192" fmla="*/ 6101239 w 6400800"/>
                <a:gd name="connsiteY3192" fmla="*/ 241459 h 514350"/>
                <a:gd name="connsiteX3193" fmla="*/ 6101239 w 6400800"/>
                <a:gd name="connsiteY3193" fmla="*/ 242411 h 514350"/>
                <a:gd name="connsiteX3194" fmla="*/ 6101239 w 6400800"/>
                <a:gd name="connsiteY3194" fmla="*/ 242411 h 514350"/>
                <a:gd name="connsiteX3195" fmla="*/ 6100287 w 6400800"/>
                <a:gd name="connsiteY3195" fmla="*/ 239554 h 514350"/>
                <a:gd name="connsiteX3196" fmla="*/ 6097429 w 6400800"/>
                <a:gd name="connsiteY3196" fmla="*/ 230981 h 514350"/>
                <a:gd name="connsiteX3197" fmla="*/ 6102192 w 6400800"/>
                <a:gd name="connsiteY3197" fmla="*/ 206216 h 514350"/>
                <a:gd name="connsiteX3198" fmla="*/ 6100287 w 6400800"/>
                <a:gd name="connsiteY3198" fmla="*/ 284321 h 514350"/>
                <a:gd name="connsiteX3199" fmla="*/ 6098381 w 6400800"/>
                <a:gd name="connsiteY3199" fmla="*/ 279559 h 514350"/>
                <a:gd name="connsiteX3200" fmla="*/ 6099334 w 6400800"/>
                <a:gd name="connsiteY3200" fmla="*/ 277654 h 514350"/>
                <a:gd name="connsiteX3201" fmla="*/ 6100287 w 6400800"/>
                <a:gd name="connsiteY3201" fmla="*/ 284321 h 514350"/>
                <a:gd name="connsiteX3202" fmla="*/ 6093619 w 6400800"/>
                <a:gd name="connsiteY3202" fmla="*/ 247174 h 514350"/>
                <a:gd name="connsiteX3203" fmla="*/ 6095524 w 6400800"/>
                <a:gd name="connsiteY3203" fmla="*/ 255746 h 514350"/>
                <a:gd name="connsiteX3204" fmla="*/ 6091714 w 6400800"/>
                <a:gd name="connsiteY3204" fmla="*/ 264319 h 514350"/>
                <a:gd name="connsiteX3205" fmla="*/ 6090762 w 6400800"/>
                <a:gd name="connsiteY3205" fmla="*/ 262414 h 514350"/>
                <a:gd name="connsiteX3206" fmla="*/ 6093619 w 6400800"/>
                <a:gd name="connsiteY3206" fmla="*/ 247174 h 514350"/>
                <a:gd name="connsiteX3207" fmla="*/ 6088856 w 6400800"/>
                <a:gd name="connsiteY3207" fmla="*/ 269081 h 514350"/>
                <a:gd name="connsiteX3208" fmla="*/ 6088856 w 6400800"/>
                <a:gd name="connsiteY3208" fmla="*/ 270034 h 514350"/>
                <a:gd name="connsiteX3209" fmla="*/ 6088856 w 6400800"/>
                <a:gd name="connsiteY3209" fmla="*/ 270034 h 514350"/>
                <a:gd name="connsiteX3210" fmla="*/ 6087904 w 6400800"/>
                <a:gd name="connsiteY3210" fmla="*/ 272891 h 514350"/>
                <a:gd name="connsiteX3211" fmla="*/ 6088856 w 6400800"/>
                <a:gd name="connsiteY3211" fmla="*/ 269081 h 514350"/>
                <a:gd name="connsiteX3212" fmla="*/ 6067901 w 6400800"/>
                <a:gd name="connsiteY3212" fmla="*/ 369094 h 514350"/>
                <a:gd name="connsiteX3213" fmla="*/ 6080284 w 6400800"/>
                <a:gd name="connsiteY3213" fmla="*/ 339566 h 514350"/>
                <a:gd name="connsiteX3214" fmla="*/ 6085046 w 6400800"/>
                <a:gd name="connsiteY3214" fmla="*/ 326231 h 514350"/>
                <a:gd name="connsiteX3215" fmla="*/ 6088856 w 6400800"/>
                <a:gd name="connsiteY3215" fmla="*/ 313849 h 514350"/>
                <a:gd name="connsiteX3216" fmla="*/ 6093619 w 6400800"/>
                <a:gd name="connsiteY3216" fmla="*/ 293846 h 514350"/>
                <a:gd name="connsiteX3217" fmla="*/ 6093619 w 6400800"/>
                <a:gd name="connsiteY3217" fmla="*/ 293846 h 514350"/>
                <a:gd name="connsiteX3218" fmla="*/ 6096476 w 6400800"/>
                <a:gd name="connsiteY3218" fmla="*/ 310991 h 514350"/>
                <a:gd name="connsiteX3219" fmla="*/ 6100287 w 6400800"/>
                <a:gd name="connsiteY3219" fmla="*/ 339566 h 514350"/>
                <a:gd name="connsiteX3220" fmla="*/ 6101239 w 6400800"/>
                <a:gd name="connsiteY3220" fmla="*/ 355759 h 514350"/>
                <a:gd name="connsiteX3221" fmla="*/ 6101239 w 6400800"/>
                <a:gd name="connsiteY3221" fmla="*/ 355759 h 514350"/>
                <a:gd name="connsiteX3222" fmla="*/ 6100287 w 6400800"/>
                <a:gd name="connsiteY3222" fmla="*/ 359569 h 514350"/>
                <a:gd name="connsiteX3223" fmla="*/ 6097429 w 6400800"/>
                <a:gd name="connsiteY3223" fmla="*/ 350044 h 514350"/>
                <a:gd name="connsiteX3224" fmla="*/ 6093619 w 6400800"/>
                <a:gd name="connsiteY3224" fmla="*/ 345281 h 514350"/>
                <a:gd name="connsiteX3225" fmla="*/ 6087904 w 6400800"/>
                <a:gd name="connsiteY3225" fmla="*/ 342424 h 514350"/>
                <a:gd name="connsiteX3226" fmla="*/ 6085999 w 6400800"/>
                <a:gd name="connsiteY3226" fmla="*/ 341471 h 514350"/>
                <a:gd name="connsiteX3227" fmla="*/ 6085046 w 6400800"/>
                <a:gd name="connsiteY3227" fmla="*/ 343376 h 514350"/>
                <a:gd name="connsiteX3228" fmla="*/ 6076474 w 6400800"/>
                <a:gd name="connsiteY3228" fmla="*/ 365284 h 514350"/>
                <a:gd name="connsiteX3229" fmla="*/ 6069806 w 6400800"/>
                <a:gd name="connsiteY3229" fmla="*/ 384334 h 514350"/>
                <a:gd name="connsiteX3230" fmla="*/ 6065996 w 6400800"/>
                <a:gd name="connsiteY3230" fmla="*/ 372904 h 514350"/>
                <a:gd name="connsiteX3231" fmla="*/ 6067901 w 6400800"/>
                <a:gd name="connsiteY3231" fmla="*/ 369094 h 514350"/>
                <a:gd name="connsiteX3232" fmla="*/ 6035517 w 6400800"/>
                <a:gd name="connsiteY3232" fmla="*/ 310039 h 514350"/>
                <a:gd name="connsiteX3233" fmla="*/ 6035517 w 6400800"/>
                <a:gd name="connsiteY3233" fmla="*/ 308134 h 514350"/>
                <a:gd name="connsiteX3234" fmla="*/ 6040279 w 6400800"/>
                <a:gd name="connsiteY3234" fmla="*/ 324326 h 514350"/>
                <a:gd name="connsiteX3235" fmla="*/ 6044089 w 6400800"/>
                <a:gd name="connsiteY3235" fmla="*/ 338614 h 514350"/>
                <a:gd name="connsiteX3236" fmla="*/ 6038374 w 6400800"/>
                <a:gd name="connsiteY3236" fmla="*/ 355759 h 514350"/>
                <a:gd name="connsiteX3237" fmla="*/ 6033612 w 6400800"/>
                <a:gd name="connsiteY3237" fmla="*/ 330041 h 514350"/>
                <a:gd name="connsiteX3238" fmla="*/ 6035517 w 6400800"/>
                <a:gd name="connsiteY3238" fmla="*/ 310039 h 514350"/>
                <a:gd name="connsiteX3239" fmla="*/ 6012656 w 6400800"/>
                <a:gd name="connsiteY3239" fmla="*/ 361474 h 514350"/>
                <a:gd name="connsiteX3240" fmla="*/ 6012656 w 6400800"/>
                <a:gd name="connsiteY3240" fmla="*/ 363379 h 514350"/>
                <a:gd name="connsiteX3241" fmla="*/ 6012656 w 6400800"/>
                <a:gd name="connsiteY3241" fmla="*/ 359569 h 514350"/>
                <a:gd name="connsiteX3242" fmla="*/ 6012656 w 6400800"/>
                <a:gd name="connsiteY3242" fmla="*/ 361474 h 514350"/>
                <a:gd name="connsiteX3243" fmla="*/ 6007894 w 6400800"/>
                <a:gd name="connsiteY3243" fmla="*/ 351949 h 514350"/>
                <a:gd name="connsiteX3244" fmla="*/ 6007894 w 6400800"/>
                <a:gd name="connsiteY3244" fmla="*/ 352901 h 514350"/>
                <a:gd name="connsiteX3245" fmla="*/ 6007894 w 6400800"/>
                <a:gd name="connsiteY3245" fmla="*/ 351949 h 514350"/>
                <a:gd name="connsiteX3246" fmla="*/ 6007894 w 6400800"/>
                <a:gd name="connsiteY3246" fmla="*/ 351949 h 514350"/>
                <a:gd name="connsiteX3247" fmla="*/ 5976462 w 6400800"/>
                <a:gd name="connsiteY3247" fmla="*/ 410051 h 514350"/>
                <a:gd name="connsiteX3248" fmla="*/ 5973604 w 6400800"/>
                <a:gd name="connsiteY3248" fmla="*/ 402431 h 514350"/>
                <a:gd name="connsiteX3249" fmla="*/ 5972651 w 6400800"/>
                <a:gd name="connsiteY3249" fmla="*/ 398621 h 514350"/>
                <a:gd name="connsiteX3250" fmla="*/ 5971699 w 6400800"/>
                <a:gd name="connsiteY3250" fmla="*/ 391001 h 514350"/>
                <a:gd name="connsiteX3251" fmla="*/ 5973604 w 6400800"/>
                <a:gd name="connsiteY3251" fmla="*/ 386239 h 514350"/>
                <a:gd name="connsiteX3252" fmla="*/ 5977414 w 6400800"/>
                <a:gd name="connsiteY3252" fmla="*/ 374809 h 514350"/>
                <a:gd name="connsiteX3253" fmla="*/ 5976462 w 6400800"/>
                <a:gd name="connsiteY3253" fmla="*/ 410051 h 514350"/>
                <a:gd name="connsiteX3254" fmla="*/ 5976462 w 6400800"/>
                <a:gd name="connsiteY3254" fmla="*/ 239554 h 514350"/>
                <a:gd name="connsiteX3255" fmla="*/ 5978367 w 6400800"/>
                <a:gd name="connsiteY3255" fmla="*/ 250031 h 514350"/>
                <a:gd name="connsiteX3256" fmla="*/ 5979319 w 6400800"/>
                <a:gd name="connsiteY3256" fmla="*/ 256699 h 514350"/>
                <a:gd name="connsiteX3257" fmla="*/ 5974556 w 6400800"/>
                <a:gd name="connsiteY3257" fmla="*/ 248126 h 514350"/>
                <a:gd name="connsiteX3258" fmla="*/ 5976462 w 6400800"/>
                <a:gd name="connsiteY3258" fmla="*/ 239554 h 514350"/>
                <a:gd name="connsiteX3259" fmla="*/ 5965984 w 6400800"/>
                <a:gd name="connsiteY3259" fmla="*/ 291941 h 514350"/>
                <a:gd name="connsiteX3260" fmla="*/ 5966937 w 6400800"/>
                <a:gd name="connsiteY3260" fmla="*/ 286226 h 514350"/>
                <a:gd name="connsiteX3261" fmla="*/ 5967889 w 6400800"/>
                <a:gd name="connsiteY3261" fmla="*/ 282416 h 514350"/>
                <a:gd name="connsiteX3262" fmla="*/ 5970746 w 6400800"/>
                <a:gd name="connsiteY3262" fmla="*/ 269081 h 514350"/>
                <a:gd name="connsiteX3263" fmla="*/ 5983129 w 6400800"/>
                <a:gd name="connsiteY3263" fmla="*/ 298609 h 514350"/>
                <a:gd name="connsiteX3264" fmla="*/ 5980271 w 6400800"/>
                <a:gd name="connsiteY3264" fmla="*/ 330994 h 514350"/>
                <a:gd name="connsiteX3265" fmla="*/ 5979319 w 6400800"/>
                <a:gd name="connsiteY3265" fmla="*/ 331946 h 514350"/>
                <a:gd name="connsiteX3266" fmla="*/ 5976462 w 6400800"/>
                <a:gd name="connsiteY3266" fmla="*/ 328136 h 514350"/>
                <a:gd name="connsiteX3267" fmla="*/ 5979319 w 6400800"/>
                <a:gd name="connsiteY3267" fmla="*/ 332899 h 514350"/>
                <a:gd name="connsiteX3268" fmla="*/ 5972651 w 6400800"/>
                <a:gd name="connsiteY3268" fmla="*/ 346234 h 514350"/>
                <a:gd name="connsiteX3269" fmla="*/ 5967889 w 6400800"/>
                <a:gd name="connsiteY3269" fmla="*/ 355759 h 514350"/>
                <a:gd name="connsiteX3270" fmla="*/ 5967889 w 6400800"/>
                <a:gd name="connsiteY3270" fmla="*/ 355759 h 514350"/>
                <a:gd name="connsiteX3271" fmla="*/ 5966937 w 6400800"/>
                <a:gd name="connsiteY3271" fmla="*/ 351949 h 514350"/>
                <a:gd name="connsiteX3272" fmla="*/ 5965031 w 6400800"/>
                <a:gd name="connsiteY3272" fmla="*/ 333851 h 514350"/>
                <a:gd name="connsiteX3273" fmla="*/ 5963126 w 6400800"/>
                <a:gd name="connsiteY3273" fmla="*/ 299561 h 514350"/>
                <a:gd name="connsiteX3274" fmla="*/ 5965984 w 6400800"/>
                <a:gd name="connsiteY3274" fmla="*/ 291941 h 514350"/>
                <a:gd name="connsiteX3275" fmla="*/ 5952649 w 6400800"/>
                <a:gd name="connsiteY3275" fmla="*/ 385286 h 514350"/>
                <a:gd name="connsiteX3276" fmla="*/ 5952649 w 6400800"/>
                <a:gd name="connsiteY3276" fmla="*/ 385286 h 514350"/>
                <a:gd name="connsiteX3277" fmla="*/ 5952649 w 6400800"/>
                <a:gd name="connsiteY3277" fmla="*/ 385286 h 514350"/>
                <a:gd name="connsiteX3278" fmla="*/ 5952649 w 6400800"/>
                <a:gd name="connsiteY3278" fmla="*/ 385286 h 514350"/>
                <a:gd name="connsiteX3279" fmla="*/ 5934551 w 6400800"/>
                <a:gd name="connsiteY3279" fmla="*/ 339566 h 514350"/>
                <a:gd name="connsiteX3280" fmla="*/ 5933599 w 6400800"/>
                <a:gd name="connsiteY3280" fmla="*/ 332899 h 514350"/>
                <a:gd name="connsiteX3281" fmla="*/ 5933599 w 6400800"/>
                <a:gd name="connsiteY3281" fmla="*/ 330994 h 514350"/>
                <a:gd name="connsiteX3282" fmla="*/ 5935504 w 6400800"/>
                <a:gd name="connsiteY3282" fmla="*/ 336709 h 514350"/>
                <a:gd name="connsiteX3283" fmla="*/ 5934551 w 6400800"/>
                <a:gd name="connsiteY3283" fmla="*/ 339566 h 514350"/>
                <a:gd name="connsiteX3284" fmla="*/ 5948839 w 6400800"/>
                <a:gd name="connsiteY3284" fmla="*/ 371951 h 514350"/>
                <a:gd name="connsiteX3285" fmla="*/ 5945981 w 6400800"/>
                <a:gd name="connsiteY3285" fmla="*/ 382429 h 514350"/>
                <a:gd name="connsiteX3286" fmla="*/ 5943124 w 6400800"/>
                <a:gd name="connsiteY3286" fmla="*/ 392906 h 514350"/>
                <a:gd name="connsiteX3287" fmla="*/ 5943124 w 6400800"/>
                <a:gd name="connsiteY3287" fmla="*/ 378619 h 514350"/>
                <a:gd name="connsiteX3288" fmla="*/ 5943124 w 6400800"/>
                <a:gd name="connsiteY3288" fmla="*/ 378619 h 514350"/>
                <a:gd name="connsiteX3289" fmla="*/ 5946934 w 6400800"/>
                <a:gd name="connsiteY3289" fmla="*/ 365284 h 514350"/>
                <a:gd name="connsiteX3290" fmla="*/ 5948839 w 6400800"/>
                <a:gd name="connsiteY3290" fmla="*/ 371951 h 514350"/>
                <a:gd name="connsiteX3291" fmla="*/ 5930742 w 6400800"/>
                <a:gd name="connsiteY3291" fmla="*/ 234791 h 514350"/>
                <a:gd name="connsiteX3292" fmla="*/ 5938362 w 6400800"/>
                <a:gd name="connsiteY3292" fmla="*/ 269081 h 514350"/>
                <a:gd name="connsiteX3293" fmla="*/ 5945029 w 6400800"/>
                <a:gd name="connsiteY3293" fmla="*/ 307181 h 514350"/>
                <a:gd name="connsiteX3294" fmla="*/ 5940267 w 6400800"/>
                <a:gd name="connsiteY3294" fmla="*/ 323374 h 514350"/>
                <a:gd name="connsiteX3295" fmla="*/ 5940267 w 6400800"/>
                <a:gd name="connsiteY3295" fmla="*/ 324326 h 514350"/>
                <a:gd name="connsiteX3296" fmla="*/ 5931694 w 6400800"/>
                <a:gd name="connsiteY3296" fmla="*/ 307181 h 514350"/>
                <a:gd name="connsiteX3297" fmla="*/ 5928837 w 6400800"/>
                <a:gd name="connsiteY3297" fmla="*/ 284321 h 514350"/>
                <a:gd name="connsiteX3298" fmla="*/ 5926931 w 6400800"/>
                <a:gd name="connsiteY3298" fmla="*/ 266224 h 514350"/>
                <a:gd name="connsiteX3299" fmla="*/ 5929789 w 6400800"/>
                <a:gd name="connsiteY3299" fmla="*/ 259556 h 514350"/>
                <a:gd name="connsiteX3300" fmla="*/ 5926931 w 6400800"/>
                <a:gd name="connsiteY3300" fmla="*/ 264319 h 514350"/>
                <a:gd name="connsiteX3301" fmla="*/ 5925026 w 6400800"/>
                <a:gd name="connsiteY3301" fmla="*/ 245269 h 514350"/>
                <a:gd name="connsiteX3302" fmla="*/ 5926931 w 6400800"/>
                <a:gd name="connsiteY3302" fmla="*/ 233839 h 514350"/>
                <a:gd name="connsiteX3303" fmla="*/ 5928837 w 6400800"/>
                <a:gd name="connsiteY3303" fmla="*/ 226219 h 514350"/>
                <a:gd name="connsiteX3304" fmla="*/ 5930742 w 6400800"/>
                <a:gd name="connsiteY3304" fmla="*/ 234791 h 514350"/>
                <a:gd name="connsiteX3305" fmla="*/ 5923121 w 6400800"/>
                <a:gd name="connsiteY3305" fmla="*/ 209074 h 514350"/>
                <a:gd name="connsiteX3306" fmla="*/ 5926931 w 6400800"/>
                <a:gd name="connsiteY3306" fmla="*/ 222409 h 514350"/>
                <a:gd name="connsiteX3307" fmla="*/ 5922169 w 6400800"/>
                <a:gd name="connsiteY3307" fmla="*/ 232886 h 514350"/>
                <a:gd name="connsiteX3308" fmla="*/ 5919312 w 6400800"/>
                <a:gd name="connsiteY3308" fmla="*/ 206216 h 514350"/>
                <a:gd name="connsiteX3309" fmla="*/ 5918359 w 6400800"/>
                <a:gd name="connsiteY3309" fmla="*/ 193834 h 514350"/>
                <a:gd name="connsiteX3310" fmla="*/ 5923121 w 6400800"/>
                <a:gd name="connsiteY3310" fmla="*/ 209074 h 514350"/>
                <a:gd name="connsiteX3311" fmla="*/ 5901214 w 6400800"/>
                <a:gd name="connsiteY3311" fmla="*/ 244316 h 514350"/>
                <a:gd name="connsiteX3312" fmla="*/ 5901214 w 6400800"/>
                <a:gd name="connsiteY3312" fmla="*/ 258604 h 514350"/>
                <a:gd name="connsiteX3313" fmla="*/ 5902167 w 6400800"/>
                <a:gd name="connsiteY3313" fmla="*/ 278606 h 514350"/>
                <a:gd name="connsiteX3314" fmla="*/ 5904071 w 6400800"/>
                <a:gd name="connsiteY3314" fmla="*/ 302419 h 514350"/>
                <a:gd name="connsiteX3315" fmla="*/ 5900262 w 6400800"/>
                <a:gd name="connsiteY3315" fmla="*/ 310039 h 514350"/>
                <a:gd name="connsiteX3316" fmla="*/ 5895499 w 6400800"/>
                <a:gd name="connsiteY3316" fmla="*/ 284321 h 514350"/>
                <a:gd name="connsiteX3317" fmla="*/ 5901214 w 6400800"/>
                <a:gd name="connsiteY3317" fmla="*/ 244316 h 514350"/>
                <a:gd name="connsiteX3318" fmla="*/ 5903119 w 6400800"/>
                <a:gd name="connsiteY3318" fmla="*/ 324326 h 514350"/>
                <a:gd name="connsiteX3319" fmla="*/ 5903119 w 6400800"/>
                <a:gd name="connsiteY3319" fmla="*/ 328136 h 514350"/>
                <a:gd name="connsiteX3320" fmla="*/ 5902167 w 6400800"/>
                <a:gd name="connsiteY3320" fmla="*/ 325279 h 514350"/>
                <a:gd name="connsiteX3321" fmla="*/ 5903119 w 6400800"/>
                <a:gd name="connsiteY3321" fmla="*/ 324326 h 514350"/>
                <a:gd name="connsiteX3322" fmla="*/ 5892642 w 6400800"/>
                <a:gd name="connsiteY3322" fmla="*/ 348139 h 514350"/>
                <a:gd name="connsiteX3323" fmla="*/ 5893594 w 6400800"/>
                <a:gd name="connsiteY3323" fmla="*/ 352901 h 514350"/>
                <a:gd name="connsiteX3324" fmla="*/ 5893594 w 6400800"/>
                <a:gd name="connsiteY3324" fmla="*/ 355759 h 514350"/>
                <a:gd name="connsiteX3325" fmla="*/ 5891689 w 6400800"/>
                <a:gd name="connsiteY3325" fmla="*/ 350996 h 514350"/>
                <a:gd name="connsiteX3326" fmla="*/ 5892642 w 6400800"/>
                <a:gd name="connsiteY3326" fmla="*/ 348139 h 514350"/>
                <a:gd name="connsiteX3327" fmla="*/ 5893594 w 6400800"/>
                <a:gd name="connsiteY3327" fmla="*/ 373856 h 514350"/>
                <a:gd name="connsiteX3328" fmla="*/ 5898356 w 6400800"/>
                <a:gd name="connsiteY3328" fmla="*/ 391954 h 514350"/>
                <a:gd name="connsiteX3329" fmla="*/ 5902167 w 6400800"/>
                <a:gd name="connsiteY3329" fmla="*/ 408146 h 514350"/>
                <a:gd name="connsiteX3330" fmla="*/ 5904071 w 6400800"/>
                <a:gd name="connsiteY3330" fmla="*/ 417671 h 514350"/>
                <a:gd name="connsiteX3331" fmla="*/ 5904071 w 6400800"/>
                <a:gd name="connsiteY3331" fmla="*/ 417671 h 514350"/>
                <a:gd name="connsiteX3332" fmla="*/ 5890737 w 6400800"/>
                <a:gd name="connsiteY3332" fmla="*/ 387191 h 514350"/>
                <a:gd name="connsiteX3333" fmla="*/ 5888831 w 6400800"/>
                <a:gd name="connsiteY3333" fmla="*/ 383381 h 514350"/>
                <a:gd name="connsiteX3334" fmla="*/ 5887879 w 6400800"/>
                <a:gd name="connsiteY3334" fmla="*/ 357664 h 514350"/>
                <a:gd name="connsiteX3335" fmla="*/ 5888831 w 6400800"/>
                <a:gd name="connsiteY3335" fmla="*/ 356711 h 514350"/>
                <a:gd name="connsiteX3336" fmla="*/ 5893594 w 6400800"/>
                <a:gd name="connsiteY3336" fmla="*/ 373856 h 514350"/>
                <a:gd name="connsiteX3337" fmla="*/ 5886926 w 6400800"/>
                <a:gd name="connsiteY3337" fmla="*/ 321469 h 514350"/>
                <a:gd name="connsiteX3338" fmla="*/ 5888831 w 6400800"/>
                <a:gd name="connsiteY3338" fmla="*/ 311944 h 514350"/>
                <a:gd name="connsiteX3339" fmla="*/ 5888831 w 6400800"/>
                <a:gd name="connsiteY3339" fmla="*/ 314801 h 514350"/>
                <a:gd name="connsiteX3340" fmla="*/ 5889784 w 6400800"/>
                <a:gd name="connsiteY3340" fmla="*/ 326231 h 514350"/>
                <a:gd name="connsiteX3341" fmla="*/ 5885974 w 6400800"/>
                <a:gd name="connsiteY3341" fmla="*/ 332899 h 514350"/>
                <a:gd name="connsiteX3342" fmla="*/ 5885974 w 6400800"/>
                <a:gd name="connsiteY3342" fmla="*/ 325279 h 514350"/>
                <a:gd name="connsiteX3343" fmla="*/ 5886926 w 6400800"/>
                <a:gd name="connsiteY3343" fmla="*/ 321469 h 514350"/>
                <a:gd name="connsiteX3344" fmla="*/ 5858351 w 6400800"/>
                <a:gd name="connsiteY3344" fmla="*/ 279559 h 514350"/>
                <a:gd name="connsiteX3345" fmla="*/ 5858351 w 6400800"/>
                <a:gd name="connsiteY3345" fmla="*/ 284321 h 514350"/>
                <a:gd name="connsiteX3346" fmla="*/ 5858351 w 6400800"/>
                <a:gd name="connsiteY3346" fmla="*/ 285274 h 514350"/>
                <a:gd name="connsiteX3347" fmla="*/ 5857399 w 6400800"/>
                <a:gd name="connsiteY3347" fmla="*/ 281464 h 514350"/>
                <a:gd name="connsiteX3348" fmla="*/ 5858351 w 6400800"/>
                <a:gd name="connsiteY3348" fmla="*/ 279559 h 514350"/>
                <a:gd name="connsiteX3349" fmla="*/ 5841206 w 6400800"/>
                <a:gd name="connsiteY3349" fmla="*/ 264319 h 514350"/>
                <a:gd name="connsiteX3350" fmla="*/ 5840254 w 6400800"/>
                <a:gd name="connsiteY3350" fmla="*/ 270034 h 514350"/>
                <a:gd name="connsiteX3351" fmla="*/ 5839301 w 6400800"/>
                <a:gd name="connsiteY3351" fmla="*/ 277654 h 514350"/>
                <a:gd name="connsiteX3352" fmla="*/ 5838349 w 6400800"/>
                <a:gd name="connsiteY3352" fmla="*/ 271939 h 514350"/>
                <a:gd name="connsiteX3353" fmla="*/ 5841206 w 6400800"/>
                <a:gd name="connsiteY3353" fmla="*/ 264319 h 514350"/>
                <a:gd name="connsiteX3354" fmla="*/ 5828824 w 6400800"/>
                <a:gd name="connsiteY3354" fmla="*/ 305276 h 514350"/>
                <a:gd name="connsiteX3355" fmla="*/ 5826919 w 6400800"/>
                <a:gd name="connsiteY3355" fmla="*/ 308134 h 514350"/>
                <a:gd name="connsiteX3356" fmla="*/ 5826919 w 6400800"/>
                <a:gd name="connsiteY3356" fmla="*/ 306229 h 514350"/>
                <a:gd name="connsiteX3357" fmla="*/ 5829776 w 6400800"/>
                <a:gd name="connsiteY3357" fmla="*/ 299561 h 514350"/>
                <a:gd name="connsiteX3358" fmla="*/ 5828824 w 6400800"/>
                <a:gd name="connsiteY3358" fmla="*/ 305276 h 514350"/>
                <a:gd name="connsiteX3359" fmla="*/ 5823109 w 6400800"/>
                <a:gd name="connsiteY3359" fmla="*/ 259556 h 514350"/>
                <a:gd name="connsiteX3360" fmla="*/ 5827871 w 6400800"/>
                <a:gd name="connsiteY3360" fmla="*/ 270986 h 514350"/>
                <a:gd name="connsiteX3361" fmla="*/ 5828824 w 6400800"/>
                <a:gd name="connsiteY3361" fmla="*/ 273844 h 514350"/>
                <a:gd name="connsiteX3362" fmla="*/ 5828824 w 6400800"/>
                <a:gd name="connsiteY3362" fmla="*/ 286226 h 514350"/>
                <a:gd name="connsiteX3363" fmla="*/ 5824062 w 6400800"/>
                <a:gd name="connsiteY3363" fmla="*/ 295751 h 514350"/>
                <a:gd name="connsiteX3364" fmla="*/ 5824062 w 6400800"/>
                <a:gd name="connsiteY3364" fmla="*/ 294799 h 514350"/>
                <a:gd name="connsiteX3365" fmla="*/ 5823109 w 6400800"/>
                <a:gd name="connsiteY3365" fmla="*/ 267176 h 514350"/>
                <a:gd name="connsiteX3366" fmla="*/ 5823109 w 6400800"/>
                <a:gd name="connsiteY3366" fmla="*/ 259556 h 514350"/>
                <a:gd name="connsiteX3367" fmla="*/ 5813584 w 6400800"/>
                <a:gd name="connsiteY3367" fmla="*/ 252889 h 514350"/>
                <a:gd name="connsiteX3368" fmla="*/ 5812631 w 6400800"/>
                <a:gd name="connsiteY3368" fmla="*/ 258604 h 514350"/>
                <a:gd name="connsiteX3369" fmla="*/ 5811679 w 6400800"/>
                <a:gd name="connsiteY3369" fmla="*/ 255746 h 514350"/>
                <a:gd name="connsiteX3370" fmla="*/ 5811679 w 6400800"/>
                <a:gd name="connsiteY3370" fmla="*/ 262414 h 514350"/>
                <a:gd name="connsiteX3371" fmla="*/ 5810726 w 6400800"/>
                <a:gd name="connsiteY3371" fmla="*/ 267176 h 514350"/>
                <a:gd name="connsiteX3372" fmla="*/ 5808821 w 6400800"/>
                <a:gd name="connsiteY3372" fmla="*/ 294799 h 514350"/>
                <a:gd name="connsiteX3373" fmla="*/ 5808821 w 6400800"/>
                <a:gd name="connsiteY3373" fmla="*/ 304324 h 514350"/>
                <a:gd name="connsiteX3374" fmla="*/ 5807869 w 6400800"/>
                <a:gd name="connsiteY3374" fmla="*/ 300514 h 514350"/>
                <a:gd name="connsiteX3375" fmla="*/ 5806917 w 6400800"/>
                <a:gd name="connsiteY3375" fmla="*/ 264319 h 514350"/>
                <a:gd name="connsiteX3376" fmla="*/ 5806917 w 6400800"/>
                <a:gd name="connsiteY3376" fmla="*/ 262414 h 514350"/>
                <a:gd name="connsiteX3377" fmla="*/ 5813584 w 6400800"/>
                <a:gd name="connsiteY3377" fmla="*/ 252889 h 514350"/>
                <a:gd name="connsiteX3378" fmla="*/ 5804059 w 6400800"/>
                <a:gd name="connsiteY3378" fmla="*/ 268129 h 514350"/>
                <a:gd name="connsiteX3379" fmla="*/ 5804059 w 6400800"/>
                <a:gd name="connsiteY3379" fmla="*/ 269081 h 514350"/>
                <a:gd name="connsiteX3380" fmla="*/ 5804059 w 6400800"/>
                <a:gd name="connsiteY3380" fmla="*/ 268129 h 514350"/>
                <a:gd name="connsiteX3381" fmla="*/ 5804059 w 6400800"/>
                <a:gd name="connsiteY3381" fmla="*/ 268129 h 514350"/>
                <a:gd name="connsiteX3382" fmla="*/ 5799296 w 6400800"/>
                <a:gd name="connsiteY3382" fmla="*/ 164306 h 514350"/>
                <a:gd name="connsiteX3383" fmla="*/ 5802154 w 6400800"/>
                <a:gd name="connsiteY3383" fmla="*/ 166211 h 514350"/>
                <a:gd name="connsiteX3384" fmla="*/ 5796439 w 6400800"/>
                <a:gd name="connsiteY3384" fmla="*/ 176689 h 514350"/>
                <a:gd name="connsiteX3385" fmla="*/ 5796439 w 6400800"/>
                <a:gd name="connsiteY3385" fmla="*/ 163354 h 514350"/>
                <a:gd name="connsiteX3386" fmla="*/ 5799296 w 6400800"/>
                <a:gd name="connsiteY3386" fmla="*/ 164306 h 514350"/>
                <a:gd name="connsiteX3387" fmla="*/ 5770721 w 6400800"/>
                <a:gd name="connsiteY3387" fmla="*/ 386239 h 514350"/>
                <a:gd name="connsiteX3388" fmla="*/ 5770721 w 6400800"/>
                <a:gd name="connsiteY3388" fmla="*/ 383381 h 514350"/>
                <a:gd name="connsiteX3389" fmla="*/ 5770721 w 6400800"/>
                <a:gd name="connsiteY3389" fmla="*/ 382429 h 514350"/>
                <a:gd name="connsiteX3390" fmla="*/ 5771674 w 6400800"/>
                <a:gd name="connsiteY3390" fmla="*/ 387191 h 514350"/>
                <a:gd name="connsiteX3391" fmla="*/ 5770721 w 6400800"/>
                <a:gd name="connsiteY3391" fmla="*/ 386239 h 514350"/>
                <a:gd name="connsiteX3392" fmla="*/ 5782151 w 6400800"/>
                <a:gd name="connsiteY3392" fmla="*/ 253841 h 514350"/>
                <a:gd name="connsiteX3393" fmla="*/ 5780246 w 6400800"/>
                <a:gd name="connsiteY3393" fmla="*/ 258604 h 514350"/>
                <a:gd name="connsiteX3394" fmla="*/ 5777389 w 6400800"/>
                <a:gd name="connsiteY3394" fmla="*/ 267176 h 514350"/>
                <a:gd name="connsiteX3395" fmla="*/ 5773579 w 6400800"/>
                <a:gd name="connsiteY3395" fmla="*/ 275749 h 514350"/>
                <a:gd name="connsiteX3396" fmla="*/ 5772626 w 6400800"/>
                <a:gd name="connsiteY3396" fmla="*/ 273844 h 514350"/>
                <a:gd name="connsiteX3397" fmla="*/ 5771674 w 6400800"/>
                <a:gd name="connsiteY3397" fmla="*/ 272891 h 514350"/>
                <a:gd name="connsiteX3398" fmla="*/ 5783104 w 6400800"/>
                <a:gd name="connsiteY3398" fmla="*/ 241459 h 514350"/>
                <a:gd name="connsiteX3399" fmla="*/ 5782151 w 6400800"/>
                <a:gd name="connsiteY3399" fmla="*/ 253841 h 514350"/>
                <a:gd name="connsiteX3400" fmla="*/ 5785962 w 6400800"/>
                <a:gd name="connsiteY3400" fmla="*/ 221456 h 514350"/>
                <a:gd name="connsiteX3401" fmla="*/ 5784056 w 6400800"/>
                <a:gd name="connsiteY3401" fmla="*/ 239554 h 514350"/>
                <a:gd name="connsiteX3402" fmla="*/ 5784056 w 6400800"/>
                <a:gd name="connsiteY3402" fmla="*/ 240506 h 514350"/>
                <a:gd name="connsiteX3403" fmla="*/ 5770721 w 6400800"/>
                <a:gd name="connsiteY3403" fmla="*/ 267176 h 514350"/>
                <a:gd name="connsiteX3404" fmla="*/ 5769769 w 6400800"/>
                <a:gd name="connsiteY3404" fmla="*/ 261461 h 514350"/>
                <a:gd name="connsiteX3405" fmla="*/ 5769769 w 6400800"/>
                <a:gd name="connsiteY3405" fmla="*/ 258604 h 514350"/>
                <a:gd name="connsiteX3406" fmla="*/ 5785962 w 6400800"/>
                <a:gd name="connsiteY3406" fmla="*/ 221456 h 514350"/>
                <a:gd name="connsiteX3407" fmla="*/ 5754529 w 6400800"/>
                <a:gd name="connsiteY3407" fmla="*/ 333851 h 514350"/>
                <a:gd name="connsiteX3408" fmla="*/ 5746909 w 6400800"/>
                <a:gd name="connsiteY3408" fmla="*/ 348139 h 514350"/>
                <a:gd name="connsiteX3409" fmla="*/ 5745956 w 6400800"/>
                <a:gd name="connsiteY3409" fmla="*/ 346234 h 514350"/>
                <a:gd name="connsiteX3410" fmla="*/ 5754529 w 6400800"/>
                <a:gd name="connsiteY3410" fmla="*/ 322421 h 514350"/>
                <a:gd name="connsiteX3411" fmla="*/ 5754529 w 6400800"/>
                <a:gd name="connsiteY3411" fmla="*/ 333851 h 514350"/>
                <a:gd name="connsiteX3412" fmla="*/ 5754529 w 6400800"/>
                <a:gd name="connsiteY3412" fmla="*/ 333851 h 514350"/>
                <a:gd name="connsiteX3413" fmla="*/ 5762149 w 6400800"/>
                <a:gd name="connsiteY3413" fmla="*/ 302419 h 514350"/>
                <a:gd name="connsiteX3414" fmla="*/ 5762149 w 6400800"/>
                <a:gd name="connsiteY3414" fmla="*/ 302419 h 514350"/>
                <a:gd name="connsiteX3415" fmla="*/ 5762149 w 6400800"/>
                <a:gd name="connsiteY3415" fmla="*/ 302419 h 514350"/>
                <a:gd name="connsiteX3416" fmla="*/ 5762149 w 6400800"/>
                <a:gd name="connsiteY3416" fmla="*/ 302419 h 514350"/>
                <a:gd name="connsiteX3417" fmla="*/ 5761196 w 6400800"/>
                <a:gd name="connsiteY3417" fmla="*/ 304324 h 514350"/>
                <a:gd name="connsiteX3418" fmla="*/ 5762149 w 6400800"/>
                <a:gd name="connsiteY3418" fmla="*/ 305276 h 514350"/>
                <a:gd name="connsiteX3419" fmla="*/ 5762149 w 6400800"/>
                <a:gd name="connsiteY3419" fmla="*/ 308134 h 514350"/>
                <a:gd name="connsiteX3420" fmla="*/ 5762149 w 6400800"/>
                <a:gd name="connsiteY3420" fmla="*/ 310039 h 514350"/>
                <a:gd name="connsiteX3421" fmla="*/ 5759292 w 6400800"/>
                <a:gd name="connsiteY3421" fmla="*/ 320516 h 514350"/>
                <a:gd name="connsiteX3422" fmla="*/ 5757387 w 6400800"/>
                <a:gd name="connsiteY3422" fmla="*/ 328136 h 514350"/>
                <a:gd name="connsiteX3423" fmla="*/ 5755481 w 6400800"/>
                <a:gd name="connsiteY3423" fmla="*/ 320516 h 514350"/>
                <a:gd name="connsiteX3424" fmla="*/ 5761196 w 6400800"/>
                <a:gd name="connsiteY3424" fmla="*/ 304324 h 514350"/>
                <a:gd name="connsiteX3425" fmla="*/ 5760244 w 6400800"/>
                <a:gd name="connsiteY3425" fmla="*/ 289084 h 514350"/>
                <a:gd name="connsiteX3426" fmla="*/ 5759292 w 6400800"/>
                <a:gd name="connsiteY3426" fmla="*/ 290989 h 514350"/>
                <a:gd name="connsiteX3427" fmla="*/ 5751671 w 6400800"/>
                <a:gd name="connsiteY3427" fmla="*/ 301466 h 514350"/>
                <a:gd name="connsiteX3428" fmla="*/ 5748814 w 6400800"/>
                <a:gd name="connsiteY3428" fmla="*/ 305276 h 514350"/>
                <a:gd name="connsiteX3429" fmla="*/ 5759292 w 6400800"/>
                <a:gd name="connsiteY3429" fmla="*/ 280511 h 514350"/>
                <a:gd name="connsiteX3430" fmla="*/ 5760244 w 6400800"/>
                <a:gd name="connsiteY3430" fmla="*/ 289084 h 514350"/>
                <a:gd name="connsiteX3431" fmla="*/ 5756434 w 6400800"/>
                <a:gd name="connsiteY3431" fmla="*/ 227171 h 514350"/>
                <a:gd name="connsiteX3432" fmla="*/ 5756434 w 6400800"/>
                <a:gd name="connsiteY3432" fmla="*/ 243364 h 514350"/>
                <a:gd name="connsiteX3433" fmla="*/ 5757387 w 6400800"/>
                <a:gd name="connsiteY3433" fmla="*/ 250984 h 514350"/>
                <a:gd name="connsiteX3434" fmla="*/ 5753576 w 6400800"/>
                <a:gd name="connsiteY3434" fmla="*/ 259556 h 514350"/>
                <a:gd name="connsiteX3435" fmla="*/ 5741194 w 6400800"/>
                <a:gd name="connsiteY3435" fmla="*/ 285274 h 514350"/>
                <a:gd name="connsiteX3436" fmla="*/ 5756434 w 6400800"/>
                <a:gd name="connsiteY3436" fmla="*/ 227171 h 514350"/>
                <a:gd name="connsiteX3437" fmla="*/ 5676424 w 6400800"/>
                <a:gd name="connsiteY3437" fmla="*/ 184309 h 514350"/>
                <a:gd name="connsiteX3438" fmla="*/ 5676424 w 6400800"/>
                <a:gd name="connsiteY3438" fmla="*/ 198596 h 514350"/>
                <a:gd name="connsiteX3439" fmla="*/ 5676424 w 6400800"/>
                <a:gd name="connsiteY3439" fmla="*/ 228124 h 514350"/>
                <a:gd name="connsiteX3440" fmla="*/ 5676424 w 6400800"/>
                <a:gd name="connsiteY3440" fmla="*/ 246221 h 514350"/>
                <a:gd name="connsiteX3441" fmla="*/ 5677376 w 6400800"/>
                <a:gd name="connsiteY3441" fmla="*/ 266224 h 514350"/>
                <a:gd name="connsiteX3442" fmla="*/ 5678329 w 6400800"/>
                <a:gd name="connsiteY3442" fmla="*/ 276701 h 514350"/>
                <a:gd name="connsiteX3443" fmla="*/ 5678329 w 6400800"/>
                <a:gd name="connsiteY3443" fmla="*/ 276701 h 514350"/>
                <a:gd name="connsiteX3444" fmla="*/ 5675471 w 6400800"/>
                <a:gd name="connsiteY3444" fmla="*/ 259556 h 514350"/>
                <a:gd name="connsiteX3445" fmla="*/ 5672614 w 6400800"/>
                <a:gd name="connsiteY3445" fmla="*/ 242411 h 514350"/>
                <a:gd name="connsiteX3446" fmla="*/ 5669756 w 6400800"/>
                <a:gd name="connsiteY3446" fmla="*/ 223361 h 514350"/>
                <a:gd name="connsiteX3447" fmla="*/ 5668804 w 6400800"/>
                <a:gd name="connsiteY3447" fmla="*/ 216694 h 514350"/>
                <a:gd name="connsiteX3448" fmla="*/ 5676424 w 6400800"/>
                <a:gd name="connsiteY3448" fmla="*/ 184309 h 514350"/>
                <a:gd name="connsiteX3449" fmla="*/ 5652612 w 6400800"/>
                <a:gd name="connsiteY3449" fmla="*/ 263366 h 514350"/>
                <a:gd name="connsiteX3450" fmla="*/ 5653564 w 6400800"/>
                <a:gd name="connsiteY3450" fmla="*/ 261461 h 514350"/>
                <a:gd name="connsiteX3451" fmla="*/ 5655469 w 6400800"/>
                <a:gd name="connsiteY3451" fmla="*/ 264319 h 514350"/>
                <a:gd name="connsiteX3452" fmla="*/ 5655469 w 6400800"/>
                <a:gd name="connsiteY3452" fmla="*/ 268129 h 514350"/>
                <a:gd name="connsiteX3453" fmla="*/ 5657374 w 6400800"/>
                <a:gd name="connsiteY3453" fmla="*/ 286226 h 514350"/>
                <a:gd name="connsiteX3454" fmla="*/ 5652612 w 6400800"/>
                <a:gd name="connsiteY3454" fmla="*/ 269081 h 514350"/>
                <a:gd name="connsiteX3455" fmla="*/ 5651659 w 6400800"/>
                <a:gd name="connsiteY3455" fmla="*/ 267176 h 514350"/>
                <a:gd name="connsiteX3456" fmla="*/ 5652612 w 6400800"/>
                <a:gd name="connsiteY3456" fmla="*/ 263366 h 514350"/>
                <a:gd name="connsiteX3457" fmla="*/ 5650706 w 6400800"/>
                <a:gd name="connsiteY3457" fmla="*/ 205264 h 514350"/>
                <a:gd name="connsiteX3458" fmla="*/ 5651659 w 6400800"/>
                <a:gd name="connsiteY3458" fmla="*/ 212884 h 514350"/>
                <a:gd name="connsiteX3459" fmla="*/ 5649754 w 6400800"/>
                <a:gd name="connsiteY3459" fmla="*/ 207169 h 514350"/>
                <a:gd name="connsiteX3460" fmla="*/ 5650706 w 6400800"/>
                <a:gd name="connsiteY3460" fmla="*/ 205264 h 514350"/>
                <a:gd name="connsiteX3461" fmla="*/ 5647849 w 6400800"/>
                <a:gd name="connsiteY3461" fmla="*/ 209074 h 514350"/>
                <a:gd name="connsiteX3462" fmla="*/ 5649754 w 6400800"/>
                <a:gd name="connsiteY3462" fmla="*/ 219551 h 514350"/>
                <a:gd name="connsiteX3463" fmla="*/ 5651659 w 6400800"/>
                <a:gd name="connsiteY3463" fmla="*/ 235744 h 514350"/>
                <a:gd name="connsiteX3464" fmla="*/ 5651659 w 6400800"/>
                <a:gd name="connsiteY3464" fmla="*/ 236696 h 514350"/>
                <a:gd name="connsiteX3465" fmla="*/ 5645944 w 6400800"/>
                <a:gd name="connsiteY3465" fmla="*/ 228124 h 514350"/>
                <a:gd name="connsiteX3466" fmla="*/ 5644039 w 6400800"/>
                <a:gd name="connsiteY3466" fmla="*/ 216694 h 514350"/>
                <a:gd name="connsiteX3467" fmla="*/ 5647849 w 6400800"/>
                <a:gd name="connsiteY3467" fmla="*/ 209074 h 514350"/>
                <a:gd name="connsiteX3468" fmla="*/ 5642134 w 6400800"/>
                <a:gd name="connsiteY3468" fmla="*/ 370046 h 514350"/>
                <a:gd name="connsiteX3469" fmla="*/ 5643087 w 6400800"/>
                <a:gd name="connsiteY3469" fmla="*/ 377666 h 514350"/>
                <a:gd name="connsiteX3470" fmla="*/ 5641181 w 6400800"/>
                <a:gd name="connsiteY3470" fmla="*/ 385286 h 514350"/>
                <a:gd name="connsiteX3471" fmla="*/ 5642134 w 6400800"/>
                <a:gd name="connsiteY3471" fmla="*/ 370046 h 514350"/>
                <a:gd name="connsiteX3472" fmla="*/ 5624037 w 6400800"/>
                <a:gd name="connsiteY3472" fmla="*/ 272891 h 514350"/>
                <a:gd name="connsiteX3473" fmla="*/ 5625942 w 6400800"/>
                <a:gd name="connsiteY3473" fmla="*/ 258604 h 514350"/>
                <a:gd name="connsiteX3474" fmla="*/ 5625942 w 6400800"/>
                <a:gd name="connsiteY3474" fmla="*/ 254794 h 514350"/>
                <a:gd name="connsiteX3475" fmla="*/ 5632609 w 6400800"/>
                <a:gd name="connsiteY3475" fmla="*/ 241459 h 514350"/>
                <a:gd name="connsiteX3476" fmla="*/ 5634514 w 6400800"/>
                <a:gd name="connsiteY3476" fmla="*/ 236696 h 514350"/>
                <a:gd name="connsiteX3477" fmla="*/ 5637371 w 6400800"/>
                <a:gd name="connsiteY3477" fmla="*/ 245269 h 514350"/>
                <a:gd name="connsiteX3478" fmla="*/ 5640229 w 6400800"/>
                <a:gd name="connsiteY3478" fmla="*/ 259556 h 514350"/>
                <a:gd name="connsiteX3479" fmla="*/ 5640229 w 6400800"/>
                <a:gd name="connsiteY3479" fmla="*/ 266224 h 514350"/>
                <a:gd name="connsiteX3480" fmla="*/ 5631656 w 6400800"/>
                <a:gd name="connsiteY3480" fmla="*/ 288131 h 514350"/>
                <a:gd name="connsiteX3481" fmla="*/ 5624037 w 6400800"/>
                <a:gd name="connsiteY3481" fmla="*/ 277654 h 514350"/>
                <a:gd name="connsiteX3482" fmla="*/ 5624037 w 6400800"/>
                <a:gd name="connsiteY3482" fmla="*/ 272891 h 514350"/>
                <a:gd name="connsiteX3483" fmla="*/ 5623084 w 6400800"/>
                <a:gd name="connsiteY3483" fmla="*/ 289084 h 514350"/>
                <a:gd name="connsiteX3484" fmla="*/ 5623084 w 6400800"/>
                <a:gd name="connsiteY3484" fmla="*/ 287179 h 514350"/>
                <a:gd name="connsiteX3485" fmla="*/ 5624989 w 6400800"/>
                <a:gd name="connsiteY3485" fmla="*/ 290989 h 514350"/>
                <a:gd name="connsiteX3486" fmla="*/ 5626894 w 6400800"/>
                <a:gd name="connsiteY3486" fmla="*/ 298609 h 514350"/>
                <a:gd name="connsiteX3487" fmla="*/ 5625942 w 6400800"/>
                <a:gd name="connsiteY3487" fmla="*/ 300514 h 514350"/>
                <a:gd name="connsiteX3488" fmla="*/ 5625942 w 6400800"/>
                <a:gd name="connsiteY3488" fmla="*/ 300514 h 514350"/>
                <a:gd name="connsiteX3489" fmla="*/ 5622131 w 6400800"/>
                <a:gd name="connsiteY3489" fmla="*/ 295751 h 514350"/>
                <a:gd name="connsiteX3490" fmla="*/ 5623084 w 6400800"/>
                <a:gd name="connsiteY3490" fmla="*/ 289084 h 514350"/>
                <a:gd name="connsiteX3491" fmla="*/ 5621179 w 6400800"/>
                <a:gd name="connsiteY3491" fmla="*/ 310991 h 514350"/>
                <a:gd name="connsiteX3492" fmla="*/ 5621179 w 6400800"/>
                <a:gd name="connsiteY3492" fmla="*/ 310991 h 514350"/>
                <a:gd name="connsiteX3493" fmla="*/ 5621179 w 6400800"/>
                <a:gd name="connsiteY3493" fmla="*/ 310991 h 514350"/>
                <a:gd name="connsiteX3494" fmla="*/ 5621179 w 6400800"/>
                <a:gd name="connsiteY3494" fmla="*/ 310991 h 514350"/>
                <a:gd name="connsiteX3495" fmla="*/ 5618321 w 6400800"/>
                <a:gd name="connsiteY3495" fmla="*/ 270034 h 514350"/>
                <a:gd name="connsiteX3496" fmla="*/ 5618321 w 6400800"/>
                <a:gd name="connsiteY3496" fmla="*/ 270034 h 514350"/>
                <a:gd name="connsiteX3497" fmla="*/ 5618321 w 6400800"/>
                <a:gd name="connsiteY3497" fmla="*/ 270034 h 514350"/>
                <a:gd name="connsiteX3498" fmla="*/ 5618321 w 6400800"/>
                <a:gd name="connsiteY3498" fmla="*/ 270034 h 514350"/>
                <a:gd name="connsiteX3499" fmla="*/ 5617369 w 6400800"/>
                <a:gd name="connsiteY3499" fmla="*/ 272891 h 514350"/>
                <a:gd name="connsiteX3500" fmla="*/ 5618321 w 6400800"/>
                <a:gd name="connsiteY3500" fmla="*/ 273844 h 514350"/>
                <a:gd name="connsiteX3501" fmla="*/ 5616417 w 6400800"/>
                <a:gd name="connsiteY3501" fmla="*/ 286226 h 514350"/>
                <a:gd name="connsiteX3502" fmla="*/ 5613559 w 6400800"/>
                <a:gd name="connsiteY3502" fmla="*/ 282416 h 514350"/>
                <a:gd name="connsiteX3503" fmla="*/ 5617369 w 6400800"/>
                <a:gd name="connsiteY3503" fmla="*/ 272891 h 514350"/>
                <a:gd name="connsiteX3504" fmla="*/ 5608796 w 6400800"/>
                <a:gd name="connsiteY3504" fmla="*/ 290989 h 514350"/>
                <a:gd name="connsiteX3505" fmla="*/ 5608796 w 6400800"/>
                <a:gd name="connsiteY3505" fmla="*/ 290989 h 514350"/>
                <a:gd name="connsiteX3506" fmla="*/ 5611654 w 6400800"/>
                <a:gd name="connsiteY3506" fmla="*/ 294799 h 514350"/>
                <a:gd name="connsiteX3507" fmla="*/ 5613559 w 6400800"/>
                <a:gd name="connsiteY3507" fmla="*/ 297656 h 514350"/>
                <a:gd name="connsiteX3508" fmla="*/ 5611654 w 6400800"/>
                <a:gd name="connsiteY3508" fmla="*/ 310991 h 514350"/>
                <a:gd name="connsiteX3509" fmla="*/ 5608796 w 6400800"/>
                <a:gd name="connsiteY3509" fmla="*/ 292894 h 514350"/>
                <a:gd name="connsiteX3510" fmla="*/ 5608796 w 6400800"/>
                <a:gd name="connsiteY3510" fmla="*/ 290989 h 514350"/>
                <a:gd name="connsiteX3511" fmla="*/ 5594509 w 6400800"/>
                <a:gd name="connsiteY3511" fmla="*/ 241459 h 514350"/>
                <a:gd name="connsiteX3512" fmla="*/ 5595462 w 6400800"/>
                <a:gd name="connsiteY3512" fmla="*/ 258604 h 514350"/>
                <a:gd name="connsiteX3513" fmla="*/ 5595462 w 6400800"/>
                <a:gd name="connsiteY3513" fmla="*/ 259556 h 514350"/>
                <a:gd name="connsiteX3514" fmla="*/ 5595462 w 6400800"/>
                <a:gd name="connsiteY3514" fmla="*/ 261461 h 514350"/>
                <a:gd name="connsiteX3515" fmla="*/ 5593556 w 6400800"/>
                <a:gd name="connsiteY3515" fmla="*/ 259556 h 514350"/>
                <a:gd name="connsiteX3516" fmla="*/ 5592604 w 6400800"/>
                <a:gd name="connsiteY3516" fmla="*/ 250031 h 514350"/>
                <a:gd name="connsiteX3517" fmla="*/ 5594509 w 6400800"/>
                <a:gd name="connsiteY3517" fmla="*/ 241459 h 514350"/>
                <a:gd name="connsiteX3518" fmla="*/ 5578317 w 6400800"/>
                <a:gd name="connsiteY3518" fmla="*/ 284321 h 514350"/>
                <a:gd name="connsiteX3519" fmla="*/ 5578317 w 6400800"/>
                <a:gd name="connsiteY3519" fmla="*/ 286226 h 514350"/>
                <a:gd name="connsiteX3520" fmla="*/ 5577364 w 6400800"/>
                <a:gd name="connsiteY3520" fmla="*/ 285274 h 514350"/>
                <a:gd name="connsiteX3521" fmla="*/ 5578317 w 6400800"/>
                <a:gd name="connsiteY3521" fmla="*/ 284321 h 514350"/>
                <a:gd name="connsiteX3522" fmla="*/ 5573554 w 6400800"/>
                <a:gd name="connsiteY3522" fmla="*/ 299561 h 514350"/>
                <a:gd name="connsiteX3523" fmla="*/ 5576412 w 6400800"/>
                <a:gd name="connsiteY3523" fmla="*/ 305276 h 514350"/>
                <a:gd name="connsiteX3524" fmla="*/ 5577364 w 6400800"/>
                <a:gd name="connsiteY3524" fmla="*/ 307181 h 514350"/>
                <a:gd name="connsiteX3525" fmla="*/ 5576412 w 6400800"/>
                <a:gd name="connsiteY3525" fmla="*/ 325279 h 514350"/>
                <a:gd name="connsiteX3526" fmla="*/ 5576412 w 6400800"/>
                <a:gd name="connsiteY3526" fmla="*/ 328136 h 514350"/>
                <a:gd name="connsiteX3527" fmla="*/ 5575459 w 6400800"/>
                <a:gd name="connsiteY3527" fmla="*/ 319564 h 514350"/>
                <a:gd name="connsiteX3528" fmla="*/ 5573554 w 6400800"/>
                <a:gd name="connsiteY3528" fmla="*/ 303371 h 514350"/>
                <a:gd name="connsiteX3529" fmla="*/ 5573554 w 6400800"/>
                <a:gd name="connsiteY3529" fmla="*/ 299561 h 514350"/>
                <a:gd name="connsiteX3530" fmla="*/ 5550694 w 6400800"/>
                <a:gd name="connsiteY3530" fmla="*/ 308134 h 514350"/>
                <a:gd name="connsiteX3531" fmla="*/ 5549742 w 6400800"/>
                <a:gd name="connsiteY3531" fmla="*/ 301466 h 514350"/>
                <a:gd name="connsiteX3532" fmla="*/ 5551646 w 6400800"/>
                <a:gd name="connsiteY3532" fmla="*/ 294799 h 514350"/>
                <a:gd name="connsiteX3533" fmla="*/ 5552599 w 6400800"/>
                <a:gd name="connsiteY3533" fmla="*/ 291941 h 514350"/>
                <a:gd name="connsiteX3534" fmla="*/ 5554504 w 6400800"/>
                <a:gd name="connsiteY3534" fmla="*/ 302419 h 514350"/>
                <a:gd name="connsiteX3535" fmla="*/ 5552599 w 6400800"/>
                <a:gd name="connsiteY3535" fmla="*/ 306229 h 514350"/>
                <a:gd name="connsiteX3536" fmla="*/ 5550694 w 6400800"/>
                <a:gd name="connsiteY3536" fmla="*/ 308134 h 514350"/>
                <a:gd name="connsiteX3537" fmla="*/ 5557362 w 6400800"/>
                <a:gd name="connsiteY3537" fmla="*/ 313849 h 514350"/>
                <a:gd name="connsiteX3538" fmla="*/ 5557362 w 6400800"/>
                <a:gd name="connsiteY3538" fmla="*/ 313849 h 514350"/>
                <a:gd name="connsiteX3539" fmla="*/ 5553551 w 6400800"/>
                <a:gd name="connsiteY3539" fmla="*/ 318611 h 514350"/>
                <a:gd name="connsiteX3540" fmla="*/ 5556409 w 6400800"/>
                <a:gd name="connsiteY3540" fmla="*/ 310039 h 514350"/>
                <a:gd name="connsiteX3541" fmla="*/ 5557362 w 6400800"/>
                <a:gd name="connsiteY3541" fmla="*/ 313849 h 514350"/>
                <a:gd name="connsiteX3542" fmla="*/ 5557362 w 6400800"/>
                <a:gd name="connsiteY3542" fmla="*/ 313849 h 514350"/>
                <a:gd name="connsiteX3543" fmla="*/ 5561171 w 6400800"/>
                <a:gd name="connsiteY3543" fmla="*/ 359569 h 514350"/>
                <a:gd name="connsiteX3544" fmla="*/ 5561171 w 6400800"/>
                <a:gd name="connsiteY3544" fmla="*/ 361474 h 514350"/>
                <a:gd name="connsiteX3545" fmla="*/ 5560219 w 6400800"/>
                <a:gd name="connsiteY3545" fmla="*/ 360521 h 514350"/>
                <a:gd name="connsiteX3546" fmla="*/ 5558314 w 6400800"/>
                <a:gd name="connsiteY3546" fmla="*/ 350996 h 514350"/>
                <a:gd name="connsiteX3547" fmla="*/ 5560219 w 6400800"/>
                <a:gd name="connsiteY3547" fmla="*/ 342424 h 514350"/>
                <a:gd name="connsiteX3548" fmla="*/ 5561171 w 6400800"/>
                <a:gd name="connsiteY3548" fmla="*/ 359569 h 514350"/>
                <a:gd name="connsiteX3549" fmla="*/ 5559267 w 6400800"/>
                <a:gd name="connsiteY3549" fmla="*/ 303371 h 514350"/>
                <a:gd name="connsiteX3550" fmla="*/ 5559267 w 6400800"/>
                <a:gd name="connsiteY3550" fmla="*/ 303371 h 514350"/>
                <a:gd name="connsiteX3551" fmla="*/ 5559267 w 6400800"/>
                <a:gd name="connsiteY3551" fmla="*/ 303371 h 514350"/>
                <a:gd name="connsiteX3552" fmla="*/ 5559267 w 6400800"/>
                <a:gd name="connsiteY3552" fmla="*/ 303371 h 514350"/>
                <a:gd name="connsiteX3553" fmla="*/ 5557362 w 6400800"/>
                <a:gd name="connsiteY3553" fmla="*/ 277654 h 514350"/>
                <a:gd name="connsiteX3554" fmla="*/ 5558314 w 6400800"/>
                <a:gd name="connsiteY3554" fmla="*/ 283369 h 514350"/>
                <a:gd name="connsiteX3555" fmla="*/ 5559267 w 6400800"/>
                <a:gd name="connsiteY3555" fmla="*/ 293846 h 514350"/>
                <a:gd name="connsiteX3556" fmla="*/ 5557362 w 6400800"/>
                <a:gd name="connsiteY3556" fmla="*/ 296704 h 514350"/>
                <a:gd name="connsiteX3557" fmla="*/ 5554504 w 6400800"/>
                <a:gd name="connsiteY3557" fmla="*/ 287179 h 514350"/>
                <a:gd name="connsiteX3558" fmla="*/ 5557362 w 6400800"/>
                <a:gd name="connsiteY3558" fmla="*/ 277654 h 514350"/>
                <a:gd name="connsiteX3559" fmla="*/ 5553551 w 6400800"/>
                <a:gd name="connsiteY3559" fmla="*/ 252889 h 514350"/>
                <a:gd name="connsiteX3560" fmla="*/ 5553551 w 6400800"/>
                <a:gd name="connsiteY3560" fmla="*/ 252889 h 514350"/>
                <a:gd name="connsiteX3561" fmla="*/ 5553551 w 6400800"/>
                <a:gd name="connsiteY3561" fmla="*/ 253841 h 514350"/>
                <a:gd name="connsiteX3562" fmla="*/ 5555456 w 6400800"/>
                <a:gd name="connsiteY3562" fmla="*/ 268129 h 514350"/>
                <a:gd name="connsiteX3563" fmla="*/ 5555456 w 6400800"/>
                <a:gd name="connsiteY3563" fmla="*/ 270986 h 514350"/>
                <a:gd name="connsiteX3564" fmla="*/ 5552599 w 6400800"/>
                <a:gd name="connsiteY3564" fmla="*/ 275749 h 514350"/>
                <a:gd name="connsiteX3565" fmla="*/ 5549742 w 6400800"/>
                <a:gd name="connsiteY3565" fmla="*/ 280511 h 514350"/>
                <a:gd name="connsiteX3566" fmla="*/ 5549742 w 6400800"/>
                <a:gd name="connsiteY3566" fmla="*/ 280511 h 514350"/>
                <a:gd name="connsiteX3567" fmla="*/ 5549742 w 6400800"/>
                <a:gd name="connsiteY3567" fmla="*/ 280511 h 514350"/>
                <a:gd name="connsiteX3568" fmla="*/ 5545931 w 6400800"/>
                <a:gd name="connsiteY3568" fmla="*/ 286226 h 514350"/>
                <a:gd name="connsiteX3569" fmla="*/ 5544979 w 6400800"/>
                <a:gd name="connsiteY3569" fmla="*/ 281464 h 514350"/>
                <a:gd name="connsiteX3570" fmla="*/ 5546884 w 6400800"/>
                <a:gd name="connsiteY3570" fmla="*/ 275749 h 514350"/>
                <a:gd name="connsiteX3571" fmla="*/ 5549742 w 6400800"/>
                <a:gd name="connsiteY3571" fmla="*/ 261461 h 514350"/>
                <a:gd name="connsiteX3572" fmla="*/ 5553551 w 6400800"/>
                <a:gd name="connsiteY3572" fmla="*/ 252889 h 514350"/>
                <a:gd name="connsiteX3573" fmla="*/ 5548789 w 6400800"/>
                <a:gd name="connsiteY3573" fmla="*/ 226219 h 514350"/>
                <a:gd name="connsiteX3574" fmla="*/ 5549742 w 6400800"/>
                <a:gd name="connsiteY3574" fmla="*/ 230029 h 514350"/>
                <a:gd name="connsiteX3575" fmla="*/ 5550694 w 6400800"/>
                <a:gd name="connsiteY3575" fmla="*/ 234791 h 514350"/>
                <a:gd name="connsiteX3576" fmla="*/ 5547837 w 6400800"/>
                <a:gd name="connsiteY3576" fmla="*/ 230029 h 514350"/>
                <a:gd name="connsiteX3577" fmla="*/ 5548789 w 6400800"/>
                <a:gd name="connsiteY3577" fmla="*/ 226219 h 514350"/>
                <a:gd name="connsiteX3578" fmla="*/ 5546884 w 6400800"/>
                <a:gd name="connsiteY3578" fmla="*/ 235744 h 514350"/>
                <a:gd name="connsiteX3579" fmla="*/ 5550694 w 6400800"/>
                <a:gd name="connsiteY3579" fmla="*/ 244316 h 514350"/>
                <a:gd name="connsiteX3580" fmla="*/ 5544979 w 6400800"/>
                <a:gd name="connsiteY3580" fmla="*/ 259556 h 514350"/>
                <a:gd name="connsiteX3581" fmla="*/ 5544026 w 6400800"/>
                <a:gd name="connsiteY3581" fmla="*/ 262414 h 514350"/>
                <a:gd name="connsiteX3582" fmla="*/ 5543074 w 6400800"/>
                <a:gd name="connsiteY3582" fmla="*/ 257651 h 514350"/>
                <a:gd name="connsiteX3583" fmla="*/ 5542121 w 6400800"/>
                <a:gd name="connsiteY3583" fmla="*/ 254794 h 514350"/>
                <a:gd name="connsiteX3584" fmla="*/ 5546884 w 6400800"/>
                <a:gd name="connsiteY3584" fmla="*/ 235744 h 514350"/>
                <a:gd name="connsiteX3585" fmla="*/ 5540217 w 6400800"/>
                <a:gd name="connsiteY3585" fmla="*/ 218599 h 514350"/>
                <a:gd name="connsiteX3586" fmla="*/ 5539264 w 6400800"/>
                <a:gd name="connsiteY3586" fmla="*/ 220504 h 514350"/>
                <a:gd name="connsiteX3587" fmla="*/ 5538312 w 6400800"/>
                <a:gd name="connsiteY3587" fmla="*/ 223361 h 514350"/>
                <a:gd name="connsiteX3588" fmla="*/ 5536406 w 6400800"/>
                <a:gd name="connsiteY3588" fmla="*/ 210026 h 514350"/>
                <a:gd name="connsiteX3589" fmla="*/ 5540217 w 6400800"/>
                <a:gd name="connsiteY3589" fmla="*/ 218599 h 514350"/>
                <a:gd name="connsiteX3590" fmla="*/ 5507831 w 6400800"/>
                <a:gd name="connsiteY3590" fmla="*/ 312896 h 514350"/>
                <a:gd name="connsiteX3591" fmla="*/ 5507831 w 6400800"/>
                <a:gd name="connsiteY3591" fmla="*/ 312896 h 514350"/>
                <a:gd name="connsiteX3592" fmla="*/ 5507831 w 6400800"/>
                <a:gd name="connsiteY3592" fmla="*/ 313849 h 514350"/>
                <a:gd name="connsiteX3593" fmla="*/ 5507831 w 6400800"/>
                <a:gd name="connsiteY3593" fmla="*/ 312896 h 514350"/>
                <a:gd name="connsiteX3594" fmla="*/ 5481162 w 6400800"/>
                <a:gd name="connsiteY3594" fmla="*/ 326231 h 514350"/>
                <a:gd name="connsiteX3595" fmla="*/ 5480209 w 6400800"/>
                <a:gd name="connsiteY3595" fmla="*/ 330994 h 514350"/>
                <a:gd name="connsiteX3596" fmla="*/ 5479256 w 6400800"/>
                <a:gd name="connsiteY3596" fmla="*/ 324326 h 514350"/>
                <a:gd name="connsiteX3597" fmla="*/ 5479256 w 6400800"/>
                <a:gd name="connsiteY3597" fmla="*/ 322421 h 514350"/>
                <a:gd name="connsiteX3598" fmla="*/ 5478304 w 6400800"/>
                <a:gd name="connsiteY3598" fmla="*/ 311944 h 514350"/>
                <a:gd name="connsiteX3599" fmla="*/ 5482114 w 6400800"/>
                <a:gd name="connsiteY3599" fmla="*/ 325279 h 514350"/>
                <a:gd name="connsiteX3600" fmla="*/ 5481162 w 6400800"/>
                <a:gd name="connsiteY3600" fmla="*/ 326231 h 514350"/>
                <a:gd name="connsiteX3601" fmla="*/ 5493544 w 6400800"/>
                <a:gd name="connsiteY3601" fmla="*/ 339566 h 514350"/>
                <a:gd name="connsiteX3602" fmla="*/ 5493544 w 6400800"/>
                <a:gd name="connsiteY3602" fmla="*/ 339566 h 514350"/>
                <a:gd name="connsiteX3603" fmla="*/ 5493544 w 6400800"/>
                <a:gd name="connsiteY3603" fmla="*/ 339566 h 514350"/>
                <a:gd name="connsiteX3604" fmla="*/ 5493544 w 6400800"/>
                <a:gd name="connsiteY3604" fmla="*/ 339566 h 514350"/>
                <a:gd name="connsiteX3605" fmla="*/ 5488781 w 6400800"/>
                <a:gd name="connsiteY3605" fmla="*/ 261461 h 514350"/>
                <a:gd name="connsiteX3606" fmla="*/ 5488781 w 6400800"/>
                <a:gd name="connsiteY3606" fmla="*/ 261461 h 514350"/>
                <a:gd name="connsiteX3607" fmla="*/ 5490687 w 6400800"/>
                <a:gd name="connsiteY3607" fmla="*/ 267176 h 514350"/>
                <a:gd name="connsiteX3608" fmla="*/ 5487829 w 6400800"/>
                <a:gd name="connsiteY3608" fmla="*/ 264319 h 514350"/>
                <a:gd name="connsiteX3609" fmla="*/ 5488781 w 6400800"/>
                <a:gd name="connsiteY3609" fmla="*/ 261461 h 514350"/>
                <a:gd name="connsiteX3610" fmla="*/ 5483067 w 6400800"/>
                <a:gd name="connsiteY3610" fmla="*/ 280511 h 514350"/>
                <a:gd name="connsiteX3611" fmla="*/ 5484971 w 6400800"/>
                <a:gd name="connsiteY3611" fmla="*/ 272891 h 514350"/>
                <a:gd name="connsiteX3612" fmla="*/ 5496401 w 6400800"/>
                <a:gd name="connsiteY3612" fmla="*/ 291941 h 514350"/>
                <a:gd name="connsiteX3613" fmla="*/ 5500212 w 6400800"/>
                <a:gd name="connsiteY3613" fmla="*/ 297656 h 514350"/>
                <a:gd name="connsiteX3614" fmla="*/ 5497354 w 6400800"/>
                <a:gd name="connsiteY3614" fmla="*/ 307181 h 514350"/>
                <a:gd name="connsiteX3615" fmla="*/ 5496401 w 6400800"/>
                <a:gd name="connsiteY3615" fmla="*/ 310991 h 514350"/>
                <a:gd name="connsiteX3616" fmla="*/ 5493544 w 6400800"/>
                <a:gd name="connsiteY3616" fmla="*/ 307181 h 514350"/>
                <a:gd name="connsiteX3617" fmla="*/ 5495449 w 6400800"/>
                <a:gd name="connsiteY3617" fmla="*/ 311944 h 514350"/>
                <a:gd name="connsiteX3618" fmla="*/ 5494496 w 6400800"/>
                <a:gd name="connsiteY3618" fmla="*/ 319564 h 514350"/>
                <a:gd name="connsiteX3619" fmla="*/ 5492592 w 6400800"/>
                <a:gd name="connsiteY3619" fmla="*/ 330041 h 514350"/>
                <a:gd name="connsiteX3620" fmla="*/ 5488781 w 6400800"/>
                <a:gd name="connsiteY3620" fmla="*/ 333851 h 514350"/>
                <a:gd name="connsiteX3621" fmla="*/ 5485924 w 6400800"/>
                <a:gd name="connsiteY3621" fmla="*/ 327184 h 514350"/>
                <a:gd name="connsiteX3622" fmla="*/ 5487829 w 6400800"/>
                <a:gd name="connsiteY3622" fmla="*/ 312896 h 514350"/>
                <a:gd name="connsiteX3623" fmla="*/ 5489734 w 6400800"/>
                <a:gd name="connsiteY3623" fmla="*/ 299561 h 514350"/>
                <a:gd name="connsiteX3624" fmla="*/ 5484019 w 6400800"/>
                <a:gd name="connsiteY3624" fmla="*/ 311944 h 514350"/>
                <a:gd name="connsiteX3625" fmla="*/ 5483067 w 6400800"/>
                <a:gd name="connsiteY3625" fmla="*/ 313849 h 514350"/>
                <a:gd name="connsiteX3626" fmla="*/ 5483067 w 6400800"/>
                <a:gd name="connsiteY3626" fmla="*/ 312896 h 514350"/>
                <a:gd name="connsiteX3627" fmla="*/ 5478304 w 6400800"/>
                <a:gd name="connsiteY3627" fmla="*/ 292894 h 514350"/>
                <a:gd name="connsiteX3628" fmla="*/ 5479256 w 6400800"/>
                <a:gd name="connsiteY3628" fmla="*/ 309086 h 514350"/>
                <a:gd name="connsiteX3629" fmla="*/ 5479256 w 6400800"/>
                <a:gd name="connsiteY3629" fmla="*/ 308134 h 514350"/>
                <a:gd name="connsiteX3630" fmla="*/ 5476399 w 6400800"/>
                <a:gd name="connsiteY3630" fmla="*/ 300514 h 514350"/>
                <a:gd name="connsiteX3631" fmla="*/ 5483067 w 6400800"/>
                <a:gd name="connsiteY3631" fmla="*/ 280511 h 514350"/>
                <a:gd name="connsiteX3632" fmla="*/ 5472589 w 6400800"/>
                <a:gd name="connsiteY3632" fmla="*/ 254794 h 514350"/>
                <a:gd name="connsiteX3633" fmla="*/ 5475446 w 6400800"/>
                <a:gd name="connsiteY3633" fmla="*/ 258604 h 514350"/>
                <a:gd name="connsiteX3634" fmla="*/ 5471637 w 6400800"/>
                <a:gd name="connsiteY3634" fmla="*/ 268129 h 514350"/>
                <a:gd name="connsiteX3635" fmla="*/ 5468779 w 6400800"/>
                <a:gd name="connsiteY3635" fmla="*/ 249079 h 514350"/>
                <a:gd name="connsiteX3636" fmla="*/ 5472589 w 6400800"/>
                <a:gd name="connsiteY3636" fmla="*/ 254794 h 514350"/>
                <a:gd name="connsiteX3637" fmla="*/ 5452587 w 6400800"/>
                <a:gd name="connsiteY3637" fmla="*/ 208121 h 514350"/>
                <a:gd name="connsiteX3638" fmla="*/ 5452587 w 6400800"/>
                <a:gd name="connsiteY3638" fmla="*/ 210026 h 514350"/>
                <a:gd name="connsiteX3639" fmla="*/ 5454492 w 6400800"/>
                <a:gd name="connsiteY3639" fmla="*/ 225266 h 514350"/>
                <a:gd name="connsiteX3640" fmla="*/ 5454492 w 6400800"/>
                <a:gd name="connsiteY3640" fmla="*/ 228124 h 514350"/>
                <a:gd name="connsiteX3641" fmla="*/ 5450681 w 6400800"/>
                <a:gd name="connsiteY3641" fmla="*/ 225266 h 514350"/>
                <a:gd name="connsiteX3642" fmla="*/ 5452587 w 6400800"/>
                <a:gd name="connsiteY3642" fmla="*/ 208121 h 514350"/>
                <a:gd name="connsiteX3643" fmla="*/ 5449729 w 6400800"/>
                <a:gd name="connsiteY3643" fmla="*/ 250031 h 514350"/>
                <a:gd name="connsiteX3644" fmla="*/ 5451634 w 6400800"/>
                <a:gd name="connsiteY3644" fmla="*/ 228124 h 514350"/>
                <a:gd name="connsiteX3645" fmla="*/ 5453539 w 6400800"/>
                <a:gd name="connsiteY3645" fmla="*/ 230029 h 514350"/>
                <a:gd name="connsiteX3646" fmla="*/ 5455444 w 6400800"/>
                <a:gd name="connsiteY3646" fmla="*/ 232886 h 514350"/>
                <a:gd name="connsiteX3647" fmla="*/ 5456396 w 6400800"/>
                <a:gd name="connsiteY3647" fmla="*/ 243364 h 514350"/>
                <a:gd name="connsiteX3648" fmla="*/ 5459254 w 6400800"/>
                <a:gd name="connsiteY3648" fmla="*/ 282416 h 514350"/>
                <a:gd name="connsiteX3649" fmla="*/ 5460206 w 6400800"/>
                <a:gd name="connsiteY3649" fmla="*/ 299561 h 514350"/>
                <a:gd name="connsiteX3650" fmla="*/ 5455444 w 6400800"/>
                <a:gd name="connsiteY3650" fmla="*/ 313849 h 514350"/>
                <a:gd name="connsiteX3651" fmla="*/ 5447824 w 6400800"/>
                <a:gd name="connsiteY3651" fmla="*/ 280511 h 514350"/>
                <a:gd name="connsiteX3652" fmla="*/ 5446871 w 6400800"/>
                <a:gd name="connsiteY3652" fmla="*/ 276701 h 514350"/>
                <a:gd name="connsiteX3653" fmla="*/ 5449729 w 6400800"/>
                <a:gd name="connsiteY3653" fmla="*/ 250031 h 514350"/>
                <a:gd name="connsiteX3654" fmla="*/ 5443062 w 6400800"/>
                <a:gd name="connsiteY3654" fmla="*/ 327184 h 514350"/>
                <a:gd name="connsiteX3655" fmla="*/ 5445919 w 6400800"/>
                <a:gd name="connsiteY3655" fmla="*/ 343376 h 514350"/>
                <a:gd name="connsiteX3656" fmla="*/ 5443062 w 6400800"/>
                <a:gd name="connsiteY3656" fmla="*/ 334804 h 514350"/>
                <a:gd name="connsiteX3657" fmla="*/ 5443062 w 6400800"/>
                <a:gd name="connsiteY3657" fmla="*/ 327184 h 514350"/>
                <a:gd name="connsiteX3658" fmla="*/ 5417344 w 6400800"/>
                <a:gd name="connsiteY3658" fmla="*/ 318611 h 514350"/>
                <a:gd name="connsiteX3659" fmla="*/ 5419249 w 6400800"/>
                <a:gd name="connsiteY3659" fmla="*/ 312896 h 514350"/>
                <a:gd name="connsiteX3660" fmla="*/ 5421154 w 6400800"/>
                <a:gd name="connsiteY3660" fmla="*/ 320516 h 514350"/>
                <a:gd name="connsiteX3661" fmla="*/ 5421154 w 6400800"/>
                <a:gd name="connsiteY3661" fmla="*/ 321469 h 514350"/>
                <a:gd name="connsiteX3662" fmla="*/ 5421154 w 6400800"/>
                <a:gd name="connsiteY3662" fmla="*/ 320516 h 514350"/>
                <a:gd name="connsiteX3663" fmla="*/ 5421154 w 6400800"/>
                <a:gd name="connsiteY3663" fmla="*/ 322421 h 514350"/>
                <a:gd name="connsiteX3664" fmla="*/ 5418296 w 6400800"/>
                <a:gd name="connsiteY3664" fmla="*/ 331946 h 514350"/>
                <a:gd name="connsiteX3665" fmla="*/ 5417344 w 6400800"/>
                <a:gd name="connsiteY3665" fmla="*/ 329089 h 514350"/>
                <a:gd name="connsiteX3666" fmla="*/ 5417344 w 6400800"/>
                <a:gd name="connsiteY3666" fmla="*/ 318611 h 514350"/>
                <a:gd name="connsiteX3667" fmla="*/ 5416392 w 6400800"/>
                <a:gd name="connsiteY3667" fmla="*/ 334804 h 514350"/>
                <a:gd name="connsiteX3668" fmla="*/ 5417344 w 6400800"/>
                <a:gd name="connsiteY3668" fmla="*/ 335756 h 514350"/>
                <a:gd name="connsiteX3669" fmla="*/ 5416392 w 6400800"/>
                <a:gd name="connsiteY3669" fmla="*/ 337661 h 514350"/>
                <a:gd name="connsiteX3670" fmla="*/ 5416392 w 6400800"/>
                <a:gd name="connsiteY3670" fmla="*/ 334804 h 514350"/>
                <a:gd name="connsiteX3671" fmla="*/ 5405914 w 6400800"/>
                <a:gd name="connsiteY3671" fmla="*/ 325279 h 514350"/>
                <a:gd name="connsiteX3672" fmla="*/ 5407819 w 6400800"/>
                <a:gd name="connsiteY3672" fmla="*/ 271939 h 514350"/>
                <a:gd name="connsiteX3673" fmla="*/ 5407819 w 6400800"/>
                <a:gd name="connsiteY3673" fmla="*/ 267176 h 514350"/>
                <a:gd name="connsiteX3674" fmla="*/ 5414487 w 6400800"/>
                <a:gd name="connsiteY3674" fmla="*/ 292894 h 514350"/>
                <a:gd name="connsiteX3675" fmla="*/ 5414487 w 6400800"/>
                <a:gd name="connsiteY3675" fmla="*/ 293846 h 514350"/>
                <a:gd name="connsiteX3676" fmla="*/ 5411629 w 6400800"/>
                <a:gd name="connsiteY3676" fmla="*/ 303371 h 514350"/>
                <a:gd name="connsiteX3677" fmla="*/ 5404962 w 6400800"/>
                <a:gd name="connsiteY3677" fmla="*/ 331946 h 514350"/>
                <a:gd name="connsiteX3678" fmla="*/ 5404962 w 6400800"/>
                <a:gd name="connsiteY3678" fmla="*/ 332899 h 514350"/>
                <a:gd name="connsiteX3679" fmla="*/ 5405914 w 6400800"/>
                <a:gd name="connsiteY3679" fmla="*/ 325279 h 514350"/>
                <a:gd name="connsiteX3680" fmla="*/ 5384006 w 6400800"/>
                <a:gd name="connsiteY3680" fmla="*/ 310991 h 514350"/>
                <a:gd name="connsiteX3681" fmla="*/ 5386864 w 6400800"/>
                <a:gd name="connsiteY3681" fmla="*/ 334804 h 514350"/>
                <a:gd name="connsiteX3682" fmla="*/ 5384959 w 6400800"/>
                <a:gd name="connsiteY3682" fmla="*/ 341471 h 514350"/>
                <a:gd name="connsiteX3683" fmla="*/ 5382101 w 6400800"/>
                <a:gd name="connsiteY3683" fmla="*/ 325279 h 514350"/>
                <a:gd name="connsiteX3684" fmla="*/ 5378292 w 6400800"/>
                <a:gd name="connsiteY3684" fmla="*/ 305276 h 514350"/>
                <a:gd name="connsiteX3685" fmla="*/ 5381149 w 6400800"/>
                <a:gd name="connsiteY3685" fmla="*/ 294799 h 514350"/>
                <a:gd name="connsiteX3686" fmla="*/ 5384006 w 6400800"/>
                <a:gd name="connsiteY3686" fmla="*/ 310991 h 514350"/>
                <a:gd name="connsiteX3687" fmla="*/ 5379244 w 6400800"/>
                <a:gd name="connsiteY3687" fmla="*/ 274796 h 514350"/>
                <a:gd name="connsiteX3688" fmla="*/ 5379244 w 6400800"/>
                <a:gd name="connsiteY3688" fmla="*/ 271939 h 514350"/>
                <a:gd name="connsiteX3689" fmla="*/ 5381149 w 6400800"/>
                <a:gd name="connsiteY3689" fmla="*/ 284321 h 514350"/>
                <a:gd name="connsiteX3690" fmla="*/ 5380196 w 6400800"/>
                <a:gd name="connsiteY3690" fmla="*/ 285274 h 514350"/>
                <a:gd name="connsiteX3691" fmla="*/ 5378292 w 6400800"/>
                <a:gd name="connsiteY3691" fmla="*/ 290036 h 514350"/>
                <a:gd name="connsiteX3692" fmla="*/ 5379244 w 6400800"/>
                <a:gd name="connsiteY3692" fmla="*/ 274796 h 514350"/>
                <a:gd name="connsiteX3693" fmla="*/ 5332571 w 6400800"/>
                <a:gd name="connsiteY3693" fmla="*/ 321469 h 514350"/>
                <a:gd name="connsiteX3694" fmla="*/ 5338287 w 6400800"/>
                <a:gd name="connsiteY3694" fmla="*/ 309086 h 514350"/>
                <a:gd name="connsiteX3695" fmla="*/ 5338287 w 6400800"/>
                <a:gd name="connsiteY3695" fmla="*/ 310039 h 514350"/>
                <a:gd name="connsiteX3696" fmla="*/ 5326856 w 6400800"/>
                <a:gd name="connsiteY3696" fmla="*/ 351949 h 514350"/>
                <a:gd name="connsiteX3697" fmla="*/ 5323999 w 6400800"/>
                <a:gd name="connsiteY3697" fmla="*/ 336709 h 514350"/>
                <a:gd name="connsiteX3698" fmla="*/ 5332571 w 6400800"/>
                <a:gd name="connsiteY3698" fmla="*/ 321469 h 514350"/>
                <a:gd name="connsiteX3699" fmla="*/ 5319237 w 6400800"/>
                <a:gd name="connsiteY3699" fmla="*/ 350996 h 514350"/>
                <a:gd name="connsiteX3700" fmla="*/ 5323046 w 6400800"/>
                <a:gd name="connsiteY3700" fmla="*/ 342424 h 514350"/>
                <a:gd name="connsiteX3701" fmla="*/ 5322094 w 6400800"/>
                <a:gd name="connsiteY3701" fmla="*/ 371951 h 514350"/>
                <a:gd name="connsiteX3702" fmla="*/ 5319237 w 6400800"/>
                <a:gd name="connsiteY3702" fmla="*/ 362426 h 514350"/>
                <a:gd name="connsiteX3703" fmla="*/ 5319237 w 6400800"/>
                <a:gd name="connsiteY3703" fmla="*/ 350996 h 514350"/>
                <a:gd name="connsiteX3704" fmla="*/ 5316379 w 6400800"/>
                <a:gd name="connsiteY3704" fmla="*/ 392906 h 514350"/>
                <a:gd name="connsiteX3705" fmla="*/ 5317331 w 6400800"/>
                <a:gd name="connsiteY3705" fmla="*/ 382429 h 514350"/>
                <a:gd name="connsiteX3706" fmla="*/ 5318284 w 6400800"/>
                <a:gd name="connsiteY3706" fmla="*/ 390049 h 514350"/>
                <a:gd name="connsiteX3707" fmla="*/ 5315426 w 6400800"/>
                <a:gd name="connsiteY3707" fmla="*/ 399574 h 514350"/>
                <a:gd name="connsiteX3708" fmla="*/ 5316379 w 6400800"/>
                <a:gd name="connsiteY3708" fmla="*/ 392906 h 514350"/>
                <a:gd name="connsiteX3709" fmla="*/ 5285899 w 6400800"/>
                <a:gd name="connsiteY3709" fmla="*/ 293846 h 514350"/>
                <a:gd name="connsiteX3710" fmla="*/ 5286851 w 6400800"/>
                <a:gd name="connsiteY3710" fmla="*/ 298609 h 514350"/>
                <a:gd name="connsiteX3711" fmla="*/ 5283994 w 6400800"/>
                <a:gd name="connsiteY3711" fmla="*/ 302419 h 514350"/>
                <a:gd name="connsiteX3712" fmla="*/ 5285899 w 6400800"/>
                <a:gd name="connsiteY3712" fmla="*/ 293846 h 514350"/>
                <a:gd name="connsiteX3713" fmla="*/ 5279231 w 6400800"/>
                <a:gd name="connsiteY3713" fmla="*/ 319564 h 514350"/>
                <a:gd name="connsiteX3714" fmla="*/ 5282089 w 6400800"/>
                <a:gd name="connsiteY3714" fmla="*/ 311944 h 514350"/>
                <a:gd name="connsiteX3715" fmla="*/ 5287804 w 6400800"/>
                <a:gd name="connsiteY3715" fmla="*/ 302419 h 514350"/>
                <a:gd name="connsiteX3716" fmla="*/ 5288756 w 6400800"/>
                <a:gd name="connsiteY3716" fmla="*/ 309086 h 514350"/>
                <a:gd name="connsiteX3717" fmla="*/ 5292567 w 6400800"/>
                <a:gd name="connsiteY3717" fmla="*/ 340519 h 514350"/>
                <a:gd name="connsiteX3718" fmla="*/ 5287804 w 6400800"/>
                <a:gd name="connsiteY3718" fmla="*/ 363379 h 514350"/>
                <a:gd name="connsiteX3719" fmla="*/ 5287804 w 6400800"/>
                <a:gd name="connsiteY3719" fmla="*/ 351949 h 514350"/>
                <a:gd name="connsiteX3720" fmla="*/ 5287804 w 6400800"/>
                <a:gd name="connsiteY3720" fmla="*/ 335756 h 514350"/>
                <a:gd name="connsiteX3721" fmla="*/ 5283994 w 6400800"/>
                <a:gd name="connsiteY3721" fmla="*/ 350996 h 514350"/>
                <a:gd name="connsiteX3722" fmla="*/ 5280184 w 6400800"/>
                <a:gd name="connsiteY3722" fmla="*/ 369094 h 514350"/>
                <a:gd name="connsiteX3723" fmla="*/ 5280184 w 6400800"/>
                <a:gd name="connsiteY3723" fmla="*/ 370046 h 514350"/>
                <a:gd name="connsiteX3724" fmla="*/ 5277326 w 6400800"/>
                <a:gd name="connsiteY3724" fmla="*/ 350044 h 514350"/>
                <a:gd name="connsiteX3725" fmla="*/ 5275421 w 6400800"/>
                <a:gd name="connsiteY3725" fmla="*/ 335756 h 514350"/>
                <a:gd name="connsiteX3726" fmla="*/ 5279231 w 6400800"/>
                <a:gd name="connsiteY3726" fmla="*/ 319564 h 514350"/>
                <a:gd name="connsiteX3727" fmla="*/ 5236369 w 6400800"/>
                <a:gd name="connsiteY3727" fmla="*/ 318611 h 514350"/>
                <a:gd name="connsiteX3728" fmla="*/ 5235417 w 6400800"/>
                <a:gd name="connsiteY3728" fmla="*/ 320516 h 514350"/>
                <a:gd name="connsiteX3729" fmla="*/ 5230654 w 6400800"/>
                <a:gd name="connsiteY3729" fmla="*/ 311944 h 514350"/>
                <a:gd name="connsiteX3730" fmla="*/ 5230654 w 6400800"/>
                <a:gd name="connsiteY3730" fmla="*/ 310991 h 514350"/>
                <a:gd name="connsiteX3731" fmla="*/ 5239226 w 6400800"/>
                <a:gd name="connsiteY3731" fmla="*/ 295751 h 514350"/>
                <a:gd name="connsiteX3732" fmla="*/ 5236369 w 6400800"/>
                <a:gd name="connsiteY3732" fmla="*/ 318611 h 514350"/>
                <a:gd name="connsiteX3733" fmla="*/ 5230654 w 6400800"/>
                <a:gd name="connsiteY3733" fmla="*/ 281464 h 514350"/>
                <a:gd name="connsiteX3734" fmla="*/ 5237321 w 6400800"/>
                <a:gd name="connsiteY3734" fmla="*/ 265271 h 514350"/>
                <a:gd name="connsiteX3735" fmla="*/ 5243989 w 6400800"/>
                <a:gd name="connsiteY3735" fmla="*/ 251936 h 514350"/>
                <a:gd name="connsiteX3736" fmla="*/ 5242084 w 6400800"/>
                <a:gd name="connsiteY3736" fmla="*/ 264319 h 514350"/>
                <a:gd name="connsiteX3737" fmla="*/ 5240179 w 6400800"/>
                <a:gd name="connsiteY3737" fmla="*/ 283369 h 514350"/>
                <a:gd name="connsiteX3738" fmla="*/ 5228749 w 6400800"/>
                <a:gd name="connsiteY3738" fmla="*/ 299561 h 514350"/>
                <a:gd name="connsiteX3739" fmla="*/ 5227796 w 6400800"/>
                <a:gd name="connsiteY3739" fmla="*/ 290036 h 514350"/>
                <a:gd name="connsiteX3740" fmla="*/ 5230654 w 6400800"/>
                <a:gd name="connsiteY3740" fmla="*/ 281464 h 514350"/>
                <a:gd name="connsiteX3741" fmla="*/ 5211604 w 6400800"/>
                <a:gd name="connsiteY3741" fmla="*/ 344329 h 514350"/>
                <a:gd name="connsiteX3742" fmla="*/ 5213509 w 6400800"/>
                <a:gd name="connsiteY3742" fmla="*/ 341471 h 514350"/>
                <a:gd name="connsiteX3743" fmla="*/ 5213509 w 6400800"/>
                <a:gd name="connsiteY3743" fmla="*/ 341471 h 514350"/>
                <a:gd name="connsiteX3744" fmla="*/ 5213509 w 6400800"/>
                <a:gd name="connsiteY3744" fmla="*/ 342424 h 514350"/>
                <a:gd name="connsiteX3745" fmla="*/ 5211604 w 6400800"/>
                <a:gd name="connsiteY3745" fmla="*/ 344329 h 514350"/>
                <a:gd name="connsiteX3746" fmla="*/ 5211604 w 6400800"/>
                <a:gd name="connsiteY3746" fmla="*/ 344329 h 514350"/>
                <a:gd name="connsiteX3747" fmla="*/ 5214462 w 6400800"/>
                <a:gd name="connsiteY3747" fmla="*/ 343376 h 514350"/>
                <a:gd name="connsiteX3748" fmla="*/ 5216367 w 6400800"/>
                <a:gd name="connsiteY3748" fmla="*/ 348139 h 514350"/>
                <a:gd name="connsiteX3749" fmla="*/ 5213509 w 6400800"/>
                <a:gd name="connsiteY3749" fmla="*/ 352901 h 514350"/>
                <a:gd name="connsiteX3750" fmla="*/ 5212556 w 6400800"/>
                <a:gd name="connsiteY3750" fmla="*/ 350996 h 514350"/>
                <a:gd name="connsiteX3751" fmla="*/ 5212556 w 6400800"/>
                <a:gd name="connsiteY3751" fmla="*/ 349091 h 514350"/>
                <a:gd name="connsiteX3752" fmla="*/ 5214462 w 6400800"/>
                <a:gd name="connsiteY3752" fmla="*/ 343376 h 514350"/>
                <a:gd name="connsiteX3753" fmla="*/ 5214462 w 6400800"/>
                <a:gd name="connsiteY3753" fmla="*/ 343376 h 514350"/>
                <a:gd name="connsiteX3754" fmla="*/ 5211604 w 6400800"/>
                <a:gd name="connsiteY3754" fmla="*/ 290989 h 514350"/>
                <a:gd name="connsiteX3755" fmla="*/ 5211604 w 6400800"/>
                <a:gd name="connsiteY3755" fmla="*/ 290989 h 514350"/>
                <a:gd name="connsiteX3756" fmla="*/ 5213509 w 6400800"/>
                <a:gd name="connsiteY3756" fmla="*/ 296704 h 514350"/>
                <a:gd name="connsiteX3757" fmla="*/ 5210651 w 6400800"/>
                <a:gd name="connsiteY3757" fmla="*/ 302419 h 514350"/>
                <a:gd name="connsiteX3758" fmla="*/ 5211604 w 6400800"/>
                <a:gd name="connsiteY3758" fmla="*/ 290989 h 514350"/>
                <a:gd name="connsiteX3759" fmla="*/ 5189696 w 6400800"/>
                <a:gd name="connsiteY3759" fmla="*/ 260509 h 514350"/>
                <a:gd name="connsiteX3760" fmla="*/ 5189696 w 6400800"/>
                <a:gd name="connsiteY3760" fmla="*/ 264319 h 514350"/>
                <a:gd name="connsiteX3761" fmla="*/ 5186839 w 6400800"/>
                <a:gd name="connsiteY3761" fmla="*/ 258604 h 514350"/>
                <a:gd name="connsiteX3762" fmla="*/ 5187792 w 6400800"/>
                <a:gd name="connsiteY3762" fmla="*/ 257651 h 514350"/>
                <a:gd name="connsiteX3763" fmla="*/ 5189696 w 6400800"/>
                <a:gd name="connsiteY3763" fmla="*/ 253841 h 514350"/>
                <a:gd name="connsiteX3764" fmla="*/ 5189696 w 6400800"/>
                <a:gd name="connsiteY3764" fmla="*/ 260509 h 514350"/>
                <a:gd name="connsiteX3765" fmla="*/ 5178267 w 6400800"/>
                <a:gd name="connsiteY3765" fmla="*/ 230981 h 514350"/>
                <a:gd name="connsiteX3766" fmla="*/ 5186839 w 6400800"/>
                <a:gd name="connsiteY3766" fmla="*/ 213836 h 514350"/>
                <a:gd name="connsiteX3767" fmla="*/ 5188744 w 6400800"/>
                <a:gd name="connsiteY3767" fmla="*/ 210026 h 514350"/>
                <a:gd name="connsiteX3768" fmla="*/ 5188744 w 6400800"/>
                <a:gd name="connsiteY3768" fmla="*/ 219551 h 514350"/>
                <a:gd name="connsiteX3769" fmla="*/ 5188744 w 6400800"/>
                <a:gd name="connsiteY3769" fmla="*/ 254794 h 514350"/>
                <a:gd name="connsiteX3770" fmla="*/ 5185887 w 6400800"/>
                <a:gd name="connsiteY3770" fmla="*/ 258604 h 514350"/>
                <a:gd name="connsiteX3771" fmla="*/ 5185887 w 6400800"/>
                <a:gd name="connsiteY3771" fmla="*/ 258604 h 514350"/>
                <a:gd name="connsiteX3772" fmla="*/ 5178267 w 6400800"/>
                <a:gd name="connsiteY3772" fmla="*/ 243364 h 514350"/>
                <a:gd name="connsiteX3773" fmla="*/ 5175409 w 6400800"/>
                <a:gd name="connsiteY3773" fmla="*/ 238601 h 514350"/>
                <a:gd name="connsiteX3774" fmla="*/ 5178267 w 6400800"/>
                <a:gd name="connsiteY3774" fmla="*/ 230981 h 514350"/>
                <a:gd name="connsiteX3775" fmla="*/ 5168742 w 6400800"/>
                <a:gd name="connsiteY3775" fmla="*/ 238601 h 514350"/>
                <a:gd name="connsiteX3776" fmla="*/ 5168742 w 6400800"/>
                <a:gd name="connsiteY3776" fmla="*/ 238601 h 514350"/>
                <a:gd name="connsiteX3777" fmla="*/ 5168742 w 6400800"/>
                <a:gd name="connsiteY3777" fmla="*/ 238601 h 514350"/>
                <a:gd name="connsiteX3778" fmla="*/ 5168742 w 6400800"/>
                <a:gd name="connsiteY3778" fmla="*/ 238601 h 514350"/>
                <a:gd name="connsiteX3779" fmla="*/ 5166837 w 6400800"/>
                <a:gd name="connsiteY3779" fmla="*/ 280511 h 514350"/>
                <a:gd name="connsiteX3780" fmla="*/ 5167789 w 6400800"/>
                <a:gd name="connsiteY3780" fmla="*/ 259556 h 514350"/>
                <a:gd name="connsiteX3781" fmla="*/ 5167789 w 6400800"/>
                <a:gd name="connsiteY3781" fmla="*/ 259556 h 514350"/>
                <a:gd name="connsiteX3782" fmla="*/ 5171599 w 6400800"/>
                <a:gd name="connsiteY3782" fmla="*/ 248126 h 514350"/>
                <a:gd name="connsiteX3783" fmla="*/ 5177314 w 6400800"/>
                <a:gd name="connsiteY3783" fmla="*/ 263366 h 514350"/>
                <a:gd name="connsiteX3784" fmla="*/ 5179219 w 6400800"/>
                <a:gd name="connsiteY3784" fmla="*/ 267176 h 514350"/>
                <a:gd name="connsiteX3785" fmla="*/ 5176362 w 6400800"/>
                <a:gd name="connsiteY3785" fmla="*/ 271939 h 514350"/>
                <a:gd name="connsiteX3786" fmla="*/ 5166837 w 6400800"/>
                <a:gd name="connsiteY3786" fmla="*/ 287179 h 514350"/>
                <a:gd name="connsiteX3787" fmla="*/ 5166837 w 6400800"/>
                <a:gd name="connsiteY3787" fmla="*/ 280511 h 514350"/>
                <a:gd name="connsiteX3788" fmla="*/ 5166837 w 6400800"/>
                <a:gd name="connsiteY3788" fmla="*/ 307181 h 514350"/>
                <a:gd name="connsiteX3789" fmla="*/ 5170646 w 6400800"/>
                <a:gd name="connsiteY3789" fmla="*/ 296704 h 514350"/>
                <a:gd name="connsiteX3790" fmla="*/ 5171599 w 6400800"/>
                <a:gd name="connsiteY3790" fmla="*/ 293846 h 514350"/>
                <a:gd name="connsiteX3791" fmla="*/ 5176362 w 6400800"/>
                <a:gd name="connsiteY3791" fmla="*/ 289084 h 514350"/>
                <a:gd name="connsiteX3792" fmla="*/ 5181124 w 6400800"/>
                <a:gd name="connsiteY3792" fmla="*/ 284321 h 514350"/>
                <a:gd name="connsiteX3793" fmla="*/ 5175409 w 6400800"/>
                <a:gd name="connsiteY3793" fmla="*/ 288131 h 514350"/>
                <a:gd name="connsiteX3794" fmla="*/ 5172551 w 6400800"/>
                <a:gd name="connsiteY3794" fmla="*/ 290036 h 514350"/>
                <a:gd name="connsiteX3795" fmla="*/ 5179219 w 6400800"/>
                <a:gd name="connsiteY3795" fmla="*/ 272891 h 514350"/>
                <a:gd name="connsiteX3796" fmla="*/ 5180171 w 6400800"/>
                <a:gd name="connsiteY3796" fmla="*/ 270034 h 514350"/>
                <a:gd name="connsiteX3797" fmla="*/ 5184934 w 6400800"/>
                <a:gd name="connsiteY3797" fmla="*/ 280511 h 514350"/>
                <a:gd name="connsiteX3798" fmla="*/ 5190649 w 6400800"/>
                <a:gd name="connsiteY3798" fmla="*/ 292894 h 514350"/>
                <a:gd name="connsiteX3799" fmla="*/ 5190649 w 6400800"/>
                <a:gd name="connsiteY3799" fmla="*/ 298609 h 514350"/>
                <a:gd name="connsiteX3800" fmla="*/ 5192554 w 6400800"/>
                <a:gd name="connsiteY3800" fmla="*/ 330041 h 514350"/>
                <a:gd name="connsiteX3801" fmla="*/ 5192554 w 6400800"/>
                <a:gd name="connsiteY3801" fmla="*/ 335756 h 514350"/>
                <a:gd name="connsiteX3802" fmla="*/ 5192554 w 6400800"/>
                <a:gd name="connsiteY3802" fmla="*/ 336709 h 514350"/>
                <a:gd name="connsiteX3803" fmla="*/ 5191601 w 6400800"/>
                <a:gd name="connsiteY3803" fmla="*/ 338614 h 514350"/>
                <a:gd name="connsiteX3804" fmla="*/ 5187792 w 6400800"/>
                <a:gd name="connsiteY3804" fmla="*/ 348139 h 514350"/>
                <a:gd name="connsiteX3805" fmla="*/ 5183981 w 6400800"/>
                <a:gd name="connsiteY3805" fmla="*/ 309086 h 514350"/>
                <a:gd name="connsiteX3806" fmla="*/ 5177314 w 6400800"/>
                <a:gd name="connsiteY3806" fmla="*/ 348139 h 514350"/>
                <a:gd name="connsiteX3807" fmla="*/ 5176362 w 6400800"/>
                <a:gd name="connsiteY3807" fmla="*/ 354806 h 514350"/>
                <a:gd name="connsiteX3808" fmla="*/ 5174456 w 6400800"/>
                <a:gd name="connsiteY3808" fmla="*/ 349091 h 514350"/>
                <a:gd name="connsiteX3809" fmla="*/ 5171599 w 6400800"/>
                <a:gd name="connsiteY3809" fmla="*/ 341471 h 514350"/>
                <a:gd name="connsiteX3810" fmla="*/ 5173504 w 6400800"/>
                <a:gd name="connsiteY3810" fmla="*/ 328136 h 514350"/>
                <a:gd name="connsiteX3811" fmla="*/ 5169694 w 6400800"/>
                <a:gd name="connsiteY3811" fmla="*/ 338614 h 514350"/>
                <a:gd name="connsiteX3812" fmla="*/ 5167789 w 6400800"/>
                <a:gd name="connsiteY3812" fmla="*/ 334804 h 514350"/>
                <a:gd name="connsiteX3813" fmla="*/ 5165884 w 6400800"/>
                <a:gd name="connsiteY3813" fmla="*/ 312896 h 514350"/>
                <a:gd name="connsiteX3814" fmla="*/ 5166837 w 6400800"/>
                <a:gd name="connsiteY3814" fmla="*/ 307181 h 514350"/>
                <a:gd name="connsiteX3815" fmla="*/ 5161121 w 6400800"/>
                <a:gd name="connsiteY3815" fmla="*/ 218599 h 514350"/>
                <a:gd name="connsiteX3816" fmla="*/ 5164931 w 6400800"/>
                <a:gd name="connsiteY3816" fmla="*/ 229076 h 514350"/>
                <a:gd name="connsiteX3817" fmla="*/ 5161121 w 6400800"/>
                <a:gd name="connsiteY3817" fmla="*/ 248126 h 514350"/>
                <a:gd name="connsiteX3818" fmla="*/ 5157312 w 6400800"/>
                <a:gd name="connsiteY3818" fmla="*/ 206216 h 514350"/>
                <a:gd name="connsiteX3819" fmla="*/ 5161121 w 6400800"/>
                <a:gd name="connsiteY3819" fmla="*/ 218599 h 514350"/>
                <a:gd name="connsiteX3820" fmla="*/ 5148739 w 6400800"/>
                <a:gd name="connsiteY3820" fmla="*/ 256699 h 514350"/>
                <a:gd name="connsiteX3821" fmla="*/ 5149692 w 6400800"/>
                <a:gd name="connsiteY3821" fmla="*/ 255746 h 514350"/>
                <a:gd name="connsiteX3822" fmla="*/ 5149692 w 6400800"/>
                <a:gd name="connsiteY3822" fmla="*/ 283369 h 514350"/>
                <a:gd name="connsiteX3823" fmla="*/ 5149692 w 6400800"/>
                <a:gd name="connsiteY3823" fmla="*/ 284321 h 514350"/>
                <a:gd name="connsiteX3824" fmla="*/ 5143024 w 6400800"/>
                <a:gd name="connsiteY3824" fmla="*/ 263366 h 514350"/>
                <a:gd name="connsiteX3825" fmla="*/ 5148739 w 6400800"/>
                <a:gd name="connsiteY3825" fmla="*/ 256699 h 514350"/>
                <a:gd name="connsiteX3826" fmla="*/ 5087779 w 6400800"/>
                <a:gd name="connsiteY3826" fmla="*/ 317659 h 514350"/>
                <a:gd name="connsiteX3827" fmla="*/ 5087779 w 6400800"/>
                <a:gd name="connsiteY3827" fmla="*/ 315754 h 514350"/>
                <a:gd name="connsiteX3828" fmla="*/ 5087779 w 6400800"/>
                <a:gd name="connsiteY3828" fmla="*/ 317659 h 514350"/>
                <a:gd name="connsiteX3829" fmla="*/ 5087779 w 6400800"/>
                <a:gd name="connsiteY3829" fmla="*/ 317659 h 514350"/>
                <a:gd name="connsiteX3830" fmla="*/ 5122069 w 6400800"/>
                <a:gd name="connsiteY3830" fmla="*/ 298609 h 514350"/>
                <a:gd name="connsiteX3831" fmla="*/ 5128737 w 6400800"/>
                <a:gd name="connsiteY3831" fmla="*/ 287179 h 514350"/>
                <a:gd name="connsiteX3832" fmla="*/ 5124926 w 6400800"/>
                <a:gd name="connsiteY3832" fmla="*/ 327184 h 514350"/>
                <a:gd name="connsiteX3833" fmla="*/ 5121117 w 6400800"/>
                <a:gd name="connsiteY3833" fmla="*/ 318611 h 514350"/>
                <a:gd name="connsiteX3834" fmla="*/ 5117306 w 6400800"/>
                <a:gd name="connsiteY3834" fmla="*/ 308134 h 514350"/>
                <a:gd name="connsiteX3835" fmla="*/ 5122069 w 6400800"/>
                <a:gd name="connsiteY3835" fmla="*/ 298609 h 514350"/>
                <a:gd name="connsiteX3836" fmla="*/ 5110639 w 6400800"/>
                <a:gd name="connsiteY3836" fmla="*/ 321469 h 514350"/>
                <a:gd name="connsiteX3837" fmla="*/ 5110639 w 6400800"/>
                <a:gd name="connsiteY3837" fmla="*/ 321469 h 514350"/>
                <a:gd name="connsiteX3838" fmla="*/ 5118259 w 6400800"/>
                <a:gd name="connsiteY3838" fmla="*/ 344329 h 514350"/>
                <a:gd name="connsiteX3839" fmla="*/ 5116354 w 6400800"/>
                <a:gd name="connsiteY3839" fmla="*/ 347186 h 514350"/>
                <a:gd name="connsiteX3840" fmla="*/ 5114449 w 6400800"/>
                <a:gd name="connsiteY3840" fmla="*/ 349091 h 514350"/>
                <a:gd name="connsiteX3841" fmla="*/ 5110639 w 6400800"/>
                <a:gd name="connsiteY3841" fmla="*/ 335756 h 514350"/>
                <a:gd name="connsiteX3842" fmla="*/ 5107781 w 6400800"/>
                <a:gd name="connsiteY3842" fmla="*/ 327184 h 514350"/>
                <a:gd name="connsiteX3843" fmla="*/ 5110639 w 6400800"/>
                <a:gd name="connsiteY3843" fmla="*/ 321469 h 514350"/>
                <a:gd name="connsiteX3844" fmla="*/ 5105876 w 6400800"/>
                <a:gd name="connsiteY3844" fmla="*/ 308134 h 514350"/>
                <a:gd name="connsiteX3845" fmla="*/ 5103019 w 6400800"/>
                <a:gd name="connsiteY3845" fmla="*/ 311944 h 514350"/>
                <a:gd name="connsiteX3846" fmla="*/ 5101114 w 6400800"/>
                <a:gd name="connsiteY3846" fmla="*/ 306229 h 514350"/>
                <a:gd name="connsiteX3847" fmla="*/ 5101114 w 6400800"/>
                <a:gd name="connsiteY3847" fmla="*/ 304324 h 514350"/>
                <a:gd name="connsiteX3848" fmla="*/ 5101114 w 6400800"/>
                <a:gd name="connsiteY3848" fmla="*/ 305276 h 514350"/>
                <a:gd name="connsiteX3849" fmla="*/ 5096351 w 6400800"/>
                <a:gd name="connsiteY3849" fmla="*/ 288131 h 514350"/>
                <a:gd name="connsiteX3850" fmla="*/ 5097304 w 6400800"/>
                <a:gd name="connsiteY3850" fmla="*/ 281464 h 514350"/>
                <a:gd name="connsiteX3851" fmla="*/ 5105876 w 6400800"/>
                <a:gd name="connsiteY3851" fmla="*/ 308134 h 514350"/>
                <a:gd name="connsiteX3852" fmla="*/ 5097304 w 6400800"/>
                <a:gd name="connsiteY3852" fmla="*/ 282416 h 514350"/>
                <a:gd name="connsiteX3853" fmla="*/ 5095399 w 6400800"/>
                <a:gd name="connsiteY3853" fmla="*/ 286226 h 514350"/>
                <a:gd name="connsiteX3854" fmla="*/ 5093494 w 6400800"/>
                <a:gd name="connsiteY3854" fmla="*/ 279559 h 514350"/>
                <a:gd name="connsiteX3855" fmla="*/ 5087779 w 6400800"/>
                <a:gd name="connsiteY3855" fmla="*/ 258604 h 514350"/>
                <a:gd name="connsiteX3856" fmla="*/ 5089684 w 6400800"/>
                <a:gd name="connsiteY3856" fmla="*/ 257651 h 514350"/>
                <a:gd name="connsiteX3857" fmla="*/ 5097304 w 6400800"/>
                <a:gd name="connsiteY3857" fmla="*/ 282416 h 514350"/>
                <a:gd name="connsiteX3858" fmla="*/ 5080159 w 6400800"/>
                <a:gd name="connsiteY3858" fmla="*/ 224314 h 514350"/>
                <a:gd name="connsiteX3859" fmla="*/ 5089684 w 6400800"/>
                <a:gd name="connsiteY3859" fmla="*/ 254794 h 514350"/>
                <a:gd name="connsiteX3860" fmla="*/ 5087779 w 6400800"/>
                <a:gd name="connsiteY3860" fmla="*/ 254794 h 514350"/>
                <a:gd name="connsiteX3861" fmla="*/ 5081112 w 6400800"/>
                <a:gd name="connsiteY3861" fmla="*/ 228124 h 514350"/>
                <a:gd name="connsiteX3862" fmla="*/ 5080159 w 6400800"/>
                <a:gd name="connsiteY3862" fmla="*/ 224314 h 514350"/>
                <a:gd name="connsiteX3863" fmla="*/ 5080159 w 6400800"/>
                <a:gd name="connsiteY3863" fmla="*/ 224314 h 514350"/>
                <a:gd name="connsiteX3864" fmla="*/ 5076349 w 6400800"/>
                <a:gd name="connsiteY3864" fmla="*/ 272891 h 514350"/>
                <a:gd name="connsiteX3865" fmla="*/ 5076349 w 6400800"/>
                <a:gd name="connsiteY3865" fmla="*/ 268129 h 514350"/>
                <a:gd name="connsiteX3866" fmla="*/ 5079206 w 6400800"/>
                <a:gd name="connsiteY3866" fmla="*/ 283369 h 514350"/>
                <a:gd name="connsiteX3867" fmla="*/ 5083017 w 6400800"/>
                <a:gd name="connsiteY3867" fmla="*/ 301466 h 514350"/>
                <a:gd name="connsiteX3868" fmla="*/ 5083017 w 6400800"/>
                <a:gd name="connsiteY3868" fmla="*/ 304324 h 514350"/>
                <a:gd name="connsiteX3869" fmla="*/ 5082064 w 6400800"/>
                <a:gd name="connsiteY3869" fmla="*/ 311944 h 514350"/>
                <a:gd name="connsiteX3870" fmla="*/ 5073492 w 6400800"/>
                <a:gd name="connsiteY3870" fmla="*/ 292894 h 514350"/>
                <a:gd name="connsiteX3871" fmla="*/ 5076349 w 6400800"/>
                <a:gd name="connsiteY3871" fmla="*/ 272891 h 514350"/>
                <a:gd name="connsiteX3872" fmla="*/ 5066824 w 6400800"/>
                <a:gd name="connsiteY3872" fmla="*/ 377666 h 514350"/>
                <a:gd name="connsiteX3873" fmla="*/ 5066824 w 6400800"/>
                <a:gd name="connsiteY3873" fmla="*/ 380524 h 514350"/>
                <a:gd name="connsiteX3874" fmla="*/ 5066824 w 6400800"/>
                <a:gd name="connsiteY3874" fmla="*/ 383381 h 514350"/>
                <a:gd name="connsiteX3875" fmla="*/ 5065871 w 6400800"/>
                <a:gd name="connsiteY3875" fmla="*/ 384334 h 514350"/>
                <a:gd name="connsiteX3876" fmla="*/ 5064919 w 6400800"/>
                <a:gd name="connsiteY3876" fmla="*/ 381476 h 514350"/>
                <a:gd name="connsiteX3877" fmla="*/ 5066824 w 6400800"/>
                <a:gd name="connsiteY3877" fmla="*/ 377666 h 514350"/>
                <a:gd name="connsiteX3878" fmla="*/ 5057299 w 6400800"/>
                <a:gd name="connsiteY3878" fmla="*/ 303371 h 514350"/>
                <a:gd name="connsiteX3879" fmla="*/ 5051584 w 6400800"/>
                <a:gd name="connsiteY3879" fmla="*/ 294799 h 514350"/>
                <a:gd name="connsiteX3880" fmla="*/ 5052537 w 6400800"/>
                <a:gd name="connsiteY3880" fmla="*/ 290989 h 514350"/>
                <a:gd name="connsiteX3881" fmla="*/ 5055394 w 6400800"/>
                <a:gd name="connsiteY3881" fmla="*/ 287179 h 514350"/>
                <a:gd name="connsiteX3882" fmla="*/ 5057299 w 6400800"/>
                <a:gd name="connsiteY3882" fmla="*/ 303371 h 514350"/>
                <a:gd name="connsiteX3883" fmla="*/ 5050631 w 6400800"/>
                <a:gd name="connsiteY3883" fmla="*/ 252889 h 514350"/>
                <a:gd name="connsiteX3884" fmla="*/ 5052537 w 6400800"/>
                <a:gd name="connsiteY3884" fmla="*/ 258604 h 514350"/>
                <a:gd name="connsiteX3885" fmla="*/ 5053489 w 6400800"/>
                <a:gd name="connsiteY3885" fmla="*/ 260509 h 514350"/>
                <a:gd name="connsiteX3886" fmla="*/ 5054442 w 6400800"/>
                <a:gd name="connsiteY3886" fmla="*/ 268129 h 514350"/>
                <a:gd name="connsiteX3887" fmla="*/ 5052537 w 6400800"/>
                <a:gd name="connsiteY3887" fmla="*/ 273844 h 514350"/>
                <a:gd name="connsiteX3888" fmla="*/ 5051584 w 6400800"/>
                <a:gd name="connsiteY3888" fmla="*/ 276701 h 514350"/>
                <a:gd name="connsiteX3889" fmla="*/ 5048726 w 6400800"/>
                <a:gd name="connsiteY3889" fmla="*/ 279559 h 514350"/>
                <a:gd name="connsiteX3890" fmla="*/ 5048726 w 6400800"/>
                <a:gd name="connsiteY3890" fmla="*/ 278606 h 514350"/>
                <a:gd name="connsiteX3891" fmla="*/ 5048726 w 6400800"/>
                <a:gd name="connsiteY3891" fmla="*/ 274796 h 514350"/>
                <a:gd name="connsiteX3892" fmla="*/ 5049679 w 6400800"/>
                <a:gd name="connsiteY3892" fmla="*/ 268129 h 514350"/>
                <a:gd name="connsiteX3893" fmla="*/ 5050631 w 6400800"/>
                <a:gd name="connsiteY3893" fmla="*/ 262414 h 514350"/>
                <a:gd name="connsiteX3894" fmla="*/ 5048726 w 6400800"/>
                <a:gd name="connsiteY3894" fmla="*/ 268129 h 514350"/>
                <a:gd name="connsiteX3895" fmla="*/ 5048726 w 6400800"/>
                <a:gd name="connsiteY3895" fmla="*/ 269081 h 514350"/>
                <a:gd name="connsiteX3896" fmla="*/ 5048726 w 6400800"/>
                <a:gd name="connsiteY3896" fmla="*/ 266224 h 514350"/>
                <a:gd name="connsiteX3897" fmla="*/ 5050631 w 6400800"/>
                <a:gd name="connsiteY3897" fmla="*/ 252889 h 514350"/>
                <a:gd name="connsiteX3898" fmla="*/ 5020151 w 6400800"/>
                <a:gd name="connsiteY3898" fmla="*/ 390049 h 514350"/>
                <a:gd name="connsiteX3899" fmla="*/ 5014437 w 6400800"/>
                <a:gd name="connsiteY3899" fmla="*/ 376714 h 514350"/>
                <a:gd name="connsiteX3900" fmla="*/ 5014437 w 6400800"/>
                <a:gd name="connsiteY3900" fmla="*/ 375761 h 514350"/>
                <a:gd name="connsiteX3901" fmla="*/ 5022056 w 6400800"/>
                <a:gd name="connsiteY3901" fmla="*/ 347186 h 514350"/>
                <a:gd name="connsiteX3902" fmla="*/ 5022056 w 6400800"/>
                <a:gd name="connsiteY3902" fmla="*/ 348139 h 514350"/>
                <a:gd name="connsiteX3903" fmla="*/ 5022056 w 6400800"/>
                <a:gd name="connsiteY3903" fmla="*/ 363379 h 514350"/>
                <a:gd name="connsiteX3904" fmla="*/ 5023009 w 6400800"/>
                <a:gd name="connsiteY3904" fmla="*/ 379571 h 514350"/>
                <a:gd name="connsiteX3905" fmla="*/ 5023962 w 6400800"/>
                <a:gd name="connsiteY3905" fmla="*/ 386239 h 514350"/>
                <a:gd name="connsiteX3906" fmla="*/ 5020151 w 6400800"/>
                <a:gd name="connsiteY3906" fmla="*/ 390049 h 514350"/>
                <a:gd name="connsiteX3907" fmla="*/ 5024914 w 6400800"/>
                <a:gd name="connsiteY3907" fmla="*/ 400526 h 514350"/>
                <a:gd name="connsiteX3908" fmla="*/ 5024914 w 6400800"/>
                <a:gd name="connsiteY3908" fmla="*/ 400526 h 514350"/>
                <a:gd name="connsiteX3909" fmla="*/ 5024914 w 6400800"/>
                <a:gd name="connsiteY3909" fmla="*/ 400526 h 514350"/>
                <a:gd name="connsiteX3910" fmla="*/ 5024914 w 6400800"/>
                <a:gd name="connsiteY3910" fmla="*/ 400526 h 514350"/>
                <a:gd name="connsiteX3911" fmla="*/ 5035392 w 6400800"/>
                <a:gd name="connsiteY3911" fmla="*/ 314801 h 514350"/>
                <a:gd name="connsiteX3912" fmla="*/ 5035392 w 6400800"/>
                <a:gd name="connsiteY3912" fmla="*/ 317659 h 514350"/>
                <a:gd name="connsiteX3913" fmla="*/ 5031581 w 6400800"/>
                <a:gd name="connsiteY3913" fmla="*/ 353854 h 514350"/>
                <a:gd name="connsiteX3914" fmla="*/ 5031581 w 6400800"/>
                <a:gd name="connsiteY3914" fmla="*/ 353854 h 514350"/>
                <a:gd name="connsiteX3915" fmla="*/ 5031581 w 6400800"/>
                <a:gd name="connsiteY3915" fmla="*/ 354806 h 514350"/>
                <a:gd name="connsiteX3916" fmla="*/ 5030629 w 6400800"/>
                <a:gd name="connsiteY3916" fmla="*/ 347186 h 514350"/>
                <a:gd name="connsiteX3917" fmla="*/ 5027771 w 6400800"/>
                <a:gd name="connsiteY3917" fmla="*/ 329089 h 514350"/>
                <a:gd name="connsiteX3918" fmla="*/ 5028724 w 6400800"/>
                <a:gd name="connsiteY3918" fmla="*/ 325279 h 514350"/>
                <a:gd name="connsiteX3919" fmla="*/ 5032534 w 6400800"/>
                <a:gd name="connsiteY3919" fmla="*/ 319564 h 514350"/>
                <a:gd name="connsiteX3920" fmla="*/ 5035392 w 6400800"/>
                <a:gd name="connsiteY3920" fmla="*/ 314801 h 514350"/>
                <a:gd name="connsiteX3921" fmla="*/ 5006817 w 6400800"/>
                <a:gd name="connsiteY3921" fmla="*/ 242411 h 514350"/>
                <a:gd name="connsiteX3922" fmla="*/ 5019199 w 6400800"/>
                <a:gd name="connsiteY3922" fmla="*/ 259556 h 514350"/>
                <a:gd name="connsiteX3923" fmla="*/ 5025867 w 6400800"/>
                <a:gd name="connsiteY3923" fmla="*/ 270034 h 514350"/>
                <a:gd name="connsiteX3924" fmla="*/ 5021104 w 6400800"/>
                <a:gd name="connsiteY3924" fmla="*/ 263366 h 514350"/>
                <a:gd name="connsiteX3925" fmla="*/ 5014437 w 6400800"/>
                <a:gd name="connsiteY3925" fmla="*/ 255746 h 514350"/>
                <a:gd name="connsiteX3926" fmla="*/ 5004912 w 6400800"/>
                <a:gd name="connsiteY3926" fmla="*/ 245269 h 514350"/>
                <a:gd name="connsiteX3927" fmla="*/ 5006817 w 6400800"/>
                <a:gd name="connsiteY3927" fmla="*/ 242411 h 514350"/>
                <a:gd name="connsiteX3928" fmla="*/ 5004912 w 6400800"/>
                <a:gd name="connsiteY3928" fmla="*/ 242411 h 514350"/>
                <a:gd name="connsiteX3929" fmla="*/ 5004912 w 6400800"/>
                <a:gd name="connsiteY3929" fmla="*/ 238601 h 514350"/>
                <a:gd name="connsiteX3930" fmla="*/ 5006817 w 6400800"/>
                <a:gd name="connsiteY3930" fmla="*/ 241459 h 514350"/>
                <a:gd name="connsiteX3931" fmla="*/ 5004912 w 6400800"/>
                <a:gd name="connsiteY3931" fmla="*/ 244316 h 514350"/>
                <a:gd name="connsiteX3932" fmla="*/ 5004912 w 6400800"/>
                <a:gd name="connsiteY3932" fmla="*/ 243364 h 514350"/>
                <a:gd name="connsiteX3933" fmla="*/ 5004912 w 6400800"/>
                <a:gd name="connsiteY3933" fmla="*/ 242411 h 514350"/>
                <a:gd name="connsiteX3934" fmla="*/ 4999196 w 6400800"/>
                <a:gd name="connsiteY3934" fmla="*/ 303371 h 514350"/>
                <a:gd name="connsiteX3935" fmla="*/ 5003006 w 6400800"/>
                <a:gd name="connsiteY3935" fmla="*/ 252889 h 514350"/>
                <a:gd name="connsiteX3936" fmla="*/ 5008721 w 6400800"/>
                <a:gd name="connsiteY3936" fmla="*/ 260509 h 514350"/>
                <a:gd name="connsiteX3937" fmla="*/ 5014437 w 6400800"/>
                <a:gd name="connsiteY3937" fmla="*/ 268129 h 514350"/>
                <a:gd name="connsiteX3938" fmla="*/ 5020151 w 6400800"/>
                <a:gd name="connsiteY3938" fmla="*/ 276701 h 514350"/>
                <a:gd name="connsiteX3939" fmla="*/ 5029676 w 6400800"/>
                <a:gd name="connsiteY3939" fmla="*/ 292894 h 514350"/>
                <a:gd name="connsiteX3940" fmla="*/ 5029676 w 6400800"/>
                <a:gd name="connsiteY3940" fmla="*/ 293846 h 514350"/>
                <a:gd name="connsiteX3941" fmla="*/ 5025867 w 6400800"/>
                <a:gd name="connsiteY3941" fmla="*/ 302419 h 514350"/>
                <a:gd name="connsiteX3942" fmla="*/ 5023009 w 6400800"/>
                <a:gd name="connsiteY3942" fmla="*/ 305276 h 514350"/>
                <a:gd name="connsiteX3943" fmla="*/ 5022056 w 6400800"/>
                <a:gd name="connsiteY3943" fmla="*/ 301466 h 514350"/>
                <a:gd name="connsiteX3944" fmla="*/ 5022056 w 6400800"/>
                <a:gd name="connsiteY3944" fmla="*/ 306229 h 514350"/>
                <a:gd name="connsiteX3945" fmla="*/ 5019199 w 6400800"/>
                <a:gd name="connsiteY3945" fmla="*/ 309086 h 514350"/>
                <a:gd name="connsiteX3946" fmla="*/ 5012531 w 6400800"/>
                <a:gd name="connsiteY3946" fmla="*/ 318611 h 514350"/>
                <a:gd name="connsiteX3947" fmla="*/ 5013484 w 6400800"/>
                <a:gd name="connsiteY3947" fmla="*/ 311944 h 514350"/>
                <a:gd name="connsiteX3948" fmla="*/ 5017294 w 6400800"/>
                <a:gd name="connsiteY3948" fmla="*/ 294799 h 514350"/>
                <a:gd name="connsiteX3949" fmla="*/ 5020151 w 6400800"/>
                <a:gd name="connsiteY3949" fmla="*/ 279559 h 514350"/>
                <a:gd name="connsiteX3950" fmla="*/ 5013484 w 6400800"/>
                <a:gd name="connsiteY3950" fmla="*/ 293846 h 514350"/>
                <a:gd name="connsiteX3951" fmla="*/ 5006817 w 6400800"/>
                <a:gd name="connsiteY3951" fmla="*/ 310039 h 514350"/>
                <a:gd name="connsiteX3952" fmla="*/ 4999196 w 6400800"/>
                <a:gd name="connsiteY3952" fmla="*/ 331946 h 514350"/>
                <a:gd name="connsiteX3953" fmla="*/ 4999196 w 6400800"/>
                <a:gd name="connsiteY3953" fmla="*/ 332899 h 514350"/>
                <a:gd name="connsiteX3954" fmla="*/ 4997292 w 6400800"/>
                <a:gd name="connsiteY3954" fmla="*/ 327184 h 514350"/>
                <a:gd name="connsiteX3955" fmla="*/ 4999196 w 6400800"/>
                <a:gd name="connsiteY3955" fmla="*/ 303371 h 514350"/>
                <a:gd name="connsiteX3956" fmla="*/ 4968717 w 6400800"/>
                <a:gd name="connsiteY3956" fmla="*/ 208121 h 514350"/>
                <a:gd name="connsiteX3957" fmla="*/ 4967764 w 6400800"/>
                <a:gd name="connsiteY3957" fmla="*/ 212884 h 514350"/>
                <a:gd name="connsiteX3958" fmla="*/ 4966812 w 6400800"/>
                <a:gd name="connsiteY3958" fmla="*/ 217646 h 514350"/>
                <a:gd name="connsiteX3959" fmla="*/ 4966812 w 6400800"/>
                <a:gd name="connsiteY3959" fmla="*/ 215741 h 514350"/>
                <a:gd name="connsiteX3960" fmla="*/ 4968717 w 6400800"/>
                <a:gd name="connsiteY3960" fmla="*/ 208121 h 514350"/>
                <a:gd name="connsiteX3961" fmla="*/ 4960144 w 6400800"/>
                <a:gd name="connsiteY3961" fmla="*/ 364331 h 514350"/>
                <a:gd name="connsiteX3962" fmla="*/ 4961096 w 6400800"/>
                <a:gd name="connsiteY3962" fmla="*/ 381476 h 514350"/>
                <a:gd name="connsiteX3963" fmla="*/ 4958239 w 6400800"/>
                <a:gd name="connsiteY3963" fmla="*/ 391001 h 514350"/>
                <a:gd name="connsiteX3964" fmla="*/ 4957287 w 6400800"/>
                <a:gd name="connsiteY3964" fmla="*/ 386239 h 514350"/>
                <a:gd name="connsiteX3965" fmla="*/ 4957287 w 6400800"/>
                <a:gd name="connsiteY3965" fmla="*/ 380524 h 514350"/>
                <a:gd name="connsiteX3966" fmla="*/ 4956334 w 6400800"/>
                <a:gd name="connsiteY3966" fmla="*/ 356711 h 514350"/>
                <a:gd name="connsiteX3967" fmla="*/ 4956334 w 6400800"/>
                <a:gd name="connsiteY3967" fmla="*/ 351949 h 514350"/>
                <a:gd name="connsiteX3968" fmla="*/ 4958239 w 6400800"/>
                <a:gd name="connsiteY3968" fmla="*/ 348139 h 514350"/>
                <a:gd name="connsiteX3969" fmla="*/ 4960144 w 6400800"/>
                <a:gd name="connsiteY3969" fmla="*/ 364331 h 514350"/>
                <a:gd name="connsiteX3970" fmla="*/ 4957287 w 6400800"/>
                <a:gd name="connsiteY3970" fmla="*/ 256699 h 514350"/>
                <a:gd name="connsiteX3971" fmla="*/ 4957287 w 6400800"/>
                <a:gd name="connsiteY3971" fmla="*/ 258604 h 514350"/>
                <a:gd name="connsiteX3972" fmla="*/ 4957287 w 6400800"/>
                <a:gd name="connsiteY3972" fmla="*/ 259556 h 514350"/>
                <a:gd name="connsiteX3973" fmla="*/ 4955381 w 6400800"/>
                <a:gd name="connsiteY3973" fmla="*/ 267176 h 514350"/>
                <a:gd name="connsiteX3974" fmla="*/ 4954429 w 6400800"/>
                <a:gd name="connsiteY3974" fmla="*/ 265271 h 514350"/>
                <a:gd name="connsiteX3975" fmla="*/ 4957287 w 6400800"/>
                <a:gd name="connsiteY3975" fmla="*/ 256699 h 514350"/>
                <a:gd name="connsiteX3976" fmla="*/ 4954429 w 6400800"/>
                <a:gd name="connsiteY3976" fmla="*/ 268129 h 514350"/>
                <a:gd name="connsiteX3977" fmla="*/ 4955381 w 6400800"/>
                <a:gd name="connsiteY3977" fmla="*/ 270986 h 514350"/>
                <a:gd name="connsiteX3978" fmla="*/ 4951571 w 6400800"/>
                <a:gd name="connsiteY3978" fmla="*/ 290036 h 514350"/>
                <a:gd name="connsiteX3979" fmla="*/ 4944904 w 6400800"/>
                <a:gd name="connsiteY3979" fmla="*/ 316706 h 514350"/>
                <a:gd name="connsiteX3980" fmla="*/ 4943951 w 6400800"/>
                <a:gd name="connsiteY3980" fmla="*/ 310991 h 514350"/>
                <a:gd name="connsiteX3981" fmla="*/ 4943951 w 6400800"/>
                <a:gd name="connsiteY3981" fmla="*/ 320516 h 514350"/>
                <a:gd name="connsiteX3982" fmla="*/ 4940142 w 6400800"/>
                <a:gd name="connsiteY3982" fmla="*/ 336709 h 514350"/>
                <a:gd name="connsiteX3983" fmla="*/ 4940142 w 6400800"/>
                <a:gd name="connsiteY3983" fmla="*/ 335756 h 514350"/>
                <a:gd name="connsiteX3984" fmla="*/ 4938237 w 6400800"/>
                <a:gd name="connsiteY3984" fmla="*/ 325279 h 514350"/>
                <a:gd name="connsiteX3985" fmla="*/ 4954429 w 6400800"/>
                <a:gd name="connsiteY3985" fmla="*/ 268129 h 514350"/>
                <a:gd name="connsiteX3986" fmla="*/ 4922044 w 6400800"/>
                <a:gd name="connsiteY3986" fmla="*/ 378619 h 514350"/>
                <a:gd name="connsiteX3987" fmla="*/ 4922044 w 6400800"/>
                <a:gd name="connsiteY3987" fmla="*/ 378619 h 514350"/>
                <a:gd name="connsiteX3988" fmla="*/ 4922044 w 6400800"/>
                <a:gd name="connsiteY3988" fmla="*/ 378619 h 514350"/>
                <a:gd name="connsiteX3989" fmla="*/ 4922044 w 6400800"/>
                <a:gd name="connsiteY3989" fmla="*/ 378619 h 514350"/>
                <a:gd name="connsiteX3990" fmla="*/ 4908709 w 6400800"/>
                <a:gd name="connsiteY3990" fmla="*/ 307181 h 514350"/>
                <a:gd name="connsiteX3991" fmla="*/ 4915376 w 6400800"/>
                <a:gd name="connsiteY3991" fmla="*/ 326231 h 514350"/>
                <a:gd name="connsiteX3992" fmla="*/ 4909662 w 6400800"/>
                <a:gd name="connsiteY3992" fmla="*/ 338614 h 514350"/>
                <a:gd name="connsiteX3993" fmla="*/ 4906804 w 6400800"/>
                <a:gd name="connsiteY3993" fmla="*/ 308134 h 514350"/>
                <a:gd name="connsiteX3994" fmla="*/ 4906804 w 6400800"/>
                <a:gd name="connsiteY3994" fmla="*/ 305276 h 514350"/>
                <a:gd name="connsiteX3995" fmla="*/ 4905851 w 6400800"/>
                <a:gd name="connsiteY3995" fmla="*/ 307181 h 514350"/>
                <a:gd name="connsiteX3996" fmla="*/ 4904899 w 6400800"/>
                <a:gd name="connsiteY3996" fmla="*/ 297656 h 514350"/>
                <a:gd name="connsiteX3997" fmla="*/ 4908709 w 6400800"/>
                <a:gd name="connsiteY3997" fmla="*/ 307181 h 514350"/>
                <a:gd name="connsiteX3998" fmla="*/ 4897279 w 6400800"/>
                <a:gd name="connsiteY3998" fmla="*/ 351949 h 514350"/>
                <a:gd name="connsiteX3999" fmla="*/ 4896326 w 6400800"/>
                <a:gd name="connsiteY3999" fmla="*/ 365284 h 514350"/>
                <a:gd name="connsiteX4000" fmla="*/ 4895374 w 6400800"/>
                <a:gd name="connsiteY4000" fmla="*/ 368141 h 514350"/>
                <a:gd name="connsiteX4001" fmla="*/ 4894421 w 6400800"/>
                <a:gd name="connsiteY4001" fmla="*/ 357664 h 514350"/>
                <a:gd name="connsiteX4002" fmla="*/ 4892517 w 6400800"/>
                <a:gd name="connsiteY4002" fmla="*/ 341471 h 514350"/>
                <a:gd name="connsiteX4003" fmla="*/ 4897279 w 6400800"/>
                <a:gd name="connsiteY4003" fmla="*/ 351949 h 514350"/>
                <a:gd name="connsiteX4004" fmla="*/ 4822984 w 6400800"/>
                <a:gd name="connsiteY4004" fmla="*/ 387191 h 514350"/>
                <a:gd name="connsiteX4005" fmla="*/ 4822984 w 6400800"/>
                <a:gd name="connsiteY4005" fmla="*/ 385286 h 514350"/>
                <a:gd name="connsiteX4006" fmla="*/ 4822984 w 6400800"/>
                <a:gd name="connsiteY4006" fmla="*/ 387191 h 514350"/>
                <a:gd name="connsiteX4007" fmla="*/ 4822984 w 6400800"/>
                <a:gd name="connsiteY4007" fmla="*/ 387191 h 514350"/>
                <a:gd name="connsiteX4008" fmla="*/ 4842987 w 6400800"/>
                <a:gd name="connsiteY4008" fmla="*/ 338614 h 514350"/>
                <a:gd name="connsiteX4009" fmla="*/ 4842987 w 6400800"/>
                <a:gd name="connsiteY4009" fmla="*/ 356711 h 514350"/>
                <a:gd name="connsiteX4010" fmla="*/ 4842987 w 6400800"/>
                <a:gd name="connsiteY4010" fmla="*/ 360521 h 514350"/>
                <a:gd name="connsiteX4011" fmla="*/ 4840129 w 6400800"/>
                <a:gd name="connsiteY4011" fmla="*/ 382429 h 514350"/>
                <a:gd name="connsiteX4012" fmla="*/ 4838224 w 6400800"/>
                <a:gd name="connsiteY4012" fmla="*/ 390049 h 514350"/>
                <a:gd name="connsiteX4013" fmla="*/ 4826794 w 6400800"/>
                <a:gd name="connsiteY4013" fmla="*/ 387191 h 514350"/>
                <a:gd name="connsiteX4014" fmla="*/ 4824889 w 6400800"/>
                <a:gd name="connsiteY4014" fmla="*/ 379571 h 514350"/>
                <a:gd name="connsiteX4015" fmla="*/ 4827747 w 6400800"/>
                <a:gd name="connsiteY4015" fmla="*/ 370999 h 514350"/>
                <a:gd name="connsiteX4016" fmla="*/ 4838224 w 6400800"/>
                <a:gd name="connsiteY4016" fmla="*/ 346234 h 514350"/>
                <a:gd name="connsiteX4017" fmla="*/ 4843939 w 6400800"/>
                <a:gd name="connsiteY4017" fmla="*/ 336709 h 514350"/>
                <a:gd name="connsiteX4018" fmla="*/ 4842987 w 6400800"/>
                <a:gd name="connsiteY4018" fmla="*/ 338614 h 514350"/>
                <a:gd name="connsiteX4019" fmla="*/ 4842987 w 6400800"/>
                <a:gd name="connsiteY4019" fmla="*/ 338614 h 514350"/>
                <a:gd name="connsiteX4020" fmla="*/ 4843939 w 6400800"/>
                <a:gd name="connsiteY4020" fmla="*/ 329089 h 514350"/>
                <a:gd name="connsiteX4021" fmla="*/ 4843939 w 6400800"/>
                <a:gd name="connsiteY4021" fmla="*/ 329089 h 514350"/>
                <a:gd name="connsiteX4022" fmla="*/ 4836319 w 6400800"/>
                <a:gd name="connsiteY4022" fmla="*/ 318611 h 514350"/>
                <a:gd name="connsiteX4023" fmla="*/ 4836319 w 6400800"/>
                <a:gd name="connsiteY4023" fmla="*/ 318611 h 514350"/>
                <a:gd name="connsiteX4024" fmla="*/ 4839176 w 6400800"/>
                <a:gd name="connsiteY4024" fmla="*/ 314801 h 514350"/>
                <a:gd name="connsiteX4025" fmla="*/ 4842987 w 6400800"/>
                <a:gd name="connsiteY4025" fmla="*/ 321469 h 514350"/>
                <a:gd name="connsiteX4026" fmla="*/ 4843939 w 6400800"/>
                <a:gd name="connsiteY4026" fmla="*/ 323374 h 514350"/>
                <a:gd name="connsiteX4027" fmla="*/ 4843939 w 6400800"/>
                <a:gd name="connsiteY4027" fmla="*/ 329089 h 514350"/>
                <a:gd name="connsiteX4028" fmla="*/ 4845844 w 6400800"/>
                <a:gd name="connsiteY4028" fmla="*/ 296704 h 514350"/>
                <a:gd name="connsiteX4029" fmla="*/ 4844891 w 6400800"/>
                <a:gd name="connsiteY4029" fmla="*/ 316706 h 514350"/>
                <a:gd name="connsiteX4030" fmla="*/ 4840129 w 6400800"/>
                <a:gd name="connsiteY4030" fmla="*/ 310039 h 514350"/>
                <a:gd name="connsiteX4031" fmla="*/ 4837272 w 6400800"/>
                <a:gd name="connsiteY4031" fmla="*/ 306229 h 514350"/>
                <a:gd name="connsiteX4032" fmla="*/ 4845844 w 6400800"/>
                <a:gd name="connsiteY4032" fmla="*/ 290989 h 514350"/>
                <a:gd name="connsiteX4033" fmla="*/ 4847749 w 6400800"/>
                <a:gd name="connsiteY4033" fmla="*/ 288131 h 514350"/>
                <a:gd name="connsiteX4034" fmla="*/ 4845844 w 6400800"/>
                <a:gd name="connsiteY4034" fmla="*/ 296704 h 514350"/>
                <a:gd name="connsiteX4035" fmla="*/ 4869656 w 6400800"/>
                <a:gd name="connsiteY4035" fmla="*/ 325279 h 514350"/>
                <a:gd name="connsiteX4036" fmla="*/ 4869656 w 6400800"/>
                <a:gd name="connsiteY4036" fmla="*/ 327184 h 514350"/>
                <a:gd name="connsiteX4037" fmla="*/ 4869656 w 6400800"/>
                <a:gd name="connsiteY4037" fmla="*/ 325279 h 514350"/>
                <a:gd name="connsiteX4038" fmla="*/ 4869656 w 6400800"/>
                <a:gd name="connsiteY4038" fmla="*/ 318611 h 514350"/>
                <a:gd name="connsiteX4039" fmla="*/ 4869656 w 6400800"/>
                <a:gd name="connsiteY4039" fmla="*/ 325279 h 514350"/>
                <a:gd name="connsiteX4040" fmla="*/ 4854416 w 6400800"/>
                <a:gd name="connsiteY4040" fmla="*/ 276701 h 514350"/>
                <a:gd name="connsiteX4041" fmla="*/ 4868704 w 6400800"/>
                <a:gd name="connsiteY4041" fmla="*/ 256699 h 514350"/>
                <a:gd name="connsiteX4042" fmla="*/ 4871562 w 6400800"/>
                <a:gd name="connsiteY4042" fmla="*/ 252889 h 514350"/>
                <a:gd name="connsiteX4043" fmla="*/ 4871562 w 6400800"/>
                <a:gd name="connsiteY4043" fmla="*/ 259556 h 514350"/>
                <a:gd name="connsiteX4044" fmla="*/ 4861084 w 6400800"/>
                <a:gd name="connsiteY4044" fmla="*/ 296704 h 514350"/>
                <a:gd name="connsiteX4045" fmla="*/ 4860131 w 6400800"/>
                <a:gd name="connsiteY4045" fmla="*/ 300514 h 514350"/>
                <a:gd name="connsiteX4046" fmla="*/ 4853464 w 6400800"/>
                <a:gd name="connsiteY4046" fmla="*/ 278606 h 514350"/>
                <a:gd name="connsiteX4047" fmla="*/ 4854416 w 6400800"/>
                <a:gd name="connsiteY4047" fmla="*/ 276701 h 514350"/>
                <a:gd name="connsiteX4048" fmla="*/ 4854416 w 6400800"/>
                <a:gd name="connsiteY4048" fmla="*/ 276701 h 514350"/>
                <a:gd name="connsiteX4049" fmla="*/ 4850606 w 6400800"/>
                <a:gd name="connsiteY4049" fmla="*/ 281464 h 514350"/>
                <a:gd name="connsiteX4050" fmla="*/ 4857274 w 6400800"/>
                <a:gd name="connsiteY4050" fmla="*/ 316706 h 514350"/>
                <a:gd name="connsiteX4051" fmla="*/ 4854416 w 6400800"/>
                <a:gd name="connsiteY4051" fmla="*/ 330041 h 514350"/>
                <a:gd name="connsiteX4052" fmla="*/ 4852512 w 6400800"/>
                <a:gd name="connsiteY4052" fmla="*/ 326231 h 514350"/>
                <a:gd name="connsiteX4053" fmla="*/ 4852512 w 6400800"/>
                <a:gd name="connsiteY4053" fmla="*/ 322421 h 514350"/>
                <a:gd name="connsiteX4054" fmla="*/ 4850606 w 6400800"/>
                <a:gd name="connsiteY4054" fmla="*/ 295751 h 514350"/>
                <a:gd name="connsiteX4055" fmla="*/ 4849654 w 6400800"/>
                <a:gd name="connsiteY4055" fmla="*/ 284321 h 514350"/>
                <a:gd name="connsiteX4056" fmla="*/ 4850606 w 6400800"/>
                <a:gd name="connsiteY4056" fmla="*/ 281464 h 514350"/>
                <a:gd name="connsiteX4057" fmla="*/ 4838224 w 6400800"/>
                <a:gd name="connsiteY4057" fmla="*/ 290036 h 514350"/>
                <a:gd name="connsiteX4058" fmla="*/ 4845844 w 6400800"/>
                <a:gd name="connsiteY4058" fmla="*/ 272891 h 514350"/>
                <a:gd name="connsiteX4059" fmla="*/ 4848701 w 6400800"/>
                <a:gd name="connsiteY4059" fmla="*/ 265271 h 514350"/>
                <a:gd name="connsiteX4060" fmla="*/ 4849654 w 6400800"/>
                <a:gd name="connsiteY4060" fmla="*/ 275749 h 514350"/>
                <a:gd name="connsiteX4061" fmla="*/ 4847749 w 6400800"/>
                <a:gd name="connsiteY4061" fmla="*/ 277654 h 514350"/>
                <a:gd name="connsiteX4062" fmla="*/ 4847749 w 6400800"/>
                <a:gd name="connsiteY4062" fmla="*/ 273844 h 514350"/>
                <a:gd name="connsiteX4063" fmla="*/ 4847749 w 6400800"/>
                <a:gd name="connsiteY4063" fmla="*/ 278606 h 514350"/>
                <a:gd name="connsiteX4064" fmla="*/ 4841081 w 6400800"/>
                <a:gd name="connsiteY4064" fmla="*/ 288131 h 514350"/>
                <a:gd name="connsiteX4065" fmla="*/ 4836319 w 6400800"/>
                <a:gd name="connsiteY4065" fmla="*/ 294799 h 514350"/>
                <a:gd name="connsiteX4066" fmla="*/ 4838224 w 6400800"/>
                <a:gd name="connsiteY4066" fmla="*/ 290036 h 514350"/>
                <a:gd name="connsiteX4067" fmla="*/ 4835366 w 6400800"/>
                <a:gd name="connsiteY4067" fmla="*/ 309086 h 514350"/>
                <a:gd name="connsiteX4068" fmla="*/ 4836319 w 6400800"/>
                <a:gd name="connsiteY4068" fmla="*/ 308134 h 514350"/>
                <a:gd name="connsiteX4069" fmla="*/ 4838224 w 6400800"/>
                <a:gd name="connsiteY4069" fmla="*/ 311944 h 514350"/>
                <a:gd name="connsiteX4070" fmla="*/ 4839176 w 6400800"/>
                <a:gd name="connsiteY4070" fmla="*/ 313849 h 514350"/>
                <a:gd name="connsiteX4071" fmla="*/ 4835366 w 6400800"/>
                <a:gd name="connsiteY4071" fmla="*/ 317659 h 514350"/>
                <a:gd name="connsiteX4072" fmla="*/ 4835366 w 6400800"/>
                <a:gd name="connsiteY4072" fmla="*/ 317659 h 514350"/>
                <a:gd name="connsiteX4073" fmla="*/ 4834414 w 6400800"/>
                <a:gd name="connsiteY4073" fmla="*/ 316706 h 514350"/>
                <a:gd name="connsiteX4074" fmla="*/ 4832509 w 6400800"/>
                <a:gd name="connsiteY4074" fmla="*/ 314801 h 514350"/>
                <a:gd name="connsiteX4075" fmla="*/ 4835366 w 6400800"/>
                <a:gd name="connsiteY4075" fmla="*/ 309086 h 514350"/>
                <a:gd name="connsiteX4076" fmla="*/ 4830604 w 6400800"/>
                <a:gd name="connsiteY4076" fmla="*/ 319564 h 514350"/>
                <a:gd name="connsiteX4077" fmla="*/ 4832509 w 6400800"/>
                <a:gd name="connsiteY4077" fmla="*/ 314801 h 514350"/>
                <a:gd name="connsiteX4078" fmla="*/ 4833462 w 6400800"/>
                <a:gd name="connsiteY4078" fmla="*/ 316706 h 514350"/>
                <a:gd name="connsiteX4079" fmla="*/ 4834414 w 6400800"/>
                <a:gd name="connsiteY4079" fmla="*/ 318611 h 514350"/>
                <a:gd name="connsiteX4080" fmla="*/ 4828699 w 6400800"/>
                <a:gd name="connsiteY4080" fmla="*/ 324326 h 514350"/>
                <a:gd name="connsiteX4081" fmla="*/ 4830604 w 6400800"/>
                <a:gd name="connsiteY4081" fmla="*/ 319564 h 514350"/>
                <a:gd name="connsiteX4082" fmla="*/ 4817269 w 6400800"/>
                <a:gd name="connsiteY4082" fmla="*/ 364331 h 514350"/>
                <a:gd name="connsiteX4083" fmla="*/ 4817269 w 6400800"/>
                <a:gd name="connsiteY4083" fmla="*/ 356711 h 514350"/>
                <a:gd name="connsiteX4084" fmla="*/ 4824889 w 6400800"/>
                <a:gd name="connsiteY4084" fmla="*/ 335756 h 514350"/>
                <a:gd name="connsiteX4085" fmla="*/ 4825841 w 6400800"/>
                <a:gd name="connsiteY4085" fmla="*/ 334804 h 514350"/>
                <a:gd name="connsiteX4086" fmla="*/ 4835366 w 6400800"/>
                <a:gd name="connsiteY4086" fmla="*/ 319564 h 514350"/>
                <a:gd name="connsiteX4087" fmla="*/ 4837272 w 6400800"/>
                <a:gd name="connsiteY4087" fmla="*/ 322421 h 514350"/>
                <a:gd name="connsiteX4088" fmla="*/ 4841081 w 6400800"/>
                <a:gd name="connsiteY4088" fmla="*/ 330994 h 514350"/>
                <a:gd name="connsiteX4089" fmla="*/ 4842987 w 6400800"/>
                <a:gd name="connsiteY4089" fmla="*/ 335756 h 514350"/>
                <a:gd name="connsiteX4090" fmla="*/ 4835366 w 6400800"/>
                <a:gd name="connsiteY4090" fmla="*/ 345281 h 514350"/>
                <a:gd name="connsiteX4091" fmla="*/ 4822984 w 6400800"/>
                <a:gd name="connsiteY4091" fmla="*/ 366236 h 514350"/>
                <a:gd name="connsiteX4092" fmla="*/ 4820126 w 6400800"/>
                <a:gd name="connsiteY4092" fmla="*/ 369094 h 514350"/>
                <a:gd name="connsiteX4093" fmla="*/ 4817269 w 6400800"/>
                <a:gd name="connsiteY4093" fmla="*/ 371951 h 514350"/>
                <a:gd name="connsiteX4094" fmla="*/ 4817269 w 6400800"/>
                <a:gd name="connsiteY4094" fmla="*/ 364331 h 514350"/>
                <a:gd name="connsiteX4095" fmla="*/ 4816316 w 6400800"/>
                <a:gd name="connsiteY4095" fmla="*/ 376714 h 514350"/>
                <a:gd name="connsiteX4096" fmla="*/ 4820126 w 6400800"/>
                <a:gd name="connsiteY4096" fmla="*/ 370046 h 514350"/>
                <a:gd name="connsiteX4097" fmla="*/ 4820126 w 6400800"/>
                <a:gd name="connsiteY4097" fmla="*/ 370046 h 514350"/>
                <a:gd name="connsiteX4098" fmla="*/ 4820126 w 6400800"/>
                <a:gd name="connsiteY4098" fmla="*/ 370046 h 514350"/>
                <a:gd name="connsiteX4099" fmla="*/ 4816316 w 6400800"/>
                <a:gd name="connsiteY4099" fmla="*/ 378619 h 514350"/>
                <a:gd name="connsiteX4100" fmla="*/ 4816316 w 6400800"/>
                <a:gd name="connsiteY4100" fmla="*/ 376714 h 514350"/>
                <a:gd name="connsiteX4101" fmla="*/ 4762024 w 6400800"/>
                <a:gd name="connsiteY4101" fmla="*/ 305276 h 514350"/>
                <a:gd name="connsiteX4102" fmla="*/ 4763929 w 6400800"/>
                <a:gd name="connsiteY4102" fmla="*/ 322421 h 514350"/>
                <a:gd name="connsiteX4103" fmla="*/ 4760119 w 6400800"/>
                <a:gd name="connsiteY4103" fmla="*/ 309086 h 514350"/>
                <a:gd name="connsiteX4104" fmla="*/ 4762024 w 6400800"/>
                <a:gd name="connsiteY4104" fmla="*/ 300514 h 514350"/>
                <a:gd name="connsiteX4105" fmla="*/ 4762024 w 6400800"/>
                <a:gd name="connsiteY4105" fmla="*/ 305276 h 514350"/>
                <a:gd name="connsiteX4106" fmla="*/ 4755356 w 6400800"/>
                <a:gd name="connsiteY4106" fmla="*/ 279559 h 514350"/>
                <a:gd name="connsiteX4107" fmla="*/ 4760119 w 6400800"/>
                <a:gd name="connsiteY4107" fmla="*/ 294799 h 514350"/>
                <a:gd name="connsiteX4108" fmla="*/ 4761072 w 6400800"/>
                <a:gd name="connsiteY4108" fmla="*/ 297656 h 514350"/>
                <a:gd name="connsiteX4109" fmla="*/ 4758214 w 6400800"/>
                <a:gd name="connsiteY4109" fmla="*/ 304324 h 514350"/>
                <a:gd name="connsiteX4110" fmla="*/ 4754404 w 6400800"/>
                <a:gd name="connsiteY4110" fmla="*/ 292894 h 514350"/>
                <a:gd name="connsiteX4111" fmla="*/ 4755356 w 6400800"/>
                <a:gd name="connsiteY4111" fmla="*/ 279559 h 514350"/>
                <a:gd name="connsiteX4112" fmla="*/ 4759166 w 6400800"/>
                <a:gd name="connsiteY4112" fmla="*/ 342424 h 514350"/>
                <a:gd name="connsiteX4113" fmla="*/ 4755356 w 6400800"/>
                <a:gd name="connsiteY4113" fmla="*/ 331946 h 514350"/>
                <a:gd name="connsiteX4114" fmla="*/ 4756309 w 6400800"/>
                <a:gd name="connsiteY4114" fmla="*/ 326231 h 514350"/>
                <a:gd name="connsiteX4115" fmla="*/ 4759166 w 6400800"/>
                <a:gd name="connsiteY4115" fmla="*/ 342424 h 514350"/>
                <a:gd name="connsiteX4116" fmla="*/ 4753451 w 6400800"/>
                <a:gd name="connsiteY4116" fmla="*/ 312896 h 514350"/>
                <a:gd name="connsiteX4117" fmla="*/ 4754404 w 6400800"/>
                <a:gd name="connsiteY4117" fmla="*/ 315754 h 514350"/>
                <a:gd name="connsiteX4118" fmla="*/ 4753451 w 6400800"/>
                <a:gd name="connsiteY4118" fmla="*/ 317659 h 514350"/>
                <a:gd name="connsiteX4119" fmla="*/ 4753451 w 6400800"/>
                <a:gd name="connsiteY4119" fmla="*/ 312896 h 514350"/>
                <a:gd name="connsiteX4120" fmla="*/ 4755356 w 6400800"/>
                <a:gd name="connsiteY4120" fmla="*/ 373856 h 514350"/>
                <a:gd name="connsiteX4121" fmla="*/ 4756309 w 6400800"/>
                <a:gd name="connsiteY4121" fmla="*/ 375761 h 514350"/>
                <a:gd name="connsiteX4122" fmla="*/ 4754404 w 6400800"/>
                <a:gd name="connsiteY4122" fmla="*/ 379571 h 514350"/>
                <a:gd name="connsiteX4123" fmla="*/ 4752499 w 6400800"/>
                <a:gd name="connsiteY4123" fmla="*/ 379571 h 514350"/>
                <a:gd name="connsiteX4124" fmla="*/ 4755356 w 6400800"/>
                <a:gd name="connsiteY4124" fmla="*/ 373856 h 514350"/>
                <a:gd name="connsiteX4125" fmla="*/ 4748689 w 6400800"/>
                <a:gd name="connsiteY4125" fmla="*/ 291941 h 514350"/>
                <a:gd name="connsiteX4126" fmla="*/ 4746784 w 6400800"/>
                <a:gd name="connsiteY4126" fmla="*/ 303371 h 514350"/>
                <a:gd name="connsiteX4127" fmla="*/ 4746784 w 6400800"/>
                <a:gd name="connsiteY4127" fmla="*/ 303371 h 514350"/>
                <a:gd name="connsiteX4128" fmla="*/ 4746784 w 6400800"/>
                <a:gd name="connsiteY4128" fmla="*/ 299561 h 514350"/>
                <a:gd name="connsiteX4129" fmla="*/ 4748689 w 6400800"/>
                <a:gd name="connsiteY4129" fmla="*/ 291941 h 514350"/>
                <a:gd name="connsiteX4130" fmla="*/ 4738212 w 6400800"/>
                <a:gd name="connsiteY4130" fmla="*/ 327184 h 514350"/>
                <a:gd name="connsiteX4131" fmla="*/ 4737259 w 6400800"/>
                <a:gd name="connsiteY4131" fmla="*/ 341471 h 514350"/>
                <a:gd name="connsiteX4132" fmla="*/ 4736306 w 6400800"/>
                <a:gd name="connsiteY4132" fmla="*/ 336709 h 514350"/>
                <a:gd name="connsiteX4133" fmla="*/ 4738212 w 6400800"/>
                <a:gd name="connsiteY4133" fmla="*/ 327184 h 514350"/>
                <a:gd name="connsiteX4134" fmla="*/ 4720114 w 6400800"/>
                <a:gd name="connsiteY4134" fmla="*/ 261461 h 514350"/>
                <a:gd name="connsiteX4135" fmla="*/ 4720114 w 6400800"/>
                <a:gd name="connsiteY4135" fmla="*/ 261461 h 514350"/>
                <a:gd name="connsiteX4136" fmla="*/ 4729639 w 6400800"/>
                <a:gd name="connsiteY4136" fmla="*/ 290989 h 514350"/>
                <a:gd name="connsiteX4137" fmla="*/ 4731544 w 6400800"/>
                <a:gd name="connsiteY4137" fmla="*/ 296704 h 514350"/>
                <a:gd name="connsiteX4138" fmla="*/ 4727734 w 6400800"/>
                <a:gd name="connsiteY4138" fmla="*/ 308134 h 514350"/>
                <a:gd name="connsiteX4139" fmla="*/ 4723924 w 6400800"/>
                <a:gd name="connsiteY4139" fmla="*/ 295751 h 514350"/>
                <a:gd name="connsiteX4140" fmla="*/ 4718209 w 6400800"/>
                <a:gd name="connsiteY4140" fmla="*/ 276701 h 514350"/>
                <a:gd name="connsiteX4141" fmla="*/ 4720114 w 6400800"/>
                <a:gd name="connsiteY4141" fmla="*/ 261461 h 514350"/>
                <a:gd name="connsiteX4142" fmla="*/ 4709637 w 6400800"/>
                <a:gd name="connsiteY4142" fmla="*/ 324326 h 514350"/>
                <a:gd name="connsiteX4143" fmla="*/ 4713447 w 6400800"/>
                <a:gd name="connsiteY4143" fmla="*/ 301466 h 514350"/>
                <a:gd name="connsiteX4144" fmla="*/ 4719162 w 6400800"/>
                <a:gd name="connsiteY4144" fmla="*/ 331946 h 514350"/>
                <a:gd name="connsiteX4145" fmla="*/ 4715351 w 6400800"/>
                <a:gd name="connsiteY4145" fmla="*/ 343376 h 514350"/>
                <a:gd name="connsiteX4146" fmla="*/ 4715351 w 6400800"/>
                <a:gd name="connsiteY4146" fmla="*/ 343376 h 514350"/>
                <a:gd name="connsiteX4147" fmla="*/ 4707731 w 6400800"/>
                <a:gd name="connsiteY4147" fmla="*/ 332899 h 514350"/>
                <a:gd name="connsiteX4148" fmla="*/ 4709637 w 6400800"/>
                <a:gd name="connsiteY4148" fmla="*/ 324326 h 514350"/>
                <a:gd name="connsiteX4149" fmla="*/ 4703922 w 6400800"/>
                <a:gd name="connsiteY4149" fmla="*/ 355759 h 514350"/>
                <a:gd name="connsiteX4150" fmla="*/ 4705826 w 6400800"/>
                <a:gd name="connsiteY4150" fmla="*/ 360521 h 514350"/>
                <a:gd name="connsiteX4151" fmla="*/ 4708684 w 6400800"/>
                <a:gd name="connsiteY4151" fmla="*/ 369094 h 514350"/>
                <a:gd name="connsiteX4152" fmla="*/ 4704874 w 6400800"/>
                <a:gd name="connsiteY4152" fmla="*/ 377666 h 514350"/>
                <a:gd name="connsiteX4153" fmla="*/ 4704874 w 6400800"/>
                <a:gd name="connsiteY4153" fmla="*/ 376714 h 514350"/>
                <a:gd name="connsiteX4154" fmla="*/ 4702016 w 6400800"/>
                <a:gd name="connsiteY4154" fmla="*/ 371951 h 514350"/>
                <a:gd name="connsiteX4155" fmla="*/ 4703922 w 6400800"/>
                <a:gd name="connsiteY4155" fmla="*/ 355759 h 514350"/>
                <a:gd name="connsiteX4156" fmla="*/ 4682966 w 6400800"/>
                <a:gd name="connsiteY4156" fmla="*/ 380524 h 514350"/>
                <a:gd name="connsiteX4157" fmla="*/ 4680109 w 6400800"/>
                <a:gd name="connsiteY4157" fmla="*/ 392906 h 514350"/>
                <a:gd name="connsiteX4158" fmla="*/ 4676299 w 6400800"/>
                <a:gd name="connsiteY4158" fmla="*/ 393859 h 514350"/>
                <a:gd name="connsiteX4159" fmla="*/ 4675347 w 6400800"/>
                <a:gd name="connsiteY4159" fmla="*/ 388144 h 514350"/>
                <a:gd name="connsiteX4160" fmla="*/ 4682966 w 6400800"/>
                <a:gd name="connsiteY4160" fmla="*/ 378619 h 514350"/>
                <a:gd name="connsiteX4161" fmla="*/ 4682966 w 6400800"/>
                <a:gd name="connsiteY4161" fmla="*/ 380524 h 514350"/>
                <a:gd name="connsiteX4162" fmla="*/ 4672489 w 6400800"/>
                <a:gd name="connsiteY4162" fmla="*/ 361474 h 514350"/>
                <a:gd name="connsiteX4163" fmla="*/ 4679156 w 6400800"/>
                <a:gd name="connsiteY4163" fmla="*/ 373856 h 514350"/>
                <a:gd name="connsiteX4164" fmla="*/ 4672489 w 6400800"/>
                <a:gd name="connsiteY4164" fmla="*/ 379571 h 514350"/>
                <a:gd name="connsiteX4165" fmla="*/ 4671537 w 6400800"/>
                <a:gd name="connsiteY4165" fmla="*/ 376714 h 514350"/>
                <a:gd name="connsiteX4166" fmla="*/ 4670584 w 6400800"/>
                <a:gd name="connsiteY4166" fmla="*/ 370999 h 514350"/>
                <a:gd name="connsiteX4167" fmla="*/ 4672489 w 6400800"/>
                <a:gd name="connsiteY4167" fmla="*/ 361474 h 514350"/>
                <a:gd name="connsiteX4168" fmla="*/ 4661059 w 6400800"/>
                <a:gd name="connsiteY4168" fmla="*/ 265271 h 514350"/>
                <a:gd name="connsiteX4169" fmla="*/ 4663916 w 6400800"/>
                <a:gd name="connsiteY4169" fmla="*/ 252889 h 514350"/>
                <a:gd name="connsiteX4170" fmla="*/ 4669631 w 6400800"/>
                <a:gd name="connsiteY4170" fmla="*/ 237649 h 514350"/>
                <a:gd name="connsiteX4171" fmla="*/ 4669631 w 6400800"/>
                <a:gd name="connsiteY4171" fmla="*/ 242411 h 514350"/>
                <a:gd name="connsiteX4172" fmla="*/ 4661059 w 6400800"/>
                <a:gd name="connsiteY4172" fmla="*/ 269081 h 514350"/>
                <a:gd name="connsiteX4173" fmla="*/ 4661059 w 6400800"/>
                <a:gd name="connsiteY4173" fmla="*/ 265271 h 514350"/>
                <a:gd name="connsiteX4174" fmla="*/ 4645819 w 6400800"/>
                <a:gd name="connsiteY4174" fmla="*/ 278606 h 514350"/>
                <a:gd name="connsiteX4175" fmla="*/ 4648676 w 6400800"/>
                <a:gd name="connsiteY4175" fmla="*/ 260509 h 514350"/>
                <a:gd name="connsiteX4176" fmla="*/ 4650581 w 6400800"/>
                <a:gd name="connsiteY4176" fmla="*/ 250984 h 514350"/>
                <a:gd name="connsiteX4177" fmla="*/ 4650581 w 6400800"/>
                <a:gd name="connsiteY4177" fmla="*/ 251936 h 514350"/>
                <a:gd name="connsiteX4178" fmla="*/ 4652487 w 6400800"/>
                <a:gd name="connsiteY4178" fmla="*/ 265271 h 514350"/>
                <a:gd name="connsiteX4179" fmla="*/ 4652487 w 6400800"/>
                <a:gd name="connsiteY4179" fmla="*/ 270034 h 514350"/>
                <a:gd name="connsiteX4180" fmla="*/ 4650581 w 6400800"/>
                <a:gd name="connsiteY4180" fmla="*/ 278606 h 514350"/>
                <a:gd name="connsiteX4181" fmla="*/ 4648676 w 6400800"/>
                <a:gd name="connsiteY4181" fmla="*/ 290989 h 514350"/>
                <a:gd name="connsiteX4182" fmla="*/ 4645819 w 6400800"/>
                <a:gd name="connsiteY4182" fmla="*/ 278606 h 514350"/>
                <a:gd name="connsiteX4183" fmla="*/ 4645819 w 6400800"/>
                <a:gd name="connsiteY4183" fmla="*/ 278606 h 514350"/>
                <a:gd name="connsiteX4184" fmla="*/ 4642962 w 6400800"/>
                <a:gd name="connsiteY4184" fmla="*/ 293846 h 514350"/>
                <a:gd name="connsiteX4185" fmla="*/ 4644866 w 6400800"/>
                <a:gd name="connsiteY4185" fmla="*/ 302419 h 514350"/>
                <a:gd name="connsiteX4186" fmla="*/ 4645819 w 6400800"/>
                <a:gd name="connsiteY4186" fmla="*/ 309086 h 514350"/>
                <a:gd name="connsiteX4187" fmla="*/ 4645819 w 6400800"/>
                <a:gd name="connsiteY4187" fmla="*/ 309086 h 514350"/>
                <a:gd name="connsiteX4188" fmla="*/ 4642962 w 6400800"/>
                <a:gd name="connsiteY4188" fmla="*/ 306229 h 514350"/>
                <a:gd name="connsiteX4189" fmla="*/ 4642009 w 6400800"/>
                <a:gd name="connsiteY4189" fmla="*/ 299561 h 514350"/>
                <a:gd name="connsiteX4190" fmla="*/ 4642962 w 6400800"/>
                <a:gd name="connsiteY4190" fmla="*/ 293846 h 514350"/>
                <a:gd name="connsiteX4191" fmla="*/ 4595337 w 6400800"/>
                <a:gd name="connsiteY4191" fmla="*/ 280511 h 514350"/>
                <a:gd name="connsiteX4192" fmla="*/ 4598194 w 6400800"/>
                <a:gd name="connsiteY4192" fmla="*/ 293846 h 514350"/>
                <a:gd name="connsiteX4193" fmla="*/ 4598194 w 6400800"/>
                <a:gd name="connsiteY4193" fmla="*/ 300514 h 514350"/>
                <a:gd name="connsiteX4194" fmla="*/ 4598194 w 6400800"/>
                <a:gd name="connsiteY4194" fmla="*/ 311944 h 514350"/>
                <a:gd name="connsiteX4195" fmla="*/ 4596289 w 6400800"/>
                <a:gd name="connsiteY4195" fmla="*/ 319564 h 514350"/>
                <a:gd name="connsiteX4196" fmla="*/ 4593431 w 6400800"/>
                <a:gd name="connsiteY4196" fmla="*/ 311944 h 514350"/>
                <a:gd name="connsiteX4197" fmla="*/ 4593431 w 6400800"/>
                <a:gd name="connsiteY4197" fmla="*/ 305276 h 514350"/>
                <a:gd name="connsiteX4198" fmla="*/ 4593431 w 6400800"/>
                <a:gd name="connsiteY4198" fmla="*/ 286226 h 514350"/>
                <a:gd name="connsiteX4199" fmla="*/ 4595337 w 6400800"/>
                <a:gd name="connsiteY4199" fmla="*/ 280511 h 514350"/>
                <a:gd name="connsiteX4200" fmla="*/ 4595337 w 6400800"/>
                <a:gd name="connsiteY4200" fmla="*/ 280511 h 514350"/>
                <a:gd name="connsiteX4201" fmla="*/ 4595337 w 6400800"/>
                <a:gd name="connsiteY4201" fmla="*/ 277654 h 514350"/>
                <a:gd name="connsiteX4202" fmla="*/ 4593431 w 6400800"/>
                <a:gd name="connsiteY4202" fmla="*/ 279559 h 514350"/>
                <a:gd name="connsiteX4203" fmla="*/ 4592479 w 6400800"/>
                <a:gd name="connsiteY4203" fmla="*/ 280511 h 514350"/>
                <a:gd name="connsiteX4204" fmla="*/ 4592479 w 6400800"/>
                <a:gd name="connsiteY4204" fmla="*/ 263366 h 514350"/>
                <a:gd name="connsiteX4205" fmla="*/ 4595337 w 6400800"/>
                <a:gd name="connsiteY4205" fmla="*/ 277654 h 514350"/>
                <a:gd name="connsiteX4206" fmla="*/ 4576287 w 6400800"/>
                <a:gd name="connsiteY4206" fmla="*/ 253841 h 514350"/>
                <a:gd name="connsiteX4207" fmla="*/ 4575334 w 6400800"/>
                <a:gd name="connsiteY4207" fmla="*/ 273844 h 514350"/>
                <a:gd name="connsiteX4208" fmla="*/ 4569619 w 6400800"/>
                <a:gd name="connsiteY4208" fmla="*/ 262414 h 514350"/>
                <a:gd name="connsiteX4209" fmla="*/ 4576287 w 6400800"/>
                <a:gd name="connsiteY4209" fmla="*/ 253841 h 514350"/>
                <a:gd name="connsiteX4210" fmla="*/ 4566762 w 6400800"/>
                <a:gd name="connsiteY4210" fmla="*/ 268129 h 514350"/>
                <a:gd name="connsiteX4211" fmla="*/ 4566762 w 6400800"/>
                <a:gd name="connsiteY4211" fmla="*/ 268129 h 514350"/>
                <a:gd name="connsiteX4212" fmla="*/ 4571524 w 6400800"/>
                <a:gd name="connsiteY4212" fmla="*/ 284321 h 514350"/>
                <a:gd name="connsiteX4213" fmla="*/ 4574381 w 6400800"/>
                <a:gd name="connsiteY4213" fmla="*/ 296704 h 514350"/>
                <a:gd name="connsiteX4214" fmla="*/ 4574381 w 6400800"/>
                <a:gd name="connsiteY4214" fmla="*/ 301466 h 514350"/>
                <a:gd name="connsiteX4215" fmla="*/ 4568666 w 6400800"/>
                <a:gd name="connsiteY4215" fmla="*/ 289084 h 514350"/>
                <a:gd name="connsiteX4216" fmla="*/ 4574381 w 6400800"/>
                <a:gd name="connsiteY4216" fmla="*/ 309086 h 514350"/>
                <a:gd name="connsiteX4217" fmla="*/ 4571524 w 6400800"/>
                <a:gd name="connsiteY4217" fmla="*/ 314801 h 514350"/>
                <a:gd name="connsiteX4218" fmla="*/ 4571524 w 6400800"/>
                <a:gd name="connsiteY4218" fmla="*/ 315754 h 514350"/>
                <a:gd name="connsiteX4219" fmla="*/ 4564856 w 6400800"/>
                <a:gd name="connsiteY4219" fmla="*/ 271939 h 514350"/>
                <a:gd name="connsiteX4220" fmla="*/ 4566762 w 6400800"/>
                <a:gd name="connsiteY4220" fmla="*/ 268129 h 514350"/>
                <a:gd name="connsiteX4221" fmla="*/ 4560094 w 6400800"/>
                <a:gd name="connsiteY4221" fmla="*/ 254794 h 514350"/>
                <a:gd name="connsiteX4222" fmla="*/ 4562951 w 6400800"/>
                <a:gd name="connsiteY4222" fmla="*/ 260509 h 514350"/>
                <a:gd name="connsiteX4223" fmla="*/ 4561047 w 6400800"/>
                <a:gd name="connsiteY4223" fmla="*/ 263366 h 514350"/>
                <a:gd name="connsiteX4224" fmla="*/ 4557237 w 6400800"/>
                <a:gd name="connsiteY4224" fmla="*/ 268129 h 514350"/>
                <a:gd name="connsiteX4225" fmla="*/ 4560094 w 6400800"/>
                <a:gd name="connsiteY4225" fmla="*/ 254794 h 514350"/>
                <a:gd name="connsiteX4226" fmla="*/ 4548664 w 6400800"/>
                <a:gd name="connsiteY4226" fmla="*/ 317659 h 514350"/>
                <a:gd name="connsiteX4227" fmla="*/ 4557237 w 6400800"/>
                <a:gd name="connsiteY4227" fmla="*/ 290036 h 514350"/>
                <a:gd name="connsiteX4228" fmla="*/ 4562951 w 6400800"/>
                <a:gd name="connsiteY4228" fmla="*/ 275749 h 514350"/>
                <a:gd name="connsiteX4229" fmla="*/ 4560094 w 6400800"/>
                <a:gd name="connsiteY4229" fmla="*/ 318611 h 514350"/>
                <a:gd name="connsiteX4230" fmla="*/ 4555331 w 6400800"/>
                <a:gd name="connsiteY4230" fmla="*/ 310991 h 514350"/>
                <a:gd name="connsiteX4231" fmla="*/ 4560094 w 6400800"/>
                <a:gd name="connsiteY4231" fmla="*/ 321469 h 514350"/>
                <a:gd name="connsiteX4232" fmla="*/ 4560094 w 6400800"/>
                <a:gd name="connsiteY4232" fmla="*/ 321469 h 514350"/>
                <a:gd name="connsiteX4233" fmla="*/ 4559141 w 6400800"/>
                <a:gd name="connsiteY4233" fmla="*/ 342424 h 514350"/>
                <a:gd name="connsiteX4234" fmla="*/ 4555331 w 6400800"/>
                <a:gd name="connsiteY4234" fmla="*/ 352901 h 514350"/>
                <a:gd name="connsiteX4235" fmla="*/ 4552474 w 6400800"/>
                <a:gd name="connsiteY4235" fmla="*/ 361474 h 514350"/>
                <a:gd name="connsiteX4236" fmla="*/ 4547712 w 6400800"/>
                <a:gd name="connsiteY4236" fmla="*/ 343376 h 514350"/>
                <a:gd name="connsiteX4237" fmla="*/ 4547712 w 6400800"/>
                <a:gd name="connsiteY4237" fmla="*/ 328136 h 514350"/>
                <a:gd name="connsiteX4238" fmla="*/ 4545806 w 6400800"/>
                <a:gd name="connsiteY4238" fmla="*/ 338614 h 514350"/>
                <a:gd name="connsiteX4239" fmla="*/ 4545806 w 6400800"/>
                <a:gd name="connsiteY4239" fmla="*/ 337661 h 514350"/>
                <a:gd name="connsiteX4240" fmla="*/ 4544854 w 6400800"/>
                <a:gd name="connsiteY4240" fmla="*/ 335756 h 514350"/>
                <a:gd name="connsiteX4241" fmla="*/ 4548664 w 6400800"/>
                <a:gd name="connsiteY4241" fmla="*/ 317659 h 514350"/>
                <a:gd name="connsiteX4242" fmla="*/ 4457224 w 6400800"/>
                <a:gd name="connsiteY4242" fmla="*/ 306229 h 514350"/>
                <a:gd name="connsiteX4243" fmla="*/ 4457224 w 6400800"/>
                <a:gd name="connsiteY4243" fmla="*/ 306229 h 514350"/>
                <a:gd name="connsiteX4244" fmla="*/ 4457224 w 6400800"/>
                <a:gd name="connsiteY4244" fmla="*/ 304324 h 514350"/>
                <a:gd name="connsiteX4245" fmla="*/ 4457224 w 6400800"/>
                <a:gd name="connsiteY4245" fmla="*/ 306229 h 514350"/>
                <a:gd name="connsiteX4246" fmla="*/ 4478179 w 6400800"/>
                <a:gd name="connsiteY4246" fmla="*/ 359569 h 514350"/>
                <a:gd name="connsiteX4247" fmla="*/ 4476274 w 6400800"/>
                <a:gd name="connsiteY4247" fmla="*/ 339566 h 514350"/>
                <a:gd name="connsiteX4248" fmla="*/ 4476274 w 6400800"/>
                <a:gd name="connsiteY4248" fmla="*/ 336709 h 514350"/>
                <a:gd name="connsiteX4249" fmla="*/ 4483894 w 6400800"/>
                <a:gd name="connsiteY4249" fmla="*/ 347186 h 514350"/>
                <a:gd name="connsiteX4250" fmla="*/ 4478179 w 6400800"/>
                <a:gd name="connsiteY4250" fmla="*/ 359569 h 514350"/>
                <a:gd name="connsiteX4251" fmla="*/ 4497229 w 6400800"/>
                <a:gd name="connsiteY4251" fmla="*/ 371951 h 514350"/>
                <a:gd name="connsiteX4252" fmla="*/ 4497229 w 6400800"/>
                <a:gd name="connsiteY4252" fmla="*/ 367189 h 514350"/>
                <a:gd name="connsiteX4253" fmla="*/ 4498181 w 6400800"/>
                <a:gd name="connsiteY4253" fmla="*/ 370046 h 514350"/>
                <a:gd name="connsiteX4254" fmla="*/ 4497229 w 6400800"/>
                <a:gd name="connsiteY4254" fmla="*/ 371951 h 514350"/>
                <a:gd name="connsiteX4255" fmla="*/ 4504849 w 6400800"/>
                <a:gd name="connsiteY4255" fmla="*/ 322421 h 514350"/>
                <a:gd name="connsiteX4256" fmla="*/ 4504849 w 6400800"/>
                <a:gd name="connsiteY4256" fmla="*/ 330994 h 514350"/>
                <a:gd name="connsiteX4257" fmla="*/ 4501991 w 6400800"/>
                <a:gd name="connsiteY4257" fmla="*/ 341471 h 514350"/>
                <a:gd name="connsiteX4258" fmla="*/ 4501039 w 6400800"/>
                <a:gd name="connsiteY4258" fmla="*/ 348139 h 514350"/>
                <a:gd name="connsiteX4259" fmla="*/ 4499134 w 6400800"/>
                <a:gd name="connsiteY4259" fmla="*/ 345281 h 514350"/>
                <a:gd name="connsiteX4260" fmla="*/ 4498181 w 6400800"/>
                <a:gd name="connsiteY4260" fmla="*/ 342424 h 514350"/>
                <a:gd name="connsiteX4261" fmla="*/ 4501991 w 6400800"/>
                <a:gd name="connsiteY4261" fmla="*/ 326231 h 514350"/>
                <a:gd name="connsiteX4262" fmla="*/ 4506754 w 6400800"/>
                <a:gd name="connsiteY4262" fmla="*/ 310991 h 514350"/>
                <a:gd name="connsiteX4263" fmla="*/ 4504849 w 6400800"/>
                <a:gd name="connsiteY4263" fmla="*/ 322421 h 514350"/>
                <a:gd name="connsiteX4264" fmla="*/ 4462939 w 6400800"/>
                <a:gd name="connsiteY4264" fmla="*/ 250984 h 514350"/>
                <a:gd name="connsiteX4265" fmla="*/ 4470559 w 6400800"/>
                <a:gd name="connsiteY4265" fmla="*/ 226219 h 514350"/>
                <a:gd name="connsiteX4266" fmla="*/ 4474369 w 6400800"/>
                <a:gd name="connsiteY4266" fmla="*/ 231934 h 514350"/>
                <a:gd name="connsiteX4267" fmla="*/ 4479131 w 6400800"/>
                <a:gd name="connsiteY4267" fmla="*/ 238601 h 514350"/>
                <a:gd name="connsiteX4268" fmla="*/ 4483894 w 6400800"/>
                <a:gd name="connsiteY4268" fmla="*/ 248126 h 514350"/>
                <a:gd name="connsiteX4269" fmla="*/ 4489609 w 6400800"/>
                <a:gd name="connsiteY4269" fmla="*/ 260509 h 514350"/>
                <a:gd name="connsiteX4270" fmla="*/ 4495324 w 6400800"/>
                <a:gd name="connsiteY4270" fmla="*/ 275749 h 514350"/>
                <a:gd name="connsiteX4271" fmla="*/ 4501039 w 6400800"/>
                <a:gd name="connsiteY4271" fmla="*/ 293846 h 514350"/>
                <a:gd name="connsiteX4272" fmla="*/ 4503897 w 6400800"/>
                <a:gd name="connsiteY4272" fmla="*/ 303371 h 514350"/>
                <a:gd name="connsiteX4273" fmla="*/ 4497229 w 6400800"/>
                <a:gd name="connsiteY4273" fmla="*/ 317659 h 514350"/>
                <a:gd name="connsiteX4274" fmla="*/ 4493419 w 6400800"/>
                <a:gd name="connsiteY4274" fmla="*/ 326231 h 514350"/>
                <a:gd name="connsiteX4275" fmla="*/ 4488656 w 6400800"/>
                <a:gd name="connsiteY4275" fmla="*/ 280511 h 514350"/>
                <a:gd name="connsiteX4276" fmla="*/ 4487704 w 6400800"/>
                <a:gd name="connsiteY4276" fmla="*/ 319564 h 514350"/>
                <a:gd name="connsiteX4277" fmla="*/ 4483894 w 6400800"/>
                <a:gd name="connsiteY4277" fmla="*/ 311944 h 514350"/>
                <a:gd name="connsiteX4278" fmla="*/ 4473416 w 6400800"/>
                <a:gd name="connsiteY4278" fmla="*/ 289084 h 514350"/>
                <a:gd name="connsiteX4279" fmla="*/ 4481037 w 6400800"/>
                <a:gd name="connsiteY4279" fmla="*/ 312896 h 514350"/>
                <a:gd name="connsiteX4280" fmla="*/ 4486751 w 6400800"/>
                <a:gd name="connsiteY4280" fmla="*/ 330041 h 514350"/>
                <a:gd name="connsiteX4281" fmla="*/ 4484847 w 6400800"/>
                <a:gd name="connsiteY4281" fmla="*/ 328136 h 514350"/>
                <a:gd name="connsiteX4282" fmla="*/ 4475322 w 6400800"/>
                <a:gd name="connsiteY4282" fmla="*/ 318611 h 514350"/>
                <a:gd name="connsiteX4283" fmla="*/ 4473416 w 6400800"/>
                <a:gd name="connsiteY4283" fmla="*/ 304324 h 514350"/>
                <a:gd name="connsiteX4284" fmla="*/ 4468654 w 6400800"/>
                <a:gd name="connsiteY4284" fmla="*/ 278606 h 514350"/>
                <a:gd name="connsiteX4285" fmla="*/ 4477226 w 6400800"/>
                <a:gd name="connsiteY4285" fmla="*/ 256699 h 514350"/>
                <a:gd name="connsiteX4286" fmla="*/ 4466749 w 6400800"/>
                <a:gd name="connsiteY4286" fmla="*/ 273844 h 514350"/>
                <a:gd name="connsiteX4287" fmla="*/ 4462939 w 6400800"/>
                <a:gd name="connsiteY4287" fmla="*/ 258604 h 514350"/>
                <a:gd name="connsiteX4288" fmla="*/ 4462939 w 6400800"/>
                <a:gd name="connsiteY4288" fmla="*/ 256699 h 514350"/>
                <a:gd name="connsiteX4289" fmla="*/ 4462939 w 6400800"/>
                <a:gd name="connsiteY4289" fmla="*/ 250984 h 514350"/>
                <a:gd name="connsiteX4290" fmla="*/ 4461034 w 6400800"/>
                <a:gd name="connsiteY4290" fmla="*/ 255746 h 514350"/>
                <a:gd name="connsiteX4291" fmla="*/ 4461034 w 6400800"/>
                <a:gd name="connsiteY4291" fmla="*/ 255746 h 514350"/>
                <a:gd name="connsiteX4292" fmla="*/ 4461034 w 6400800"/>
                <a:gd name="connsiteY4292" fmla="*/ 255746 h 514350"/>
                <a:gd name="connsiteX4293" fmla="*/ 4461034 w 6400800"/>
                <a:gd name="connsiteY4293" fmla="*/ 255746 h 514350"/>
                <a:gd name="connsiteX4294" fmla="*/ 4455319 w 6400800"/>
                <a:gd name="connsiteY4294" fmla="*/ 274796 h 514350"/>
                <a:gd name="connsiteX4295" fmla="*/ 4457224 w 6400800"/>
                <a:gd name="connsiteY4295" fmla="*/ 268129 h 514350"/>
                <a:gd name="connsiteX4296" fmla="*/ 4457224 w 6400800"/>
                <a:gd name="connsiteY4296" fmla="*/ 273844 h 514350"/>
                <a:gd name="connsiteX4297" fmla="*/ 4458176 w 6400800"/>
                <a:gd name="connsiteY4297" fmla="*/ 284321 h 514350"/>
                <a:gd name="connsiteX4298" fmla="*/ 4454366 w 6400800"/>
                <a:gd name="connsiteY4298" fmla="*/ 292894 h 514350"/>
                <a:gd name="connsiteX4299" fmla="*/ 4455319 w 6400800"/>
                <a:gd name="connsiteY4299" fmla="*/ 274796 h 514350"/>
                <a:gd name="connsiteX4300" fmla="*/ 4449604 w 6400800"/>
                <a:gd name="connsiteY4300" fmla="*/ 361474 h 514350"/>
                <a:gd name="connsiteX4301" fmla="*/ 4451509 w 6400800"/>
                <a:gd name="connsiteY4301" fmla="*/ 339566 h 514350"/>
                <a:gd name="connsiteX4302" fmla="*/ 4453414 w 6400800"/>
                <a:gd name="connsiteY4302" fmla="*/ 343376 h 514350"/>
                <a:gd name="connsiteX4303" fmla="*/ 4453414 w 6400800"/>
                <a:gd name="connsiteY4303" fmla="*/ 344329 h 514350"/>
                <a:gd name="connsiteX4304" fmla="*/ 4453414 w 6400800"/>
                <a:gd name="connsiteY4304" fmla="*/ 344329 h 514350"/>
                <a:gd name="connsiteX4305" fmla="*/ 4451509 w 6400800"/>
                <a:gd name="connsiteY4305" fmla="*/ 366236 h 514350"/>
                <a:gd name="connsiteX4306" fmla="*/ 4448651 w 6400800"/>
                <a:gd name="connsiteY4306" fmla="*/ 388144 h 514350"/>
                <a:gd name="connsiteX4307" fmla="*/ 4446747 w 6400800"/>
                <a:gd name="connsiteY4307" fmla="*/ 386239 h 514350"/>
                <a:gd name="connsiteX4308" fmla="*/ 4449604 w 6400800"/>
                <a:gd name="connsiteY4308" fmla="*/ 361474 h 514350"/>
                <a:gd name="connsiteX4309" fmla="*/ 4386739 w 6400800"/>
                <a:gd name="connsiteY4309" fmla="*/ 331946 h 514350"/>
                <a:gd name="connsiteX4310" fmla="*/ 4390549 w 6400800"/>
                <a:gd name="connsiteY4310" fmla="*/ 335756 h 514350"/>
                <a:gd name="connsiteX4311" fmla="*/ 4390549 w 6400800"/>
                <a:gd name="connsiteY4311" fmla="*/ 342424 h 514350"/>
                <a:gd name="connsiteX4312" fmla="*/ 4386739 w 6400800"/>
                <a:gd name="connsiteY4312" fmla="*/ 347186 h 514350"/>
                <a:gd name="connsiteX4313" fmla="*/ 4386739 w 6400800"/>
                <a:gd name="connsiteY4313" fmla="*/ 331946 h 514350"/>
                <a:gd name="connsiteX4314" fmla="*/ 4389597 w 6400800"/>
                <a:gd name="connsiteY4314" fmla="*/ 376714 h 514350"/>
                <a:gd name="connsiteX4315" fmla="*/ 4388644 w 6400800"/>
                <a:gd name="connsiteY4315" fmla="*/ 375761 h 514350"/>
                <a:gd name="connsiteX4316" fmla="*/ 4387691 w 6400800"/>
                <a:gd name="connsiteY4316" fmla="*/ 370046 h 514350"/>
                <a:gd name="connsiteX4317" fmla="*/ 4387691 w 6400800"/>
                <a:gd name="connsiteY4317" fmla="*/ 360521 h 514350"/>
                <a:gd name="connsiteX4318" fmla="*/ 4387691 w 6400800"/>
                <a:gd name="connsiteY4318" fmla="*/ 351949 h 514350"/>
                <a:gd name="connsiteX4319" fmla="*/ 4391501 w 6400800"/>
                <a:gd name="connsiteY4319" fmla="*/ 345281 h 514350"/>
                <a:gd name="connsiteX4320" fmla="*/ 4391501 w 6400800"/>
                <a:gd name="connsiteY4320" fmla="*/ 349091 h 514350"/>
                <a:gd name="connsiteX4321" fmla="*/ 4392454 w 6400800"/>
                <a:gd name="connsiteY4321" fmla="*/ 370046 h 514350"/>
                <a:gd name="connsiteX4322" fmla="*/ 4389597 w 6400800"/>
                <a:gd name="connsiteY4322" fmla="*/ 376714 h 514350"/>
                <a:gd name="connsiteX4323" fmla="*/ 4424839 w 6400800"/>
                <a:gd name="connsiteY4323" fmla="*/ 351949 h 514350"/>
                <a:gd name="connsiteX4324" fmla="*/ 4424839 w 6400800"/>
                <a:gd name="connsiteY4324" fmla="*/ 354806 h 514350"/>
                <a:gd name="connsiteX4325" fmla="*/ 4422934 w 6400800"/>
                <a:gd name="connsiteY4325" fmla="*/ 356711 h 514350"/>
                <a:gd name="connsiteX4326" fmla="*/ 4424839 w 6400800"/>
                <a:gd name="connsiteY4326" fmla="*/ 351949 h 514350"/>
                <a:gd name="connsiteX4327" fmla="*/ 4415314 w 6400800"/>
                <a:gd name="connsiteY4327" fmla="*/ 411004 h 514350"/>
                <a:gd name="connsiteX4328" fmla="*/ 4415314 w 6400800"/>
                <a:gd name="connsiteY4328" fmla="*/ 411956 h 514350"/>
                <a:gd name="connsiteX4329" fmla="*/ 4412456 w 6400800"/>
                <a:gd name="connsiteY4329" fmla="*/ 409099 h 514350"/>
                <a:gd name="connsiteX4330" fmla="*/ 4411504 w 6400800"/>
                <a:gd name="connsiteY4330" fmla="*/ 385286 h 514350"/>
                <a:gd name="connsiteX4331" fmla="*/ 4420076 w 6400800"/>
                <a:gd name="connsiteY4331" fmla="*/ 372904 h 514350"/>
                <a:gd name="connsiteX4332" fmla="*/ 4421029 w 6400800"/>
                <a:gd name="connsiteY4332" fmla="*/ 374809 h 514350"/>
                <a:gd name="connsiteX4333" fmla="*/ 4415314 w 6400800"/>
                <a:gd name="connsiteY4333" fmla="*/ 411004 h 514350"/>
                <a:gd name="connsiteX4334" fmla="*/ 4410551 w 6400800"/>
                <a:gd name="connsiteY4334" fmla="*/ 254794 h 514350"/>
                <a:gd name="connsiteX4335" fmla="*/ 4421029 w 6400800"/>
                <a:gd name="connsiteY4335" fmla="*/ 273844 h 514350"/>
                <a:gd name="connsiteX4336" fmla="*/ 4415314 w 6400800"/>
                <a:gd name="connsiteY4336" fmla="*/ 293846 h 514350"/>
                <a:gd name="connsiteX4337" fmla="*/ 4408647 w 6400800"/>
                <a:gd name="connsiteY4337" fmla="*/ 316706 h 514350"/>
                <a:gd name="connsiteX4338" fmla="*/ 4406741 w 6400800"/>
                <a:gd name="connsiteY4338" fmla="*/ 297656 h 514350"/>
                <a:gd name="connsiteX4339" fmla="*/ 4402931 w 6400800"/>
                <a:gd name="connsiteY4339" fmla="*/ 331946 h 514350"/>
                <a:gd name="connsiteX4340" fmla="*/ 4401026 w 6400800"/>
                <a:gd name="connsiteY4340" fmla="*/ 337661 h 514350"/>
                <a:gd name="connsiteX4341" fmla="*/ 4400074 w 6400800"/>
                <a:gd name="connsiteY4341" fmla="*/ 336709 h 514350"/>
                <a:gd name="connsiteX4342" fmla="*/ 4388644 w 6400800"/>
                <a:gd name="connsiteY4342" fmla="*/ 270034 h 514350"/>
                <a:gd name="connsiteX4343" fmla="*/ 4389597 w 6400800"/>
                <a:gd name="connsiteY4343" fmla="*/ 328136 h 514350"/>
                <a:gd name="connsiteX4344" fmla="*/ 4386739 w 6400800"/>
                <a:gd name="connsiteY4344" fmla="*/ 325279 h 514350"/>
                <a:gd name="connsiteX4345" fmla="*/ 4386739 w 6400800"/>
                <a:gd name="connsiteY4345" fmla="*/ 323374 h 514350"/>
                <a:gd name="connsiteX4346" fmla="*/ 4387691 w 6400800"/>
                <a:gd name="connsiteY4346" fmla="*/ 290989 h 514350"/>
                <a:gd name="connsiteX4347" fmla="*/ 4389597 w 6400800"/>
                <a:gd name="connsiteY4347" fmla="*/ 263366 h 514350"/>
                <a:gd name="connsiteX4348" fmla="*/ 4391501 w 6400800"/>
                <a:gd name="connsiteY4348" fmla="*/ 242411 h 514350"/>
                <a:gd name="connsiteX4349" fmla="*/ 4393406 w 6400800"/>
                <a:gd name="connsiteY4349" fmla="*/ 225266 h 514350"/>
                <a:gd name="connsiteX4350" fmla="*/ 4410551 w 6400800"/>
                <a:gd name="connsiteY4350" fmla="*/ 254794 h 514350"/>
                <a:gd name="connsiteX4351" fmla="*/ 4389597 w 6400800"/>
                <a:gd name="connsiteY4351" fmla="*/ 217646 h 514350"/>
                <a:gd name="connsiteX4352" fmla="*/ 4393406 w 6400800"/>
                <a:gd name="connsiteY4352" fmla="*/ 224314 h 514350"/>
                <a:gd name="connsiteX4353" fmla="*/ 4387691 w 6400800"/>
                <a:gd name="connsiteY4353" fmla="*/ 240506 h 514350"/>
                <a:gd name="connsiteX4354" fmla="*/ 4381976 w 6400800"/>
                <a:gd name="connsiteY4354" fmla="*/ 260509 h 514350"/>
                <a:gd name="connsiteX4355" fmla="*/ 4381976 w 6400800"/>
                <a:gd name="connsiteY4355" fmla="*/ 256699 h 514350"/>
                <a:gd name="connsiteX4356" fmla="*/ 4389597 w 6400800"/>
                <a:gd name="connsiteY4356" fmla="*/ 217646 h 514350"/>
                <a:gd name="connsiteX4357" fmla="*/ 4374356 w 6400800"/>
                <a:gd name="connsiteY4357" fmla="*/ 291941 h 514350"/>
                <a:gd name="connsiteX4358" fmla="*/ 4374356 w 6400800"/>
                <a:gd name="connsiteY4358" fmla="*/ 292894 h 514350"/>
                <a:gd name="connsiteX4359" fmla="*/ 4374356 w 6400800"/>
                <a:gd name="connsiteY4359" fmla="*/ 291941 h 514350"/>
                <a:gd name="connsiteX4360" fmla="*/ 4374356 w 6400800"/>
                <a:gd name="connsiteY4360" fmla="*/ 291941 h 514350"/>
                <a:gd name="connsiteX4361" fmla="*/ 4360069 w 6400800"/>
                <a:gd name="connsiteY4361" fmla="*/ 282416 h 514350"/>
                <a:gd name="connsiteX4362" fmla="*/ 4360069 w 6400800"/>
                <a:gd name="connsiteY4362" fmla="*/ 290036 h 514350"/>
                <a:gd name="connsiteX4363" fmla="*/ 4359116 w 6400800"/>
                <a:gd name="connsiteY4363" fmla="*/ 288131 h 514350"/>
                <a:gd name="connsiteX4364" fmla="*/ 4360069 w 6400800"/>
                <a:gd name="connsiteY4364" fmla="*/ 282416 h 514350"/>
                <a:gd name="connsiteX4365" fmla="*/ 4313397 w 6400800"/>
                <a:gd name="connsiteY4365" fmla="*/ 387191 h 514350"/>
                <a:gd name="connsiteX4366" fmla="*/ 4311491 w 6400800"/>
                <a:gd name="connsiteY4366" fmla="*/ 391001 h 514350"/>
                <a:gd name="connsiteX4367" fmla="*/ 4313397 w 6400800"/>
                <a:gd name="connsiteY4367" fmla="*/ 387191 h 514350"/>
                <a:gd name="connsiteX4368" fmla="*/ 4313397 w 6400800"/>
                <a:gd name="connsiteY4368" fmla="*/ 387191 h 514350"/>
                <a:gd name="connsiteX4369" fmla="*/ 4311491 w 6400800"/>
                <a:gd name="connsiteY4369" fmla="*/ 351949 h 514350"/>
                <a:gd name="connsiteX4370" fmla="*/ 4312444 w 6400800"/>
                <a:gd name="connsiteY4370" fmla="*/ 365284 h 514350"/>
                <a:gd name="connsiteX4371" fmla="*/ 4311491 w 6400800"/>
                <a:gd name="connsiteY4371" fmla="*/ 363379 h 514350"/>
                <a:gd name="connsiteX4372" fmla="*/ 4311491 w 6400800"/>
                <a:gd name="connsiteY4372" fmla="*/ 351949 h 514350"/>
                <a:gd name="connsiteX4373" fmla="*/ 4247674 w 6400800"/>
                <a:gd name="connsiteY4373" fmla="*/ 313849 h 514350"/>
                <a:gd name="connsiteX4374" fmla="*/ 4247674 w 6400800"/>
                <a:gd name="connsiteY4374" fmla="*/ 311944 h 514350"/>
                <a:gd name="connsiteX4375" fmla="*/ 4247674 w 6400800"/>
                <a:gd name="connsiteY4375" fmla="*/ 313849 h 514350"/>
                <a:gd name="connsiteX4376" fmla="*/ 4246722 w 6400800"/>
                <a:gd name="connsiteY4376" fmla="*/ 324326 h 514350"/>
                <a:gd name="connsiteX4377" fmla="*/ 4246722 w 6400800"/>
                <a:gd name="connsiteY4377" fmla="*/ 322421 h 514350"/>
                <a:gd name="connsiteX4378" fmla="*/ 4247674 w 6400800"/>
                <a:gd name="connsiteY4378" fmla="*/ 313849 h 514350"/>
                <a:gd name="connsiteX4379" fmla="*/ 4181951 w 6400800"/>
                <a:gd name="connsiteY4379" fmla="*/ 367189 h 514350"/>
                <a:gd name="connsiteX4380" fmla="*/ 4182904 w 6400800"/>
                <a:gd name="connsiteY4380" fmla="*/ 324326 h 514350"/>
                <a:gd name="connsiteX4381" fmla="*/ 4183856 w 6400800"/>
                <a:gd name="connsiteY4381" fmla="*/ 330041 h 514350"/>
                <a:gd name="connsiteX4382" fmla="*/ 4185761 w 6400800"/>
                <a:gd name="connsiteY4382" fmla="*/ 340519 h 514350"/>
                <a:gd name="connsiteX4383" fmla="*/ 4185761 w 6400800"/>
                <a:gd name="connsiteY4383" fmla="*/ 342424 h 514350"/>
                <a:gd name="connsiteX4384" fmla="*/ 4183856 w 6400800"/>
                <a:gd name="connsiteY4384" fmla="*/ 338614 h 514350"/>
                <a:gd name="connsiteX4385" fmla="*/ 4187666 w 6400800"/>
                <a:gd name="connsiteY4385" fmla="*/ 357664 h 514350"/>
                <a:gd name="connsiteX4386" fmla="*/ 4189571 w 6400800"/>
                <a:gd name="connsiteY4386" fmla="*/ 365284 h 514350"/>
                <a:gd name="connsiteX4387" fmla="*/ 4191476 w 6400800"/>
                <a:gd name="connsiteY4387" fmla="*/ 373856 h 514350"/>
                <a:gd name="connsiteX4388" fmla="*/ 4190524 w 6400800"/>
                <a:gd name="connsiteY4388" fmla="*/ 386239 h 514350"/>
                <a:gd name="connsiteX4389" fmla="*/ 4190524 w 6400800"/>
                <a:gd name="connsiteY4389" fmla="*/ 391954 h 514350"/>
                <a:gd name="connsiteX4390" fmla="*/ 4181951 w 6400800"/>
                <a:gd name="connsiteY4390" fmla="*/ 367189 h 514350"/>
                <a:gd name="connsiteX4391" fmla="*/ 4181951 w 6400800"/>
                <a:gd name="connsiteY4391" fmla="*/ 367189 h 514350"/>
                <a:gd name="connsiteX4392" fmla="*/ 4161949 w 6400800"/>
                <a:gd name="connsiteY4392" fmla="*/ 401479 h 514350"/>
                <a:gd name="connsiteX4393" fmla="*/ 4161949 w 6400800"/>
                <a:gd name="connsiteY4393" fmla="*/ 399574 h 514350"/>
                <a:gd name="connsiteX4394" fmla="*/ 4161949 w 6400800"/>
                <a:gd name="connsiteY4394" fmla="*/ 399574 h 514350"/>
                <a:gd name="connsiteX4395" fmla="*/ 4161949 w 6400800"/>
                <a:gd name="connsiteY4395" fmla="*/ 401479 h 514350"/>
                <a:gd name="connsiteX4396" fmla="*/ 4160044 w 6400800"/>
                <a:gd name="connsiteY4396" fmla="*/ 306229 h 514350"/>
                <a:gd name="connsiteX4397" fmla="*/ 4160996 w 6400800"/>
                <a:gd name="connsiteY4397" fmla="*/ 292894 h 514350"/>
                <a:gd name="connsiteX4398" fmla="*/ 4163854 w 6400800"/>
                <a:gd name="connsiteY4398" fmla="*/ 282416 h 514350"/>
                <a:gd name="connsiteX4399" fmla="*/ 4162901 w 6400800"/>
                <a:gd name="connsiteY4399" fmla="*/ 313849 h 514350"/>
                <a:gd name="connsiteX4400" fmla="*/ 4160044 w 6400800"/>
                <a:gd name="connsiteY4400" fmla="*/ 306229 h 514350"/>
                <a:gd name="connsiteX4401" fmla="*/ 4160044 w 6400800"/>
                <a:gd name="connsiteY4401" fmla="*/ 306229 h 514350"/>
                <a:gd name="connsiteX4402" fmla="*/ 4128611 w 6400800"/>
                <a:gd name="connsiteY4402" fmla="*/ 354806 h 514350"/>
                <a:gd name="connsiteX4403" fmla="*/ 4127659 w 6400800"/>
                <a:gd name="connsiteY4403" fmla="*/ 343376 h 514350"/>
                <a:gd name="connsiteX4404" fmla="*/ 4128611 w 6400800"/>
                <a:gd name="connsiteY4404" fmla="*/ 350044 h 514350"/>
                <a:gd name="connsiteX4405" fmla="*/ 4130516 w 6400800"/>
                <a:gd name="connsiteY4405" fmla="*/ 365284 h 514350"/>
                <a:gd name="connsiteX4406" fmla="*/ 4128611 w 6400800"/>
                <a:gd name="connsiteY4406" fmla="*/ 354806 h 514350"/>
                <a:gd name="connsiteX4407" fmla="*/ 4124801 w 6400800"/>
                <a:gd name="connsiteY4407" fmla="*/ 255746 h 514350"/>
                <a:gd name="connsiteX4408" fmla="*/ 4124801 w 6400800"/>
                <a:gd name="connsiteY4408" fmla="*/ 248126 h 514350"/>
                <a:gd name="connsiteX4409" fmla="*/ 4140041 w 6400800"/>
                <a:gd name="connsiteY4409" fmla="*/ 303371 h 514350"/>
                <a:gd name="connsiteX4410" fmla="*/ 4140994 w 6400800"/>
                <a:gd name="connsiteY4410" fmla="*/ 307181 h 514350"/>
                <a:gd name="connsiteX4411" fmla="*/ 4140994 w 6400800"/>
                <a:gd name="connsiteY4411" fmla="*/ 321469 h 514350"/>
                <a:gd name="connsiteX4412" fmla="*/ 4133374 w 6400800"/>
                <a:gd name="connsiteY4412" fmla="*/ 305276 h 514350"/>
                <a:gd name="connsiteX4413" fmla="*/ 4135279 w 6400800"/>
                <a:gd name="connsiteY4413" fmla="*/ 312896 h 514350"/>
                <a:gd name="connsiteX4414" fmla="*/ 4127659 w 6400800"/>
                <a:gd name="connsiteY4414" fmla="*/ 300514 h 514350"/>
                <a:gd name="connsiteX4415" fmla="*/ 4123849 w 6400800"/>
                <a:gd name="connsiteY4415" fmla="*/ 284321 h 514350"/>
                <a:gd name="connsiteX4416" fmla="*/ 4124801 w 6400800"/>
                <a:gd name="connsiteY4416" fmla="*/ 255746 h 514350"/>
                <a:gd name="connsiteX4417" fmla="*/ 4095274 w 6400800"/>
                <a:gd name="connsiteY4417" fmla="*/ 395764 h 514350"/>
                <a:gd name="connsiteX4418" fmla="*/ 4095274 w 6400800"/>
                <a:gd name="connsiteY4418" fmla="*/ 395764 h 514350"/>
                <a:gd name="connsiteX4419" fmla="*/ 4095274 w 6400800"/>
                <a:gd name="connsiteY4419" fmla="*/ 394811 h 514350"/>
                <a:gd name="connsiteX4420" fmla="*/ 4095274 w 6400800"/>
                <a:gd name="connsiteY4420" fmla="*/ 395764 h 514350"/>
                <a:gd name="connsiteX4421" fmla="*/ 4093369 w 6400800"/>
                <a:gd name="connsiteY4421" fmla="*/ 386239 h 514350"/>
                <a:gd name="connsiteX4422" fmla="*/ 4093369 w 6400800"/>
                <a:gd name="connsiteY4422" fmla="*/ 376714 h 514350"/>
                <a:gd name="connsiteX4423" fmla="*/ 4096226 w 6400800"/>
                <a:gd name="connsiteY4423" fmla="*/ 382429 h 514350"/>
                <a:gd name="connsiteX4424" fmla="*/ 4093369 w 6400800"/>
                <a:gd name="connsiteY4424" fmla="*/ 386239 h 514350"/>
                <a:gd name="connsiteX4425" fmla="*/ 4097179 w 6400800"/>
                <a:gd name="connsiteY4425" fmla="*/ 342424 h 514350"/>
                <a:gd name="connsiteX4426" fmla="*/ 4099084 w 6400800"/>
                <a:gd name="connsiteY4426" fmla="*/ 334804 h 514350"/>
                <a:gd name="connsiteX4427" fmla="*/ 4099084 w 6400800"/>
                <a:gd name="connsiteY4427" fmla="*/ 337661 h 514350"/>
                <a:gd name="connsiteX4428" fmla="*/ 4097179 w 6400800"/>
                <a:gd name="connsiteY4428" fmla="*/ 342424 h 514350"/>
                <a:gd name="connsiteX4429" fmla="*/ 4100989 w 6400800"/>
                <a:gd name="connsiteY4429" fmla="*/ 353854 h 514350"/>
                <a:gd name="connsiteX4430" fmla="*/ 4100989 w 6400800"/>
                <a:gd name="connsiteY4430" fmla="*/ 351949 h 514350"/>
                <a:gd name="connsiteX4431" fmla="*/ 4100989 w 6400800"/>
                <a:gd name="connsiteY4431" fmla="*/ 351949 h 514350"/>
                <a:gd name="connsiteX4432" fmla="*/ 4100989 w 6400800"/>
                <a:gd name="connsiteY4432" fmla="*/ 353854 h 514350"/>
                <a:gd name="connsiteX4433" fmla="*/ 4100989 w 6400800"/>
                <a:gd name="connsiteY4433" fmla="*/ 353854 h 514350"/>
                <a:gd name="connsiteX4434" fmla="*/ 4115276 w 6400800"/>
                <a:gd name="connsiteY4434" fmla="*/ 322421 h 514350"/>
                <a:gd name="connsiteX4435" fmla="*/ 4114324 w 6400800"/>
                <a:gd name="connsiteY4435" fmla="*/ 350996 h 514350"/>
                <a:gd name="connsiteX4436" fmla="*/ 4111466 w 6400800"/>
                <a:gd name="connsiteY4436" fmla="*/ 327184 h 514350"/>
                <a:gd name="connsiteX4437" fmla="*/ 4108609 w 6400800"/>
                <a:gd name="connsiteY4437" fmla="*/ 342424 h 514350"/>
                <a:gd name="connsiteX4438" fmla="*/ 4107656 w 6400800"/>
                <a:gd name="connsiteY4438" fmla="*/ 341471 h 514350"/>
                <a:gd name="connsiteX4439" fmla="*/ 4106704 w 6400800"/>
                <a:gd name="connsiteY4439" fmla="*/ 336709 h 514350"/>
                <a:gd name="connsiteX4440" fmla="*/ 4113371 w 6400800"/>
                <a:gd name="connsiteY4440" fmla="*/ 322421 h 514350"/>
                <a:gd name="connsiteX4441" fmla="*/ 4115276 w 6400800"/>
                <a:gd name="connsiteY4441" fmla="*/ 318611 h 514350"/>
                <a:gd name="connsiteX4442" fmla="*/ 4115276 w 6400800"/>
                <a:gd name="connsiteY4442" fmla="*/ 322421 h 514350"/>
                <a:gd name="connsiteX4443" fmla="*/ 4109561 w 6400800"/>
                <a:gd name="connsiteY4443" fmla="*/ 295751 h 514350"/>
                <a:gd name="connsiteX4444" fmla="*/ 4116229 w 6400800"/>
                <a:gd name="connsiteY4444" fmla="*/ 308134 h 514350"/>
                <a:gd name="connsiteX4445" fmla="*/ 4116229 w 6400800"/>
                <a:gd name="connsiteY4445" fmla="*/ 311944 h 514350"/>
                <a:gd name="connsiteX4446" fmla="*/ 4110514 w 6400800"/>
                <a:gd name="connsiteY4446" fmla="*/ 320516 h 514350"/>
                <a:gd name="connsiteX4447" fmla="*/ 4104799 w 6400800"/>
                <a:gd name="connsiteY4447" fmla="*/ 329089 h 514350"/>
                <a:gd name="connsiteX4448" fmla="*/ 4102894 w 6400800"/>
                <a:gd name="connsiteY4448" fmla="*/ 322421 h 514350"/>
                <a:gd name="connsiteX4449" fmla="*/ 4109561 w 6400800"/>
                <a:gd name="connsiteY4449" fmla="*/ 295751 h 514350"/>
                <a:gd name="connsiteX4450" fmla="*/ 4092416 w 6400800"/>
                <a:gd name="connsiteY4450" fmla="*/ 294799 h 514350"/>
                <a:gd name="connsiteX4451" fmla="*/ 4094321 w 6400800"/>
                <a:gd name="connsiteY4451" fmla="*/ 265271 h 514350"/>
                <a:gd name="connsiteX4452" fmla="*/ 4098131 w 6400800"/>
                <a:gd name="connsiteY4452" fmla="*/ 272891 h 514350"/>
                <a:gd name="connsiteX4453" fmla="*/ 4106704 w 6400800"/>
                <a:gd name="connsiteY4453" fmla="*/ 290989 h 514350"/>
                <a:gd name="connsiteX4454" fmla="*/ 4098131 w 6400800"/>
                <a:gd name="connsiteY4454" fmla="*/ 311944 h 514350"/>
                <a:gd name="connsiteX4455" fmla="*/ 4096226 w 6400800"/>
                <a:gd name="connsiteY4455" fmla="*/ 306229 h 514350"/>
                <a:gd name="connsiteX4456" fmla="*/ 4097179 w 6400800"/>
                <a:gd name="connsiteY4456" fmla="*/ 315754 h 514350"/>
                <a:gd name="connsiteX4457" fmla="*/ 4092416 w 6400800"/>
                <a:gd name="connsiteY4457" fmla="*/ 329089 h 514350"/>
                <a:gd name="connsiteX4458" fmla="*/ 4091464 w 6400800"/>
                <a:gd name="connsiteY4458" fmla="*/ 325279 h 514350"/>
                <a:gd name="connsiteX4459" fmla="*/ 4090511 w 6400800"/>
                <a:gd name="connsiteY4459" fmla="*/ 321469 h 514350"/>
                <a:gd name="connsiteX4460" fmla="*/ 4092416 w 6400800"/>
                <a:gd name="connsiteY4460" fmla="*/ 294799 h 514350"/>
                <a:gd name="connsiteX4461" fmla="*/ 4085749 w 6400800"/>
                <a:gd name="connsiteY4461" fmla="*/ 244316 h 514350"/>
                <a:gd name="connsiteX4462" fmla="*/ 4085749 w 6400800"/>
                <a:gd name="connsiteY4462" fmla="*/ 244316 h 514350"/>
                <a:gd name="connsiteX4463" fmla="*/ 4084796 w 6400800"/>
                <a:gd name="connsiteY4463" fmla="*/ 250031 h 514350"/>
                <a:gd name="connsiteX4464" fmla="*/ 4085749 w 6400800"/>
                <a:gd name="connsiteY4464" fmla="*/ 244316 h 514350"/>
                <a:gd name="connsiteX4465" fmla="*/ 4043839 w 6400800"/>
                <a:gd name="connsiteY4465" fmla="*/ 279559 h 514350"/>
                <a:gd name="connsiteX4466" fmla="*/ 4043839 w 6400800"/>
                <a:gd name="connsiteY4466" fmla="*/ 279559 h 514350"/>
                <a:gd name="connsiteX4467" fmla="*/ 4044791 w 6400800"/>
                <a:gd name="connsiteY4467" fmla="*/ 283369 h 514350"/>
                <a:gd name="connsiteX4468" fmla="*/ 4043839 w 6400800"/>
                <a:gd name="connsiteY4468" fmla="*/ 281464 h 514350"/>
                <a:gd name="connsiteX4469" fmla="*/ 4044791 w 6400800"/>
                <a:gd name="connsiteY4469" fmla="*/ 286226 h 514350"/>
                <a:gd name="connsiteX4470" fmla="*/ 4044791 w 6400800"/>
                <a:gd name="connsiteY4470" fmla="*/ 290036 h 514350"/>
                <a:gd name="connsiteX4471" fmla="*/ 4042886 w 6400800"/>
                <a:gd name="connsiteY4471" fmla="*/ 284321 h 514350"/>
                <a:gd name="connsiteX4472" fmla="*/ 4043839 w 6400800"/>
                <a:gd name="connsiteY4472" fmla="*/ 279559 h 514350"/>
                <a:gd name="connsiteX4473" fmla="*/ 4044791 w 6400800"/>
                <a:gd name="connsiteY4473" fmla="*/ 333851 h 514350"/>
                <a:gd name="connsiteX4474" fmla="*/ 4044791 w 6400800"/>
                <a:gd name="connsiteY4474" fmla="*/ 333851 h 514350"/>
                <a:gd name="connsiteX4475" fmla="*/ 4044791 w 6400800"/>
                <a:gd name="connsiteY4475" fmla="*/ 339566 h 514350"/>
                <a:gd name="connsiteX4476" fmla="*/ 4042886 w 6400800"/>
                <a:gd name="connsiteY4476" fmla="*/ 337661 h 514350"/>
                <a:gd name="connsiteX4477" fmla="*/ 4044791 w 6400800"/>
                <a:gd name="connsiteY4477" fmla="*/ 333851 h 514350"/>
                <a:gd name="connsiteX4478" fmla="*/ 4039076 w 6400800"/>
                <a:gd name="connsiteY4478" fmla="*/ 271939 h 514350"/>
                <a:gd name="connsiteX4479" fmla="*/ 4039076 w 6400800"/>
                <a:gd name="connsiteY4479" fmla="*/ 273844 h 514350"/>
                <a:gd name="connsiteX4480" fmla="*/ 4038124 w 6400800"/>
                <a:gd name="connsiteY4480" fmla="*/ 270034 h 514350"/>
                <a:gd name="connsiteX4481" fmla="*/ 4036219 w 6400800"/>
                <a:gd name="connsiteY4481" fmla="*/ 265271 h 514350"/>
                <a:gd name="connsiteX4482" fmla="*/ 4039076 w 6400800"/>
                <a:gd name="connsiteY4482" fmla="*/ 271939 h 514350"/>
                <a:gd name="connsiteX4483" fmla="*/ 4033361 w 6400800"/>
                <a:gd name="connsiteY4483" fmla="*/ 358616 h 514350"/>
                <a:gd name="connsiteX4484" fmla="*/ 4034314 w 6400800"/>
                <a:gd name="connsiteY4484" fmla="*/ 351949 h 514350"/>
                <a:gd name="connsiteX4485" fmla="*/ 4038124 w 6400800"/>
                <a:gd name="connsiteY4485" fmla="*/ 345281 h 514350"/>
                <a:gd name="connsiteX4486" fmla="*/ 4043839 w 6400800"/>
                <a:gd name="connsiteY4486" fmla="*/ 351949 h 514350"/>
                <a:gd name="connsiteX4487" fmla="*/ 4040981 w 6400800"/>
                <a:gd name="connsiteY4487" fmla="*/ 391954 h 514350"/>
                <a:gd name="connsiteX4488" fmla="*/ 4035266 w 6400800"/>
                <a:gd name="connsiteY4488" fmla="*/ 413861 h 514350"/>
                <a:gd name="connsiteX4489" fmla="*/ 4029551 w 6400800"/>
                <a:gd name="connsiteY4489" fmla="*/ 395764 h 514350"/>
                <a:gd name="connsiteX4490" fmla="*/ 4027646 w 6400800"/>
                <a:gd name="connsiteY4490" fmla="*/ 388144 h 514350"/>
                <a:gd name="connsiteX4491" fmla="*/ 4033361 w 6400800"/>
                <a:gd name="connsiteY4491" fmla="*/ 358616 h 514350"/>
                <a:gd name="connsiteX4492" fmla="*/ 4020026 w 6400800"/>
                <a:gd name="connsiteY4492" fmla="*/ 324326 h 514350"/>
                <a:gd name="connsiteX4493" fmla="*/ 4021931 w 6400800"/>
                <a:gd name="connsiteY4493" fmla="*/ 326231 h 514350"/>
                <a:gd name="connsiteX4494" fmla="*/ 4019074 w 6400800"/>
                <a:gd name="connsiteY4494" fmla="*/ 334804 h 514350"/>
                <a:gd name="connsiteX4495" fmla="*/ 4017169 w 6400800"/>
                <a:gd name="connsiteY4495" fmla="*/ 341471 h 514350"/>
                <a:gd name="connsiteX4496" fmla="*/ 4016216 w 6400800"/>
                <a:gd name="connsiteY4496" fmla="*/ 342424 h 514350"/>
                <a:gd name="connsiteX4497" fmla="*/ 4015264 w 6400800"/>
                <a:gd name="connsiteY4497" fmla="*/ 344329 h 514350"/>
                <a:gd name="connsiteX4498" fmla="*/ 4011454 w 6400800"/>
                <a:gd name="connsiteY4498" fmla="*/ 315754 h 514350"/>
                <a:gd name="connsiteX4499" fmla="*/ 4020026 w 6400800"/>
                <a:gd name="connsiteY4499" fmla="*/ 324326 h 514350"/>
                <a:gd name="connsiteX4500" fmla="*/ 3999071 w 6400800"/>
                <a:gd name="connsiteY4500" fmla="*/ 282416 h 514350"/>
                <a:gd name="connsiteX4501" fmla="*/ 3999071 w 6400800"/>
                <a:gd name="connsiteY4501" fmla="*/ 282416 h 514350"/>
                <a:gd name="connsiteX4502" fmla="*/ 4000024 w 6400800"/>
                <a:gd name="connsiteY4502" fmla="*/ 310991 h 514350"/>
                <a:gd name="connsiteX4503" fmla="*/ 4000024 w 6400800"/>
                <a:gd name="connsiteY4503" fmla="*/ 316706 h 514350"/>
                <a:gd name="connsiteX4504" fmla="*/ 3999071 w 6400800"/>
                <a:gd name="connsiteY4504" fmla="*/ 325279 h 514350"/>
                <a:gd name="connsiteX4505" fmla="*/ 3999071 w 6400800"/>
                <a:gd name="connsiteY4505" fmla="*/ 327184 h 514350"/>
                <a:gd name="connsiteX4506" fmla="*/ 3998119 w 6400800"/>
                <a:gd name="connsiteY4506" fmla="*/ 324326 h 514350"/>
                <a:gd name="connsiteX4507" fmla="*/ 3997166 w 6400800"/>
                <a:gd name="connsiteY4507" fmla="*/ 314801 h 514350"/>
                <a:gd name="connsiteX4508" fmla="*/ 3996214 w 6400800"/>
                <a:gd name="connsiteY4508" fmla="*/ 286226 h 514350"/>
                <a:gd name="connsiteX4509" fmla="*/ 3999071 w 6400800"/>
                <a:gd name="connsiteY4509" fmla="*/ 282416 h 514350"/>
                <a:gd name="connsiteX4510" fmla="*/ 3983831 w 6400800"/>
                <a:gd name="connsiteY4510" fmla="*/ 405289 h 514350"/>
                <a:gd name="connsiteX4511" fmla="*/ 3980021 w 6400800"/>
                <a:gd name="connsiteY4511" fmla="*/ 412909 h 514350"/>
                <a:gd name="connsiteX4512" fmla="*/ 3980021 w 6400800"/>
                <a:gd name="connsiteY4512" fmla="*/ 412909 h 514350"/>
                <a:gd name="connsiteX4513" fmla="*/ 3982879 w 6400800"/>
                <a:gd name="connsiteY4513" fmla="*/ 402431 h 514350"/>
                <a:gd name="connsiteX4514" fmla="*/ 3983831 w 6400800"/>
                <a:gd name="connsiteY4514" fmla="*/ 405289 h 514350"/>
                <a:gd name="connsiteX4515" fmla="*/ 3980974 w 6400800"/>
                <a:gd name="connsiteY4515" fmla="*/ 395764 h 514350"/>
                <a:gd name="connsiteX4516" fmla="*/ 3982879 w 6400800"/>
                <a:gd name="connsiteY4516" fmla="*/ 401479 h 514350"/>
                <a:gd name="connsiteX4517" fmla="*/ 3979069 w 6400800"/>
                <a:gd name="connsiteY4517" fmla="*/ 407194 h 514350"/>
                <a:gd name="connsiteX4518" fmla="*/ 3979069 w 6400800"/>
                <a:gd name="connsiteY4518" fmla="*/ 406241 h 514350"/>
                <a:gd name="connsiteX4519" fmla="*/ 3980974 w 6400800"/>
                <a:gd name="connsiteY4519" fmla="*/ 395764 h 514350"/>
                <a:gd name="connsiteX4520" fmla="*/ 3976211 w 6400800"/>
                <a:gd name="connsiteY4520" fmla="*/ 378619 h 514350"/>
                <a:gd name="connsiteX4521" fmla="*/ 3976211 w 6400800"/>
                <a:gd name="connsiteY4521" fmla="*/ 378619 h 514350"/>
                <a:gd name="connsiteX4522" fmla="*/ 3976211 w 6400800"/>
                <a:gd name="connsiteY4522" fmla="*/ 380524 h 514350"/>
                <a:gd name="connsiteX4523" fmla="*/ 3976211 w 6400800"/>
                <a:gd name="connsiteY4523" fmla="*/ 378619 h 514350"/>
                <a:gd name="connsiteX4524" fmla="*/ 3948589 w 6400800"/>
                <a:gd name="connsiteY4524" fmla="*/ 255746 h 514350"/>
                <a:gd name="connsiteX4525" fmla="*/ 3946684 w 6400800"/>
                <a:gd name="connsiteY4525" fmla="*/ 277654 h 514350"/>
                <a:gd name="connsiteX4526" fmla="*/ 3945731 w 6400800"/>
                <a:gd name="connsiteY4526" fmla="*/ 285274 h 514350"/>
                <a:gd name="connsiteX4527" fmla="*/ 3943826 w 6400800"/>
                <a:gd name="connsiteY4527" fmla="*/ 266224 h 514350"/>
                <a:gd name="connsiteX4528" fmla="*/ 3940016 w 6400800"/>
                <a:gd name="connsiteY4528" fmla="*/ 240506 h 514350"/>
                <a:gd name="connsiteX4529" fmla="*/ 3940016 w 6400800"/>
                <a:gd name="connsiteY4529" fmla="*/ 239554 h 514350"/>
                <a:gd name="connsiteX4530" fmla="*/ 3940016 w 6400800"/>
                <a:gd name="connsiteY4530" fmla="*/ 236696 h 514350"/>
                <a:gd name="connsiteX4531" fmla="*/ 3942874 w 6400800"/>
                <a:gd name="connsiteY4531" fmla="*/ 240506 h 514350"/>
                <a:gd name="connsiteX4532" fmla="*/ 3947636 w 6400800"/>
                <a:gd name="connsiteY4532" fmla="*/ 248126 h 514350"/>
                <a:gd name="connsiteX4533" fmla="*/ 3948589 w 6400800"/>
                <a:gd name="connsiteY4533" fmla="*/ 255746 h 514350"/>
                <a:gd name="connsiteX4534" fmla="*/ 3943826 w 6400800"/>
                <a:gd name="connsiteY4534" fmla="*/ 205264 h 514350"/>
                <a:gd name="connsiteX4535" fmla="*/ 3943826 w 6400800"/>
                <a:gd name="connsiteY4535" fmla="*/ 210979 h 514350"/>
                <a:gd name="connsiteX4536" fmla="*/ 3945731 w 6400800"/>
                <a:gd name="connsiteY4536" fmla="*/ 230981 h 514350"/>
                <a:gd name="connsiteX4537" fmla="*/ 3946684 w 6400800"/>
                <a:gd name="connsiteY4537" fmla="*/ 236696 h 514350"/>
                <a:gd name="connsiteX4538" fmla="*/ 3939064 w 6400800"/>
                <a:gd name="connsiteY4538" fmla="*/ 228124 h 514350"/>
                <a:gd name="connsiteX4539" fmla="*/ 3937159 w 6400800"/>
                <a:gd name="connsiteY4539" fmla="*/ 215741 h 514350"/>
                <a:gd name="connsiteX4540" fmla="*/ 3943826 w 6400800"/>
                <a:gd name="connsiteY4540" fmla="*/ 205264 h 514350"/>
                <a:gd name="connsiteX4541" fmla="*/ 3866674 w 6400800"/>
                <a:gd name="connsiteY4541" fmla="*/ 369094 h 514350"/>
                <a:gd name="connsiteX4542" fmla="*/ 3867626 w 6400800"/>
                <a:gd name="connsiteY4542" fmla="*/ 368141 h 514350"/>
                <a:gd name="connsiteX4543" fmla="*/ 3867626 w 6400800"/>
                <a:gd name="connsiteY4543" fmla="*/ 370999 h 514350"/>
                <a:gd name="connsiteX4544" fmla="*/ 3866674 w 6400800"/>
                <a:gd name="connsiteY4544" fmla="*/ 369094 h 514350"/>
                <a:gd name="connsiteX4545" fmla="*/ 3886676 w 6400800"/>
                <a:gd name="connsiteY4545" fmla="*/ 354806 h 514350"/>
                <a:gd name="connsiteX4546" fmla="*/ 3882866 w 6400800"/>
                <a:gd name="connsiteY4546" fmla="*/ 348139 h 514350"/>
                <a:gd name="connsiteX4547" fmla="*/ 3881914 w 6400800"/>
                <a:gd name="connsiteY4547" fmla="*/ 338614 h 514350"/>
                <a:gd name="connsiteX4548" fmla="*/ 3886676 w 6400800"/>
                <a:gd name="connsiteY4548" fmla="*/ 354806 h 514350"/>
                <a:gd name="connsiteX4549" fmla="*/ 3887629 w 6400800"/>
                <a:gd name="connsiteY4549" fmla="*/ 356711 h 514350"/>
                <a:gd name="connsiteX4550" fmla="*/ 3886676 w 6400800"/>
                <a:gd name="connsiteY4550" fmla="*/ 354806 h 514350"/>
                <a:gd name="connsiteX4551" fmla="*/ 3897154 w 6400800"/>
                <a:gd name="connsiteY4551" fmla="*/ 278606 h 514350"/>
                <a:gd name="connsiteX4552" fmla="*/ 3901916 w 6400800"/>
                <a:gd name="connsiteY4552" fmla="*/ 270986 h 514350"/>
                <a:gd name="connsiteX4553" fmla="*/ 3901916 w 6400800"/>
                <a:gd name="connsiteY4553" fmla="*/ 270986 h 514350"/>
                <a:gd name="connsiteX4554" fmla="*/ 3897154 w 6400800"/>
                <a:gd name="connsiteY4554" fmla="*/ 278606 h 514350"/>
                <a:gd name="connsiteX4555" fmla="*/ 3897154 w 6400800"/>
                <a:gd name="connsiteY4555" fmla="*/ 278606 h 514350"/>
                <a:gd name="connsiteX4556" fmla="*/ 3900011 w 6400800"/>
                <a:gd name="connsiteY4556" fmla="*/ 291941 h 514350"/>
                <a:gd name="connsiteX4557" fmla="*/ 3901916 w 6400800"/>
                <a:gd name="connsiteY4557" fmla="*/ 288131 h 514350"/>
                <a:gd name="connsiteX4558" fmla="*/ 3902869 w 6400800"/>
                <a:gd name="connsiteY4558" fmla="*/ 286226 h 514350"/>
                <a:gd name="connsiteX4559" fmla="*/ 3903821 w 6400800"/>
                <a:gd name="connsiteY4559" fmla="*/ 297656 h 514350"/>
                <a:gd name="connsiteX4560" fmla="*/ 3902869 w 6400800"/>
                <a:gd name="connsiteY4560" fmla="*/ 301466 h 514350"/>
                <a:gd name="connsiteX4561" fmla="*/ 3901916 w 6400800"/>
                <a:gd name="connsiteY4561" fmla="*/ 298609 h 514350"/>
                <a:gd name="connsiteX4562" fmla="*/ 3900011 w 6400800"/>
                <a:gd name="connsiteY4562" fmla="*/ 291941 h 514350"/>
                <a:gd name="connsiteX4563" fmla="*/ 3903821 w 6400800"/>
                <a:gd name="connsiteY4563" fmla="*/ 431006 h 514350"/>
                <a:gd name="connsiteX4564" fmla="*/ 3902869 w 6400800"/>
                <a:gd name="connsiteY4564" fmla="*/ 431959 h 514350"/>
                <a:gd name="connsiteX4565" fmla="*/ 3901916 w 6400800"/>
                <a:gd name="connsiteY4565" fmla="*/ 431959 h 514350"/>
                <a:gd name="connsiteX4566" fmla="*/ 3903821 w 6400800"/>
                <a:gd name="connsiteY4566" fmla="*/ 426244 h 514350"/>
                <a:gd name="connsiteX4567" fmla="*/ 3904774 w 6400800"/>
                <a:gd name="connsiteY4567" fmla="*/ 428149 h 514350"/>
                <a:gd name="connsiteX4568" fmla="*/ 3903821 w 6400800"/>
                <a:gd name="connsiteY4568" fmla="*/ 431006 h 514350"/>
                <a:gd name="connsiteX4569" fmla="*/ 3925729 w 6400800"/>
                <a:gd name="connsiteY4569" fmla="*/ 309086 h 514350"/>
                <a:gd name="connsiteX4570" fmla="*/ 3922871 w 6400800"/>
                <a:gd name="connsiteY4570" fmla="*/ 297656 h 514350"/>
                <a:gd name="connsiteX4571" fmla="*/ 3923824 w 6400800"/>
                <a:gd name="connsiteY4571" fmla="*/ 308134 h 514350"/>
                <a:gd name="connsiteX4572" fmla="*/ 3919061 w 6400800"/>
                <a:gd name="connsiteY4572" fmla="*/ 291941 h 514350"/>
                <a:gd name="connsiteX4573" fmla="*/ 3922871 w 6400800"/>
                <a:gd name="connsiteY4573" fmla="*/ 317659 h 514350"/>
                <a:gd name="connsiteX4574" fmla="*/ 3923824 w 6400800"/>
                <a:gd name="connsiteY4574" fmla="*/ 325279 h 514350"/>
                <a:gd name="connsiteX4575" fmla="*/ 3921919 w 6400800"/>
                <a:gd name="connsiteY4575" fmla="*/ 334804 h 514350"/>
                <a:gd name="connsiteX4576" fmla="*/ 3921919 w 6400800"/>
                <a:gd name="connsiteY4576" fmla="*/ 335756 h 514350"/>
                <a:gd name="connsiteX4577" fmla="*/ 3920966 w 6400800"/>
                <a:gd name="connsiteY4577" fmla="*/ 330041 h 514350"/>
                <a:gd name="connsiteX4578" fmla="*/ 3915251 w 6400800"/>
                <a:gd name="connsiteY4578" fmla="*/ 301466 h 514350"/>
                <a:gd name="connsiteX4579" fmla="*/ 3911441 w 6400800"/>
                <a:gd name="connsiteY4579" fmla="*/ 281464 h 514350"/>
                <a:gd name="connsiteX4580" fmla="*/ 3912394 w 6400800"/>
                <a:gd name="connsiteY4580" fmla="*/ 264319 h 514350"/>
                <a:gd name="connsiteX4581" fmla="*/ 3912394 w 6400800"/>
                <a:gd name="connsiteY4581" fmla="*/ 263366 h 514350"/>
                <a:gd name="connsiteX4582" fmla="*/ 3919061 w 6400800"/>
                <a:gd name="connsiteY4582" fmla="*/ 270986 h 514350"/>
                <a:gd name="connsiteX4583" fmla="*/ 3923824 w 6400800"/>
                <a:gd name="connsiteY4583" fmla="*/ 277654 h 514350"/>
                <a:gd name="connsiteX4584" fmla="*/ 3924776 w 6400800"/>
                <a:gd name="connsiteY4584" fmla="*/ 284321 h 514350"/>
                <a:gd name="connsiteX4585" fmla="*/ 3921919 w 6400800"/>
                <a:gd name="connsiteY4585" fmla="*/ 277654 h 514350"/>
                <a:gd name="connsiteX4586" fmla="*/ 3926681 w 6400800"/>
                <a:gd name="connsiteY4586" fmla="*/ 296704 h 514350"/>
                <a:gd name="connsiteX4587" fmla="*/ 3927634 w 6400800"/>
                <a:gd name="connsiteY4587" fmla="*/ 304324 h 514350"/>
                <a:gd name="connsiteX4588" fmla="*/ 3927634 w 6400800"/>
                <a:gd name="connsiteY4588" fmla="*/ 305276 h 514350"/>
                <a:gd name="connsiteX4589" fmla="*/ 3925729 w 6400800"/>
                <a:gd name="connsiteY4589" fmla="*/ 309086 h 514350"/>
                <a:gd name="connsiteX4590" fmla="*/ 3929539 w 6400800"/>
                <a:gd name="connsiteY4590" fmla="*/ 287179 h 514350"/>
                <a:gd name="connsiteX4591" fmla="*/ 3928586 w 6400800"/>
                <a:gd name="connsiteY4591" fmla="*/ 292894 h 514350"/>
                <a:gd name="connsiteX4592" fmla="*/ 3927634 w 6400800"/>
                <a:gd name="connsiteY4592" fmla="*/ 290036 h 514350"/>
                <a:gd name="connsiteX4593" fmla="*/ 3923824 w 6400800"/>
                <a:gd name="connsiteY4593" fmla="*/ 275749 h 514350"/>
                <a:gd name="connsiteX4594" fmla="*/ 3927634 w 6400800"/>
                <a:gd name="connsiteY4594" fmla="*/ 281464 h 514350"/>
                <a:gd name="connsiteX4595" fmla="*/ 3929539 w 6400800"/>
                <a:gd name="connsiteY4595" fmla="*/ 284321 h 514350"/>
                <a:gd name="connsiteX4596" fmla="*/ 3929539 w 6400800"/>
                <a:gd name="connsiteY4596" fmla="*/ 287179 h 514350"/>
                <a:gd name="connsiteX4597" fmla="*/ 3926681 w 6400800"/>
                <a:gd name="connsiteY4597" fmla="*/ 242411 h 514350"/>
                <a:gd name="connsiteX4598" fmla="*/ 3928586 w 6400800"/>
                <a:gd name="connsiteY4598" fmla="*/ 270986 h 514350"/>
                <a:gd name="connsiteX4599" fmla="*/ 3921919 w 6400800"/>
                <a:gd name="connsiteY4599" fmla="*/ 265271 h 514350"/>
                <a:gd name="connsiteX4600" fmla="*/ 3913346 w 6400800"/>
                <a:gd name="connsiteY4600" fmla="*/ 257651 h 514350"/>
                <a:gd name="connsiteX4601" fmla="*/ 3917156 w 6400800"/>
                <a:gd name="connsiteY4601" fmla="*/ 246221 h 514350"/>
                <a:gd name="connsiteX4602" fmla="*/ 3925729 w 6400800"/>
                <a:gd name="connsiteY4602" fmla="*/ 232886 h 514350"/>
                <a:gd name="connsiteX4603" fmla="*/ 3926681 w 6400800"/>
                <a:gd name="connsiteY4603" fmla="*/ 242411 h 514350"/>
                <a:gd name="connsiteX4604" fmla="*/ 3900964 w 6400800"/>
                <a:gd name="connsiteY4604" fmla="*/ 168116 h 514350"/>
                <a:gd name="connsiteX4605" fmla="*/ 3914299 w 6400800"/>
                <a:gd name="connsiteY4605" fmla="*/ 147161 h 514350"/>
                <a:gd name="connsiteX4606" fmla="*/ 3915251 w 6400800"/>
                <a:gd name="connsiteY4606" fmla="*/ 156686 h 514350"/>
                <a:gd name="connsiteX4607" fmla="*/ 3920966 w 6400800"/>
                <a:gd name="connsiteY4607" fmla="*/ 196691 h 514350"/>
                <a:gd name="connsiteX4608" fmla="*/ 3922871 w 6400800"/>
                <a:gd name="connsiteY4608" fmla="*/ 213836 h 514350"/>
                <a:gd name="connsiteX4609" fmla="*/ 3920014 w 6400800"/>
                <a:gd name="connsiteY4609" fmla="*/ 210979 h 514350"/>
                <a:gd name="connsiteX4610" fmla="*/ 3923824 w 6400800"/>
                <a:gd name="connsiteY4610" fmla="*/ 214789 h 514350"/>
                <a:gd name="connsiteX4611" fmla="*/ 3924776 w 6400800"/>
                <a:gd name="connsiteY4611" fmla="*/ 226219 h 514350"/>
                <a:gd name="connsiteX4612" fmla="*/ 3906679 w 6400800"/>
                <a:gd name="connsiteY4612" fmla="*/ 249079 h 514350"/>
                <a:gd name="connsiteX4613" fmla="*/ 3904774 w 6400800"/>
                <a:gd name="connsiteY4613" fmla="*/ 251936 h 514350"/>
                <a:gd name="connsiteX4614" fmla="*/ 3902869 w 6400800"/>
                <a:gd name="connsiteY4614" fmla="*/ 250984 h 514350"/>
                <a:gd name="connsiteX4615" fmla="*/ 3900964 w 6400800"/>
                <a:gd name="connsiteY4615" fmla="*/ 242411 h 514350"/>
                <a:gd name="connsiteX4616" fmla="*/ 3900964 w 6400800"/>
                <a:gd name="connsiteY4616" fmla="*/ 249079 h 514350"/>
                <a:gd name="connsiteX4617" fmla="*/ 3897154 w 6400800"/>
                <a:gd name="connsiteY4617" fmla="*/ 247174 h 514350"/>
                <a:gd name="connsiteX4618" fmla="*/ 3891439 w 6400800"/>
                <a:gd name="connsiteY4618" fmla="*/ 243364 h 514350"/>
                <a:gd name="connsiteX4619" fmla="*/ 3896201 w 6400800"/>
                <a:gd name="connsiteY4619" fmla="*/ 248126 h 514350"/>
                <a:gd name="connsiteX4620" fmla="*/ 3900964 w 6400800"/>
                <a:gd name="connsiteY4620" fmla="*/ 251936 h 514350"/>
                <a:gd name="connsiteX4621" fmla="*/ 3900964 w 6400800"/>
                <a:gd name="connsiteY4621" fmla="*/ 256699 h 514350"/>
                <a:gd name="connsiteX4622" fmla="*/ 3894296 w 6400800"/>
                <a:gd name="connsiteY4622" fmla="*/ 266224 h 514350"/>
                <a:gd name="connsiteX4623" fmla="*/ 3890486 w 6400800"/>
                <a:gd name="connsiteY4623" fmla="*/ 250984 h 514350"/>
                <a:gd name="connsiteX4624" fmla="*/ 3880009 w 6400800"/>
                <a:gd name="connsiteY4624" fmla="*/ 210026 h 514350"/>
                <a:gd name="connsiteX4625" fmla="*/ 3879056 w 6400800"/>
                <a:gd name="connsiteY4625" fmla="*/ 206216 h 514350"/>
                <a:gd name="connsiteX4626" fmla="*/ 3900964 w 6400800"/>
                <a:gd name="connsiteY4626" fmla="*/ 168116 h 514350"/>
                <a:gd name="connsiteX4627" fmla="*/ 3873341 w 6400800"/>
                <a:gd name="connsiteY4627" fmla="*/ 214789 h 514350"/>
                <a:gd name="connsiteX4628" fmla="*/ 3879056 w 6400800"/>
                <a:gd name="connsiteY4628" fmla="*/ 251936 h 514350"/>
                <a:gd name="connsiteX4629" fmla="*/ 3883819 w 6400800"/>
                <a:gd name="connsiteY4629" fmla="*/ 280511 h 514350"/>
                <a:gd name="connsiteX4630" fmla="*/ 3882866 w 6400800"/>
                <a:gd name="connsiteY4630" fmla="*/ 282416 h 514350"/>
                <a:gd name="connsiteX4631" fmla="*/ 3875246 w 6400800"/>
                <a:gd name="connsiteY4631" fmla="*/ 259556 h 514350"/>
                <a:gd name="connsiteX4632" fmla="*/ 3865721 w 6400800"/>
                <a:gd name="connsiteY4632" fmla="*/ 234791 h 514350"/>
                <a:gd name="connsiteX4633" fmla="*/ 3864769 w 6400800"/>
                <a:gd name="connsiteY4633" fmla="*/ 231934 h 514350"/>
                <a:gd name="connsiteX4634" fmla="*/ 3873341 w 6400800"/>
                <a:gd name="connsiteY4634" fmla="*/ 214789 h 514350"/>
                <a:gd name="connsiteX4635" fmla="*/ 3864769 w 6400800"/>
                <a:gd name="connsiteY4635" fmla="*/ 341471 h 514350"/>
                <a:gd name="connsiteX4636" fmla="*/ 3862864 w 6400800"/>
                <a:gd name="connsiteY4636" fmla="*/ 345281 h 514350"/>
                <a:gd name="connsiteX4637" fmla="*/ 3864769 w 6400800"/>
                <a:gd name="connsiteY4637" fmla="*/ 341471 h 514350"/>
                <a:gd name="connsiteX4638" fmla="*/ 3864769 w 6400800"/>
                <a:gd name="connsiteY4638" fmla="*/ 341471 h 514350"/>
                <a:gd name="connsiteX4639" fmla="*/ 3854291 w 6400800"/>
                <a:gd name="connsiteY4639" fmla="*/ 211931 h 514350"/>
                <a:gd name="connsiteX4640" fmla="*/ 3856196 w 6400800"/>
                <a:gd name="connsiteY4640" fmla="*/ 201454 h 514350"/>
                <a:gd name="connsiteX4641" fmla="*/ 3857149 w 6400800"/>
                <a:gd name="connsiteY4641" fmla="*/ 220504 h 514350"/>
                <a:gd name="connsiteX4642" fmla="*/ 3854291 w 6400800"/>
                <a:gd name="connsiteY4642" fmla="*/ 226219 h 514350"/>
                <a:gd name="connsiteX4643" fmla="*/ 3854291 w 6400800"/>
                <a:gd name="connsiteY4643" fmla="*/ 211931 h 514350"/>
                <a:gd name="connsiteX4644" fmla="*/ 3849529 w 6400800"/>
                <a:gd name="connsiteY4644" fmla="*/ 262414 h 514350"/>
                <a:gd name="connsiteX4645" fmla="*/ 3849529 w 6400800"/>
                <a:gd name="connsiteY4645" fmla="*/ 257651 h 514350"/>
                <a:gd name="connsiteX4646" fmla="*/ 3850481 w 6400800"/>
                <a:gd name="connsiteY4646" fmla="*/ 256699 h 514350"/>
                <a:gd name="connsiteX4647" fmla="*/ 3859054 w 6400800"/>
                <a:gd name="connsiteY4647" fmla="*/ 278606 h 514350"/>
                <a:gd name="connsiteX4648" fmla="*/ 3860006 w 6400800"/>
                <a:gd name="connsiteY4648" fmla="*/ 280511 h 514350"/>
                <a:gd name="connsiteX4649" fmla="*/ 3862864 w 6400800"/>
                <a:gd name="connsiteY4649" fmla="*/ 313849 h 514350"/>
                <a:gd name="connsiteX4650" fmla="*/ 3862864 w 6400800"/>
                <a:gd name="connsiteY4650" fmla="*/ 313849 h 514350"/>
                <a:gd name="connsiteX4651" fmla="*/ 3847624 w 6400800"/>
                <a:gd name="connsiteY4651" fmla="*/ 291941 h 514350"/>
                <a:gd name="connsiteX4652" fmla="*/ 3849529 w 6400800"/>
                <a:gd name="connsiteY4652" fmla="*/ 262414 h 514350"/>
                <a:gd name="connsiteX4653" fmla="*/ 3846671 w 6400800"/>
                <a:gd name="connsiteY4653" fmla="*/ 308134 h 514350"/>
                <a:gd name="connsiteX4654" fmla="*/ 3855244 w 6400800"/>
                <a:gd name="connsiteY4654" fmla="*/ 323374 h 514350"/>
                <a:gd name="connsiteX4655" fmla="*/ 3856196 w 6400800"/>
                <a:gd name="connsiteY4655" fmla="*/ 325279 h 514350"/>
                <a:gd name="connsiteX4656" fmla="*/ 3855244 w 6400800"/>
                <a:gd name="connsiteY4656" fmla="*/ 327184 h 514350"/>
                <a:gd name="connsiteX4657" fmla="*/ 3849529 w 6400800"/>
                <a:gd name="connsiteY4657" fmla="*/ 336709 h 514350"/>
                <a:gd name="connsiteX4658" fmla="*/ 3845719 w 6400800"/>
                <a:gd name="connsiteY4658" fmla="*/ 330041 h 514350"/>
                <a:gd name="connsiteX4659" fmla="*/ 3846671 w 6400800"/>
                <a:gd name="connsiteY4659" fmla="*/ 308134 h 514350"/>
                <a:gd name="connsiteX4660" fmla="*/ 3843814 w 6400800"/>
                <a:gd name="connsiteY4660" fmla="*/ 415766 h 514350"/>
                <a:gd name="connsiteX4661" fmla="*/ 3846671 w 6400800"/>
                <a:gd name="connsiteY4661" fmla="*/ 410051 h 514350"/>
                <a:gd name="connsiteX4662" fmla="*/ 3847624 w 6400800"/>
                <a:gd name="connsiteY4662" fmla="*/ 416719 h 514350"/>
                <a:gd name="connsiteX4663" fmla="*/ 3847624 w 6400800"/>
                <a:gd name="connsiteY4663" fmla="*/ 419576 h 514350"/>
                <a:gd name="connsiteX4664" fmla="*/ 3846671 w 6400800"/>
                <a:gd name="connsiteY4664" fmla="*/ 422434 h 514350"/>
                <a:gd name="connsiteX4665" fmla="*/ 3844766 w 6400800"/>
                <a:gd name="connsiteY4665" fmla="*/ 426244 h 514350"/>
                <a:gd name="connsiteX4666" fmla="*/ 3842861 w 6400800"/>
                <a:gd name="connsiteY4666" fmla="*/ 426244 h 514350"/>
                <a:gd name="connsiteX4667" fmla="*/ 3843814 w 6400800"/>
                <a:gd name="connsiteY4667" fmla="*/ 415766 h 514350"/>
                <a:gd name="connsiteX4668" fmla="*/ 3830479 w 6400800"/>
                <a:gd name="connsiteY4668" fmla="*/ 297656 h 514350"/>
                <a:gd name="connsiteX4669" fmla="*/ 3830479 w 6400800"/>
                <a:gd name="connsiteY4669" fmla="*/ 299561 h 514350"/>
                <a:gd name="connsiteX4670" fmla="*/ 3830479 w 6400800"/>
                <a:gd name="connsiteY4670" fmla="*/ 301466 h 514350"/>
                <a:gd name="connsiteX4671" fmla="*/ 3829526 w 6400800"/>
                <a:gd name="connsiteY4671" fmla="*/ 307181 h 514350"/>
                <a:gd name="connsiteX4672" fmla="*/ 3827621 w 6400800"/>
                <a:gd name="connsiteY4672" fmla="*/ 304324 h 514350"/>
                <a:gd name="connsiteX4673" fmla="*/ 3830479 w 6400800"/>
                <a:gd name="connsiteY4673" fmla="*/ 297656 h 514350"/>
                <a:gd name="connsiteX4674" fmla="*/ 3826669 w 6400800"/>
                <a:gd name="connsiteY4674" fmla="*/ 305276 h 514350"/>
                <a:gd name="connsiteX4675" fmla="*/ 3828574 w 6400800"/>
                <a:gd name="connsiteY4675" fmla="*/ 310039 h 514350"/>
                <a:gd name="connsiteX4676" fmla="*/ 3827621 w 6400800"/>
                <a:gd name="connsiteY4676" fmla="*/ 314801 h 514350"/>
                <a:gd name="connsiteX4677" fmla="*/ 3823811 w 6400800"/>
                <a:gd name="connsiteY4677" fmla="*/ 309086 h 514350"/>
                <a:gd name="connsiteX4678" fmla="*/ 3826669 w 6400800"/>
                <a:gd name="connsiteY4678" fmla="*/ 305276 h 514350"/>
                <a:gd name="connsiteX4679" fmla="*/ 3820001 w 6400800"/>
                <a:gd name="connsiteY4679" fmla="*/ 319564 h 514350"/>
                <a:gd name="connsiteX4680" fmla="*/ 3826669 w 6400800"/>
                <a:gd name="connsiteY4680" fmla="*/ 332899 h 514350"/>
                <a:gd name="connsiteX4681" fmla="*/ 3827621 w 6400800"/>
                <a:gd name="connsiteY4681" fmla="*/ 333851 h 514350"/>
                <a:gd name="connsiteX4682" fmla="*/ 3826669 w 6400800"/>
                <a:gd name="connsiteY4682" fmla="*/ 343376 h 514350"/>
                <a:gd name="connsiteX4683" fmla="*/ 3824764 w 6400800"/>
                <a:gd name="connsiteY4683" fmla="*/ 377666 h 514350"/>
                <a:gd name="connsiteX4684" fmla="*/ 3820954 w 6400800"/>
                <a:gd name="connsiteY4684" fmla="*/ 364331 h 514350"/>
                <a:gd name="connsiteX4685" fmla="*/ 3820001 w 6400800"/>
                <a:gd name="connsiteY4685" fmla="*/ 352901 h 514350"/>
                <a:gd name="connsiteX4686" fmla="*/ 3818096 w 6400800"/>
                <a:gd name="connsiteY4686" fmla="*/ 336709 h 514350"/>
                <a:gd name="connsiteX4687" fmla="*/ 3821906 w 6400800"/>
                <a:gd name="connsiteY4687" fmla="*/ 332899 h 514350"/>
                <a:gd name="connsiteX4688" fmla="*/ 3818096 w 6400800"/>
                <a:gd name="connsiteY4688" fmla="*/ 335756 h 514350"/>
                <a:gd name="connsiteX4689" fmla="*/ 3817144 w 6400800"/>
                <a:gd name="connsiteY4689" fmla="*/ 326231 h 514350"/>
                <a:gd name="connsiteX4690" fmla="*/ 3820001 w 6400800"/>
                <a:gd name="connsiteY4690" fmla="*/ 319564 h 514350"/>
                <a:gd name="connsiteX4691" fmla="*/ 3788569 w 6400800"/>
                <a:gd name="connsiteY4691" fmla="*/ 264319 h 514350"/>
                <a:gd name="connsiteX4692" fmla="*/ 3792379 w 6400800"/>
                <a:gd name="connsiteY4692" fmla="*/ 270986 h 514350"/>
                <a:gd name="connsiteX4693" fmla="*/ 3800951 w 6400800"/>
                <a:gd name="connsiteY4693" fmla="*/ 285274 h 514350"/>
                <a:gd name="connsiteX4694" fmla="*/ 3800951 w 6400800"/>
                <a:gd name="connsiteY4694" fmla="*/ 287179 h 514350"/>
                <a:gd name="connsiteX4695" fmla="*/ 3800951 w 6400800"/>
                <a:gd name="connsiteY4695" fmla="*/ 298609 h 514350"/>
                <a:gd name="connsiteX4696" fmla="*/ 3800951 w 6400800"/>
                <a:gd name="connsiteY4696" fmla="*/ 300514 h 514350"/>
                <a:gd name="connsiteX4697" fmla="*/ 3797141 w 6400800"/>
                <a:gd name="connsiteY4697" fmla="*/ 287179 h 514350"/>
                <a:gd name="connsiteX4698" fmla="*/ 3796189 w 6400800"/>
                <a:gd name="connsiteY4698" fmla="*/ 285274 h 514350"/>
                <a:gd name="connsiteX4699" fmla="*/ 3796189 w 6400800"/>
                <a:gd name="connsiteY4699" fmla="*/ 280511 h 514350"/>
                <a:gd name="connsiteX4700" fmla="*/ 3795236 w 6400800"/>
                <a:gd name="connsiteY4700" fmla="*/ 283369 h 514350"/>
                <a:gd name="connsiteX4701" fmla="*/ 3791426 w 6400800"/>
                <a:gd name="connsiteY4701" fmla="*/ 271939 h 514350"/>
                <a:gd name="connsiteX4702" fmla="*/ 3788569 w 6400800"/>
                <a:gd name="connsiteY4702" fmla="*/ 264319 h 514350"/>
                <a:gd name="connsiteX4703" fmla="*/ 3748564 w 6400800"/>
                <a:gd name="connsiteY4703" fmla="*/ 364331 h 514350"/>
                <a:gd name="connsiteX4704" fmla="*/ 3748564 w 6400800"/>
                <a:gd name="connsiteY4704" fmla="*/ 351949 h 514350"/>
                <a:gd name="connsiteX4705" fmla="*/ 3750469 w 6400800"/>
                <a:gd name="connsiteY4705" fmla="*/ 358616 h 514350"/>
                <a:gd name="connsiteX4706" fmla="*/ 3748564 w 6400800"/>
                <a:gd name="connsiteY4706" fmla="*/ 364331 h 514350"/>
                <a:gd name="connsiteX4707" fmla="*/ 3762851 w 6400800"/>
                <a:gd name="connsiteY4707" fmla="*/ 399574 h 514350"/>
                <a:gd name="connsiteX4708" fmla="*/ 3759994 w 6400800"/>
                <a:gd name="connsiteY4708" fmla="*/ 405289 h 514350"/>
                <a:gd name="connsiteX4709" fmla="*/ 3760946 w 6400800"/>
                <a:gd name="connsiteY4709" fmla="*/ 391954 h 514350"/>
                <a:gd name="connsiteX4710" fmla="*/ 3760946 w 6400800"/>
                <a:gd name="connsiteY4710" fmla="*/ 391001 h 514350"/>
                <a:gd name="connsiteX4711" fmla="*/ 3762851 w 6400800"/>
                <a:gd name="connsiteY4711" fmla="*/ 396716 h 514350"/>
                <a:gd name="connsiteX4712" fmla="*/ 3762851 w 6400800"/>
                <a:gd name="connsiteY4712" fmla="*/ 399574 h 514350"/>
                <a:gd name="connsiteX4713" fmla="*/ 3770471 w 6400800"/>
                <a:gd name="connsiteY4713" fmla="*/ 290036 h 514350"/>
                <a:gd name="connsiteX4714" fmla="*/ 3775234 w 6400800"/>
                <a:gd name="connsiteY4714" fmla="*/ 309086 h 514350"/>
                <a:gd name="connsiteX4715" fmla="*/ 3771424 w 6400800"/>
                <a:gd name="connsiteY4715" fmla="*/ 301466 h 514350"/>
                <a:gd name="connsiteX4716" fmla="*/ 3770471 w 6400800"/>
                <a:gd name="connsiteY4716" fmla="*/ 299561 h 514350"/>
                <a:gd name="connsiteX4717" fmla="*/ 3770471 w 6400800"/>
                <a:gd name="connsiteY4717" fmla="*/ 290989 h 514350"/>
                <a:gd name="connsiteX4718" fmla="*/ 3770471 w 6400800"/>
                <a:gd name="connsiteY4718" fmla="*/ 290036 h 514350"/>
                <a:gd name="connsiteX4719" fmla="*/ 3769519 w 6400800"/>
                <a:gd name="connsiteY4719" fmla="*/ 370046 h 514350"/>
                <a:gd name="connsiteX4720" fmla="*/ 3770471 w 6400800"/>
                <a:gd name="connsiteY4720" fmla="*/ 372904 h 514350"/>
                <a:gd name="connsiteX4721" fmla="*/ 3767614 w 6400800"/>
                <a:gd name="connsiteY4721" fmla="*/ 366236 h 514350"/>
                <a:gd name="connsiteX4722" fmla="*/ 3767614 w 6400800"/>
                <a:gd name="connsiteY4722" fmla="*/ 359569 h 514350"/>
                <a:gd name="connsiteX4723" fmla="*/ 3766661 w 6400800"/>
                <a:gd name="connsiteY4723" fmla="*/ 364331 h 514350"/>
                <a:gd name="connsiteX4724" fmla="*/ 3764756 w 6400800"/>
                <a:gd name="connsiteY4724" fmla="*/ 360521 h 514350"/>
                <a:gd name="connsiteX4725" fmla="*/ 3764756 w 6400800"/>
                <a:gd name="connsiteY4725" fmla="*/ 357664 h 514350"/>
                <a:gd name="connsiteX4726" fmla="*/ 3765709 w 6400800"/>
                <a:gd name="connsiteY4726" fmla="*/ 351949 h 514350"/>
                <a:gd name="connsiteX4727" fmla="*/ 3769519 w 6400800"/>
                <a:gd name="connsiteY4727" fmla="*/ 370046 h 514350"/>
                <a:gd name="connsiteX4728" fmla="*/ 3753326 w 6400800"/>
                <a:gd name="connsiteY4728" fmla="*/ 250031 h 514350"/>
                <a:gd name="connsiteX4729" fmla="*/ 3755231 w 6400800"/>
                <a:gd name="connsiteY4729" fmla="*/ 236696 h 514350"/>
                <a:gd name="connsiteX4730" fmla="*/ 3756184 w 6400800"/>
                <a:gd name="connsiteY4730" fmla="*/ 232886 h 514350"/>
                <a:gd name="connsiteX4731" fmla="*/ 3758089 w 6400800"/>
                <a:gd name="connsiteY4731" fmla="*/ 230029 h 514350"/>
                <a:gd name="connsiteX4732" fmla="*/ 3759994 w 6400800"/>
                <a:gd name="connsiteY4732" fmla="*/ 237649 h 514350"/>
                <a:gd name="connsiteX4733" fmla="*/ 3769519 w 6400800"/>
                <a:gd name="connsiteY4733" fmla="*/ 281464 h 514350"/>
                <a:gd name="connsiteX4734" fmla="*/ 3767614 w 6400800"/>
                <a:gd name="connsiteY4734" fmla="*/ 290036 h 514350"/>
                <a:gd name="connsiteX4735" fmla="*/ 3767614 w 6400800"/>
                <a:gd name="connsiteY4735" fmla="*/ 290989 h 514350"/>
                <a:gd name="connsiteX4736" fmla="*/ 3752374 w 6400800"/>
                <a:gd name="connsiteY4736" fmla="*/ 261461 h 514350"/>
                <a:gd name="connsiteX4737" fmla="*/ 3753326 w 6400800"/>
                <a:gd name="connsiteY4737" fmla="*/ 250031 h 514350"/>
                <a:gd name="connsiteX4738" fmla="*/ 3748564 w 6400800"/>
                <a:gd name="connsiteY4738" fmla="*/ 296704 h 514350"/>
                <a:gd name="connsiteX4739" fmla="*/ 3748564 w 6400800"/>
                <a:gd name="connsiteY4739" fmla="*/ 296704 h 514350"/>
                <a:gd name="connsiteX4740" fmla="*/ 3756184 w 6400800"/>
                <a:gd name="connsiteY4740" fmla="*/ 313849 h 514350"/>
                <a:gd name="connsiteX4741" fmla="*/ 3757136 w 6400800"/>
                <a:gd name="connsiteY4741" fmla="*/ 316706 h 514350"/>
                <a:gd name="connsiteX4742" fmla="*/ 3759041 w 6400800"/>
                <a:gd name="connsiteY4742" fmla="*/ 323374 h 514350"/>
                <a:gd name="connsiteX4743" fmla="*/ 3757136 w 6400800"/>
                <a:gd name="connsiteY4743" fmla="*/ 330041 h 514350"/>
                <a:gd name="connsiteX4744" fmla="*/ 3754279 w 6400800"/>
                <a:gd name="connsiteY4744" fmla="*/ 341471 h 514350"/>
                <a:gd name="connsiteX4745" fmla="*/ 3750469 w 6400800"/>
                <a:gd name="connsiteY4745" fmla="*/ 335756 h 514350"/>
                <a:gd name="connsiteX4746" fmla="*/ 3747611 w 6400800"/>
                <a:gd name="connsiteY4746" fmla="*/ 331946 h 514350"/>
                <a:gd name="connsiteX4747" fmla="*/ 3748564 w 6400800"/>
                <a:gd name="connsiteY4747" fmla="*/ 296704 h 514350"/>
                <a:gd name="connsiteX4748" fmla="*/ 3738086 w 6400800"/>
                <a:gd name="connsiteY4748" fmla="*/ 273844 h 514350"/>
                <a:gd name="connsiteX4749" fmla="*/ 3738086 w 6400800"/>
                <a:gd name="connsiteY4749" fmla="*/ 273844 h 514350"/>
                <a:gd name="connsiteX4750" fmla="*/ 3738086 w 6400800"/>
                <a:gd name="connsiteY4750" fmla="*/ 274796 h 514350"/>
                <a:gd name="connsiteX4751" fmla="*/ 3738086 w 6400800"/>
                <a:gd name="connsiteY4751" fmla="*/ 273844 h 514350"/>
                <a:gd name="connsiteX4752" fmla="*/ 3689509 w 6400800"/>
                <a:gd name="connsiteY4752" fmla="*/ 326231 h 514350"/>
                <a:gd name="connsiteX4753" fmla="*/ 3686651 w 6400800"/>
                <a:gd name="connsiteY4753" fmla="*/ 331946 h 514350"/>
                <a:gd name="connsiteX4754" fmla="*/ 3685699 w 6400800"/>
                <a:gd name="connsiteY4754" fmla="*/ 330994 h 514350"/>
                <a:gd name="connsiteX4755" fmla="*/ 3685699 w 6400800"/>
                <a:gd name="connsiteY4755" fmla="*/ 322421 h 514350"/>
                <a:gd name="connsiteX4756" fmla="*/ 3685699 w 6400800"/>
                <a:gd name="connsiteY4756" fmla="*/ 313849 h 514350"/>
                <a:gd name="connsiteX4757" fmla="*/ 3689509 w 6400800"/>
                <a:gd name="connsiteY4757" fmla="*/ 325279 h 514350"/>
                <a:gd name="connsiteX4758" fmla="*/ 3689509 w 6400800"/>
                <a:gd name="connsiteY4758" fmla="*/ 326231 h 514350"/>
                <a:gd name="connsiteX4759" fmla="*/ 3716179 w 6400800"/>
                <a:gd name="connsiteY4759" fmla="*/ 211931 h 514350"/>
                <a:gd name="connsiteX4760" fmla="*/ 3720941 w 6400800"/>
                <a:gd name="connsiteY4760" fmla="*/ 221456 h 514350"/>
                <a:gd name="connsiteX4761" fmla="*/ 3719036 w 6400800"/>
                <a:gd name="connsiteY4761" fmla="*/ 230029 h 514350"/>
                <a:gd name="connsiteX4762" fmla="*/ 3718084 w 6400800"/>
                <a:gd name="connsiteY4762" fmla="*/ 233839 h 514350"/>
                <a:gd name="connsiteX4763" fmla="*/ 3713321 w 6400800"/>
                <a:gd name="connsiteY4763" fmla="*/ 228124 h 514350"/>
                <a:gd name="connsiteX4764" fmla="*/ 3717131 w 6400800"/>
                <a:gd name="connsiteY4764" fmla="*/ 235744 h 514350"/>
                <a:gd name="connsiteX4765" fmla="*/ 3714274 w 6400800"/>
                <a:gd name="connsiteY4765" fmla="*/ 253841 h 514350"/>
                <a:gd name="connsiteX4766" fmla="*/ 3714274 w 6400800"/>
                <a:gd name="connsiteY4766" fmla="*/ 250984 h 514350"/>
                <a:gd name="connsiteX4767" fmla="*/ 3713321 w 6400800"/>
                <a:gd name="connsiteY4767" fmla="*/ 238601 h 514350"/>
                <a:gd name="connsiteX4768" fmla="*/ 3713321 w 6400800"/>
                <a:gd name="connsiteY4768" fmla="*/ 227171 h 514350"/>
                <a:gd name="connsiteX4769" fmla="*/ 3712369 w 6400800"/>
                <a:gd name="connsiteY4769" fmla="*/ 208121 h 514350"/>
                <a:gd name="connsiteX4770" fmla="*/ 3712369 w 6400800"/>
                <a:gd name="connsiteY4770" fmla="*/ 205264 h 514350"/>
                <a:gd name="connsiteX4771" fmla="*/ 3716179 w 6400800"/>
                <a:gd name="connsiteY4771" fmla="*/ 211931 h 514350"/>
                <a:gd name="connsiteX4772" fmla="*/ 3679984 w 6400800"/>
                <a:gd name="connsiteY4772" fmla="*/ 236696 h 514350"/>
                <a:gd name="connsiteX4773" fmla="*/ 3684746 w 6400800"/>
                <a:gd name="connsiteY4773" fmla="*/ 196691 h 514350"/>
                <a:gd name="connsiteX4774" fmla="*/ 3687604 w 6400800"/>
                <a:gd name="connsiteY4774" fmla="*/ 166211 h 514350"/>
                <a:gd name="connsiteX4775" fmla="*/ 3688556 w 6400800"/>
                <a:gd name="connsiteY4775" fmla="*/ 154781 h 514350"/>
                <a:gd name="connsiteX4776" fmla="*/ 3699034 w 6400800"/>
                <a:gd name="connsiteY4776" fmla="*/ 178594 h 514350"/>
                <a:gd name="connsiteX4777" fmla="*/ 3708559 w 6400800"/>
                <a:gd name="connsiteY4777" fmla="*/ 199549 h 514350"/>
                <a:gd name="connsiteX4778" fmla="*/ 3707606 w 6400800"/>
                <a:gd name="connsiteY4778" fmla="*/ 207169 h 514350"/>
                <a:gd name="connsiteX4779" fmla="*/ 3704749 w 6400800"/>
                <a:gd name="connsiteY4779" fmla="*/ 226219 h 514350"/>
                <a:gd name="connsiteX4780" fmla="*/ 3702844 w 6400800"/>
                <a:gd name="connsiteY4780" fmla="*/ 237649 h 514350"/>
                <a:gd name="connsiteX4781" fmla="*/ 3701891 w 6400800"/>
                <a:gd name="connsiteY4781" fmla="*/ 250984 h 514350"/>
                <a:gd name="connsiteX4782" fmla="*/ 3700939 w 6400800"/>
                <a:gd name="connsiteY4782" fmla="*/ 280511 h 514350"/>
                <a:gd name="connsiteX4783" fmla="*/ 3700939 w 6400800"/>
                <a:gd name="connsiteY4783" fmla="*/ 300514 h 514350"/>
                <a:gd name="connsiteX4784" fmla="*/ 3697129 w 6400800"/>
                <a:gd name="connsiteY4784" fmla="*/ 290036 h 514350"/>
                <a:gd name="connsiteX4785" fmla="*/ 3699034 w 6400800"/>
                <a:gd name="connsiteY4785" fmla="*/ 308134 h 514350"/>
                <a:gd name="connsiteX4786" fmla="*/ 3690461 w 6400800"/>
                <a:gd name="connsiteY4786" fmla="*/ 322421 h 514350"/>
                <a:gd name="connsiteX4787" fmla="*/ 3683794 w 6400800"/>
                <a:gd name="connsiteY4787" fmla="*/ 310991 h 514350"/>
                <a:gd name="connsiteX4788" fmla="*/ 3683794 w 6400800"/>
                <a:gd name="connsiteY4788" fmla="*/ 302419 h 514350"/>
                <a:gd name="connsiteX4789" fmla="*/ 3682841 w 6400800"/>
                <a:gd name="connsiteY4789" fmla="*/ 308134 h 514350"/>
                <a:gd name="connsiteX4790" fmla="*/ 3679031 w 6400800"/>
                <a:gd name="connsiteY4790" fmla="*/ 302419 h 514350"/>
                <a:gd name="connsiteX4791" fmla="*/ 3681889 w 6400800"/>
                <a:gd name="connsiteY4791" fmla="*/ 310991 h 514350"/>
                <a:gd name="connsiteX4792" fmla="*/ 3679984 w 6400800"/>
                <a:gd name="connsiteY4792" fmla="*/ 323374 h 514350"/>
                <a:gd name="connsiteX4793" fmla="*/ 3672364 w 6400800"/>
                <a:gd name="connsiteY4793" fmla="*/ 307181 h 514350"/>
                <a:gd name="connsiteX4794" fmla="*/ 3677126 w 6400800"/>
                <a:gd name="connsiteY4794" fmla="*/ 289084 h 514350"/>
                <a:gd name="connsiteX4795" fmla="*/ 3681889 w 6400800"/>
                <a:gd name="connsiteY4795" fmla="*/ 272891 h 514350"/>
                <a:gd name="connsiteX4796" fmla="*/ 3686651 w 6400800"/>
                <a:gd name="connsiteY4796" fmla="*/ 260509 h 514350"/>
                <a:gd name="connsiteX4797" fmla="*/ 3692366 w 6400800"/>
                <a:gd name="connsiteY4797" fmla="*/ 250031 h 514350"/>
                <a:gd name="connsiteX4798" fmla="*/ 3683794 w 6400800"/>
                <a:gd name="connsiteY4798" fmla="*/ 258604 h 514350"/>
                <a:gd name="connsiteX4799" fmla="*/ 3675221 w 6400800"/>
                <a:gd name="connsiteY4799" fmla="*/ 270034 h 514350"/>
                <a:gd name="connsiteX4800" fmla="*/ 3671411 w 6400800"/>
                <a:gd name="connsiteY4800" fmla="*/ 275749 h 514350"/>
                <a:gd name="connsiteX4801" fmla="*/ 3679984 w 6400800"/>
                <a:gd name="connsiteY4801" fmla="*/ 236696 h 514350"/>
                <a:gd name="connsiteX4802" fmla="*/ 3678079 w 6400800"/>
                <a:gd name="connsiteY4802" fmla="*/ 342424 h 514350"/>
                <a:gd name="connsiteX4803" fmla="*/ 3677126 w 6400800"/>
                <a:gd name="connsiteY4803" fmla="*/ 349091 h 514350"/>
                <a:gd name="connsiteX4804" fmla="*/ 3676174 w 6400800"/>
                <a:gd name="connsiteY4804" fmla="*/ 343376 h 514350"/>
                <a:gd name="connsiteX4805" fmla="*/ 3674269 w 6400800"/>
                <a:gd name="connsiteY4805" fmla="*/ 335756 h 514350"/>
                <a:gd name="connsiteX4806" fmla="*/ 3678079 w 6400800"/>
                <a:gd name="connsiteY4806" fmla="*/ 342424 h 514350"/>
                <a:gd name="connsiteX4807" fmla="*/ 3664744 w 6400800"/>
                <a:gd name="connsiteY4807" fmla="*/ 355759 h 514350"/>
                <a:gd name="connsiteX4808" fmla="*/ 3664744 w 6400800"/>
                <a:gd name="connsiteY4808" fmla="*/ 362426 h 514350"/>
                <a:gd name="connsiteX4809" fmla="*/ 3663791 w 6400800"/>
                <a:gd name="connsiteY4809" fmla="*/ 371951 h 514350"/>
                <a:gd name="connsiteX4810" fmla="*/ 3663791 w 6400800"/>
                <a:gd name="connsiteY4810" fmla="*/ 371951 h 514350"/>
                <a:gd name="connsiteX4811" fmla="*/ 3662839 w 6400800"/>
                <a:gd name="connsiteY4811" fmla="*/ 367189 h 514350"/>
                <a:gd name="connsiteX4812" fmla="*/ 3662839 w 6400800"/>
                <a:gd name="connsiteY4812" fmla="*/ 366236 h 514350"/>
                <a:gd name="connsiteX4813" fmla="*/ 3664744 w 6400800"/>
                <a:gd name="connsiteY4813" fmla="*/ 355759 h 514350"/>
                <a:gd name="connsiteX4814" fmla="*/ 3603784 w 6400800"/>
                <a:gd name="connsiteY4814" fmla="*/ 369094 h 514350"/>
                <a:gd name="connsiteX4815" fmla="*/ 3602831 w 6400800"/>
                <a:gd name="connsiteY4815" fmla="*/ 363379 h 514350"/>
                <a:gd name="connsiteX4816" fmla="*/ 3605689 w 6400800"/>
                <a:gd name="connsiteY4816" fmla="*/ 352901 h 514350"/>
                <a:gd name="connsiteX4817" fmla="*/ 3606641 w 6400800"/>
                <a:gd name="connsiteY4817" fmla="*/ 350044 h 514350"/>
                <a:gd name="connsiteX4818" fmla="*/ 3607594 w 6400800"/>
                <a:gd name="connsiteY4818" fmla="*/ 352901 h 514350"/>
                <a:gd name="connsiteX4819" fmla="*/ 3607594 w 6400800"/>
                <a:gd name="connsiteY4819" fmla="*/ 353854 h 514350"/>
                <a:gd name="connsiteX4820" fmla="*/ 3603784 w 6400800"/>
                <a:gd name="connsiteY4820" fmla="*/ 369094 h 514350"/>
                <a:gd name="connsiteX4821" fmla="*/ 3612356 w 6400800"/>
                <a:gd name="connsiteY4821" fmla="*/ 329089 h 514350"/>
                <a:gd name="connsiteX4822" fmla="*/ 3611404 w 6400800"/>
                <a:gd name="connsiteY4822" fmla="*/ 327184 h 514350"/>
                <a:gd name="connsiteX4823" fmla="*/ 3610451 w 6400800"/>
                <a:gd name="connsiteY4823" fmla="*/ 321469 h 514350"/>
                <a:gd name="connsiteX4824" fmla="*/ 3613309 w 6400800"/>
                <a:gd name="connsiteY4824" fmla="*/ 324326 h 514350"/>
                <a:gd name="connsiteX4825" fmla="*/ 3612356 w 6400800"/>
                <a:gd name="connsiteY4825" fmla="*/ 329089 h 514350"/>
                <a:gd name="connsiteX4826" fmla="*/ 3633311 w 6400800"/>
                <a:gd name="connsiteY4826" fmla="*/ 366236 h 514350"/>
                <a:gd name="connsiteX4827" fmla="*/ 3629501 w 6400800"/>
                <a:gd name="connsiteY4827" fmla="*/ 358616 h 514350"/>
                <a:gd name="connsiteX4828" fmla="*/ 3629501 w 6400800"/>
                <a:gd name="connsiteY4828" fmla="*/ 354806 h 514350"/>
                <a:gd name="connsiteX4829" fmla="*/ 3633311 w 6400800"/>
                <a:gd name="connsiteY4829" fmla="*/ 366236 h 514350"/>
                <a:gd name="connsiteX4830" fmla="*/ 3633311 w 6400800"/>
                <a:gd name="connsiteY4830" fmla="*/ 366236 h 514350"/>
                <a:gd name="connsiteX4831" fmla="*/ 3633311 w 6400800"/>
                <a:gd name="connsiteY4831" fmla="*/ 366236 h 514350"/>
                <a:gd name="connsiteX4832" fmla="*/ 3632359 w 6400800"/>
                <a:gd name="connsiteY4832" fmla="*/ 331946 h 514350"/>
                <a:gd name="connsiteX4833" fmla="*/ 3635216 w 6400800"/>
                <a:gd name="connsiteY4833" fmla="*/ 348139 h 514350"/>
                <a:gd name="connsiteX4834" fmla="*/ 3631406 w 6400800"/>
                <a:gd name="connsiteY4834" fmla="*/ 341471 h 514350"/>
                <a:gd name="connsiteX4835" fmla="*/ 3632359 w 6400800"/>
                <a:gd name="connsiteY4835" fmla="*/ 331946 h 514350"/>
                <a:gd name="connsiteX4836" fmla="*/ 3618071 w 6400800"/>
                <a:gd name="connsiteY4836" fmla="*/ 270034 h 514350"/>
                <a:gd name="connsiteX4837" fmla="*/ 3628549 w 6400800"/>
                <a:gd name="connsiteY4837" fmla="*/ 246221 h 514350"/>
                <a:gd name="connsiteX4838" fmla="*/ 3630454 w 6400800"/>
                <a:gd name="connsiteY4838" fmla="*/ 242411 h 514350"/>
                <a:gd name="connsiteX4839" fmla="*/ 3625691 w 6400800"/>
                <a:gd name="connsiteY4839" fmla="*/ 265271 h 514350"/>
                <a:gd name="connsiteX4840" fmla="*/ 3618071 w 6400800"/>
                <a:gd name="connsiteY4840" fmla="*/ 271939 h 514350"/>
                <a:gd name="connsiteX4841" fmla="*/ 3618071 w 6400800"/>
                <a:gd name="connsiteY4841" fmla="*/ 270034 h 514350"/>
                <a:gd name="connsiteX4842" fmla="*/ 3601879 w 6400800"/>
                <a:gd name="connsiteY4842" fmla="*/ 310039 h 514350"/>
                <a:gd name="connsiteX4843" fmla="*/ 3606641 w 6400800"/>
                <a:gd name="connsiteY4843" fmla="*/ 298609 h 514350"/>
                <a:gd name="connsiteX4844" fmla="*/ 3615214 w 6400800"/>
                <a:gd name="connsiteY4844" fmla="*/ 278606 h 514350"/>
                <a:gd name="connsiteX4845" fmla="*/ 3619976 w 6400800"/>
                <a:gd name="connsiteY4845" fmla="*/ 271939 h 514350"/>
                <a:gd name="connsiteX4846" fmla="*/ 3625691 w 6400800"/>
                <a:gd name="connsiteY4846" fmla="*/ 266224 h 514350"/>
                <a:gd name="connsiteX4847" fmla="*/ 3624739 w 6400800"/>
                <a:gd name="connsiteY4847" fmla="*/ 270986 h 514350"/>
                <a:gd name="connsiteX4848" fmla="*/ 3617119 w 6400800"/>
                <a:gd name="connsiteY4848" fmla="*/ 309086 h 514350"/>
                <a:gd name="connsiteX4849" fmla="*/ 3614261 w 6400800"/>
                <a:gd name="connsiteY4849" fmla="*/ 322421 h 514350"/>
                <a:gd name="connsiteX4850" fmla="*/ 3611404 w 6400800"/>
                <a:gd name="connsiteY4850" fmla="*/ 320516 h 514350"/>
                <a:gd name="connsiteX4851" fmla="*/ 3609499 w 6400800"/>
                <a:gd name="connsiteY4851" fmla="*/ 298609 h 514350"/>
                <a:gd name="connsiteX4852" fmla="*/ 3608546 w 6400800"/>
                <a:gd name="connsiteY4852" fmla="*/ 318611 h 514350"/>
                <a:gd name="connsiteX4853" fmla="*/ 3606641 w 6400800"/>
                <a:gd name="connsiteY4853" fmla="*/ 317659 h 514350"/>
                <a:gd name="connsiteX4854" fmla="*/ 3608546 w 6400800"/>
                <a:gd name="connsiteY4854" fmla="*/ 319564 h 514350"/>
                <a:gd name="connsiteX4855" fmla="*/ 3608546 w 6400800"/>
                <a:gd name="connsiteY4855" fmla="*/ 322421 h 514350"/>
                <a:gd name="connsiteX4856" fmla="*/ 3602831 w 6400800"/>
                <a:gd name="connsiteY4856" fmla="*/ 312896 h 514350"/>
                <a:gd name="connsiteX4857" fmla="*/ 3601879 w 6400800"/>
                <a:gd name="connsiteY4857" fmla="*/ 310039 h 514350"/>
                <a:gd name="connsiteX4858" fmla="*/ 3600926 w 6400800"/>
                <a:gd name="connsiteY4858" fmla="*/ 335756 h 514350"/>
                <a:gd name="connsiteX4859" fmla="*/ 3604736 w 6400800"/>
                <a:gd name="connsiteY4859" fmla="*/ 346234 h 514350"/>
                <a:gd name="connsiteX4860" fmla="*/ 3601879 w 6400800"/>
                <a:gd name="connsiteY4860" fmla="*/ 351949 h 514350"/>
                <a:gd name="connsiteX4861" fmla="*/ 3600926 w 6400800"/>
                <a:gd name="connsiteY4861" fmla="*/ 352901 h 514350"/>
                <a:gd name="connsiteX4862" fmla="*/ 3599974 w 6400800"/>
                <a:gd name="connsiteY4862" fmla="*/ 345281 h 514350"/>
                <a:gd name="connsiteX4863" fmla="*/ 3600926 w 6400800"/>
                <a:gd name="connsiteY4863" fmla="*/ 335756 h 514350"/>
                <a:gd name="connsiteX4864" fmla="*/ 3556159 w 6400800"/>
                <a:gd name="connsiteY4864" fmla="*/ 342424 h 514350"/>
                <a:gd name="connsiteX4865" fmla="*/ 3557111 w 6400800"/>
                <a:gd name="connsiteY4865" fmla="*/ 324326 h 514350"/>
                <a:gd name="connsiteX4866" fmla="*/ 3558064 w 6400800"/>
                <a:gd name="connsiteY4866" fmla="*/ 328136 h 514350"/>
                <a:gd name="connsiteX4867" fmla="*/ 3559016 w 6400800"/>
                <a:gd name="connsiteY4867" fmla="*/ 333851 h 514350"/>
                <a:gd name="connsiteX4868" fmla="*/ 3559016 w 6400800"/>
                <a:gd name="connsiteY4868" fmla="*/ 334804 h 514350"/>
                <a:gd name="connsiteX4869" fmla="*/ 3556159 w 6400800"/>
                <a:gd name="connsiteY4869" fmla="*/ 342424 h 514350"/>
                <a:gd name="connsiteX4870" fmla="*/ 3559969 w 6400800"/>
                <a:gd name="connsiteY4870" fmla="*/ 279559 h 514350"/>
                <a:gd name="connsiteX4871" fmla="*/ 3559016 w 6400800"/>
                <a:gd name="connsiteY4871" fmla="*/ 274796 h 514350"/>
                <a:gd name="connsiteX4872" fmla="*/ 3561874 w 6400800"/>
                <a:gd name="connsiteY4872" fmla="*/ 276701 h 514350"/>
                <a:gd name="connsiteX4873" fmla="*/ 3566636 w 6400800"/>
                <a:gd name="connsiteY4873" fmla="*/ 280511 h 514350"/>
                <a:gd name="connsiteX4874" fmla="*/ 3562826 w 6400800"/>
                <a:gd name="connsiteY4874" fmla="*/ 287179 h 514350"/>
                <a:gd name="connsiteX4875" fmla="*/ 3559969 w 6400800"/>
                <a:gd name="connsiteY4875" fmla="*/ 279559 h 514350"/>
                <a:gd name="connsiteX4876" fmla="*/ 3571399 w 6400800"/>
                <a:gd name="connsiteY4876" fmla="*/ 287179 h 514350"/>
                <a:gd name="connsiteX4877" fmla="*/ 3571399 w 6400800"/>
                <a:gd name="connsiteY4877" fmla="*/ 311944 h 514350"/>
                <a:gd name="connsiteX4878" fmla="*/ 3569494 w 6400800"/>
                <a:gd name="connsiteY4878" fmla="*/ 314801 h 514350"/>
                <a:gd name="connsiteX4879" fmla="*/ 3562826 w 6400800"/>
                <a:gd name="connsiteY4879" fmla="*/ 292894 h 514350"/>
                <a:gd name="connsiteX4880" fmla="*/ 3566636 w 6400800"/>
                <a:gd name="connsiteY4880" fmla="*/ 282416 h 514350"/>
                <a:gd name="connsiteX4881" fmla="*/ 3571399 w 6400800"/>
                <a:gd name="connsiteY4881" fmla="*/ 287179 h 514350"/>
                <a:gd name="connsiteX4882" fmla="*/ 3571399 w 6400800"/>
                <a:gd name="connsiteY4882" fmla="*/ 287179 h 514350"/>
                <a:gd name="connsiteX4883" fmla="*/ 3571399 w 6400800"/>
                <a:gd name="connsiteY4883" fmla="*/ 281464 h 514350"/>
                <a:gd name="connsiteX4884" fmla="*/ 3568541 w 6400800"/>
                <a:gd name="connsiteY4884" fmla="*/ 279559 h 514350"/>
                <a:gd name="connsiteX4885" fmla="*/ 3568541 w 6400800"/>
                <a:gd name="connsiteY4885" fmla="*/ 279559 h 514350"/>
                <a:gd name="connsiteX4886" fmla="*/ 3571399 w 6400800"/>
                <a:gd name="connsiteY4886" fmla="*/ 273844 h 514350"/>
                <a:gd name="connsiteX4887" fmla="*/ 3571399 w 6400800"/>
                <a:gd name="connsiteY4887" fmla="*/ 281464 h 514350"/>
                <a:gd name="connsiteX4888" fmla="*/ 3567589 w 6400800"/>
                <a:gd name="connsiteY4888" fmla="*/ 250031 h 514350"/>
                <a:gd name="connsiteX4889" fmla="*/ 3570446 w 6400800"/>
                <a:gd name="connsiteY4889" fmla="*/ 265271 h 514350"/>
                <a:gd name="connsiteX4890" fmla="*/ 3571399 w 6400800"/>
                <a:gd name="connsiteY4890" fmla="*/ 271939 h 514350"/>
                <a:gd name="connsiteX4891" fmla="*/ 3571399 w 6400800"/>
                <a:gd name="connsiteY4891" fmla="*/ 272891 h 514350"/>
                <a:gd name="connsiteX4892" fmla="*/ 3567589 w 6400800"/>
                <a:gd name="connsiteY4892" fmla="*/ 277654 h 514350"/>
                <a:gd name="connsiteX4893" fmla="*/ 3567589 w 6400800"/>
                <a:gd name="connsiteY4893" fmla="*/ 277654 h 514350"/>
                <a:gd name="connsiteX4894" fmla="*/ 3561874 w 6400800"/>
                <a:gd name="connsiteY4894" fmla="*/ 274796 h 514350"/>
                <a:gd name="connsiteX4895" fmla="*/ 3558064 w 6400800"/>
                <a:gd name="connsiteY4895" fmla="*/ 272891 h 514350"/>
                <a:gd name="connsiteX4896" fmla="*/ 3554254 w 6400800"/>
                <a:gd name="connsiteY4896" fmla="*/ 260509 h 514350"/>
                <a:gd name="connsiteX4897" fmla="*/ 3556159 w 6400800"/>
                <a:gd name="connsiteY4897" fmla="*/ 257651 h 514350"/>
                <a:gd name="connsiteX4898" fmla="*/ 3566636 w 6400800"/>
                <a:gd name="connsiteY4898" fmla="*/ 243364 h 514350"/>
                <a:gd name="connsiteX4899" fmla="*/ 3567589 w 6400800"/>
                <a:gd name="connsiteY4899" fmla="*/ 250031 h 514350"/>
                <a:gd name="connsiteX4900" fmla="*/ 3561874 w 6400800"/>
                <a:gd name="connsiteY4900" fmla="*/ 229076 h 514350"/>
                <a:gd name="connsiteX4901" fmla="*/ 3562826 w 6400800"/>
                <a:gd name="connsiteY4901" fmla="*/ 227171 h 514350"/>
                <a:gd name="connsiteX4902" fmla="*/ 3564731 w 6400800"/>
                <a:gd name="connsiteY4902" fmla="*/ 235744 h 514350"/>
                <a:gd name="connsiteX4903" fmla="*/ 3565684 w 6400800"/>
                <a:gd name="connsiteY4903" fmla="*/ 238601 h 514350"/>
                <a:gd name="connsiteX4904" fmla="*/ 3552349 w 6400800"/>
                <a:gd name="connsiteY4904" fmla="*/ 251936 h 514350"/>
                <a:gd name="connsiteX4905" fmla="*/ 3551396 w 6400800"/>
                <a:gd name="connsiteY4905" fmla="*/ 247174 h 514350"/>
                <a:gd name="connsiteX4906" fmla="*/ 3561874 w 6400800"/>
                <a:gd name="connsiteY4906" fmla="*/ 229076 h 514350"/>
                <a:gd name="connsiteX4907" fmla="*/ 3551396 w 6400800"/>
                <a:gd name="connsiteY4907" fmla="*/ 293846 h 514350"/>
                <a:gd name="connsiteX4908" fmla="*/ 3554254 w 6400800"/>
                <a:gd name="connsiteY4908" fmla="*/ 307181 h 514350"/>
                <a:gd name="connsiteX4909" fmla="*/ 3550444 w 6400800"/>
                <a:gd name="connsiteY4909" fmla="*/ 321469 h 514350"/>
                <a:gd name="connsiteX4910" fmla="*/ 3547586 w 6400800"/>
                <a:gd name="connsiteY4910" fmla="*/ 333851 h 514350"/>
                <a:gd name="connsiteX4911" fmla="*/ 3546634 w 6400800"/>
                <a:gd name="connsiteY4911" fmla="*/ 331946 h 514350"/>
                <a:gd name="connsiteX4912" fmla="*/ 3543776 w 6400800"/>
                <a:gd name="connsiteY4912" fmla="*/ 327184 h 514350"/>
                <a:gd name="connsiteX4913" fmla="*/ 3544729 w 6400800"/>
                <a:gd name="connsiteY4913" fmla="*/ 306229 h 514350"/>
                <a:gd name="connsiteX4914" fmla="*/ 3547586 w 6400800"/>
                <a:gd name="connsiteY4914" fmla="*/ 286226 h 514350"/>
                <a:gd name="connsiteX4915" fmla="*/ 3548539 w 6400800"/>
                <a:gd name="connsiteY4915" fmla="*/ 276701 h 514350"/>
                <a:gd name="connsiteX4916" fmla="*/ 3551396 w 6400800"/>
                <a:gd name="connsiteY4916" fmla="*/ 293846 h 514350"/>
                <a:gd name="connsiteX4917" fmla="*/ 3543776 w 6400800"/>
                <a:gd name="connsiteY4917" fmla="*/ 191929 h 514350"/>
                <a:gd name="connsiteX4918" fmla="*/ 3549491 w 6400800"/>
                <a:gd name="connsiteY4918" fmla="*/ 180499 h 514350"/>
                <a:gd name="connsiteX4919" fmla="*/ 3548539 w 6400800"/>
                <a:gd name="connsiteY4919" fmla="*/ 185261 h 514350"/>
                <a:gd name="connsiteX4920" fmla="*/ 3544729 w 6400800"/>
                <a:gd name="connsiteY4920" fmla="*/ 211931 h 514350"/>
                <a:gd name="connsiteX4921" fmla="*/ 3543776 w 6400800"/>
                <a:gd name="connsiteY4921" fmla="*/ 217646 h 514350"/>
                <a:gd name="connsiteX4922" fmla="*/ 3539014 w 6400800"/>
                <a:gd name="connsiteY4922" fmla="*/ 200501 h 514350"/>
                <a:gd name="connsiteX4923" fmla="*/ 3543776 w 6400800"/>
                <a:gd name="connsiteY4923" fmla="*/ 191929 h 514350"/>
                <a:gd name="connsiteX4924" fmla="*/ 3530441 w 6400800"/>
                <a:gd name="connsiteY4924" fmla="*/ 217646 h 514350"/>
                <a:gd name="connsiteX4925" fmla="*/ 3539014 w 6400800"/>
                <a:gd name="connsiteY4925" fmla="*/ 201454 h 514350"/>
                <a:gd name="connsiteX4926" fmla="*/ 3540919 w 6400800"/>
                <a:gd name="connsiteY4926" fmla="*/ 217646 h 514350"/>
                <a:gd name="connsiteX4927" fmla="*/ 3542824 w 6400800"/>
                <a:gd name="connsiteY4927" fmla="*/ 231934 h 514350"/>
                <a:gd name="connsiteX4928" fmla="*/ 3540919 w 6400800"/>
                <a:gd name="connsiteY4928" fmla="*/ 240506 h 514350"/>
                <a:gd name="connsiteX4929" fmla="*/ 3528536 w 6400800"/>
                <a:gd name="connsiteY4929" fmla="*/ 259556 h 514350"/>
                <a:gd name="connsiteX4930" fmla="*/ 3528536 w 6400800"/>
                <a:gd name="connsiteY4930" fmla="*/ 257651 h 514350"/>
                <a:gd name="connsiteX4931" fmla="*/ 3527584 w 6400800"/>
                <a:gd name="connsiteY4931" fmla="*/ 240506 h 514350"/>
                <a:gd name="connsiteX4932" fmla="*/ 3526631 w 6400800"/>
                <a:gd name="connsiteY4932" fmla="*/ 229076 h 514350"/>
                <a:gd name="connsiteX4933" fmla="*/ 3530441 w 6400800"/>
                <a:gd name="connsiteY4933" fmla="*/ 217646 h 514350"/>
                <a:gd name="connsiteX4934" fmla="*/ 3490436 w 6400800"/>
                <a:gd name="connsiteY4934" fmla="*/ 321469 h 514350"/>
                <a:gd name="connsiteX4935" fmla="*/ 3490436 w 6400800"/>
                <a:gd name="connsiteY4935" fmla="*/ 317659 h 514350"/>
                <a:gd name="connsiteX4936" fmla="*/ 3491389 w 6400800"/>
                <a:gd name="connsiteY4936" fmla="*/ 319564 h 514350"/>
                <a:gd name="connsiteX4937" fmla="*/ 3490436 w 6400800"/>
                <a:gd name="connsiteY4937" fmla="*/ 321469 h 514350"/>
                <a:gd name="connsiteX4938" fmla="*/ 3514249 w 6400800"/>
                <a:gd name="connsiteY4938" fmla="*/ 250984 h 514350"/>
                <a:gd name="connsiteX4939" fmla="*/ 3516154 w 6400800"/>
                <a:gd name="connsiteY4939" fmla="*/ 246221 h 514350"/>
                <a:gd name="connsiteX4940" fmla="*/ 3515201 w 6400800"/>
                <a:gd name="connsiteY4940" fmla="*/ 257651 h 514350"/>
                <a:gd name="connsiteX4941" fmla="*/ 3514249 w 6400800"/>
                <a:gd name="connsiteY4941" fmla="*/ 270986 h 514350"/>
                <a:gd name="connsiteX4942" fmla="*/ 3509486 w 6400800"/>
                <a:gd name="connsiteY4942" fmla="*/ 259556 h 514350"/>
                <a:gd name="connsiteX4943" fmla="*/ 3514249 w 6400800"/>
                <a:gd name="connsiteY4943" fmla="*/ 250984 h 514350"/>
                <a:gd name="connsiteX4944" fmla="*/ 3504724 w 6400800"/>
                <a:gd name="connsiteY4944" fmla="*/ 271939 h 514350"/>
                <a:gd name="connsiteX4945" fmla="*/ 3505676 w 6400800"/>
                <a:gd name="connsiteY4945" fmla="*/ 274796 h 514350"/>
                <a:gd name="connsiteX4946" fmla="*/ 3509486 w 6400800"/>
                <a:gd name="connsiteY4946" fmla="*/ 288131 h 514350"/>
                <a:gd name="connsiteX4947" fmla="*/ 3505676 w 6400800"/>
                <a:gd name="connsiteY4947" fmla="*/ 293846 h 514350"/>
                <a:gd name="connsiteX4948" fmla="*/ 3504724 w 6400800"/>
                <a:gd name="connsiteY4948" fmla="*/ 282416 h 514350"/>
                <a:gd name="connsiteX4949" fmla="*/ 3504724 w 6400800"/>
                <a:gd name="connsiteY4949" fmla="*/ 271939 h 514350"/>
                <a:gd name="connsiteX4950" fmla="*/ 3504724 w 6400800"/>
                <a:gd name="connsiteY4950" fmla="*/ 271939 h 514350"/>
                <a:gd name="connsiteX4951" fmla="*/ 3501866 w 6400800"/>
                <a:gd name="connsiteY4951" fmla="*/ 398621 h 514350"/>
                <a:gd name="connsiteX4952" fmla="*/ 3495199 w 6400800"/>
                <a:gd name="connsiteY4952" fmla="*/ 371951 h 514350"/>
                <a:gd name="connsiteX4953" fmla="*/ 3494246 w 6400800"/>
                <a:gd name="connsiteY4953" fmla="*/ 369094 h 514350"/>
                <a:gd name="connsiteX4954" fmla="*/ 3499961 w 6400800"/>
                <a:gd name="connsiteY4954" fmla="*/ 357664 h 514350"/>
                <a:gd name="connsiteX4955" fmla="*/ 3501866 w 6400800"/>
                <a:gd name="connsiteY4955" fmla="*/ 398621 h 514350"/>
                <a:gd name="connsiteX4956" fmla="*/ 3496151 w 6400800"/>
                <a:gd name="connsiteY4956" fmla="*/ 290036 h 514350"/>
                <a:gd name="connsiteX4957" fmla="*/ 3499009 w 6400800"/>
                <a:gd name="connsiteY4957" fmla="*/ 284321 h 514350"/>
                <a:gd name="connsiteX4958" fmla="*/ 3499009 w 6400800"/>
                <a:gd name="connsiteY4958" fmla="*/ 295751 h 514350"/>
                <a:gd name="connsiteX4959" fmla="*/ 3496151 w 6400800"/>
                <a:gd name="connsiteY4959" fmla="*/ 290036 h 514350"/>
                <a:gd name="connsiteX4960" fmla="*/ 3496151 w 6400800"/>
                <a:gd name="connsiteY4960" fmla="*/ 252889 h 514350"/>
                <a:gd name="connsiteX4961" fmla="*/ 3496151 w 6400800"/>
                <a:gd name="connsiteY4961" fmla="*/ 247174 h 514350"/>
                <a:gd name="connsiteX4962" fmla="*/ 3499009 w 6400800"/>
                <a:gd name="connsiteY4962" fmla="*/ 254794 h 514350"/>
                <a:gd name="connsiteX4963" fmla="*/ 3495199 w 6400800"/>
                <a:gd name="connsiteY4963" fmla="*/ 261461 h 514350"/>
                <a:gd name="connsiteX4964" fmla="*/ 3496151 w 6400800"/>
                <a:gd name="connsiteY4964" fmla="*/ 252889 h 514350"/>
                <a:gd name="connsiteX4965" fmla="*/ 3481864 w 6400800"/>
                <a:gd name="connsiteY4965" fmla="*/ 205264 h 514350"/>
                <a:gd name="connsiteX4966" fmla="*/ 3491389 w 6400800"/>
                <a:gd name="connsiteY4966" fmla="*/ 230029 h 514350"/>
                <a:gd name="connsiteX4967" fmla="*/ 3495199 w 6400800"/>
                <a:gd name="connsiteY4967" fmla="*/ 243364 h 514350"/>
                <a:gd name="connsiteX4968" fmla="*/ 3492341 w 6400800"/>
                <a:gd name="connsiteY4968" fmla="*/ 251936 h 514350"/>
                <a:gd name="connsiteX4969" fmla="*/ 3487579 w 6400800"/>
                <a:gd name="connsiteY4969" fmla="*/ 268129 h 514350"/>
                <a:gd name="connsiteX4970" fmla="*/ 3486626 w 6400800"/>
                <a:gd name="connsiteY4970" fmla="*/ 270034 h 514350"/>
                <a:gd name="connsiteX4971" fmla="*/ 3479959 w 6400800"/>
                <a:gd name="connsiteY4971" fmla="*/ 255746 h 514350"/>
                <a:gd name="connsiteX4972" fmla="*/ 3479959 w 6400800"/>
                <a:gd name="connsiteY4972" fmla="*/ 228124 h 514350"/>
                <a:gd name="connsiteX4973" fmla="*/ 3479959 w 6400800"/>
                <a:gd name="connsiteY4973" fmla="*/ 213836 h 514350"/>
                <a:gd name="connsiteX4974" fmla="*/ 3481864 w 6400800"/>
                <a:gd name="connsiteY4974" fmla="*/ 205264 h 514350"/>
                <a:gd name="connsiteX4975" fmla="*/ 3473291 w 6400800"/>
                <a:gd name="connsiteY4975" fmla="*/ 241459 h 514350"/>
                <a:gd name="connsiteX4976" fmla="*/ 3475196 w 6400800"/>
                <a:gd name="connsiteY4976" fmla="*/ 234791 h 514350"/>
                <a:gd name="connsiteX4977" fmla="*/ 3473291 w 6400800"/>
                <a:gd name="connsiteY4977" fmla="*/ 241459 h 514350"/>
                <a:gd name="connsiteX4978" fmla="*/ 3473291 w 6400800"/>
                <a:gd name="connsiteY4978" fmla="*/ 241459 h 514350"/>
                <a:gd name="connsiteX4979" fmla="*/ 3473291 w 6400800"/>
                <a:gd name="connsiteY4979" fmla="*/ 241459 h 514350"/>
                <a:gd name="connsiteX4980" fmla="*/ 3468529 w 6400800"/>
                <a:gd name="connsiteY4980" fmla="*/ 260509 h 514350"/>
                <a:gd name="connsiteX4981" fmla="*/ 3469481 w 6400800"/>
                <a:gd name="connsiteY4981" fmla="*/ 263366 h 514350"/>
                <a:gd name="connsiteX4982" fmla="*/ 3468529 w 6400800"/>
                <a:gd name="connsiteY4982" fmla="*/ 270986 h 514350"/>
                <a:gd name="connsiteX4983" fmla="*/ 3465671 w 6400800"/>
                <a:gd name="connsiteY4983" fmla="*/ 300514 h 514350"/>
                <a:gd name="connsiteX4984" fmla="*/ 3464719 w 6400800"/>
                <a:gd name="connsiteY4984" fmla="*/ 318611 h 514350"/>
                <a:gd name="connsiteX4985" fmla="*/ 3463766 w 6400800"/>
                <a:gd name="connsiteY4985" fmla="*/ 321469 h 514350"/>
                <a:gd name="connsiteX4986" fmla="*/ 3459956 w 6400800"/>
                <a:gd name="connsiteY4986" fmla="*/ 307181 h 514350"/>
                <a:gd name="connsiteX4987" fmla="*/ 3459956 w 6400800"/>
                <a:gd name="connsiteY4987" fmla="*/ 306229 h 514350"/>
                <a:gd name="connsiteX4988" fmla="*/ 3460909 w 6400800"/>
                <a:gd name="connsiteY4988" fmla="*/ 300514 h 514350"/>
                <a:gd name="connsiteX4989" fmla="*/ 3468529 w 6400800"/>
                <a:gd name="connsiteY4989" fmla="*/ 260509 h 514350"/>
                <a:gd name="connsiteX4990" fmla="*/ 3451384 w 6400800"/>
                <a:gd name="connsiteY4990" fmla="*/ 237649 h 514350"/>
                <a:gd name="connsiteX4991" fmla="*/ 3451384 w 6400800"/>
                <a:gd name="connsiteY4991" fmla="*/ 221456 h 514350"/>
                <a:gd name="connsiteX4992" fmla="*/ 3451384 w 6400800"/>
                <a:gd name="connsiteY4992" fmla="*/ 222409 h 514350"/>
                <a:gd name="connsiteX4993" fmla="*/ 3458051 w 6400800"/>
                <a:gd name="connsiteY4993" fmla="*/ 237649 h 514350"/>
                <a:gd name="connsiteX4994" fmla="*/ 3458051 w 6400800"/>
                <a:gd name="connsiteY4994" fmla="*/ 238601 h 514350"/>
                <a:gd name="connsiteX4995" fmla="*/ 3450431 w 6400800"/>
                <a:gd name="connsiteY4995" fmla="*/ 267176 h 514350"/>
                <a:gd name="connsiteX4996" fmla="*/ 3450431 w 6400800"/>
                <a:gd name="connsiteY4996" fmla="*/ 267176 h 514350"/>
                <a:gd name="connsiteX4997" fmla="*/ 3451384 w 6400800"/>
                <a:gd name="connsiteY4997" fmla="*/ 237649 h 514350"/>
                <a:gd name="connsiteX4998" fmla="*/ 3405664 w 6400800"/>
                <a:gd name="connsiteY4998" fmla="*/ 273844 h 514350"/>
                <a:gd name="connsiteX4999" fmla="*/ 3406616 w 6400800"/>
                <a:gd name="connsiteY4999" fmla="*/ 258604 h 514350"/>
                <a:gd name="connsiteX5000" fmla="*/ 3406616 w 6400800"/>
                <a:gd name="connsiteY5000" fmla="*/ 245269 h 514350"/>
                <a:gd name="connsiteX5001" fmla="*/ 3409474 w 6400800"/>
                <a:gd name="connsiteY5001" fmla="*/ 259556 h 514350"/>
                <a:gd name="connsiteX5002" fmla="*/ 3405664 w 6400800"/>
                <a:gd name="connsiteY5002" fmla="*/ 273844 h 514350"/>
                <a:gd name="connsiteX5003" fmla="*/ 3416141 w 6400800"/>
                <a:gd name="connsiteY5003" fmla="*/ 335756 h 514350"/>
                <a:gd name="connsiteX5004" fmla="*/ 3416141 w 6400800"/>
                <a:gd name="connsiteY5004" fmla="*/ 353854 h 514350"/>
                <a:gd name="connsiteX5005" fmla="*/ 3415189 w 6400800"/>
                <a:gd name="connsiteY5005" fmla="*/ 348139 h 514350"/>
                <a:gd name="connsiteX5006" fmla="*/ 3413284 w 6400800"/>
                <a:gd name="connsiteY5006" fmla="*/ 328136 h 514350"/>
                <a:gd name="connsiteX5007" fmla="*/ 3413284 w 6400800"/>
                <a:gd name="connsiteY5007" fmla="*/ 328136 h 514350"/>
                <a:gd name="connsiteX5008" fmla="*/ 3417094 w 6400800"/>
                <a:gd name="connsiteY5008" fmla="*/ 320516 h 514350"/>
                <a:gd name="connsiteX5009" fmla="*/ 3416141 w 6400800"/>
                <a:gd name="connsiteY5009" fmla="*/ 335756 h 514350"/>
                <a:gd name="connsiteX5010" fmla="*/ 3421856 w 6400800"/>
                <a:gd name="connsiteY5010" fmla="*/ 320516 h 514350"/>
                <a:gd name="connsiteX5011" fmla="*/ 3419951 w 6400800"/>
                <a:gd name="connsiteY5011" fmla="*/ 332899 h 514350"/>
                <a:gd name="connsiteX5012" fmla="*/ 3418046 w 6400800"/>
                <a:gd name="connsiteY5012" fmla="*/ 316706 h 514350"/>
                <a:gd name="connsiteX5013" fmla="*/ 3420904 w 6400800"/>
                <a:gd name="connsiteY5013" fmla="*/ 310991 h 514350"/>
                <a:gd name="connsiteX5014" fmla="*/ 3421856 w 6400800"/>
                <a:gd name="connsiteY5014" fmla="*/ 308134 h 514350"/>
                <a:gd name="connsiteX5015" fmla="*/ 3422809 w 6400800"/>
                <a:gd name="connsiteY5015" fmla="*/ 312896 h 514350"/>
                <a:gd name="connsiteX5016" fmla="*/ 3421856 w 6400800"/>
                <a:gd name="connsiteY5016" fmla="*/ 320516 h 514350"/>
                <a:gd name="connsiteX5017" fmla="*/ 3410426 w 6400800"/>
                <a:gd name="connsiteY5017" fmla="*/ 139541 h 514350"/>
                <a:gd name="connsiteX5018" fmla="*/ 3421856 w 6400800"/>
                <a:gd name="connsiteY5018" fmla="*/ 161449 h 514350"/>
                <a:gd name="connsiteX5019" fmla="*/ 3433286 w 6400800"/>
                <a:gd name="connsiteY5019" fmla="*/ 181451 h 514350"/>
                <a:gd name="connsiteX5020" fmla="*/ 3428524 w 6400800"/>
                <a:gd name="connsiteY5020" fmla="*/ 198596 h 514350"/>
                <a:gd name="connsiteX5021" fmla="*/ 3425666 w 6400800"/>
                <a:gd name="connsiteY5021" fmla="*/ 210026 h 514350"/>
                <a:gd name="connsiteX5022" fmla="*/ 3422809 w 6400800"/>
                <a:gd name="connsiteY5022" fmla="*/ 195739 h 514350"/>
                <a:gd name="connsiteX5023" fmla="*/ 3415189 w 6400800"/>
                <a:gd name="connsiteY5023" fmla="*/ 163354 h 514350"/>
                <a:gd name="connsiteX5024" fmla="*/ 3410426 w 6400800"/>
                <a:gd name="connsiteY5024" fmla="*/ 143351 h 514350"/>
                <a:gd name="connsiteX5025" fmla="*/ 3410426 w 6400800"/>
                <a:gd name="connsiteY5025" fmla="*/ 139541 h 514350"/>
                <a:gd name="connsiteX5026" fmla="*/ 3408521 w 6400800"/>
                <a:gd name="connsiteY5026" fmla="*/ 136684 h 514350"/>
                <a:gd name="connsiteX5027" fmla="*/ 3408521 w 6400800"/>
                <a:gd name="connsiteY5027" fmla="*/ 136684 h 514350"/>
                <a:gd name="connsiteX5028" fmla="*/ 3408521 w 6400800"/>
                <a:gd name="connsiteY5028" fmla="*/ 136684 h 514350"/>
                <a:gd name="connsiteX5029" fmla="*/ 3408521 w 6400800"/>
                <a:gd name="connsiteY5029" fmla="*/ 136684 h 514350"/>
                <a:gd name="connsiteX5030" fmla="*/ 3395186 w 6400800"/>
                <a:gd name="connsiteY5030" fmla="*/ 266224 h 514350"/>
                <a:gd name="connsiteX5031" fmla="*/ 3396139 w 6400800"/>
                <a:gd name="connsiteY5031" fmla="*/ 227171 h 514350"/>
                <a:gd name="connsiteX5032" fmla="*/ 3396139 w 6400800"/>
                <a:gd name="connsiteY5032" fmla="*/ 212884 h 514350"/>
                <a:gd name="connsiteX5033" fmla="*/ 3398996 w 6400800"/>
                <a:gd name="connsiteY5033" fmla="*/ 204311 h 514350"/>
                <a:gd name="connsiteX5034" fmla="*/ 3396139 w 6400800"/>
                <a:gd name="connsiteY5034" fmla="*/ 210026 h 514350"/>
                <a:gd name="connsiteX5035" fmla="*/ 3396139 w 6400800"/>
                <a:gd name="connsiteY5035" fmla="*/ 202406 h 514350"/>
                <a:gd name="connsiteX5036" fmla="*/ 3398044 w 6400800"/>
                <a:gd name="connsiteY5036" fmla="*/ 194786 h 514350"/>
                <a:gd name="connsiteX5037" fmla="*/ 3408521 w 6400800"/>
                <a:gd name="connsiteY5037" fmla="*/ 145256 h 514350"/>
                <a:gd name="connsiteX5038" fmla="*/ 3410426 w 6400800"/>
                <a:gd name="connsiteY5038" fmla="*/ 162401 h 514350"/>
                <a:gd name="connsiteX5039" fmla="*/ 3414236 w 6400800"/>
                <a:gd name="connsiteY5039" fmla="*/ 195739 h 514350"/>
                <a:gd name="connsiteX5040" fmla="*/ 3417094 w 6400800"/>
                <a:gd name="connsiteY5040" fmla="*/ 215741 h 514350"/>
                <a:gd name="connsiteX5041" fmla="*/ 3419951 w 6400800"/>
                <a:gd name="connsiteY5041" fmla="*/ 229076 h 514350"/>
                <a:gd name="connsiteX5042" fmla="*/ 3418046 w 6400800"/>
                <a:gd name="connsiteY5042" fmla="*/ 233839 h 514350"/>
                <a:gd name="connsiteX5043" fmla="*/ 3411379 w 6400800"/>
                <a:gd name="connsiteY5043" fmla="*/ 253841 h 514350"/>
                <a:gd name="connsiteX5044" fmla="*/ 3407569 w 6400800"/>
                <a:gd name="connsiteY5044" fmla="*/ 244316 h 514350"/>
                <a:gd name="connsiteX5045" fmla="*/ 3407569 w 6400800"/>
                <a:gd name="connsiteY5045" fmla="*/ 239554 h 514350"/>
                <a:gd name="connsiteX5046" fmla="*/ 3407569 w 6400800"/>
                <a:gd name="connsiteY5046" fmla="*/ 224314 h 514350"/>
                <a:gd name="connsiteX5047" fmla="*/ 3403759 w 6400800"/>
                <a:gd name="connsiteY5047" fmla="*/ 239554 h 514350"/>
                <a:gd name="connsiteX5048" fmla="*/ 3399949 w 6400800"/>
                <a:gd name="connsiteY5048" fmla="*/ 256699 h 514350"/>
                <a:gd name="connsiteX5049" fmla="*/ 3395186 w 6400800"/>
                <a:gd name="connsiteY5049" fmla="*/ 275749 h 514350"/>
                <a:gd name="connsiteX5050" fmla="*/ 3395186 w 6400800"/>
                <a:gd name="connsiteY5050" fmla="*/ 266224 h 514350"/>
                <a:gd name="connsiteX5051" fmla="*/ 3363754 w 6400800"/>
                <a:gd name="connsiteY5051" fmla="*/ 252889 h 514350"/>
                <a:gd name="connsiteX5052" fmla="*/ 3365659 w 6400800"/>
                <a:gd name="connsiteY5052" fmla="*/ 264319 h 514350"/>
                <a:gd name="connsiteX5053" fmla="*/ 3363754 w 6400800"/>
                <a:gd name="connsiteY5053" fmla="*/ 269081 h 514350"/>
                <a:gd name="connsiteX5054" fmla="*/ 3363754 w 6400800"/>
                <a:gd name="connsiteY5054" fmla="*/ 252889 h 514350"/>
                <a:gd name="connsiteX5055" fmla="*/ 3321844 w 6400800"/>
                <a:gd name="connsiteY5055" fmla="*/ 351949 h 514350"/>
                <a:gd name="connsiteX5056" fmla="*/ 3322796 w 6400800"/>
                <a:gd name="connsiteY5056" fmla="*/ 342424 h 514350"/>
                <a:gd name="connsiteX5057" fmla="*/ 3323749 w 6400800"/>
                <a:gd name="connsiteY5057" fmla="*/ 347186 h 514350"/>
                <a:gd name="connsiteX5058" fmla="*/ 3321844 w 6400800"/>
                <a:gd name="connsiteY5058" fmla="*/ 351949 h 514350"/>
                <a:gd name="connsiteX5059" fmla="*/ 3340894 w 6400800"/>
                <a:gd name="connsiteY5059" fmla="*/ 273844 h 514350"/>
                <a:gd name="connsiteX5060" fmla="*/ 3347561 w 6400800"/>
                <a:gd name="connsiteY5060" fmla="*/ 298609 h 514350"/>
                <a:gd name="connsiteX5061" fmla="*/ 3344704 w 6400800"/>
                <a:gd name="connsiteY5061" fmla="*/ 304324 h 514350"/>
                <a:gd name="connsiteX5062" fmla="*/ 3338989 w 6400800"/>
                <a:gd name="connsiteY5062" fmla="*/ 290989 h 514350"/>
                <a:gd name="connsiteX5063" fmla="*/ 3335179 w 6400800"/>
                <a:gd name="connsiteY5063" fmla="*/ 251936 h 514350"/>
                <a:gd name="connsiteX5064" fmla="*/ 3340894 w 6400800"/>
                <a:gd name="connsiteY5064" fmla="*/ 273844 h 514350"/>
                <a:gd name="connsiteX5065" fmla="*/ 3330416 w 6400800"/>
                <a:gd name="connsiteY5065" fmla="*/ 376714 h 514350"/>
                <a:gd name="connsiteX5066" fmla="*/ 3331369 w 6400800"/>
                <a:gd name="connsiteY5066" fmla="*/ 379571 h 514350"/>
                <a:gd name="connsiteX5067" fmla="*/ 3329464 w 6400800"/>
                <a:gd name="connsiteY5067" fmla="*/ 384334 h 514350"/>
                <a:gd name="connsiteX5068" fmla="*/ 3328511 w 6400800"/>
                <a:gd name="connsiteY5068" fmla="*/ 381476 h 514350"/>
                <a:gd name="connsiteX5069" fmla="*/ 3330416 w 6400800"/>
                <a:gd name="connsiteY5069" fmla="*/ 376714 h 514350"/>
                <a:gd name="connsiteX5070" fmla="*/ 3329464 w 6400800"/>
                <a:gd name="connsiteY5070" fmla="*/ 202406 h 514350"/>
                <a:gd name="connsiteX5071" fmla="*/ 3329464 w 6400800"/>
                <a:gd name="connsiteY5071" fmla="*/ 207169 h 514350"/>
                <a:gd name="connsiteX5072" fmla="*/ 3328511 w 6400800"/>
                <a:gd name="connsiteY5072" fmla="*/ 205264 h 514350"/>
                <a:gd name="connsiteX5073" fmla="*/ 3329464 w 6400800"/>
                <a:gd name="connsiteY5073" fmla="*/ 202406 h 514350"/>
                <a:gd name="connsiteX5074" fmla="*/ 3326606 w 6400800"/>
                <a:gd name="connsiteY5074" fmla="*/ 302419 h 514350"/>
                <a:gd name="connsiteX5075" fmla="*/ 3329464 w 6400800"/>
                <a:gd name="connsiteY5075" fmla="*/ 310039 h 514350"/>
                <a:gd name="connsiteX5076" fmla="*/ 3329464 w 6400800"/>
                <a:gd name="connsiteY5076" fmla="*/ 311944 h 514350"/>
                <a:gd name="connsiteX5077" fmla="*/ 3326606 w 6400800"/>
                <a:gd name="connsiteY5077" fmla="*/ 306229 h 514350"/>
                <a:gd name="connsiteX5078" fmla="*/ 3326606 w 6400800"/>
                <a:gd name="connsiteY5078" fmla="*/ 302419 h 514350"/>
                <a:gd name="connsiteX5079" fmla="*/ 3323749 w 6400800"/>
                <a:gd name="connsiteY5079" fmla="*/ 227171 h 514350"/>
                <a:gd name="connsiteX5080" fmla="*/ 3325654 w 6400800"/>
                <a:gd name="connsiteY5080" fmla="*/ 219551 h 514350"/>
                <a:gd name="connsiteX5081" fmla="*/ 3325654 w 6400800"/>
                <a:gd name="connsiteY5081" fmla="*/ 221456 h 514350"/>
                <a:gd name="connsiteX5082" fmla="*/ 3318034 w 6400800"/>
                <a:gd name="connsiteY5082" fmla="*/ 256699 h 514350"/>
                <a:gd name="connsiteX5083" fmla="*/ 3317081 w 6400800"/>
                <a:gd name="connsiteY5083" fmla="*/ 255746 h 514350"/>
                <a:gd name="connsiteX5084" fmla="*/ 3323749 w 6400800"/>
                <a:gd name="connsiteY5084" fmla="*/ 227171 h 514350"/>
                <a:gd name="connsiteX5085" fmla="*/ 3315176 w 6400800"/>
                <a:gd name="connsiteY5085" fmla="*/ 269081 h 514350"/>
                <a:gd name="connsiteX5086" fmla="*/ 3316129 w 6400800"/>
                <a:gd name="connsiteY5086" fmla="*/ 270986 h 514350"/>
                <a:gd name="connsiteX5087" fmla="*/ 3314224 w 6400800"/>
                <a:gd name="connsiteY5087" fmla="*/ 282416 h 514350"/>
                <a:gd name="connsiteX5088" fmla="*/ 3313271 w 6400800"/>
                <a:gd name="connsiteY5088" fmla="*/ 280511 h 514350"/>
                <a:gd name="connsiteX5089" fmla="*/ 3315176 w 6400800"/>
                <a:gd name="connsiteY5089" fmla="*/ 269081 h 514350"/>
                <a:gd name="connsiteX5090" fmla="*/ 3305651 w 6400800"/>
                <a:gd name="connsiteY5090" fmla="*/ 310991 h 514350"/>
                <a:gd name="connsiteX5091" fmla="*/ 3308509 w 6400800"/>
                <a:gd name="connsiteY5091" fmla="*/ 298609 h 514350"/>
                <a:gd name="connsiteX5092" fmla="*/ 3310414 w 6400800"/>
                <a:gd name="connsiteY5092" fmla="*/ 302419 h 514350"/>
                <a:gd name="connsiteX5093" fmla="*/ 3307556 w 6400800"/>
                <a:gd name="connsiteY5093" fmla="*/ 320516 h 514350"/>
                <a:gd name="connsiteX5094" fmla="*/ 3304699 w 6400800"/>
                <a:gd name="connsiteY5094" fmla="*/ 313849 h 514350"/>
                <a:gd name="connsiteX5095" fmla="*/ 3305651 w 6400800"/>
                <a:gd name="connsiteY5095" fmla="*/ 310991 h 514350"/>
                <a:gd name="connsiteX5096" fmla="*/ 3302794 w 6400800"/>
                <a:gd name="connsiteY5096" fmla="*/ 327184 h 514350"/>
                <a:gd name="connsiteX5097" fmla="*/ 3304699 w 6400800"/>
                <a:gd name="connsiteY5097" fmla="*/ 335756 h 514350"/>
                <a:gd name="connsiteX5098" fmla="*/ 3300889 w 6400800"/>
                <a:gd name="connsiteY5098" fmla="*/ 349091 h 514350"/>
                <a:gd name="connsiteX5099" fmla="*/ 3298984 w 6400800"/>
                <a:gd name="connsiteY5099" fmla="*/ 355759 h 514350"/>
                <a:gd name="connsiteX5100" fmla="*/ 3297079 w 6400800"/>
                <a:gd name="connsiteY5100" fmla="*/ 351949 h 514350"/>
                <a:gd name="connsiteX5101" fmla="*/ 3302794 w 6400800"/>
                <a:gd name="connsiteY5101" fmla="*/ 327184 h 514350"/>
                <a:gd name="connsiteX5102" fmla="*/ 3279934 w 6400800"/>
                <a:gd name="connsiteY5102" fmla="*/ 297656 h 514350"/>
                <a:gd name="connsiteX5103" fmla="*/ 3280886 w 6400800"/>
                <a:gd name="connsiteY5103" fmla="*/ 289084 h 514350"/>
                <a:gd name="connsiteX5104" fmla="*/ 3283744 w 6400800"/>
                <a:gd name="connsiteY5104" fmla="*/ 263366 h 514350"/>
                <a:gd name="connsiteX5105" fmla="*/ 3284696 w 6400800"/>
                <a:gd name="connsiteY5105" fmla="*/ 252889 h 514350"/>
                <a:gd name="connsiteX5106" fmla="*/ 3293269 w 6400800"/>
                <a:gd name="connsiteY5106" fmla="*/ 270034 h 514350"/>
                <a:gd name="connsiteX5107" fmla="*/ 3291364 w 6400800"/>
                <a:gd name="connsiteY5107" fmla="*/ 277654 h 514350"/>
                <a:gd name="connsiteX5108" fmla="*/ 3290411 w 6400800"/>
                <a:gd name="connsiteY5108" fmla="*/ 283369 h 514350"/>
                <a:gd name="connsiteX5109" fmla="*/ 3289459 w 6400800"/>
                <a:gd name="connsiteY5109" fmla="*/ 264319 h 514350"/>
                <a:gd name="connsiteX5110" fmla="*/ 3281839 w 6400800"/>
                <a:gd name="connsiteY5110" fmla="*/ 317659 h 514350"/>
                <a:gd name="connsiteX5111" fmla="*/ 3280886 w 6400800"/>
                <a:gd name="connsiteY5111" fmla="*/ 317659 h 514350"/>
                <a:gd name="connsiteX5112" fmla="*/ 3280886 w 6400800"/>
                <a:gd name="connsiteY5112" fmla="*/ 316706 h 514350"/>
                <a:gd name="connsiteX5113" fmla="*/ 3279934 w 6400800"/>
                <a:gd name="connsiteY5113" fmla="*/ 315754 h 514350"/>
                <a:gd name="connsiteX5114" fmla="*/ 3278981 w 6400800"/>
                <a:gd name="connsiteY5114" fmla="*/ 313849 h 514350"/>
                <a:gd name="connsiteX5115" fmla="*/ 3279934 w 6400800"/>
                <a:gd name="connsiteY5115" fmla="*/ 297656 h 514350"/>
                <a:gd name="connsiteX5116" fmla="*/ 3263741 w 6400800"/>
                <a:gd name="connsiteY5116" fmla="*/ 295751 h 514350"/>
                <a:gd name="connsiteX5117" fmla="*/ 3263741 w 6400800"/>
                <a:gd name="connsiteY5117" fmla="*/ 293846 h 514350"/>
                <a:gd name="connsiteX5118" fmla="*/ 3263741 w 6400800"/>
                <a:gd name="connsiteY5118" fmla="*/ 295751 h 514350"/>
                <a:gd name="connsiteX5119" fmla="*/ 3264694 w 6400800"/>
                <a:gd name="connsiteY5119" fmla="*/ 296704 h 514350"/>
                <a:gd name="connsiteX5120" fmla="*/ 3262789 w 6400800"/>
                <a:gd name="connsiteY5120" fmla="*/ 306229 h 514350"/>
                <a:gd name="connsiteX5121" fmla="*/ 3263741 w 6400800"/>
                <a:gd name="connsiteY5121" fmla="*/ 295751 h 514350"/>
                <a:gd name="connsiteX5122" fmla="*/ 3232309 w 6400800"/>
                <a:gd name="connsiteY5122" fmla="*/ 381476 h 514350"/>
                <a:gd name="connsiteX5123" fmla="*/ 3232309 w 6400800"/>
                <a:gd name="connsiteY5123" fmla="*/ 357664 h 514350"/>
                <a:gd name="connsiteX5124" fmla="*/ 3232309 w 6400800"/>
                <a:gd name="connsiteY5124" fmla="*/ 358616 h 514350"/>
                <a:gd name="connsiteX5125" fmla="*/ 3233261 w 6400800"/>
                <a:gd name="connsiteY5125" fmla="*/ 360521 h 514350"/>
                <a:gd name="connsiteX5126" fmla="*/ 3232309 w 6400800"/>
                <a:gd name="connsiteY5126" fmla="*/ 381476 h 514350"/>
                <a:gd name="connsiteX5127" fmla="*/ 3239929 w 6400800"/>
                <a:gd name="connsiteY5127" fmla="*/ 327184 h 514350"/>
                <a:gd name="connsiteX5128" fmla="*/ 3241834 w 6400800"/>
                <a:gd name="connsiteY5128" fmla="*/ 339566 h 514350"/>
                <a:gd name="connsiteX5129" fmla="*/ 3239929 w 6400800"/>
                <a:gd name="connsiteY5129" fmla="*/ 333851 h 514350"/>
                <a:gd name="connsiteX5130" fmla="*/ 3239929 w 6400800"/>
                <a:gd name="connsiteY5130" fmla="*/ 329089 h 514350"/>
                <a:gd name="connsiteX5131" fmla="*/ 3239929 w 6400800"/>
                <a:gd name="connsiteY5131" fmla="*/ 327184 h 514350"/>
                <a:gd name="connsiteX5132" fmla="*/ 3234214 w 6400800"/>
                <a:gd name="connsiteY5132" fmla="*/ 318611 h 514350"/>
                <a:gd name="connsiteX5133" fmla="*/ 3237071 w 6400800"/>
                <a:gd name="connsiteY5133" fmla="*/ 310039 h 514350"/>
                <a:gd name="connsiteX5134" fmla="*/ 3238024 w 6400800"/>
                <a:gd name="connsiteY5134" fmla="*/ 314801 h 514350"/>
                <a:gd name="connsiteX5135" fmla="*/ 3238024 w 6400800"/>
                <a:gd name="connsiteY5135" fmla="*/ 316706 h 514350"/>
                <a:gd name="connsiteX5136" fmla="*/ 3237071 w 6400800"/>
                <a:gd name="connsiteY5136" fmla="*/ 317659 h 514350"/>
                <a:gd name="connsiteX5137" fmla="*/ 3237071 w 6400800"/>
                <a:gd name="connsiteY5137" fmla="*/ 311944 h 514350"/>
                <a:gd name="connsiteX5138" fmla="*/ 3236119 w 6400800"/>
                <a:gd name="connsiteY5138" fmla="*/ 319564 h 514350"/>
                <a:gd name="connsiteX5139" fmla="*/ 3234214 w 6400800"/>
                <a:gd name="connsiteY5139" fmla="*/ 322421 h 514350"/>
                <a:gd name="connsiteX5140" fmla="*/ 3233261 w 6400800"/>
                <a:gd name="connsiteY5140" fmla="*/ 319564 h 514350"/>
                <a:gd name="connsiteX5141" fmla="*/ 3234214 w 6400800"/>
                <a:gd name="connsiteY5141" fmla="*/ 318611 h 514350"/>
                <a:gd name="connsiteX5142" fmla="*/ 3233261 w 6400800"/>
                <a:gd name="connsiteY5142" fmla="*/ 286226 h 514350"/>
                <a:gd name="connsiteX5143" fmla="*/ 3233261 w 6400800"/>
                <a:gd name="connsiteY5143" fmla="*/ 288131 h 514350"/>
                <a:gd name="connsiteX5144" fmla="*/ 3232309 w 6400800"/>
                <a:gd name="connsiteY5144" fmla="*/ 290036 h 514350"/>
                <a:gd name="connsiteX5145" fmla="*/ 3232309 w 6400800"/>
                <a:gd name="connsiteY5145" fmla="*/ 282416 h 514350"/>
                <a:gd name="connsiteX5146" fmla="*/ 3233261 w 6400800"/>
                <a:gd name="connsiteY5146" fmla="*/ 286226 h 514350"/>
                <a:gd name="connsiteX5147" fmla="*/ 3222784 w 6400800"/>
                <a:gd name="connsiteY5147" fmla="*/ 285274 h 514350"/>
                <a:gd name="connsiteX5148" fmla="*/ 3223736 w 6400800"/>
                <a:gd name="connsiteY5148" fmla="*/ 273844 h 514350"/>
                <a:gd name="connsiteX5149" fmla="*/ 3224689 w 6400800"/>
                <a:gd name="connsiteY5149" fmla="*/ 270034 h 514350"/>
                <a:gd name="connsiteX5150" fmla="*/ 3224689 w 6400800"/>
                <a:gd name="connsiteY5150" fmla="*/ 270986 h 514350"/>
                <a:gd name="connsiteX5151" fmla="*/ 3227546 w 6400800"/>
                <a:gd name="connsiteY5151" fmla="*/ 253841 h 514350"/>
                <a:gd name="connsiteX5152" fmla="*/ 3227546 w 6400800"/>
                <a:gd name="connsiteY5152" fmla="*/ 253841 h 514350"/>
                <a:gd name="connsiteX5153" fmla="*/ 3223736 w 6400800"/>
                <a:gd name="connsiteY5153" fmla="*/ 292894 h 514350"/>
                <a:gd name="connsiteX5154" fmla="*/ 3222784 w 6400800"/>
                <a:gd name="connsiteY5154" fmla="*/ 291941 h 514350"/>
                <a:gd name="connsiteX5155" fmla="*/ 3222784 w 6400800"/>
                <a:gd name="connsiteY5155" fmla="*/ 290989 h 514350"/>
                <a:gd name="connsiteX5156" fmla="*/ 3222784 w 6400800"/>
                <a:gd name="connsiteY5156" fmla="*/ 285274 h 514350"/>
                <a:gd name="connsiteX5157" fmla="*/ 3217069 w 6400800"/>
                <a:gd name="connsiteY5157" fmla="*/ 207169 h 514350"/>
                <a:gd name="connsiteX5158" fmla="*/ 3219926 w 6400800"/>
                <a:gd name="connsiteY5158" fmla="*/ 219551 h 514350"/>
                <a:gd name="connsiteX5159" fmla="*/ 3215164 w 6400800"/>
                <a:gd name="connsiteY5159" fmla="*/ 238601 h 514350"/>
                <a:gd name="connsiteX5160" fmla="*/ 3217069 w 6400800"/>
                <a:gd name="connsiteY5160" fmla="*/ 207169 h 514350"/>
                <a:gd name="connsiteX5161" fmla="*/ 3191351 w 6400800"/>
                <a:gd name="connsiteY5161" fmla="*/ 249079 h 514350"/>
                <a:gd name="connsiteX5162" fmla="*/ 3192304 w 6400800"/>
                <a:gd name="connsiteY5162" fmla="*/ 232886 h 514350"/>
                <a:gd name="connsiteX5163" fmla="*/ 3194209 w 6400800"/>
                <a:gd name="connsiteY5163" fmla="*/ 238601 h 514350"/>
                <a:gd name="connsiteX5164" fmla="*/ 3191351 w 6400800"/>
                <a:gd name="connsiteY5164" fmla="*/ 265271 h 514350"/>
                <a:gd name="connsiteX5165" fmla="*/ 3191351 w 6400800"/>
                <a:gd name="connsiteY5165" fmla="*/ 249079 h 514350"/>
                <a:gd name="connsiteX5166" fmla="*/ 3155156 w 6400800"/>
                <a:gd name="connsiteY5166" fmla="*/ 313849 h 514350"/>
                <a:gd name="connsiteX5167" fmla="*/ 3156109 w 6400800"/>
                <a:gd name="connsiteY5167" fmla="*/ 320516 h 514350"/>
                <a:gd name="connsiteX5168" fmla="*/ 3158014 w 6400800"/>
                <a:gd name="connsiteY5168" fmla="*/ 334804 h 514350"/>
                <a:gd name="connsiteX5169" fmla="*/ 3154204 w 6400800"/>
                <a:gd name="connsiteY5169" fmla="*/ 354806 h 514350"/>
                <a:gd name="connsiteX5170" fmla="*/ 3152299 w 6400800"/>
                <a:gd name="connsiteY5170" fmla="*/ 351949 h 514350"/>
                <a:gd name="connsiteX5171" fmla="*/ 3152299 w 6400800"/>
                <a:gd name="connsiteY5171" fmla="*/ 350044 h 514350"/>
                <a:gd name="connsiteX5172" fmla="*/ 3151346 w 6400800"/>
                <a:gd name="connsiteY5172" fmla="*/ 345281 h 514350"/>
                <a:gd name="connsiteX5173" fmla="*/ 3151346 w 6400800"/>
                <a:gd name="connsiteY5173" fmla="*/ 344329 h 514350"/>
                <a:gd name="connsiteX5174" fmla="*/ 3151346 w 6400800"/>
                <a:gd name="connsiteY5174" fmla="*/ 338614 h 514350"/>
                <a:gd name="connsiteX5175" fmla="*/ 3155156 w 6400800"/>
                <a:gd name="connsiteY5175" fmla="*/ 313849 h 514350"/>
                <a:gd name="connsiteX5176" fmla="*/ 3139916 w 6400800"/>
                <a:gd name="connsiteY5176" fmla="*/ 213836 h 514350"/>
                <a:gd name="connsiteX5177" fmla="*/ 3143726 w 6400800"/>
                <a:gd name="connsiteY5177" fmla="*/ 235744 h 514350"/>
                <a:gd name="connsiteX5178" fmla="*/ 3148489 w 6400800"/>
                <a:gd name="connsiteY5178" fmla="*/ 267176 h 514350"/>
                <a:gd name="connsiteX5179" fmla="*/ 3143726 w 6400800"/>
                <a:gd name="connsiteY5179" fmla="*/ 284321 h 514350"/>
                <a:gd name="connsiteX5180" fmla="*/ 3137059 w 6400800"/>
                <a:gd name="connsiteY5180" fmla="*/ 216694 h 514350"/>
                <a:gd name="connsiteX5181" fmla="*/ 3139916 w 6400800"/>
                <a:gd name="connsiteY5181" fmla="*/ 213836 h 514350"/>
                <a:gd name="connsiteX5182" fmla="*/ 3130391 w 6400800"/>
                <a:gd name="connsiteY5182" fmla="*/ 337661 h 514350"/>
                <a:gd name="connsiteX5183" fmla="*/ 3130391 w 6400800"/>
                <a:gd name="connsiteY5183" fmla="*/ 335756 h 514350"/>
                <a:gd name="connsiteX5184" fmla="*/ 3130391 w 6400800"/>
                <a:gd name="connsiteY5184" fmla="*/ 335756 h 514350"/>
                <a:gd name="connsiteX5185" fmla="*/ 3130391 w 6400800"/>
                <a:gd name="connsiteY5185" fmla="*/ 337661 h 514350"/>
                <a:gd name="connsiteX5186" fmla="*/ 3130391 w 6400800"/>
                <a:gd name="connsiteY5186" fmla="*/ 328136 h 514350"/>
                <a:gd name="connsiteX5187" fmla="*/ 3130391 w 6400800"/>
                <a:gd name="connsiteY5187" fmla="*/ 328136 h 514350"/>
                <a:gd name="connsiteX5188" fmla="*/ 3130391 w 6400800"/>
                <a:gd name="connsiteY5188" fmla="*/ 328136 h 514350"/>
                <a:gd name="connsiteX5189" fmla="*/ 3130391 w 6400800"/>
                <a:gd name="connsiteY5189" fmla="*/ 328136 h 514350"/>
                <a:gd name="connsiteX5190" fmla="*/ 3133249 w 6400800"/>
                <a:gd name="connsiteY5190" fmla="*/ 276701 h 514350"/>
                <a:gd name="connsiteX5191" fmla="*/ 3133249 w 6400800"/>
                <a:gd name="connsiteY5191" fmla="*/ 276701 h 514350"/>
                <a:gd name="connsiteX5192" fmla="*/ 3128486 w 6400800"/>
                <a:gd name="connsiteY5192" fmla="*/ 259556 h 514350"/>
                <a:gd name="connsiteX5193" fmla="*/ 3127534 w 6400800"/>
                <a:gd name="connsiteY5193" fmla="*/ 246221 h 514350"/>
                <a:gd name="connsiteX5194" fmla="*/ 3135154 w 6400800"/>
                <a:gd name="connsiteY5194" fmla="*/ 223361 h 514350"/>
                <a:gd name="connsiteX5195" fmla="*/ 3133249 w 6400800"/>
                <a:gd name="connsiteY5195" fmla="*/ 276701 h 514350"/>
                <a:gd name="connsiteX5196" fmla="*/ 3130391 w 6400800"/>
                <a:gd name="connsiteY5196" fmla="*/ 229076 h 514350"/>
                <a:gd name="connsiteX5197" fmla="*/ 3136106 w 6400800"/>
                <a:gd name="connsiteY5197" fmla="*/ 219551 h 514350"/>
                <a:gd name="connsiteX5198" fmla="*/ 3136106 w 6400800"/>
                <a:gd name="connsiteY5198" fmla="*/ 221456 h 514350"/>
                <a:gd name="connsiteX5199" fmla="*/ 3127534 w 6400800"/>
                <a:gd name="connsiteY5199" fmla="*/ 236696 h 514350"/>
                <a:gd name="connsiteX5200" fmla="*/ 3127534 w 6400800"/>
                <a:gd name="connsiteY5200" fmla="*/ 234791 h 514350"/>
                <a:gd name="connsiteX5201" fmla="*/ 3130391 w 6400800"/>
                <a:gd name="connsiteY5201" fmla="*/ 229076 h 514350"/>
                <a:gd name="connsiteX5202" fmla="*/ 3114199 w 6400800"/>
                <a:gd name="connsiteY5202" fmla="*/ 290036 h 514350"/>
                <a:gd name="connsiteX5203" fmla="*/ 3113246 w 6400800"/>
                <a:gd name="connsiteY5203" fmla="*/ 287179 h 514350"/>
                <a:gd name="connsiteX5204" fmla="*/ 3113246 w 6400800"/>
                <a:gd name="connsiteY5204" fmla="*/ 286226 h 514350"/>
                <a:gd name="connsiteX5205" fmla="*/ 3115151 w 6400800"/>
                <a:gd name="connsiteY5205" fmla="*/ 281464 h 514350"/>
                <a:gd name="connsiteX5206" fmla="*/ 3114199 w 6400800"/>
                <a:gd name="connsiteY5206" fmla="*/ 290036 h 514350"/>
                <a:gd name="connsiteX5207" fmla="*/ 3115151 w 6400800"/>
                <a:gd name="connsiteY5207" fmla="*/ 257651 h 514350"/>
                <a:gd name="connsiteX5208" fmla="*/ 3116104 w 6400800"/>
                <a:gd name="connsiteY5208" fmla="*/ 255746 h 514350"/>
                <a:gd name="connsiteX5209" fmla="*/ 3115151 w 6400800"/>
                <a:gd name="connsiteY5209" fmla="*/ 257651 h 514350"/>
                <a:gd name="connsiteX5210" fmla="*/ 3109436 w 6400800"/>
                <a:gd name="connsiteY5210" fmla="*/ 270034 h 514350"/>
                <a:gd name="connsiteX5211" fmla="*/ 3115151 w 6400800"/>
                <a:gd name="connsiteY5211" fmla="*/ 257651 h 514350"/>
                <a:gd name="connsiteX5212" fmla="*/ 3110389 w 6400800"/>
                <a:gd name="connsiteY5212" fmla="*/ 292894 h 514350"/>
                <a:gd name="connsiteX5213" fmla="*/ 3113246 w 6400800"/>
                <a:gd name="connsiteY5213" fmla="*/ 309086 h 514350"/>
                <a:gd name="connsiteX5214" fmla="*/ 3114199 w 6400800"/>
                <a:gd name="connsiteY5214" fmla="*/ 311944 h 514350"/>
                <a:gd name="connsiteX5215" fmla="*/ 3114199 w 6400800"/>
                <a:gd name="connsiteY5215" fmla="*/ 321469 h 514350"/>
                <a:gd name="connsiteX5216" fmla="*/ 3114199 w 6400800"/>
                <a:gd name="connsiteY5216" fmla="*/ 319564 h 514350"/>
                <a:gd name="connsiteX5217" fmla="*/ 3110389 w 6400800"/>
                <a:gd name="connsiteY5217" fmla="*/ 309086 h 514350"/>
                <a:gd name="connsiteX5218" fmla="*/ 3109436 w 6400800"/>
                <a:gd name="connsiteY5218" fmla="*/ 300514 h 514350"/>
                <a:gd name="connsiteX5219" fmla="*/ 3109436 w 6400800"/>
                <a:gd name="connsiteY5219" fmla="*/ 299561 h 514350"/>
                <a:gd name="connsiteX5220" fmla="*/ 3110389 w 6400800"/>
                <a:gd name="connsiteY5220" fmla="*/ 292894 h 514350"/>
                <a:gd name="connsiteX5221" fmla="*/ 3098006 w 6400800"/>
                <a:gd name="connsiteY5221" fmla="*/ 350996 h 514350"/>
                <a:gd name="connsiteX5222" fmla="*/ 3098006 w 6400800"/>
                <a:gd name="connsiteY5222" fmla="*/ 350996 h 514350"/>
                <a:gd name="connsiteX5223" fmla="*/ 3098006 w 6400800"/>
                <a:gd name="connsiteY5223" fmla="*/ 353854 h 514350"/>
                <a:gd name="connsiteX5224" fmla="*/ 3097054 w 6400800"/>
                <a:gd name="connsiteY5224" fmla="*/ 354806 h 514350"/>
                <a:gd name="connsiteX5225" fmla="*/ 3098006 w 6400800"/>
                <a:gd name="connsiteY5225" fmla="*/ 350996 h 514350"/>
                <a:gd name="connsiteX5226" fmla="*/ 3093244 w 6400800"/>
                <a:gd name="connsiteY5226" fmla="*/ 377666 h 514350"/>
                <a:gd name="connsiteX5227" fmla="*/ 3097054 w 6400800"/>
                <a:gd name="connsiteY5227" fmla="*/ 370046 h 514350"/>
                <a:gd name="connsiteX5228" fmla="*/ 3094196 w 6400800"/>
                <a:gd name="connsiteY5228" fmla="*/ 373856 h 514350"/>
                <a:gd name="connsiteX5229" fmla="*/ 3097054 w 6400800"/>
                <a:gd name="connsiteY5229" fmla="*/ 355759 h 514350"/>
                <a:gd name="connsiteX5230" fmla="*/ 3098006 w 6400800"/>
                <a:gd name="connsiteY5230" fmla="*/ 353854 h 514350"/>
                <a:gd name="connsiteX5231" fmla="*/ 3098006 w 6400800"/>
                <a:gd name="connsiteY5231" fmla="*/ 371951 h 514350"/>
                <a:gd name="connsiteX5232" fmla="*/ 3098006 w 6400800"/>
                <a:gd name="connsiteY5232" fmla="*/ 383381 h 514350"/>
                <a:gd name="connsiteX5233" fmla="*/ 3095149 w 6400800"/>
                <a:gd name="connsiteY5233" fmla="*/ 383381 h 514350"/>
                <a:gd name="connsiteX5234" fmla="*/ 3095149 w 6400800"/>
                <a:gd name="connsiteY5234" fmla="*/ 383381 h 514350"/>
                <a:gd name="connsiteX5235" fmla="*/ 3093244 w 6400800"/>
                <a:gd name="connsiteY5235" fmla="*/ 378619 h 514350"/>
                <a:gd name="connsiteX5236" fmla="*/ 3093244 w 6400800"/>
                <a:gd name="connsiteY5236" fmla="*/ 377666 h 514350"/>
                <a:gd name="connsiteX5237" fmla="*/ 3084671 w 6400800"/>
                <a:gd name="connsiteY5237" fmla="*/ 293846 h 514350"/>
                <a:gd name="connsiteX5238" fmla="*/ 3085624 w 6400800"/>
                <a:gd name="connsiteY5238" fmla="*/ 276701 h 514350"/>
                <a:gd name="connsiteX5239" fmla="*/ 3085624 w 6400800"/>
                <a:gd name="connsiteY5239" fmla="*/ 278606 h 514350"/>
                <a:gd name="connsiteX5240" fmla="*/ 3088481 w 6400800"/>
                <a:gd name="connsiteY5240" fmla="*/ 289084 h 514350"/>
                <a:gd name="connsiteX5241" fmla="*/ 3086576 w 6400800"/>
                <a:gd name="connsiteY5241" fmla="*/ 291941 h 514350"/>
                <a:gd name="connsiteX5242" fmla="*/ 3084671 w 6400800"/>
                <a:gd name="connsiteY5242" fmla="*/ 296704 h 514350"/>
                <a:gd name="connsiteX5243" fmla="*/ 3084671 w 6400800"/>
                <a:gd name="connsiteY5243" fmla="*/ 293846 h 514350"/>
                <a:gd name="connsiteX5244" fmla="*/ 3086576 w 6400800"/>
                <a:gd name="connsiteY5244" fmla="*/ 348139 h 514350"/>
                <a:gd name="connsiteX5245" fmla="*/ 3086576 w 6400800"/>
                <a:gd name="connsiteY5245" fmla="*/ 350044 h 514350"/>
                <a:gd name="connsiteX5246" fmla="*/ 3083719 w 6400800"/>
                <a:gd name="connsiteY5246" fmla="*/ 361474 h 514350"/>
                <a:gd name="connsiteX5247" fmla="*/ 3083719 w 6400800"/>
                <a:gd name="connsiteY5247" fmla="*/ 357664 h 514350"/>
                <a:gd name="connsiteX5248" fmla="*/ 3086576 w 6400800"/>
                <a:gd name="connsiteY5248" fmla="*/ 348139 h 514350"/>
                <a:gd name="connsiteX5249" fmla="*/ 3057049 w 6400800"/>
                <a:gd name="connsiteY5249" fmla="*/ 235744 h 514350"/>
                <a:gd name="connsiteX5250" fmla="*/ 3059906 w 6400800"/>
                <a:gd name="connsiteY5250" fmla="*/ 210979 h 514350"/>
                <a:gd name="connsiteX5251" fmla="*/ 3062764 w 6400800"/>
                <a:gd name="connsiteY5251" fmla="*/ 191929 h 514350"/>
                <a:gd name="connsiteX5252" fmla="*/ 3067526 w 6400800"/>
                <a:gd name="connsiteY5252" fmla="*/ 209074 h 514350"/>
                <a:gd name="connsiteX5253" fmla="*/ 3066574 w 6400800"/>
                <a:gd name="connsiteY5253" fmla="*/ 222409 h 514350"/>
                <a:gd name="connsiteX5254" fmla="*/ 3063716 w 6400800"/>
                <a:gd name="connsiteY5254" fmla="*/ 253841 h 514350"/>
                <a:gd name="connsiteX5255" fmla="*/ 3059906 w 6400800"/>
                <a:gd name="connsiteY5255" fmla="*/ 268129 h 514350"/>
                <a:gd name="connsiteX5256" fmla="*/ 3057049 w 6400800"/>
                <a:gd name="connsiteY5256" fmla="*/ 252889 h 514350"/>
                <a:gd name="connsiteX5257" fmla="*/ 3056096 w 6400800"/>
                <a:gd name="connsiteY5257" fmla="*/ 248126 h 514350"/>
                <a:gd name="connsiteX5258" fmla="*/ 3057049 w 6400800"/>
                <a:gd name="connsiteY5258" fmla="*/ 235744 h 514350"/>
                <a:gd name="connsiteX5259" fmla="*/ 3002756 w 6400800"/>
                <a:gd name="connsiteY5259" fmla="*/ 307181 h 514350"/>
                <a:gd name="connsiteX5260" fmla="*/ 3001804 w 6400800"/>
                <a:gd name="connsiteY5260" fmla="*/ 310039 h 514350"/>
                <a:gd name="connsiteX5261" fmla="*/ 3002756 w 6400800"/>
                <a:gd name="connsiteY5261" fmla="*/ 305276 h 514350"/>
                <a:gd name="connsiteX5262" fmla="*/ 3006566 w 6400800"/>
                <a:gd name="connsiteY5262" fmla="*/ 286226 h 514350"/>
                <a:gd name="connsiteX5263" fmla="*/ 3008471 w 6400800"/>
                <a:gd name="connsiteY5263" fmla="*/ 290036 h 514350"/>
                <a:gd name="connsiteX5264" fmla="*/ 3002756 w 6400800"/>
                <a:gd name="connsiteY5264" fmla="*/ 307181 h 514350"/>
                <a:gd name="connsiteX5265" fmla="*/ 3036094 w 6400800"/>
                <a:gd name="connsiteY5265" fmla="*/ 249079 h 514350"/>
                <a:gd name="connsiteX5266" fmla="*/ 3036094 w 6400800"/>
                <a:gd name="connsiteY5266" fmla="*/ 266224 h 514350"/>
                <a:gd name="connsiteX5267" fmla="*/ 3033236 w 6400800"/>
                <a:gd name="connsiteY5267" fmla="*/ 258604 h 514350"/>
                <a:gd name="connsiteX5268" fmla="*/ 3036094 w 6400800"/>
                <a:gd name="connsiteY5268" fmla="*/ 249079 h 514350"/>
                <a:gd name="connsiteX5269" fmla="*/ 3030379 w 6400800"/>
                <a:gd name="connsiteY5269" fmla="*/ 269081 h 514350"/>
                <a:gd name="connsiteX5270" fmla="*/ 3030379 w 6400800"/>
                <a:gd name="connsiteY5270" fmla="*/ 269081 h 514350"/>
                <a:gd name="connsiteX5271" fmla="*/ 3030379 w 6400800"/>
                <a:gd name="connsiteY5271" fmla="*/ 269081 h 514350"/>
                <a:gd name="connsiteX5272" fmla="*/ 3030379 w 6400800"/>
                <a:gd name="connsiteY5272" fmla="*/ 269081 h 514350"/>
                <a:gd name="connsiteX5273" fmla="*/ 3027521 w 6400800"/>
                <a:gd name="connsiteY5273" fmla="*/ 353854 h 514350"/>
                <a:gd name="connsiteX5274" fmla="*/ 3023711 w 6400800"/>
                <a:gd name="connsiteY5274" fmla="*/ 364331 h 514350"/>
                <a:gd name="connsiteX5275" fmla="*/ 3017996 w 6400800"/>
                <a:gd name="connsiteY5275" fmla="*/ 383381 h 514350"/>
                <a:gd name="connsiteX5276" fmla="*/ 3017044 w 6400800"/>
                <a:gd name="connsiteY5276" fmla="*/ 385286 h 514350"/>
                <a:gd name="connsiteX5277" fmla="*/ 3015139 w 6400800"/>
                <a:gd name="connsiteY5277" fmla="*/ 376714 h 514350"/>
                <a:gd name="connsiteX5278" fmla="*/ 3020854 w 6400800"/>
                <a:gd name="connsiteY5278" fmla="*/ 366236 h 514350"/>
                <a:gd name="connsiteX5279" fmla="*/ 3028474 w 6400800"/>
                <a:gd name="connsiteY5279" fmla="*/ 352901 h 514350"/>
                <a:gd name="connsiteX5280" fmla="*/ 3027521 w 6400800"/>
                <a:gd name="connsiteY5280" fmla="*/ 353854 h 514350"/>
                <a:gd name="connsiteX5281" fmla="*/ 3021806 w 6400800"/>
                <a:gd name="connsiteY5281" fmla="*/ 230029 h 514350"/>
                <a:gd name="connsiteX5282" fmla="*/ 3024664 w 6400800"/>
                <a:gd name="connsiteY5282" fmla="*/ 241459 h 514350"/>
                <a:gd name="connsiteX5283" fmla="*/ 3024664 w 6400800"/>
                <a:gd name="connsiteY5283" fmla="*/ 241459 h 514350"/>
                <a:gd name="connsiteX5284" fmla="*/ 3021806 w 6400800"/>
                <a:gd name="connsiteY5284" fmla="*/ 230029 h 514350"/>
                <a:gd name="connsiteX5285" fmla="*/ 3021806 w 6400800"/>
                <a:gd name="connsiteY5285" fmla="*/ 230029 h 514350"/>
                <a:gd name="connsiteX5286" fmla="*/ 3020854 w 6400800"/>
                <a:gd name="connsiteY5286" fmla="*/ 305276 h 514350"/>
                <a:gd name="connsiteX5287" fmla="*/ 3020854 w 6400800"/>
                <a:gd name="connsiteY5287" fmla="*/ 305276 h 514350"/>
                <a:gd name="connsiteX5288" fmla="*/ 3020854 w 6400800"/>
                <a:gd name="connsiteY5288" fmla="*/ 305276 h 514350"/>
                <a:gd name="connsiteX5289" fmla="*/ 3020854 w 6400800"/>
                <a:gd name="connsiteY5289" fmla="*/ 305276 h 514350"/>
                <a:gd name="connsiteX5290" fmla="*/ 3017996 w 6400800"/>
                <a:gd name="connsiteY5290" fmla="*/ 317659 h 514350"/>
                <a:gd name="connsiteX5291" fmla="*/ 3021806 w 6400800"/>
                <a:gd name="connsiteY5291" fmla="*/ 329089 h 514350"/>
                <a:gd name="connsiteX5292" fmla="*/ 3025616 w 6400800"/>
                <a:gd name="connsiteY5292" fmla="*/ 339566 h 514350"/>
                <a:gd name="connsiteX5293" fmla="*/ 3011329 w 6400800"/>
                <a:gd name="connsiteY5293" fmla="*/ 359569 h 514350"/>
                <a:gd name="connsiteX5294" fmla="*/ 3011329 w 6400800"/>
                <a:gd name="connsiteY5294" fmla="*/ 360521 h 514350"/>
                <a:gd name="connsiteX5295" fmla="*/ 3009424 w 6400800"/>
                <a:gd name="connsiteY5295" fmla="*/ 351949 h 514350"/>
                <a:gd name="connsiteX5296" fmla="*/ 3017996 w 6400800"/>
                <a:gd name="connsiteY5296" fmla="*/ 317659 h 514350"/>
                <a:gd name="connsiteX5297" fmla="*/ 3013234 w 6400800"/>
                <a:gd name="connsiteY5297" fmla="*/ 257651 h 514350"/>
                <a:gd name="connsiteX5298" fmla="*/ 3014186 w 6400800"/>
                <a:gd name="connsiteY5298" fmla="*/ 261461 h 514350"/>
                <a:gd name="connsiteX5299" fmla="*/ 3015139 w 6400800"/>
                <a:gd name="connsiteY5299" fmla="*/ 269081 h 514350"/>
                <a:gd name="connsiteX5300" fmla="*/ 3010376 w 6400800"/>
                <a:gd name="connsiteY5300" fmla="*/ 284321 h 514350"/>
                <a:gd name="connsiteX5301" fmla="*/ 3009424 w 6400800"/>
                <a:gd name="connsiteY5301" fmla="*/ 282416 h 514350"/>
                <a:gd name="connsiteX5302" fmla="*/ 3008471 w 6400800"/>
                <a:gd name="connsiteY5302" fmla="*/ 279559 h 514350"/>
                <a:gd name="connsiteX5303" fmla="*/ 3009424 w 6400800"/>
                <a:gd name="connsiteY5303" fmla="*/ 276701 h 514350"/>
                <a:gd name="connsiteX5304" fmla="*/ 3013234 w 6400800"/>
                <a:gd name="connsiteY5304" fmla="*/ 257651 h 514350"/>
                <a:gd name="connsiteX5305" fmla="*/ 3008471 w 6400800"/>
                <a:gd name="connsiteY5305" fmla="*/ 230029 h 514350"/>
                <a:gd name="connsiteX5306" fmla="*/ 3010376 w 6400800"/>
                <a:gd name="connsiteY5306" fmla="*/ 244316 h 514350"/>
                <a:gd name="connsiteX5307" fmla="*/ 3007519 w 6400800"/>
                <a:gd name="connsiteY5307" fmla="*/ 250984 h 514350"/>
                <a:gd name="connsiteX5308" fmla="*/ 3001804 w 6400800"/>
                <a:gd name="connsiteY5308" fmla="*/ 264319 h 514350"/>
                <a:gd name="connsiteX5309" fmla="*/ 3008471 w 6400800"/>
                <a:gd name="connsiteY5309" fmla="*/ 230029 h 514350"/>
                <a:gd name="connsiteX5310" fmla="*/ 3003709 w 6400800"/>
                <a:gd name="connsiteY5310" fmla="*/ 195739 h 514350"/>
                <a:gd name="connsiteX5311" fmla="*/ 3004661 w 6400800"/>
                <a:gd name="connsiteY5311" fmla="*/ 205264 h 514350"/>
                <a:gd name="connsiteX5312" fmla="*/ 2997994 w 6400800"/>
                <a:gd name="connsiteY5312" fmla="*/ 223361 h 514350"/>
                <a:gd name="connsiteX5313" fmla="*/ 2986564 w 6400800"/>
                <a:gd name="connsiteY5313" fmla="*/ 262414 h 514350"/>
                <a:gd name="connsiteX5314" fmla="*/ 2984659 w 6400800"/>
                <a:gd name="connsiteY5314" fmla="*/ 270986 h 514350"/>
                <a:gd name="connsiteX5315" fmla="*/ 2984659 w 6400800"/>
                <a:gd name="connsiteY5315" fmla="*/ 270986 h 514350"/>
                <a:gd name="connsiteX5316" fmla="*/ 3003709 w 6400800"/>
                <a:gd name="connsiteY5316" fmla="*/ 195739 h 514350"/>
                <a:gd name="connsiteX5317" fmla="*/ 2974181 w 6400800"/>
                <a:gd name="connsiteY5317" fmla="*/ 311944 h 514350"/>
                <a:gd name="connsiteX5318" fmla="*/ 2980849 w 6400800"/>
                <a:gd name="connsiteY5318" fmla="*/ 284321 h 514350"/>
                <a:gd name="connsiteX5319" fmla="*/ 2980849 w 6400800"/>
                <a:gd name="connsiteY5319" fmla="*/ 285274 h 514350"/>
                <a:gd name="connsiteX5320" fmla="*/ 2976086 w 6400800"/>
                <a:gd name="connsiteY5320" fmla="*/ 307181 h 514350"/>
                <a:gd name="connsiteX5321" fmla="*/ 2972276 w 6400800"/>
                <a:gd name="connsiteY5321" fmla="*/ 327184 h 514350"/>
                <a:gd name="connsiteX5322" fmla="*/ 2970371 w 6400800"/>
                <a:gd name="connsiteY5322" fmla="*/ 322421 h 514350"/>
                <a:gd name="connsiteX5323" fmla="*/ 2974181 w 6400800"/>
                <a:gd name="connsiteY5323" fmla="*/ 311944 h 514350"/>
                <a:gd name="connsiteX5324" fmla="*/ 2964656 w 6400800"/>
                <a:gd name="connsiteY5324" fmla="*/ 349091 h 514350"/>
                <a:gd name="connsiteX5325" fmla="*/ 2968466 w 6400800"/>
                <a:gd name="connsiteY5325" fmla="*/ 334804 h 514350"/>
                <a:gd name="connsiteX5326" fmla="*/ 2970371 w 6400800"/>
                <a:gd name="connsiteY5326" fmla="*/ 344329 h 514350"/>
                <a:gd name="connsiteX5327" fmla="*/ 2969419 w 6400800"/>
                <a:gd name="connsiteY5327" fmla="*/ 353854 h 514350"/>
                <a:gd name="connsiteX5328" fmla="*/ 2966561 w 6400800"/>
                <a:gd name="connsiteY5328" fmla="*/ 377666 h 514350"/>
                <a:gd name="connsiteX5329" fmla="*/ 2963704 w 6400800"/>
                <a:gd name="connsiteY5329" fmla="*/ 366236 h 514350"/>
                <a:gd name="connsiteX5330" fmla="*/ 2969419 w 6400800"/>
                <a:gd name="connsiteY5330" fmla="*/ 341471 h 514350"/>
                <a:gd name="connsiteX5331" fmla="*/ 2964656 w 6400800"/>
                <a:gd name="connsiteY5331" fmla="*/ 349091 h 514350"/>
                <a:gd name="connsiteX5332" fmla="*/ 2958941 w 6400800"/>
                <a:gd name="connsiteY5332" fmla="*/ 383381 h 514350"/>
                <a:gd name="connsiteX5333" fmla="*/ 2958941 w 6400800"/>
                <a:gd name="connsiteY5333" fmla="*/ 383381 h 514350"/>
                <a:gd name="connsiteX5334" fmla="*/ 2958941 w 6400800"/>
                <a:gd name="connsiteY5334" fmla="*/ 383381 h 514350"/>
                <a:gd name="connsiteX5335" fmla="*/ 2958941 w 6400800"/>
                <a:gd name="connsiteY5335" fmla="*/ 383381 h 514350"/>
                <a:gd name="connsiteX5336" fmla="*/ 2958941 w 6400800"/>
                <a:gd name="connsiteY5336" fmla="*/ 383381 h 514350"/>
                <a:gd name="connsiteX5337" fmla="*/ 2936081 w 6400800"/>
                <a:gd name="connsiteY5337" fmla="*/ 284321 h 514350"/>
                <a:gd name="connsiteX5338" fmla="*/ 2934176 w 6400800"/>
                <a:gd name="connsiteY5338" fmla="*/ 273844 h 514350"/>
                <a:gd name="connsiteX5339" fmla="*/ 2936081 w 6400800"/>
                <a:gd name="connsiteY5339" fmla="*/ 271939 h 514350"/>
                <a:gd name="connsiteX5340" fmla="*/ 2936081 w 6400800"/>
                <a:gd name="connsiteY5340" fmla="*/ 284321 h 514350"/>
                <a:gd name="connsiteX5341" fmla="*/ 2936081 w 6400800"/>
                <a:gd name="connsiteY5341" fmla="*/ 267176 h 514350"/>
                <a:gd name="connsiteX5342" fmla="*/ 2936081 w 6400800"/>
                <a:gd name="connsiteY5342" fmla="*/ 267176 h 514350"/>
                <a:gd name="connsiteX5343" fmla="*/ 2934176 w 6400800"/>
                <a:gd name="connsiteY5343" fmla="*/ 269081 h 514350"/>
                <a:gd name="connsiteX5344" fmla="*/ 2936081 w 6400800"/>
                <a:gd name="connsiteY5344" fmla="*/ 265271 h 514350"/>
                <a:gd name="connsiteX5345" fmla="*/ 2936081 w 6400800"/>
                <a:gd name="connsiteY5345" fmla="*/ 267176 h 514350"/>
                <a:gd name="connsiteX5346" fmla="*/ 2929414 w 6400800"/>
                <a:gd name="connsiteY5346" fmla="*/ 243364 h 514350"/>
                <a:gd name="connsiteX5347" fmla="*/ 2930366 w 6400800"/>
                <a:gd name="connsiteY5347" fmla="*/ 243364 h 514350"/>
                <a:gd name="connsiteX5348" fmla="*/ 2933224 w 6400800"/>
                <a:gd name="connsiteY5348" fmla="*/ 244316 h 514350"/>
                <a:gd name="connsiteX5349" fmla="*/ 2934176 w 6400800"/>
                <a:gd name="connsiteY5349" fmla="*/ 255746 h 514350"/>
                <a:gd name="connsiteX5350" fmla="*/ 2931319 w 6400800"/>
                <a:gd name="connsiteY5350" fmla="*/ 261461 h 514350"/>
                <a:gd name="connsiteX5351" fmla="*/ 2927509 w 6400800"/>
                <a:gd name="connsiteY5351" fmla="*/ 248126 h 514350"/>
                <a:gd name="connsiteX5352" fmla="*/ 2929414 w 6400800"/>
                <a:gd name="connsiteY5352" fmla="*/ 243364 h 514350"/>
                <a:gd name="connsiteX5353" fmla="*/ 2917984 w 6400800"/>
                <a:gd name="connsiteY5353" fmla="*/ 351949 h 514350"/>
                <a:gd name="connsiteX5354" fmla="*/ 2918936 w 6400800"/>
                <a:gd name="connsiteY5354" fmla="*/ 353854 h 514350"/>
                <a:gd name="connsiteX5355" fmla="*/ 2919889 w 6400800"/>
                <a:gd name="connsiteY5355" fmla="*/ 363379 h 514350"/>
                <a:gd name="connsiteX5356" fmla="*/ 2922746 w 6400800"/>
                <a:gd name="connsiteY5356" fmla="*/ 380524 h 514350"/>
                <a:gd name="connsiteX5357" fmla="*/ 2920841 w 6400800"/>
                <a:gd name="connsiteY5357" fmla="*/ 380524 h 514350"/>
                <a:gd name="connsiteX5358" fmla="*/ 2913221 w 6400800"/>
                <a:gd name="connsiteY5358" fmla="*/ 362426 h 514350"/>
                <a:gd name="connsiteX5359" fmla="*/ 2917984 w 6400800"/>
                <a:gd name="connsiteY5359" fmla="*/ 351949 h 514350"/>
                <a:gd name="connsiteX5360" fmla="*/ 2904649 w 6400800"/>
                <a:gd name="connsiteY5360" fmla="*/ 224314 h 514350"/>
                <a:gd name="connsiteX5361" fmla="*/ 2904649 w 6400800"/>
                <a:gd name="connsiteY5361" fmla="*/ 224314 h 514350"/>
                <a:gd name="connsiteX5362" fmla="*/ 2903696 w 6400800"/>
                <a:gd name="connsiteY5362" fmla="*/ 237649 h 514350"/>
                <a:gd name="connsiteX5363" fmla="*/ 2902744 w 6400800"/>
                <a:gd name="connsiteY5363" fmla="*/ 250031 h 514350"/>
                <a:gd name="connsiteX5364" fmla="*/ 2900839 w 6400800"/>
                <a:gd name="connsiteY5364" fmla="*/ 235744 h 514350"/>
                <a:gd name="connsiteX5365" fmla="*/ 2904649 w 6400800"/>
                <a:gd name="connsiteY5365" fmla="*/ 224314 h 514350"/>
                <a:gd name="connsiteX5366" fmla="*/ 2885599 w 6400800"/>
                <a:gd name="connsiteY5366" fmla="*/ 294799 h 514350"/>
                <a:gd name="connsiteX5367" fmla="*/ 2888456 w 6400800"/>
                <a:gd name="connsiteY5367" fmla="*/ 280511 h 514350"/>
                <a:gd name="connsiteX5368" fmla="*/ 2889409 w 6400800"/>
                <a:gd name="connsiteY5368" fmla="*/ 308134 h 514350"/>
                <a:gd name="connsiteX5369" fmla="*/ 2884646 w 6400800"/>
                <a:gd name="connsiteY5369" fmla="*/ 297656 h 514350"/>
                <a:gd name="connsiteX5370" fmla="*/ 2885599 w 6400800"/>
                <a:gd name="connsiteY5370" fmla="*/ 294799 h 514350"/>
                <a:gd name="connsiteX5371" fmla="*/ 2869406 w 6400800"/>
                <a:gd name="connsiteY5371" fmla="*/ 301466 h 514350"/>
                <a:gd name="connsiteX5372" fmla="*/ 2869406 w 6400800"/>
                <a:gd name="connsiteY5372" fmla="*/ 301466 h 514350"/>
                <a:gd name="connsiteX5373" fmla="*/ 2869406 w 6400800"/>
                <a:gd name="connsiteY5373" fmla="*/ 302419 h 514350"/>
                <a:gd name="connsiteX5374" fmla="*/ 2868454 w 6400800"/>
                <a:gd name="connsiteY5374" fmla="*/ 305276 h 514350"/>
                <a:gd name="connsiteX5375" fmla="*/ 2856071 w 6400800"/>
                <a:gd name="connsiteY5375" fmla="*/ 284321 h 514350"/>
                <a:gd name="connsiteX5376" fmla="*/ 2855119 w 6400800"/>
                <a:gd name="connsiteY5376" fmla="*/ 282416 h 514350"/>
                <a:gd name="connsiteX5377" fmla="*/ 2857976 w 6400800"/>
                <a:gd name="connsiteY5377" fmla="*/ 273844 h 514350"/>
                <a:gd name="connsiteX5378" fmla="*/ 2869406 w 6400800"/>
                <a:gd name="connsiteY5378" fmla="*/ 301466 h 514350"/>
                <a:gd name="connsiteX5379" fmla="*/ 2851309 w 6400800"/>
                <a:gd name="connsiteY5379" fmla="*/ 262414 h 514350"/>
                <a:gd name="connsiteX5380" fmla="*/ 2851309 w 6400800"/>
                <a:gd name="connsiteY5380" fmla="*/ 259556 h 514350"/>
                <a:gd name="connsiteX5381" fmla="*/ 2855119 w 6400800"/>
                <a:gd name="connsiteY5381" fmla="*/ 267176 h 514350"/>
                <a:gd name="connsiteX5382" fmla="*/ 2856071 w 6400800"/>
                <a:gd name="connsiteY5382" fmla="*/ 269081 h 514350"/>
                <a:gd name="connsiteX5383" fmla="*/ 2851309 w 6400800"/>
                <a:gd name="connsiteY5383" fmla="*/ 276701 h 514350"/>
                <a:gd name="connsiteX5384" fmla="*/ 2850356 w 6400800"/>
                <a:gd name="connsiteY5384" fmla="*/ 274796 h 514350"/>
                <a:gd name="connsiteX5385" fmla="*/ 2851309 w 6400800"/>
                <a:gd name="connsiteY5385" fmla="*/ 262414 h 514350"/>
                <a:gd name="connsiteX5386" fmla="*/ 2848451 w 6400800"/>
                <a:gd name="connsiteY5386" fmla="*/ 312896 h 514350"/>
                <a:gd name="connsiteX5387" fmla="*/ 2848451 w 6400800"/>
                <a:gd name="connsiteY5387" fmla="*/ 302419 h 514350"/>
                <a:gd name="connsiteX5388" fmla="*/ 2860834 w 6400800"/>
                <a:gd name="connsiteY5388" fmla="*/ 327184 h 514350"/>
                <a:gd name="connsiteX5389" fmla="*/ 2856071 w 6400800"/>
                <a:gd name="connsiteY5389" fmla="*/ 344329 h 514350"/>
                <a:gd name="connsiteX5390" fmla="*/ 2853214 w 6400800"/>
                <a:gd name="connsiteY5390" fmla="*/ 355759 h 514350"/>
                <a:gd name="connsiteX5391" fmla="*/ 2851309 w 6400800"/>
                <a:gd name="connsiteY5391" fmla="*/ 341471 h 514350"/>
                <a:gd name="connsiteX5392" fmla="*/ 2847499 w 6400800"/>
                <a:gd name="connsiteY5392" fmla="*/ 316706 h 514350"/>
                <a:gd name="connsiteX5393" fmla="*/ 2848451 w 6400800"/>
                <a:gd name="connsiteY5393" fmla="*/ 312896 h 514350"/>
                <a:gd name="connsiteX5394" fmla="*/ 2836069 w 6400800"/>
                <a:gd name="connsiteY5394" fmla="*/ 226219 h 514350"/>
                <a:gd name="connsiteX5395" fmla="*/ 2847499 w 6400800"/>
                <a:gd name="connsiteY5395" fmla="*/ 251936 h 514350"/>
                <a:gd name="connsiteX5396" fmla="*/ 2844641 w 6400800"/>
                <a:gd name="connsiteY5396" fmla="*/ 261461 h 514350"/>
                <a:gd name="connsiteX5397" fmla="*/ 2843689 w 6400800"/>
                <a:gd name="connsiteY5397" fmla="*/ 266224 h 514350"/>
                <a:gd name="connsiteX5398" fmla="*/ 2838926 w 6400800"/>
                <a:gd name="connsiteY5398" fmla="*/ 258604 h 514350"/>
                <a:gd name="connsiteX5399" fmla="*/ 2834164 w 6400800"/>
                <a:gd name="connsiteY5399" fmla="*/ 229076 h 514350"/>
                <a:gd name="connsiteX5400" fmla="*/ 2836069 w 6400800"/>
                <a:gd name="connsiteY5400" fmla="*/ 226219 h 514350"/>
                <a:gd name="connsiteX5401" fmla="*/ 2830354 w 6400800"/>
                <a:gd name="connsiteY5401" fmla="*/ 305276 h 514350"/>
                <a:gd name="connsiteX5402" fmla="*/ 2831306 w 6400800"/>
                <a:gd name="connsiteY5402" fmla="*/ 312896 h 514350"/>
                <a:gd name="connsiteX5403" fmla="*/ 2831306 w 6400800"/>
                <a:gd name="connsiteY5403" fmla="*/ 313849 h 514350"/>
                <a:gd name="connsiteX5404" fmla="*/ 2830354 w 6400800"/>
                <a:gd name="connsiteY5404" fmla="*/ 308134 h 514350"/>
                <a:gd name="connsiteX5405" fmla="*/ 2830354 w 6400800"/>
                <a:gd name="connsiteY5405" fmla="*/ 305276 h 514350"/>
                <a:gd name="connsiteX5406" fmla="*/ 2829401 w 6400800"/>
                <a:gd name="connsiteY5406" fmla="*/ 292894 h 514350"/>
                <a:gd name="connsiteX5407" fmla="*/ 2830354 w 6400800"/>
                <a:gd name="connsiteY5407" fmla="*/ 299561 h 514350"/>
                <a:gd name="connsiteX5408" fmla="*/ 2829401 w 6400800"/>
                <a:gd name="connsiteY5408" fmla="*/ 301466 h 514350"/>
                <a:gd name="connsiteX5409" fmla="*/ 2829401 w 6400800"/>
                <a:gd name="connsiteY5409" fmla="*/ 299561 h 514350"/>
                <a:gd name="connsiteX5410" fmla="*/ 2829401 w 6400800"/>
                <a:gd name="connsiteY5410" fmla="*/ 292894 h 514350"/>
                <a:gd name="connsiteX5411" fmla="*/ 2785586 w 6400800"/>
                <a:gd name="connsiteY5411" fmla="*/ 268129 h 514350"/>
                <a:gd name="connsiteX5412" fmla="*/ 2782729 w 6400800"/>
                <a:gd name="connsiteY5412" fmla="*/ 271939 h 514350"/>
                <a:gd name="connsiteX5413" fmla="*/ 2782729 w 6400800"/>
                <a:gd name="connsiteY5413" fmla="*/ 269081 h 514350"/>
                <a:gd name="connsiteX5414" fmla="*/ 2782729 w 6400800"/>
                <a:gd name="connsiteY5414" fmla="*/ 265271 h 514350"/>
                <a:gd name="connsiteX5415" fmla="*/ 2786539 w 6400800"/>
                <a:gd name="connsiteY5415" fmla="*/ 258604 h 514350"/>
                <a:gd name="connsiteX5416" fmla="*/ 2786539 w 6400800"/>
                <a:gd name="connsiteY5416" fmla="*/ 260509 h 514350"/>
                <a:gd name="connsiteX5417" fmla="*/ 2785586 w 6400800"/>
                <a:gd name="connsiteY5417" fmla="*/ 268129 h 514350"/>
                <a:gd name="connsiteX5418" fmla="*/ 2796064 w 6400800"/>
                <a:gd name="connsiteY5418" fmla="*/ 268129 h 514350"/>
                <a:gd name="connsiteX5419" fmla="*/ 2796064 w 6400800"/>
                <a:gd name="connsiteY5419" fmla="*/ 268129 h 514350"/>
                <a:gd name="connsiteX5420" fmla="*/ 2798921 w 6400800"/>
                <a:gd name="connsiteY5420" fmla="*/ 263366 h 514350"/>
                <a:gd name="connsiteX5421" fmla="*/ 2796064 w 6400800"/>
                <a:gd name="connsiteY5421" fmla="*/ 268129 h 514350"/>
                <a:gd name="connsiteX5422" fmla="*/ 2803684 w 6400800"/>
                <a:gd name="connsiteY5422" fmla="*/ 314801 h 514350"/>
                <a:gd name="connsiteX5423" fmla="*/ 2802731 w 6400800"/>
                <a:gd name="connsiteY5423" fmla="*/ 318611 h 514350"/>
                <a:gd name="connsiteX5424" fmla="*/ 2801779 w 6400800"/>
                <a:gd name="connsiteY5424" fmla="*/ 325279 h 514350"/>
                <a:gd name="connsiteX5425" fmla="*/ 2798921 w 6400800"/>
                <a:gd name="connsiteY5425" fmla="*/ 317659 h 514350"/>
                <a:gd name="connsiteX5426" fmla="*/ 2798921 w 6400800"/>
                <a:gd name="connsiteY5426" fmla="*/ 315754 h 514350"/>
                <a:gd name="connsiteX5427" fmla="*/ 2798921 w 6400800"/>
                <a:gd name="connsiteY5427" fmla="*/ 315754 h 514350"/>
                <a:gd name="connsiteX5428" fmla="*/ 2801779 w 6400800"/>
                <a:gd name="connsiteY5428" fmla="*/ 304324 h 514350"/>
                <a:gd name="connsiteX5429" fmla="*/ 2803684 w 6400800"/>
                <a:gd name="connsiteY5429" fmla="*/ 312896 h 514350"/>
                <a:gd name="connsiteX5430" fmla="*/ 2803684 w 6400800"/>
                <a:gd name="connsiteY5430" fmla="*/ 314801 h 514350"/>
                <a:gd name="connsiteX5431" fmla="*/ 2810351 w 6400800"/>
                <a:gd name="connsiteY5431" fmla="*/ 280511 h 514350"/>
                <a:gd name="connsiteX5432" fmla="*/ 2805589 w 6400800"/>
                <a:gd name="connsiteY5432" fmla="*/ 302419 h 514350"/>
                <a:gd name="connsiteX5433" fmla="*/ 2803684 w 6400800"/>
                <a:gd name="connsiteY5433" fmla="*/ 298609 h 514350"/>
                <a:gd name="connsiteX5434" fmla="*/ 2802731 w 6400800"/>
                <a:gd name="connsiteY5434" fmla="*/ 296704 h 514350"/>
                <a:gd name="connsiteX5435" fmla="*/ 2805589 w 6400800"/>
                <a:gd name="connsiteY5435" fmla="*/ 287179 h 514350"/>
                <a:gd name="connsiteX5436" fmla="*/ 2809399 w 6400800"/>
                <a:gd name="connsiteY5436" fmla="*/ 277654 h 514350"/>
                <a:gd name="connsiteX5437" fmla="*/ 2810351 w 6400800"/>
                <a:gd name="connsiteY5437" fmla="*/ 275749 h 514350"/>
                <a:gd name="connsiteX5438" fmla="*/ 2810351 w 6400800"/>
                <a:gd name="connsiteY5438" fmla="*/ 280511 h 514350"/>
                <a:gd name="connsiteX5439" fmla="*/ 2811304 w 6400800"/>
                <a:gd name="connsiteY5439" fmla="*/ 276701 h 514350"/>
                <a:gd name="connsiteX5440" fmla="*/ 2811304 w 6400800"/>
                <a:gd name="connsiteY5440" fmla="*/ 274796 h 514350"/>
                <a:gd name="connsiteX5441" fmla="*/ 2813209 w 6400800"/>
                <a:gd name="connsiteY5441" fmla="*/ 270986 h 514350"/>
                <a:gd name="connsiteX5442" fmla="*/ 2811304 w 6400800"/>
                <a:gd name="connsiteY5442" fmla="*/ 276701 h 514350"/>
                <a:gd name="connsiteX5443" fmla="*/ 2812256 w 6400800"/>
                <a:gd name="connsiteY5443" fmla="*/ 236696 h 514350"/>
                <a:gd name="connsiteX5444" fmla="*/ 2806541 w 6400800"/>
                <a:gd name="connsiteY5444" fmla="*/ 246221 h 514350"/>
                <a:gd name="connsiteX5445" fmla="*/ 2799874 w 6400800"/>
                <a:gd name="connsiteY5445" fmla="*/ 251936 h 514350"/>
                <a:gd name="connsiteX5446" fmla="*/ 2794159 w 6400800"/>
                <a:gd name="connsiteY5446" fmla="*/ 257651 h 514350"/>
                <a:gd name="connsiteX5447" fmla="*/ 2792254 w 6400800"/>
                <a:gd name="connsiteY5447" fmla="*/ 245269 h 514350"/>
                <a:gd name="connsiteX5448" fmla="*/ 2796064 w 6400800"/>
                <a:gd name="connsiteY5448" fmla="*/ 238601 h 514350"/>
                <a:gd name="connsiteX5449" fmla="*/ 2804636 w 6400800"/>
                <a:gd name="connsiteY5449" fmla="*/ 224314 h 514350"/>
                <a:gd name="connsiteX5450" fmla="*/ 2812256 w 6400800"/>
                <a:gd name="connsiteY5450" fmla="*/ 236696 h 514350"/>
                <a:gd name="connsiteX5451" fmla="*/ 2804636 w 6400800"/>
                <a:gd name="connsiteY5451" fmla="*/ 223361 h 514350"/>
                <a:gd name="connsiteX5452" fmla="*/ 2794159 w 6400800"/>
                <a:gd name="connsiteY5452" fmla="*/ 235744 h 514350"/>
                <a:gd name="connsiteX5453" fmla="*/ 2792254 w 6400800"/>
                <a:gd name="connsiteY5453" fmla="*/ 238601 h 514350"/>
                <a:gd name="connsiteX5454" fmla="*/ 2792254 w 6400800"/>
                <a:gd name="connsiteY5454" fmla="*/ 238601 h 514350"/>
                <a:gd name="connsiteX5455" fmla="*/ 2796064 w 6400800"/>
                <a:gd name="connsiteY5455" fmla="*/ 230981 h 514350"/>
                <a:gd name="connsiteX5456" fmla="*/ 2801779 w 6400800"/>
                <a:gd name="connsiteY5456" fmla="*/ 219551 h 514350"/>
                <a:gd name="connsiteX5457" fmla="*/ 2804636 w 6400800"/>
                <a:gd name="connsiteY5457" fmla="*/ 223361 h 514350"/>
                <a:gd name="connsiteX5458" fmla="*/ 2787491 w 6400800"/>
                <a:gd name="connsiteY5458" fmla="*/ 196691 h 514350"/>
                <a:gd name="connsiteX5459" fmla="*/ 2800826 w 6400800"/>
                <a:gd name="connsiteY5459" fmla="*/ 217646 h 514350"/>
                <a:gd name="connsiteX5460" fmla="*/ 2792254 w 6400800"/>
                <a:gd name="connsiteY5460" fmla="*/ 228124 h 514350"/>
                <a:gd name="connsiteX5461" fmla="*/ 2790349 w 6400800"/>
                <a:gd name="connsiteY5461" fmla="*/ 230981 h 514350"/>
                <a:gd name="connsiteX5462" fmla="*/ 2787491 w 6400800"/>
                <a:gd name="connsiteY5462" fmla="*/ 218599 h 514350"/>
                <a:gd name="connsiteX5463" fmla="*/ 2781776 w 6400800"/>
                <a:gd name="connsiteY5463" fmla="*/ 196691 h 514350"/>
                <a:gd name="connsiteX5464" fmla="*/ 2783681 w 6400800"/>
                <a:gd name="connsiteY5464" fmla="*/ 218599 h 514350"/>
                <a:gd name="connsiteX5465" fmla="*/ 2784634 w 6400800"/>
                <a:gd name="connsiteY5465" fmla="*/ 237649 h 514350"/>
                <a:gd name="connsiteX5466" fmla="*/ 2780824 w 6400800"/>
                <a:gd name="connsiteY5466" fmla="*/ 243364 h 514350"/>
                <a:gd name="connsiteX5467" fmla="*/ 2778919 w 6400800"/>
                <a:gd name="connsiteY5467" fmla="*/ 204311 h 514350"/>
                <a:gd name="connsiteX5468" fmla="*/ 2777966 w 6400800"/>
                <a:gd name="connsiteY5468" fmla="*/ 186214 h 514350"/>
                <a:gd name="connsiteX5469" fmla="*/ 2775109 w 6400800"/>
                <a:gd name="connsiteY5469" fmla="*/ 204311 h 514350"/>
                <a:gd name="connsiteX5470" fmla="*/ 2774156 w 6400800"/>
                <a:gd name="connsiteY5470" fmla="*/ 214789 h 514350"/>
                <a:gd name="connsiteX5471" fmla="*/ 2770346 w 6400800"/>
                <a:gd name="connsiteY5471" fmla="*/ 190976 h 514350"/>
                <a:gd name="connsiteX5472" fmla="*/ 2770346 w 6400800"/>
                <a:gd name="connsiteY5472" fmla="*/ 189071 h 514350"/>
                <a:gd name="connsiteX5473" fmla="*/ 2770346 w 6400800"/>
                <a:gd name="connsiteY5473" fmla="*/ 185261 h 514350"/>
                <a:gd name="connsiteX5474" fmla="*/ 2768441 w 6400800"/>
                <a:gd name="connsiteY5474" fmla="*/ 166211 h 514350"/>
                <a:gd name="connsiteX5475" fmla="*/ 2787491 w 6400800"/>
                <a:gd name="connsiteY5475" fmla="*/ 196691 h 514350"/>
                <a:gd name="connsiteX5476" fmla="*/ 2767489 w 6400800"/>
                <a:gd name="connsiteY5476" fmla="*/ 167164 h 514350"/>
                <a:gd name="connsiteX5477" fmla="*/ 2767489 w 6400800"/>
                <a:gd name="connsiteY5477" fmla="*/ 170974 h 514350"/>
                <a:gd name="connsiteX5478" fmla="*/ 2766536 w 6400800"/>
                <a:gd name="connsiteY5478" fmla="*/ 166211 h 514350"/>
                <a:gd name="connsiteX5479" fmla="*/ 2767489 w 6400800"/>
                <a:gd name="connsiteY5479" fmla="*/ 167164 h 514350"/>
                <a:gd name="connsiteX5480" fmla="*/ 2757964 w 6400800"/>
                <a:gd name="connsiteY5480" fmla="*/ 342424 h 514350"/>
                <a:gd name="connsiteX5481" fmla="*/ 2755106 w 6400800"/>
                <a:gd name="connsiteY5481" fmla="*/ 336709 h 514350"/>
                <a:gd name="connsiteX5482" fmla="*/ 2758916 w 6400800"/>
                <a:gd name="connsiteY5482" fmla="*/ 329089 h 514350"/>
                <a:gd name="connsiteX5483" fmla="*/ 2760821 w 6400800"/>
                <a:gd name="connsiteY5483" fmla="*/ 332899 h 514350"/>
                <a:gd name="connsiteX5484" fmla="*/ 2757964 w 6400800"/>
                <a:gd name="connsiteY5484" fmla="*/ 342424 h 514350"/>
                <a:gd name="connsiteX5485" fmla="*/ 2762726 w 6400800"/>
                <a:gd name="connsiteY5485" fmla="*/ 327184 h 514350"/>
                <a:gd name="connsiteX5486" fmla="*/ 2761774 w 6400800"/>
                <a:gd name="connsiteY5486" fmla="*/ 330994 h 514350"/>
                <a:gd name="connsiteX5487" fmla="*/ 2759869 w 6400800"/>
                <a:gd name="connsiteY5487" fmla="*/ 328136 h 514350"/>
                <a:gd name="connsiteX5488" fmla="*/ 2761774 w 6400800"/>
                <a:gd name="connsiteY5488" fmla="*/ 324326 h 514350"/>
                <a:gd name="connsiteX5489" fmla="*/ 2762726 w 6400800"/>
                <a:gd name="connsiteY5489" fmla="*/ 327184 h 514350"/>
                <a:gd name="connsiteX5490" fmla="*/ 2762726 w 6400800"/>
                <a:gd name="connsiteY5490" fmla="*/ 327184 h 514350"/>
                <a:gd name="connsiteX5491" fmla="*/ 2762726 w 6400800"/>
                <a:gd name="connsiteY5491" fmla="*/ 250031 h 514350"/>
                <a:gd name="connsiteX5492" fmla="*/ 2762726 w 6400800"/>
                <a:gd name="connsiteY5492" fmla="*/ 270034 h 514350"/>
                <a:gd name="connsiteX5493" fmla="*/ 2754154 w 6400800"/>
                <a:gd name="connsiteY5493" fmla="*/ 282416 h 514350"/>
                <a:gd name="connsiteX5494" fmla="*/ 2753201 w 6400800"/>
                <a:gd name="connsiteY5494" fmla="*/ 284321 h 514350"/>
                <a:gd name="connsiteX5495" fmla="*/ 2752249 w 6400800"/>
                <a:gd name="connsiteY5495" fmla="*/ 282416 h 514350"/>
                <a:gd name="connsiteX5496" fmla="*/ 2753201 w 6400800"/>
                <a:gd name="connsiteY5496" fmla="*/ 278606 h 514350"/>
                <a:gd name="connsiteX5497" fmla="*/ 2756059 w 6400800"/>
                <a:gd name="connsiteY5497" fmla="*/ 267176 h 514350"/>
                <a:gd name="connsiteX5498" fmla="*/ 2761774 w 6400800"/>
                <a:gd name="connsiteY5498" fmla="*/ 251936 h 514350"/>
                <a:gd name="connsiteX5499" fmla="*/ 2762726 w 6400800"/>
                <a:gd name="connsiteY5499" fmla="*/ 250031 h 514350"/>
                <a:gd name="connsiteX5500" fmla="*/ 2762726 w 6400800"/>
                <a:gd name="connsiteY5500" fmla="*/ 250031 h 514350"/>
                <a:gd name="connsiteX5501" fmla="*/ 2753201 w 6400800"/>
                <a:gd name="connsiteY5501" fmla="*/ 250031 h 514350"/>
                <a:gd name="connsiteX5502" fmla="*/ 2757011 w 6400800"/>
                <a:gd name="connsiteY5502" fmla="*/ 230981 h 514350"/>
                <a:gd name="connsiteX5503" fmla="*/ 2762726 w 6400800"/>
                <a:gd name="connsiteY5503" fmla="*/ 249079 h 514350"/>
                <a:gd name="connsiteX5504" fmla="*/ 2760821 w 6400800"/>
                <a:gd name="connsiteY5504" fmla="*/ 252889 h 514350"/>
                <a:gd name="connsiteX5505" fmla="*/ 2752249 w 6400800"/>
                <a:gd name="connsiteY5505" fmla="*/ 267176 h 514350"/>
                <a:gd name="connsiteX5506" fmla="*/ 2748439 w 6400800"/>
                <a:gd name="connsiteY5506" fmla="*/ 275749 h 514350"/>
                <a:gd name="connsiteX5507" fmla="*/ 2747486 w 6400800"/>
                <a:gd name="connsiteY5507" fmla="*/ 274796 h 514350"/>
                <a:gd name="connsiteX5508" fmla="*/ 2753201 w 6400800"/>
                <a:gd name="connsiteY5508" fmla="*/ 250031 h 514350"/>
                <a:gd name="connsiteX5509" fmla="*/ 2749391 w 6400800"/>
                <a:gd name="connsiteY5509" fmla="*/ 362426 h 514350"/>
                <a:gd name="connsiteX5510" fmla="*/ 2746534 w 6400800"/>
                <a:gd name="connsiteY5510" fmla="*/ 357664 h 514350"/>
                <a:gd name="connsiteX5511" fmla="*/ 2746534 w 6400800"/>
                <a:gd name="connsiteY5511" fmla="*/ 354806 h 514350"/>
                <a:gd name="connsiteX5512" fmla="*/ 2749391 w 6400800"/>
                <a:gd name="connsiteY5512" fmla="*/ 362426 h 514350"/>
                <a:gd name="connsiteX5513" fmla="*/ 2734151 w 6400800"/>
                <a:gd name="connsiteY5513" fmla="*/ 258604 h 514350"/>
                <a:gd name="connsiteX5514" fmla="*/ 2740819 w 6400800"/>
                <a:gd name="connsiteY5514" fmla="*/ 273844 h 514350"/>
                <a:gd name="connsiteX5515" fmla="*/ 2735104 w 6400800"/>
                <a:gd name="connsiteY5515" fmla="*/ 290036 h 514350"/>
                <a:gd name="connsiteX5516" fmla="*/ 2734151 w 6400800"/>
                <a:gd name="connsiteY5516" fmla="*/ 287179 h 514350"/>
                <a:gd name="connsiteX5517" fmla="*/ 2734151 w 6400800"/>
                <a:gd name="connsiteY5517" fmla="*/ 291941 h 514350"/>
                <a:gd name="connsiteX5518" fmla="*/ 2734151 w 6400800"/>
                <a:gd name="connsiteY5518" fmla="*/ 291941 h 514350"/>
                <a:gd name="connsiteX5519" fmla="*/ 2732246 w 6400800"/>
                <a:gd name="connsiteY5519" fmla="*/ 289084 h 514350"/>
                <a:gd name="connsiteX5520" fmla="*/ 2731294 w 6400800"/>
                <a:gd name="connsiteY5520" fmla="*/ 286226 h 514350"/>
                <a:gd name="connsiteX5521" fmla="*/ 2734151 w 6400800"/>
                <a:gd name="connsiteY5521" fmla="*/ 258604 h 514350"/>
                <a:gd name="connsiteX5522" fmla="*/ 2715101 w 6400800"/>
                <a:gd name="connsiteY5522" fmla="*/ 290989 h 514350"/>
                <a:gd name="connsiteX5523" fmla="*/ 2716054 w 6400800"/>
                <a:gd name="connsiteY5523" fmla="*/ 273844 h 514350"/>
                <a:gd name="connsiteX5524" fmla="*/ 2717959 w 6400800"/>
                <a:gd name="connsiteY5524" fmla="*/ 278606 h 514350"/>
                <a:gd name="connsiteX5525" fmla="*/ 2716054 w 6400800"/>
                <a:gd name="connsiteY5525" fmla="*/ 304324 h 514350"/>
                <a:gd name="connsiteX5526" fmla="*/ 2715101 w 6400800"/>
                <a:gd name="connsiteY5526" fmla="*/ 303371 h 514350"/>
                <a:gd name="connsiteX5527" fmla="*/ 2715101 w 6400800"/>
                <a:gd name="connsiteY5527" fmla="*/ 290989 h 514350"/>
                <a:gd name="connsiteX5528" fmla="*/ 2705576 w 6400800"/>
                <a:gd name="connsiteY5528" fmla="*/ 243364 h 514350"/>
                <a:gd name="connsiteX5529" fmla="*/ 2704624 w 6400800"/>
                <a:gd name="connsiteY5529" fmla="*/ 247174 h 514350"/>
                <a:gd name="connsiteX5530" fmla="*/ 2703671 w 6400800"/>
                <a:gd name="connsiteY5530" fmla="*/ 238601 h 514350"/>
                <a:gd name="connsiteX5531" fmla="*/ 2705576 w 6400800"/>
                <a:gd name="connsiteY5531" fmla="*/ 243364 h 514350"/>
                <a:gd name="connsiteX5532" fmla="*/ 2697956 w 6400800"/>
                <a:gd name="connsiteY5532" fmla="*/ 312896 h 514350"/>
                <a:gd name="connsiteX5533" fmla="*/ 2697956 w 6400800"/>
                <a:gd name="connsiteY5533" fmla="*/ 313849 h 514350"/>
                <a:gd name="connsiteX5534" fmla="*/ 2697956 w 6400800"/>
                <a:gd name="connsiteY5534" fmla="*/ 310991 h 514350"/>
                <a:gd name="connsiteX5535" fmla="*/ 2697956 w 6400800"/>
                <a:gd name="connsiteY5535" fmla="*/ 312896 h 514350"/>
                <a:gd name="connsiteX5536" fmla="*/ 2664619 w 6400800"/>
                <a:gd name="connsiteY5536" fmla="*/ 234791 h 514350"/>
                <a:gd name="connsiteX5537" fmla="*/ 2666524 w 6400800"/>
                <a:gd name="connsiteY5537" fmla="*/ 238601 h 514350"/>
                <a:gd name="connsiteX5538" fmla="*/ 2673191 w 6400800"/>
                <a:gd name="connsiteY5538" fmla="*/ 287179 h 514350"/>
                <a:gd name="connsiteX5539" fmla="*/ 2670334 w 6400800"/>
                <a:gd name="connsiteY5539" fmla="*/ 279559 h 514350"/>
                <a:gd name="connsiteX5540" fmla="*/ 2670334 w 6400800"/>
                <a:gd name="connsiteY5540" fmla="*/ 278606 h 514350"/>
                <a:gd name="connsiteX5541" fmla="*/ 2671286 w 6400800"/>
                <a:gd name="connsiteY5541" fmla="*/ 276701 h 514350"/>
                <a:gd name="connsiteX5542" fmla="*/ 2670334 w 6400800"/>
                <a:gd name="connsiteY5542" fmla="*/ 278606 h 514350"/>
                <a:gd name="connsiteX5543" fmla="*/ 2664619 w 6400800"/>
                <a:gd name="connsiteY5543" fmla="*/ 246221 h 514350"/>
                <a:gd name="connsiteX5544" fmla="*/ 2663666 w 6400800"/>
                <a:gd name="connsiteY5544" fmla="*/ 240506 h 514350"/>
                <a:gd name="connsiteX5545" fmla="*/ 2664619 w 6400800"/>
                <a:gd name="connsiteY5545" fmla="*/ 234791 h 514350"/>
                <a:gd name="connsiteX5546" fmla="*/ 2657951 w 6400800"/>
                <a:gd name="connsiteY5546" fmla="*/ 339566 h 514350"/>
                <a:gd name="connsiteX5547" fmla="*/ 2656046 w 6400800"/>
                <a:gd name="connsiteY5547" fmla="*/ 336709 h 514350"/>
                <a:gd name="connsiteX5548" fmla="*/ 2657951 w 6400800"/>
                <a:gd name="connsiteY5548" fmla="*/ 325279 h 514350"/>
                <a:gd name="connsiteX5549" fmla="*/ 2657951 w 6400800"/>
                <a:gd name="connsiteY5549" fmla="*/ 339566 h 514350"/>
                <a:gd name="connsiteX5550" fmla="*/ 2654141 w 6400800"/>
                <a:gd name="connsiteY5550" fmla="*/ 277654 h 514350"/>
                <a:gd name="connsiteX5551" fmla="*/ 2659856 w 6400800"/>
                <a:gd name="connsiteY5551" fmla="*/ 298609 h 514350"/>
                <a:gd name="connsiteX5552" fmla="*/ 2659856 w 6400800"/>
                <a:gd name="connsiteY5552" fmla="*/ 299561 h 514350"/>
                <a:gd name="connsiteX5553" fmla="*/ 2653189 w 6400800"/>
                <a:gd name="connsiteY5553" fmla="*/ 316706 h 514350"/>
                <a:gd name="connsiteX5554" fmla="*/ 2652236 w 6400800"/>
                <a:gd name="connsiteY5554" fmla="*/ 319564 h 514350"/>
                <a:gd name="connsiteX5555" fmla="*/ 2650331 w 6400800"/>
                <a:gd name="connsiteY5555" fmla="*/ 311944 h 514350"/>
                <a:gd name="connsiteX5556" fmla="*/ 2647474 w 6400800"/>
                <a:gd name="connsiteY5556" fmla="*/ 301466 h 514350"/>
                <a:gd name="connsiteX5557" fmla="*/ 2654141 w 6400800"/>
                <a:gd name="connsiteY5557" fmla="*/ 277654 h 514350"/>
                <a:gd name="connsiteX5558" fmla="*/ 2633186 w 6400800"/>
                <a:gd name="connsiteY5558" fmla="*/ 283369 h 514350"/>
                <a:gd name="connsiteX5559" fmla="*/ 2633186 w 6400800"/>
                <a:gd name="connsiteY5559" fmla="*/ 285274 h 514350"/>
                <a:gd name="connsiteX5560" fmla="*/ 2633186 w 6400800"/>
                <a:gd name="connsiteY5560" fmla="*/ 286226 h 514350"/>
                <a:gd name="connsiteX5561" fmla="*/ 2632234 w 6400800"/>
                <a:gd name="connsiteY5561" fmla="*/ 290036 h 514350"/>
                <a:gd name="connsiteX5562" fmla="*/ 2633186 w 6400800"/>
                <a:gd name="connsiteY5562" fmla="*/ 283369 h 514350"/>
                <a:gd name="connsiteX5563" fmla="*/ 2578894 w 6400800"/>
                <a:gd name="connsiteY5563" fmla="*/ 242411 h 514350"/>
                <a:gd name="connsiteX5564" fmla="*/ 2577941 w 6400800"/>
                <a:gd name="connsiteY5564" fmla="*/ 241459 h 514350"/>
                <a:gd name="connsiteX5565" fmla="*/ 2580799 w 6400800"/>
                <a:gd name="connsiteY5565" fmla="*/ 235744 h 514350"/>
                <a:gd name="connsiteX5566" fmla="*/ 2580799 w 6400800"/>
                <a:gd name="connsiteY5566" fmla="*/ 235744 h 514350"/>
                <a:gd name="connsiteX5567" fmla="*/ 2578894 w 6400800"/>
                <a:gd name="connsiteY5567" fmla="*/ 242411 h 514350"/>
                <a:gd name="connsiteX5568" fmla="*/ 2597944 w 6400800"/>
                <a:gd name="connsiteY5568" fmla="*/ 275749 h 514350"/>
                <a:gd name="connsiteX5569" fmla="*/ 2597944 w 6400800"/>
                <a:gd name="connsiteY5569" fmla="*/ 274796 h 514350"/>
                <a:gd name="connsiteX5570" fmla="*/ 2597944 w 6400800"/>
                <a:gd name="connsiteY5570" fmla="*/ 275749 h 514350"/>
                <a:gd name="connsiteX5571" fmla="*/ 2597944 w 6400800"/>
                <a:gd name="connsiteY5571" fmla="*/ 275749 h 514350"/>
                <a:gd name="connsiteX5572" fmla="*/ 2616041 w 6400800"/>
                <a:gd name="connsiteY5572" fmla="*/ 309086 h 514350"/>
                <a:gd name="connsiteX5573" fmla="*/ 2613184 w 6400800"/>
                <a:gd name="connsiteY5573" fmla="*/ 319564 h 514350"/>
                <a:gd name="connsiteX5574" fmla="*/ 2613184 w 6400800"/>
                <a:gd name="connsiteY5574" fmla="*/ 318611 h 514350"/>
                <a:gd name="connsiteX5575" fmla="*/ 2613184 w 6400800"/>
                <a:gd name="connsiteY5575" fmla="*/ 319564 h 514350"/>
                <a:gd name="connsiteX5576" fmla="*/ 2613184 w 6400800"/>
                <a:gd name="connsiteY5576" fmla="*/ 319564 h 514350"/>
                <a:gd name="connsiteX5577" fmla="*/ 2600801 w 6400800"/>
                <a:gd name="connsiteY5577" fmla="*/ 289084 h 514350"/>
                <a:gd name="connsiteX5578" fmla="*/ 2602706 w 6400800"/>
                <a:gd name="connsiteY5578" fmla="*/ 282416 h 514350"/>
                <a:gd name="connsiteX5579" fmla="*/ 2612231 w 6400800"/>
                <a:gd name="connsiteY5579" fmla="*/ 299561 h 514350"/>
                <a:gd name="connsiteX5580" fmla="*/ 2616041 w 6400800"/>
                <a:gd name="connsiteY5580" fmla="*/ 308134 h 514350"/>
                <a:gd name="connsiteX5581" fmla="*/ 2616041 w 6400800"/>
                <a:gd name="connsiteY5581" fmla="*/ 309086 h 514350"/>
                <a:gd name="connsiteX5582" fmla="*/ 2616041 w 6400800"/>
                <a:gd name="connsiteY5582" fmla="*/ 309086 h 514350"/>
                <a:gd name="connsiteX5583" fmla="*/ 2604611 w 6400800"/>
                <a:gd name="connsiteY5583" fmla="*/ 276701 h 514350"/>
                <a:gd name="connsiteX5584" fmla="*/ 2608421 w 6400800"/>
                <a:gd name="connsiteY5584" fmla="*/ 267176 h 514350"/>
                <a:gd name="connsiteX5585" fmla="*/ 2615089 w 6400800"/>
                <a:gd name="connsiteY5585" fmla="*/ 290036 h 514350"/>
                <a:gd name="connsiteX5586" fmla="*/ 2604611 w 6400800"/>
                <a:gd name="connsiteY5586" fmla="*/ 276701 h 514350"/>
                <a:gd name="connsiteX5587" fmla="*/ 2614136 w 6400800"/>
                <a:gd name="connsiteY5587" fmla="*/ 276701 h 514350"/>
                <a:gd name="connsiteX5588" fmla="*/ 2609374 w 6400800"/>
                <a:gd name="connsiteY5588" fmla="*/ 266224 h 514350"/>
                <a:gd name="connsiteX5589" fmla="*/ 2612231 w 6400800"/>
                <a:gd name="connsiteY5589" fmla="*/ 257651 h 514350"/>
                <a:gd name="connsiteX5590" fmla="*/ 2614136 w 6400800"/>
                <a:gd name="connsiteY5590" fmla="*/ 276701 h 514350"/>
                <a:gd name="connsiteX5591" fmla="*/ 2606516 w 6400800"/>
                <a:gd name="connsiteY5591" fmla="*/ 208121 h 514350"/>
                <a:gd name="connsiteX5592" fmla="*/ 2611279 w 6400800"/>
                <a:gd name="connsiteY5592" fmla="*/ 250984 h 514350"/>
                <a:gd name="connsiteX5593" fmla="*/ 2611279 w 6400800"/>
                <a:gd name="connsiteY5593" fmla="*/ 251936 h 514350"/>
                <a:gd name="connsiteX5594" fmla="*/ 2600801 w 6400800"/>
                <a:gd name="connsiteY5594" fmla="*/ 271939 h 514350"/>
                <a:gd name="connsiteX5595" fmla="*/ 2597944 w 6400800"/>
                <a:gd name="connsiteY5595" fmla="*/ 268129 h 514350"/>
                <a:gd name="connsiteX5596" fmla="*/ 2595086 w 6400800"/>
                <a:gd name="connsiteY5596" fmla="*/ 237649 h 514350"/>
                <a:gd name="connsiteX5597" fmla="*/ 2594134 w 6400800"/>
                <a:gd name="connsiteY5597" fmla="*/ 228124 h 514350"/>
                <a:gd name="connsiteX5598" fmla="*/ 2605564 w 6400800"/>
                <a:gd name="connsiteY5598" fmla="*/ 179546 h 514350"/>
                <a:gd name="connsiteX5599" fmla="*/ 2606516 w 6400800"/>
                <a:gd name="connsiteY5599" fmla="*/ 208121 h 514350"/>
                <a:gd name="connsiteX5600" fmla="*/ 2586514 w 6400800"/>
                <a:gd name="connsiteY5600" fmla="*/ 186214 h 514350"/>
                <a:gd name="connsiteX5601" fmla="*/ 2598896 w 6400800"/>
                <a:gd name="connsiteY5601" fmla="*/ 159544 h 514350"/>
                <a:gd name="connsiteX5602" fmla="*/ 2601754 w 6400800"/>
                <a:gd name="connsiteY5602" fmla="*/ 153829 h 514350"/>
                <a:gd name="connsiteX5603" fmla="*/ 2603659 w 6400800"/>
                <a:gd name="connsiteY5603" fmla="*/ 173831 h 514350"/>
                <a:gd name="connsiteX5604" fmla="*/ 2590324 w 6400800"/>
                <a:gd name="connsiteY5604" fmla="*/ 210979 h 514350"/>
                <a:gd name="connsiteX5605" fmla="*/ 2586514 w 6400800"/>
                <a:gd name="connsiteY5605" fmla="*/ 187166 h 514350"/>
                <a:gd name="connsiteX5606" fmla="*/ 2586514 w 6400800"/>
                <a:gd name="connsiteY5606" fmla="*/ 186214 h 514350"/>
                <a:gd name="connsiteX5607" fmla="*/ 2584609 w 6400800"/>
                <a:gd name="connsiteY5607" fmla="*/ 408146 h 514350"/>
                <a:gd name="connsiteX5608" fmla="*/ 2584609 w 6400800"/>
                <a:gd name="connsiteY5608" fmla="*/ 408146 h 514350"/>
                <a:gd name="connsiteX5609" fmla="*/ 2581751 w 6400800"/>
                <a:gd name="connsiteY5609" fmla="*/ 393859 h 514350"/>
                <a:gd name="connsiteX5610" fmla="*/ 2584609 w 6400800"/>
                <a:gd name="connsiteY5610" fmla="*/ 408146 h 514350"/>
                <a:gd name="connsiteX5611" fmla="*/ 2580799 w 6400800"/>
                <a:gd name="connsiteY5611" fmla="*/ 199549 h 514350"/>
                <a:gd name="connsiteX5612" fmla="*/ 2581751 w 6400800"/>
                <a:gd name="connsiteY5612" fmla="*/ 228124 h 514350"/>
                <a:gd name="connsiteX5613" fmla="*/ 2578894 w 6400800"/>
                <a:gd name="connsiteY5613" fmla="*/ 231934 h 514350"/>
                <a:gd name="connsiteX5614" fmla="*/ 2575084 w 6400800"/>
                <a:gd name="connsiteY5614" fmla="*/ 236696 h 514350"/>
                <a:gd name="connsiteX5615" fmla="*/ 2573179 w 6400800"/>
                <a:gd name="connsiteY5615" fmla="*/ 233839 h 514350"/>
                <a:gd name="connsiteX5616" fmla="*/ 2572226 w 6400800"/>
                <a:gd name="connsiteY5616" fmla="*/ 229076 h 514350"/>
                <a:gd name="connsiteX5617" fmla="*/ 2571274 w 6400800"/>
                <a:gd name="connsiteY5617" fmla="*/ 219551 h 514350"/>
                <a:gd name="connsiteX5618" fmla="*/ 2580799 w 6400800"/>
                <a:gd name="connsiteY5618" fmla="*/ 199549 h 514350"/>
                <a:gd name="connsiteX5619" fmla="*/ 2569369 w 6400800"/>
                <a:gd name="connsiteY5619" fmla="*/ 320516 h 514350"/>
                <a:gd name="connsiteX5620" fmla="*/ 2570321 w 6400800"/>
                <a:gd name="connsiteY5620" fmla="*/ 327184 h 514350"/>
                <a:gd name="connsiteX5621" fmla="*/ 2571274 w 6400800"/>
                <a:gd name="connsiteY5621" fmla="*/ 330041 h 514350"/>
                <a:gd name="connsiteX5622" fmla="*/ 2563654 w 6400800"/>
                <a:gd name="connsiteY5622" fmla="*/ 345281 h 514350"/>
                <a:gd name="connsiteX5623" fmla="*/ 2562701 w 6400800"/>
                <a:gd name="connsiteY5623" fmla="*/ 342424 h 514350"/>
                <a:gd name="connsiteX5624" fmla="*/ 2569369 w 6400800"/>
                <a:gd name="connsiteY5624" fmla="*/ 320516 h 514350"/>
                <a:gd name="connsiteX5625" fmla="*/ 2556034 w 6400800"/>
                <a:gd name="connsiteY5625" fmla="*/ 262414 h 514350"/>
                <a:gd name="connsiteX5626" fmla="*/ 2559844 w 6400800"/>
                <a:gd name="connsiteY5626" fmla="*/ 251936 h 514350"/>
                <a:gd name="connsiteX5627" fmla="*/ 2560796 w 6400800"/>
                <a:gd name="connsiteY5627" fmla="*/ 257651 h 514350"/>
                <a:gd name="connsiteX5628" fmla="*/ 2559844 w 6400800"/>
                <a:gd name="connsiteY5628" fmla="*/ 259556 h 514350"/>
                <a:gd name="connsiteX5629" fmla="*/ 2554129 w 6400800"/>
                <a:gd name="connsiteY5629" fmla="*/ 269081 h 514350"/>
                <a:gd name="connsiteX5630" fmla="*/ 2556034 w 6400800"/>
                <a:gd name="connsiteY5630" fmla="*/ 262414 h 514350"/>
                <a:gd name="connsiteX5631" fmla="*/ 2561749 w 6400800"/>
                <a:gd name="connsiteY5631" fmla="*/ 276701 h 514350"/>
                <a:gd name="connsiteX5632" fmla="*/ 2562701 w 6400800"/>
                <a:gd name="connsiteY5632" fmla="*/ 274796 h 514350"/>
                <a:gd name="connsiteX5633" fmla="*/ 2564606 w 6400800"/>
                <a:gd name="connsiteY5633" fmla="*/ 287179 h 514350"/>
                <a:gd name="connsiteX5634" fmla="*/ 2557939 w 6400800"/>
                <a:gd name="connsiteY5634" fmla="*/ 309086 h 514350"/>
                <a:gd name="connsiteX5635" fmla="*/ 2556034 w 6400800"/>
                <a:gd name="connsiteY5635" fmla="*/ 313849 h 514350"/>
                <a:gd name="connsiteX5636" fmla="*/ 2553176 w 6400800"/>
                <a:gd name="connsiteY5636" fmla="*/ 296704 h 514350"/>
                <a:gd name="connsiteX5637" fmla="*/ 2561749 w 6400800"/>
                <a:gd name="connsiteY5637" fmla="*/ 276701 h 514350"/>
                <a:gd name="connsiteX5638" fmla="*/ 2538889 w 6400800"/>
                <a:gd name="connsiteY5638" fmla="*/ 252889 h 514350"/>
                <a:gd name="connsiteX5639" fmla="*/ 2540794 w 6400800"/>
                <a:gd name="connsiteY5639" fmla="*/ 242411 h 514350"/>
                <a:gd name="connsiteX5640" fmla="*/ 2542699 w 6400800"/>
                <a:gd name="connsiteY5640" fmla="*/ 238601 h 514350"/>
                <a:gd name="connsiteX5641" fmla="*/ 2544604 w 6400800"/>
                <a:gd name="connsiteY5641" fmla="*/ 233839 h 514350"/>
                <a:gd name="connsiteX5642" fmla="*/ 2543651 w 6400800"/>
                <a:gd name="connsiteY5642" fmla="*/ 248126 h 514350"/>
                <a:gd name="connsiteX5643" fmla="*/ 2542699 w 6400800"/>
                <a:gd name="connsiteY5643" fmla="*/ 257651 h 514350"/>
                <a:gd name="connsiteX5644" fmla="*/ 2537936 w 6400800"/>
                <a:gd name="connsiteY5644" fmla="*/ 268129 h 514350"/>
                <a:gd name="connsiteX5645" fmla="*/ 2538889 w 6400800"/>
                <a:gd name="connsiteY5645" fmla="*/ 252889 h 514350"/>
                <a:gd name="connsiteX5646" fmla="*/ 2521744 w 6400800"/>
                <a:gd name="connsiteY5646" fmla="*/ 475774 h 514350"/>
                <a:gd name="connsiteX5647" fmla="*/ 2522696 w 6400800"/>
                <a:gd name="connsiteY5647" fmla="*/ 484346 h 514350"/>
                <a:gd name="connsiteX5648" fmla="*/ 2520791 w 6400800"/>
                <a:gd name="connsiteY5648" fmla="*/ 479584 h 514350"/>
                <a:gd name="connsiteX5649" fmla="*/ 2521744 w 6400800"/>
                <a:gd name="connsiteY5649" fmla="*/ 475774 h 514350"/>
                <a:gd name="connsiteX5650" fmla="*/ 2514124 w 6400800"/>
                <a:gd name="connsiteY5650" fmla="*/ 323374 h 514350"/>
                <a:gd name="connsiteX5651" fmla="*/ 2514124 w 6400800"/>
                <a:gd name="connsiteY5651" fmla="*/ 323374 h 514350"/>
                <a:gd name="connsiteX5652" fmla="*/ 2513171 w 6400800"/>
                <a:gd name="connsiteY5652" fmla="*/ 328136 h 514350"/>
                <a:gd name="connsiteX5653" fmla="*/ 2513171 w 6400800"/>
                <a:gd name="connsiteY5653" fmla="*/ 329089 h 514350"/>
                <a:gd name="connsiteX5654" fmla="*/ 2514124 w 6400800"/>
                <a:gd name="connsiteY5654" fmla="*/ 323374 h 514350"/>
                <a:gd name="connsiteX5655" fmla="*/ 2509361 w 6400800"/>
                <a:gd name="connsiteY5655" fmla="*/ 300514 h 514350"/>
                <a:gd name="connsiteX5656" fmla="*/ 2508409 w 6400800"/>
                <a:gd name="connsiteY5656" fmla="*/ 302419 h 514350"/>
                <a:gd name="connsiteX5657" fmla="*/ 2508409 w 6400800"/>
                <a:gd name="connsiteY5657" fmla="*/ 302419 h 514350"/>
                <a:gd name="connsiteX5658" fmla="*/ 2507456 w 6400800"/>
                <a:gd name="connsiteY5658" fmla="*/ 294799 h 514350"/>
                <a:gd name="connsiteX5659" fmla="*/ 2509361 w 6400800"/>
                <a:gd name="connsiteY5659" fmla="*/ 300514 h 514350"/>
                <a:gd name="connsiteX5660" fmla="*/ 2496979 w 6400800"/>
                <a:gd name="connsiteY5660" fmla="*/ 292894 h 514350"/>
                <a:gd name="connsiteX5661" fmla="*/ 2497931 w 6400800"/>
                <a:gd name="connsiteY5661" fmla="*/ 290036 h 514350"/>
                <a:gd name="connsiteX5662" fmla="*/ 2496979 w 6400800"/>
                <a:gd name="connsiteY5662" fmla="*/ 290989 h 514350"/>
                <a:gd name="connsiteX5663" fmla="*/ 2497931 w 6400800"/>
                <a:gd name="connsiteY5663" fmla="*/ 284321 h 514350"/>
                <a:gd name="connsiteX5664" fmla="*/ 2498884 w 6400800"/>
                <a:gd name="connsiteY5664" fmla="*/ 269081 h 514350"/>
                <a:gd name="connsiteX5665" fmla="*/ 2498884 w 6400800"/>
                <a:gd name="connsiteY5665" fmla="*/ 266224 h 514350"/>
                <a:gd name="connsiteX5666" fmla="*/ 2502694 w 6400800"/>
                <a:gd name="connsiteY5666" fmla="*/ 277654 h 514350"/>
                <a:gd name="connsiteX5667" fmla="*/ 2502694 w 6400800"/>
                <a:gd name="connsiteY5667" fmla="*/ 283369 h 514350"/>
                <a:gd name="connsiteX5668" fmla="*/ 2501741 w 6400800"/>
                <a:gd name="connsiteY5668" fmla="*/ 302419 h 514350"/>
                <a:gd name="connsiteX5669" fmla="*/ 2501741 w 6400800"/>
                <a:gd name="connsiteY5669" fmla="*/ 313849 h 514350"/>
                <a:gd name="connsiteX5670" fmla="*/ 2500789 w 6400800"/>
                <a:gd name="connsiteY5670" fmla="*/ 325279 h 514350"/>
                <a:gd name="connsiteX5671" fmla="*/ 2500789 w 6400800"/>
                <a:gd name="connsiteY5671" fmla="*/ 326231 h 514350"/>
                <a:gd name="connsiteX5672" fmla="*/ 2499836 w 6400800"/>
                <a:gd name="connsiteY5672" fmla="*/ 315754 h 514350"/>
                <a:gd name="connsiteX5673" fmla="*/ 2499836 w 6400800"/>
                <a:gd name="connsiteY5673" fmla="*/ 310039 h 514350"/>
                <a:gd name="connsiteX5674" fmla="*/ 2500789 w 6400800"/>
                <a:gd name="connsiteY5674" fmla="*/ 297656 h 514350"/>
                <a:gd name="connsiteX5675" fmla="*/ 2500789 w 6400800"/>
                <a:gd name="connsiteY5675" fmla="*/ 286226 h 514350"/>
                <a:gd name="connsiteX5676" fmla="*/ 2496979 w 6400800"/>
                <a:gd name="connsiteY5676" fmla="*/ 292894 h 514350"/>
                <a:gd name="connsiteX5677" fmla="*/ 2496979 w 6400800"/>
                <a:gd name="connsiteY5677" fmla="*/ 292894 h 514350"/>
                <a:gd name="connsiteX5678" fmla="*/ 2449354 w 6400800"/>
                <a:gd name="connsiteY5678" fmla="*/ 334804 h 514350"/>
                <a:gd name="connsiteX5679" fmla="*/ 2447449 w 6400800"/>
                <a:gd name="connsiteY5679" fmla="*/ 328136 h 514350"/>
                <a:gd name="connsiteX5680" fmla="*/ 2450306 w 6400800"/>
                <a:gd name="connsiteY5680" fmla="*/ 321469 h 514350"/>
                <a:gd name="connsiteX5681" fmla="*/ 2450306 w 6400800"/>
                <a:gd name="connsiteY5681" fmla="*/ 322421 h 514350"/>
                <a:gd name="connsiteX5682" fmla="*/ 2451259 w 6400800"/>
                <a:gd name="connsiteY5682" fmla="*/ 324326 h 514350"/>
                <a:gd name="connsiteX5683" fmla="*/ 2449354 w 6400800"/>
                <a:gd name="connsiteY5683" fmla="*/ 334804 h 514350"/>
                <a:gd name="connsiteX5684" fmla="*/ 2450306 w 6400800"/>
                <a:gd name="connsiteY5684" fmla="*/ 254794 h 514350"/>
                <a:gd name="connsiteX5685" fmla="*/ 2451259 w 6400800"/>
                <a:gd name="connsiteY5685" fmla="*/ 251936 h 514350"/>
                <a:gd name="connsiteX5686" fmla="*/ 2451259 w 6400800"/>
                <a:gd name="connsiteY5686" fmla="*/ 250984 h 514350"/>
                <a:gd name="connsiteX5687" fmla="*/ 2451259 w 6400800"/>
                <a:gd name="connsiteY5687" fmla="*/ 251936 h 514350"/>
                <a:gd name="connsiteX5688" fmla="*/ 2450306 w 6400800"/>
                <a:gd name="connsiteY5688" fmla="*/ 254794 h 514350"/>
                <a:gd name="connsiteX5689" fmla="*/ 2452211 w 6400800"/>
                <a:gd name="connsiteY5689" fmla="*/ 251936 h 514350"/>
                <a:gd name="connsiteX5690" fmla="*/ 2451259 w 6400800"/>
                <a:gd name="connsiteY5690" fmla="*/ 250984 h 514350"/>
                <a:gd name="connsiteX5691" fmla="*/ 2456021 w 6400800"/>
                <a:gd name="connsiteY5691" fmla="*/ 238601 h 514350"/>
                <a:gd name="connsiteX5692" fmla="*/ 2460784 w 6400800"/>
                <a:gd name="connsiteY5692" fmla="*/ 231934 h 514350"/>
                <a:gd name="connsiteX5693" fmla="*/ 2459831 w 6400800"/>
                <a:gd name="connsiteY5693" fmla="*/ 235744 h 514350"/>
                <a:gd name="connsiteX5694" fmla="*/ 2456021 w 6400800"/>
                <a:gd name="connsiteY5694" fmla="*/ 248126 h 514350"/>
                <a:gd name="connsiteX5695" fmla="*/ 2452211 w 6400800"/>
                <a:gd name="connsiteY5695" fmla="*/ 251936 h 514350"/>
                <a:gd name="connsiteX5696" fmla="*/ 2457926 w 6400800"/>
                <a:gd name="connsiteY5696" fmla="*/ 266224 h 514350"/>
                <a:gd name="connsiteX5697" fmla="*/ 2456974 w 6400800"/>
                <a:gd name="connsiteY5697" fmla="*/ 268129 h 514350"/>
                <a:gd name="connsiteX5698" fmla="*/ 2457926 w 6400800"/>
                <a:gd name="connsiteY5698" fmla="*/ 266224 h 514350"/>
                <a:gd name="connsiteX5699" fmla="*/ 2457926 w 6400800"/>
                <a:gd name="connsiteY5699" fmla="*/ 266224 h 514350"/>
                <a:gd name="connsiteX5700" fmla="*/ 2457926 w 6400800"/>
                <a:gd name="connsiteY5700" fmla="*/ 374809 h 514350"/>
                <a:gd name="connsiteX5701" fmla="*/ 2456021 w 6400800"/>
                <a:gd name="connsiteY5701" fmla="*/ 367189 h 514350"/>
                <a:gd name="connsiteX5702" fmla="*/ 2456021 w 6400800"/>
                <a:gd name="connsiteY5702" fmla="*/ 362426 h 514350"/>
                <a:gd name="connsiteX5703" fmla="*/ 2456021 w 6400800"/>
                <a:gd name="connsiteY5703" fmla="*/ 344329 h 514350"/>
                <a:gd name="connsiteX5704" fmla="*/ 2458879 w 6400800"/>
                <a:gd name="connsiteY5704" fmla="*/ 354806 h 514350"/>
                <a:gd name="connsiteX5705" fmla="*/ 2457926 w 6400800"/>
                <a:gd name="connsiteY5705" fmla="*/ 374809 h 514350"/>
                <a:gd name="connsiteX5706" fmla="*/ 2456974 w 6400800"/>
                <a:gd name="connsiteY5706" fmla="*/ 308134 h 514350"/>
                <a:gd name="connsiteX5707" fmla="*/ 2456974 w 6400800"/>
                <a:gd name="connsiteY5707" fmla="*/ 305276 h 514350"/>
                <a:gd name="connsiteX5708" fmla="*/ 2457926 w 6400800"/>
                <a:gd name="connsiteY5708" fmla="*/ 302419 h 514350"/>
                <a:gd name="connsiteX5709" fmla="*/ 2459831 w 6400800"/>
                <a:gd name="connsiteY5709" fmla="*/ 313849 h 514350"/>
                <a:gd name="connsiteX5710" fmla="*/ 2460784 w 6400800"/>
                <a:gd name="connsiteY5710" fmla="*/ 317659 h 514350"/>
                <a:gd name="connsiteX5711" fmla="*/ 2456974 w 6400800"/>
                <a:gd name="connsiteY5711" fmla="*/ 308134 h 514350"/>
                <a:gd name="connsiteX5712" fmla="*/ 2458879 w 6400800"/>
                <a:gd name="connsiteY5712" fmla="*/ 290036 h 514350"/>
                <a:gd name="connsiteX5713" fmla="*/ 2459831 w 6400800"/>
                <a:gd name="connsiteY5713" fmla="*/ 287179 h 514350"/>
                <a:gd name="connsiteX5714" fmla="*/ 2463641 w 6400800"/>
                <a:gd name="connsiteY5714" fmla="*/ 277654 h 514350"/>
                <a:gd name="connsiteX5715" fmla="*/ 2465546 w 6400800"/>
                <a:gd name="connsiteY5715" fmla="*/ 281464 h 514350"/>
                <a:gd name="connsiteX5716" fmla="*/ 2458879 w 6400800"/>
                <a:gd name="connsiteY5716" fmla="*/ 290036 h 514350"/>
                <a:gd name="connsiteX5717" fmla="*/ 2464594 w 6400800"/>
                <a:gd name="connsiteY5717" fmla="*/ 305276 h 514350"/>
                <a:gd name="connsiteX5718" fmla="*/ 2460784 w 6400800"/>
                <a:gd name="connsiteY5718" fmla="*/ 295751 h 514350"/>
                <a:gd name="connsiteX5719" fmla="*/ 2462689 w 6400800"/>
                <a:gd name="connsiteY5719" fmla="*/ 292894 h 514350"/>
                <a:gd name="connsiteX5720" fmla="*/ 2466499 w 6400800"/>
                <a:gd name="connsiteY5720" fmla="*/ 285274 h 514350"/>
                <a:gd name="connsiteX5721" fmla="*/ 2464594 w 6400800"/>
                <a:gd name="connsiteY5721" fmla="*/ 305276 h 514350"/>
                <a:gd name="connsiteX5722" fmla="*/ 2467451 w 6400800"/>
                <a:gd name="connsiteY5722" fmla="*/ 274796 h 514350"/>
                <a:gd name="connsiteX5723" fmla="*/ 2466499 w 6400800"/>
                <a:gd name="connsiteY5723" fmla="*/ 272891 h 514350"/>
                <a:gd name="connsiteX5724" fmla="*/ 2468404 w 6400800"/>
                <a:gd name="connsiteY5724" fmla="*/ 268129 h 514350"/>
                <a:gd name="connsiteX5725" fmla="*/ 2467451 w 6400800"/>
                <a:gd name="connsiteY5725" fmla="*/ 274796 h 514350"/>
                <a:gd name="connsiteX5726" fmla="*/ 2471261 w 6400800"/>
                <a:gd name="connsiteY5726" fmla="*/ 233839 h 514350"/>
                <a:gd name="connsiteX5727" fmla="*/ 2470309 w 6400800"/>
                <a:gd name="connsiteY5727" fmla="*/ 245269 h 514350"/>
                <a:gd name="connsiteX5728" fmla="*/ 2469356 w 6400800"/>
                <a:gd name="connsiteY5728" fmla="*/ 246221 h 514350"/>
                <a:gd name="connsiteX5729" fmla="*/ 2459831 w 6400800"/>
                <a:gd name="connsiteY5729" fmla="*/ 263366 h 514350"/>
                <a:gd name="connsiteX5730" fmla="*/ 2458879 w 6400800"/>
                <a:gd name="connsiteY5730" fmla="*/ 261461 h 514350"/>
                <a:gd name="connsiteX5731" fmla="*/ 2461736 w 6400800"/>
                <a:gd name="connsiteY5731" fmla="*/ 247174 h 514350"/>
                <a:gd name="connsiteX5732" fmla="*/ 2462689 w 6400800"/>
                <a:gd name="connsiteY5732" fmla="*/ 245269 h 514350"/>
                <a:gd name="connsiteX5733" fmla="*/ 2472214 w 6400800"/>
                <a:gd name="connsiteY5733" fmla="*/ 231934 h 514350"/>
                <a:gd name="connsiteX5734" fmla="*/ 2472214 w 6400800"/>
                <a:gd name="connsiteY5734" fmla="*/ 231934 h 514350"/>
                <a:gd name="connsiteX5735" fmla="*/ 2473166 w 6400800"/>
                <a:gd name="connsiteY5735" fmla="*/ 240506 h 514350"/>
                <a:gd name="connsiteX5736" fmla="*/ 2472214 w 6400800"/>
                <a:gd name="connsiteY5736" fmla="*/ 242411 h 514350"/>
                <a:gd name="connsiteX5737" fmla="*/ 2471261 w 6400800"/>
                <a:gd name="connsiteY5737" fmla="*/ 233839 h 514350"/>
                <a:gd name="connsiteX5738" fmla="*/ 2467451 w 6400800"/>
                <a:gd name="connsiteY5738" fmla="*/ 211931 h 514350"/>
                <a:gd name="connsiteX5739" fmla="*/ 2465546 w 6400800"/>
                <a:gd name="connsiteY5739" fmla="*/ 213836 h 514350"/>
                <a:gd name="connsiteX5740" fmla="*/ 2466499 w 6400800"/>
                <a:gd name="connsiteY5740" fmla="*/ 211931 h 514350"/>
                <a:gd name="connsiteX5741" fmla="*/ 2468404 w 6400800"/>
                <a:gd name="connsiteY5741" fmla="*/ 208121 h 514350"/>
                <a:gd name="connsiteX5742" fmla="*/ 2468404 w 6400800"/>
                <a:gd name="connsiteY5742" fmla="*/ 210979 h 514350"/>
                <a:gd name="connsiteX5743" fmla="*/ 2467451 w 6400800"/>
                <a:gd name="connsiteY5743" fmla="*/ 211931 h 514350"/>
                <a:gd name="connsiteX5744" fmla="*/ 2467451 w 6400800"/>
                <a:gd name="connsiteY5744" fmla="*/ 211931 h 514350"/>
                <a:gd name="connsiteX5745" fmla="*/ 2467451 w 6400800"/>
                <a:gd name="connsiteY5745" fmla="*/ 211931 h 514350"/>
                <a:gd name="connsiteX5746" fmla="*/ 2470309 w 6400800"/>
                <a:gd name="connsiteY5746" fmla="*/ 218599 h 514350"/>
                <a:gd name="connsiteX5747" fmla="*/ 2472214 w 6400800"/>
                <a:gd name="connsiteY5747" fmla="*/ 230029 h 514350"/>
                <a:gd name="connsiteX5748" fmla="*/ 2472214 w 6400800"/>
                <a:gd name="connsiteY5748" fmla="*/ 230029 h 514350"/>
                <a:gd name="connsiteX5749" fmla="*/ 2463641 w 6400800"/>
                <a:gd name="connsiteY5749" fmla="*/ 237649 h 514350"/>
                <a:gd name="connsiteX5750" fmla="*/ 2464594 w 6400800"/>
                <a:gd name="connsiteY5750" fmla="*/ 234791 h 514350"/>
                <a:gd name="connsiteX5751" fmla="*/ 2466499 w 6400800"/>
                <a:gd name="connsiteY5751" fmla="*/ 224314 h 514350"/>
                <a:gd name="connsiteX5752" fmla="*/ 2466499 w 6400800"/>
                <a:gd name="connsiteY5752" fmla="*/ 224314 h 514350"/>
                <a:gd name="connsiteX5753" fmla="*/ 2470309 w 6400800"/>
                <a:gd name="connsiteY5753" fmla="*/ 218599 h 514350"/>
                <a:gd name="connsiteX5754" fmla="*/ 2477929 w 6400800"/>
                <a:gd name="connsiteY5754" fmla="*/ 223361 h 514350"/>
                <a:gd name="connsiteX5755" fmla="*/ 2475071 w 6400800"/>
                <a:gd name="connsiteY5755" fmla="*/ 212884 h 514350"/>
                <a:gd name="connsiteX5756" fmla="*/ 2477929 w 6400800"/>
                <a:gd name="connsiteY5756" fmla="*/ 209074 h 514350"/>
                <a:gd name="connsiteX5757" fmla="*/ 2477929 w 6400800"/>
                <a:gd name="connsiteY5757" fmla="*/ 217646 h 514350"/>
                <a:gd name="connsiteX5758" fmla="*/ 2477929 w 6400800"/>
                <a:gd name="connsiteY5758" fmla="*/ 223361 h 514350"/>
                <a:gd name="connsiteX5759" fmla="*/ 2473166 w 6400800"/>
                <a:gd name="connsiteY5759" fmla="*/ 206216 h 514350"/>
                <a:gd name="connsiteX5760" fmla="*/ 2472214 w 6400800"/>
                <a:gd name="connsiteY5760" fmla="*/ 203359 h 514350"/>
                <a:gd name="connsiteX5761" fmla="*/ 2471261 w 6400800"/>
                <a:gd name="connsiteY5761" fmla="*/ 201454 h 514350"/>
                <a:gd name="connsiteX5762" fmla="*/ 2474119 w 6400800"/>
                <a:gd name="connsiteY5762" fmla="*/ 195739 h 514350"/>
                <a:gd name="connsiteX5763" fmla="*/ 2477929 w 6400800"/>
                <a:gd name="connsiteY5763" fmla="*/ 189071 h 514350"/>
                <a:gd name="connsiteX5764" fmla="*/ 2477929 w 6400800"/>
                <a:gd name="connsiteY5764" fmla="*/ 201454 h 514350"/>
                <a:gd name="connsiteX5765" fmla="*/ 2473166 w 6400800"/>
                <a:gd name="connsiteY5765" fmla="*/ 206216 h 514350"/>
                <a:gd name="connsiteX5766" fmla="*/ 2473166 w 6400800"/>
                <a:gd name="connsiteY5766" fmla="*/ 255746 h 514350"/>
                <a:gd name="connsiteX5767" fmla="*/ 2475071 w 6400800"/>
                <a:gd name="connsiteY5767" fmla="*/ 251936 h 514350"/>
                <a:gd name="connsiteX5768" fmla="*/ 2476976 w 6400800"/>
                <a:gd name="connsiteY5768" fmla="*/ 266224 h 514350"/>
                <a:gd name="connsiteX5769" fmla="*/ 2479834 w 6400800"/>
                <a:gd name="connsiteY5769" fmla="*/ 292894 h 514350"/>
                <a:gd name="connsiteX5770" fmla="*/ 2479834 w 6400800"/>
                <a:gd name="connsiteY5770" fmla="*/ 296704 h 514350"/>
                <a:gd name="connsiteX5771" fmla="*/ 2479834 w 6400800"/>
                <a:gd name="connsiteY5771" fmla="*/ 295751 h 514350"/>
                <a:gd name="connsiteX5772" fmla="*/ 2475071 w 6400800"/>
                <a:gd name="connsiteY5772" fmla="*/ 288131 h 514350"/>
                <a:gd name="connsiteX5773" fmla="*/ 2473166 w 6400800"/>
                <a:gd name="connsiteY5773" fmla="*/ 255746 h 514350"/>
                <a:gd name="connsiteX5774" fmla="*/ 2481739 w 6400800"/>
                <a:gd name="connsiteY5774" fmla="*/ 324326 h 514350"/>
                <a:gd name="connsiteX5775" fmla="*/ 2480786 w 6400800"/>
                <a:gd name="connsiteY5775" fmla="*/ 326231 h 514350"/>
                <a:gd name="connsiteX5776" fmla="*/ 2476024 w 6400800"/>
                <a:gd name="connsiteY5776" fmla="*/ 340519 h 514350"/>
                <a:gd name="connsiteX5777" fmla="*/ 2476024 w 6400800"/>
                <a:gd name="connsiteY5777" fmla="*/ 308134 h 514350"/>
                <a:gd name="connsiteX5778" fmla="*/ 2476024 w 6400800"/>
                <a:gd name="connsiteY5778" fmla="*/ 308134 h 514350"/>
                <a:gd name="connsiteX5779" fmla="*/ 2479834 w 6400800"/>
                <a:gd name="connsiteY5779" fmla="*/ 318611 h 514350"/>
                <a:gd name="connsiteX5780" fmla="*/ 2480786 w 6400800"/>
                <a:gd name="connsiteY5780" fmla="*/ 322421 h 514350"/>
                <a:gd name="connsiteX5781" fmla="*/ 2481739 w 6400800"/>
                <a:gd name="connsiteY5781" fmla="*/ 324326 h 514350"/>
                <a:gd name="connsiteX5782" fmla="*/ 2481739 w 6400800"/>
                <a:gd name="connsiteY5782" fmla="*/ 324326 h 514350"/>
                <a:gd name="connsiteX5783" fmla="*/ 2436971 w 6400800"/>
                <a:gd name="connsiteY5783" fmla="*/ 215741 h 514350"/>
                <a:gd name="connsiteX5784" fmla="*/ 2447449 w 6400800"/>
                <a:gd name="connsiteY5784" fmla="*/ 195739 h 514350"/>
                <a:gd name="connsiteX5785" fmla="*/ 2457926 w 6400800"/>
                <a:gd name="connsiteY5785" fmla="*/ 178594 h 514350"/>
                <a:gd name="connsiteX5786" fmla="*/ 2475071 w 6400800"/>
                <a:gd name="connsiteY5786" fmla="*/ 150971 h 514350"/>
                <a:gd name="connsiteX5787" fmla="*/ 2482691 w 6400800"/>
                <a:gd name="connsiteY5787" fmla="*/ 138589 h 514350"/>
                <a:gd name="connsiteX5788" fmla="*/ 2480786 w 6400800"/>
                <a:gd name="connsiteY5788" fmla="*/ 154781 h 514350"/>
                <a:gd name="connsiteX5789" fmla="*/ 2478881 w 6400800"/>
                <a:gd name="connsiteY5789" fmla="*/ 181451 h 514350"/>
                <a:gd name="connsiteX5790" fmla="*/ 2470309 w 6400800"/>
                <a:gd name="connsiteY5790" fmla="*/ 193834 h 514350"/>
                <a:gd name="connsiteX5791" fmla="*/ 2469356 w 6400800"/>
                <a:gd name="connsiteY5791" fmla="*/ 194786 h 514350"/>
                <a:gd name="connsiteX5792" fmla="*/ 2465546 w 6400800"/>
                <a:gd name="connsiteY5792" fmla="*/ 181451 h 514350"/>
                <a:gd name="connsiteX5793" fmla="*/ 2467451 w 6400800"/>
                <a:gd name="connsiteY5793" fmla="*/ 197644 h 514350"/>
                <a:gd name="connsiteX5794" fmla="*/ 2460784 w 6400800"/>
                <a:gd name="connsiteY5794" fmla="*/ 209074 h 514350"/>
                <a:gd name="connsiteX5795" fmla="*/ 2447449 w 6400800"/>
                <a:gd name="connsiteY5795" fmla="*/ 234791 h 514350"/>
                <a:gd name="connsiteX5796" fmla="*/ 2436971 w 6400800"/>
                <a:gd name="connsiteY5796" fmla="*/ 247174 h 514350"/>
                <a:gd name="connsiteX5797" fmla="*/ 2436019 w 6400800"/>
                <a:gd name="connsiteY5797" fmla="*/ 249079 h 514350"/>
                <a:gd name="connsiteX5798" fmla="*/ 2436019 w 6400800"/>
                <a:gd name="connsiteY5798" fmla="*/ 249079 h 514350"/>
                <a:gd name="connsiteX5799" fmla="*/ 2433161 w 6400800"/>
                <a:gd name="connsiteY5799" fmla="*/ 225266 h 514350"/>
                <a:gd name="connsiteX5800" fmla="*/ 2436971 w 6400800"/>
                <a:gd name="connsiteY5800" fmla="*/ 215741 h 514350"/>
                <a:gd name="connsiteX5801" fmla="*/ 2416016 w 6400800"/>
                <a:gd name="connsiteY5801" fmla="*/ 313849 h 514350"/>
                <a:gd name="connsiteX5802" fmla="*/ 2416016 w 6400800"/>
                <a:gd name="connsiteY5802" fmla="*/ 313849 h 514350"/>
                <a:gd name="connsiteX5803" fmla="*/ 2413159 w 6400800"/>
                <a:gd name="connsiteY5803" fmla="*/ 304324 h 514350"/>
                <a:gd name="connsiteX5804" fmla="*/ 2415064 w 6400800"/>
                <a:gd name="connsiteY5804" fmla="*/ 301466 h 514350"/>
                <a:gd name="connsiteX5805" fmla="*/ 2415064 w 6400800"/>
                <a:gd name="connsiteY5805" fmla="*/ 303371 h 514350"/>
                <a:gd name="connsiteX5806" fmla="*/ 2416016 w 6400800"/>
                <a:gd name="connsiteY5806" fmla="*/ 313849 h 514350"/>
                <a:gd name="connsiteX5807" fmla="*/ 2416016 w 6400800"/>
                <a:gd name="connsiteY5807" fmla="*/ 313849 h 514350"/>
                <a:gd name="connsiteX5808" fmla="*/ 2422684 w 6400800"/>
                <a:gd name="connsiteY5808" fmla="*/ 288131 h 514350"/>
                <a:gd name="connsiteX5809" fmla="*/ 2422684 w 6400800"/>
                <a:gd name="connsiteY5809" fmla="*/ 293846 h 514350"/>
                <a:gd name="connsiteX5810" fmla="*/ 2420779 w 6400800"/>
                <a:gd name="connsiteY5810" fmla="*/ 299561 h 514350"/>
                <a:gd name="connsiteX5811" fmla="*/ 2418874 w 6400800"/>
                <a:gd name="connsiteY5811" fmla="*/ 293846 h 514350"/>
                <a:gd name="connsiteX5812" fmla="*/ 2420779 w 6400800"/>
                <a:gd name="connsiteY5812" fmla="*/ 290989 h 514350"/>
                <a:gd name="connsiteX5813" fmla="*/ 2422684 w 6400800"/>
                <a:gd name="connsiteY5813" fmla="*/ 288131 h 514350"/>
                <a:gd name="connsiteX5814" fmla="*/ 2414111 w 6400800"/>
                <a:gd name="connsiteY5814" fmla="*/ 259556 h 514350"/>
                <a:gd name="connsiteX5815" fmla="*/ 2419826 w 6400800"/>
                <a:gd name="connsiteY5815" fmla="*/ 248126 h 514350"/>
                <a:gd name="connsiteX5816" fmla="*/ 2420779 w 6400800"/>
                <a:gd name="connsiteY5816" fmla="*/ 266224 h 514350"/>
                <a:gd name="connsiteX5817" fmla="*/ 2412206 w 6400800"/>
                <a:gd name="connsiteY5817" fmla="*/ 277654 h 514350"/>
                <a:gd name="connsiteX5818" fmla="*/ 2410301 w 6400800"/>
                <a:gd name="connsiteY5818" fmla="*/ 273844 h 514350"/>
                <a:gd name="connsiteX5819" fmla="*/ 2408396 w 6400800"/>
                <a:gd name="connsiteY5819" fmla="*/ 270986 h 514350"/>
                <a:gd name="connsiteX5820" fmla="*/ 2414111 w 6400800"/>
                <a:gd name="connsiteY5820" fmla="*/ 259556 h 514350"/>
                <a:gd name="connsiteX5821" fmla="*/ 2406491 w 6400800"/>
                <a:gd name="connsiteY5821" fmla="*/ 275749 h 514350"/>
                <a:gd name="connsiteX5822" fmla="*/ 2406491 w 6400800"/>
                <a:gd name="connsiteY5822" fmla="*/ 275749 h 514350"/>
                <a:gd name="connsiteX5823" fmla="*/ 2409349 w 6400800"/>
                <a:gd name="connsiteY5823" fmla="*/ 282416 h 514350"/>
                <a:gd name="connsiteX5824" fmla="*/ 2406491 w 6400800"/>
                <a:gd name="connsiteY5824" fmla="*/ 286226 h 514350"/>
                <a:gd name="connsiteX5825" fmla="*/ 2404586 w 6400800"/>
                <a:gd name="connsiteY5825" fmla="*/ 280511 h 514350"/>
                <a:gd name="connsiteX5826" fmla="*/ 2406491 w 6400800"/>
                <a:gd name="connsiteY5826" fmla="*/ 275749 h 514350"/>
                <a:gd name="connsiteX5827" fmla="*/ 2405539 w 6400800"/>
                <a:gd name="connsiteY5827" fmla="*/ 317659 h 514350"/>
                <a:gd name="connsiteX5828" fmla="*/ 2408396 w 6400800"/>
                <a:gd name="connsiteY5828" fmla="*/ 328136 h 514350"/>
                <a:gd name="connsiteX5829" fmla="*/ 2408396 w 6400800"/>
                <a:gd name="connsiteY5829" fmla="*/ 334804 h 514350"/>
                <a:gd name="connsiteX5830" fmla="*/ 2407444 w 6400800"/>
                <a:gd name="connsiteY5830" fmla="*/ 332899 h 514350"/>
                <a:gd name="connsiteX5831" fmla="*/ 2407444 w 6400800"/>
                <a:gd name="connsiteY5831" fmla="*/ 340519 h 514350"/>
                <a:gd name="connsiteX5832" fmla="*/ 2404586 w 6400800"/>
                <a:gd name="connsiteY5832" fmla="*/ 350996 h 514350"/>
                <a:gd name="connsiteX5833" fmla="*/ 2400776 w 6400800"/>
                <a:gd name="connsiteY5833" fmla="*/ 364331 h 514350"/>
                <a:gd name="connsiteX5834" fmla="*/ 2398871 w 6400800"/>
                <a:gd name="connsiteY5834" fmla="*/ 343376 h 514350"/>
                <a:gd name="connsiteX5835" fmla="*/ 2397919 w 6400800"/>
                <a:gd name="connsiteY5835" fmla="*/ 333851 h 514350"/>
                <a:gd name="connsiteX5836" fmla="*/ 2398871 w 6400800"/>
                <a:gd name="connsiteY5836" fmla="*/ 330994 h 514350"/>
                <a:gd name="connsiteX5837" fmla="*/ 2405539 w 6400800"/>
                <a:gd name="connsiteY5837" fmla="*/ 317659 h 514350"/>
                <a:gd name="connsiteX5838" fmla="*/ 2398871 w 6400800"/>
                <a:gd name="connsiteY5838" fmla="*/ 291941 h 514350"/>
                <a:gd name="connsiteX5839" fmla="*/ 2399824 w 6400800"/>
                <a:gd name="connsiteY5839" fmla="*/ 295751 h 514350"/>
                <a:gd name="connsiteX5840" fmla="*/ 2394109 w 6400800"/>
                <a:gd name="connsiteY5840" fmla="*/ 303371 h 514350"/>
                <a:gd name="connsiteX5841" fmla="*/ 2394109 w 6400800"/>
                <a:gd name="connsiteY5841" fmla="*/ 302419 h 514350"/>
                <a:gd name="connsiteX5842" fmla="*/ 2398871 w 6400800"/>
                <a:gd name="connsiteY5842" fmla="*/ 291941 h 514350"/>
                <a:gd name="connsiteX5843" fmla="*/ 2393156 w 6400800"/>
                <a:gd name="connsiteY5843" fmla="*/ 267176 h 514350"/>
                <a:gd name="connsiteX5844" fmla="*/ 2391251 w 6400800"/>
                <a:gd name="connsiteY5844" fmla="*/ 270034 h 514350"/>
                <a:gd name="connsiteX5845" fmla="*/ 2389346 w 6400800"/>
                <a:gd name="connsiteY5845" fmla="*/ 254794 h 514350"/>
                <a:gd name="connsiteX5846" fmla="*/ 2393156 w 6400800"/>
                <a:gd name="connsiteY5846" fmla="*/ 267176 h 514350"/>
                <a:gd name="connsiteX5847" fmla="*/ 2351246 w 6400800"/>
                <a:gd name="connsiteY5847" fmla="*/ 278606 h 514350"/>
                <a:gd name="connsiteX5848" fmla="*/ 2351246 w 6400800"/>
                <a:gd name="connsiteY5848" fmla="*/ 278606 h 514350"/>
                <a:gd name="connsiteX5849" fmla="*/ 2351246 w 6400800"/>
                <a:gd name="connsiteY5849" fmla="*/ 275749 h 514350"/>
                <a:gd name="connsiteX5850" fmla="*/ 2351246 w 6400800"/>
                <a:gd name="connsiteY5850" fmla="*/ 278606 h 514350"/>
                <a:gd name="connsiteX5851" fmla="*/ 2378869 w 6400800"/>
                <a:gd name="connsiteY5851" fmla="*/ 295751 h 514350"/>
                <a:gd name="connsiteX5852" fmla="*/ 2375059 w 6400800"/>
                <a:gd name="connsiteY5852" fmla="*/ 303371 h 514350"/>
                <a:gd name="connsiteX5853" fmla="*/ 2374106 w 6400800"/>
                <a:gd name="connsiteY5853" fmla="*/ 305276 h 514350"/>
                <a:gd name="connsiteX5854" fmla="*/ 2374106 w 6400800"/>
                <a:gd name="connsiteY5854" fmla="*/ 304324 h 514350"/>
                <a:gd name="connsiteX5855" fmla="*/ 2376011 w 6400800"/>
                <a:gd name="connsiteY5855" fmla="*/ 231934 h 514350"/>
                <a:gd name="connsiteX5856" fmla="*/ 2366486 w 6400800"/>
                <a:gd name="connsiteY5856" fmla="*/ 277654 h 514350"/>
                <a:gd name="connsiteX5857" fmla="*/ 2364581 w 6400800"/>
                <a:gd name="connsiteY5857" fmla="*/ 272891 h 514350"/>
                <a:gd name="connsiteX5858" fmla="*/ 2361724 w 6400800"/>
                <a:gd name="connsiteY5858" fmla="*/ 264319 h 514350"/>
                <a:gd name="connsiteX5859" fmla="*/ 2361724 w 6400800"/>
                <a:gd name="connsiteY5859" fmla="*/ 245269 h 514350"/>
                <a:gd name="connsiteX5860" fmla="*/ 2365534 w 6400800"/>
                <a:gd name="connsiteY5860" fmla="*/ 234791 h 514350"/>
                <a:gd name="connsiteX5861" fmla="*/ 2376011 w 6400800"/>
                <a:gd name="connsiteY5861" fmla="*/ 211931 h 514350"/>
                <a:gd name="connsiteX5862" fmla="*/ 2376011 w 6400800"/>
                <a:gd name="connsiteY5862" fmla="*/ 244316 h 514350"/>
                <a:gd name="connsiteX5863" fmla="*/ 2376964 w 6400800"/>
                <a:gd name="connsiteY5863" fmla="*/ 290989 h 514350"/>
                <a:gd name="connsiteX5864" fmla="*/ 2378869 w 6400800"/>
                <a:gd name="connsiteY5864" fmla="*/ 295751 h 514350"/>
                <a:gd name="connsiteX5865" fmla="*/ 2362676 w 6400800"/>
                <a:gd name="connsiteY5865" fmla="*/ 180499 h 514350"/>
                <a:gd name="connsiteX5866" fmla="*/ 2368391 w 6400800"/>
                <a:gd name="connsiteY5866" fmla="*/ 166211 h 514350"/>
                <a:gd name="connsiteX5867" fmla="*/ 2377916 w 6400800"/>
                <a:gd name="connsiteY5867" fmla="*/ 140494 h 514350"/>
                <a:gd name="connsiteX5868" fmla="*/ 2378869 w 6400800"/>
                <a:gd name="connsiteY5868" fmla="*/ 143351 h 514350"/>
                <a:gd name="connsiteX5869" fmla="*/ 2378869 w 6400800"/>
                <a:gd name="connsiteY5869" fmla="*/ 152876 h 514350"/>
                <a:gd name="connsiteX5870" fmla="*/ 2377916 w 6400800"/>
                <a:gd name="connsiteY5870" fmla="*/ 147161 h 514350"/>
                <a:gd name="connsiteX5871" fmla="*/ 2377916 w 6400800"/>
                <a:gd name="connsiteY5871" fmla="*/ 173831 h 514350"/>
                <a:gd name="connsiteX5872" fmla="*/ 2377916 w 6400800"/>
                <a:gd name="connsiteY5872" fmla="*/ 203359 h 514350"/>
                <a:gd name="connsiteX5873" fmla="*/ 2362676 w 6400800"/>
                <a:gd name="connsiteY5873" fmla="*/ 227171 h 514350"/>
                <a:gd name="connsiteX5874" fmla="*/ 2360771 w 6400800"/>
                <a:gd name="connsiteY5874" fmla="*/ 185261 h 514350"/>
                <a:gd name="connsiteX5875" fmla="*/ 2362676 w 6400800"/>
                <a:gd name="connsiteY5875" fmla="*/ 180499 h 514350"/>
                <a:gd name="connsiteX5876" fmla="*/ 2340769 w 6400800"/>
                <a:gd name="connsiteY5876" fmla="*/ 241459 h 514350"/>
                <a:gd name="connsiteX5877" fmla="*/ 2342674 w 6400800"/>
                <a:gd name="connsiteY5877" fmla="*/ 235744 h 514350"/>
                <a:gd name="connsiteX5878" fmla="*/ 2347436 w 6400800"/>
                <a:gd name="connsiteY5878" fmla="*/ 221456 h 514350"/>
                <a:gd name="connsiteX5879" fmla="*/ 2359819 w 6400800"/>
                <a:gd name="connsiteY5879" fmla="*/ 187166 h 514350"/>
                <a:gd name="connsiteX5880" fmla="*/ 2355056 w 6400800"/>
                <a:gd name="connsiteY5880" fmla="*/ 236696 h 514350"/>
                <a:gd name="connsiteX5881" fmla="*/ 2353151 w 6400800"/>
                <a:gd name="connsiteY5881" fmla="*/ 230029 h 514350"/>
                <a:gd name="connsiteX5882" fmla="*/ 2354104 w 6400800"/>
                <a:gd name="connsiteY5882" fmla="*/ 241459 h 514350"/>
                <a:gd name="connsiteX5883" fmla="*/ 2344579 w 6400800"/>
                <a:gd name="connsiteY5883" fmla="*/ 259556 h 514350"/>
                <a:gd name="connsiteX5884" fmla="*/ 2344579 w 6400800"/>
                <a:gd name="connsiteY5884" fmla="*/ 259556 h 514350"/>
                <a:gd name="connsiteX5885" fmla="*/ 2339816 w 6400800"/>
                <a:gd name="connsiteY5885" fmla="*/ 245269 h 514350"/>
                <a:gd name="connsiteX5886" fmla="*/ 2340769 w 6400800"/>
                <a:gd name="connsiteY5886" fmla="*/ 241459 h 514350"/>
                <a:gd name="connsiteX5887" fmla="*/ 2344579 w 6400800"/>
                <a:gd name="connsiteY5887" fmla="*/ 320516 h 514350"/>
                <a:gd name="connsiteX5888" fmla="*/ 2339816 w 6400800"/>
                <a:gd name="connsiteY5888" fmla="*/ 310991 h 514350"/>
                <a:gd name="connsiteX5889" fmla="*/ 2339816 w 6400800"/>
                <a:gd name="connsiteY5889" fmla="*/ 310039 h 514350"/>
                <a:gd name="connsiteX5890" fmla="*/ 2344579 w 6400800"/>
                <a:gd name="connsiteY5890" fmla="*/ 320516 h 514350"/>
                <a:gd name="connsiteX5891" fmla="*/ 2337911 w 6400800"/>
                <a:gd name="connsiteY5891" fmla="*/ 317659 h 514350"/>
                <a:gd name="connsiteX5892" fmla="*/ 2341721 w 6400800"/>
                <a:gd name="connsiteY5892" fmla="*/ 327184 h 514350"/>
                <a:gd name="connsiteX5893" fmla="*/ 2336959 w 6400800"/>
                <a:gd name="connsiteY5893" fmla="*/ 321469 h 514350"/>
                <a:gd name="connsiteX5894" fmla="*/ 2337911 w 6400800"/>
                <a:gd name="connsiteY5894" fmla="*/ 317659 h 514350"/>
                <a:gd name="connsiteX5895" fmla="*/ 2332196 w 6400800"/>
                <a:gd name="connsiteY5895" fmla="*/ 280511 h 514350"/>
                <a:gd name="connsiteX5896" fmla="*/ 2333149 w 6400800"/>
                <a:gd name="connsiteY5896" fmla="*/ 283369 h 514350"/>
                <a:gd name="connsiteX5897" fmla="*/ 2332196 w 6400800"/>
                <a:gd name="connsiteY5897" fmla="*/ 281464 h 514350"/>
                <a:gd name="connsiteX5898" fmla="*/ 2332196 w 6400800"/>
                <a:gd name="connsiteY5898" fmla="*/ 280511 h 514350"/>
                <a:gd name="connsiteX5899" fmla="*/ 2330291 w 6400800"/>
                <a:gd name="connsiteY5899" fmla="*/ 289084 h 514350"/>
                <a:gd name="connsiteX5900" fmla="*/ 2331244 w 6400800"/>
                <a:gd name="connsiteY5900" fmla="*/ 290989 h 514350"/>
                <a:gd name="connsiteX5901" fmla="*/ 2330291 w 6400800"/>
                <a:gd name="connsiteY5901" fmla="*/ 292894 h 514350"/>
                <a:gd name="connsiteX5902" fmla="*/ 2329339 w 6400800"/>
                <a:gd name="connsiteY5902" fmla="*/ 290989 h 514350"/>
                <a:gd name="connsiteX5903" fmla="*/ 2330291 w 6400800"/>
                <a:gd name="connsiteY5903" fmla="*/ 289084 h 514350"/>
                <a:gd name="connsiteX5904" fmla="*/ 2329339 w 6400800"/>
                <a:gd name="connsiteY5904" fmla="*/ 293846 h 514350"/>
                <a:gd name="connsiteX5905" fmla="*/ 2329339 w 6400800"/>
                <a:gd name="connsiteY5905" fmla="*/ 292894 h 514350"/>
                <a:gd name="connsiteX5906" fmla="*/ 2330291 w 6400800"/>
                <a:gd name="connsiteY5906" fmla="*/ 294799 h 514350"/>
                <a:gd name="connsiteX5907" fmla="*/ 2328386 w 6400800"/>
                <a:gd name="connsiteY5907" fmla="*/ 299561 h 514350"/>
                <a:gd name="connsiteX5908" fmla="*/ 2328386 w 6400800"/>
                <a:gd name="connsiteY5908" fmla="*/ 298609 h 514350"/>
                <a:gd name="connsiteX5909" fmla="*/ 2329339 w 6400800"/>
                <a:gd name="connsiteY5909" fmla="*/ 293846 h 514350"/>
                <a:gd name="connsiteX5910" fmla="*/ 2313146 w 6400800"/>
                <a:gd name="connsiteY5910" fmla="*/ 194786 h 514350"/>
                <a:gd name="connsiteX5911" fmla="*/ 2315051 w 6400800"/>
                <a:gd name="connsiteY5911" fmla="*/ 201454 h 514350"/>
                <a:gd name="connsiteX5912" fmla="*/ 2316004 w 6400800"/>
                <a:gd name="connsiteY5912" fmla="*/ 205264 h 514350"/>
                <a:gd name="connsiteX5913" fmla="*/ 2314099 w 6400800"/>
                <a:gd name="connsiteY5913" fmla="*/ 214789 h 514350"/>
                <a:gd name="connsiteX5914" fmla="*/ 2314099 w 6400800"/>
                <a:gd name="connsiteY5914" fmla="*/ 214789 h 514350"/>
                <a:gd name="connsiteX5915" fmla="*/ 2310289 w 6400800"/>
                <a:gd name="connsiteY5915" fmla="*/ 207169 h 514350"/>
                <a:gd name="connsiteX5916" fmla="*/ 2313146 w 6400800"/>
                <a:gd name="connsiteY5916" fmla="*/ 194786 h 514350"/>
                <a:gd name="connsiteX5917" fmla="*/ 2304574 w 6400800"/>
                <a:gd name="connsiteY5917" fmla="*/ 197644 h 514350"/>
                <a:gd name="connsiteX5918" fmla="*/ 2305526 w 6400800"/>
                <a:gd name="connsiteY5918" fmla="*/ 200501 h 514350"/>
                <a:gd name="connsiteX5919" fmla="*/ 2303621 w 6400800"/>
                <a:gd name="connsiteY5919" fmla="*/ 205264 h 514350"/>
                <a:gd name="connsiteX5920" fmla="*/ 2304574 w 6400800"/>
                <a:gd name="connsiteY5920" fmla="*/ 197644 h 514350"/>
                <a:gd name="connsiteX5921" fmla="*/ 2297906 w 6400800"/>
                <a:gd name="connsiteY5921" fmla="*/ 272891 h 514350"/>
                <a:gd name="connsiteX5922" fmla="*/ 2298859 w 6400800"/>
                <a:gd name="connsiteY5922" fmla="*/ 256699 h 514350"/>
                <a:gd name="connsiteX5923" fmla="*/ 2299811 w 6400800"/>
                <a:gd name="connsiteY5923" fmla="*/ 250984 h 514350"/>
                <a:gd name="connsiteX5924" fmla="*/ 2308384 w 6400800"/>
                <a:gd name="connsiteY5924" fmla="*/ 211931 h 514350"/>
                <a:gd name="connsiteX5925" fmla="*/ 2309336 w 6400800"/>
                <a:gd name="connsiteY5925" fmla="*/ 215741 h 514350"/>
                <a:gd name="connsiteX5926" fmla="*/ 2311241 w 6400800"/>
                <a:gd name="connsiteY5926" fmla="*/ 221456 h 514350"/>
                <a:gd name="connsiteX5927" fmla="*/ 2311241 w 6400800"/>
                <a:gd name="connsiteY5927" fmla="*/ 221456 h 514350"/>
                <a:gd name="connsiteX5928" fmla="*/ 2304574 w 6400800"/>
                <a:gd name="connsiteY5928" fmla="*/ 253841 h 514350"/>
                <a:gd name="connsiteX5929" fmla="*/ 2302669 w 6400800"/>
                <a:gd name="connsiteY5929" fmla="*/ 251936 h 514350"/>
                <a:gd name="connsiteX5930" fmla="*/ 2304574 w 6400800"/>
                <a:gd name="connsiteY5930" fmla="*/ 253841 h 514350"/>
                <a:gd name="connsiteX5931" fmla="*/ 2299811 w 6400800"/>
                <a:gd name="connsiteY5931" fmla="*/ 274796 h 514350"/>
                <a:gd name="connsiteX5932" fmla="*/ 2294096 w 6400800"/>
                <a:gd name="connsiteY5932" fmla="*/ 300514 h 514350"/>
                <a:gd name="connsiteX5933" fmla="*/ 2297906 w 6400800"/>
                <a:gd name="connsiteY5933" fmla="*/ 272891 h 514350"/>
                <a:gd name="connsiteX5934" fmla="*/ 2271236 w 6400800"/>
                <a:gd name="connsiteY5934" fmla="*/ 369094 h 514350"/>
                <a:gd name="connsiteX5935" fmla="*/ 2270284 w 6400800"/>
                <a:gd name="connsiteY5935" fmla="*/ 376714 h 514350"/>
                <a:gd name="connsiteX5936" fmla="*/ 2270284 w 6400800"/>
                <a:gd name="connsiteY5936" fmla="*/ 376714 h 514350"/>
                <a:gd name="connsiteX5937" fmla="*/ 2270284 w 6400800"/>
                <a:gd name="connsiteY5937" fmla="*/ 372904 h 514350"/>
                <a:gd name="connsiteX5938" fmla="*/ 2271236 w 6400800"/>
                <a:gd name="connsiteY5938" fmla="*/ 369094 h 514350"/>
                <a:gd name="connsiteX5939" fmla="*/ 2252186 w 6400800"/>
                <a:gd name="connsiteY5939" fmla="*/ 297656 h 514350"/>
                <a:gd name="connsiteX5940" fmla="*/ 2251234 w 6400800"/>
                <a:gd name="connsiteY5940" fmla="*/ 311944 h 514350"/>
                <a:gd name="connsiteX5941" fmla="*/ 2250281 w 6400800"/>
                <a:gd name="connsiteY5941" fmla="*/ 308134 h 514350"/>
                <a:gd name="connsiteX5942" fmla="*/ 2252186 w 6400800"/>
                <a:gd name="connsiteY5942" fmla="*/ 297656 h 514350"/>
                <a:gd name="connsiteX5943" fmla="*/ 2215991 w 6400800"/>
                <a:gd name="connsiteY5943" fmla="*/ 252889 h 514350"/>
                <a:gd name="connsiteX5944" fmla="*/ 2215991 w 6400800"/>
                <a:gd name="connsiteY5944" fmla="*/ 256699 h 514350"/>
                <a:gd name="connsiteX5945" fmla="*/ 2215991 w 6400800"/>
                <a:gd name="connsiteY5945" fmla="*/ 256699 h 514350"/>
                <a:gd name="connsiteX5946" fmla="*/ 2215991 w 6400800"/>
                <a:gd name="connsiteY5946" fmla="*/ 252889 h 514350"/>
                <a:gd name="connsiteX5947" fmla="*/ 2211229 w 6400800"/>
                <a:gd name="connsiteY5947" fmla="*/ 281464 h 514350"/>
                <a:gd name="connsiteX5948" fmla="*/ 2214086 w 6400800"/>
                <a:gd name="connsiteY5948" fmla="*/ 260509 h 514350"/>
                <a:gd name="connsiteX5949" fmla="*/ 2215039 w 6400800"/>
                <a:gd name="connsiteY5949" fmla="*/ 261461 h 514350"/>
                <a:gd name="connsiteX5950" fmla="*/ 2215039 w 6400800"/>
                <a:gd name="connsiteY5950" fmla="*/ 267176 h 514350"/>
                <a:gd name="connsiteX5951" fmla="*/ 2212181 w 6400800"/>
                <a:gd name="connsiteY5951" fmla="*/ 299561 h 514350"/>
                <a:gd name="connsiteX5952" fmla="*/ 2206466 w 6400800"/>
                <a:gd name="connsiteY5952" fmla="*/ 309086 h 514350"/>
                <a:gd name="connsiteX5953" fmla="*/ 2211229 w 6400800"/>
                <a:gd name="connsiteY5953" fmla="*/ 281464 h 514350"/>
                <a:gd name="connsiteX5954" fmla="*/ 2205514 w 6400800"/>
                <a:gd name="connsiteY5954" fmla="*/ 337661 h 514350"/>
                <a:gd name="connsiteX5955" fmla="*/ 2204561 w 6400800"/>
                <a:gd name="connsiteY5955" fmla="*/ 339566 h 514350"/>
                <a:gd name="connsiteX5956" fmla="*/ 2204561 w 6400800"/>
                <a:gd name="connsiteY5956" fmla="*/ 340519 h 514350"/>
                <a:gd name="connsiteX5957" fmla="*/ 2205514 w 6400800"/>
                <a:gd name="connsiteY5957" fmla="*/ 337661 h 514350"/>
                <a:gd name="connsiteX5958" fmla="*/ 2183606 w 6400800"/>
                <a:gd name="connsiteY5958" fmla="*/ 336709 h 514350"/>
                <a:gd name="connsiteX5959" fmla="*/ 2185511 w 6400800"/>
                <a:gd name="connsiteY5959" fmla="*/ 345281 h 514350"/>
                <a:gd name="connsiteX5960" fmla="*/ 2184559 w 6400800"/>
                <a:gd name="connsiteY5960" fmla="*/ 350044 h 514350"/>
                <a:gd name="connsiteX5961" fmla="*/ 2183606 w 6400800"/>
                <a:gd name="connsiteY5961" fmla="*/ 340519 h 514350"/>
                <a:gd name="connsiteX5962" fmla="*/ 2183606 w 6400800"/>
                <a:gd name="connsiteY5962" fmla="*/ 337661 h 514350"/>
                <a:gd name="connsiteX5963" fmla="*/ 2183606 w 6400800"/>
                <a:gd name="connsiteY5963" fmla="*/ 336709 h 514350"/>
                <a:gd name="connsiteX5964" fmla="*/ 2178844 w 6400800"/>
                <a:gd name="connsiteY5964" fmla="*/ 345281 h 514350"/>
                <a:gd name="connsiteX5965" fmla="*/ 2178844 w 6400800"/>
                <a:gd name="connsiteY5965" fmla="*/ 357664 h 514350"/>
                <a:gd name="connsiteX5966" fmla="*/ 2175986 w 6400800"/>
                <a:gd name="connsiteY5966" fmla="*/ 350996 h 514350"/>
                <a:gd name="connsiteX5967" fmla="*/ 2178844 w 6400800"/>
                <a:gd name="connsiteY5967" fmla="*/ 345281 h 514350"/>
                <a:gd name="connsiteX5968" fmla="*/ 2150269 w 6400800"/>
                <a:gd name="connsiteY5968" fmla="*/ 278606 h 514350"/>
                <a:gd name="connsiteX5969" fmla="*/ 2162651 w 6400800"/>
                <a:gd name="connsiteY5969" fmla="*/ 232886 h 514350"/>
                <a:gd name="connsiteX5970" fmla="*/ 2161699 w 6400800"/>
                <a:gd name="connsiteY5970" fmla="*/ 235744 h 514350"/>
                <a:gd name="connsiteX5971" fmla="*/ 2157889 w 6400800"/>
                <a:gd name="connsiteY5971" fmla="*/ 253841 h 514350"/>
                <a:gd name="connsiteX5972" fmla="*/ 2154079 w 6400800"/>
                <a:gd name="connsiteY5972" fmla="*/ 274796 h 514350"/>
                <a:gd name="connsiteX5973" fmla="*/ 2151221 w 6400800"/>
                <a:gd name="connsiteY5973" fmla="*/ 293846 h 514350"/>
                <a:gd name="connsiteX5974" fmla="*/ 2148364 w 6400800"/>
                <a:gd name="connsiteY5974" fmla="*/ 288131 h 514350"/>
                <a:gd name="connsiteX5975" fmla="*/ 2150269 w 6400800"/>
                <a:gd name="connsiteY5975" fmla="*/ 296704 h 514350"/>
                <a:gd name="connsiteX5976" fmla="*/ 2147411 w 6400800"/>
                <a:gd name="connsiteY5976" fmla="*/ 314801 h 514350"/>
                <a:gd name="connsiteX5977" fmla="*/ 2140744 w 6400800"/>
                <a:gd name="connsiteY5977" fmla="*/ 305276 h 514350"/>
                <a:gd name="connsiteX5978" fmla="*/ 2150269 w 6400800"/>
                <a:gd name="connsiteY5978" fmla="*/ 278606 h 514350"/>
                <a:gd name="connsiteX5979" fmla="*/ 2142649 w 6400800"/>
                <a:gd name="connsiteY5979" fmla="*/ 305276 h 514350"/>
                <a:gd name="connsiteX5980" fmla="*/ 2148364 w 6400800"/>
                <a:gd name="connsiteY5980" fmla="*/ 319564 h 514350"/>
                <a:gd name="connsiteX5981" fmla="*/ 2148364 w 6400800"/>
                <a:gd name="connsiteY5981" fmla="*/ 320516 h 514350"/>
                <a:gd name="connsiteX5982" fmla="*/ 2148364 w 6400800"/>
                <a:gd name="connsiteY5982" fmla="*/ 321469 h 514350"/>
                <a:gd name="connsiteX5983" fmla="*/ 2145506 w 6400800"/>
                <a:gd name="connsiteY5983" fmla="*/ 343376 h 514350"/>
                <a:gd name="connsiteX5984" fmla="*/ 2139791 w 6400800"/>
                <a:gd name="connsiteY5984" fmla="*/ 324326 h 514350"/>
                <a:gd name="connsiteX5985" fmla="*/ 2138839 w 6400800"/>
                <a:gd name="connsiteY5985" fmla="*/ 320516 h 514350"/>
                <a:gd name="connsiteX5986" fmla="*/ 2142649 w 6400800"/>
                <a:gd name="connsiteY5986" fmla="*/ 305276 h 514350"/>
                <a:gd name="connsiteX5987" fmla="*/ 2058829 w 6400800"/>
                <a:gd name="connsiteY5987" fmla="*/ 353854 h 514350"/>
                <a:gd name="connsiteX5988" fmla="*/ 2056924 w 6400800"/>
                <a:gd name="connsiteY5988" fmla="*/ 366236 h 514350"/>
                <a:gd name="connsiteX5989" fmla="*/ 2055971 w 6400800"/>
                <a:gd name="connsiteY5989" fmla="*/ 361474 h 514350"/>
                <a:gd name="connsiteX5990" fmla="*/ 2054066 w 6400800"/>
                <a:gd name="connsiteY5990" fmla="*/ 352901 h 514350"/>
                <a:gd name="connsiteX5991" fmla="*/ 2054066 w 6400800"/>
                <a:gd name="connsiteY5991" fmla="*/ 351949 h 514350"/>
                <a:gd name="connsiteX5992" fmla="*/ 2059781 w 6400800"/>
                <a:gd name="connsiteY5992" fmla="*/ 338614 h 514350"/>
                <a:gd name="connsiteX5993" fmla="*/ 2060734 w 6400800"/>
                <a:gd name="connsiteY5993" fmla="*/ 343376 h 514350"/>
                <a:gd name="connsiteX5994" fmla="*/ 2058829 w 6400800"/>
                <a:gd name="connsiteY5994" fmla="*/ 353854 h 514350"/>
                <a:gd name="connsiteX5995" fmla="*/ 2081689 w 6400800"/>
                <a:gd name="connsiteY5995" fmla="*/ 350044 h 514350"/>
                <a:gd name="connsiteX5996" fmla="*/ 2079784 w 6400800"/>
                <a:gd name="connsiteY5996" fmla="*/ 354806 h 514350"/>
                <a:gd name="connsiteX5997" fmla="*/ 2077879 w 6400800"/>
                <a:gd name="connsiteY5997" fmla="*/ 347186 h 514350"/>
                <a:gd name="connsiteX5998" fmla="*/ 2077879 w 6400800"/>
                <a:gd name="connsiteY5998" fmla="*/ 344329 h 514350"/>
                <a:gd name="connsiteX5999" fmla="*/ 2080736 w 6400800"/>
                <a:gd name="connsiteY5999" fmla="*/ 348139 h 514350"/>
                <a:gd name="connsiteX6000" fmla="*/ 2081689 w 6400800"/>
                <a:gd name="connsiteY6000" fmla="*/ 350044 h 514350"/>
                <a:gd name="connsiteX6001" fmla="*/ 2081689 w 6400800"/>
                <a:gd name="connsiteY6001" fmla="*/ 350044 h 514350"/>
                <a:gd name="connsiteX6002" fmla="*/ 2081689 w 6400800"/>
                <a:gd name="connsiteY6002" fmla="*/ 339566 h 514350"/>
                <a:gd name="connsiteX6003" fmla="*/ 2081689 w 6400800"/>
                <a:gd name="connsiteY6003" fmla="*/ 341471 h 514350"/>
                <a:gd name="connsiteX6004" fmla="*/ 2078831 w 6400800"/>
                <a:gd name="connsiteY6004" fmla="*/ 337661 h 514350"/>
                <a:gd name="connsiteX6005" fmla="*/ 2079784 w 6400800"/>
                <a:gd name="connsiteY6005" fmla="*/ 330041 h 514350"/>
                <a:gd name="connsiteX6006" fmla="*/ 2081689 w 6400800"/>
                <a:gd name="connsiteY6006" fmla="*/ 339566 h 514350"/>
                <a:gd name="connsiteX6007" fmla="*/ 2081689 w 6400800"/>
                <a:gd name="connsiteY6007" fmla="*/ 339566 h 514350"/>
                <a:gd name="connsiteX6008" fmla="*/ 2085499 w 6400800"/>
                <a:gd name="connsiteY6008" fmla="*/ 290036 h 514350"/>
                <a:gd name="connsiteX6009" fmla="*/ 2084546 w 6400800"/>
                <a:gd name="connsiteY6009" fmla="*/ 307181 h 514350"/>
                <a:gd name="connsiteX6010" fmla="*/ 2083594 w 6400800"/>
                <a:gd name="connsiteY6010" fmla="*/ 303371 h 514350"/>
                <a:gd name="connsiteX6011" fmla="*/ 2086451 w 6400800"/>
                <a:gd name="connsiteY6011" fmla="*/ 273844 h 514350"/>
                <a:gd name="connsiteX6012" fmla="*/ 2087404 w 6400800"/>
                <a:gd name="connsiteY6012" fmla="*/ 267176 h 514350"/>
                <a:gd name="connsiteX6013" fmla="*/ 2085499 w 6400800"/>
                <a:gd name="connsiteY6013" fmla="*/ 290036 h 514350"/>
                <a:gd name="connsiteX6014" fmla="*/ 2089309 w 6400800"/>
                <a:gd name="connsiteY6014" fmla="*/ 180499 h 514350"/>
                <a:gd name="connsiteX6015" fmla="*/ 2089309 w 6400800"/>
                <a:gd name="connsiteY6015" fmla="*/ 200501 h 514350"/>
                <a:gd name="connsiteX6016" fmla="*/ 2086451 w 6400800"/>
                <a:gd name="connsiteY6016" fmla="*/ 192881 h 514350"/>
                <a:gd name="connsiteX6017" fmla="*/ 2089309 w 6400800"/>
                <a:gd name="connsiteY6017" fmla="*/ 180499 h 514350"/>
                <a:gd name="connsiteX6018" fmla="*/ 2072164 w 6400800"/>
                <a:gd name="connsiteY6018" fmla="*/ 241459 h 514350"/>
                <a:gd name="connsiteX6019" fmla="*/ 2086451 w 6400800"/>
                <a:gd name="connsiteY6019" fmla="*/ 193834 h 514350"/>
                <a:gd name="connsiteX6020" fmla="*/ 2090261 w 6400800"/>
                <a:gd name="connsiteY6020" fmla="*/ 207169 h 514350"/>
                <a:gd name="connsiteX6021" fmla="*/ 2090261 w 6400800"/>
                <a:gd name="connsiteY6021" fmla="*/ 208121 h 514350"/>
                <a:gd name="connsiteX6022" fmla="*/ 2075974 w 6400800"/>
                <a:gd name="connsiteY6022" fmla="*/ 271939 h 514350"/>
                <a:gd name="connsiteX6023" fmla="*/ 2074069 w 6400800"/>
                <a:gd name="connsiteY6023" fmla="*/ 282416 h 514350"/>
                <a:gd name="connsiteX6024" fmla="*/ 2068354 w 6400800"/>
                <a:gd name="connsiteY6024" fmla="*/ 271939 h 514350"/>
                <a:gd name="connsiteX6025" fmla="*/ 2065496 w 6400800"/>
                <a:gd name="connsiteY6025" fmla="*/ 266224 h 514350"/>
                <a:gd name="connsiteX6026" fmla="*/ 2072164 w 6400800"/>
                <a:gd name="connsiteY6026" fmla="*/ 241459 h 514350"/>
                <a:gd name="connsiteX6027" fmla="*/ 2062639 w 6400800"/>
                <a:gd name="connsiteY6027" fmla="*/ 270034 h 514350"/>
                <a:gd name="connsiteX6028" fmla="*/ 2063591 w 6400800"/>
                <a:gd name="connsiteY6028" fmla="*/ 272891 h 514350"/>
                <a:gd name="connsiteX6029" fmla="*/ 2069306 w 6400800"/>
                <a:gd name="connsiteY6029" fmla="*/ 292894 h 514350"/>
                <a:gd name="connsiteX6030" fmla="*/ 2070259 w 6400800"/>
                <a:gd name="connsiteY6030" fmla="*/ 294799 h 514350"/>
                <a:gd name="connsiteX6031" fmla="*/ 2067401 w 6400800"/>
                <a:gd name="connsiteY6031" fmla="*/ 310039 h 514350"/>
                <a:gd name="connsiteX6032" fmla="*/ 2065496 w 6400800"/>
                <a:gd name="connsiteY6032" fmla="*/ 303371 h 514350"/>
                <a:gd name="connsiteX6033" fmla="*/ 2058829 w 6400800"/>
                <a:gd name="connsiteY6033" fmla="*/ 284321 h 514350"/>
                <a:gd name="connsiteX6034" fmla="*/ 2062639 w 6400800"/>
                <a:gd name="connsiteY6034" fmla="*/ 270034 h 514350"/>
                <a:gd name="connsiteX6035" fmla="*/ 2053114 w 6400800"/>
                <a:gd name="connsiteY6035" fmla="*/ 301466 h 514350"/>
                <a:gd name="connsiteX6036" fmla="*/ 2054066 w 6400800"/>
                <a:gd name="connsiteY6036" fmla="*/ 306229 h 514350"/>
                <a:gd name="connsiteX6037" fmla="*/ 2056924 w 6400800"/>
                <a:gd name="connsiteY6037" fmla="*/ 320516 h 514350"/>
                <a:gd name="connsiteX6038" fmla="*/ 2055971 w 6400800"/>
                <a:gd name="connsiteY6038" fmla="*/ 320516 h 514350"/>
                <a:gd name="connsiteX6039" fmla="*/ 2049304 w 6400800"/>
                <a:gd name="connsiteY6039" fmla="*/ 317659 h 514350"/>
                <a:gd name="connsiteX6040" fmla="*/ 2055971 w 6400800"/>
                <a:gd name="connsiteY6040" fmla="*/ 321469 h 514350"/>
                <a:gd name="connsiteX6041" fmla="*/ 2057876 w 6400800"/>
                <a:gd name="connsiteY6041" fmla="*/ 322421 h 514350"/>
                <a:gd name="connsiteX6042" fmla="*/ 2059781 w 6400800"/>
                <a:gd name="connsiteY6042" fmla="*/ 332899 h 514350"/>
                <a:gd name="connsiteX6043" fmla="*/ 2053114 w 6400800"/>
                <a:gd name="connsiteY6043" fmla="*/ 342424 h 514350"/>
                <a:gd name="connsiteX6044" fmla="*/ 2049304 w 6400800"/>
                <a:gd name="connsiteY6044" fmla="*/ 321469 h 514350"/>
                <a:gd name="connsiteX6045" fmla="*/ 2049304 w 6400800"/>
                <a:gd name="connsiteY6045" fmla="*/ 315754 h 514350"/>
                <a:gd name="connsiteX6046" fmla="*/ 2053114 w 6400800"/>
                <a:gd name="connsiteY6046" fmla="*/ 301466 h 514350"/>
                <a:gd name="connsiteX6047" fmla="*/ 2044541 w 6400800"/>
                <a:gd name="connsiteY6047" fmla="*/ 260509 h 514350"/>
                <a:gd name="connsiteX6048" fmla="*/ 2044541 w 6400800"/>
                <a:gd name="connsiteY6048" fmla="*/ 260509 h 514350"/>
                <a:gd name="connsiteX6049" fmla="*/ 2044541 w 6400800"/>
                <a:gd name="connsiteY6049" fmla="*/ 259556 h 514350"/>
                <a:gd name="connsiteX6050" fmla="*/ 2044541 w 6400800"/>
                <a:gd name="connsiteY6050" fmla="*/ 260509 h 514350"/>
                <a:gd name="connsiteX6051" fmla="*/ 2019776 w 6400800"/>
                <a:gd name="connsiteY6051" fmla="*/ 188119 h 514350"/>
                <a:gd name="connsiteX6052" fmla="*/ 2019776 w 6400800"/>
                <a:gd name="connsiteY6052" fmla="*/ 185261 h 514350"/>
                <a:gd name="connsiteX6053" fmla="*/ 2020729 w 6400800"/>
                <a:gd name="connsiteY6053" fmla="*/ 177641 h 514350"/>
                <a:gd name="connsiteX6054" fmla="*/ 2020729 w 6400800"/>
                <a:gd name="connsiteY6054" fmla="*/ 189071 h 514350"/>
                <a:gd name="connsiteX6055" fmla="*/ 2021681 w 6400800"/>
                <a:gd name="connsiteY6055" fmla="*/ 220504 h 514350"/>
                <a:gd name="connsiteX6056" fmla="*/ 2023586 w 6400800"/>
                <a:gd name="connsiteY6056" fmla="*/ 244316 h 514350"/>
                <a:gd name="connsiteX6057" fmla="*/ 2022634 w 6400800"/>
                <a:gd name="connsiteY6057" fmla="*/ 247174 h 514350"/>
                <a:gd name="connsiteX6058" fmla="*/ 2016919 w 6400800"/>
                <a:gd name="connsiteY6058" fmla="*/ 222409 h 514350"/>
                <a:gd name="connsiteX6059" fmla="*/ 2019776 w 6400800"/>
                <a:gd name="connsiteY6059" fmla="*/ 188119 h 514350"/>
                <a:gd name="connsiteX6060" fmla="*/ 1999774 w 6400800"/>
                <a:gd name="connsiteY6060" fmla="*/ 298609 h 514350"/>
                <a:gd name="connsiteX6061" fmla="*/ 1999774 w 6400800"/>
                <a:gd name="connsiteY6061" fmla="*/ 304324 h 514350"/>
                <a:gd name="connsiteX6062" fmla="*/ 1997869 w 6400800"/>
                <a:gd name="connsiteY6062" fmla="*/ 310039 h 514350"/>
                <a:gd name="connsiteX6063" fmla="*/ 1999774 w 6400800"/>
                <a:gd name="connsiteY6063" fmla="*/ 298609 h 514350"/>
                <a:gd name="connsiteX6064" fmla="*/ 1992154 w 6400800"/>
                <a:gd name="connsiteY6064" fmla="*/ 349091 h 514350"/>
                <a:gd name="connsiteX6065" fmla="*/ 1992154 w 6400800"/>
                <a:gd name="connsiteY6065" fmla="*/ 359569 h 514350"/>
                <a:gd name="connsiteX6066" fmla="*/ 1992154 w 6400800"/>
                <a:gd name="connsiteY6066" fmla="*/ 369094 h 514350"/>
                <a:gd name="connsiteX6067" fmla="*/ 1988344 w 6400800"/>
                <a:gd name="connsiteY6067" fmla="*/ 373856 h 514350"/>
                <a:gd name="connsiteX6068" fmla="*/ 1992154 w 6400800"/>
                <a:gd name="connsiteY6068" fmla="*/ 349091 h 514350"/>
                <a:gd name="connsiteX6069" fmla="*/ 1987391 w 6400800"/>
                <a:gd name="connsiteY6069" fmla="*/ 381476 h 514350"/>
                <a:gd name="connsiteX6070" fmla="*/ 1987391 w 6400800"/>
                <a:gd name="connsiteY6070" fmla="*/ 381476 h 514350"/>
                <a:gd name="connsiteX6071" fmla="*/ 1992154 w 6400800"/>
                <a:gd name="connsiteY6071" fmla="*/ 372904 h 514350"/>
                <a:gd name="connsiteX6072" fmla="*/ 1992154 w 6400800"/>
                <a:gd name="connsiteY6072" fmla="*/ 379571 h 514350"/>
                <a:gd name="connsiteX6073" fmla="*/ 1991201 w 6400800"/>
                <a:gd name="connsiteY6073" fmla="*/ 386239 h 514350"/>
                <a:gd name="connsiteX6074" fmla="*/ 1988344 w 6400800"/>
                <a:gd name="connsiteY6074" fmla="*/ 400526 h 514350"/>
                <a:gd name="connsiteX6075" fmla="*/ 1988344 w 6400800"/>
                <a:gd name="connsiteY6075" fmla="*/ 399574 h 514350"/>
                <a:gd name="connsiteX6076" fmla="*/ 1985486 w 6400800"/>
                <a:gd name="connsiteY6076" fmla="*/ 392906 h 514350"/>
                <a:gd name="connsiteX6077" fmla="*/ 1987391 w 6400800"/>
                <a:gd name="connsiteY6077" fmla="*/ 381476 h 514350"/>
                <a:gd name="connsiteX6078" fmla="*/ 1968341 w 6400800"/>
                <a:gd name="connsiteY6078" fmla="*/ 290989 h 514350"/>
                <a:gd name="connsiteX6079" fmla="*/ 1967389 w 6400800"/>
                <a:gd name="connsiteY6079" fmla="*/ 297656 h 514350"/>
                <a:gd name="connsiteX6080" fmla="*/ 1966436 w 6400800"/>
                <a:gd name="connsiteY6080" fmla="*/ 305276 h 514350"/>
                <a:gd name="connsiteX6081" fmla="*/ 1965484 w 6400800"/>
                <a:gd name="connsiteY6081" fmla="*/ 318611 h 514350"/>
                <a:gd name="connsiteX6082" fmla="*/ 1964531 w 6400800"/>
                <a:gd name="connsiteY6082" fmla="*/ 304324 h 514350"/>
                <a:gd name="connsiteX6083" fmla="*/ 1964531 w 6400800"/>
                <a:gd name="connsiteY6083" fmla="*/ 300514 h 514350"/>
                <a:gd name="connsiteX6084" fmla="*/ 1968341 w 6400800"/>
                <a:gd name="connsiteY6084" fmla="*/ 290989 h 514350"/>
                <a:gd name="connsiteX6085" fmla="*/ 1937861 w 6400800"/>
                <a:gd name="connsiteY6085" fmla="*/ 310039 h 514350"/>
                <a:gd name="connsiteX6086" fmla="*/ 1937861 w 6400800"/>
                <a:gd name="connsiteY6086" fmla="*/ 302419 h 514350"/>
                <a:gd name="connsiteX6087" fmla="*/ 1937861 w 6400800"/>
                <a:gd name="connsiteY6087" fmla="*/ 295751 h 514350"/>
                <a:gd name="connsiteX6088" fmla="*/ 1938814 w 6400800"/>
                <a:gd name="connsiteY6088" fmla="*/ 306229 h 514350"/>
                <a:gd name="connsiteX6089" fmla="*/ 1937861 w 6400800"/>
                <a:gd name="connsiteY6089" fmla="*/ 310039 h 514350"/>
                <a:gd name="connsiteX6090" fmla="*/ 1938814 w 6400800"/>
                <a:gd name="connsiteY6090" fmla="*/ 272891 h 514350"/>
                <a:gd name="connsiteX6091" fmla="*/ 1936909 w 6400800"/>
                <a:gd name="connsiteY6091" fmla="*/ 266224 h 514350"/>
                <a:gd name="connsiteX6092" fmla="*/ 1936909 w 6400800"/>
                <a:gd name="connsiteY6092" fmla="*/ 261461 h 514350"/>
                <a:gd name="connsiteX6093" fmla="*/ 1936909 w 6400800"/>
                <a:gd name="connsiteY6093" fmla="*/ 246221 h 514350"/>
                <a:gd name="connsiteX6094" fmla="*/ 1938814 w 6400800"/>
                <a:gd name="connsiteY6094" fmla="*/ 272891 h 514350"/>
                <a:gd name="connsiteX6095" fmla="*/ 1900714 w 6400800"/>
                <a:gd name="connsiteY6095" fmla="*/ 338614 h 514350"/>
                <a:gd name="connsiteX6096" fmla="*/ 1900714 w 6400800"/>
                <a:gd name="connsiteY6096" fmla="*/ 333851 h 514350"/>
                <a:gd name="connsiteX6097" fmla="*/ 1902619 w 6400800"/>
                <a:gd name="connsiteY6097" fmla="*/ 329089 h 514350"/>
                <a:gd name="connsiteX6098" fmla="*/ 1904524 w 6400800"/>
                <a:gd name="connsiteY6098" fmla="*/ 325279 h 514350"/>
                <a:gd name="connsiteX6099" fmla="*/ 1900714 w 6400800"/>
                <a:gd name="connsiteY6099" fmla="*/ 338614 h 514350"/>
                <a:gd name="connsiteX6100" fmla="*/ 1915954 w 6400800"/>
                <a:gd name="connsiteY6100" fmla="*/ 436721 h 514350"/>
                <a:gd name="connsiteX6101" fmla="*/ 1915954 w 6400800"/>
                <a:gd name="connsiteY6101" fmla="*/ 433864 h 514350"/>
                <a:gd name="connsiteX6102" fmla="*/ 1916906 w 6400800"/>
                <a:gd name="connsiteY6102" fmla="*/ 434816 h 514350"/>
                <a:gd name="connsiteX6103" fmla="*/ 1915954 w 6400800"/>
                <a:gd name="connsiteY6103" fmla="*/ 436721 h 514350"/>
                <a:gd name="connsiteX6104" fmla="*/ 1920716 w 6400800"/>
                <a:gd name="connsiteY6104" fmla="*/ 401479 h 514350"/>
                <a:gd name="connsiteX6105" fmla="*/ 1919764 w 6400800"/>
                <a:gd name="connsiteY6105" fmla="*/ 407194 h 514350"/>
                <a:gd name="connsiteX6106" fmla="*/ 1917859 w 6400800"/>
                <a:gd name="connsiteY6106" fmla="*/ 404336 h 514350"/>
                <a:gd name="connsiteX6107" fmla="*/ 1919764 w 6400800"/>
                <a:gd name="connsiteY6107" fmla="*/ 398621 h 514350"/>
                <a:gd name="connsiteX6108" fmla="*/ 1920716 w 6400800"/>
                <a:gd name="connsiteY6108" fmla="*/ 401479 h 514350"/>
                <a:gd name="connsiteX6109" fmla="*/ 1917859 w 6400800"/>
                <a:gd name="connsiteY6109" fmla="*/ 331946 h 514350"/>
                <a:gd name="connsiteX6110" fmla="*/ 1919764 w 6400800"/>
                <a:gd name="connsiteY6110" fmla="*/ 337661 h 514350"/>
                <a:gd name="connsiteX6111" fmla="*/ 1919764 w 6400800"/>
                <a:gd name="connsiteY6111" fmla="*/ 337661 h 514350"/>
                <a:gd name="connsiteX6112" fmla="*/ 1918811 w 6400800"/>
                <a:gd name="connsiteY6112" fmla="*/ 338614 h 514350"/>
                <a:gd name="connsiteX6113" fmla="*/ 1916906 w 6400800"/>
                <a:gd name="connsiteY6113" fmla="*/ 342424 h 514350"/>
                <a:gd name="connsiteX6114" fmla="*/ 1916906 w 6400800"/>
                <a:gd name="connsiteY6114" fmla="*/ 341471 h 514350"/>
                <a:gd name="connsiteX6115" fmla="*/ 1915954 w 6400800"/>
                <a:gd name="connsiteY6115" fmla="*/ 344329 h 514350"/>
                <a:gd name="connsiteX6116" fmla="*/ 1915001 w 6400800"/>
                <a:gd name="connsiteY6116" fmla="*/ 345281 h 514350"/>
                <a:gd name="connsiteX6117" fmla="*/ 1917859 w 6400800"/>
                <a:gd name="connsiteY6117" fmla="*/ 331946 h 514350"/>
                <a:gd name="connsiteX6118" fmla="*/ 1919764 w 6400800"/>
                <a:gd name="connsiteY6118" fmla="*/ 360521 h 514350"/>
                <a:gd name="connsiteX6119" fmla="*/ 1919764 w 6400800"/>
                <a:gd name="connsiteY6119" fmla="*/ 364331 h 514350"/>
                <a:gd name="connsiteX6120" fmla="*/ 1915001 w 6400800"/>
                <a:gd name="connsiteY6120" fmla="*/ 373856 h 514350"/>
                <a:gd name="connsiteX6121" fmla="*/ 1908334 w 6400800"/>
                <a:gd name="connsiteY6121" fmla="*/ 388144 h 514350"/>
                <a:gd name="connsiteX6122" fmla="*/ 1907381 w 6400800"/>
                <a:gd name="connsiteY6122" fmla="*/ 387191 h 514350"/>
                <a:gd name="connsiteX6123" fmla="*/ 1907381 w 6400800"/>
                <a:gd name="connsiteY6123" fmla="*/ 385286 h 514350"/>
                <a:gd name="connsiteX6124" fmla="*/ 1910239 w 6400800"/>
                <a:gd name="connsiteY6124" fmla="*/ 380524 h 514350"/>
                <a:gd name="connsiteX6125" fmla="*/ 1919764 w 6400800"/>
                <a:gd name="connsiteY6125" fmla="*/ 360521 h 514350"/>
                <a:gd name="connsiteX6126" fmla="*/ 1910239 w 6400800"/>
                <a:gd name="connsiteY6126" fmla="*/ 299561 h 514350"/>
                <a:gd name="connsiteX6127" fmla="*/ 1908334 w 6400800"/>
                <a:gd name="connsiteY6127" fmla="*/ 305276 h 514350"/>
                <a:gd name="connsiteX6128" fmla="*/ 1908334 w 6400800"/>
                <a:gd name="connsiteY6128" fmla="*/ 305276 h 514350"/>
                <a:gd name="connsiteX6129" fmla="*/ 1910239 w 6400800"/>
                <a:gd name="connsiteY6129" fmla="*/ 299561 h 514350"/>
                <a:gd name="connsiteX6130" fmla="*/ 1906429 w 6400800"/>
                <a:gd name="connsiteY6130" fmla="*/ 313849 h 514350"/>
                <a:gd name="connsiteX6131" fmla="*/ 1908334 w 6400800"/>
                <a:gd name="connsiteY6131" fmla="*/ 309086 h 514350"/>
                <a:gd name="connsiteX6132" fmla="*/ 1908334 w 6400800"/>
                <a:gd name="connsiteY6132" fmla="*/ 310039 h 514350"/>
                <a:gd name="connsiteX6133" fmla="*/ 1906429 w 6400800"/>
                <a:gd name="connsiteY6133" fmla="*/ 315754 h 514350"/>
                <a:gd name="connsiteX6134" fmla="*/ 1905476 w 6400800"/>
                <a:gd name="connsiteY6134" fmla="*/ 316706 h 514350"/>
                <a:gd name="connsiteX6135" fmla="*/ 1906429 w 6400800"/>
                <a:gd name="connsiteY6135" fmla="*/ 313849 h 514350"/>
                <a:gd name="connsiteX6136" fmla="*/ 1893094 w 6400800"/>
                <a:gd name="connsiteY6136" fmla="*/ 259556 h 514350"/>
                <a:gd name="connsiteX6137" fmla="*/ 1894046 w 6400800"/>
                <a:gd name="connsiteY6137" fmla="*/ 256699 h 514350"/>
                <a:gd name="connsiteX6138" fmla="*/ 1894999 w 6400800"/>
                <a:gd name="connsiteY6138" fmla="*/ 256699 h 514350"/>
                <a:gd name="connsiteX6139" fmla="*/ 1899761 w 6400800"/>
                <a:gd name="connsiteY6139" fmla="*/ 260509 h 514350"/>
                <a:gd name="connsiteX6140" fmla="*/ 1904524 w 6400800"/>
                <a:gd name="connsiteY6140" fmla="*/ 275749 h 514350"/>
                <a:gd name="connsiteX6141" fmla="*/ 1895951 w 6400800"/>
                <a:gd name="connsiteY6141" fmla="*/ 297656 h 514350"/>
                <a:gd name="connsiteX6142" fmla="*/ 1894046 w 6400800"/>
                <a:gd name="connsiteY6142" fmla="*/ 281464 h 514350"/>
                <a:gd name="connsiteX6143" fmla="*/ 1892141 w 6400800"/>
                <a:gd name="connsiteY6143" fmla="*/ 270034 h 514350"/>
                <a:gd name="connsiteX6144" fmla="*/ 1893094 w 6400800"/>
                <a:gd name="connsiteY6144" fmla="*/ 272891 h 514350"/>
                <a:gd name="connsiteX6145" fmla="*/ 1893094 w 6400800"/>
                <a:gd name="connsiteY6145" fmla="*/ 259556 h 514350"/>
                <a:gd name="connsiteX6146" fmla="*/ 1841659 w 6400800"/>
                <a:gd name="connsiteY6146" fmla="*/ 297656 h 514350"/>
                <a:gd name="connsiteX6147" fmla="*/ 1840706 w 6400800"/>
                <a:gd name="connsiteY6147" fmla="*/ 313849 h 514350"/>
                <a:gd name="connsiteX6148" fmla="*/ 1838801 w 6400800"/>
                <a:gd name="connsiteY6148" fmla="*/ 294799 h 514350"/>
                <a:gd name="connsiteX6149" fmla="*/ 1838801 w 6400800"/>
                <a:gd name="connsiteY6149" fmla="*/ 290989 h 514350"/>
                <a:gd name="connsiteX6150" fmla="*/ 1841659 w 6400800"/>
                <a:gd name="connsiteY6150" fmla="*/ 297656 h 514350"/>
                <a:gd name="connsiteX6151" fmla="*/ 1822609 w 6400800"/>
                <a:gd name="connsiteY6151" fmla="*/ 363379 h 514350"/>
                <a:gd name="connsiteX6152" fmla="*/ 1826419 w 6400800"/>
                <a:gd name="connsiteY6152" fmla="*/ 353854 h 514350"/>
                <a:gd name="connsiteX6153" fmla="*/ 1827371 w 6400800"/>
                <a:gd name="connsiteY6153" fmla="*/ 364331 h 514350"/>
                <a:gd name="connsiteX6154" fmla="*/ 1823561 w 6400800"/>
                <a:gd name="connsiteY6154" fmla="*/ 368141 h 514350"/>
                <a:gd name="connsiteX6155" fmla="*/ 1822609 w 6400800"/>
                <a:gd name="connsiteY6155" fmla="*/ 363379 h 514350"/>
                <a:gd name="connsiteX6156" fmla="*/ 1828324 w 6400800"/>
                <a:gd name="connsiteY6156" fmla="*/ 403384 h 514350"/>
                <a:gd name="connsiteX6157" fmla="*/ 1827371 w 6400800"/>
                <a:gd name="connsiteY6157" fmla="*/ 400526 h 514350"/>
                <a:gd name="connsiteX6158" fmla="*/ 1825466 w 6400800"/>
                <a:gd name="connsiteY6158" fmla="*/ 381476 h 514350"/>
                <a:gd name="connsiteX6159" fmla="*/ 1828324 w 6400800"/>
                <a:gd name="connsiteY6159" fmla="*/ 377666 h 514350"/>
                <a:gd name="connsiteX6160" fmla="*/ 1829276 w 6400800"/>
                <a:gd name="connsiteY6160" fmla="*/ 399574 h 514350"/>
                <a:gd name="connsiteX6161" fmla="*/ 1828324 w 6400800"/>
                <a:gd name="connsiteY6161" fmla="*/ 403384 h 514350"/>
                <a:gd name="connsiteX6162" fmla="*/ 1833086 w 6400800"/>
                <a:gd name="connsiteY6162" fmla="*/ 339566 h 514350"/>
                <a:gd name="connsiteX6163" fmla="*/ 1833086 w 6400800"/>
                <a:gd name="connsiteY6163" fmla="*/ 339566 h 514350"/>
                <a:gd name="connsiteX6164" fmla="*/ 1833086 w 6400800"/>
                <a:gd name="connsiteY6164" fmla="*/ 340519 h 514350"/>
                <a:gd name="connsiteX6165" fmla="*/ 1833086 w 6400800"/>
                <a:gd name="connsiteY6165" fmla="*/ 339566 h 514350"/>
                <a:gd name="connsiteX6166" fmla="*/ 1824514 w 6400800"/>
                <a:gd name="connsiteY6166" fmla="*/ 272891 h 514350"/>
                <a:gd name="connsiteX6167" fmla="*/ 1824514 w 6400800"/>
                <a:gd name="connsiteY6167" fmla="*/ 263366 h 514350"/>
                <a:gd name="connsiteX6168" fmla="*/ 1835944 w 6400800"/>
                <a:gd name="connsiteY6168" fmla="*/ 285274 h 514350"/>
                <a:gd name="connsiteX6169" fmla="*/ 1834991 w 6400800"/>
                <a:gd name="connsiteY6169" fmla="*/ 294799 h 514350"/>
                <a:gd name="connsiteX6170" fmla="*/ 1834039 w 6400800"/>
                <a:gd name="connsiteY6170" fmla="*/ 320516 h 514350"/>
                <a:gd name="connsiteX6171" fmla="*/ 1834039 w 6400800"/>
                <a:gd name="connsiteY6171" fmla="*/ 330994 h 514350"/>
                <a:gd name="connsiteX6172" fmla="*/ 1833086 w 6400800"/>
                <a:gd name="connsiteY6172" fmla="*/ 331946 h 514350"/>
                <a:gd name="connsiteX6173" fmla="*/ 1832134 w 6400800"/>
                <a:gd name="connsiteY6173" fmla="*/ 332899 h 514350"/>
                <a:gd name="connsiteX6174" fmla="*/ 1827371 w 6400800"/>
                <a:gd name="connsiteY6174" fmla="*/ 316706 h 514350"/>
                <a:gd name="connsiteX6175" fmla="*/ 1822609 w 6400800"/>
                <a:gd name="connsiteY6175" fmla="*/ 303371 h 514350"/>
                <a:gd name="connsiteX6176" fmla="*/ 1824514 w 6400800"/>
                <a:gd name="connsiteY6176" fmla="*/ 272891 h 514350"/>
                <a:gd name="connsiteX6177" fmla="*/ 1822609 w 6400800"/>
                <a:gd name="connsiteY6177" fmla="*/ 309086 h 514350"/>
                <a:gd name="connsiteX6178" fmla="*/ 1823561 w 6400800"/>
                <a:gd name="connsiteY6178" fmla="*/ 317659 h 514350"/>
                <a:gd name="connsiteX6179" fmla="*/ 1825466 w 6400800"/>
                <a:gd name="connsiteY6179" fmla="*/ 338614 h 514350"/>
                <a:gd name="connsiteX6180" fmla="*/ 1825466 w 6400800"/>
                <a:gd name="connsiteY6180" fmla="*/ 340519 h 514350"/>
                <a:gd name="connsiteX6181" fmla="*/ 1820704 w 6400800"/>
                <a:gd name="connsiteY6181" fmla="*/ 348139 h 514350"/>
                <a:gd name="connsiteX6182" fmla="*/ 1820704 w 6400800"/>
                <a:gd name="connsiteY6182" fmla="*/ 332899 h 514350"/>
                <a:gd name="connsiteX6183" fmla="*/ 1820704 w 6400800"/>
                <a:gd name="connsiteY6183" fmla="*/ 331946 h 514350"/>
                <a:gd name="connsiteX6184" fmla="*/ 1822609 w 6400800"/>
                <a:gd name="connsiteY6184" fmla="*/ 309086 h 514350"/>
                <a:gd name="connsiteX6185" fmla="*/ 1763554 w 6400800"/>
                <a:gd name="connsiteY6185" fmla="*/ 411956 h 514350"/>
                <a:gd name="connsiteX6186" fmla="*/ 1762601 w 6400800"/>
                <a:gd name="connsiteY6186" fmla="*/ 406241 h 514350"/>
                <a:gd name="connsiteX6187" fmla="*/ 1761649 w 6400800"/>
                <a:gd name="connsiteY6187" fmla="*/ 397669 h 514350"/>
                <a:gd name="connsiteX6188" fmla="*/ 1761649 w 6400800"/>
                <a:gd name="connsiteY6188" fmla="*/ 397669 h 514350"/>
                <a:gd name="connsiteX6189" fmla="*/ 1764506 w 6400800"/>
                <a:gd name="connsiteY6189" fmla="*/ 400526 h 514350"/>
                <a:gd name="connsiteX6190" fmla="*/ 1763554 w 6400800"/>
                <a:gd name="connsiteY6190" fmla="*/ 411956 h 514350"/>
                <a:gd name="connsiteX6191" fmla="*/ 1766411 w 6400800"/>
                <a:gd name="connsiteY6191" fmla="*/ 379571 h 514350"/>
                <a:gd name="connsiteX6192" fmla="*/ 1766411 w 6400800"/>
                <a:gd name="connsiteY6192" fmla="*/ 379571 h 514350"/>
                <a:gd name="connsiteX6193" fmla="*/ 1766411 w 6400800"/>
                <a:gd name="connsiteY6193" fmla="*/ 377666 h 514350"/>
                <a:gd name="connsiteX6194" fmla="*/ 1766411 w 6400800"/>
                <a:gd name="connsiteY6194" fmla="*/ 379571 h 514350"/>
                <a:gd name="connsiteX6195" fmla="*/ 1792129 w 6400800"/>
                <a:gd name="connsiteY6195" fmla="*/ 251936 h 514350"/>
                <a:gd name="connsiteX6196" fmla="*/ 1802606 w 6400800"/>
                <a:gd name="connsiteY6196" fmla="*/ 219551 h 514350"/>
                <a:gd name="connsiteX6197" fmla="*/ 1802606 w 6400800"/>
                <a:gd name="connsiteY6197" fmla="*/ 219551 h 514350"/>
                <a:gd name="connsiteX6198" fmla="*/ 1801654 w 6400800"/>
                <a:gd name="connsiteY6198" fmla="*/ 274796 h 514350"/>
                <a:gd name="connsiteX6199" fmla="*/ 1800701 w 6400800"/>
                <a:gd name="connsiteY6199" fmla="*/ 327184 h 514350"/>
                <a:gd name="connsiteX6200" fmla="*/ 1794034 w 6400800"/>
                <a:gd name="connsiteY6200" fmla="*/ 310991 h 514350"/>
                <a:gd name="connsiteX6201" fmla="*/ 1788319 w 6400800"/>
                <a:gd name="connsiteY6201" fmla="*/ 294799 h 514350"/>
                <a:gd name="connsiteX6202" fmla="*/ 1787366 w 6400800"/>
                <a:gd name="connsiteY6202" fmla="*/ 292894 h 514350"/>
                <a:gd name="connsiteX6203" fmla="*/ 1786414 w 6400800"/>
                <a:gd name="connsiteY6203" fmla="*/ 287179 h 514350"/>
                <a:gd name="connsiteX6204" fmla="*/ 1788319 w 6400800"/>
                <a:gd name="connsiteY6204" fmla="*/ 279559 h 514350"/>
                <a:gd name="connsiteX6205" fmla="*/ 1787366 w 6400800"/>
                <a:gd name="connsiteY6205" fmla="*/ 275749 h 514350"/>
                <a:gd name="connsiteX6206" fmla="*/ 1785461 w 6400800"/>
                <a:gd name="connsiteY6206" fmla="*/ 274796 h 514350"/>
                <a:gd name="connsiteX6207" fmla="*/ 1785461 w 6400800"/>
                <a:gd name="connsiteY6207" fmla="*/ 274796 h 514350"/>
                <a:gd name="connsiteX6208" fmla="*/ 1792129 w 6400800"/>
                <a:gd name="connsiteY6208" fmla="*/ 251936 h 514350"/>
                <a:gd name="connsiteX6209" fmla="*/ 1785461 w 6400800"/>
                <a:gd name="connsiteY6209" fmla="*/ 276701 h 514350"/>
                <a:gd name="connsiteX6210" fmla="*/ 1786414 w 6400800"/>
                <a:gd name="connsiteY6210" fmla="*/ 278606 h 514350"/>
                <a:gd name="connsiteX6211" fmla="*/ 1786414 w 6400800"/>
                <a:gd name="connsiteY6211" fmla="*/ 282416 h 514350"/>
                <a:gd name="connsiteX6212" fmla="*/ 1785461 w 6400800"/>
                <a:gd name="connsiteY6212" fmla="*/ 276701 h 514350"/>
                <a:gd name="connsiteX6213" fmla="*/ 1785461 w 6400800"/>
                <a:gd name="connsiteY6213" fmla="*/ 276701 h 514350"/>
                <a:gd name="connsiteX6214" fmla="*/ 1776889 w 6400800"/>
                <a:gd name="connsiteY6214" fmla="*/ 330994 h 514350"/>
                <a:gd name="connsiteX6215" fmla="*/ 1785461 w 6400800"/>
                <a:gd name="connsiteY6215" fmla="*/ 376714 h 514350"/>
                <a:gd name="connsiteX6216" fmla="*/ 1786414 w 6400800"/>
                <a:gd name="connsiteY6216" fmla="*/ 385286 h 514350"/>
                <a:gd name="connsiteX6217" fmla="*/ 1784509 w 6400800"/>
                <a:gd name="connsiteY6217" fmla="*/ 382429 h 514350"/>
                <a:gd name="connsiteX6218" fmla="*/ 1785461 w 6400800"/>
                <a:gd name="connsiteY6218" fmla="*/ 374809 h 514350"/>
                <a:gd name="connsiteX6219" fmla="*/ 1783556 w 6400800"/>
                <a:gd name="connsiteY6219" fmla="*/ 380524 h 514350"/>
                <a:gd name="connsiteX6220" fmla="*/ 1776889 w 6400800"/>
                <a:gd name="connsiteY6220" fmla="*/ 370999 h 514350"/>
                <a:gd name="connsiteX6221" fmla="*/ 1776889 w 6400800"/>
                <a:gd name="connsiteY6221" fmla="*/ 337661 h 514350"/>
                <a:gd name="connsiteX6222" fmla="*/ 1776889 w 6400800"/>
                <a:gd name="connsiteY6222" fmla="*/ 330994 h 514350"/>
                <a:gd name="connsiteX6223" fmla="*/ 1755934 w 6400800"/>
                <a:gd name="connsiteY6223" fmla="*/ 211931 h 514350"/>
                <a:gd name="connsiteX6224" fmla="*/ 1761649 w 6400800"/>
                <a:gd name="connsiteY6224" fmla="*/ 233839 h 514350"/>
                <a:gd name="connsiteX6225" fmla="*/ 1762601 w 6400800"/>
                <a:gd name="connsiteY6225" fmla="*/ 238601 h 514350"/>
                <a:gd name="connsiteX6226" fmla="*/ 1760696 w 6400800"/>
                <a:gd name="connsiteY6226" fmla="*/ 234791 h 514350"/>
                <a:gd name="connsiteX6227" fmla="*/ 1759744 w 6400800"/>
                <a:gd name="connsiteY6227" fmla="*/ 230981 h 514350"/>
                <a:gd name="connsiteX6228" fmla="*/ 1759744 w 6400800"/>
                <a:gd name="connsiteY6228" fmla="*/ 232886 h 514350"/>
                <a:gd name="connsiteX6229" fmla="*/ 1756886 w 6400800"/>
                <a:gd name="connsiteY6229" fmla="*/ 227171 h 514350"/>
                <a:gd name="connsiteX6230" fmla="*/ 1754981 w 6400800"/>
                <a:gd name="connsiteY6230" fmla="*/ 223361 h 514350"/>
                <a:gd name="connsiteX6231" fmla="*/ 1755934 w 6400800"/>
                <a:gd name="connsiteY6231" fmla="*/ 211931 h 514350"/>
                <a:gd name="connsiteX6232" fmla="*/ 1754981 w 6400800"/>
                <a:gd name="connsiteY6232" fmla="*/ 232886 h 514350"/>
                <a:gd name="connsiteX6233" fmla="*/ 1755934 w 6400800"/>
                <a:gd name="connsiteY6233" fmla="*/ 235744 h 514350"/>
                <a:gd name="connsiteX6234" fmla="*/ 1754981 w 6400800"/>
                <a:gd name="connsiteY6234" fmla="*/ 240506 h 514350"/>
                <a:gd name="connsiteX6235" fmla="*/ 1754981 w 6400800"/>
                <a:gd name="connsiteY6235" fmla="*/ 232886 h 514350"/>
                <a:gd name="connsiteX6236" fmla="*/ 1754029 w 6400800"/>
                <a:gd name="connsiteY6236" fmla="*/ 281464 h 514350"/>
                <a:gd name="connsiteX6237" fmla="*/ 1754981 w 6400800"/>
                <a:gd name="connsiteY6237" fmla="*/ 252889 h 514350"/>
                <a:gd name="connsiteX6238" fmla="*/ 1756886 w 6400800"/>
                <a:gd name="connsiteY6238" fmla="*/ 236696 h 514350"/>
                <a:gd name="connsiteX6239" fmla="*/ 1763554 w 6400800"/>
                <a:gd name="connsiteY6239" fmla="*/ 256699 h 514350"/>
                <a:gd name="connsiteX6240" fmla="*/ 1768316 w 6400800"/>
                <a:gd name="connsiteY6240" fmla="*/ 286226 h 514350"/>
                <a:gd name="connsiteX6241" fmla="*/ 1754981 w 6400800"/>
                <a:gd name="connsiteY6241" fmla="*/ 322421 h 514350"/>
                <a:gd name="connsiteX6242" fmla="*/ 1754029 w 6400800"/>
                <a:gd name="connsiteY6242" fmla="*/ 317659 h 514350"/>
                <a:gd name="connsiteX6243" fmla="*/ 1754029 w 6400800"/>
                <a:gd name="connsiteY6243" fmla="*/ 316706 h 514350"/>
                <a:gd name="connsiteX6244" fmla="*/ 1754029 w 6400800"/>
                <a:gd name="connsiteY6244" fmla="*/ 281464 h 514350"/>
                <a:gd name="connsiteX6245" fmla="*/ 1687354 w 6400800"/>
                <a:gd name="connsiteY6245" fmla="*/ 295751 h 514350"/>
                <a:gd name="connsiteX6246" fmla="*/ 1685449 w 6400800"/>
                <a:gd name="connsiteY6246" fmla="*/ 314801 h 514350"/>
                <a:gd name="connsiteX6247" fmla="*/ 1684496 w 6400800"/>
                <a:gd name="connsiteY6247" fmla="*/ 325279 h 514350"/>
                <a:gd name="connsiteX6248" fmla="*/ 1681639 w 6400800"/>
                <a:gd name="connsiteY6248" fmla="*/ 311944 h 514350"/>
                <a:gd name="connsiteX6249" fmla="*/ 1681639 w 6400800"/>
                <a:gd name="connsiteY6249" fmla="*/ 309086 h 514350"/>
                <a:gd name="connsiteX6250" fmla="*/ 1681639 w 6400800"/>
                <a:gd name="connsiteY6250" fmla="*/ 310039 h 514350"/>
                <a:gd name="connsiteX6251" fmla="*/ 1680686 w 6400800"/>
                <a:gd name="connsiteY6251" fmla="*/ 306229 h 514350"/>
                <a:gd name="connsiteX6252" fmla="*/ 1681639 w 6400800"/>
                <a:gd name="connsiteY6252" fmla="*/ 303371 h 514350"/>
                <a:gd name="connsiteX6253" fmla="*/ 1684496 w 6400800"/>
                <a:gd name="connsiteY6253" fmla="*/ 295751 h 514350"/>
                <a:gd name="connsiteX6254" fmla="*/ 1689259 w 6400800"/>
                <a:gd name="connsiteY6254" fmla="*/ 282416 h 514350"/>
                <a:gd name="connsiteX6255" fmla="*/ 1687354 w 6400800"/>
                <a:gd name="connsiteY6255" fmla="*/ 295751 h 514350"/>
                <a:gd name="connsiteX6256" fmla="*/ 1678781 w 6400800"/>
                <a:gd name="connsiteY6256" fmla="*/ 276701 h 514350"/>
                <a:gd name="connsiteX6257" fmla="*/ 1684496 w 6400800"/>
                <a:gd name="connsiteY6257" fmla="*/ 245269 h 514350"/>
                <a:gd name="connsiteX6258" fmla="*/ 1686401 w 6400800"/>
                <a:gd name="connsiteY6258" fmla="*/ 259556 h 514350"/>
                <a:gd name="connsiteX6259" fmla="*/ 1686401 w 6400800"/>
                <a:gd name="connsiteY6259" fmla="*/ 268129 h 514350"/>
                <a:gd name="connsiteX6260" fmla="*/ 1686401 w 6400800"/>
                <a:gd name="connsiteY6260" fmla="*/ 270986 h 514350"/>
                <a:gd name="connsiteX6261" fmla="*/ 1675924 w 6400800"/>
                <a:gd name="connsiteY6261" fmla="*/ 292894 h 514350"/>
                <a:gd name="connsiteX6262" fmla="*/ 1675924 w 6400800"/>
                <a:gd name="connsiteY6262" fmla="*/ 291941 h 514350"/>
                <a:gd name="connsiteX6263" fmla="*/ 1678781 w 6400800"/>
                <a:gd name="connsiteY6263" fmla="*/ 278606 h 514350"/>
                <a:gd name="connsiteX6264" fmla="*/ 1679734 w 6400800"/>
                <a:gd name="connsiteY6264" fmla="*/ 275749 h 514350"/>
                <a:gd name="connsiteX6265" fmla="*/ 1678781 w 6400800"/>
                <a:gd name="connsiteY6265" fmla="*/ 276701 h 514350"/>
                <a:gd name="connsiteX6266" fmla="*/ 1677829 w 6400800"/>
                <a:gd name="connsiteY6266" fmla="*/ 199549 h 514350"/>
                <a:gd name="connsiteX6267" fmla="*/ 1678781 w 6400800"/>
                <a:gd name="connsiteY6267" fmla="*/ 204311 h 514350"/>
                <a:gd name="connsiteX6268" fmla="*/ 1676876 w 6400800"/>
                <a:gd name="connsiteY6268" fmla="*/ 213836 h 514350"/>
                <a:gd name="connsiteX6269" fmla="*/ 1677829 w 6400800"/>
                <a:gd name="connsiteY6269" fmla="*/ 199549 h 514350"/>
                <a:gd name="connsiteX6270" fmla="*/ 1640681 w 6400800"/>
                <a:gd name="connsiteY6270" fmla="*/ 226219 h 514350"/>
                <a:gd name="connsiteX6271" fmla="*/ 1649254 w 6400800"/>
                <a:gd name="connsiteY6271" fmla="*/ 254794 h 514350"/>
                <a:gd name="connsiteX6272" fmla="*/ 1654016 w 6400800"/>
                <a:gd name="connsiteY6272" fmla="*/ 274796 h 514350"/>
                <a:gd name="connsiteX6273" fmla="*/ 1653064 w 6400800"/>
                <a:gd name="connsiteY6273" fmla="*/ 281464 h 514350"/>
                <a:gd name="connsiteX6274" fmla="*/ 1652111 w 6400800"/>
                <a:gd name="connsiteY6274" fmla="*/ 279559 h 514350"/>
                <a:gd name="connsiteX6275" fmla="*/ 1652111 w 6400800"/>
                <a:gd name="connsiteY6275" fmla="*/ 282416 h 514350"/>
                <a:gd name="connsiteX6276" fmla="*/ 1649254 w 6400800"/>
                <a:gd name="connsiteY6276" fmla="*/ 300514 h 514350"/>
                <a:gd name="connsiteX6277" fmla="*/ 1641634 w 6400800"/>
                <a:gd name="connsiteY6277" fmla="*/ 281464 h 514350"/>
                <a:gd name="connsiteX6278" fmla="*/ 1643539 w 6400800"/>
                <a:gd name="connsiteY6278" fmla="*/ 279559 h 514350"/>
                <a:gd name="connsiteX6279" fmla="*/ 1647349 w 6400800"/>
                <a:gd name="connsiteY6279" fmla="*/ 277654 h 514350"/>
                <a:gd name="connsiteX6280" fmla="*/ 1654016 w 6400800"/>
                <a:gd name="connsiteY6280" fmla="*/ 273844 h 514350"/>
                <a:gd name="connsiteX6281" fmla="*/ 1647349 w 6400800"/>
                <a:gd name="connsiteY6281" fmla="*/ 276701 h 514350"/>
                <a:gd name="connsiteX6282" fmla="*/ 1643539 w 6400800"/>
                <a:gd name="connsiteY6282" fmla="*/ 278606 h 514350"/>
                <a:gd name="connsiteX6283" fmla="*/ 1642586 w 6400800"/>
                <a:gd name="connsiteY6283" fmla="*/ 279559 h 514350"/>
                <a:gd name="connsiteX6284" fmla="*/ 1642586 w 6400800"/>
                <a:gd name="connsiteY6284" fmla="*/ 255746 h 514350"/>
                <a:gd name="connsiteX6285" fmla="*/ 1640681 w 6400800"/>
                <a:gd name="connsiteY6285" fmla="*/ 226219 h 514350"/>
                <a:gd name="connsiteX6286" fmla="*/ 1640681 w 6400800"/>
                <a:gd name="connsiteY6286" fmla="*/ 226219 h 514350"/>
                <a:gd name="connsiteX6287" fmla="*/ 1620679 w 6400800"/>
                <a:gd name="connsiteY6287" fmla="*/ 348139 h 514350"/>
                <a:gd name="connsiteX6288" fmla="*/ 1620679 w 6400800"/>
                <a:gd name="connsiteY6288" fmla="*/ 351949 h 514350"/>
                <a:gd name="connsiteX6289" fmla="*/ 1620679 w 6400800"/>
                <a:gd name="connsiteY6289" fmla="*/ 353854 h 514350"/>
                <a:gd name="connsiteX6290" fmla="*/ 1618774 w 6400800"/>
                <a:gd name="connsiteY6290" fmla="*/ 356711 h 514350"/>
                <a:gd name="connsiteX6291" fmla="*/ 1620679 w 6400800"/>
                <a:gd name="connsiteY6291" fmla="*/ 348139 h 514350"/>
                <a:gd name="connsiteX6292" fmla="*/ 1618774 w 6400800"/>
                <a:gd name="connsiteY6292" fmla="*/ 311944 h 514350"/>
                <a:gd name="connsiteX6293" fmla="*/ 1616869 w 6400800"/>
                <a:gd name="connsiteY6293" fmla="*/ 315754 h 514350"/>
                <a:gd name="connsiteX6294" fmla="*/ 1605439 w 6400800"/>
                <a:gd name="connsiteY6294" fmla="*/ 343376 h 514350"/>
                <a:gd name="connsiteX6295" fmla="*/ 1602581 w 6400800"/>
                <a:gd name="connsiteY6295" fmla="*/ 350996 h 514350"/>
                <a:gd name="connsiteX6296" fmla="*/ 1602581 w 6400800"/>
                <a:gd name="connsiteY6296" fmla="*/ 342424 h 514350"/>
                <a:gd name="connsiteX6297" fmla="*/ 1613059 w 6400800"/>
                <a:gd name="connsiteY6297" fmla="*/ 321469 h 514350"/>
                <a:gd name="connsiteX6298" fmla="*/ 1619726 w 6400800"/>
                <a:gd name="connsiteY6298" fmla="*/ 310039 h 514350"/>
                <a:gd name="connsiteX6299" fmla="*/ 1618774 w 6400800"/>
                <a:gd name="connsiteY6299" fmla="*/ 311944 h 514350"/>
                <a:gd name="connsiteX6300" fmla="*/ 1610201 w 6400800"/>
                <a:gd name="connsiteY6300" fmla="*/ 269081 h 514350"/>
                <a:gd name="connsiteX6301" fmla="*/ 1614011 w 6400800"/>
                <a:gd name="connsiteY6301" fmla="*/ 258604 h 514350"/>
                <a:gd name="connsiteX6302" fmla="*/ 1616869 w 6400800"/>
                <a:gd name="connsiteY6302" fmla="*/ 252889 h 514350"/>
                <a:gd name="connsiteX6303" fmla="*/ 1617821 w 6400800"/>
                <a:gd name="connsiteY6303" fmla="*/ 292894 h 514350"/>
                <a:gd name="connsiteX6304" fmla="*/ 1617821 w 6400800"/>
                <a:gd name="connsiteY6304" fmla="*/ 293846 h 514350"/>
                <a:gd name="connsiteX6305" fmla="*/ 1614011 w 6400800"/>
                <a:gd name="connsiteY6305" fmla="*/ 289084 h 514350"/>
                <a:gd name="connsiteX6306" fmla="*/ 1606391 w 6400800"/>
                <a:gd name="connsiteY6306" fmla="*/ 277654 h 514350"/>
                <a:gd name="connsiteX6307" fmla="*/ 1610201 w 6400800"/>
                <a:gd name="connsiteY6307" fmla="*/ 269081 h 514350"/>
                <a:gd name="connsiteX6308" fmla="*/ 1600676 w 6400800"/>
                <a:gd name="connsiteY6308" fmla="*/ 297656 h 514350"/>
                <a:gd name="connsiteX6309" fmla="*/ 1606391 w 6400800"/>
                <a:gd name="connsiteY6309" fmla="*/ 279559 h 514350"/>
                <a:gd name="connsiteX6310" fmla="*/ 1611154 w 6400800"/>
                <a:gd name="connsiteY6310" fmla="*/ 290989 h 514350"/>
                <a:gd name="connsiteX6311" fmla="*/ 1616869 w 6400800"/>
                <a:gd name="connsiteY6311" fmla="*/ 303371 h 514350"/>
                <a:gd name="connsiteX6312" fmla="*/ 1606391 w 6400800"/>
                <a:gd name="connsiteY6312" fmla="*/ 317659 h 514350"/>
                <a:gd name="connsiteX6313" fmla="*/ 1601629 w 6400800"/>
                <a:gd name="connsiteY6313" fmla="*/ 325279 h 514350"/>
                <a:gd name="connsiteX6314" fmla="*/ 1600676 w 6400800"/>
                <a:gd name="connsiteY6314" fmla="*/ 319564 h 514350"/>
                <a:gd name="connsiteX6315" fmla="*/ 1599724 w 6400800"/>
                <a:gd name="connsiteY6315" fmla="*/ 305276 h 514350"/>
                <a:gd name="connsiteX6316" fmla="*/ 1600676 w 6400800"/>
                <a:gd name="connsiteY6316" fmla="*/ 297656 h 514350"/>
                <a:gd name="connsiteX6317" fmla="*/ 1567339 w 6400800"/>
                <a:gd name="connsiteY6317" fmla="*/ 315754 h 514350"/>
                <a:gd name="connsiteX6318" fmla="*/ 1568291 w 6400800"/>
                <a:gd name="connsiteY6318" fmla="*/ 330041 h 514350"/>
                <a:gd name="connsiteX6319" fmla="*/ 1566386 w 6400800"/>
                <a:gd name="connsiteY6319" fmla="*/ 320516 h 514350"/>
                <a:gd name="connsiteX6320" fmla="*/ 1567339 w 6400800"/>
                <a:gd name="connsiteY6320" fmla="*/ 315754 h 514350"/>
                <a:gd name="connsiteX6321" fmla="*/ 1547336 w 6400800"/>
                <a:gd name="connsiteY6321" fmla="*/ 265271 h 514350"/>
                <a:gd name="connsiteX6322" fmla="*/ 1546384 w 6400800"/>
                <a:gd name="connsiteY6322" fmla="*/ 275749 h 514350"/>
                <a:gd name="connsiteX6323" fmla="*/ 1545431 w 6400800"/>
                <a:gd name="connsiteY6323" fmla="*/ 272891 h 514350"/>
                <a:gd name="connsiteX6324" fmla="*/ 1547336 w 6400800"/>
                <a:gd name="connsiteY6324" fmla="*/ 265271 h 514350"/>
                <a:gd name="connsiteX6325" fmla="*/ 1541621 w 6400800"/>
                <a:gd name="connsiteY6325" fmla="*/ 286226 h 514350"/>
                <a:gd name="connsiteX6326" fmla="*/ 1543526 w 6400800"/>
                <a:gd name="connsiteY6326" fmla="*/ 293846 h 514350"/>
                <a:gd name="connsiteX6327" fmla="*/ 1542574 w 6400800"/>
                <a:gd name="connsiteY6327" fmla="*/ 301466 h 514350"/>
                <a:gd name="connsiteX6328" fmla="*/ 1539716 w 6400800"/>
                <a:gd name="connsiteY6328" fmla="*/ 291941 h 514350"/>
                <a:gd name="connsiteX6329" fmla="*/ 1541621 w 6400800"/>
                <a:gd name="connsiteY6329" fmla="*/ 286226 h 514350"/>
                <a:gd name="connsiteX6330" fmla="*/ 1537811 w 6400800"/>
                <a:gd name="connsiteY6330" fmla="*/ 271939 h 514350"/>
                <a:gd name="connsiteX6331" fmla="*/ 1538764 w 6400800"/>
                <a:gd name="connsiteY6331" fmla="*/ 276701 h 514350"/>
                <a:gd name="connsiteX6332" fmla="*/ 1536859 w 6400800"/>
                <a:gd name="connsiteY6332" fmla="*/ 280511 h 514350"/>
                <a:gd name="connsiteX6333" fmla="*/ 1537811 w 6400800"/>
                <a:gd name="connsiteY6333" fmla="*/ 271939 h 514350"/>
                <a:gd name="connsiteX6334" fmla="*/ 1533049 w 6400800"/>
                <a:gd name="connsiteY6334" fmla="*/ 338614 h 514350"/>
                <a:gd name="connsiteX6335" fmla="*/ 1533049 w 6400800"/>
                <a:gd name="connsiteY6335" fmla="*/ 335756 h 514350"/>
                <a:gd name="connsiteX6336" fmla="*/ 1535906 w 6400800"/>
                <a:gd name="connsiteY6336" fmla="*/ 350044 h 514350"/>
                <a:gd name="connsiteX6337" fmla="*/ 1536859 w 6400800"/>
                <a:gd name="connsiteY6337" fmla="*/ 357664 h 514350"/>
                <a:gd name="connsiteX6338" fmla="*/ 1536859 w 6400800"/>
                <a:gd name="connsiteY6338" fmla="*/ 362426 h 514350"/>
                <a:gd name="connsiteX6339" fmla="*/ 1536859 w 6400800"/>
                <a:gd name="connsiteY6339" fmla="*/ 362426 h 514350"/>
                <a:gd name="connsiteX6340" fmla="*/ 1532096 w 6400800"/>
                <a:gd name="connsiteY6340" fmla="*/ 346234 h 514350"/>
                <a:gd name="connsiteX6341" fmla="*/ 1533049 w 6400800"/>
                <a:gd name="connsiteY6341" fmla="*/ 338614 h 514350"/>
                <a:gd name="connsiteX6342" fmla="*/ 1519714 w 6400800"/>
                <a:gd name="connsiteY6342" fmla="*/ 270986 h 514350"/>
                <a:gd name="connsiteX6343" fmla="*/ 1525429 w 6400800"/>
                <a:gd name="connsiteY6343" fmla="*/ 297656 h 514350"/>
                <a:gd name="connsiteX6344" fmla="*/ 1524476 w 6400800"/>
                <a:gd name="connsiteY6344" fmla="*/ 301466 h 514350"/>
                <a:gd name="connsiteX6345" fmla="*/ 1521619 w 6400800"/>
                <a:gd name="connsiteY6345" fmla="*/ 315754 h 514350"/>
                <a:gd name="connsiteX6346" fmla="*/ 1519714 w 6400800"/>
                <a:gd name="connsiteY6346" fmla="*/ 310991 h 514350"/>
                <a:gd name="connsiteX6347" fmla="*/ 1517809 w 6400800"/>
                <a:gd name="connsiteY6347" fmla="*/ 268129 h 514350"/>
                <a:gd name="connsiteX6348" fmla="*/ 1519714 w 6400800"/>
                <a:gd name="connsiteY6348" fmla="*/ 270986 h 514350"/>
                <a:gd name="connsiteX6349" fmla="*/ 1503521 w 6400800"/>
                <a:gd name="connsiteY6349" fmla="*/ 302419 h 514350"/>
                <a:gd name="connsiteX6350" fmla="*/ 1502569 w 6400800"/>
                <a:gd name="connsiteY6350" fmla="*/ 313849 h 514350"/>
                <a:gd name="connsiteX6351" fmla="*/ 1502569 w 6400800"/>
                <a:gd name="connsiteY6351" fmla="*/ 330041 h 514350"/>
                <a:gd name="connsiteX6352" fmla="*/ 1501616 w 6400800"/>
                <a:gd name="connsiteY6352" fmla="*/ 329089 h 514350"/>
                <a:gd name="connsiteX6353" fmla="*/ 1497806 w 6400800"/>
                <a:gd name="connsiteY6353" fmla="*/ 311944 h 514350"/>
                <a:gd name="connsiteX6354" fmla="*/ 1503521 w 6400800"/>
                <a:gd name="connsiteY6354" fmla="*/ 302419 h 514350"/>
                <a:gd name="connsiteX6355" fmla="*/ 1477804 w 6400800"/>
                <a:gd name="connsiteY6355" fmla="*/ 272891 h 514350"/>
                <a:gd name="connsiteX6356" fmla="*/ 1477804 w 6400800"/>
                <a:gd name="connsiteY6356" fmla="*/ 272891 h 514350"/>
                <a:gd name="connsiteX6357" fmla="*/ 1477804 w 6400800"/>
                <a:gd name="connsiteY6357" fmla="*/ 282416 h 514350"/>
                <a:gd name="connsiteX6358" fmla="*/ 1476851 w 6400800"/>
                <a:gd name="connsiteY6358" fmla="*/ 294799 h 514350"/>
                <a:gd name="connsiteX6359" fmla="*/ 1475899 w 6400800"/>
                <a:gd name="connsiteY6359" fmla="*/ 295751 h 514350"/>
                <a:gd name="connsiteX6360" fmla="*/ 1474946 w 6400800"/>
                <a:gd name="connsiteY6360" fmla="*/ 282416 h 514350"/>
                <a:gd name="connsiteX6361" fmla="*/ 1477804 w 6400800"/>
                <a:gd name="connsiteY6361" fmla="*/ 272891 h 514350"/>
                <a:gd name="connsiteX6362" fmla="*/ 1461611 w 6400800"/>
                <a:gd name="connsiteY6362" fmla="*/ 326231 h 514350"/>
                <a:gd name="connsiteX6363" fmla="*/ 1461611 w 6400800"/>
                <a:gd name="connsiteY6363" fmla="*/ 328136 h 514350"/>
                <a:gd name="connsiteX6364" fmla="*/ 1460659 w 6400800"/>
                <a:gd name="connsiteY6364" fmla="*/ 330041 h 514350"/>
                <a:gd name="connsiteX6365" fmla="*/ 1460659 w 6400800"/>
                <a:gd name="connsiteY6365" fmla="*/ 329089 h 514350"/>
                <a:gd name="connsiteX6366" fmla="*/ 1461611 w 6400800"/>
                <a:gd name="connsiteY6366" fmla="*/ 326231 h 514350"/>
                <a:gd name="connsiteX6367" fmla="*/ 1457801 w 6400800"/>
                <a:gd name="connsiteY6367" fmla="*/ 309086 h 514350"/>
                <a:gd name="connsiteX6368" fmla="*/ 1457801 w 6400800"/>
                <a:gd name="connsiteY6368" fmla="*/ 309086 h 514350"/>
                <a:gd name="connsiteX6369" fmla="*/ 1455896 w 6400800"/>
                <a:gd name="connsiteY6369" fmla="*/ 302419 h 514350"/>
                <a:gd name="connsiteX6370" fmla="*/ 1457801 w 6400800"/>
                <a:gd name="connsiteY6370" fmla="*/ 309086 h 514350"/>
                <a:gd name="connsiteX6371" fmla="*/ 1442561 w 6400800"/>
                <a:gd name="connsiteY6371" fmla="*/ 328136 h 514350"/>
                <a:gd name="connsiteX6372" fmla="*/ 1442561 w 6400800"/>
                <a:gd name="connsiteY6372" fmla="*/ 318611 h 514350"/>
                <a:gd name="connsiteX6373" fmla="*/ 1444466 w 6400800"/>
                <a:gd name="connsiteY6373" fmla="*/ 333851 h 514350"/>
                <a:gd name="connsiteX6374" fmla="*/ 1442561 w 6400800"/>
                <a:gd name="connsiteY6374" fmla="*/ 330041 h 514350"/>
                <a:gd name="connsiteX6375" fmla="*/ 1442561 w 6400800"/>
                <a:gd name="connsiteY6375" fmla="*/ 328136 h 514350"/>
                <a:gd name="connsiteX6376" fmla="*/ 1415891 w 6400800"/>
                <a:gd name="connsiteY6376" fmla="*/ 281464 h 514350"/>
                <a:gd name="connsiteX6377" fmla="*/ 1415891 w 6400800"/>
                <a:gd name="connsiteY6377" fmla="*/ 289084 h 514350"/>
                <a:gd name="connsiteX6378" fmla="*/ 1415891 w 6400800"/>
                <a:gd name="connsiteY6378" fmla="*/ 289084 h 514350"/>
                <a:gd name="connsiteX6379" fmla="*/ 1413034 w 6400800"/>
                <a:gd name="connsiteY6379" fmla="*/ 286226 h 514350"/>
                <a:gd name="connsiteX6380" fmla="*/ 1415891 w 6400800"/>
                <a:gd name="connsiteY6380" fmla="*/ 281464 h 514350"/>
                <a:gd name="connsiteX6381" fmla="*/ 1412081 w 6400800"/>
                <a:gd name="connsiteY6381" fmla="*/ 290036 h 514350"/>
                <a:gd name="connsiteX6382" fmla="*/ 1413986 w 6400800"/>
                <a:gd name="connsiteY6382" fmla="*/ 292894 h 514350"/>
                <a:gd name="connsiteX6383" fmla="*/ 1415891 w 6400800"/>
                <a:gd name="connsiteY6383" fmla="*/ 295751 h 514350"/>
                <a:gd name="connsiteX6384" fmla="*/ 1415891 w 6400800"/>
                <a:gd name="connsiteY6384" fmla="*/ 300514 h 514350"/>
                <a:gd name="connsiteX6385" fmla="*/ 1412081 w 6400800"/>
                <a:gd name="connsiteY6385" fmla="*/ 290036 h 514350"/>
                <a:gd name="connsiteX6386" fmla="*/ 1412081 w 6400800"/>
                <a:gd name="connsiteY6386" fmla="*/ 290036 h 514350"/>
                <a:gd name="connsiteX6387" fmla="*/ 1383506 w 6400800"/>
                <a:gd name="connsiteY6387" fmla="*/ 364331 h 514350"/>
                <a:gd name="connsiteX6388" fmla="*/ 1382554 w 6400800"/>
                <a:gd name="connsiteY6388" fmla="*/ 358616 h 514350"/>
                <a:gd name="connsiteX6389" fmla="*/ 1382554 w 6400800"/>
                <a:gd name="connsiteY6389" fmla="*/ 357664 h 514350"/>
                <a:gd name="connsiteX6390" fmla="*/ 1383506 w 6400800"/>
                <a:gd name="connsiteY6390" fmla="*/ 362426 h 514350"/>
                <a:gd name="connsiteX6391" fmla="*/ 1383506 w 6400800"/>
                <a:gd name="connsiteY6391" fmla="*/ 364331 h 514350"/>
                <a:gd name="connsiteX6392" fmla="*/ 1386364 w 6400800"/>
                <a:gd name="connsiteY6392" fmla="*/ 298609 h 514350"/>
                <a:gd name="connsiteX6393" fmla="*/ 1386364 w 6400800"/>
                <a:gd name="connsiteY6393" fmla="*/ 298609 h 514350"/>
                <a:gd name="connsiteX6394" fmla="*/ 1384459 w 6400800"/>
                <a:gd name="connsiteY6394" fmla="*/ 293846 h 514350"/>
                <a:gd name="connsiteX6395" fmla="*/ 1386364 w 6400800"/>
                <a:gd name="connsiteY6395" fmla="*/ 290989 h 514350"/>
                <a:gd name="connsiteX6396" fmla="*/ 1391126 w 6400800"/>
                <a:gd name="connsiteY6396" fmla="*/ 286226 h 514350"/>
                <a:gd name="connsiteX6397" fmla="*/ 1386364 w 6400800"/>
                <a:gd name="connsiteY6397" fmla="*/ 298609 h 514350"/>
                <a:gd name="connsiteX6398" fmla="*/ 1383506 w 6400800"/>
                <a:gd name="connsiteY6398" fmla="*/ 287179 h 514350"/>
                <a:gd name="connsiteX6399" fmla="*/ 1382554 w 6400800"/>
                <a:gd name="connsiteY6399" fmla="*/ 288131 h 514350"/>
                <a:gd name="connsiteX6400" fmla="*/ 1376839 w 6400800"/>
                <a:gd name="connsiteY6400" fmla="*/ 274796 h 514350"/>
                <a:gd name="connsiteX6401" fmla="*/ 1384459 w 6400800"/>
                <a:gd name="connsiteY6401" fmla="*/ 242411 h 514350"/>
                <a:gd name="connsiteX6402" fmla="*/ 1390174 w 6400800"/>
                <a:gd name="connsiteY6402" fmla="*/ 281464 h 514350"/>
                <a:gd name="connsiteX6403" fmla="*/ 1383506 w 6400800"/>
                <a:gd name="connsiteY6403" fmla="*/ 287179 h 514350"/>
                <a:gd name="connsiteX6404" fmla="*/ 1391126 w 6400800"/>
                <a:gd name="connsiteY6404" fmla="*/ 310991 h 514350"/>
                <a:gd name="connsiteX6405" fmla="*/ 1393031 w 6400800"/>
                <a:gd name="connsiteY6405" fmla="*/ 299561 h 514350"/>
                <a:gd name="connsiteX6406" fmla="*/ 1393031 w 6400800"/>
                <a:gd name="connsiteY6406" fmla="*/ 298609 h 514350"/>
                <a:gd name="connsiteX6407" fmla="*/ 1393984 w 6400800"/>
                <a:gd name="connsiteY6407" fmla="*/ 305276 h 514350"/>
                <a:gd name="connsiteX6408" fmla="*/ 1391126 w 6400800"/>
                <a:gd name="connsiteY6408" fmla="*/ 310991 h 514350"/>
                <a:gd name="connsiteX6409" fmla="*/ 1397794 w 6400800"/>
                <a:gd name="connsiteY6409" fmla="*/ 278606 h 514350"/>
                <a:gd name="connsiteX6410" fmla="*/ 1397794 w 6400800"/>
                <a:gd name="connsiteY6410" fmla="*/ 278606 h 514350"/>
                <a:gd name="connsiteX6411" fmla="*/ 1397794 w 6400800"/>
                <a:gd name="connsiteY6411" fmla="*/ 279559 h 514350"/>
                <a:gd name="connsiteX6412" fmla="*/ 1397794 w 6400800"/>
                <a:gd name="connsiteY6412" fmla="*/ 278606 h 514350"/>
                <a:gd name="connsiteX6413" fmla="*/ 1397794 w 6400800"/>
                <a:gd name="connsiteY6413" fmla="*/ 278606 h 514350"/>
                <a:gd name="connsiteX6414" fmla="*/ 1397794 w 6400800"/>
                <a:gd name="connsiteY6414" fmla="*/ 322421 h 514350"/>
                <a:gd name="connsiteX6415" fmla="*/ 1399699 w 6400800"/>
                <a:gd name="connsiteY6415" fmla="*/ 331946 h 514350"/>
                <a:gd name="connsiteX6416" fmla="*/ 1399699 w 6400800"/>
                <a:gd name="connsiteY6416" fmla="*/ 333851 h 514350"/>
                <a:gd name="connsiteX6417" fmla="*/ 1396841 w 6400800"/>
                <a:gd name="connsiteY6417" fmla="*/ 326231 h 514350"/>
                <a:gd name="connsiteX6418" fmla="*/ 1397794 w 6400800"/>
                <a:gd name="connsiteY6418" fmla="*/ 322421 h 514350"/>
                <a:gd name="connsiteX6419" fmla="*/ 1387316 w 6400800"/>
                <a:gd name="connsiteY6419" fmla="*/ 231934 h 514350"/>
                <a:gd name="connsiteX6420" fmla="*/ 1395889 w 6400800"/>
                <a:gd name="connsiteY6420" fmla="*/ 270986 h 514350"/>
                <a:gd name="connsiteX6421" fmla="*/ 1394936 w 6400800"/>
                <a:gd name="connsiteY6421" fmla="*/ 272891 h 514350"/>
                <a:gd name="connsiteX6422" fmla="*/ 1384459 w 6400800"/>
                <a:gd name="connsiteY6422" fmla="*/ 240506 h 514350"/>
                <a:gd name="connsiteX6423" fmla="*/ 1387316 w 6400800"/>
                <a:gd name="connsiteY6423" fmla="*/ 231934 h 514350"/>
                <a:gd name="connsiteX6424" fmla="*/ 1380649 w 6400800"/>
                <a:gd name="connsiteY6424" fmla="*/ 232886 h 514350"/>
                <a:gd name="connsiteX6425" fmla="*/ 1386364 w 6400800"/>
                <a:gd name="connsiteY6425" fmla="*/ 225266 h 514350"/>
                <a:gd name="connsiteX6426" fmla="*/ 1386364 w 6400800"/>
                <a:gd name="connsiteY6426" fmla="*/ 225266 h 514350"/>
                <a:gd name="connsiteX6427" fmla="*/ 1372076 w 6400800"/>
                <a:gd name="connsiteY6427" fmla="*/ 262414 h 514350"/>
                <a:gd name="connsiteX6428" fmla="*/ 1370171 w 6400800"/>
                <a:gd name="connsiteY6428" fmla="*/ 257651 h 514350"/>
                <a:gd name="connsiteX6429" fmla="*/ 1369219 w 6400800"/>
                <a:gd name="connsiteY6429" fmla="*/ 253841 h 514350"/>
                <a:gd name="connsiteX6430" fmla="*/ 1380649 w 6400800"/>
                <a:gd name="connsiteY6430" fmla="*/ 232886 h 514350"/>
                <a:gd name="connsiteX6431" fmla="*/ 1356836 w 6400800"/>
                <a:gd name="connsiteY6431" fmla="*/ 300514 h 514350"/>
                <a:gd name="connsiteX6432" fmla="*/ 1356836 w 6400800"/>
                <a:gd name="connsiteY6432" fmla="*/ 302419 h 514350"/>
                <a:gd name="connsiteX6433" fmla="*/ 1355884 w 6400800"/>
                <a:gd name="connsiteY6433" fmla="*/ 304324 h 514350"/>
                <a:gd name="connsiteX6434" fmla="*/ 1355884 w 6400800"/>
                <a:gd name="connsiteY6434" fmla="*/ 299561 h 514350"/>
                <a:gd name="connsiteX6435" fmla="*/ 1356836 w 6400800"/>
                <a:gd name="connsiteY6435" fmla="*/ 300514 h 514350"/>
                <a:gd name="connsiteX6436" fmla="*/ 1339691 w 6400800"/>
                <a:gd name="connsiteY6436" fmla="*/ 325279 h 514350"/>
                <a:gd name="connsiteX6437" fmla="*/ 1339691 w 6400800"/>
                <a:gd name="connsiteY6437" fmla="*/ 324326 h 514350"/>
                <a:gd name="connsiteX6438" fmla="*/ 1341596 w 6400800"/>
                <a:gd name="connsiteY6438" fmla="*/ 317659 h 514350"/>
                <a:gd name="connsiteX6439" fmla="*/ 1341596 w 6400800"/>
                <a:gd name="connsiteY6439" fmla="*/ 317659 h 514350"/>
                <a:gd name="connsiteX6440" fmla="*/ 1341596 w 6400800"/>
                <a:gd name="connsiteY6440" fmla="*/ 330994 h 514350"/>
                <a:gd name="connsiteX6441" fmla="*/ 1339691 w 6400800"/>
                <a:gd name="connsiteY6441" fmla="*/ 325279 h 514350"/>
                <a:gd name="connsiteX6442" fmla="*/ 1340644 w 6400800"/>
                <a:gd name="connsiteY6442" fmla="*/ 226219 h 514350"/>
                <a:gd name="connsiteX6443" fmla="*/ 1340644 w 6400800"/>
                <a:gd name="connsiteY6443" fmla="*/ 226219 h 514350"/>
                <a:gd name="connsiteX6444" fmla="*/ 1344454 w 6400800"/>
                <a:gd name="connsiteY6444" fmla="*/ 237649 h 514350"/>
                <a:gd name="connsiteX6445" fmla="*/ 1344454 w 6400800"/>
                <a:gd name="connsiteY6445" fmla="*/ 242411 h 514350"/>
                <a:gd name="connsiteX6446" fmla="*/ 1343501 w 6400800"/>
                <a:gd name="connsiteY6446" fmla="*/ 264319 h 514350"/>
                <a:gd name="connsiteX6447" fmla="*/ 1343501 w 6400800"/>
                <a:gd name="connsiteY6447" fmla="*/ 272891 h 514350"/>
                <a:gd name="connsiteX6448" fmla="*/ 1339691 w 6400800"/>
                <a:gd name="connsiteY6448" fmla="*/ 269081 h 514350"/>
                <a:gd name="connsiteX6449" fmla="*/ 1340644 w 6400800"/>
                <a:gd name="connsiteY6449" fmla="*/ 226219 h 514350"/>
                <a:gd name="connsiteX6450" fmla="*/ 1337786 w 6400800"/>
                <a:gd name="connsiteY6450" fmla="*/ 295751 h 514350"/>
                <a:gd name="connsiteX6451" fmla="*/ 1338739 w 6400800"/>
                <a:gd name="connsiteY6451" fmla="*/ 271939 h 514350"/>
                <a:gd name="connsiteX6452" fmla="*/ 1342549 w 6400800"/>
                <a:gd name="connsiteY6452" fmla="*/ 276701 h 514350"/>
                <a:gd name="connsiteX6453" fmla="*/ 1342549 w 6400800"/>
                <a:gd name="connsiteY6453" fmla="*/ 276701 h 514350"/>
                <a:gd name="connsiteX6454" fmla="*/ 1342549 w 6400800"/>
                <a:gd name="connsiteY6454" fmla="*/ 286226 h 514350"/>
                <a:gd name="connsiteX6455" fmla="*/ 1337786 w 6400800"/>
                <a:gd name="connsiteY6455" fmla="*/ 295751 h 514350"/>
                <a:gd name="connsiteX6456" fmla="*/ 1337786 w 6400800"/>
                <a:gd name="connsiteY6456" fmla="*/ 296704 h 514350"/>
                <a:gd name="connsiteX6457" fmla="*/ 1337786 w 6400800"/>
                <a:gd name="connsiteY6457" fmla="*/ 295751 h 514350"/>
                <a:gd name="connsiteX6458" fmla="*/ 1314926 w 6400800"/>
                <a:gd name="connsiteY6458" fmla="*/ 320516 h 514350"/>
                <a:gd name="connsiteX6459" fmla="*/ 1314926 w 6400800"/>
                <a:gd name="connsiteY6459" fmla="*/ 320516 h 514350"/>
                <a:gd name="connsiteX6460" fmla="*/ 1314926 w 6400800"/>
                <a:gd name="connsiteY6460" fmla="*/ 320516 h 514350"/>
                <a:gd name="connsiteX6461" fmla="*/ 1314926 w 6400800"/>
                <a:gd name="connsiteY6461" fmla="*/ 320516 h 514350"/>
                <a:gd name="connsiteX6462" fmla="*/ 1311116 w 6400800"/>
                <a:gd name="connsiteY6462" fmla="*/ 312896 h 514350"/>
                <a:gd name="connsiteX6463" fmla="*/ 1311116 w 6400800"/>
                <a:gd name="connsiteY6463" fmla="*/ 312896 h 514350"/>
                <a:gd name="connsiteX6464" fmla="*/ 1311116 w 6400800"/>
                <a:gd name="connsiteY6464" fmla="*/ 314801 h 514350"/>
                <a:gd name="connsiteX6465" fmla="*/ 1311116 w 6400800"/>
                <a:gd name="connsiteY6465" fmla="*/ 314801 h 514350"/>
                <a:gd name="connsiteX6466" fmla="*/ 1311116 w 6400800"/>
                <a:gd name="connsiteY6466" fmla="*/ 312896 h 514350"/>
                <a:gd name="connsiteX6467" fmla="*/ 1242536 w 6400800"/>
                <a:gd name="connsiteY6467" fmla="*/ 344329 h 514350"/>
                <a:gd name="connsiteX6468" fmla="*/ 1238726 w 6400800"/>
                <a:gd name="connsiteY6468" fmla="*/ 336709 h 514350"/>
                <a:gd name="connsiteX6469" fmla="*/ 1238726 w 6400800"/>
                <a:gd name="connsiteY6469" fmla="*/ 310991 h 514350"/>
                <a:gd name="connsiteX6470" fmla="*/ 1238726 w 6400800"/>
                <a:gd name="connsiteY6470" fmla="*/ 307181 h 514350"/>
                <a:gd name="connsiteX6471" fmla="*/ 1244441 w 6400800"/>
                <a:gd name="connsiteY6471" fmla="*/ 339566 h 514350"/>
                <a:gd name="connsiteX6472" fmla="*/ 1244441 w 6400800"/>
                <a:gd name="connsiteY6472" fmla="*/ 340519 h 514350"/>
                <a:gd name="connsiteX6473" fmla="*/ 1242536 w 6400800"/>
                <a:gd name="connsiteY6473" fmla="*/ 344329 h 514350"/>
                <a:gd name="connsiteX6474" fmla="*/ 1279684 w 6400800"/>
                <a:gd name="connsiteY6474" fmla="*/ 290989 h 514350"/>
                <a:gd name="connsiteX6475" fmla="*/ 1279684 w 6400800"/>
                <a:gd name="connsiteY6475" fmla="*/ 284321 h 514350"/>
                <a:gd name="connsiteX6476" fmla="*/ 1281589 w 6400800"/>
                <a:gd name="connsiteY6476" fmla="*/ 287179 h 514350"/>
                <a:gd name="connsiteX6477" fmla="*/ 1279684 w 6400800"/>
                <a:gd name="connsiteY6477" fmla="*/ 290989 h 514350"/>
                <a:gd name="connsiteX6478" fmla="*/ 1298734 w 6400800"/>
                <a:gd name="connsiteY6478" fmla="*/ 332899 h 514350"/>
                <a:gd name="connsiteX6479" fmla="*/ 1298734 w 6400800"/>
                <a:gd name="connsiteY6479" fmla="*/ 332899 h 514350"/>
                <a:gd name="connsiteX6480" fmla="*/ 1298734 w 6400800"/>
                <a:gd name="connsiteY6480" fmla="*/ 330994 h 514350"/>
                <a:gd name="connsiteX6481" fmla="*/ 1298734 w 6400800"/>
                <a:gd name="connsiteY6481" fmla="*/ 332899 h 514350"/>
                <a:gd name="connsiteX6482" fmla="*/ 1295876 w 6400800"/>
                <a:gd name="connsiteY6482" fmla="*/ 278606 h 514350"/>
                <a:gd name="connsiteX6483" fmla="*/ 1305401 w 6400800"/>
                <a:gd name="connsiteY6483" fmla="*/ 299561 h 514350"/>
                <a:gd name="connsiteX6484" fmla="*/ 1305401 w 6400800"/>
                <a:gd name="connsiteY6484" fmla="*/ 300514 h 514350"/>
                <a:gd name="connsiteX6485" fmla="*/ 1304449 w 6400800"/>
                <a:gd name="connsiteY6485" fmla="*/ 303371 h 514350"/>
                <a:gd name="connsiteX6486" fmla="*/ 1300639 w 6400800"/>
                <a:gd name="connsiteY6486" fmla="*/ 295751 h 514350"/>
                <a:gd name="connsiteX6487" fmla="*/ 1293971 w 6400800"/>
                <a:gd name="connsiteY6487" fmla="*/ 284321 h 514350"/>
                <a:gd name="connsiteX6488" fmla="*/ 1295876 w 6400800"/>
                <a:gd name="connsiteY6488" fmla="*/ 278606 h 514350"/>
                <a:gd name="connsiteX6489" fmla="*/ 1299686 w 6400800"/>
                <a:gd name="connsiteY6489" fmla="*/ 328136 h 514350"/>
                <a:gd name="connsiteX6490" fmla="*/ 1299686 w 6400800"/>
                <a:gd name="connsiteY6490" fmla="*/ 330041 h 514350"/>
                <a:gd name="connsiteX6491" fmla="*/ 1298734 w 6400800"/>
                <a:gd name="connsiteY6491" fmla="*/ 331946 h 514350"/>
                <a:gd name="connsiteX6492" fmla="*/ 1293019 w 6400800"/>
                <a:gd name="connsiteY6492" fmla="*/ 324326 h 514350"/>
                <a:gd name="connsiteX6493" fmla="*/ 1289209 w 6400800"/>
                <a:gd name="connsiteY6493" fmla="*/ 318611 h 514350"/>
                <a:gd name="connsiteX6494" fmla="*/ 1289209 w 6400800"/>
                <a:gd name="connsiteY6494" fmla="*/ 318611 h 514350"/>
                <a:gd name="connsiteX6495" fmla="*/ 1289209 w 6400800"/>
                <a:gd name="connsiteY6495" fmla="*/ 309086 h 514350"/>
                <a:gd name="connsiteX6496" fmla="*/ 1290161 w 6400800"/>
                <a:gd name="connsiteY6496" fmla="*/ 305276 h 514350"/>
                <a:gd name="connsiteX6497" fmla="*/ 1299686 w 6400800"/>
                <a:gd name="connsiteY6497" fmla="*/ 328136 h 514350"/>
                <a:gd name="connsiteX6498" fmla="*/ 1289209 w 6400800"/>
                <a:gd name="connsiteY6498" fmla="*/ 263366 h 514350"/>
                <a:gd name="connsiteX6499" fmla="*/ 1287304 w 6400800"/>
                <a:gd name="connsiteY6499" fmla="*/ 268129 h 514350"/>
                <a:gd name="connsiteX6500" fmla="*/ 1287304 w 6400800"/>
                <a:gd name="connsiteY6500" fmla="*/ 259556 h 514350"/>
                <a:gd name="connsiteX6501" fmla="*/ 1289209 w 6400800"/>
                <a:gd name="connsiteY6501" fmla="*/ 263366 h 514350"/>
                <a:gd name="connsiteX6502" fmla="*/ 1276826 w 6400800"/>
                <a:gd name="connsiteY6502" fmla="*/ 238601 h 514350"/>
                <a:gd name="connsiteX6503" fmla="*/ 1278731 w 6400800"/>
                <a:gd name="connsiteY6503" fmla="*/ 242411 h 514350"/>
                <a:gd name="connsiteX6504" fmla="*/ 1286351 w 6400800"/>
                <a:gd name="connsiteY6504" fmla="*/ 257651 h 514350"/>
                <a:gd name="connsiteX6505" fmla="*/ 1285399 w 6400800"/>
                <a:gd name="connsiteY6505" fmla="*/ 267176 h 514350"/>
                <a:gd name="connsiteX6506" fmla="*/ 1277779 w 6400800"/>
                <a:gd name="connsiteY6506" fmla="*/ 255746 h 514350"/>
                <a:gd name="connsiteX6507" fmla="*/ 1276826 w 6400800"/>
                <a:gd name="connsiteY6507" fmla="*/ 242411 h 514350"/>
                <a:gd name="connsiteX6508" fmla="*/ 1276826 w 6400800"/>
                <a:gd name="connsiteY6508" fmla="*/ 238601 h 514350"/>
                <a:gd name="connsiteX6509" fmla="*/ 1273016 w 6400800"/>
                <a:gd name="connsiteY6509" fmla="*/ 271939 h 514350"/>
                <a:gd name="connsiteX6510" fmla="*/ 1273969 w 6400800"/>
                <a:gd name="connsiteY6510" fmla="*/ 272891 h 514350"/>
                <a:gd name="connsiteX6511" fmla="*/ 1273016 w 6400800"/>
                <a:gd name="connsiteY6511" fmla="*/ 291941 h 514350"/>
                <a:gd name="connsiteX6512" fmla="*/ 1271111 w 6400800"/>
                <a:gd name="connsiteY6512" fmla="*/ 288131 h 514350"/>
                <a:gd name="connsiteX6513" fmla="*/ 1273016 w 6400800"/>
                <a:gd name="connsiteY6513" fmla="*/ 271939 h 514350"/>
                <a:gd name="connsiteX6514" fmla="*/ 1240631 w 6400800"/>
                <a:gd name="connsiteY6514" fmla="*/ 229076 h 514350"/>
                <a:gd name="connsiteX6515" fmla="*/ 1244441 w 6400800"/>
                <a:gd name="connsiteY6515" fmla="*/ 220504 h 514350"/>
                <a:gd name="connsiteX6516" fmla="*/ 1253966 w 6400800"/>
                <a:gd name="connsiteY6516" fmla="*/ 237649 h 514350"/>
                <a:gd name="connsiteX6517" fmla="*/ 1264444 w 6400800"/>
                <a:gd name="connsiteY6517" fmla="*/ 257651 h 514350"/>
                <a:gd name="connsiteX6518" fmla="*/ 1268254 w 6400800"/>
                <a:gd name="connsiteY6518" fmla="*/ 264319 h 514350"/>
                <a:gd name="connsiteX6519" fmla="*/ 1262539 w 6400800"/>
                <a:gd name="connsiteY6519" fmla="*/ 286226 h 514350"/>
                <a:gd name="connsiteX6520" fmla="*/ 1254919 w 6400800"/>
                <a:gd name="connsiteY6520" fmla="*/ 277654 h 514350"/>
                <a:gd name="connsiteX6521" fmla="*/ 1241584 w 6400800"/>
                <a:gd name="connsiteY6521" fmla="*/ 251936 h 514350"/>
                <a:gd name="connsiteX6522" fmla="*/ 1235869 w 6400800"/>
                <a:gd name="connsiteY6522" fmla="*/ 243364 h 514350"/>
                <a:gd name="connsiteX6523" fmla="*/ 1235869 w 6400800"/>
                <a:gd name="connsiteY6523" fmla="*/ 242411 h 514350"/>
                <a:gd name="connsiteX6524" fmla="*/ 1240631 w 6400800"/>
                <a:gd name="connsiteY6524" fmla="*/ 229076 h 514350"/>
                <a:gd name="connsiteX6525" fmla="*/ 1228249 w 6400800"/>
                <a:gd name="connsiteY6525" fmla="*/ 304324 h 514350"/>
                <a:gd name="connsiteX6526" fmla="*/ 1227296 w 6400800"/>
                <a:gd name="connsiteY6526" fmla="*/ 288131 h 514350"/>
                <a:gd name="connsiteX6527" fmla="*/ 1227296 w 6400800"/>
                <a:gd name="connsiteY6527" fmla="*/ 281464 h 514350"/>
                <a:gd name="connsiteX6528" fmla="*/ 1228249 w 6400800"/>
                <a:gd name="connsiteY6528" fmla="*/ 279559 h 514350"/>
                <a:gd name="connsiteX6529" fmla="*/ 1228249 w 6400800"/>
                <a:gd name="connsiteY6529" fmla="*/ 278606 h 514350"/>
                <a:gd name="connsiteX6530" fmla="*/ 1229201 w 6400800"/>
                <a:gd name="connsiteY6530" fmla="*/ 279559 h 514350"/>
                <a:gd name="connsiteX6531" fmla="*/ 1231106 w 6400800"/>
                <a:gd name="connsiteY6531" fmla="*/ 284321 h 514350"/>
                <a:gd name="connsiteX6532" fmla="*/ 1228249 w 6400800"/>
                <a:gd name="connsiteY6532" fmla="*/ 304324 h 514350"/>
                <a:gd name="connsiteX6533" fmla="*/ 1232059 w 6400800"/>
                <a:gd name="connsiteY6533" fmla="*/ 280511 h 514350"/>
                <a:gd name="connsiteX6534" fmla="*/ 1232059 w 6400800"/>
                <a:gd name="connsiteY6534" fmla="*/ 278606 h 514350"/>
                <a:gd name="connsiteX6535" fmla="*/ 1230154 w 6400800"/>
                <a:gd name="connsiteY6535" fmla="*/ 275749 h 514350"/>
                <a:gd name="connsiteX6536" fmla="*/ 1227296 w 6400800"/>
                <a:gd name="connsiteY6536" fmla="*/ 275749 h 514350"/>
                <a:gd name="connsiteX6537" fmla="*/ 1226344 w 6400800"/>
                <a:gd name="connsiteY6537" fmla="*/ 275749 h 514350"/>
                <a:gd name="connsiteX6538" fmla="*/ 1226344 w 6400800"/>
                <a:gd name="connsiteY6538" fmla="*/ 269081 h 514350"/>
                <a:gd name="connsiteX6539" fmla="*/ 1230154 w 6400800"/>
                <a:gd name="connsiteY6539" fmla="*/ 272891 h 514350"/>
                <a:gd name="connsiteX6540" fmla="*/ 1233011 w 6400800"/>
                <a:gd name="connsiteY6540" fmla="*/ 276701 h 514350"/>
                <a:gd name="connsiteX6541" fmla="*/ 1232059 w 6400800"/>
                <a:gd name="connsiteY6541" fmla="*/ 280511 h 514350"/>
                <a:gd name="connsiteX6542" fmla="*/ 1230154 w 6400800"/>
                <a:gd name="connsiteY6542" fmla="*/ 221456 h 514350"/>
                <a:gd name="connsiteX6543" fmla="*/ 1233964 w 6400800"/>
                <a:gd name="connsiteY6543" fmla="*/ 233839 h 514350"/>
                <a:gd name="connsiteX6544" fmla="*/ 1233964 w 6400800"/>
                <a:gd name="connsiteY6544" fmla="*/ 233839 h 514350"/>
                <a:gd name="connsiteX6545" fmla="*/ 1233011 w 6400800"/>
                <a:gd name="connsiteY6545" fmla="*/ 230029 h 514350"/>
                <a:gd name="connsiteX6546" fmla="*/ 1230154 w 6400800"/>
                <a:gd name="connsiteY6546" fmla="*/ 221456 h 514350"/>
                <a:gd name="connsiteX6547" fmla="*/ 1230154 w 6400800"/>
                <a:gd name="connsiteY6547" fmla="*/ 221456 h 514350"/>
                <a:gd name="connsiteX6548" fmla="*/ 1229201 w 6400800"/>
                <a:gd name="connsiteY6548" fmla="*/ 257651 h 514350"/>
                <a:gd name="connsiteX6549" fmla="*/ 1229201 w 6400800"/>
                <a:gd name="connsiteY6549" fmla="*/ 257651 h 514350"/>
                <a:gd name="connsiteX6550" fmla="*/ 1230154 w 6400800"/>
                <a:gd name="connsiteY6550" fmla="*/ 259556 h 514350"/>
                <a:gd name="connsiteX6551" fmla="*/ 1230154 w 6400800"/>
                <a:gd name="connsiteY6551" fmla="*/ 262414 h 514350"/>
                <a:gd name="connsiteX6552" fmla="*/ 1232059 w 6400800"/>
                <a:gd name="connsiteY6552" fmla="*/ 274796 h 514350"/>
                <a:gd name="connsiteX6553" fmla="*/ 1232059 w 6400800"/>
                <a:gd name="connsiteY6553" fmla="*/ 274796 h 514350"/>
                <a:gd name="connsiteX6554" fmla="*/ 1229201 w 6400800"/>
                <a:gd name="connsiteY6554" fmla="*/ 272891 h 514350"/>
                <a:gd name="connsiteX6555" fmla="*/ 1225391 w 6400800"/>
                <a:gd name="connsiteY6555" fmla="*/ 269081 h 514350"/>
                <a:gd name="connsiteX6556" fmla="*/ 1225391 w 6400800"/>
                <a:gd name="connsiteY6556" fmla="*/ 265271 h 514350"/>
                <a:gd name="connsiteX6557" fmla="*/ 1229201 w 6400800"/>
                <a:gd name="connsiteY6557" fmla="*/ 257651 h 514350"/>
                <a:gd name="connsiteX6558" fmla="*/ 1226344 w 6400800"/>
                <a:gd name="connsiteY6558" fmla="*/ 235744 h 514350"/>
                <a:gd name="connsiteX6559" fmla="*/ 1228249 w 6400800"/>
                <a:gd name="connsiteY6559" fmla="*/ 244316 h 514350"/>
                <a:gd name="connsiteX6560" fmla="*/ 1227296 w 6400800"/>
                <a:gd name="connsiteY6560" fmla="*/ 246221 h 514350"/>
                <a:gd name="connsiteX6561" fmla="*/ 1225391 w 6400800"/>
                <a:gd name="connsiteY6561" fmla="*/ 244316 h 514350"/>
                <a:gd name="connsiteX6562" fmla="*/ 1225391 w 6400800"/>
                <a:gd name="connsiteY6562" fmla="*/ 231934 h 514350"/>
                <a:gd name="connsiteX6563" fmla="*/ 1226344 w 6400800"/>
                <a:gd name="connsiteY6563" fmla="*/ 235744 h 514350"/>
                <a:gd name="connsiteX6564" fmla="*/ 1197769 w 6400800"/>
                <a:gd name="connsiteY6564" fmla="*/ 293846 h 514350"/>
                <a:gd name="connsiteX6565" fmla="*/ 1198721 w 6400800"/>
                <a:gd name="connsiteY6565" fmla="*/ 290036 h 514350"/>
                <a:gd name="connsiteX6566" fmla="*/ 1198721 w 6400800"/>
                <a:gd name="connsiteY6566" fmla="*/ 291941 h 514350"/>
                <a:gd name="connsiteX6567" fmla="*/ 1199674 w 6400800"/>
                <a:gd name="connsiteY6567" fmla="*/ 299561 h 514350"/>
                <a:gd name="connsiteX6568" fmla="*/ 1196816 w 6400800"/>
                <a:gd name="connsiteY6568" fmla="*/ 307181 h 514350"/>
                <a:gd name="connsiteX6569" fmla="*/ 1194911 w 6400800"/>
                <a:gd name="connsiteY6569" fmla="*/ 299561 h 514350"/>
                <a:gd name="connsiteX6570" fmla="*/ 1197769 w 6400800"/>
                <a:gd name="connsiteY6570" fmla="*/ 293846 h 514350"/>
                <a:gd name="connsiteX6571" fmla="*/ 1196816 w 6400800"/>
                <a:gd name="connsiteY6571" fmla="*/ 459581 h 514350"/>
                <a:gd name="connsiteX6572" fmla="*/ 1196816 w 6400800"/>
                <a:gd name="connsiteY6572" fmla="*/ 459581 h 514350"/>
                <a:gd name="connsiteX6573" fmla="*/ 1195864 w 6400800"/>
                <a:gd name="connsiteY6573" fmla="*/ 455771 h 514350"/>
                <a:gd name="connsiteX6574" fmla="*/ 1196816 w 6400800"/>
                <a:gd name="connsiteY6574" fmla="*/ 459581 h 514350"/>
                <a:gd name="connsiteX6575" fmla="*/ 1190149 w 6400800"/>
                <a:gd name="connsiteY6575" fmla="*/ 324326 h 514350"/>
                <a:gd name="connsiteX6576" fmla="*/ 1190149 w 6400800"/>
                <a:gd name="connsiteY6576" fmla="*/ 324326 h 514350"/>
                <a:gd name="connsiteX6577" fmla="*/ 1189196 w 6400800"/>
                <a:gd name="connsiteY6577" fmla="*/ 320516 h 514350"/>
                <a:gd name="connsiteX6578" fmla="*/ 1190149 w 6400800"/>
                <a:gd name="connsiteY6578" fmla="*/ 324326 h 514350"/>
                <a:gd name="connsiteX6579" fmla="*/ 1170146 w 6400800"/>
                <a:gd name="connsiteY6579" fmla="*/ 270986 h 514350"/>
                <a:gd name="connsiteX6580" fmla="*/ 1170146 w 6400800"/>
                <a:gd name="connsiteY6580" fmla="*/ 268129 h 514350"/>
                <a:gd name="connsiteX6581" fmla="*/ 1170146 w 6400800"/>
                <a:gd name="connsiteY6581" fmla="*/ 264319 h 514350"/>
                <a:gd name="connsiteX6582" fmla="*/ 1172051 w 6400800"/>
                <a:gd name="connsiteY6582" fmla="*/ 235744 h 514350"/>
                <a:gd name="connsiteX6583" fmla="*/ 1174909 w 6400800"/>
                <a:gd name="connsiteY6583" fmla="*/ 245269 h 514350"/>
                <a:gd name="connsiteX6584" fmla="*/ 1176814 w 6400800"/>
                <a:gd name="connsiteY6584" fmla="*/ 260509 h 514350"/>
                <a:gd name="connsiteX6585" fmla="*/ 1177766 w 6400800"/>
                <a:gd name="connsiteY6585" fmla="*/ 285274 h 514350"/>
                <a:gd name="connsiteX6586" fmla="*/ 1177766 w 6400800"/>
                <a:gd name="connsiteY6586" fmla="*/ 308134 h 514350"/>
                <a:gd name="connsiteX6587" fmla="*/ 1176814 w 6400800"/>
                <a:gd name="connsiteY6587" fmla="*/ 305276 h 514350"/>
                <a:gd name="connsiteX6588" fmla="*/ 1168241 w 6400800"/>
                <a:gd name="connsiteY6588" fmla="*/ 287179 h 514350"/>
                <a:gd name="connsiteX6589" fmla="*/ 1170146 w 6400800"/>
                <a:gd name="connsiteY6589" fmla="*/ 270986 h 514350"/>
                <a:gd name="connsiteX6590" fmla="*/ 1170146 w 6400800"/>
                <a:gd name="connsiteY6590" fmla="*/ 309086 h 514350"/>
                <a:gd name="connsiteX6591" fmla="*/ 1173956 w 6400800"/>
                <a:gd name="connsiteY6591" fmla="*/ 321469 h 514350"/>
                <a:gd name="connsiteX6592" fmla="*/ 1172051 w 6400800"/>
                <a:gd name="connsiteY6592" fmla="*/ 327184 h 514350"/>
                <a:gd name="connsiteX6593" fmla="*/ 1170146 w 6400800"/>
                <a:gd name="connsiteY6593" fmla="*/ 322421 h 514350"/>
                <a:gd name="connsiteX6594" fmla="*/ 1170146 w 6400800"/>
                <a:gd name="connsiteY6594" fmla="*/ 318611 h 514350"/>
                <a:gd name="connsiteX6595" fmla="*/ 1168241 w 6400800"/>
                <a:gd name="connsiteY6595" fmla="*/ 303371 h 514350"/>
                <a:gd name="connsiteX6596" fmla="*/ 1170146 w 6400800"/>
                <a:gd name="connsiteY6596" fmla="*/ 309086 h 514350"/>
                <a:gd name="connsiteX6597" fmla="*/ 1164431 w 6400800"/>
                <a:gd name="connsiteY6597" fmla="*/ 236696 h 514350"/>
                <a:gd name="connsiteX6598" fmla="*/ 1161574 w 6400800"/>
                <a:gd name="connsiteY6598" fmla="*/ 253841 h 514350"/>
                <a:gd name="connsiteX6599" fmla="*/ 1161574 w 6400800"/>
                <a:gd name="connsiteY6599" fmla="*/ 251936 h 514350"/>
                <a:gd name="connsiteX6600" fmla="*/ 1161574 w 6400800"/>
                <a:gd name="connsiteY6600" fmla="*/ 250984 h 514350"/>
                <a:gd name="connsiteX6601" fmla="*/ 1164431 w 6400800"/>
                <a:gd name="connsiteY6601" fmla="*/ 236696 h 514350"/>
                <a:gd name="connsiteX6602" fmla="*/ 1140619 w 6400800"/>
                <a:gd name="connsiteY6602" fmla="*/ 290036 h 514350"/>
                <a:gd name="connsiteX6603" fmla="*/ 1139666 w 6400800"/>
                <a:gd name="connsiteY6603" fmla="*/ 291941 h 514350"/>
                <a:gd name="connsiteX6604" fmla="*/ 1137761 w 6400800"/>
                <a:gd name="connsiteY6604" fmla="*/ 283369 h 514350"/>
                <a:gd name="connsiteX6605" fmla="*/ 1140619 w 6400800"/>
                <a:gd name="connsiteY6605" fmla="*/ 290036 h 514350"/>
                <a:gd name="connsiteX6606" fmla="*/ 1114901 w 6400800"/>
                <a:gd name="connsiteY6606" fmla="*/ 339566 h 514350"/>
                <a:gd name="connsiteX6607" fmla="*/ 1117759 w 6400800"/>
                <a:gd name="connsiteY6607" fmla="*/ 315754 h 514350"/>
                <a:gd name="connsiteX6608" fmla="*/ 1119664 w 6400800"/>
                <a:gd name="connsiteY6608" fmla="*/ 325279 h 514350"/>
                <a:gd name="connsiteX6609" fmla="*/ 1121569 w 6400800"/>
                <a:gd name="connsiteY6609" fmla="*/ 334804 h 514350"/>
                <a:gd name="connsiteX6610" fmla="*/ 1120616 w 6400800"/>
                <a:gd name="connsiteY6610" fmla="*/ 341471 h 514350"/>
                <a:gd name="connsiteX6611" fmla="*/ 1120616 w 6400800"/>
                <a:gd name="connsiteY6611" fmla="*/ 342424 h 514350"/>
                <a:gd name="connsiteX6612" fmla="*/ 1118711 w 6400800"/>
                <a:gd name="connsiteY6612" fmla="*/ 348139 h 514350"/>
                <a:gd name="connsiteX6613" fmla="*/ 1114901 w 6400800"/>
                <a:gd name="connsiteY6613" fmla="*/ 341471 h 514350"/>
                <a:gd name="connsiteX6614" fmla="*/ 1114901 w 6400800"/>
                <a:gd name="connsiteY6614" fmla="*/ 339566 h 514350"/>
                <a:gd name="connsiteX6615" fmla="*/ 1111091 w 6400800"/>
                <a:gd name="connsiteY6615" fmla="*/ 219551 h 514350"/>
                <a:gd name="connsiteX6616" fmla="*/ 1112044 w 6400800"/>
                <a:gd name="connsiteY6616" fmla="*/ 222409 h 514350"/>
                <a:gd name="connsiteX6617" fmla="*/ 1112996 w 6400800"/>
                <a:gd name="connsiteY6617" fmla="*/ 230029 h 514350"/>
                <a:gd name="connsiteX6618" fmla="*/ 1112996 w 6400800"/>
                <a:gd name="connsiteY6618" fmla="*/ 230029 h 514350"/>
                <a:gd name="connsiteX6619" fmla="*/ 1111091 w 6400800"/>
                <a:gd name="connsiteY6619" fmla="*/ 219551 h 514350"/>
                <a:gd name="connsiteX6620" fmla="*/ 1111091 w 6400800"/>
                <a:gd name="connsiteY6620" fmla="*/ 219551 h 514350"/>
                <a:gd name="connsiteX6621" fmla="*/ 1110139 w 6400800"/>
                <a:gd name="connsiteY6621" fmla="*/ 217646 h 514350"/>
                <a:gd name="connsiteX6622" fmla="*/ 1110139 w 6400800"/>
                <a:gd name="connsiteY6622" fmla="*/ 217646 h 514350"/>
                <a:gd name="connsiteX6623" fmla="*/ 1109186 w 6400800"/>
                <a:gd name="connsiteY6623" fmla="*/ 215741 h 514350"/>
                <a:gd name="connsiteX6624" fmla="*/ 1110139 w 6400800"/>
                <a:gd name="connsiteY6624" fmla="*/ 217646 h 514350"/>
                <a:gd name="connsiteX6625" fmla="*/ 1101566 w 6400800"/>
                <a:gd name="connsiteY6625" fmla="*/ 236696 h 514350"/>
                <a:gd name="connsiteX6626" fmla="*/ 1111091 w 6400800"/>
                <a:gd name="connsiteY6626" fmla="*/ 278606 h 514350"/>
                <a:gd name="connsiteX6627" fmla="*/ 1109186 w 6400800"/>
                <a:gd name="connsiteY6627" fmla="*/ 293846 h 514350"/>
                <a:gd name="connsiteX6628" fmla="*/ 1106329 w 6400800"/>
                <a:gd name="connsiteY6628" fmla="*/ 309086 h 514350"/>
                <a:gd name="connsiteX6629" fmla="*/ 1106329 w 6400800"/>
                <a:gd name="connsiteY6629" fmla="*/ 308134 h 514350"/>
                <a:gd name="connsiteX6630" fmla="*/ 1105376 w 6400800"/>
                <a:gd name="connsiteY6630" fmla="*/ 295751 h 514350"/>
                <a:gd name="connsiteX6631" fmla="*/ 1105376 w 6400800"/>
                <a:gd name="connsiteY6631" fmla="*/ 300514 h 514350"/>
                <a:gd name="connsiteX6632" fmla="*/ 1099661 w 6400800"/>
                <a:gd name="connsiteY6632" fmla="*/ 272891 h 514350"/>
                <a:gd name="connsiteX6633" fmla="*/ 1094899 w 6400800"/>
                <a:gd name="connsiteY6633" fmla="*/ 249079 h 514350"/>
                <a:gd name="connsiteX6634" fmla="*/ 1101566 w 6400800"/>
                <a:gd name="connsiteY6634" fmla="*/ 236696 h 514350"/>
                <a:gd name="connsiteX6635" fmla="*/ 1027271 w 6400800"/>
                <a:gd name="connsiteY6635" fmla="*/ 325279 h 514350"/>
                <a:gd name="connsiteX6636" fmla="*/ 1030129 w 6400800"/>
                <a:gd name="connsiteY6636" fmla="*/ 310991 h 514350"/>
                <a:gd name="connsiteX6637" fmla="*/ 1034891 w 6400800"/>
                <a:gd name="connsiteY6637" fmla="*/ 297656 h 514350"/>
                <a:gd name="connsiteX6638" fmla="*/ 1039654 w 6400800"/>
                <a:gd name="connsiteY6638" fmla="*/ 288131 h 514350"/>
                <a:gd name="connsiteX6639" fmla="*/ 1042511 w 6400800"/>
                <a:gd name="connsiteY6639" fmla="*/ 299561 h 514350"/>
                <a:gd name="connsiteX6640" fmla="*/ 1039654 w 6400800"/>
                <a:gd name="connsiteY6640" fmla="*/ 305276 h 514350"/>
                <a:gd name="connsiteX6641" fmla="*/ 1028224 w 6400800"/>
                <a:gd name="connsiteY6641" fmla="*/ 330994 h 514350"/>
                <a:gd name="connsiteX6642" fmla="*/ 1027271 w 6400800"/>
                <a:gd name="connsiteY6642" fmla="*/ 325279 h 514350"/>
                <a:gd name="connsiteX6643" fmla="*/ 1040606 w 6400800"/>
                <a:gd name="connsiteY6643" fmla="*/ 374809 h 514350"/>
                <a:gd name="connsiteX6644" fmla="*/ 1039654 w 6400800"/>
                <a:gd name="connsiteY6644" fmla="*/ 370999 h 514350"/>
                <a:gd name="connsiteX6645" fmla="*/ 1045369 w 6400800"/>
                <a:gd name="connsiteY6645" fmla="*/ 355759 h 514350"/>
                <a:gd name="connsiteX6646" fmla="*/ 1047274 w 6400800"/>
                <a:gd name="connsiteY6646" fmla="*/ 364331 h 514350"/>
                <a:gd name="connsiteX6647" fmla="*/ 1048226 w 6400800"/>
                <a:gd name="connsiteY6647" fmla="*/ 386239 h 514350"/>
                <a:gd name="connsiteX6648" fmla="*/ 1044416 w 6400800"/>
                <a:gd name="connsiteY6648" fmla="*/ 384334 h 514350"/>
                <a:gd name="connsiteX6649" fmla="*/ 1040606 w 6400800"/>
                <a:gd name="connsiteY6649" fmla="*/ 374809 h 514350"/>
                <a:gd name="connsiteX6650" fmla="*/ 1046321 w 6400800"/>
                <a:gd name="connsiteY6650" fmla="*/ 389096 h 514350"/>
                <a:gd name="connsiteX6651" fmla="*/ 1048226 w 6400800"/>
                <a:gd name="connsiteY6651" fmla="*/ 391001 h 514350"/>
                <a:gd name="connsiteX6652" fmla="*/ 1048226 w 6400800"/>
                <a:gd name="connsiteY6652" fmla="*/ 392906 h 514350"/>
                <a:gd name="connsiteX6653" fmla="*/ 1046321 w 6400800"/>
                <a:gd name="connsiteY6653" fmla="*/ 389096 h 514350"/>
                <a:gd name="connsiteX6654" fmla="*/ 1056799 w 6400800"/>
                <a:gd name="connsiteY6654" fmla="*/ 292894 h 514350"/>
                <a:gd name="connsiteX6655" fmla="*/ 1061561 w 6400800"/>
                <a:gd name="connsiteY6655" fmla="*/ 282416 h 514350"/>
                <a:gd name="connsiteX6656" fmla="*/ 1066324 w 6400800"/>
                <a:gd name="connsiteY6656" fmla="*/ 271939 h 514350"/>
                <a:gd name="connsiteX6657" fmla="*/ 1066324 w 6400800"/>
                <a:gd name="connsiteY6657" fmla="*/ 273844 h 514350"/>
                <a:gd name="connsiteX6658" fmla="*/ 1067276 w 6400800"/>
                <a:gd name="connsiteY6658" fmla="*/ 278606 h 514350"/>
                <a:gd name="connsiteX6659" fmla="*/ 1063466 w 6400800"/>
                <a:gd name="connsiteY6659" fmla="*/ 285274 h 514350"/>
                <a:gd name="connsiteX6660" fmla="*/ 1057751 w 6400800"/>
                <a:gd name="connsiteY6660" fmla="*/ 295751 h 514350"/>
                <a:gd name="connsiteX6661" fmla="*/ 1056799 w 6400800"/>
                <a:gd name="connsiteY6661" fmla="*/ 292894 h 514350"/>
                <a:gd name="connsiteX6662" fmla="*/ 1059656 w 6400800"/>
                <a:gd name="connsiteY6662" fmla="*/ 360521 h 514350"/>
                <a:gd name="connsiteX6663" fmla="*/ 1059656 w 6400800"/>
                <a:gd name="connsiteY6663" fmla="*/ 360521 h 514350"/>
                <a:gd name="connsiteX6664" fmla="*/ 1059656 w 6400800"/>
                <a:gd name="connsiteY6664" fmla="*/ 360521 h 514350"/>
                <a:gd name="connsiteX6665" fmla="*/ 1059656 w 6400800"/>
                <a:gd name="connsiteY6665" fmla="*/ 360521 h 514350"/>
                <a:gd name="connsiteX6666" fmla="*/ 1064419 w 6400800"/>
                <a:gd name="connsiteY6666" fmla="*/ 383381 h 514350"/>
                <a:gd name="connsiteX6667" fmla="*/ 1062514 w 6400800"/>
                <a:gd name="connsiteY6667" fmla="*/ 379571 h 514350"/>
                <a:gd name="connsiteX6668" fmla="*/ 1063466 w 6400800"/>
                <a:gd name="connsiteY6668" fmla="*/ 374809 h 514350"/>
                <a:gd name="connsiteX6669" fmla="*/ 1064419 w 6400800"/>
                <a:gd name="connsiteY6669" fmla="*/ 378619 h 514350"/>
                <a:gd name="connsiteX6670" fmla="*/ 1064419 w 6400800"/>
                <a:gd name="connsiteY6670" fmla="*/ 380524 h 514350"/>
                <a:gd name="connsiteX6671" fmla="*/ 1065371 w 6400800"/>
                <a:gd name="connsiteY6671" fmla="*/ 386239 h 514350"/>
                <a:gd name="connsiteX6672" fmla="*/ 1064419 w 6400800"/>
                <a:gd name="connsiteY6672" fmla="*/ 383381 h 514350"/>
                <a:gd name="connsiteX6673" fmla="*/ 1069181 w 6400800"/>
                <a:gd name="connsiteY6673" fmla="*/ 330994 h 514350"/>
                <a:gd name="connsiteX6674" fmla="*/ 1063466 w 6400800"/>
                <a:gd name="connsiteY6674" fmla="*/ 312896 h 514350"/>
                <a:gd name="connsiteX6675" fmla="*/ 1069181 w 6400800"/>
                <a:gd name="connsiteY6675" fmla="*/ 300514 h 514350"/>
                <a:gd name="connsiteX6676" fmla="*/ 1070134 w 6400800"/>
                <a:gd name="connsiteY6676" fmla="*/ 326231 h 514350"/>
                <a:gd name="connsiteX6677" fmla="*/ 1069181 w 6400800"/>
                <a:gd name="connsiteY6677" fmla="*/ 330994 h 514350"/>
                <a:gd name="connsiteX6678" fmla="*/ 1077754 w 6400800"/>
                <a:gd name="connsiteY6678" fmla="*/ 262414 h 514350"/>
                <a:gd name="connsiteX6679" fmla="*/ 1075849 w 6400800"/>
                <a:gd name="connsiteY6679" fmla="*/ 264319 h 514350"/>
                <a:gd name="connsiteX6680" fmla="*/ 1073944 w 6400800"/>
                <a:gd name="connsiteY6680" fmla="*/ 256699 h 514350"/>
                <a:gd name="connsiteX6681" fmla="*/ 1074896 w 6400800"/>
                <a:gd name="connsiteY6681" fmla="*/ 256699 h 514350"/>
                <a:gd name="connsiteX6682" fmla="*/ 1075849 w 6400800"/>
                <a:gd name="connsiteY6682" fmla="*/ 256699 h 514350"/>
                <a:gd name="connsiteX6683" fmla="*/ 1077754 w 6400800"/>
                <a:gd name="connsiteY6683" fmla="*/ 262414 h 514350"/>
                <a:gd name="connsiteX6684" fmla="*/ 1045369 w 6400800"/>
                <a:gd name="connsiteY6684" fmla="*/ 175736 h 514350"/>
                <a:gd name="connsiteX6685" fmla="*/ 1054894 w 6400800"/>
                <a:gd name="connsiteY6685" fmla="*/ 153829 h 514350"/>
                <a:gd name="connsiteX6686" fmla="*/ 1055846 w 6400800"/>
                <a:gd name="connsiteY6686" fmla="*/ 155734 h 514350"/>
                <a:gd name="connsiteX6687" fmla="*/ 1059656 w 6400800"/>
                <a:gd name="connsiteY6687" fmla="*/ 171926 h 514350"/>
                <a:gd name="connsiteX6688" fmla="*/ 1064419 w 6400800"/>
                <a:gd name="connsiteY6688" fmla="*/ 193834 h 514350"/>
                <a:gd name="connsiteX6689" fmla="*/ 1069181 w 6400800"/>
                <a:gd name="connsiteY6689" fmla="*/ 215741 h 514350"/>
                <a:gd name="connsiteX6690" fmla="*/ 1076801 w 6400800"/>
                <a:gd name="connsiteY6690" fmla="*/ 253841 h 514350"/>
                <a:gd name="connsiteX6691" fmla="*/ 1074896 w 6400800"/>
                <a:gd name="connsiteY6691" fmla="*/ 252889 h 514350"/>
                <a:gd name="connsiteX6692" fmla="*/ 1067276 w 6400800"/>
                <a:gd name="connsiteY6692" fmla="*/ 216694 h 514350"/>
                <a:gd name="connsiteX6693" fmla="*/ 1068229 w 6400800"/>
                <a:gd name="connsiteY6693" fmla="*/ 257651 h 514350"/>
                <a:gd name="connsiteX6694" fmla="*/ 1067276 w 6400800"/>
                <a:gd name="connsiteY6694" fmla="*/ 259556 h 514350"/>
                <a:gd name="connsiteX6695" fmla="*/ 1065371 w 6400800"/>
                <a:gd name="connsiteY6695" fmla="*/ 252889 h 514350"/>
                <a:gd name="connsiteX6696" fmla="*/ 1066324 w 6400800"/>
                <a:gd name="connsiteY6696" fmla="*/ 261461 h 514350"/>
                <a:gd name="connsiteX6697" fmla="*/ 1055846 w 6400800"/>
                <a:gd name="connsiteY6697" fmla="*/ 278606 h 514350"/>
                <a:gd name="connsiteX6698" fmla="*/ 1054894 w 6400800"/>
                <a:gd name="connsiteY6698" fmla="*/ 280511 h 514350"/>
                <a:gd name="connsiteX6699" fmla="*/ 1053941 w 6400800"/>
                <a:gd name="connsiteY6699" fmla="*/ 277654 h 514350"/>
                <a:gd name="connsiteX6700" fmla="*/ 1043464 w 6400800"/>
                <a:gd name="connsiteY6700" fmla="*/ 245269 h 514350"/>
                <a:gd name="connsiteX6701" fmla="*/ 1035844 w 6400800"/>
                <a:gd name="connsiteY6701" fmla="*/ 220504 h 514350"/>
                <a:gd name="connsiteX6702" fmla="*/ 1032034 w 6400800"/>
                <a:gd name="connsiteY6702" fmla="*/ 209074 h 514350"/>
                <a:gd name="connsiteX6703" fmla="*/ 1045369 w 6400800"/>
                <a:gd name="connsiteY6703" fmla="*/ 175736 h 514350"/>
                <a:gd name="connsiteX6704" fmla="*/ 1019651 w 6400800"/>
                <a:gd name="connsiteY6704" fmla="*/ 267176 h 514350"/>
                <a:gd name="connsiteX6705" fmla="*/ 1023461 w 6400800"/>
                <a:gd name="connsiteY6705" fmla="*/ 221456 h 514350"/>
                <a:gd name="connsiteX6706" fmla="*/ 1024414 w 6400800"/>
                <a:gd name="connsiteY6706" fmla="*/ 218599 h 514350"/>
                <a:gd name="connsiteX6707" fmla="*/ 1032034 w 6400800"/>
                <a:gd name="connsiteY6707" fmla="*/ 253841 h 514350"/>
                <a:gd name="connsiteX6708" fmla="*/ 1038701 w 6400800"/>
                <a:gd name="connsiteY6708" fmla="*/ 283369 h 514350"/>
                <a:gd name="connsiteX6709" fmla="*/ 1037749 w 6400800"/>
                <a:gd name="connsiteY6709" fmla="*/ 284321 h 514350"/>
                <a:gd name="connsiteX6710" fmla="*/ 1031081 w 6400800"/>
                <a:gd name="connsiteY6710" fmla="*/ 294799 h 514350"/>
                <a:gd name="connsiteX6711" fmla="*/ 1025366 w 6400800"/>
                <a:gd name="connsiteY6711" fmla="*/ 306229 h 514350"/>
                <a:gd name="connsiteX6712" fmla="*/ 1023461 w 6400800"/>
                <a:gd name="connsiteY6712" fmla="*/ 284321 h 514350"/>
                <a:gd name="connsiteX6713" fmla="*/ 1022509 w 6400800"/>
                <a:gd name="connsiteY6713" fmla="*/ 269081 h 514350"/>
                <a:gd name="connsiteX6714" fmla="*/ 1019651 w 6400800"/>
                <a:gd name="connsiteY6714" fmla="*/ 284321 h 514350"/>
                <a:gd name="connsiteX6715" fmla="*/ 1015841 w 6400800"/>
                <a:gd name="connsiteY6715" fmla="*/ 314801 h 514350"/>
                <a:gd name="connsiteX6716" fmla="*/ 1015841 w 6400800"/>
                <a:gd name="connsiteY6716" fmla="*/ 315754 h 514350"/>
                <a:gd name="connsiteX6717" fmla="*/ 1015841 w 6400800"/>
                <a:gd name="connsiteY6717" fmla="*/ 315754 h 514350"/>
                <a:gd name="connsiteX6718" fmla="*/ 1022509 w 6400800"/>
                <a:gd name="connsiteY6718" fmla="*/ 251936 h 514350"/>
                <a:gd name="connsiteX6719" fmla="*/ 1019651 w 6400800"/>
                <a:gd name="connsiteY6719" fmla="*/ 267176 h 514350"/>
                <a:gd name="connsiteX6720" fmla="*/ 1011079 w 6400800"/>
                <a:gd name="connsiteY6720" fmla="*/ 364331 h 514350"/>
                <a:gd name="connsiteX6721" fmla="*/ 1012031 w 6400800"/>
                <a:gd name="connsiteY6721" fmla="*/ 355759 h 514350"/>
                <a:gd name="connsiteX6722" fmla="*/ 1013936 w 6400800"/>
                <a:gd name="connsiteY6722" fmla="*/ 342424 h 514350"/>
                <a:gd name="connsiteX6723" fmla="*/ 1013936 w 6400800"/>
                <a:gd name="connsiteY6723" fmla="*/ 342424 h 514350"/>
                <a:gd name="connsiteX6724" fmla="*/ 1012031 w 6400800"/>
                <a:gd name="connsiteY6724" fmla="*/ 364331 h 514350"/>
                <a:gd name="connsiteX6725" fmla="*/ 1011079 w 6400800"/>
                <a:gd name="connsiteY6725" fmla="*/ 366236 h 514350"/>
                <a:gd name="connsiteX6726" fmla="*/ 1011079 w 6400800"/>
                <a:gd name="connsiteY6726" fmla="*/ 366236 h 514350"/>
                <a:gd name="connsiteX6727" fmla="*/ 1011079 w 6400800"/>
                <a:gd name="connsiteY6727" fmla="*/ 364331 h 514350"/>
                <a:gd name="connsiteX6728" fmla="*/ 1004411 w 6400800"/>
                <a:gd name="connsiteY6728" fmla="*/ 257651 h 514350"/>
                <a:gd name="connsiteX6729" fmla="*/ 1001554 w 6400800"/>
                <a:gd name="connsiteY6729" fmla="*/ 281464 h 514350"/>
                <a:gd name="connsiteX6730" fmla="*/ 996791 w 6400800"/>
                <a:gd name="connsiteY6730" fmla="*/ 271939 h 514350"/>
                <a:gd name="connsiteX6731" fmla="*/ 1004411 w 6400800"/>
                <a:gd name="connsiteY6731" fmla="*/ 257651 h 514350"/>
                <a:gd name="connsiteX6732" fmla="*/ 991076 w 6400800"/>
                <a:gd name="connsiteY6732" fmla="*/ 283369 h 514350"/>
                <a:gd name="connsiteX6733" fmla="*/ 995839 w 6400800"/>
                <a:gd name="connsiteY6733" fmla="*/ 273844 h 514350"/>
                <a:gd name="connsiteX6734" fmla="*/ 999649 w 6400800"/>
                <a:gd name="connsiteY6734" fmla="*/ 291941 h 514350"/>
                <a:gd name="connsiteX6735" fmla="*/ 995839 w 6400800"/>
                <a:gd name="connsiteY6735" fmla="*/ 326231 h 514350"/>
                <a:gd name="connsiteX6736" fmla="*/ 993934 w 6400800"/>
                <a:gd name="connsiteY6736" fmla="*/ 330994 h 514350"/>
                <a:gd name="connsiteX6737" fmla="*/ 992981 w 6400800"/>
                <a:gd name="connsiteY6737" fmla="*/ 320516 h 514350"/>
                <a:gd name="connsiteX6738" fmla="*/ 991076 w 6400800"/>
                <a:gd name="connsiteY6738" fmla="*/ 338614 h 514350"/>
                <a:gd name="connsiteX6739" fmla="*/ 990124 w 6400800"/>
                <a:gd name="connsiteY6739" fmla="*/ 341471 h 514350"/>
                <a:gd name="connsiteX6740" fmla="*/ 981551 w 6400800"/>
                <a:gd name="connsiteY6740" fmla="*/ 365284 h 514350"/>
                <a:gd name="connsiteX6741" fmla="*/ 980599 w 6400800"/>
                <a:gd name="connsiteY6741" fmla="*/ 363379 h 514350"/>
                <a:gd name="connsiteX6742" fmla="*/ 977741 w 6400800"/>
                <a:gd name="connsiteY6742" fmla="*/ 331946 h 514350"/>
                <a:gd name="connsiteX6743" fmla="*/ 975836 w 6400800"/>
                <a:gd name="connsiteY6743" fmla="*/ 311944 h 514350"/>
                <a:gd name="connsiteX6744" fmla="*/ 991076 w 6400800"/>
                <a:gd name="connsiteY6744" fmla="*/ 283369 h 514350"/>
                <a:gd name="connsiteX6745" fmla="*/ 960596 w 6400800"/>
                <a:gd name="connsiteY6745" fmla="*/ 298609 h 514350"/>
                <a:gd name="connsiteX6746" fmla="*/ 968216 w 6400800"/>
                <a:gd name="connsiteY6746" fmla="*/ 280511 h 514350"/>
                <a:gd name="connsiteX6747" fmla="*/ 967264 w 6400800"/>
                <a:gd name="connsiteY6747" fmla="*/ 294799 h 514350"/>
                <a:gd name="connsiteX6748" fmla="*/ 961549 w 6400800"/>
                <a:gd name="connsiteY6748" fmla="*/ 304324 h 514350"/>
                <a:gd name="connsiteX6749" fmla="*/ 961549 w 6400800"/>
                <a:gd name="connsiteY6749" fmla="*/ 303371 h 514350"/>
                <a:gd name="connsiteX6750" fmla="*/ 960596 w 6400800"/>
                <a:gd name="connsiteY6750" fmla="*/ 301466 h 514350"/>
                <a:gd name="connsiteX6751" fmla="*/ 960596 w 6400800"/>
                <a:gd name="connsiteY6751" fmla="*/ 298609 h 514350"/>
                <a:gd name="connsiteX6752" fmla="*/ 939641 w 6400800"/>
                <a:gd name="connsiteY6752" fmla="*/ 258604 h 514350"/>
                <a:gd name="connsiteX6753" fmla="*/ 939641 w 6400800"/>
                <a:gd name="connsiteY6753" fmla="*/ 258604 h 514350"/>
                <a:gd name="connsiteX6754" fmla="*/ 943451 w 6400800"/>
                <a:gd name="connsiteY6754" fmla="*/ 246221 h 514350"/>
                <a:gd name="connsiteX6755" fmla="*/ 943451 w 6400800"/>
                <a:gd name="connsiteY6755" fmla="*/ 251936 h 514350"/>
                <a:gd name="connsiteX6756" fmla="*/ 939641 w 6400800"/>
                <a:gd name="connsiteY6756" fmla="*/ 258604 h 514350"/>
                <a:gd name="connsiteX6757" fmla="*/ 939641 w 6400800"/>
                <a:gd name="connsiteY6757" fmla="*/ 258604 h 514350"/>
                <a:gd name="connsiteX6758" fmla="*/ 944404 w 6400800"/>
                <a:gd name="connsiteY6758" fmla="*/ 280511 h 514350"/>
                <a:gd name="connsiteX6759" fmla="*/ 943451 w 6400800"/>
                <a:gd name="connsiteY6759" fmla="*/ 273844 h 514350"/>
                <a:gd name="connsiteX6760" fmla="*/ 944404 w 6400800"/>
                <a:gd name="connsiteY6760" fmla="*/ 270986 h 514350"/>
                <a:gd name="connsiteX6761" fmla="*/ 944404 w 6400800"/>
                <a:gd name="connsiteY6761" fmla="*/ 271939 h 514350"/>
                <a:gd name="connsiteX6762" fmla="*/ 944404 w 6400800"/>
                <a:gd name="connsiteY6762" fmla="*/ 275749 h 514350"/>
                <a:gd name="connsiteX6763" fmla="*/ 944404 w 6400800"/>
                <a:gd name="connsiteY6763" fmla="*/ 280511 h 514350"/>
                <a:gd name="connsiteX6764" fmla="*/ 944404 w 6400800"/>
                <a:gd name="connsiteY6764" fmla="*/ 270986 h 514350"/>
                <a:gd name="connsiteX6765" fmla="*/ 944404 w 6400800"/>
                <a:gd name="connsiteY6765" fmla="*/ 270986 h 514350"/>
                <a:gd name="connsiteX6766" fmla="*/ 944404 w 6400800"/>
                <a:gd name="connsiteY6766" fmla="*/ 270986 h 514350"/>
                <a:gd name="connsiteX6767" fmla="*/ 944404 w 6400800"/>
                <a:gd name="connsiteY6767" fmla="*/ 270986 h 514350"/>
                <a:gd name="connsiteX6768" fmla="*/ 933926 w 6400800"/>
                <a:gd name="connsiteY6768" fmla="*/ 227171 h 514350"/>
                <a:gd name="connsiteX6769" fmla="*/ 958691 w 6400800"/>
                <a:gd name="connsiteY6769" fmla="*/ 138589 h 514350"/>
                <a:gd name="connsiteX6770" fmla="*/ 958691 w 6400800"/>
                <a:gd name="connsiteY6770" fmla="*/ 146209 h 514350"/>
                <a:gd name="connsiteX6771" fmla="*/ 953929 w 6400800"/>
                <a:gd name="connsiteY6771" fmla="*/ 203359 h 514350"/>
                <a:gd name="connsiteX6772" fmla="*/ 950119 w 6400800"/>
                <a:gd name="connsiteY6772" fmla="*/ 242411 h 514350"/>
                <a:gd name="connsiteX6773" fmla="*/ 948214 w 6400800"/>
                <a:gd name="connsiteY6773" fmla="*/ 246221 h 514350"/>
                <a:gd name="connsiteX6774" fmla="*/ 947261 w 6400800"/>
                <a:gd name="connsiteY6774" fmla="*/ 240506 h 514350"/>
                <a:gd name="connsiteX6775" fmla="*/ 949166 w 6400800"/>
                <a:gd name="connsiteY6775" fmla="*/ 233839 h 514350"/>
                <a:gd name="connsiteX6776" fmla="*/ 946309 w 6400800"/>
                <a:gd name="connsiteY6776" fmla="*/ 238601 h 514350"/>
                <a:gd name="connsiteX6777" fmla="*/ 944404 w 6400800"/>
                <a:gd name="connsiteY6777" fmla="*/ 230029 h 514350"/>
                <a:gd name="connsiteX6778" fmla="*/ 944404 w 6400800"/>
                <a:gd name="connsiteY6778" fmla="*/ 241459 h 514350"/>
                <a:gd name="connsiteX6779" fmla="*/ 939641 w 6400800"/>
                <a:gd name="connsiteY6779" fmla="*/ 251936 h 514350"/>
                <a:gd name="connsiteX6780" fmla="*/ 938689 w 6400800"/>
                <a:gd name="connsiteY6780" fmla="*/ 248126 h 514350"/>
                <a:gd name="connsiteX6781" fmla="*/ 936784 w 6400800"/>
                <a:gd name="connsiteY6781" fmla="*/ 241459 h 514350"/>
                <a:gd name="connsiteX6782" fmla="*/ 943451 w 6400800"/>
                <a:gd name="connsiteY6782" fmla="*/ 217646 h 514350"/>
                <a:gd name="connsiteX6783" fmla="*/ 934879 w 6400800"/>
                <a:gd name="connsiteY6783" fmla="*/ 235744 h 514350"/>
                <a:gd name="connsiteX6784" fmla="*/ 932974 w 6400800"/>
                <a:gd name="connsiteY6784" fmla="*/ 230029 h 514350"/>
                <a:gd name="connsiteX6785" fmla="*/ 933926 w 6400800"/>
                <a:gd name="connsiteY6785" fmla="*/ 227171 h 514350"/>
                <a:gd name="connsiteX6786" fmla="*/ 921544 w 6400800"/>
                <a:gd name="connsiteY6786" fmla="*/ 452914 h 514350"/>
                <a:gd name="connsiteX6787" fmla="*/ 920591 w 6400800"/>
                <a:gd name="connsiteY6787" fmla="*/ 451961 h 514350"/>
                <a:gd name="connsiteX6788" fmla="*/ 919639 w 6400800"/>
                <a:gd name="connsiteY6788" fmla="*/ 438626 h 514350"/>
                <a:gd name="connsiteX6789" fmla="*/ 921544 w 6400800"/>
                <a:gd name="connsiteY6789" fmla="*/ 452914 h 514350"/>
                <a:gd name="connsiteX6790" fmla="*/ 912019 w 6400800"/>
                <a:gd name="connsiteY6790" fmla="*/ 210979 h 514350"/>
                <a:gd name="connsiteX6791" fmla="*/ 915829 w 6400800"/>
                <a:gd name="connsiteY6791" fmla="*/ 227171 h 514350"/>
                <a:gd name="connsiteX6792" fmla="*/ 914876 w 6400800"/>
                <a:gd name="connsiteY6792" fmla="*/ 230029 h 514350"/>
                <a:gd name="connsiteX6793" fmla="*/ 912971 w 6400800"/>
                <a:gd name="connsiteY6793" fmla="*/ 236696 h 514350"/>
                <a:gd name="connsiteX6794" fmla="*/ 912019 w 6400800"/>
                <a:gd name="connsiteY6794" fmla="*/ 232886 h 514350"/>
                <a:gd name="connsiteX6795" fmla="*/ 912019 w 6400800"/>
                <a:gd name="connsiteY6795" fmla="*/ 228124 h 514350"/>
                <a:gd name="connsiteX6796" fmla="*/ 911066 w 6400800"/>
                <a:gd name="connsiteY6796" fmla="*/ 210979 h 514350"/>
                <a:gd name="connsiteX6797" fmla="*/ 911066 w 6400800"/>
                <a:gd name="connsiteY6797" fmla="*/ 204311 h 514350"/>
                <a:gd name="connsiteX6798" fmla="*/ 912019 w 6400800"/>
                <a:gd name="connsiteY6798" fmla="*/ 210979 h 514350"/>
                <a:gd name="connsiteX6799" fmla="*/ 833914 w 6400800"/>
                <a:gd name="connsiteY6799" fmla="*/ 333851 h 514350"/>
                <a:gd name="connsiteX6800" fmla="*/ 834866 w 6400800"/>
                <a:gd name="connsiteY6800" fmla="*/ 331946 h 514350"/>
                <a:gd name="connsiteX6801" fmla="*/ 834866 w 6400800"/>
                <a:gd name="connsiteY6801" fmla="*/ 337661 h 514350"/>
                <a:gd name="connsiteX6802" fmla="*/ 833914 w 6400800"/>
                <a:gd name="connsiteY6802" fmla="*/ 333851 h 514350"/>
                <a:gd name="connsiteX6803" fmla="*/ 847249 w 6400800"/>
                <a:gd name="connsiteY6803" fmla="*/ 304324 h 514350"/>
                <a:gd name="connsiteX6804" fmla="*/ 846296 w 6400800"/>
                <a:gd name="connsiteY6804" fmla="*/ 301466 h 514350"/>
                <a:gd name="connsiteX6805" fmla="*/ 846296 w 6400800"/>
                <a:gd name="connsiteY6805" fmla="*/ 299561 h 514350"/>
                <a:gd name="connsiteX6806" fmla="*/ 851059 w 6400800"/>
                <a:gd name="connsiteY6806" fmla="*/ 286226 h 514350"/>
                <a:gd name="connsiteX6807" fmla="*/ 847249 w 6400800"/>
                <a:gd name="connsiteY6807" fmla="*/ 304324 h 514350"/>
                <a:gd name="connsiteX6808" fmla="*/ 880586 w 6400800"/>
                <a:gd name="connsiteY6808" fmla="*/ 300514 h 514350"/>
                <a:gd name="connsiteX6809" fmla="*/ 876776 w 6400800"/>
                <a:gd name="connsiteY6809" fmla="*/ 319564 h 514350"/>
                <a:gd name="connsiteX6810" fmla="*/ 872966 w 6400800"/>
                <a:gd name="connsiteY6810" fmla="*/ 343376 h 514350"/>
                <a:gd name="connsiteX6811" fmla="*/ 869156 w 6400800"/>
                <a:gd name="connsiteY6811" fmla="*/ 350996 h 514350"/>
                <a:gd name="connsiteX6812" fmla="*/ 868204 w 6400800"/>
                <a:gd name="connsiteY6812" fmla="*/ 349091 h 514350"/>
                <a:gd name="connsiteX6813" fmla="*/ 867251 w 6400800"/>
                <a:gd name="connsiteY6813" fmla="*/ 348139 h 514350"/>
                <a:gd name="connsiteX6814" fmla="*/ 867251 w 6400800"/>
                <a:gd name="connsiteY6814" fmla="*/ 335756 h 514350"/>
                <a:gd name="connsiteX6815" fmla="*/ 866299 w 6400800"/>
                <a:gd name="connsiteY6815" fmla="*/ 301466 h 514350"/>
                <a:gd name="connsiteX6816" fmla="*/ 863441 w 6400800"/>
                <a:gd name="connsiteY6816" fmla="*/ 272891 h 514350"/>
                <a:gd name="connsiteX6817" fmla="*/ 861536 w 6400800"/>
                <a:gd name="connsiteY6817" fmla="*/ 257651 h 514350"/>
                <a:gd name="connsiteX6818" fmla="*/ 862489 w 6400800"/>
                <a:gd name="connsiteY6818" fmla="*/ 255746 h 514350"/>
                <a:gd name="connsiteX6819" fmla="*/ 862489 w 6400800"/>
                <a:gd name="connsiteY6819" fmla="*/ 255746 h 514350"/>
                <a:gd name="connsiteX6820" fmla="*/ 876776 w 6400800"/>
                <a:gd name="connsiteY6820" fmla="*/ 286226 h 514350"/>
                <a:gd name="connsiteX6821" fmla="*/ 881539 w 6400800"/>
                <a:gd name="connsiteY6821" fmla="*/ 296704 h 514350"/>
                <a:gd name="connsiteX6822" fmla="*/ 880586 w 6400800"/>
                <a:gd name="connsiteY6822" fmla="*/ 300514 h 514350"/>
                <a:gd name="connsiteX6823" fmla="*/ 885349 w 6400800"/>
                <a:gd name="connsiteY6823" fmla="*/ 318611 h 514350"/>
                <a:gd name="connsiteX6824" fmla="*/ 884396 w 6400800"/>
                <a:gd name="connsiteY6824" fmla="*/ 319564 h 514350"/>
                <a:gd name="connsiteX6825" fmla="*/ 883444 w 6400800"/>
                <a:gd name="connsiteY6825" fmla="*/ 320516 h 514350"/>
                <a:gd name="connsiteX6826" fmla="*/ 884396 w 6400800"/>
                <a:gd name="connsiteY6826" fmla="*/ 303371 h 514350"/>
                <a:gd name="connsiteX6827" fmla="*/ 887254 w 6400800"/>
                <a:gd name="connsiteY6827" fmla="*/ 310039 h 514350"/>
                <a:gd name="connsiteX6828" fmla="*/ 885349 w 6400800"/>
                <a:gd name="connsiteY6828" fmla="*/ 318611 h 514350"/>
                <a:gd name="connsiteX6829" fmla="*/ 900589 w 6400800"/>
                <a:gd name="connsiteY6829" fmla="*/ 246221 h 514350"/>
                <a:gd name="connsiteX6830" fmla="*/ 900589 w 6400800"/>
                <a:gd name="connsiteY6830" fmla="*/ 246221 h 514350"/>
                <a:gd name="connsiteX6831" fmla="*/ 898684 w 6400800"/>
                <a:gd name="connsiteY6831" fmla="*/ 234791 h 514350"/>
                <a:gd name="connsiteX6832" fmla="*/ 897731 w 6400800"/>
                <a:gd name="connsiteY6832" fmla="*/ 252889 h 514350"/>
                <a:gd name="connsiteX6833" fmla="*/ 897731 w 6400800"/>
                <a:gd name="connsiteY6833" fmla="*/ 253841 h 514350"/>
                <a:gd name="connsiteX6834" fmla="*/ 894874 w 6400800"/>
                <a:gd name="connsiteY6834" fmla="*/ 250031 h 514350"/>
                <a:gd name="connsiteX6835" fmla="*/ 897731 w 6400800"/>
                <a:gd name="connsiteY6835" fmla="*/ 254794 h 514350"/>
                <a:gd name="connsiteX6836" fmla="*/ 897731 w 6400800"/>
                <a:gd name="connsiteY6836" fmla="*/ 257651 h 514350"/>
                <a:gd name="connsiteX6837" fmla="*/ 896779 w 6400800"/>
                <a:gd name="connsiteY6837" fmla="*/ 264319 h 514350"/>
                <a:gd name="connsiteX6838" fmla="*/ 896779 w 6400800"/>
                <a:gd name="connsiteY6838" fmla="*/ 264319 h 514350"/>
                <a:gd name="connsiteX6839" fmla="*/ 896779 w 6400800"/>
                <a:gd name="connsiteY6839" fmla="*/ 264319 h 514350"/>
                <a:gd name="connsiteX6840" fmla="*/ 896779 w 6400800"/>
                <a:gd name="connsiteY6840" fmla="*/ 265271 h 514350"/>
                <a:gd name="connsiteX6841" fmla="*/ 896779 w 6400800"/>
                <a:gd name="connsiteY6841" fmla="*/ 270986 h 514350"/>
                <a:gd name="connsiteX6842" fmla="*/ 896779 w 6400800"/>
                <a:gd name="connsiteY6842" fmla="*/ 272891 h 514350"/>
                <a:gd name="connsiteX6843" fmla="*/ 895826 w 6400800"/>
                <a:gd name="connsiteY6843" fmla="*/ 285274 h 514350"/>
                <a:gd name="connsiteX6844" fmla="*/ 895826 w 6400800"/>
                <a:gd name="connsiteY6844" fmla="*/ 287179 h 514350"/>
                <a:gd name="connsiteX6845" fmla="*/ 891064 w 6400800"/>
                <a:gd name="connsiteY6845" fmla="*/ 279559 h 514350"/>
                <a:gd name="connsiteX6846" fmla="*/ 873919 w 6400800"/>
                <a:gd name="connsiteY6846" fmla="*/ 250984 h 514350"/>
                <a:gd name="connsiteX6847" fmla="*/ 869156 w 6400800"/>
                <a:gd name="connsiteY6847" fmla="*/ 243364 h 514350"/>
                <a:gd name="connsiteX6848" fmla="*/ 869156 w 6400800"/>
                <a:gd name="connsiteY6848" fmla="*/ 242411 h 514350"/>
                <a:gd name="connsiteX6849" fmla="*/ 878681 w 6400800"/>
                <a:gd name="connsiteY6849" fmla="*/ 215741 h 514350"/>
                <a:gd name="connsiteX6850" fmla="*/ 887254 w 6400800"/>
                <a:gd name="connsiteY6850" fmla="*/ 200501 h 514350"/>
                <a:gd name="connsiteX6851" fmla="*/ 895826 w 6400800"/>
                <a:gd name="connsiteY6851" fmla="*/ 223361 h 514350"/>
                <a:gd name="connsiteX6852" fmla="*/ 901541 w 6400800"/>
                <a:gd name="connsiteY6852" fmla="*/ 240506 h 514350"/>
                <a:gd name="connsiteX6853" fmla="*/ 900589 w 6400800"/>
                <a:gd name="connsiteY6853" fmla="*/ 246221 h 514350"/>
                <a:gd name="connsiteX6854" fmla="*/ 891064 w 6400800"/>
                <a:gd name="connsiteY6854" fmla="*/ 190976 h 514350"/>
                <a:gd name="connsiteX6855" fmla="*/ 892969 w 6400800"/>
                <a:gd name="connsiteY6855" fmla="*/ 187166 h 514350"/>
                <a:gd name="connsiteX6856" fmla="*/ 896779 w 6400800"/>
                <a:gd name="connsiteY6856" fmla="*/ 202406 h 514350"/>
                <a:gd name="connsiteX6857" fmla="*/ 891064 w 6400800"/>
                <a:gd name="connsiteY6857" fmla="*/ 190976 h 514350"/>
                <a:gd name="connsiteX6858" fmla="*/ 904399 w 6400800"/>
                <a:gd name="connsiteY6858" fmla="*/ 181451 h 514350"/>
                <a:gd name="connsiteX6859" fmla="*/ 904399 w 6400800"/>
                <a:gd name="connsiteY6859" fmla="*/ 183356 h 514350"/>
                <a:gd name="connsiteX6860" fmla="*/ 903446 w 6400800"/>
                <a:gd name="connsiteY6860" fmla="*/ 210979 h 514350"/>
                <a:gd name="connsiteX6861" fmla="*/ 903446 w 6400800"/>
                <a:gd name="connsiteY6861" fmla="*/ 210026 h 514350"/>
                <a:gd name="connsiteX6862" fmla="*/ 894874 w 6400800"/>
                <a:gd name="connsiteY6862" fmla="*/ 188119 h 514350"/>
                <a:gd name="connsiteX6863" fmla="*/ 903446 w 6400800"/>
                <a:gd name="connsiteY6863" fmla="*/ 173831 h 514350"/>
                <a:gd name="connsiteX6864" fmla="*/ 904399 w 6400800"/>
                <a:gd name="connsiteY6864" fmla="*/ 181451 h 514350"/>
                <a:gd name="connsiteX6865" fmla="*/ 888206 w 6400800"/>
                <a:gd name="connsiteY6865" fmla="*/ 137636 h 514350"/>
                <a:gd name="connsiteX6866" fmla="*/ 890111 w 6400800"/>
                <a:gd name="connsiteY6866" fmla="*/ 132874 h 514350"/>
                <a:gd name="connsiteX6867" fmla="*/ 898684 w 6400800"/>
                <a:gd name="connsiteY6867" fmla="*/ 161449 h 514350"/>
                <a:gd name="connsiteX6868" fmla="*/ 893921 w 6400800"/>
                <a:gd name="connsiteY6868" fmla="*/ 168116 h 514350"/>
                <a:gd name="connsiteX6869" fmla="*/ 885349 w 6400800"/>
                <a:gd name="connsiteY6869" fmla="*/ 180499 h 514350"/>
                <a:gd name="connsiteX6870" fmla="*/ 874871 w 6400800"/>
                <a:gd name="connsiteY6870" fmla="*/ 163354 h 514350"/>
                <a:gd name="connsiteX6871" fmla="*/ 888206 w 6400800"/>
                <a:gd name="connsiteY6871" fmla="*/ 137636 h 514350"/>
                <a:gd name="connsiteX6872" fmla="*/ 872966 w 6400800"/>
                <a:gd name="connsiteY6872" fmla="*/ 169069 h 514350"/>
                <a:gd name="connsiteX6873" fmla="*/ 881539 w 6400800"/>
                <a:gd name="connsiteY6873" fmla="*/ 188119 h 514350"/>
                <a:gd name="connsiteX6874" fmla="*/ 878681 w 6400800"/>
                <a:gd name="connsiteY6874" fmla="*/ 191929 h 514350"/>
                <a:gd name="connsiteX6875" fmla="*/ 856774 w 6400800"/>
                <a:gd name="connsiteY6875" fmla="*/ 226219 h 514350"/>
                <a:gd name="connsiteX6876" fmla="*/ 851059 w 6400800"/>
                <a:gd name="connsiteY6876" fmla="*/ 217646 h 514350"/>
                <a:gd name="connsiteX6877" fmla="*/ 872966 w 6400800"/>
                <a:gd name="connsiteY6877" fmla="*/ 169069 h 514350"/>
                <a:gd name="connsiteX6878" fmla="*/ 847249 w 6400800"/>
                <a:gd name="connsiteY6878" fmla="*/ 225266 h 514350"/>
                <a:gd name="connsiteX6879" fmla="*/ 848201 w 6400800"/>
                <a:gd name="connsiteY6879" fmla="*/ 223361 h 514350"/>
                <a:gd name="connsiteX6880" fmla="*/ 852011 w 6400800"/>
                <a:gd name="connsiteY6880" fmla="*/ 232886 h 514350"/>
                <a:gd name="connsiteX6881" fmla="*/ 845344 w 6400800"/>
                <a:gd name="connsiteY6881" fmla="*/ 243364 h 514350"/>
                <a:gd name="connsiteX6882" fmla="*/ 837724 w 6400800"/>
                <a:gd name="connsiteY6882" fmla="*/ 256699 h 514350"/>
                <a:gd name="connsiteX6883" fmla="*/ 836771 w 6400800"/>
                <a:gd name="connsiteY6883" fmla="*/ 250984 h 514350"/>
                <a:gd name="connsiteX6884" fmla="*/ 847249 w 6400800"/>
                <a:gd name="connsiteY6884" fmla="*/ 225266 h 514350"/>
                <a:gd name="connsiteX6885" fmla="*/ 835819 w 6400800"/>
                <a:gd name="connsiteY6885" fmla="*/ 195739 h 514350"/>
                <a:gd name="connsiteX6886" fmla="*/ 835819 w 6400800"/>
                <a:gd name="connsiteY6886" fmla="*/ 195739 h 514350"/>
                <a:gd name="connsiteX6887" fmla="*/ 840581 w 6400800"/>
                <a:gd name="connsiteY6887" fmla="*/ 206216 h 514350"/>
                <a:gd name="connsiteX6888" fmla="*/ 833914 w 6400800"/>
                <a:gd name="connsiteY6888" fmla="*/ 219551 h 514350"/>
                <a:gd name="connsiteX6889" fmla="*/ 832961 w 6400800"/>
                <a:gd name="connsiteY6889" fmla="*/ 221456 h 514350"/>
                <a:gd name="connsiteX6890" fmla="*/ 835819 w 6400800"/>
                <a:gd name="connsiteY6890" fmla="*/ 195739 h 514350"/>
                <a:gd name="connsiteX6891" fmla="*/ 826294 w 6400800"/>
                <a:gd name="connsiteY6891" fmla="*/ 274796 h 514350"/>
                <a:gd name="connsiteX6892" fmla="*/ 828199 w 6400800"/>
                <a:gd name="connsiteY6892" fmla="*/ 270986 h 514350"/>
                <a:gd name="connsiteX6893" fmla="*/ 828199 w 6400800"/>
                <a:gd name="connsiteY6893" fmla="*/ 272891 h 514350"/>
                <a:gd name="connsiteX6894" fmla="*/ 826294 w 6400800"/>
                <a:gd name="connsiteY6894" fmla="*/ 276701 h 514350"/>
                <a:gd name="connsiteX6895" fmla="*/ 826294 w 6400800"/>
                <a:gd name="connsiteY6895" fmla="*/ 274796 h 514350"/>
                <a:gd name="connsiteX6896" fmla="*/ 812006 w 6400800"/>
                <a:gd name="connsiteY6896" fmla="*/ 448151 h 514350"/>
                <a:gd name="connsiteX6897" fmla="*/ 812006 w 6400800"/>
                <a:gd name="connsiteY6897" fmla="*/ 448151 h 514350"/>
                <a:gd name="connsiteX6898" fmla="*/ 812006 w 6400800"/>
                <a:gd name="connsiteY6898" fmla="*/ 448151 h 514350"/>
                <a:gd name="connsiteX6899" fmla="*/ 812006 w 6400800"/>
                <a:gd name="connsiteY6899" fmla="*/ 448151 h 514350"/>
                <a:gd name="connsiteX6900" fmla="*/ 785336 w 6400800"/>
                <a:gd name="connsiteY6900" fmla="*/ 330041 h 514350"/>
                <a:gd name="connsiteX6901" fmla="*/ 782479 w 6400800"/>
                <a:gd name="connsiteY6901" fmla="*/ 325279 h 514350"/>
                <a:gd name="connsiteX6902" fmla="*/ 782479 w 6400800"/>
                <a:gd name="connsiteY6902" fmla="*/ 315754 h 514350"/>
                <a:gd name="connsiteX6903" fmla="*/ 786289 w 6400800"/>
                <a:gd name="connsiteY6903" fmla="*/ 326231 h 514350"/>
                <a:gd name="connsiteX6904" fmla="*/ 785336 w 6400800"/>
                <a:gd name="connsiteY6904" fmla="*/ 330041 h 514350"/>
                <a:gd name="connsiteX6905" fmla="*/ 797719 w 6400800"/>
                <a:gd name="connsiteY6905" fmla="*/ 271939 h 514350"/>
                <a:gd name="connsiteX6906" fmla="*/ 803434 w 6400800"/>
                <a:gd name="connsiteY6906" fmla="*/ 286226 h 514350"/>
                <a:gd name="connsiteX6907" fmla="*/ 802481 w 6400800"/>
                <a:gd name="connsiteY6907" fmla="*/ 288131 h 514350"/>
                <a:gd name="connsiteX6908" fmla="*/ 792956 w 6400800"/>
                <a:gd name="connsiteY6908" fmla="*/ 310039 h 514350"/>
                <a:gd name="connsiteX6909" fmla="*/ 792956 w 6400800"/>
                <a:gd name="connsiteY6909" fmla="*/ 309086 h 514350"/>
                <a:gd name="connsiteX6910" fmla="*/ 787241 w 6400800"/>
                <a:gd name="connsiteY6910" fmla="*/ 296704 h 514350"/>
                <a:gd name="connsiteX6911" fmla="*/ 795814 w 6400800"/>
                <a:gd name="connsiteY6911" fmla="*/ 266224 h 514350"/>
                <a:gd name="connsiteX6912" fmla="*/ 797719 w 6400800"/>
                <a:gd name="connsiteY6912" fmla="*/ 271939 h 514350"/>
                <a:gd name="connsiteX6913" fmla="*/ 790099 w 6400800"/>
                <a:gd name="connsiteY6913" fmla="*/ 253841 h 514350"/>
                <a:gd name="connsiteX6914" fmla="*/ 793909 w 6400800"/>
                <a:gd name="connsiteY6914" fmla="*/ 261461 h 514350"/>
                <a:gd name="connsiteX6915" fmla="*/ 793909 w 6400800"/>
                <a:gd name="connsiteY6915" fmla="*/ 262414 h 514350"/>
                <a:gd name="connsiteX6916" fmla="*/ 784384 w 6400800"/>
                <a:gd name="connsiteY6916" fmla="*/ 286226 h 514350"/>
                <a:gd name="connsiteX6917" fmla="*/ 785336 w 6400800"/>
                <a:gd name="connsiteY6917" fmla="*/ 273844 h 514350"/>
                <a:gd name="connsiteX6918" fmla="*/ 790099 w 6400800"/>
                <a:gd name="connsiteY6918" fmla="*/ 253841 h 514350"/>
                <a:gd name="connsiteX6919" fmla="*/ 773906 w 6400800"/>
                <a:gd name="connsiteY6919" fmla="*/ 236696 h 514350"/>
                <a:gd name="connsiteX6920" fmla="*/ 776764 w 6400800"/>
                <a:gd name="connsiteY6920" fmla="*/ 213836 h 514350"/>
                <a:gd name="connsiteX6921" fmla="*/ 783431 w 6400800"/>
                <a:gd name="connsiteY6921" fmla="*/ 229076 h 514350"/>
                <a:gd name="connsiteX6922" fmla="*/ 780574 w 6400800"/>
                <a:gd name="connsiteY6922" fmla="*/ 235744 h 514350"/>
                <a:gd name="connsiteX6923" fmla="*/ 777716 w 6400800"/>
                <a:gd name="connsiteY6923" fmla="*/ 231934 h 514350"/>
                <a:gd name="connsiteX6924" fmla="*/ 780574 w 6400800"/>
                <a:gd name="connsiteY6924" fmla="*/ 236696 h 514350"/>
                <a:gd name="connsiteX6925" fmla="*/ 773906 w 6400800"/>
                <a:gd name="connsiteY6925" fmla="*/ 255746 h 514350"/>
                <a:gd name="connsiteX6926" fmla="*/ 773906 w 6400800"/>
                <a:gd name="connsiteY6926" fmla="*/ 236696 h 514350"/>
                <a:gd name="connsiteX6927" fmla="*/ 724376 w 6400800"/>
                <a:gd name="connsiteY6927" fmla="*/ 219551 h 514350"/>
                <a:gd name="connsiteX6928" fmla="*/ 726281 w 6400800"/>
                <a:gd name="connsiteY6928" fmla="*/ 203359 h 514350"/>
                <a:gd name="connsiteX6929" fmla="*/ 726281 w 6400800"/>
                <a:gd name="connsiteY6929" fmla="*/ 229076 h 514350"/>
                <a:gd name="connsiteX6930" fmla="*/ 723424 w 6400800"/>
                <a:gd name="connsiteY6930" fmla="*/ 223361 h 514350"/>
                <a:gd name="connsiteX6931" fmla="*/ 724376 w 6400800"/>
                <a:gd name="connsiteY6931" fmla="*/ 219551 h 514350"/>
                <a:gd name="connsiteX6932" fmla="*/ 723424 w 6400800"/>
                <a:gd name="connsiteY6932" fmla="*/ 224314 h 514350"/>
                <a:gd name="connsiteX6933" fmla="*/ 724376 w 6400800"/>
                <a:gd name="connsiteY6933" fmla="*/ 235744 h 514350"/>
                <a:gd name="connsiteX6934" fmla="*/ 726281 w 6400800"/>
                <a:gd name="connsiteY6934" fmla="*/ 250984 h 514350"/>
                <a:gd name="connsiteX6935" fmla="*/ 726281 w 6400800"/>
                <a:gd name="connsiteY6935" fmla="*/ 251936 h 514350"/>
                <a:gd name="connsiteX6936" fmla="*/ 727234 w 6400800"/>
                <a:gd name="connsiteY6936" fmla="*/ 276701 h 514350"/>
                <a:gd name="connsiteX6937" fmla="*/ 727234 w 6400800"/>
                <a:gd name="connsiteY6937" fmla="*/ 288131 h 514350"/>
                <a:gd name="connsiteX6938" fmla="*/ 725329 w 6400800"/>
                <a:gd name="connsiteY6938" fmla="*/ 284321 h 514350"/>
                <a:gd name="connsiteX6939" fmla="*/ 717709 w 6400800"/>
                <a:gd name="connsiteY6939" fmla="*/ 260509 h 514350"/>
                <a:gd name="connsiteX6940" fmla="*/ 723424 w 6400800"/>
                <a:gd name="connsiteY6940" fmla="*/ 224314 h 514350"/>
                <a:gd name="connsiteX6941" fmla="*/ 710089 w 6400800"/>
                <a:gd name="connsiteY6941" fmla="*/ 308134 h 514350"/>
                <a:gd name="connsiteX6942" fmla="*/ 711041 w 6400800"/>
                <a:gd name="connsiteY6942" fmla="*/ 320516 h 514350"/>
                <a:gd name="connsiteX6943" fmla="*/ 717709 w 6400800"/>
                <a:gd name="connsiteY6943" fmla="*/ 373856 h 514350"/>
                <a:gd name="connsiteX6944" fmla="*/ 711041 w 6400800"/>
                <a:gd name="connsiteY6944" fmla="*/ 389096 h 514350"/>
                <a:gd name="connsiteX6945" fmla="*/ 709136 w 6400800"/>
                <a:gd name="connsiteY6945" fmla="*/ 383381 h 514350"/>
                <a:gd name="connsiteX6946" fmla="*/ 711041 w 6400800"/>
                <a:gd name="connsiteY6946" fmla="*/ 372904 h 514350"/>
                <a:gd name="connsiteX6947" fmla="*/ 713899 w 6400800"/>
                <a:gd name="connsiteY6947" fmla="*/ 352901 h 514350"/>
                <a:gd name="connsiteX6948" fmla="*/ 707231 w 6400800"/>
                <a:gd name="connsiteY6948" fmla="*/ 372904 h 514350"/>
                <a:gd name="connsiteX6949" fmla="*/ 706279 w 6400800"/>
                <a:gd name="connsiteY6949" fmla="*/ 374809 h 514350"/>
                <a:gd name="connsiteX6950" fmla="*/ 701516 w 6400800"/>
                <a:gd name="connsiteY6950" fmla="*/ 357664 h 514350"/>
                <a:gd name="connsiteX6951" fmla="*/ 701516 w 6400800"/>
                <a:gd name="connsiteY6951" fmla="*/ 357664 h 514350"/>
                <a:gd name="connsiteX6952" fmla="*/ 710089 w 6400800"/>
                <a:gd name="connsiteY6952" fmla="*/ 308134 h 514350"/>
                <a:gd name="connsiteX6953" fmla="*/ 676751 w 6400800"/>
                <a:gd name="connsiteY6953" fmla="*/ 253841 h 514350"/>
                <a:gd name="connsiteX6954" fmla="*/ 676751 w 6400800"/>
                <a:gd name="connsiteY6954" fmla="*/ 246221 h 514350"/>
                <a:gd name="connsiteX6955" fmla="*/ 679609 w 6400800"/>
                <a:gd name="connsiteY6955" fmla="*/ 220504 h 514350"/>
                <a:gd name="connsiteX6956" fmla="*/ 682466 w 6400800"/>
                <a:gd name="connsiteY6956" fmla="*/ 181451 h 514350"/>
                <a:gd name="connsiteX6957" fmla="*/ 682466 w 6400800"/>
                <a:gd name="connsiteY6957" fmla="*/ 178594 h 514350"/>
                <a:gd name="connsiteX6958" fmla="*/ 696754 w 6400800"/>
                <a:gd name="connsiteY6958" fmla="*/ 231934 h 514350"/>
                <a:gd name="connsiteX6959" fmla="*/ 705326 w 6400800"/>
                <a:gd name="connsiteY6959" fmla="*/ 267176 h 514350"/>
                <a:gd name="connsiteX6960" fmla="*/ 703421 w 6400800"/>
                <a:gd name="connsiteY6960" fmla="*/ 273844 h 514350"/>
                <a:gd name="connsiteX6961" fmla="*/ 694849 w 6400800"/>
                <a:gd name="connsiteY6961" fmla="*/ 307181 h 514350"/>
                <a:gd name="connsiteX6962" fmla="*/ 692944 w 6400800"/>
                <a:gd name="connsiteY6962" fmla="*/ 313849 h 514350"/>
                <a:gd name="connsiteX6963" fmla="*/ 690086 w 6400800"/>
                <a:gd name="connsiteY6963" fmla="*/ 322421 h 514350"/>
                <a:gd name="connsiteX6964" fmla="*/ 673894 w 6400800"/>
                <a:gd name="connsiteY6964" fmla="*/ 274796 h 514350"/>
                <a:gd name="connsiteX6965" fmla="*/ 676751 w 6400800"/>
                <a:gd name="connsiteY6965" fmla="*/ 253841 h 514350"/>
                <a:gd name="connsiteX6966" fmla="*/ 668179 w 6400800"/>
                <a:gd name="connsiteY6966" fmla="*/ 331946 h 514350"/>
                <a:gd name="connsiteX6967" fmla="*/ 668179 w 6400800"/>
                <a:gd name="connsiteY6967" fmla="*/ 330041 h 514350"/>
                <a:gd name="connsiteX6968" fmla="*/ 669131 w 6400800"/>
                <a:gd name="connsiteY6968" fmla="*/ 334804 h 514350"/>
                <a:gd name="connsiteX6969" fmla="*/ 671989 w 6400800"/>
                <a:gd name="connsiteY6969" fmla="*/ 346234 h 514350"/>
                <a:gd name="connsiteX6970" fmla="*/ 674846 w 6400800"/>
                <a:gd name="connsiteY6970" fmla="*/ 359569 h 514350"/>
                <a:gd name="connsiteX6971" fmla="*/ 676751 w 6400800"/>
                <a:gd name="connsiteY6971" fmla="*/ 370999 h 514350"/>
                <a:gd name="connsiteX6972" fmla="*/ 675799 w 6400800"/>
                <a:gd name="connsiteY6972" fmla="*/ 373856 h 514350"/>
                <a:gd name="connsiteX6973" fmla="*/ 674846 w 6400800"/>
                <a:gd name="connsiteY6973" fmla="*/ 377666 h 514350"/>
                <a:gd name="connsiteX6974" fmla="*/ 670084 w 6400800"/>
                <a:gd name="connsiteY6974" fmla="*/ 368141 h 514350"/>
                <a:gd name="connsiteX6975" fmla="*/ 664369 w 6400800"/>
                <a:gd name="connsiteY6975" fmla="*/ 358616 h 514350"/>
                <a:gd name="connsiteX6976" fmla="*/ 668179 w 6400800"/>
                <a:gd name="connsiteY6976" fmla="*/ 331946 h 514350"/>
                <a:gd name="connsiteX6977" fmla="*/ 656749 w 6400800"/>
                <a:gd name="connsiteY6977" fmla="*/ 266224 h 514350"/>
                <a:gd name="connsiteX6978" fmla="*/ 656749 w 6400800"/>
                <a:gd name="connsiteY6978" fmla="*/ 267176 h 514350"/>
                <a:gd name="connsiteX6979" fmla="*/ 656749 w 6400800"/>
                <a:gd name="connsiteY6979" fmla="*/ 269081 h 514350"/>
                <a:gd name="connsiteX6980" fmla="*/ 656749 w 6400800"/>
                <a:gd name="connsiteY6980" fmla="*/ 266224 h 514350"/>
                <a:gd name="connsiteX6981" fmla="*/ 608171 w 6400800"/>
                <a:gd name="connsiteY6981" fmla="*/ 318611 h 514350"/>
                <a:gd name="connsiteX6982" fmla="*/ 611981 w 6400800"/>
                <a:gd name="connsiteY6982" fmla="*/ 279559 h 514350"/>
                <a:gd name="connsiteX6983" fmla="*/ 613886 w 6400800"/>
                <a:gd name="connsiteY6983" fmla="*/ 288131 h 514350"/>
                <a:gd name="connsiteX6984" fmla="*/ 615791 w 6400800"/>
                <a:gd name="connsiteY6984" fmla="*/ 327184 h 514350"/>
                <a:gd name="connsiteX6985" fmla="*/ 615791 w 6400800"/>
                <a:gd name="connsiteY6985" fmla="*/ 331946 h 514350"/>
                <a:gd name="connsiteX6986" fmla="*/ 615791 w 6400800"/>
                <a:gd name="connsiteY6986" fmla="*/ 337661 h 514350"/>
                <a:gd name="connsiteX6987" fmla="*/ 613886 w 6400800"/>
                <a:gd name="connsiteY6987" fmla="*/ 333851 h 514350"/>
                <a:gd name="connsiteX6988" fmla="*/ 607219 w 6400800"/>
                <a:gd name="connsiteY6988" fmla="*/ 321469 h 514350"/>
                <a:gd name="connsiteX6989" fmla="*/ 608171 w 6400800"/>
                <a:gd name="connsiteY6989" fmla="*/ 318611 h 514350"/>
                <a:gd name="connsiteX6990" fmla="*/ 606266 w 6400800"/>
                <a:gd name="connsiteY6990" fmla="*/ 341471 h 514350"/>
                <a:gd name="connsiteX6991" fmla="*/ 615791 w 6400800"/>
                <a:gd name="connsiteY6991" fmla="*/ 364331 h 514350"/>
                <a:gd name="connsiteX6992" fmla="*/ 615791 w 6400800"/>
                <a:gd name="connsiteY6992" fmla="*/ 365284 h 514350"/>
                <a:gd name="connsiteX6993" fmla="*/ 611029 w 6400800"/>
                <a:gd name="connsiteY6993" fmla="*/ 375761 h 514350"/>
                <a:gd name="connsiteX6994" fmla="*/ 608171 w 6400800"/>
                <a:gd name="connsiteY6994" fmla="*/ 363379 h 514350"/>
                <a:gd name="connsiteX6995" fmla="*/ 605314 w 6400800"/>
                <a:gd name="connsiteY6995" fmla="*/ 350996 h 514350"/>
                <a:gd name="connsiteX6996" fmla="*/ 606266 w 6400800"/>
                <a:gd name="connsiteY6996" fmla="*/ 341471 h 514350"/>
                <a:gd name="connsiteX6997" fmla="*/ 606266 w 6400800"/>
                <a:gd name="connsiteY6997" fmla="*/ 424339 h 514350"/>
                <a:gd name="connsiteX6998" fmla="*/ 609124 w 6400800"/>
                <a:gd name="connsiteY6998" fmla="*/ 433864 h 514350"/>
                <a:gd name="connsiteX6999" fmla="*/ 607219 w 6400800"/>
                <a:gd name="connsiteY6999" fmla="*/ 436721 h 514350"/>
                <a:gd name="connsiteX7000" fmla="*/ 601504 w 6400800"/>
                <a:gd name="connsiteY7000" fmla="*/ 435769 h 514350"/>
                <a:gd name="connsiteX7001" fmla="*/ 606266 w 6400800"/>
                <a:gd name="connsiteY7001" fmla="*/ 424339 h 514350"/>
                <a:gd name="connsiteX7002" fmla="*/ 599599 w 6400800"/>
                <a:gd name="connsiteY7002" fmla="*/ 401479 h 514350"/>
                <a:gd name="connsiteX7003" fmla="*/ 599599 w 6400800"/>
                <a:gd name="connsiteY7003" fmla="*/ 401479 h 514350"/>
                <a:gd name="connsiteX7004" fmla="*/ 599599 w 6400800"/>
                <a:gd name="connsiteY7004" fmla="*/ 403384 h 514350"/>
                <a:gd name="connsiteX7005" fmla="*/ 599599 w 6400800"/>
                <a:gd name="connsiteY7005" fmla="*/ 401479 h 514350"/>
                <a:gd name="connsiteX7006" fmla="*/ 587216 w 6400800"/>
                <a:gd name="connsiteY7006" fmla="*/ 300514 h 514350"/>
                <a:gd name="connsiteX7007" fmla="*/ 591979 w 6400800"/>
                <a:gd name="connsiteY7007" fmla="*/ 310039 h 514350"/>
                <a:gd name="connsiteX7008" fmla="*/ 591026 w 6400800"/>
                <a:gd name="connsiteY7008" fmla="*/ 316706 h 514350"/>
                <a:gd name="connsiteX7009" fmla="*/ 591026 w 6400800"/>
                <a:gd name="connsiteY7009" fmla="*/ 316706 h 514350"/>
                <a:gd name="connsiteX7010" fmla="*/ 590074 w 6400800"/>
                <a:gd name="connsiteY7010" fmla="*/ 319564 h 514350"/>
                <a:gd name="connsiteX7011" fmla="*/ 587216 w 6400800"/>
                <a:gd name="connsiteY7011" fmla="*/ 311944 h 514350"/>
                <a:gd name="connsiteX7012" fmla="*/ 586264 w 6400800"/>
                <a:gd name="connsiteY7012" fmla="*/ 299561 h 514350"/>
                <a:gd name="connsiteX7013" fmla="*/ 587216 w 6400800"/>
                <a:gd name="connsiteY7013" fmla="*/ 300514 h 514350"/>
                <a:gd name="connsiteX7014" fmla="*/ 553879 w 6400800"/>
                <a:gd name="connsiteY7014" fmla="*/ 257651 h 514350"/>
                <a:gd name="connsiteX7015" fmla="*/ 555784 w 6400800"/>
                <a:gd name="connsiteY7015" fmla="*/ 233839 h 514350"/>
                <a:gd name="connsiteX7016" fmla="*/ 558641 w 6400800"/>
                <a:gd name="connsiteY7016" fmla="*/ 249079 h 514350"/>
                <a:gd name="connsiteX7017" fmla="*/ 556736 w 6400800"/>
                <a:gd name="connsiteY7017" fmla="*/ 247174 h 514350"/>
                <a:gd name="connsiteX7018" fmla="*/ 558641 w 6400800"/>
                <a:gd name="connsiteY7018" fmla="*/ 250984 h 514350"/>
                <a:gd name="connsiteX7019" fmla="*/ 570071 w 6400800"/>
                <a:gd name="connsiteY7019" fmla="*/ 297656 h 514350"/>
                <a:gd name="connsiteX7020" fmla="*/ 571976 w 6400800"/>
                <a:gd name="connsiteY7020" fmla="*/ 303371 h 514350"/>
                <a:gd name="connsiteX7021" fmla="*/ 569119 w 6400800"/>
                <a:gd name="connsiteY7021" fmla="*/ 312896 h 514350"/>
                <a:gd name="connsiteX7022" fmla="*/ 564356 w 6400800"/>
                <a:gd name="connsiteY7022" fmla="*/ 295751 h 514350"/>
                <a:gd name="connsiteX7023" fmla="*/ 553879 w 6400800"/>
                <a:gd name="connsiteY7023" fmla="*/ 266224 h 514350"/>
                <a:gd name="connsiteX7024" fmla="*/ 553879 w 6400800"/>
                <a:gd name="connsiteY7024" fmla="*/ 257651 h 514350"/>
                <a:gd name="connsiteX7025" fmla="*/ 551974 w 6400800"/>
                <a:gd name="connsiteY7025" fmla="*/ 295751 h 514350"/>
                <a:gd name="connsiteX7026" fmla="*/ 551974 w 6400800"/>
                <a:gd name="connsiteY7026" fmla="*/ 295751 h 514350"/>
                <a:gd name="connsiteX7027" fmla="*/ 552926 w 6400800"/>
                <a:gd name="connsiteY7027" fmla="*/ 298609 h 514350"/>
                <a:gd name="connsiteX7028" fmla="*/ 556736 w 6400800"/>
                <a:gd name="connsiteY7028" fmla="*/ 317659 h 514350"/>
                <a:gd name="connsiteX7029" fmla="*/ 557689 w 6400800"/>
                <a:gd name="connsiteY7029" fmla="*/ 321469 h 514350"/>
                <a:gd name="connsiteX7030" fmla="*/ 557689 w 6400800"/>
                <a:gd name="connsiteY7030" fmla="*/ 322421 h 514350"/>
                <a:gd name="connsiteX7031" fmla="*/ 557689 w 6400800"/>
                <a:gd name="connsiteY7031" fmla="*/ 326231 h 514350"/>
                <a:gd name="connsiteX7032" fmla="*/ 552926 w 6400800"/>
                <a:gd name="connsiteY7032" fmla="*/ 306229 h 514350"/>
                <a:gd name="connsiteX7033" fmla="*/ 551974 w 6400800"/>
                <a:gd name="connsiteY7033" fmla="*/ 295751 h 514350"/>
                <a:gd name="connsiteX7034" fmla="*/ 529114 w 6400800"/>
                <a:gd name="connsiteY7034" fmla="*/ 290036 h 514350"/>
                <a:gd name="connsiteX7035" fmla="*/ 529114 w 6400800"/>
                <a:gd name="connsiteY7035" fmla="*/ 290036 h 514350"/>
                <a:gd name="connsiteX7036" fmla="*/ 529114 w 6400800"/>
                <a:gd name="connsiteY7036" fmla="*/ 290036 h 514350"/>
                <a:gd name="connsiteX7037" fmla="*/ 529114 w 6400800"/>
                <a:gd name="connsiteY7037" fmla="*/ 290036 h 514350"/>
                <a:gd name="connsiteX7038" fmla="*/ 522446 w 6400800"/>
                <a:gd name="connsiteY7038" fmla="*/ 336709 h 514350"/>
                <a:gd name="connsiteX7039" fmla="*/ 523399 w 6400800"/>
                <a:gd name="connsiteY7039" fmla="*/ 329089 h 514350"/>
                <a:gd name="connsiteX7040" fmla="*/ 526256 w 6400800"/>
                <a:gd name="connsiteY7040" fmla="*/ 336709 h 514350"/>
                <a:gd name="connsiteX7041" fmla="*/ 531019 w 6400800"/>
                <a:gd name="connsiteY7041" fmla="*/ 350996 h 514350"/>
                <a:gd name="connsiteX7042" fmla="*/ 531971 w 6400800"/>
                <a:gd name="connsiteY7042" fmla="*/ 374809 h 514350"/>
                <a:gd name="connsiteX7043" fmla="*/ 533876 w 6400800"/>
                <a:gd name="connsiteY7043" fmla="*/ 403384 h 514350"/>
                <a:gd name="connsiteX7044" fmla="*/ 528161 w 6400800"/>
                <a:gd name="connsiteY7044" fmla="*/ 394811 h 514350"/>
                <a:gd name="connsiteX7045" fmla="*/ 532924 w 6400800"/>
                <a:gd name="connsiteY7045" fmla="*/ 410051 h 514350"/>
                <a:gd name="connsiteX7046" fmla="*/ 534829 w 6400800"/>
                <a:gd name="connsiteY7046" fmla="*/ 417671 h 514350"/>
                <a:gd name="connsiteX7047" fmla="*/ 535781 w 6400800"/>
                <a:gd name="connsiteY7047" fmla="*/ 430054 h 514350"/>
                <a:gd name="connsiteX7048" fmla="*/ 523399 w 6400800"/>
                <a:gd name="connsiteY7048" fmla="*/ 428149 h 514350"/>
                <a:gd name="connsiteX7049" fmla="*/ 522446 w 6400800"/>
                <a:gd name="connsiteY7049" fmla="*/ 427196 h 514350"/>
                <a:gd name="connsiteX7050" fmla="*/ 522446 w 6400800"/>
                <a:gd name="connsiteY7050" fmla="*/ 423386 h 514350"/>
                <a:gd name="connsiteX7051" fmla="*/ 527209 w 6400800"/>
                <a:gd name="connsiteY7051" fmla="*/ 410051 h 514350"/>
                <a:gd name="connsiteX7052" fmla="*/ 522446 w 6400800"/>
                <a:gd name="connsiteY7052" fmla="*/ 418624 h 514350"/>
                <a:gd name="connsiteX7053" fmla="*/ 521494 w 6400800"/>
                <a:gd name="connsiteY7053" fmla="*/ 405289 h 514350"/>
                <a:gd name="connsiteX7054" fmla="*/ 517684 w 6400800"/>
                <a:gd name="connsiteY7054" fmla="*/ 369094 h 514350"/>
                <a:gd name="connsiteX7055" fmla="*/ 522446 w 6400800"/>
                <a:gd name="connsiteY7055" fmla="*/ 336709 h 514350"/>
                <a:gd name="connsiteX7056" fmla="*/ 512921 w 6400800"/>
                <a:gd name="connsiteY7056" fmla="*/ 271939 h 514350"/>
                <a:gd name="connsiteX7057" fmla="*/ 509111 w 6400800"/>
                <a:gd name="connsiteY7057" fmla="*/ 287179 h 514350"/>
                <a:gd name="connsiteX7058" fmla="*/ 509111 w 6400800"/>
                <a:gd name="connsiteY7058" fmla="*/ 288131 h 514350"/>
                <a:gd name="connsiteX7059" fmla="*/ 507206 w 6400800"/>
                <a:gd name="connsiteY7059" fmla="*/ 275749 h 514350"/>
                <a:gd name="connsiteX7060" fmla="*/ 508159 w 6400800"/>
                <a:gd name="connsiteY7060" fmla="*/ 262414 h 514350"/>
                <a:gd name="connsiteX7061" fmla="*/ 509111 w 6400800"/>
                <a:gd name="connsiteY7061" fmla="*/ 262414 h 514350"/>
                <a:gd name="connsiteX7062" fmla="*/ 512921 w 6400800"/>
                <a:gd name="connsiteY7062" fmla="*/ 271939 h 514350"/>
                <a:gd name="connsiteX7063" fmla="*/ 497681 w 6400800"/>
                <a:gd name="connsiteY7063" fmla="*/ 207169 h 514350"/>
                <a:gd name="connsiteX7064" fmla="*/ 506254 w 6400800"/>
                <a:gd name="connsiteY7064" fmla="*/ 245269 h 514350"/>
                <a:gd name="connsiteX7065" fmla="*/ 509111 w 6400800"/>
                <a:gd name="connsiteY7065" fmla="*/ 256699 h 514350"/>
                <a:gd name="connsiteX7066" fmla="*/ 506254 w 6400800"/>
                <a:gd name="connsiteY7066" fmla="*/ 256699 h 514350"/>
                <a:gd name="connsiteX7067" fmla="*/ 505301 w 6400800"/>
                <a:gd name="connsiteY7067" fmla="*/ 256699 h 514350"/>
                <a:gd name="connsiteX7068" fmla="*/ 505301 w 6400800"/>
                <a:gd name="connsiteY7068" fmla="*/ 256699 h 514350"/>
                <a:gd name="connsiteX7069" fmla="*/ 497681 w 6400800"/>
                <a:gd name="connsiteY7069" fmla="*/ 207169 h 514350"/>
                <a:gd name="connsiteX7070" fmla="*/ 497681 w 6400800"/>
                <a:gd name="connsiteY7070" fmla="*/ 207169 h 514350"/>
                <a:gd name="connsiteX7071" fmla="*/ 487204 w 6400800"/>
                <a:gd name="connsiteY7071" fmla="*/ 419576 h 514350"/>
                <a:gd name="connsiteX7072" fmla="*/ 486251 w 6400800"/>
                <a:gd name="connsiteY7072" fmla="*/ 422434 h 514350"/>
                <a:gd name="connsiteX7073" fmla="*/ 483394 w 6400800"/>
                <a:gd name="connsiteY7073" fmla="*/ 422434 h 514350"/>
                <a:gd name="connsiteX7074" fmla="*/ 483394 w 6400800"/>
                <a:gd name="connsiteY7074" fmla="*/ 418624 h 514350"/>
                <a:gd name="connsiteX7075" fmla="*/ 481489 w 6400800"/>
                <a:gd name="connsiteY7075" fmla="*/ 401479 h 514350"/>
                <a:gd name="connsiteX7076" fmla="*/ 487204 w 6400800"/>
                <a:gd name="connsiteY7076" fmla="*/ 419576 h 514350"/>
                <a:gd name="connsiteX7077" fmla="*/ 437674 w 6400800"/>
                <a:gd name="connsiteY7077" fmla="*/ 390049 h 514350"/>
                <a:gd name="connsiteX7078" fmla="*/ 437674 w 6400800"/>
                <a:gd name="connsiteY7078" fmla="*/ 390049 h 514350"/>
                <a:gd name="connsiteX7079" fmla="*/ 437674 w 6400800"/>
                <a:gd name="connsiteY7079" fmla="*/ 388144 h 514350"/>
                <a:gd name="connsiteX7080" fmla="*/ 437674 w 6400800"/>
                <a:gd name="connsiteY7080" fmla="*/ 388144 h 514350"/>
                <a:gd name="connsiteX7081" fmla="*/ 437674 w 6400800"/>
                <a:gd name="connsiteY7081" fmla="*/ 390049 h 514350"/>
                <a:gd name="connsiteX7082" fmla="*/ 437674 w 6400800"/>
                <a:gd name="connsiteY7082" fmla="*/ 390049 h 514350"/>
                <a:gd name="connsiteX7083" fmla="*/ 448151 w 6400800"/>
                <a:gd name="connsiteY7083" fmla="*/ 362426 h 514350"/>
                <a:gd name="connsiteX7084" fmla="*/ 446246 w 6400800"/>
                <a:gd name="connsiteY7084" fmla="*/ 356711 h 514350"/>
                <a:gd name="connsiteX7085" fmla="*/ 449104 w 6400800"/>
                <a:gd name="connsiteY7085" fmla="*/ 347186 h 514350"/>
                <a:gd name="connsiteX7086" fmla="*/ 448151 w 6400800"/>
                <a:gd name="connsiteY7086" fmla="*/ 362426 h 514350"/>
                <a:gd name="connsiteX7087" fmla="*/ 436721 w 6400800"/>
                <a:gd name="connsiteY7087" fmla="*/ 227171 h 514350"/>
                <a:gd name="connsiteX7088" fmla="*/ 440531 w 6400800"/>
                <a:gd name="connsiteY7088" fmla="*/ 246221 h 514350"/>
                <a:gd name="connsiteX7089" fmla="*/ 434816 w 6400800"/>
                <a:gd name="connsiteY7089" fmla="*/ 234791 h 514350"/>
                <a:gd name="connsiteX7090" fmla="*/ 436721 w 6400800"/>
                <a:gd name="connsiteY7090" fmla="*/ 227171 h 514350"/>
                <a:gd name="connsiteX7091" fmla="*/ 428149 w 6400800"/>
                <a:gd name="connsiteY7091" fmla="*/ 280511 h 514350"/>
                <a:gd name="connsiteX7092" fmla="*/ 431959 w 6400800"/>
                <a:gd name="connsiteY7092" fmla="*/ 253841 h 514350"/>
                <a:gd name="connsiteX7093" fmla="*/ 432911 w 6400800"/>
                <a:gd name="connsiteY7093" fmla="*/ 258604 h 514350"/>
                <a:gd name="connsiteX7094" fmla="*/ 438626 w 6400800"/>
                <a:gd name="connsiteY7094" fmla="*/ 284321 h 514350"/>
                <a:gd name="connsiteX7095" fmla="*/ 439579 w 6400800"/>
                <a:gd name="connsiteY7095" fmla="*/ 290036 h 514350"/>
                <a:gd name="connsiteX7096" fmla="*/ 432911 w 6400800"/>
                <a:gd name="connsiteY7096" fmla="*/ 281464 h 514350"/>
                <a:gd name="connsiteX7097" fmla="*/ 439579 w 6400800"/>
                <a:gd name="connsiteY7097" fmla="*/ 295751 h 514350"/>
                <a:gd name="connsiteX7098" fmla="*/ 441484 w 6400800"/>
                <a:gd name="connsiteY7098" fmla="*/ 299561 h 514350"/>
                <a:gd name="connsiteX7099" fmla="*/ 443389 w 6400800"/>
                <a:gd name="connsiteY7099" fmla="*/ 312896 h 514350"/>
                <a:gd name="connsiteX7100" fmla="*/ 446246 w 6400800"/>
                <a:gd name="connsiteY7100" fmla="*/ 328136 h 514350"/>
                <a:gd name="connsiteX7101" fmla="*/ 447199 w 6400800"/>
                <a:gd name="connsiteY7101" fmla="*/ 335756 h 514350"/>
                <a:gd name="connsiteX7102" fmla="*/ 445294 w 6400800"/>
                <a:gd name="connsiteY7102" fmla="*/ 341471 h 514350"/>
                <a:gd name="connsiteX7103" fmla="*/ 442436 w 6400800"/>
                <a:gd name="connsiteY7103" fmla="*/ 349091 h 514350"/>
                <a:gd name="connsiteX7104" fmla="*/ 434816 w 6400800"/>
                <a:gd name="connsiteY7104" fmla="*/ 331946 h 514350"/>
                <a:gd name="connsiteX7105" fmla="*/ 434816 w 6400800"/>
                <a:gd name="connsiteY7105" fmla="*/ 317659 h 514350"/>
                <a:gd name="connsiteX7106" fmla="*/ 432911 w 6400800"/>
                <a:gd name="connsiteY7106" fmla="*/ 328136 h 514350"/>
                <a:gd name="connsiteX7107" fmla="*/ 423386 w 6400800"/>
                <a:gd name="connsiteY7107" fmla="*/ 303371 h 514350"/>
                <a:gd name="connsiteX7108" fmla="*/ 428149 w 6400800"/>
                <a:gd name="connsiteY7108" fmla="*/ 280511 h 514350"/>
                <a:gd name="connsiteX7109" fmla="*/ 418624 w 6400800"/>
                <a:gd name="connsiteY7109" fmla="*/ 345281 h 514350"/>
                <a:gd name="connsiteX7110" fmla="*/ 422434 w 6400800"/>
                <a:gd name="connsiteY7110" fmla="*/ 322421 h 514350"/>
                <a:gd name="connsiteX7111" fmla="*/ 427196 w 6400800"/>
                <a:gd name="connsiteY7111" fmla="*/ 339566 h 514350"/>
                <a:gd name="connsiteX7112" fmla="*/ 430054 w 6400800"/>
                <a:gd name="connsiteY7112" fmla="*/ 350996 h 514350"/>
                <a:gd name="connsiteX7113" fmla="*/ 428149 w 6400800"/>
                <a:gd name="connsiteY7113" fmla="*/ 362426 h 514350"/>
                <a:gd name="connsiteX7114" fmla="*/ 426244 w 6400800"/>
                <a:gd name="connsiteY7114" fmla="*/ 356711 h 514350"/>
                <a:gd name="connsiteX7115" fmla="*/ 420529 w 6400800"/>
                <a:gd name="connsiteY7115" fmla="*/ 344329 h 514350"/>
                <a:gd name="connsiteX7116" fmla="*/ 422434 w 6400800"/>
                <a:gd name="connsiteY7116" fmla="*/ 357664 h 514350"/>
                <a:gd name="connsiteX7117" fmla="*/ 424339 w 6400800"/>
                <a:gd name="connsiteY7117" fmla="*/ 372904 h 514350"/>
                <a:gd name="connsiteX7118" fmla="*/ 425291 w 6400800"/>
                <a:gd name="connsiteY7118" fmla="*/ 377666 h 514350"/>
                <a:gd name="connsiteX7119" fmla="*/ 424339 w 6400800"/>
                <a:gd name="connsiteY7119" fmla="*/ 375761 h 514350"/>
                <a:gd name="connsiteX7120" fmla="*/ 424339 w 6400800"/>
                <a:gd name="connsiteY7120" fmla="*/ 374809 h 514350"/>
                <a:gd name="connsiteX7121" fmla="*/ 418624 w 6400800"/>
                <a:gd name="connsiteY7121" fmla="*/ 351949 h 514350"/>
                <a:gd name="connsiteX7122" fmla="*/ 418624 w 6400800"/>
                <a:gd name="connsiteY7122" fmla="*/ 345281 h 514350"/>
                <a:gd name="connsiteX7123" fmla="*/ 406241 w 6400800"/>
                <a:gd name="connsiteY7123" fmla="*/ 261461 h 514350"/>
                <a:gd name="connsiteX7124" fmla="*/ 411956 w 6400800"/>
                <a:gd name="connsiteY7124" fmla="*/ 285274 h 514350"/>
                <a:gd name="connsiteX7125" fmla="*/ 407194 w 6400800"/>
                <a:gd name="connsiteY7125" fmla="*/ 310039 h 514350"/>
                <a:gd name="connsiteX7126" fmla="*/ 405289 w 6400800"/>
                <a:gd name="connsiteY7126" fmla="*/ 302419 h 514350"/>
                <a:gd name="connsiteX7127" fmla="*/ 406241 w 6400800"/>
                <a:gd name="connsiteY7127" fmla="*/ 261461 h 514350"/>
                <a:gd name="connsiteX7128" fmla="*/ 382429 w 6400800"/>
                <a:gd name="connsiteY7128" fmla="*/ 290036 h 514350"/>
                <a:gd name="connsiteX7129" fmla="*/ 381476 w 6400800"/>
                <a:gd name="connsiteY7129" fmla="*/ 293846 h 514350"/>
                <a:gd name="connsiteX7130" fmla="*/ 381476 w 6400800"/>
                <a:gd name="connsiteY7130" fmla="*/ 285274 h 514350"/>
                <a:gd name="connsiteX7131" fmla="*/ 382429 w 6400800"/>
                <a:gd name="connsiteY7131" fmla="*/ 290036 h 514350"/>
                <a:gd name="connsiteX7132" fmla="*/ 361474 w 6400800"/>
                <a:gd name="connsiteY7132" fmla="*/ 394811 h 514350"/>
                <a:gd name="connsiteX7133" fmla="*/ 361474 w 6400800"/>
                <a:gd name="connsiteY7133" fmla="*/ 404336 h 514350"/>
                <a:gd name="connsiteX7134" fmla="*/ 361474 w 6400800"/>
                <a:gd name="connsiteY7134" fmla="*/ 407194 h 514350"/>
                <a:gd name="connsiteX7135" fmla="*/ 354806 w 6400800"/>
                <a:gd name="connsiteY7135" fmla="*/ 383381 h 514350"/>
                <a:gd name="connsiteX7136" fmla="*/ 354806 w 6400800"/>
                <a:gd name="connsiteY7136" fmla="*/ 382429 h 514350"/>
                <a:gd name="connsiteX7137" fmla="*/ 352901 w 6400800"/>
                <a:gd name="connsiteY7137" fmla="*/ 373856 h 514350"/>
                <a:gd name="connsiteX7138" fmla="*/ 361474 w 6400800"/>
                <a:gd name="connsiteY7138" fmla="*/ 394811 h 514350"/>
                <a:gd name="connsiteX7139" fmla="*/ 347186 w 6400800"/>
                <a:gd name="connsiteY7139" fmla="*/ 307181 h 514350"/>
                <a:gd name="connsiteX7140" fmla="*/ 349091 w 6400800"/>
                <a:gd name="connsiteY7140" fmla="*/ 311944 h 514350"/>
                <a:gd name="connsiteX7141" fmla="*/ 347186 w 6400800"/>
                <a:gd name="connsiteY7141" fmla="*/ 309086 h 514350"/>
                <a:gd name="connsiteX7142" fmla="*/ 347186 w 6400800"/>
                <a:gd name="connsiteY7142" fmla="*/ 307181 h 514350"/>
                <a:gd name="connsiteX7143" fmla="*/ 347186 w 6400800"/>
                <a:gd name="connsiteY7143" fmla="*/ 429101 h 514350"/>
                <a:gd name="connsiteX7144" fmla="*/ 348139 w 6400800"/>
                <a:gd name="connsiteY7144" fmla="*/ 432911 h 514350"/>
                <a:gd name="connsiteX7145" fmla="*/ 346234 w 6400800"/>
                <a:gd name="connsiteY7145" fmla="*/ 432911 h 514350"/>
                <a:gd name="connsiteX7146" fmla="*/ 347186 w 6400800"/>
                <a:gd name="connsiteY7146" fmla="*/ 429101 h 514350"/>
                <a:gd name="connsiteX7147" fmla="*/ 310991 w 6400800"/>
                <a:gd name="connsiteY7147" fmla="*/ 439579 h 514350"/>
                <a:gd name="connsiteX7148" fmla="*/ 311944 w 6400800"/>
                <a:gd name="connsiteY7148" fmla="*/ 424339 h 514350"/>
                <a:gd name="connsiteX7149" fmla="*/ 317659 w 6400800"/>
                <a:gd name="connsiteY7149" fmla="*/ 438626 h 514350"/>
                <a:gd name="connsiteX7150" fmla="*/ 310991 w 6400800"/>
                <a:gd name="connsiteY7150" fmla="*/ 439579 h 514350"/>
                <a:gd name="connsiteX7151" fmla="*/ 302419 w 6400800"/>
                <a:gd name="connsiteY7151" fmla="*/ 230981 h 514350"/>
                <a:gd name="connsiteX7152" fmla="*/ 304324 w 6400800"/>
                <a:gd name="connsiteY7152" fmla="*/ 237649 h 514350"/>
                <a:gd name="connsiteX7153" fmla="*/ 307181 w 6400800"/>
                <a:gd name="connsiteY7153" fmla="*/ 252889 h 514350"/>
                <a:gd name="connsiteX7154" fmla="*/ 300514 w 6400800"/>
                <a:gd name="connsiteY7154" fmla="*/ 244316 h 514350"/>
                <a:gd name="connsiteX7155" fmla="*/ 302419 w 6400800"/>
                <a:gd name="connsiteY7155" fmla="*/ 230981 h 514350"/>
                <a:gd name="connsiteX7156" fmla="*/ 295751 w 6400800"/>
                <a:gd name="connsiteY7156" fmla="*/ 269081 h 514350"/>
                <a:gd name="connsiteX7157" fmla="*/ 297656 w 6400800"/>
                <a:gd name="connsiteY7157" fmla="*/ 262414 h 514350"/>
                <a:gd name="connsiteX7158" fmla="*/ 295751 w 6400800"/>
                <a:gd name="connsiteY7158" fmla="*/ 265271 h 514350"/>
                <a:gd name="connsiteX7159" fmla="*/ 297656 w 6400800"/>
                <a:gd name="connsiteY7159" fmla="*/ 251936 h 514350"/>
                <a:gd name="connsiteX7160" fmla="*/ 299561 w 6400800"/>
                <a:gd name="connsiteY7160" fmla="*/ 243364 h 514350"/>
                <a:gd name="connsiteX7161" fmla="*/ 301466 w 6400800"/>
                <a:gd name="connsiteY7161" fmla="*/ 247174 h 514350"/>
                <a:gd name="connsiteX7162" fmla="*/ 310039 w 6400800"/>
                <a:gd name="connsiteY7162" fmla="*/ 270986 h 514350"/>
                <a:gd name="connsiteX7163" fmla="*/ 319564 w 6400800"/>
                <a:gd name="connsiteY7163" fmla="*/ 312896 h 514350"/>
                <a:gd name="connsiteX7164" fmla="*/ 330041 w 6400800"/>
                <a:gd name="connsiteY7164" fmla="*/ 358616 h 514350"/>
                <a:gd name="connsiteX7165" fmla="*/ 330041 w 6400800"/>
                <a:gd name="connsiteY7165" fmla="*/ 362426 h 514350"/>
                <a:gd name="connsiteX7166" fmla="*/ 327184 w 6400800"/>
                <a:gd name="connsiteY7166" fmla="*/ 404336 h 514350"/>
                <a:gd name="connsiteX7167" fmla="*/ 327184 w 6400800"/>
                <a:gd name="connsiteY7167" fmla="*/ 404336 h 514350"/>
                <a:gd name="connsiteX7168" fmla="*/ 321469 w 6400800"/>
                <a:gd name="connsiteY7168" fmla="*/ 392906 h 514350"/>
                <a:gd name="connsiteX7169" fmla="*/ 310991 w 6400800"/>
                <a:gd name="connsiteY7169" fmla="*/ 362426 h 514350"/>
                <a:gd name="connsiteX7170" fmla="*/ 296704 w 6400800"/>
                <a:gd name="connsiteY7170" fmla="*/ 318611 h 514350"/>
                <a:gd name="connsiteX7171" fmla="*/ 291941 w 6400800"/>
                <a:gd name="connsiteY7171" fmla="*/ 302419 h 514350"/>
                <a:gd name="connsiteX7172" fmla="*/ 295751 w 6400800"/>
                <a:gd name="connsiteY7172" fmla="*/ 269081 h 514350"/>
                <a:gd name="connsiteX7173" fmla="*/ 283369 w 6400800"/>
                <a:gd name="connsiteY7173" fmla="*/ 378619 h 514350"/>
                <a:gd name="connsiteX7174" fmla="*/ 284321 w 6400800"/>
                <a:gd name="connsiteY7174" fmla="*/ 365284 h 514350"/>
                <a:gd name="connsiteX7175" fmla="*/ 285274 w 6400800"/>
                <a:gd name="connsiteY7175" fmla="*/ 363379 h 514350"/>
                <a:gd name="connsiteX7176" fmla="*/ 295751 w 6400800"/>
                <a:gd name="connsiteY7176" fmla="*/ 387191 h 514350"/>
                <a:gd name="connsiteX7177" fmla="*/ 302419 w 6400800"/>
                <a:gd name="connsiteY7177" fmla="*/ 400526 h 514350"/>
                <a:gd name="connsiteX7178" fmla="*/ 303371 w 6400800"/>
                <a:gd name="connsiteY7178" fmla="*/ 404336 h 514350"/>
                <a:gd name="connsiteX7179" fmla="*/ 301466 w 6400800"/>
                <a:gd name="connsiteY7179" fmla="*/ 412909 h 514350"/>
                <a:gd name="connsiteX7180" fmla="*/ 295751 w 6400800"/>
                <a:gd name="connsiteY7180" fmla="*/ 442436 h 514350"/>
                <a:gd name="connsiteX7181" fmla="*/ 283369 w 6400800"/>
                <a:gd name="connsiteY7181" fmla="*/ 444341 h 514350"/>
                <a:gd name="connsiteX7182" fmla="*/ 281464 w 6400800"/>
                <a:gd name="connsiteY7182" fmla="*/ 435769 h 514350"/>
                <a:gd name="connsiteX7183" fmla="*/ 281464 w 6400800"/>
                <a:gd name="connsiteY7183" fmla="*/ 407194 h 514350"/>
                <a:gd name="connsiteX7184" fmla="*/ 283369 w 6400800"/>
                <a:gd name="connsiteY7184" fmla="*/ 378619 h 514350"/>
                <a:gd name="connsiteX7185" fmla="*/ 237649 w 6400800"/>
                <a:gd name="connsiteY7185" fmla="*/ 415766 h 514350"/>
                <a:gd name="connsiteX7186" fmla="*/ 228124 w 6400800"/>
                <a:gd name="connsiteY7186" fmla="*/ 395764 h 514350"/>
                <a:gd name="connsiteX7187" fmla="*/ 229076 w 6400800"/>
                <a:gd name="connsiteY7187" fmla="*/ 383381 h 514350"/>
                <a:gd name="connsiteX7188" fmla="*/ 239554 w 6400800"/>
                <a:gd name="connsiteY7188" fmla="*/ 406241 h 514350"/>
                <a:gd name="connsiteX7189" fmla="*/ 237649 w 6400800"/>
                <a:gd name="connsiteY7189" fmla="*/ 415766 h 514350"/>
                <a:gd name="connsiteX7190" fmla="*/ 247174 w 6400800"/>
                <a:gd name="connsiteY7190" fmla="*/ 431006 h 514350"/>
                <a:gd name="connsiteX7191" fmla="*/ 248126 w 6400800"/>
                <a:gd name="connsiteY7191" fmla="*/ 425291 h 514350"/>
                <a:gd name="connsiteX7192" fmla="*/ 248126 w 6400800"/>
                <a:gd name="connsiteY7192" fmla="*/ 425291 h 514350"/>
                <a:gd name="connsiteX7193" fmla="*/ 247174 w 6400800"/>
                <a:gd name="connsiteY7193" fmla="*/ 431006 h 514350"/>
                <a:gd name="connsiteX7194" fmla="*/ 264319 w 6400800"/>
                <a:gd name="connsiteY7194" fmla="*/ 204311 h 514350"/>
                <a:gd name="connsiteX7195" fmla="*/ 270986 w 6400800"/>
                <a:gd name="connsiteY7195" fmla="*/ 185261 h 514350"/>
                <a:gd name="connsiteX7196" fmla="*/ 267176 w 6400800"/>
                <a:gd name="connsiteY7196" fmla="*/ 214789 h 514350"/>
                <a:gd name="connsiteX7197" fmla="*/ 266224 w 6400800"/>
                <a:gd name="connsiteY7197" fmla="*/ 210026 h 514350"/>
                <a:gd name="connsiteX7198" fmla="*/ 264319 w 6400800"/>
                <a:gd name="connsiteY7198" fmla="*/ 204311 h 514350"/>
                <a:gd name="connsiteX7199" fmla="*/ 264319 w 6400800"/>
                <a:gd name="connsiteY7199" fmla="*/ 204311 h 514350"/>
                <a:gd name="connsiteX7200" fmla="*/ 254794 w 6400800"/>
                <a:gd name="connsiteY7200" fmla="*/ 235744 h 514350"/>
                <a:gd name="connsiteX7201" fmla="*/ 258604 w 6400800"/>
                <a:gd name="connsiteY7201" fmla="*/ 220504 h 514350"/>
                <a:gd name="connsiteX7202" fmla="*/ 261461 w 6400800"/>
                <a:gd name="connsiteY7202" fmla="*/ 242411 h 514350"/>
                <a:gd name="connsiteX7203" fmla="*/ 262414 w 6400800"/>
                <a:gd name="connsiteY7203" fmla="*/ 245269 h 514350"/>
                <a:gd name="connsiteX7204" fmla="*/ 260509 w 6400800"/>
                <a:gd name="connsiteY7204" fmla="*/ 270034 h 514350"/>
                <a:gd name="connsiteX7205" fmla="*/ 257651 w 6400800"/>
                <a:gd name="connsiteY7205" fmla="*/ 264319 h 514350"/>
                <a:gd name="connsiteX7206" fmla="*/ 250984 w 6400800"/>
                <a:gd name="connsiteY7206" fmla="*/ 249079 h 514350"/>
                <a:gd name="connsiteX7207" fmla="*/ 254794 w 6400800"/>
                <a:gd name="connsiteY7207" fmla="*/ 235744 h 514350"/>
                <a:gd name="connsiteX7208" fmla="*/ 245269 w 6400800"/>
                <a:gd name="connsiteY7208" fmla="*/ 276701 h 514350"/>
                <a:gd name="connsiteX7209" fmla="*/ 249079 w 6400800"/>
                <a:gd name="connsiteY7209" fmla="*/ 260509 h 514350"/>
                <a:gd name="connsiteX7210" fmla="*/ 250984 w 6400800"/>
                <a:gd name="connsiteY7210" fmla="*/ 268129 h 514350"/>
                <a:gd name="connsiteX7211" fmla="*/ 258604 w 6400800"/>
                <a:gd name="connsiteY7211" fmla="*/ 292894 h 514350"/>
                <a:gd name="connsiteX7212" fmla="*/ 259556 w 6400800"/>
                <a:gd name="connsiteY7212" fmla="*/ 294799 h 514350"/>
                <a:gd name="connsiteX7213" fmla="*/ 259556 w 6400800"/>
                <a:gd name="connsiteY7213" fmla="*/ 297656 h 514350"/>
                <a:gd name="connsiteX7214" fmla="*/ 257651 w 6400800"/>
                <a:gd name="connsiteY7214" fmla="*/ 333851 h 514350"/>
                <a:gd name="connsiteX7215" fmla="*/ 250984 w 6400800"/>
                <a:gd name="connsiteY7215" fmla="*/ 309086 h 514350"/>
                <a:gd name="connsiteX7216" fmla="*/ 253841 w 6400800"/>
                <a:gd name="connsiteY7216" fmla="*/ 301466 h 514350"/>
                <a:gd name="connsiteX7217" fmla="*/ 250984 w 6400800"/>
                <a:gd name="connsiteY7217" fmla="*/ 307181 h 514350"/>
                <a:gd name="connsiteX7218" fmla="*/ 244316 w 6400800"/>
                <a:gd name="connsiteY7218" fmla="*/ 284321 h 514350"/>
                <a:gd name="connsiteX7219" fmla="*/ 245269 w 6400800"/>
                <a:gd name="connsiteY7219" fmla="*/ 276701 h 514350"/>
                <a:gd name="connsiteX7220" fmla="*/ 236696 w 6400800"/>
                <a:gd name="connsiteY7220" fmla="*/ 325279 h 514350"/>
                <a:gd name="connsiteX7221" fmla="*/ 237649 w 6400800"/>
                <a:gd name="connsiteY7221" fmla="*/ 322421 h 514350"/>
                <a:gd name="connsiteX7222" fmla="*/ 238601 w 6400800"/>
                <a:gd name="connsiteY7222" fmla="*/ 329089 h 514350"/>
                <a:gd name="connsiteX7223" fmla="*/ 235744 w 6400800"/>
                <a:gd name="connsiteY7223" fmla="*/ 335756 h 514350"/>
                <a:gd name="connsiteX7224" fmla="*/ 236696 w 6400800"/>
                <a:gd name="connsiteY7224" fmla="*/ 325279 h 514350"/>
                <a:gd name="connsiteX7225" fmla="*/ 234791 w 6400800"/>
                <a:gd name="connsiteY7225" fmla="*/ 353854 h 514350"/>
                <a:gd name="connsiteX7226" fmla="*/ 240506 w 6400800"/>
                <a:gd name="connsiteY7226" fmla="*/ 337661 h 514350"/>
                <a:gd name="connsiteX7227" fmla="*/ 241459 w 6400800"/>
                <a:gd name="connsiteY7227" fmla="*/ 342424 h 514350"/>
                <a:gd name="connsiteX7228" fmla="*/ 248126 w 6400800"/>
                <a:gd name="connsiteY7228" fmla="*/ 372904 h 514350"/>
                <a:gd name="connsiteX7229" fmla="*/ 247174 w 6400800"/>
                <a:gd name="connsiteY7229" fmla="*/ 378619 h 514350"/>
                <a:gd name="connsiteX7230" fmla="*/ 242411 w 6400800"/>
                <a:gd name="connsiteY7230" fmla="*/ 369094 h 514350"/>
                <a:gd name="connsiteX7231" fmla="*/ 234791 w 6400800"/>
                <a:gd name="connsiteY7231" fmla="*/ 353854 h 514350"/>
                <a:gd name="connsiteX7232" fmla="*/ 234791 w 6400800"/>
                <a:gd name="connsiteY7232" fmla="*/ 353854 h 514350"/>
                <a:gd name="connsiteX7233" fmla="*/ 222409 w 6400800"/>
                <a:gd name="connsiteY7233" fmla="*/ 297656 h 514350"/>
                <a:gd name="connsiteX7234" fmla="*/ 227171 w 6400800"/>
                <a:gd name="connsiteY7234" fmla="*/ 278606 h 514350"/>
                <a:gd name="connsiteX7235" fmla="*/ 228124 w 6400800"/>
                <a:gd name="connsiteY7235" fmla="*/ 284321 h 514350"/>
                <a:gd name="connsiteX7236" fmla="*/ 230029 w 6400800"/>
                <a:gd name="connsiteY7236" fmla="*/ 290989 h 514350"/>
                <a:gd name="connsiteX7237" fmla="*/ 222409 w 6400800"/>
                <a:gd name="connsiteY7237" fmla="*/ 324326 h 514350"/>
                <a:gd name="connsiteX7238" fmla="*/ 221456 w 6400800"/>
                <a:gd name="connsiteY7238" fmla="*/ 330041 h 514350"/>
                <a:gd name="connsiteX7239" fmla="*/ 220504 w 6400800"/>
                <a:gd name="connsiteY7239" fmla="*/ 329089 h 514350"/>
                <a:gd name="connsiteX7240" fmla="*/ 218599 w 6400800"/>
                <a:gd name="connsiteY7240" fmla="*/ 312896 h 514350"/>
                <a:gd name="connsiteX7241" fmla="*/ 222409 w 6400800"/>
                <a:gd name="connsiteY7241" fmla="*/ 297656 h 514350"/>
                <a:gd name="connsiteX7242" fmla="*/ 169069 w 6400800"/>
                <a:gd name="connsiteY7242" fmla="*/ 411956 h 514350"/>
                <a:gd name="connsiteX7243" fmla="*/ 169069 w 6400800"/>
                <a:gd name="connsiteY7243" fmla="*/ 412909 h 514350"/>
                <a:gd name="connsiteX7244" fmla="*/ 165259 w 6400800"/>
                <a:gd name="connsiteY7244" fmla="*/ 396716 h 514350"/>
                <a:gd name="connsiteX7245" fmla="*/ 164306 w 6400800"/>
                <a:gd name="connsiteY7245" fmla="*/ 375761 h 514350"/>
                <a:gd name="connsiteX7246" fmla="*/ 161449 w 6400800"/>
                <a:gd name="connsiteY7246" fmla="*/ 345281 h 514350"/>
                <a:gd name="connsiteX7247" fmla="*/ 158591 w 6400800"/>
                <a:gd name="connsiteY7247" fmla="*/ 321469 h 514350"/>
                <a:gd name="connsiteX7248" fmla="*/ 159544 w 6400800"/>
                <a:gd name="connsiteY7248" fmla="*/ 323374 h 514350"/>
                <a:gd name="connsiteX7249" fmla="*/ 162401 w 6400800"/>
                <a:gd name="connsiteY7249" fmla="*/ 328136 h 514350"/>
                <a:gd name="connsiteX7250" fmla="*/ 167164 w 6400800"/>
                <a:gd name="connsiteY7250" fmla="*/ 376714 h 514350"/>
                <a:gd name="connsiteX7251" fmla="*/ 170021 w 6400800"/>
                <a:gd name="connsiteY7251" fmla="*/ 402431 h 514350"/>
                <a:gd name="connsiteX7252" fmla="*/ 169069 w 6400800"/>
                <a:gd name="connsiteY7252" fmla="*/ 411956 h 514350"/>
                <a:gd name="connsiteX7253" fmla="*/ 209074 w 6400800"/>
                <a:gd name="connsiteY7253" fmla="*/ 350044 h 514350"/>
                <a:gd name="connsiteX7254" fmla="*/ 209074 w 6400800"/>
                <a:gd name="connsiteY7254" fmla="*/ 359569 h 514350"/>
                <a:gd name="connsiteX7255" fmla="*/ 207169 w 6400800"/>
                <a:gd name="connsiteY7255" fmla="*/ 356711 h 514350"/>
                <a:gd name="connsiteX7256" fmla="*/ 209074 w 6400800"/>
                <a:gd name="connsiteY7256" fmla="*/ 350044 h 514350"/>
                <a:gd name="connsiteX7257" fmla="*/ 170974 w 6400800"/>
                <a:gd name="connsiteY7257" fmla="*/ 259556 h 514350"/>
                <a:gd name="connsiteX7258" fmla="*/ 178594 w 6400800"/>
                <a:gd name="connsiteY7258" fmla="*/ 274796 h 514350"/>
                <a:gd name="connsiteX7259" fmla="*/ 187166 w 6400800"/>
                <a:gd name="connsiteY7259" fmla="*/ 291941 h 514350"/>
                <a:gd name="connsiteX7260" fmla="*/ 205264 w 6400800"/>
                <a:gd name="connsiteY7260" fmla="*/ 330041 h 514350"/>
                <a:gd name="connsiteX7261" fmla="*/ 200501 w 6400800"/>
                <a:gd name="connsiteY7261" fmla="*/ 343376 h 514350"/>
                <a:gd name="connsiteX7262" fmla="*/ 199549 w 6400800"/>
                <a:gd name="connsiteY7262" fmla="*/ 342424 h 514350"/>
                <a:gd name="connsiteX7263" fmla="*/ 180499 w 6400800"/>
                <a:gd name="connsiteY7263" fmla="*/ 310039 h 514350"/>
                <a:gd name="connsiteX7264" fmla="*/ 176689 w 6400800"/>
                <a:gd name="connsiteY7264" fmla="*/ 296704 h 514350"/>
                <a:gd name="connsiteX7265" fmla="*/ 176689 w 6400800"/>
                <a:gd name="connsiteY7265" fmla="*/ 305276 h 514350"/>
                <a:gd name="connsiteX7266" fmla="*/ 172879 w 6400800"/>
                <a:gd name="connsiteY7266" fmla="*/ 299561 h 514350"/>
                <a:gd name="connsiteX7267" fmla="*/ 171926 w 6400800"/>
                <a:gd name="connsiteY7267" fmla="*/ 298609 h 514350"/>
                <a:gd name="connsiteX7268" fmla="*/ 168116 w 6400800"/>
                <a:gd name="connsiteY7268" fmla="*/ 279559 h 514350"/>
                <a:gd name="connsiteX7269" fmla="*/ 158591 w 6400800"/>
                <a:gd name="connsiteY7269" fmla="*/ 235744 h 514350"/>
                <a:gd name="connsiteX7270" fmla="*/ 170974 w 6400800"/>
                <a:gd name="connsiteY7270" fmla="*/ 259556 h 514350"/>
                <a:gd name="connsiteX7271" fmla="*/ 161449 w 6400800"/>
                <a:gd name="connsiteY7271" fmla="*/ 307181 h 514350"/>
                <a:gd name="connsiteX7272" fmla="*/ 156686 w 6400800"/>
                <a:gd name="connsiteY7272" fmla="*/ 301466 h 514350"/>
                <a:gd name="connsiteX7273" fmla="*/ 155734 w 6400800"/>
                <a:gd name="connsiteY7273" fmla="*/ 297656 h 514350"/>
                <a:gd name="connsiteX7274" fmla="*/ 161449 w 6400800"/>
                <a:gd name="connsiteY7274" fmla="*/ 307181 h 514350"/>
                <a:gd name="connsiteX7275" fmla="*/ 130969 w 6400800"/>
                <a:gd name="connsiteY7275" fmla="*/ 280511 h 514350"/>
                <a:gd name="connsiteX7276" fmla="*/ 133826 w 6400800"/>
                <a:gd name="connsiteY7276" fmla="*/ 284321 h 514350"/>
                <a:gd name="connsiteX7277" fmla="*/ 145256 w 6400800"/>
                <a:gd name="connsiteY7277" fmla="*/ 301466 h 514350"/>
                <a:gd name="connsiteX7278" fmla="*/ 150971 w 6400800"/>
                <a:gd name="connsiteY7278" fmla="*/ 310039 h 514350"/>
                <a:gd name="connsiteX7279" fmla="*/ 150019 w 6400800"/>
                <a:gd name="connsiteY7279" fmla="*/ 341471 h 514350"/>
                <a:gd name="connsiteX7280" fmla="*/ 149066 w 6400800"/>
                <a:gd name="connsiteY7280" fmla="*/ 339566 h 514350"/>
                <a:gd name="connsiteX7281" fmla="*/ 145256 w 6400800"/>
                <a:gd name="connsiteY7281" fmla="*/ 328136 h 514350"/>
                <a:gd name="connsiteX7282" fmla="*/ 140494 w 6400800"/>
                <a:gd name="connsiteY7282" fmla="*/ 317659 h 514350"/>
                <a:gd name="connsiteX7283" fmla="*/ 132874 w 6400800"/>
                <a:gd name="connsiteY7283" fmla="*/ 301466 h 514350"/>
                <a:gd name="connsiteX7284" fmla="*/ 127159 w 6400800"/>
                <a:gd name="connsiteY7284" fmla="*/ 290989 h 514350"/>
                <a:gd name="connsiteX7285" fmla="*/ 130969 w 6400800"/>
                <a:gd name="connsiteY7285" fmla="*/ 280511 h 514350"/>
                <a:gd name="connsiteX7286" fmla="*/ 121444 w 6400800"/>
                <a:gd name="connsiteY7286" fmla="*/ 318611 h 514350"/>
                <a:gd name="connsiteX7287" fmla="*/ 127159 w 6400800"/>
                <a:gd name="connsiteY7287" fmla="*/ 294799 h 514350"/>
                <a:gd name="connsiteX7288" fmla="*/ 127159 w 6400800"/>
                <a:gd name="connsiteY7288" fmla="*/ 293846 h 514350"/>
                <a:gd name="connsiteX7289" fmla="*/ 129064 w 6400800"/>
                <a:gd name="connsiteY7289" fmla="*/ 303371 h 514350"/>
                <a:gd name="connsiteX7290" fmla="*/ 133826 w 6400800"/>
                <a:gd name="connsiteY7290" fmla="*/ 320516 h 514350"/>
                <a:gd name="connsiteX7291" fmla="*/ 138589 w 6400800"/>
                <a:gd name="connsiteY7291" fmla="*/ 342424 h 514350"/>
                <a:gd name="connsiteX7292" fmla="*/ 143351 w 6400800"/>
                <a:gd name="connsiteY7292" fmla="*/ 369094 h 514350"/>
                <a:gd name="connsiteX7293" fmla="*/ 148114 w 6400800"/>
                <a:gd name="connsiteY7293" fmla="*/ 398621 h 514350"/>
                <a:gd name="connsiteX7294" fmla="*/ 149066 w 6400800"/>
                <a:gd name="connsiteY7294" fmla="*/ 403384 h 514350"/>
                <a:gd name="connsiteX7295" fmla="*/ 149066 w 6400800"/>
                <a:gd name="connsiteY7295" fmla="*/ 411004 h 514350"/>
                <a:gd name="connsiteX7296" fmla="*/ 149066 w 6400800"/>
                <a:gd name="connsiteY7296" fmla="*/ 416719 h 514350"/>
                <a:gd name="connsiteX7297" fmla="*/ 138589 w 6400800"/>
                <a:gd name="connsiteY7297" fmla="*/ 388144 h 514350"/>
                <a:gd name="connsiteX7298" fmla="*/ 129064 w 6400800"/>
                <a:gd name="connsiteY7298" fmla="*/ 363379 h 514350"/>
                <a:gd name="connsiteX7299" fmla="*/ 131921 w 6400800"/>
                <a:gd name="connsiteY7299" fmla="*/ 358616 h 514350"/>
                <a:gd name="connsiteX7300" fmla="*/ 129064 w 6400800"/>
                <a:gd name="connsiteY7300" fmla="*/ 361474 h 514350"/>
                <a:gd name="connsiteX7301" fmla="*/ 124301 w 6400800"/>
                <a:gd name="connsiteY7301" fmla="*/ 350044 h 514350"/>
                <a:gd name="connsiteX7302" fmla="*/ 125254 w 6400800"/>
                <a:gd name="connsiteY7302" fmla="*/ 344329 h 514350"/>
                <a:gd name="connsiteX7303" fmla="*/ 129064 w 6400800"/>
                <a:gd name="connsiteY7303" fmla="*/ 328136 h 514350"/>
                <a:gd name="connsiteX7304" fmla="*/ 121444 w 6400800"/>
                <a:gd name="connsiteY7304" fmla="*/ 343376 h 514350"/>
                <a:gd name="connsiteX7305" fmla="*/ 121444 w 6400800"/>
                <a:gd name="connsiteY7305" fmla="*/ 343376 h 514350"/>
                <a:gd name="connsiteX7306" fmla="*/ 120491 w 6400800"/>
                <a:gd name="connsiteY7306" fmla="*/ 341471 h 514350"/>
                <a:gd name="connsiteX7307" fmla="*/ 117634 w 6400800"/>
                <a:gd name="connsiteY7307" fmla="*/ 334804 h 514350"/>
                <a:gd name="connsiteX7308" fmla="*/ 121444 w 6400800"/>
                <a:gd name="connsiteY7308" fmla="*/ 318611 h 514350"/>
                <a:gd name="connsiteX7309" fmla="*/ 116681 w 6400800"/>
                <a:gd name="connsiteY7309" fmla="*/ 393859 h 514350"/>
                <a:gd name="connsiteX7310" fmla="*/ 127159 w 6400800"/>
                <a:gd name="connsiteY7310" fmla="*/ 419576 h 514350"/>
                <a:gd name="connsiteX7311" fmla="*/ 113824 w 6400800"/>
                <a:gd name="connsiteY7311" fmla="*/ 414814 h 514350"/>
                <a:gd name="connsiteX7312" fmla="*/ 116681 w 6400800"/>
                <a:gd name="connsiteY7312" fmla="*/ 393859 h 514350"/>
                <a:gd name="connsiteX7313" fmla="*/ 91916 w 6400800"/>
                <a:gd name="connsiteY7313" fmla="*/ 341471 h 514350"/>
                <a:gd name="connsiteX7314" fmla="*/ 92869 w 6400800"/>
                <a:gd name="connsiteY7314" fmla="*/ 335756 h 514350"/>
                <a:gd name="connsiteX7315" fmla="*/ 94774 w 6400800"/>
                <a:gd name="connsiteY7315" fmla="*/ 340519 h 514350"/>
                <a:gd name="connsiteX7316" fmla="*/ 102394 w 6400800"/>
                <a:gd name="connsiteY7316" fmla="*/ 358616 h 514350"/>
                <a:gd name="connsiteX7317" fmla="*/ 96679 w 6400800"/>
                <a:gd name="connsiteY7317" fmla="*/ 384334 h 514350"/>
                <a:gd name="connsiteX7318" fmla="*/ 94774 w 6400800"/>
                <a:gd name="connsiteY7318" fmla="*/ 399574 h 514350"/>
                <a:gd name="connsiteX7319" fmla="*/ 93821 w 6400800"/>
                <a:gd name="connsiteY7319" fmla="*/ 400526 h 514350"/>
                <a:gd name="connsiteX7320" fmla="*/ 90964 w 6400800"/>
                <a:gd name="connsiteY7320" fmla="*/ 404336 h 514350"/>
                <a:gd name="connsiteX7321" fmla="*/ 88106 w 6400800"/>
                <a:gd name="connsiteY7321" fmla="*/ 382429 h 514350"/>
                <a:gd name="connsiteX7322" fmla="*/ 85249 w 6400800"/>
                <a:gd name="connsiteY7322" fmla="*/ 365284 h 514350"/>
                <a:gd name="connsiteX7323" fmla="*/ 91916 w 6400800"/>
                <a:gd name="connsiteY7323" fmla="*/ 341471 h 514350"/>
                <a:gd name="connsiteX7324" fmla="*/ 72866 w 6400800"/>
                <a:gd name="connsiteY7324" fmla="*/ 407194 h 514350"/>
                <a:gd name="connsiteX7325" fmla="*/ 72866 w 6400800"/>
                <a:gd name="connsiteY7325" fmla="*/ 409099 h 514350"/>
                <a:gd name="connsiteX7326" fmla="*/ 71914 w 6400800"/>
                <a:gd name="connsiteY7326" fmla="*/ 409099 h 514350"/>
                <a:gd name="connsiteX7327" fmla="*/ 72866 w 6400800"/>
                <a:gd name="connsiteY7327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</a:cxnLst>
              <a:rect l="l" t="t" r="r" b="b"/>
              <a:pathLst>
                <a:path w="6400800" h="514350">
                  <a:moveTo>
                    <a:pt x="7144" y="511016"/>
                  </a:moveTo>
                  <a:lnTo>
                    <a:pt x="6354604" y="511016"/>
                  </a:lnTo>
                  <a:lnTo>
                    <a:pt x="6354604" y="409099"/>
                  </a:lnTo>
                  <a:cubicBezTo>
                    <a:pt x="6346031" y="411004"/>
                    <a:pt x="6337459" y="413861"/>
                    <a:pt x="6327934" y="415766"/>
                  </a:cubicBezTo>
                  <a:cubicBezTo>
                    <a:pt x="6327934" y="411956"/>
                    <a:pt x="6327934" y="408146"/>
                    <a:pt x="6327934" y="404336"/>
                  </a:cubicBezTo>
                  <a:cubicBezTo>
                    <a:pt x="6328887" y="396716"/>
                    <a:pt x="6327934" y="389096"/>
                    <a:pt x="6328887" y="383381"/>
                  </a:cubicBezTo>
                  <a:cubicBezTo>
                    <a:pt x="6329839" y="371951"/>
                    <a:pt x="6329839" y="365284"/>
                    <a:pt x="6329839" y="365284"/>
                  </a:cubicBezTo>
                  <a:cubicBezTo>
                    <a:pt x="6329839" y="365284"/>
                    <a:pt x="6327934" y="371951"/>
                    <a:pt x="6324124" y="383381"/>
                  </a:cubicBezTo>
                  <a:cubicBezTo>
                    <a:pt x="6322219" y="389096"/>
                    <a:pt x="6321267" y="395764"/>
                    <a:pt x="6319362" y="404336"/>
                  </a:cubicBezTo>
                  <a:cubicBezTo>
                    <a:pt x="6318409" y="409099"/>
                    <a:pt x="6317456" y="413861"/>
                    <a:pt x="6316504" y="419576"/>
                  </a:cubicBezTo>
                  <a:cubicBezTo>
                    <a:pt x="6311742" y="420529"/>
                    <a:pt x="6306979" y="421481"/>
                    <a:pt x="6303169" y="423386"/>
                  </a:cubicBezTo>
                  <a:cubicBezTo>
                    <a:pt x="6303169" y="416719"/>
                    <a:pt x="6303169" y="411004"/>
                    <a:pt x="6304121" y="405289"/>
                  </a:cubicBezTo>
                  <a:cubicBezTo>
                    <a:pt x="6308884" y="390049"/>
                    <a:pt x="6314599" y="373856"/>
                    <a:pt x="6319362" y="358616"/>
                  </a:cubicBezTo>
                  <a:cubicBezTo>
                    <a:pt x="6320314" y="355759"/>
                    <a:pt x="6321267" y="352901"/>
                    <a:pt x="6322219" y="349091"/>
                  </a:cubicBezTo>
                  <a:cubicBezTo>
                    <a:pt x="6326029" y="336709"/>
                    <a:pt x="6330792" y="325279"/>
                    <a:pt x="6334601" y="312896"/>
                  </a:cubicBezTo>
                  <a:cubicBezTo>
                    <a:pt x="6340317" y="297656"/>
                    <a:pt x="6345079" y="283369"/>
                    <a:pt x="6349842" y="269081"/>
                  </a:cubicBezTo>
                  <a:cubicBezTo>
                    <a:pt x="6354604" y="254794"/>
                    <a:pt x="6359367" y="240506"/>
                    <a:pt x="6363176" y="228124"/>
                  </a:cubicBezTo>
                  <a:cubicBezTo>
                    <a:pt x="6367939" y="214789"/>
                    <a:pt x="6371749" y="202406"/>
                    <a:pt x="6375559" y="190976"/>
                  </a:cubicBezTo>
                  <a:cubicBezTo>
                    <a:pt x="6383179" y="168116"/>
                    <a:pt x="6388894" y="149066"/>
                    <a:pt x="6393656" y="134779"/>
                  </a:cubicBezTo>
                  <a:cubicBezTo>
                    <a:pt x="6397467" y="121444"/>
                    <a:pt x="6400324" y="113824"/>
                    <a:pt x="6400324" y="113824"/>
                  </a:cubicBezTo>
                  <a:cubicBezTo>
                    <a:pt x="6400324" y="113824"/>
                    <a:pt x="6396514" y="121444"/>
                    <a:pt x="6389846" y="133826"/>
                  </a:cubicBezTo>
                  <a:cubicBezTo>
                    <a:pt x="6386989" y="139541"/>
                    <a:pt x="6384131" y="146209"/>
                    <a:pt x="6380321" y="153829"/>
                  </a:cubicBezTo>
                  <a:cubicBezTo>
                    <a:pt x="6385084" y="136684"/>
                    <a:pt x="6389846" y="121444"/>
                    <a:pt x="6392704" y="110966"/>
                  </a:cubicBezTo>
                  <a:cubicBezTo>
                    <a:pt x="6396514" y="95726"/>
                    <a:pt x="6399371" y="87154"/>
                    <a:pt x="6399371" y="87154"/>
                  </a:cubicBezTo>
                  <a:cubicBezTo>
                    <a:pt x="6399371" y="87154"/>
                    <a:pt x="6395562" y="95726"/>
                    <a:pt x="6388894" y="109061"/>
                  </a:cubicBezTo>
                  <a:cubicBezTo>
                    <a:pt x="6386037" y="115729"/>
                    <a:pt x="6382226" y="125254"/>
                    <a:pt x="6377464" y="134779"/>
                  </a:cubicBezTo>
                  <a:cubicBezTo>
                    <a:pt x="6372701" y="144304"/>
                    <a:pt x="6367939" y="155734"/>
                    <a:pt x="6364129" y="168116"/>
                  </a:cubicBezTo>
                  <a:cubicBezTo>
                    <a:pt x="6354604" y="192881"/>
                    <a:pt x="6343174" y="222409"/>
                    <a:pt x="6332696" y="253841"/>
                  </a:cubicBezTo>
                  <a:cubicBezTo>
                    <a:pt x="6326981" y="270034"/>
                    <a:pt x="6321267" y="286226"/>
                    <a:pt x="6316504" y="302419"/>
                  </a:cubicBezTo>
                  <a:cubicBezTo>
                    <a:pt x="6315551" y="304324"/>
                    <a:pt x="6315551" y="306229"/>
                    <a:pt x="6314599" y="308134"/>
                  </a:cubicBezTo>
                  <a:cubicBezTo>
                    <a:pt x="6315551" y="300514"/>
                    <a:pt x="6316504" y="293846"/>
                    <a:pt x="6317456" y="287179"/>
                  </a:cubicBezTo>
                  <a:cubicBezTo>
                    <a:pt x="6318409" y="279559"/>
                    <a:pt x="6319362" y="272891"/>
                    <a:pt x="6319362" y="267176"/>
                  </a:cubicBezTo>
                  <a:cubicBezTo>
                    <a:pt x="6320314" y="256699"/>
                    <a:pt x="6320314" y="250031"/>
                    <a:pt x="6320314" y="250031"/>
                  </a:cubicBezTo>
                  <a:cubicBezTo>
                    <a:pt x="6320314" y="250031"/>
                    <a:pt x="6318409" y="255746"/>
                    <a:pt x="6314599" y="266224"/>
                  </a:cubicBezTo>
                  <a:cubicBezTo>
                    <a:pt x="6311742" y="276701"/>
                    <a:pt x="6306979" y="291941"/>
                    <a:pt x="6302217" y="310039"/>
                  </a:cubicBezTo>
                  <a:cubicBezTo>
                    <a:pt x="6299359" y="318611"/>
                    <a:pt x="6296501" y="329089"/>
                    <a:pt x="6293644" y="339566"/>
                  </a:cubicBezTo>
                  <a:cubicBezTo>
                    <a:pt x="6291739" y="347186"/>
                    <a:pt x="6288881" y="354806"/>
                    <a:pt x="6286976" y="362426"/>
                  </a:cubicBezTo>
                  <a:cubicBezTo>
                    <a:pt x="6286024" y="352901"/>
                    <a:pt x="6285071" y="343376"/>
                    <a:pt x="6284119" y="335756"/>
                  </a:cubicBezTo>
                  <a:cubicBezTo>
                    <a:pt x="6286024" y="330041"/>
                    <a:pt x="6286976" y="324326"/>
                    <a:pt x="6288881" y="318611"/>
                  </a:cubicBezTo>
                  <a:cubicBezTo>
                    <a:pt x="6293644" y="303371"/>
                    <a:pt x="6298406" y="289084"/>
                    <a:pt x="6302217" y="274796"/>
                  </a:cubicBezTo>
                  <a:cubicBezTo>
                    <a:pt x="6304121" y="268129"/>
                    <a:pt x="6306026" y="261461"/>
                    <a:pt x="6307931" y="255746"/>
                  </a:cubicBezTo>
                  <a:cubicBezTo>
                    <a:pt x="6309837" y="250031"/>
                    <a:pt x="6311742" y="244316"/>
                    <a:pt x="6313646" y="238601"/>
                  </a:cubicBezTo>
                  <a:cubicBezTo>
                    <a:pt x="6317456" y="228124"/>
                    <a:pt x="6320314" y="218599"/>
                    <a:pt x="6323171" y="210026"/>
                  </a:cubicBezTo>
                  <a:cubicBezTo>
                    <a:pt x="6327934" y="193834"/>
                    <a:pt x="6330792" y="185261"/>
                    <a:pt x="6330792" y="185261"/>
                  </a:cubicBezTo>
                  <a:cubicBezTo>
                    <a:pt x="6330792" y="185261"/>
                    <a:pt x="6326981" y="193834"/>
                    <a:pt x="6319362" y="208121"/>
                  </a:cubicBezTo>
                  <a:cubicBezTo>
                    <a:pt x="6315551" y="215741"/>
                    <a:pt x="6311742" y="224314"/>
                    <a:pt x="6306026" y="234791"/>
                  </a:cubicBezTo>
                  <a:cubicBezTo>
                    <a:pt x="6303169" y="239554"/>
                    <a:pt x="6301264" y="245269"/>
                    <a:pt x="6298406" y="250984"/>
                  </a:cubicBezTo>
                  <a:cubicBezTo>
                    <a:pt x="6295549" y="256699"/>
                    <a:pt x="6293644" y="263366"/>
                    <a:pt x="6290787" y="270034"/>
                  </a:cubicBezTo>
                  <a:cubicBezTo>
                    <a:pt x="6286976" y="279559"/>
                    <a:pt x="6282214" y="290036"/>
                    <a:pt x="6278404" y="301466"/>
                  </a:cubicBezTo>
                  <a:cubicBezTo>
                    <a:pt x="6277451" y="295751"/>
                    <a:pt x="6277451" y="292894"/>
                    <a:pt x="6277451" y="292894"/>
                  </a:cubicBezTo>
                  <a:cubicBezTo>
                    <a:pt x="6277451" y="292894"/>
                    <a:pt x="6277451" y="297656"/>
                    <a:pt x="6276499" y="306229"/>
                  </a:cubicBezTo>
                  <a:cubicBezTo>
                    <a:pt x="6275546" y="308134"/>
                    <a:pt x="6274594" y="310991"/>
                    <a:pt x="6273642" y="312896"/>
                  </a:cubicBezTo>
                  <a:cubicBezTo>
                    <a:pt x="6272689" y="315754"/>
                    <a:pt x="6271737" y="319564"/>
                    <a:pt x="6269831" y="322421"/>
                  </a:cubicBezTo>
                  <a:cubicBezTo>
                    <a:pt x="6270784" y="314801"/>
                    <a:pt x="6272689" y="308134"/>
                    <a:pt x="6273642" y="300514"/>
                  </a:cubicBezTo>
                  <a:cubicBezTo>
                    <a:pt x="6277451" y="283369"/>
                    <a:pt x="6280309" y="267176"/>
                    <a:pt x="6283167" y="252889"/>
                  </a:cubicBezTo>
                  <a:cubicBezTo>
                    <a:pt x="6285071" y="245269"/>
                    <a:pt x="6286024" y="238601"/>
                    <a:pt x="6287929" y="231934"/>
                  </a:cubicBezTo>
                  <a:cubicBezTo>
                    <a:pt x="6289834" y="225266"/>
                    <a:pt x="6290787" y="218599"/>
                    <a:pt x="6292692" y="212884"/>
                  </a:cubicBezTo>
                  <a:cubicBezTo>
                    <a:pt x="6295549" y="200501"/>
                    <a:pt x="6298406" y="190024"/>
                    <a:pt x="6300312" y="181451"/>
                  </a:cubicBezTo>
                  <a:cubicBezTo>
                    <a:pt x="6304121" y="164306"/>
                    <a:pt x="6306026" y="153829"/>
                    <a:pt x="6306026" y="153829"/>
                  </a:cubicBezTo>
                  <a:cubicBezTo>
                    <a:pt x="6306026" y="153829"/>
                    <a:pt x="6302217" y="163354"/>
                    <a:pt x="6296501" y="180499"/>
                  </a:cubicBezTo>
                  <a:cubicBezTo>
                    <a:pt x="6293644" y="189071"/>
                    <a:pt x="6289834" y="199549"/>
                    <a:pt x="6286024" y="210979"/>
                  </a:cubicBezTo>
                  <a:cubicBezTo>
                    <a:pt x="6284119" y="216694"/>
                    <a:pt x="6282214" y="223361"/>
                    <a:pt x="6279356" y="230029"/>
                  </a:cubicBezTo>
                  <a:cubicBezTo>
                    <a:pt x="6277451" y="236696"/>
                    <a:pt x="6275546" y="243364"/>
                    <a:pt x="6273642" y="250984"/>
                  </a:cubicBezTo>
                  <a:cubicBezTo>
                    <a:pt x="6269831" y="265271"/>
                    <a:pt x="6265069" y="281464"/>
                    <a:pt x="6260306" y="298609"/>
                  </a:cubicBezTo>
                  <a:cubicBezTo>
                    <a:pt x="6255544" y="315754"/>
                    <a:pt x="6251734" y="333851"/>
                    <a:pt x="6246971" y="351949"/>
                  </a:cubicBezTo>
                  <a:cubicBezTo>
                    <a:pt x="6244114" y="366236"/>
                    <a:pt x="6240304" y="381476"/>
                    <a:pt x="6236494" y="396716"/>
                  </a:cubicBezTo>
                  <a:cubicBezTo>
                    <a:pt x="6236494" y="395764"/>
                    <a:pt x="6235542" y="395764"/>
                    <a:pt x="6235542" y="394811"/>
                  </a:cubicBezTo>
                  <a:cubicBezTo>
                    <a:pt x="6235542" y="379571"/>
                    <a:pt x="6234589" y="370046"/>
                    <a:pt x="6234589" y="370046"/>
                  </a:cubicBezTo>
                  <a:cubicBezTo>
                    <a:pt x="6234589" y="370046"/>
                    <a:pt x="6233637" y="376714"/>
                    <a:pt x="6230779" y="389096"/>
                  </a:cubicBezTo>
                  <a:cubicBezTo>
                    <a:pt x="6229826" y="387191"/>
                    <a:pt x="6228874" y="386239"/>
                    <a:pt x="6227921" y="384334"/>
                  </a:cubicBezTo>
                  <a:cubicBezTo>
                    <a:pt x="6224112" y="378619"/>
                    <a:pt x="6220301" y="372904"/>
                    <a:pt x="6216492" y="367189"/>
                  </a:cubicBezTo>
                  <a:cubicBezTo>
                    <a:pt x="6218396" y="360521"/>
                    <a:pt x="6220301" y="354806"/>
                    <a:pt x="6223159" y="348139"/>
                  </a:cubicBezTo>
                  <a:cubicBezTo>
                    <a:pt x="6227921" y="334804"/>
                    <a:pt x="6232684" y="322421"/>
                    <a:pt x="6236494" y="310991"/>
                  </a:cubicBezTo>
                  <a:cubicBezTo>
                    <a:pt x="6240304" y="299561"/>
                    <a:pt x="6244114" y="289084"/>
                    <a:pt x="6247924" y="279559"/>
                  </a:cubicBezTo>
                  <a:cubicBezTo>
                    <a:pt x="6251734" y="270034"/>
                    <a:pt x="6254592" y="262414"/>
                    <a:pt x="6256496" y="254794"/>
                  </a:cubicBezTo>
                  <a:cubicBezTo>
                    <a:pt x="6261259" y="241459"/>
                    <a:pt x="6264117" y="233839"/>
                    <a:pt x="6264117" y="233839"/>
                  </a:cubicBezTo>
                  <a:cubicBezTo>
                    <a:pt x="6264117" y="233839"/>
                    <a:pt x="6260306" y="241459"/>
                    <a:pt x="6252687" y="253841"/>
                  </a:cubicBezTo>
                  <a:cubicBezTo>
                    <a:pt x="6248876" y="260509"/>
                    <a:pt x="6245067" y="268129"/>
                    <a:pt x="6240304" y="276701"/>
                  </a:cubicBezTo>
                  <a:cubicBezTo>
                    <a:pt x="6235542" y="285274"/>
                    <a:pt x="6230779" y="295751"/>
                    <a:pt x="6225064" y="307181"/>
                  </a:cubicBezTo>
                  <a:cubicBezTo>
                    <a:pt x="6220301" y="318611"/>
                    <a:pt x="6214587" y="330994"/>
                    <a:pt x="6208871" y="343376"/>
                  </a:cubicBezTo>
                  <a:cubicBezTo>
                    <a:pt x="6207919" y="346234"/>
                    <a:pt x="6206014" y="349091"/>
                    <a:pt x="6205062" y="351949"/>
                  </a:cubicBezTo>
                  <a:cubicBezTo>
                    <a:pt x="6205062" y="351949"/>
                    <a:pt x="6204109" y="350996"/>
                    <a:pt x="6204109" y="350996"/>
                  </a:cubicBezTo>
                  <a:cubicBezTo>
                    <a:pt x="6206967" y="340519"/>
                    <a:pt x="6208871" y="330041"/>
                    <a:pt x="6210776" y="320516"/>
                  </a:cubicBezTo>
                  <a:cubicBezTo>
                    <a:pt x="6214587" y="298609"/>
                    <a:pt x="6219349" y="280511"/>
                    <a:pt x="6222206" y="268129"/>
                  </a:cubicBezTo>
                  <a:cubicBezTo>
                    <a:pt x="6225064" y="255746"/>
                    <a:pt x="6226017" y="248126"/>
                    <a:pt x="6226017" y="248126"/>
                  </a:cubicBezTo>
                  <a:cubicBezTo>
                    <a:pt x="6226017" y="248126"/>
                    <a:pt x="6223159" y="254794"/>
                    <a:pt x="6218396" y="267176"/>
                  </a:cubicBezTo>
                  <a:cubicBezTo>
                    <a:pt x="6216492" y="272891"/>
                    <a:pt x="6213634" y="280511"/>
                    <a:pt x="6209824" y="289084"/>
                  </a:cubicBezTo>
                  <a:cubicBezTo>
                    <a:pt x="6206967" y="297656"/>
                    <a:pt x="6203156" y="307181"/>
                    <a:pt x="6199346" y="317659"/>
                  </a:cubicBezTo>
                  <a:cubicBezTo>
                    <a:pt x="6197442" y="323374"/>
                    <a:pt x="6195537" y="330041"/>
                    <a:pt x="6193631" y="335756"/>
                  </a:cubicBezTo>
                  <a:cubicBezTo>
                    <a:pt x="6190774" y="330994"/>
                    <a:pt x="6186964" y="326231"/>
                    <a:pt x="6184106" y="322421"/>
                  </a:cubicBezTo>
                  <a:cubicBezTo>
                    <a:pt x="6183154" y="321469"/>
                    <a:pt x="6182201" y="320516"/>
                    <a:pt x="6181249" y="318611"/>
                  </a:cubicBezTo>
                  <a:cubicBezTo>
                    <a:pt x="6182201" y="312896"/>
                    <a:pt x="6183154" y="307181"/>
                    <a:pt x="6184106" y="302419"/>
                  </a:cubicBezTo>
                  <a:cubicBezTo>
                    <a:pt x="6186012" y="291941"/>
                    <a:pt x="6186964" y="282416"/>
                    <a:pt x="6189821" y="274796"/>
                  </a:cubicBezTo>
                  <a:cubicBezTo>
                    <a:pt x="6193631" y="259556"/>
                    <a:pt x="6195537" y="250984"/>
                    <a:pt x="6195537" y="250984"/>
                  </a:cubicBezTo>
                  <a:cubicBezTo>
                    <a:pt x="6195537" y="250984"/>
                    <a:pt x="6191726" y="259556"/>
                    <a:pt x="6186012" y="273844"/>
                  </a:cubicBezTo>
                  <a:cubicBezTo>
                    <a:pt x="6183154" y="280511"/>
                    <a:pt x="6180296" y="290036"/>
                    <a:pt x="6176487" y="300514"/>
                  </a:cubicBezTo>
                  <a:cubicBezTo>
                    <a:pt x="6175534" y="303371"/>
                    <a:pt x="6174581" y="306229"/>
                    <a:pt x="6173629" y="309086"/>
                  </a:cubicBezTo>
                  <a:cubicBezTo>
                    <a:pt x="6173629" y="309086"/>
                    <a:pt x="6172676" y="308134"/>
                    <a:pt x="6172676" y="308134"/>
                  </a:cubicBezTo>
                  <a:cubicBezTo>
                    <a:pt x="6173629" y="303371"/>
                    <a:pt x="6174581" y="298609"/>
                    <a:pt x="6174581" y="294799"/>
                  </a:cubicBezTo>
                  <a:cubicBezTo>
                    <a:pt x="6176487" y="283369"/>
                    <a:pt x="6178392" y="272891"/>
                    <a:pt x="6180296" y="263366"/>
                  </a:cubicBezTo>
                  <a:cubicBezTo>
                    <a:pt x="6182201" y="253841"/>
                    <a:pt x="6184106" y="244316"/>
                    <a:pt x="6185059" y="236696"/>
                  </a:cubicBezTo>
                  <a:cubicBezTo>
                    <a:pt x="6186964" y="229076"/>
                    <a:pt x="6187917" y="221456"/>
                    <a:pt x="6188869" y="215741"/>
                  </a:cubicBezTo>
                  <a:cubicBezTo>
                    <a:pt x="6190774" y="204311"/>
                    <a:pt x="6192679" y="197644"/>
                    <a:pt x="6192679" y="197644"/>
                  </a:cubicBezTo>
                  <a:cubicBezTo>
                    <a:pt x="6192679" y="197644"/>
                    <a:pt x="6189821" y="203359"/>
                    <a:pt x="6185059" y="214789"/>
                  </a:cubicBezTo>
                  <a:cubicBezTo>
                    <a:pt x="6180296" y="225266"/>
                    <a:pt x="6174581" y="241459"/>
                    <a:pt x="6168867" y="260509"/>
                  </a:cubicBezTo>
                  <a:cubicBezTo>
                    <a:pt x="6166962" y="267176"/>
                    <a:pt x="6165056" y="273844"/>
                    <a:pt x="6163151" y="280511"/>
                  </a:cubicBezTo>
                  <a:cubicBezTo>
                    <a:pt x="6161246" y="270034"/>
                    <a:pt x="6160294" y="261461"/>
                    <a:pt x="6159342" y="253841"/>
                  </a:cubicBezTo>
                  <a:cubicBezTo>
                    <a:pt x="6156484" y="235744"/>
                    <a:pt x="6154579" y="225266"/>
                    <a:pt x="6154579" y="225266"/>
                  </a:cubicBezTo>
                  <a:cubicBezTo>
                    <a:pt x="6154579" y="225266"/>
                    <a:pt x="6155531" y="248126"/>
                    <a:pt x="6156484" y="285274"/>
                  </a:cubicBezTo>
                  <a:cubicBezTo>
                    <a:pt x="6151721" y="278606"/>
                    <a:pt x="6146959" y="272891"/>
                    <a:pt x="6143149" y="268129"/>
                  </a:cubicBezTo>
                  <a:cubicBezTo>
                    <a:pt x="6143149" y="268129"/>
                    <a:pt x="6143149" y="267176"/>
                    <a:pt x="6143149" y="267176"/>
                  </a:cubicBezTo>
                  <a:cubicBezTo>
                    <a:pt x="6144101" y="263366"/>
                    <a:pt x="6145054" y="259556"/>
                    <a:pt x="6146006" y="256699"/>
                  </a:cubicBezTo>
                  <a:cubicBezTo>
                    <a:pt x="6156484" y="210026"/>
                    <a:pt x="6161246" y="178594"/>
                    <a:pt x="6161246" y="178594"/>
                  </a:cubicBezTo>
                  <a:cubicBezTo>
                    <a:pt x="6161246" y="178594"/>
                    <a:pt x="6158389" y="186214"/>
                    <a:pt x="6152674" y="200501"/>
                  </a:cubicBezTo>
                  <a:cubicBezTo>
                    <a:pt x="6152674" y="199549"/>
                    <a:pt x="6152674" y="198596"/>
                    <a:pt x="6152674" y="197644"/>
                  </a:cubicBezTo>
                  <a:cubicBezTo>
                    <a:pt x="6154579" y="188119"/>
                    <a:pt x="6155531" y="179546"/>
                    <a:pt x="6156484" y="172879"/>
                  </a:cubicBezTo>
                  <a:cubicBezTo>
                    <a:pt x="6158389" y="158591"/>
                    <a:pt x="6160294" y="150971"/>
                    <a:pt x="6160294" y="150971"/>
                  </a:cubicBezTo>
                  <a:cubicBezTo>
                    <a:pt x="6160294" y="150971"/>
                    <a:pt x="6157437" y="158591"/>
                    <a:pt x="6152674" y="171926"/>
                  </a:cubicBezTo>
                  <a:cubicBezTo>
                    <a:pt x="6150769" y="178594"/>
                    <a:pt x="6147912" y="187166"/>
                    <a:pt x="6145054" y="196691"/>
                  </a:cubicBezTo>
                  <a:cubicBezTo>
                    <a:pt x="6143149" y="204311"/>
                    <a:pt x="6140292" y="211931"/>
                    <a:pt x="6138387" y="220504"/>
                  </a:cubicBezTo>
                  <a:cubicBezTo>
                    <a:pt x="6136481" y="209074"/>
                    <a:pt x="6135529" y="202406"/>
                    <a:pt x="6135529" y="202406"/>
                  </a:cubicBezTo>
                  <a:cubicBezTo>
                    <a:pt x="6135529" y="202406"/>
                    <a:pt x="6135529" y="209074"/>
                    <a:pt x="6134576" y="221456"/>
                  </a:cubicBezTo>
                  <a:cubicBezTo>
                    <a:pt x="6134576" y="227171"/>
                    <a:pt x="6132671" y="234791"/>
                    <a:pt x="6132671" y="242411"/>
                  </a:cubicBezTo>
                  <a:cubicBezTo>
                    <a:pt x="6132671" y="244316"/>
                    <a:pt x="6131719" y="246221"/>
                    <a:pt x="6131719" y="249079"/>
                  </a:cubicBezTo>
                  <a:cubicBezTo>
                    <a:pt x="6131719" y="250984"/>
                    <a:pt x="6130767" y="251936"/>
                    <a:pt x="6130767" y="253841"/>
                  </a:cubicBezTo>
                  <a:cubicBezTo>
                    <a:pt x="6129814" y="252889"/>
                    <a:pt x="6129814" y="251936"/>
                    <a:pt x="6129814" y="251936"/>
                  </a:cubicBezTo>
                  <a:cubicBezTo>
                    <a:pt x="6129814" y="251936"/>
                    <a:pt x="6129814" y="252889"/>
                    <a:pt x="6130767" y="254794"/>
                  </a:cubicBezTo>
                  <a:cubicBezTo>
                    <a:pt x="6130767" y="256699"/>
                    <a:pt x="6129814" y="258604"/>
                    <a:pt x="6129814" y="261461"/>
                  </a:cubicBezTo>
                  <a:cubicBezTo>
                    <a:pt x="6129814" y="250031"/>
                    <a:pt x="6129814" y="243364"/>
                    <a:pt x="6129814" y="243364"/>
                  </a:cubicBezTo>
                  <a:cubicBezTo>
                    <a:pt x="6129814" y="243364"/>
                    <a:pt x="6127909" y="254794"/>
                    <a:pt x="6126004" y="274796"/>
                  </a:cubicBezTo>
                  <a:cubicBezTo>
                    <a:pt x="6126004" y="276701"/>
                    <a:pt x="6126004" y="279559"/>
                    <a:pt x="6125051" y="281464"/>
                  </a:cubicBezTo>
                  <a:cubicBezTo>
                    <a:pt x="6124099" y="275749"/>
                    <a:pt x="6123146" y="270986"/>
                    <a:pt x="6122194" y="267176"/>
                  </a:cubicBezTo>
                  <a:cubicBezTo>
                    <a:pt x="6119337" y="251936"/>
                    <a:pt x="6117431" y="243364"/>
                    <a:pt x="6117431" y="243364"/>
                  </a:cubicBezTo>
                  <a:cubicBezTo>
                    <a:pt x="6117431" y="243364"/>
                    <a:pt x="6117431" y="251936"/>
                    <a:pt x="6118384" y="267176"/>
                  </a:cubicBezTo>
                  <a:cubicBezTo>
                    <a:pt x="6118384" y="275749"/>
                    <a:pt x="6119337" y="287179"/>
                    <a:pt x="6119337" y="300514"/>
                  </a:cubicBezTo>
                  <a:cubicBezTo>
                    <a:pt x="6117431" y="306229"/>
                    <a:pt x="6115526" y="311944"/>
                    <a:pt x="6114574" y="317659"/>
                  </a:cubicBezTo>
                  <a:cubicBezTo>
                    <a:pt x="6114574" y="313849"/>
                    <a:pt x="6114574" y="310991"/>
                    <a:pt x="6114574" y="307181"/>
                  </a:cubicBezTo>
                  <a:cubicBezTo>
                    <a:pt x="6113621" y="299561"/>
                    <a:pt x="6113621" y="292894"/>
                    <a:pt x="6112669" y="286226"/>
                  </a:cubicBezTo>
                  <a:cubicBezTo>
                    <a:pt x="6111717" y="279559"/>
                    <a:pt x="6110764" y="274796"/>
                    <a:pt x="6109812" y="270986"/>
                  </a:cubicBezTo>
                  <a:cubicBezTo>
                    <a:pt x="6106954" y="262414"/>
                    <a:pt x="6105049" y="258604"/>
                    <a:pt x="6105049" y="258604"/>
                  </a:cubicBezTo>
                  <a:cubicBezTo>
                    <a:pt x="6105049" y="258604"/>
                    <a:pt x="6105049" y="263366"/>
                    <a:pt x="6106001" y="272891"/>
                  </a:cubicBezTo>
                  <a:cubicBezTo>
                    <a:pt x="6106001" y="275749"/>
                    <a:pt x="6106001" y="278606"/>
                    <a:pt x="6106001" y="282416"/>
                  </a:cubicBezTo>
                  <a:cubicBezTo>
                    <a:pt x="6105049" y="279559"/>
                    <a:pt x="6105049" y="276701"/>
                    <a:pt x="6104096" y="273844"/>
                  </a:cubicBezTo>
                  <a:cubicBezTo>
                    <a:pt x="6103144" y="271939"/>
                    <a:pt x="6103144" y="270034"/>
                    <a:pt x="6102192" y="268129"/>
                  </a:cubicBezTo>
                  <a:cubicBezTo>
                    <a:pt x="6102192" y="263366"/>
                    <a:pt x="6101239" y="258604"/>
                    <a:pt x="6101239" y="253841"/>
                  </a:cubicBezTo>
                  <a:cubicBezTo>
                    <a:pt x="6102192" y="251936"/>
                    <a:pt x="6102192" y="249079"/>
                    <a:pt x="6103144" y="247174"/>
                  </a:cubicBezTo>
                  <a:cubicBezTo>
                    <a:pt x="6105049" y="238601"/>
                    <a:pt x="6106954" y="230981"/>
                    <a:pt x="6107906" y="225266"/>
                  </a:cubicBezTo>
                  <a:cubicBezTo>
                    <a:pt x="6110764" y="212884"/>
                    <a:pt x="6111717" y="205264"/>
                    <a:pt x="6111717" y="205264"/>
                  </a:cubicBezTo>
                  <a:cubicBezTo>
                    <a:pt x="6111717" y="205264"/>
                    <a:pt x="6108859" y="211931"/>
                    <a:pt x="6104096" y="223361"/>
                  </a:cubicBezTo>
                  <a:cubicBezTo>
                    <a:pt x="6103144" y="227171"/>
                    <a:pt x="6101239" y="230981"/>
                    <a:pt x="6099334" y="234791"/>
                  </a:cubicBezTo>
                  <a:cubicBezTo>
                    <a:pt x="6098381" y="220504"/>
                    <a:pt x="6097429" y="210026"/>
                    <a:pt x="6096476" y="206216"/>
                  </a:cubicBezTo>
                  <a:cubicBezTo>
                    <a:pt x="6096476" y="204311"/>
                    <a:pt x="6097429" y="201454"/>
                    <a:pt x="6097429" y="199549"/>
                  </a:cubicBezTo>
                  <a:cubicBezTo>
                    <a:pt x="6099334" y="191929"/>
                    <a:pt x="6100287" y="184309"/>
                    <a:pt x="6101239" y="177641"/>
                  </a:cubicBezTo>
                  <a:cubicBezTo>
                    <a:pt x="6102192" y="170974"/>
                    <a:pt x="6103144" y="163354"/>
                    <a:pt x="6104096" y="157639"/>
                  </a:cubicBezTo>
                  <a:cubicBezTo>
                    <a:pt x="6106001" y="145256"/>
                    <a:pt x="6106954" y="133826"/>
                    <a:pt x="6107906" y="124301"/>
                  </a:cubicBezTo>
                  <a:cubicBezTo>
                    <a:pt x="6109812" y="106204"/>
                    <a:pt x="6110764" y="95726"/>
                    <a:pt x="6110764" y="95726"/>
                  </a:cubicBezTo>
                  <a:cubicBezTo>
                    <a:pt x="6110764" y="95726"/>
                    <a:pt x="6107906" y="106204"/>
                    <a:pt x="6104096" y="124301"/>
                  </a:cubicBezTo>
                  <a:cubicBezTo>
                    <a:pt x="6102192" y="132874"/>
                    <a:pt x="6099334" y="144304"/>
                    <a:pt x="6096476" y="156686"/>
                  </a:cubicBezTo>
                  <a:cubicBezTo>
                    <a:pt x="6095524" y="163354"/>
                    <a:pt x="6093619" y="170021"/>
                    <a:pt x="6091714" y="176689"/>
                  </a:cubicBezTo>
                  <a:cubicBezTo>
                    <a:pt x="6089809" y="183356"/>
                    <a:pt x="6087904" y="190976"/>
                    <a:pt x="6085999" y="198596"/>
                  </a:cubicBezTo>
                  <a:cubicBezTo>
                    <a:pt x="6085046" y="203359"/>
                    <a:pt x="6083142" y="209074"/>
                    <a:pt x="6081237" y="214789"/>
                  </a:cubicBezTo>
                  <a:cubicBezTo>
                    <a:pt x="6077426" y="206216"/>
                    <a:pt x="6074569" y="201454"/>
                    <a:pt x="6074569" y="201454"/>
                  </a:cubicBezTo>
                  <a:cubicBezTo>
                    <a:pt x="6074569" y="201454"/>
                    <a:pt x="6076474" y="208121"/>
                    <a:pt x="6079331" y="219551"/>
                  </a:cubicBezTo>
                  <a:cubicBezTo>
                    <a:pt x="6078379" y="222409"/>
                    <a:pt x="6076474" y="225266"/>
                    <a:pt x="6073617" y="230029"/>
                  </a:cubicBezTo>
                  <a:cubicBezTo>
                    <a:pt x="6072664" y="231934"/>
                    <a:pt x="6071712" y="234791"/>
                    <a:pt x="6069806" y="237649"/>
                  </a:cubicBezTo>
                  <a:cubicBezTo>
                    <a:pt x="6069806" y="233839"/>
                    <a:pt x="6069806" y="230981"/>
                    <a:pt x="6069806" y="228124"/>
                  </a:cubicBezTo>
                  <a:cubicBezTo>
                    <a:pt x="6069806" y="213836"/>
                    <a:pt x="6069806" y="205264"/>
                    <a:pt x="6069806" y="205264"/>
                  </a:cubicBezTo>
                  <a:cubicBezTo>
                    <a:pt x="6069806" y="205264"/>
                    <a:pt x="6067901" y="213836"/>
                    <a:pt x="6065996" y="228124"/>
                  </a:cubicBezTo>
                  <a:cubicBezTo>
                    <a:pt x="6065044" y="235744"/>
                    <a:pt x="6063139" y="243364"/>
                    <a:pt x="6061234" y="253841"/>
                  </a:cubicBezTo>
                  <a:cubicBezTo>
                    <a:pt x="6060281" y="256699"/>
                    <a:pt x="6060281" y="259556"/>
                    <a:pt x="6059329" y="263366"/>
                  </a:cubicBezTo>
                  <a:cubicBezTo>
                    <a:pt x="6058376" y="265271"/>
                    <a:pt x="6058376" y="267176"/>
                    <a:pt x="6057424" y="268129"/>
                  </a:cubicBezTo>
                  <a:cubicBezTo>
                    <a:pt x="6054567" y="275749"/>
                    <a:pt x="6051709" y="285274"/>
                    <a:pt x="6048851" y="294799"/>
                  </a:cubicBezTo>
                  <a:cubicBezTo>
                    <a:pt x="6045994" y="304324"/>
                    <a:pt x="6044089" y="313849"/>
                    <a:pt x="6041231" y="324326"/>
                  </a:cubicBezTo>
                  <a:cubicBezTo>
                    <a:pt x="6041231" y="324326"/>
                    <a:pt x="6041231" y="325279"/>
                    <a:pt x="6041231" y="325279"/>
                  </a:cubicBezTo>
                  <a:cubicBezTo>
                    <a:pt x="6038374" y="318611"/>
                    <a:pt x="6036469" y="311944"/>
                    <a:pt x="6033612" y="306229"/>
                  </a:cubicBezTo>
                  <a:cubicBezTo>
                    <a:pt x="6032659" y="303371"/>
                    <a:pt x="6030754" y="299561"/>
                    <a:pt x="6029801" y="296704"/>
                  </a:cubicBezTo>
                  <a:cubicBezTo>
                    <a:pt x="6029801" y="296704"/>
                    <a:pt x="6029801" y="295751"/>
                    <a:pt x="6029801" y="295751"/>
                  </a:cubicBezTo>
                  <a:cubicBezTo>
                    <a:pt x="6030754" y="290036"/>
                    <a:pt x="6031706" y="285274"/>
                    <a:pt x="6031706" y="281464"/>
                  </a:cubicBezTo>
                  <a:cubicBezTo>
                    <a:pt x="6032659" y="272891"/>
                    <a:pt x="6033612" y="269081"/>
                    <a:pt x="6033612" y="269081"/>
                  </a:cubicBezTo>
                  <a:cubicBezTo>
                    <a:pt x="6033612" y="269081"/>
                    <a:pt x="6031706" y="272891"/>
                    <a:pt x="6027896" y="280511"/>
                  </a:cubicBezTo>
                  <a:cubicBezTo>
                    <a:pt x="6026944" y="282416"/>
                    <a:pt x="6025992" y="284321"/>
                    <a:pt x="6025039" y="286226"/>
                  </a:cubicBezTo>
                  <a:cubicBezTo>
                    <a:pt x="6023134" y="281464"/>
                    <a:pt x="6021229" y="276701"/>
                    <a:pt x="6020276" y="272891"/>
                  </a:cubicBezTo>
                  <a:cubicBezTo>
                    <a:pt x="6013609" y="254794"/>
                    <a:pt x="6008846" y="244316"/>
                    <a:pt x="6008846" y="244316"/>
                  </a:cubicBezTo>
                  <a:cubicBezTo>
                    <a:pt x="6008846" y="244316"/>
                    <a:pt x="6011704" y="254794"/>
                    <a:pt x="6016467" y="273844"/>
                  </a:cubicBezTo>
                  <a:cubicBezTo>
                    <a:pt x="6018371" y="279559"/>
                    <a:pt x="6020276" y="286226"/>
                    <a:pt x="6022181" y="293846"/>
                  </a:cubicBezTo>
                  <a:cubicBezTo>
                    <a:pt x="6021229" y="296704"/>
                    <a:pt x="6020276" y="299561"/>
                    <a:pt x="6019324" y="302419"/>
                  </a:cubicBezTo>
                  <a:cubicBezTo>
                    <a:pt x="6018371" y="305276"/>
                    <a:pt x="6017419" y="309086"/>
                    <a:pt x="6016467" y="311944"/>
                  </a:cubicBezTo>
                  <a:cubicBezTo>
                    <a:pt x="6014562" y="318611"/>
                    <a:pt x="6012656" y="326231"/>
                    <a:pt x="6010751" y="333851"/>
                  </a:cubicBezTo>
                  <a:cubicBezTo>
                    <a:pt x="6010751" y="333851"/>
                    <a:pt x="6010751" y="334804"/>
                    <a:pt x="6010751" y="334804"/>
                  </a:cubicBezTo>
                  <a:cubicBezTo>
                    <a:pt x="6007894" y="330041"/>
                    <a:pt x="6005989" y="325279"/>
                    <a:pt x="6003131" y="320516"/>
                  </a:cubicBezTo>
                  <a:cubicBezTo>
                    <a:pt x="6001226" y="316706"/>
                    <a:pt x="5999321" y="312896"/>
                    <a:pt x="5996464" y="308134"/>
                  </a:cubicBezTo>
                  <a:cubicBezTo>
                    <a:pt x="5997417" y="306229"/>
                    <a:pt x="5998369" y="304324"/>
                    <a:pt x="5999321" y="302419"/>
                  </a:cubicBezTo>
                  <a:cubicBezTo>
                    <a:pt x="6002179" y="294799"/>
                    <a:pt x="6005037" y="289084"/>
                    <a:pt x="6007894" y="283369"/>
                  </a:cubicBezTo>
                  <a:cubicBezTo>
                    <a:pt x="6012656" y="272891"/>
                    <a:pt x="6014562" y="267176"/>
                    <a:pt x="6014562" y="267176"/>
                  </a:cubicBezTo>
                  <a:cubicBezTo>
                    <a:pt x="6014562" y="267176"/>
                    <a:pt x="6010751" y="272891"/>
                    <a:pt x="6004084" y="281464"/>
                  </a:cubicBezTo>
                  <a:cubicBezTo>
                    <a:pt x="6001226" y="286226"/>
                    <a:pt x="5997417" y="291941"/>
                    <a:pt x="5993606" y="297656"/>
                  </a:cubicBezTo>
                  <a:cubicBezTo>
                    <a:pt x="5992654" y="289084"/>
                    <a:pt x="5990749" y="281464"/>
                    <a:pt x="5989796" y="273844"/>
                  </a:cubicBezTo>
                  <a:cubicBezTo>
                    <a:pt x="5990749" y="266224"/>
                    <a:pt x="5990749" y="258604"/>
                    <a:pt x="5991701" y="250984"/>
                  </a:cubicBezTo>
                  <a:cubicBezTo>
                    <a:pt x="5992654" y="235744"/>
                    <a:pt x="5995512" y="223361"/>
                    <a:pt x="5997417" y="212884"/>
                  </a:cubicBezTo>
                  <a:cubicBezTo>
                    <a:pt x="6001226" y="191929"/>
                    <a:pt x="6003131" y="179546"/>
                    <a:pt x="6003131" y="179546"/>
                  </a:cubicBezTo>
                  <a:cubicBezTo>
                    <a:pt x="6003131" y="179546"/>
                    <a:pt x="5999321" y="190976"/>
                    <a:pt x="5993606" y="211931"/>
                  </a:cubicBezTo>
                  <a:cubicBezTo>
                    <a:pt x="5990749" y="222409"/>
                    <a:pt x="5986939" y="233839"/>
                    <a:pt x="5985034" y="248126"/>
                  </a:cubicBezTo>
                  <a:cubicBezTo>
                    <a:pt x="5981224" y="233839"/>
                    <a:pt x="5978367" y="219551"/>
                    <a:pt x="5974556" y="206216"/>
                  </a:cubicBezTo>
                  <a:cubicBezTo>
                    <a:pt x="5974556" y="206216"/>
                    <a:pt x="5974556" y="206216"/>
                    <a:pt x="5974556" y="206216"/>
                  </a:cubicBezTo>
                  <a:cubicBezTo>
                    <a:pt x="5975509" y="195739"/>
                    <a:pt x="5976462" y="186214"/>
                    <a:pt x="5977414" y="178594"/>
                  </a:cubicBezTo>
                  <a:cubicBezTo>
                    <a:pt x="5978367" y="163354"/>
                    <a:pt x="5979319" y="153829"/>
                    <a:pt x="5979319" y="153829"/>
                  </a:cubicBezTo>
                  <a:cubicBezTo>
                    <a:pt x="5979319" y="153829"/>
                    <a:pt x="5977414" y="162401"/>
                    <a:pt x="5973604" y="177641"/>
                  </a:cubicBezTo>
                  <a:cubicBezTo>
                    <a:pt x="5972651" y="181451"/>
                    <a:pt x="5971699" y="186214"/>
                    <a:pt x="5969794" y="191929"/>
                  </a:cubicBezTo>
                  <a:cubicBezTo>
                    <a:pt x="5965984" y="180499"/>
                    <a:pt x="5963126" y="170021"/>
                    <a:pt x="5959317" y="160496"/>
                  </a:cubicBezTo>
                  <a:cubicBezTo>
                    <a:pt x="5954554" y="148114"/>
                    <a:pt x="5950744" y="137636"/>
                    <a:pt x="5946934" y="130016"/>
                  </a:cubicBezTo>
                  <a:cubicBezTo>
                    <a:pt x="5939314" y="112871"/>
                    <a:pt x="5934551" y="104299"/>
                    <a:pt x="5934551" y="104299"/>
                  </a:cubicBezTo>
                  <a:cubicBezTo>
                    <a:pt x="5934551" y="104299"/>
                    <a:pt x="5937409" y="113824"/>
                    <a:pt x="5943124" y="131921"/>
                  </a:cubicBezTo>
                  <a:cubicBezTo>
                    <a:pt x="5945981" y="140494"/>
                    <a:pt x="5948839" y="150971"/>
                    <a:pt x="5951696" y="163354"/>
                  </a:cubicBezTo>
                  <a:cubicBezTo>
                    <a:pt x="5955506" y="175736"/>
                    <a:pt x="5957412" y="189071"/>
                    <a:pt x="5961221" y="204311"/>
                  </a:cubicBezTo>
                  <a:cubicBezTo>
                    <a:pt x="5962174" y="208121"/>
                    <a:pt x="5963126" y="212884"/>
                    <a:pt x="5964079" y="216694"/>
                  </a:cubicBezTo>
                  <a:cubicBezTo>
                    <a:pt x="5964079" y="218599"/>
                    <a:pt x="5963126" y="220504"/>
                    <a:pt x="5962174" y="222409"/>
                  </a:cubicBezTo>
                  <a:cubicBezTo>
                    <a:pt x="5961221" y="226219"/>
                    <a:pt x="5959317" y="230981"/>
                    <a:pt x="5958364" y="235744"/>
                  </a:cubicBezTo>
                  <a:cubicBezTo>
                    <a:pt x="5957412" y="234791"/>
                    <a:pt x="5957412" y="233839"/>
                    <a:pt x="5956459" y="232886"/>
                  </a:cubicBezTo>
                  <a:cubicBezTo>
                    <a:pt x="5956459" y="231934"/>
                    <a:pt x="5956459" y="231934"/>
                    <a:pt x="5956459" y="231934"/>
                  </a:cubicBezTo>
                  <a:cubicBezTo>
                    <a:pt x="5956459" y="231934"/>
                    <a:pt x="5956459" y="231934"/>
                    <a:pt x="5956459" y="232886"/>
                  </a:cubicBezTo>
                  <a:cubicBezTo>
                    <a:pt x="5948839" y="219551"/>
                    <a:pt x="5943124" y="208121"/>
                    <a:pt x="5938362" y="199549"/>
                  </a:cubicBezTo>
                  <a:cubicBezTo>
                    <a:pt x="5931694" y="187166"/>
                    <a:pt x="5927884" y="180499"/>
                    <a:pt x="5927884" y="180499"/>
                  </a:cubicBezTo>
                  <a:cubicBezTo>
                    <a:pt x="5927884" y="180499"/>
                    <a:pt x="5937409" y="209074"/>
                    <a:pt x="5953601" y="250984"/>
                  </a:cubicBezTo>
                  <a:cubicBezTo>
                    <a:pt x="5953601" y="252889"/>
                    <a:pt x="5952649" y="253841"/>
                    <a:pt x="5952649" y="255746"/>
                  </a:cubicBezTo>
                  <a:cubicBezTo>
                    <a:pt x="5949792" y="264319"/>
                    <a:pt x="5947887" y="272891"/>
                    <a:pt x="5945029" y="282416"/>
                  </a:cubicBezTo>
                  <a:cubicBezTo>
                    <a:pt x="5945029" y="283369"/>
                    <a:pt x="5944076" y="284321"/>
                    <a:pt x="5944076" y="285274"/>
                  </a:cubicBezTo>
                  <a:cubicBezTo>
                    <a:pt x="5943124" y="280511"/>
                    <a:pt x="5941219" y="275749"/>
                    <a:pt x="5940267" y="271939"/>
                  </a:cubicBezTo>
                  <a:cubicBezTo>
                    <a:pt x="5936456" y="259556"/>
                    <a:pt x="5932646" y="247174"/>
                    <a:pt x="5928837" y="237649"/>
                  </a:cubicBezTo>
                  <a:cubicBezTo>
                    <a:pt x="5925979" y="230981"/>
                    <a:pt x="5924074" y="225266"/>
                    <a:pt x="5922169" y="220504"/>
                  </a:cubicBezTo>
                  <a:cubicBezTo>
                    <a:pt x="5923121" y="217646"/>
                    <a:pt x="5923121" y="216694"/>
                    <a:pt x="5923121" y="216694"/>
                  </a:cubicBezTo>
                  <a:cubicBezTo>
                    <a:pt x="5923121" y="216694"/>
                    <a:pt x="5922169" y="217646"/>
                    <a:pt x="5921217" y="219551"/>
                  </a:cubicBezTo>
                  <a:cubicBezTo>
                    <a:pt x="5920264" y="216694"/>
                    <a:pt x="5919312" y="213836"/>
                    <a:pt x="5917406" y="211931"/>
                  </a:cubicBezTo>
                  <a:cubicBezTo>
                    <a:pt x="5913596" y="204311"/>
                    <a:pt x="5910739" y="198596"/>
                    <a:pt x="5908834" y="194786"/>
                  </a:cubicBezTo>
                  <a:cubicBezTo>
                    <a:pt x="5908834" y="190976"/>
                    <a:pt x="5907881" y="187166"/>
                    <a:pt x="5907881" y="183356"/>
                  </a:cubicBezTo>
                  <a:cubicBezTo>
                    <a:pt x="5905976" y="168116"/>
                    <a:pt x="5905024" y="159544"/>
                    <a:pt x="5905024" y="159544"/>
                  </a:cubicBezTo>
                  <a:cubicBezTo>
                    <a:pt x="5905024" y="159544"/>
                    <a:pt x="5904071" y="168116"/>
                    <a:pt x="5904071" y="184309"/>
                  </a:cubicBezTo>
                  <a:cubicBezTo>
                    <a:pt x="5904071" y="191929"/>
                    <a:pt x="5903119" y="201454"/>
                    <a:pt x="5903119" y="211931"/>
                  </a:cubicBezTo>
                  <a:cubicBezTo>
                    <a:pt x="5903119" y="217646"/>
                    <a:pt x="5903119" y="223361"/>
                    <a:pt x="5902167" y="229076"/>
                  </a:cubicBezTo>
                  <a:cubicBezTo>
                    <a:pt x="5902167" y="234791"/>
                    <a:pt x="5902167" y="241459"/>
                    <a:pt x="5902167" y="248126"/>
                  </a:cubicBezTo>
                  <a:cubicBezTo>
                    <a:pt x="5902167" y="254794"/>
                    <a:pt x="5902167" y="262414"/>
                    <a:pt x="5903119" y="270034"/>
                  </a:cubicBezTo>
                  <a:cubicBezTo>
                    <a:pt x="5902167" y="274796"/>
                    <a:pt x="5901214" y="279559"/>
                    <a:pt x="5900262" y="285274"/>
                  </a:cubicBezTo>
                  <a:cubicBezTo>
                    <a:pt x="5900262" y="284321"/>
                    <a:pt x="5900262" y="283369"/>
                    <a:pt x="5899309" y="282416"/>
                  </a:cubicBezTo>
                  <a:cubicBezTo>
                    <a:pt x="5897404" y="274796"/>
                    <a:pt x="5896451" y="268129"/>
                    <a:pt x="5895499" y="263366"/>
                  </a:cubicBezTo>
                  <a:cubicBezTo>
                    <a:pt x="5893594" y="255746"/>
                    <a:pt x="5892642" y="250031"/>
                    <a:pt x="5891689" y="248126"/>
                  </a:cubicBezTo>
                  <a:cubicBezTo>
                    <a:pt x="5891689" y="246221"/>
                    <a:pt x="5891689" y="245269"/>
                    <a:pt x="5891689" y="245269"/>
                  </a:cubicBezTo>
                  <a:cubicBezTo>
                    <a:pt x="5891689" y="245269"/>
                    <a:pt x="5891689" y="246221"/>
                    <a:pt x="5890737" y="247174"/>
                  </a:cubicBezTo>
                  <a:cubicBezTo>
                    <a:pt x="5890737" y="247174"/>
                    <a:pt x="5890737" y="247174"/>
                    <a:pt x="5890737" y="247174"/>
                  </a:cubicBezTo>
                  <a:cubicBezTo>
                    <a:pt x="5890737" y="247174"/>
                    <a:pt x="5890737" y="247174"/>
                    <a:pt x="5890737" y="248126"/>
                  </a:cubicBezTo>
                  <a:cubicBezTo>
                    <a:pt x="5889784" y="251936"/>
                    <a:pt x="5885974" y="261461"/>
                    <a:pt x="5881212" y="275749"/>
                  </a:cubicBezTo>
                  <a:cubicBezTo>
                    <a:pt x="5880259" y="270986"/>
                    <a:pt x="5879306" y="266224"/>
                    <a:pt x="5878354" y="262414"/>
                  </a:cubicBezTo>
                  <a:cubicBezTo>
                    <a:pt x="5875496" y="248126"/>
                    <a:pt x="5874544" y="240506"/>
                    <a:pt x="5874544" y="240506"/>
                  </a:cubicBezTo>
                  <a:cubicBezTo>
                    <a:pt x="5874544" y="240506"/>
                    <a:pt x="5874544" y="248126"/>
                    <a:pt x="5874544" y="262414"/>
                  </a:cubicBezTo>
                  <a:cubicBezTo>
                    <a:pt x="5874544" y="270034"/>
                    <a:pt x="5875496" y="279559"/>
                    <a:pt x="5875496" y="290989"/>
                  </a:cubicBezTo>
                  <a:cubicBezTo>
                    <a:pt x="5874544" y="293846"/>
                    <a:pt x="5873592" y="295751"/>
                    <a:pt x="5873592" y="298609"/>
                  </a:cubicBezTo>
                  <a:cubicBezTo>
                    <a:pt x="5872639" y="290036"/>
                    <a:pt x="5872639" y="280511"/>
                    <a:pt x="5870734" y="271939"/>
                  </a:cubicBezTo>
                  <a:cubicBezTo>
                    <a:pt x="5869781" y="278606"/>
                    <a:pt x="5868829" y="286226"/>
                    <a:pt x="5867876" y="292894"/>
                  </a:cubicBezTo>
                  <a:cubicBezTo>
                    <a:pt x="5867876" y="285274"/>
                    <a:pt x="5867876" y="276701"/>
                    <a:pt x="5866924" y="269081"/>
                  </a:cubicBezTo>
                  <a:cubicBezTo>
                    <a:pt x="5866924" y="260509"/>
                    <a:pt x="5865971" y="251936"/>
                    <a:pt x="5865971" y="243364"/>
                  </a:cubicBezTo>
                  <a:cubicBezTo>
                    <a:pt x="5870734" y="231934"/>
                    <a:pt x="5873592" y="225266"/>
                    <a:pt x="5873592" y="225266"/>
                  </a:cubicBezTo>
                  <a:cubicBezTo>
                    <a:pt x="5873592" y="225266"/>
                    <a:pt x="5870734" y="230029"/>
                    <a:pt x="5865971" y="237649"/>
                  </a:cubicBezTo>
                  <a:cubicBezTo>
                    <a:pt x="5865971" y="234791"/>
                    <a:pt x="5865971" y="232886"/>
                    <a:pt x="5865971" y="230029"/>
                  </a:cubicBezTo>
                  <a:cubicBezTo>
                    <a:pt x="5865971" y="217646"/>
                    <a:pt x="5865019" y="205264"/>
                    <a:pt x="5865019" y="194786"/>
                  </a:cubicBezTo>
                  <a:cubicBezTo>
                    <a:pt x="5864067" y="172879"/>
                    <a:pt x="5863114" y="154781"/>
                    <a:pt x="5863114" y="141446"/>
                  </a:cubicBezTo>
                  <a:cubicBezTo>
                    <a:pt x="5862162" y="128111"/>
                    <a:pt x="5862162" y="121444"/>
                    <a:pt x="5862162" y="121444"/>
                  </a:cubicBezTo>
                  <a:cubicBezTo>
                    <a:pt x="5862162" y="121444"/>
                    <a:pt x="5861209" y="129064"/>
                    <a:pt x="5859304" y="141446"/>
                  </a:cubicBezTo>
                  <a:cubicBezTo>
                    <a:pt x="5858351" y="147161"/>
                    <a:pt x="5857399" y="153829"/>
                    <a:pt x="5856446" y="161449"/>
                  </a:cubicBezTo>
                  <a:cubicBezTo>
                    <a:pt x="5855494" y="145256"/>
                    <a:pt x="5854542" y="130969"/>
                    <a:pt x="5853589" y="120491"/>
                  </a:cubicBezTo>
                  <a:cubicBezTo>
                    <a:pt x="5852637" y="106204"/>
                    <a:pt x="5851684" y="98584"/>
                    <a:pt x="5851684" y="98584"/>
                  </a:cubicBezTo>
                  <a:cubicBezTo>
                    <a:pt x="5851684" y="98584"/>
                    <a:pt x="5850731" y="106204"/>
                    <a:pt x="5849779" y="120491"/>
                  </a:cubicBezTo>
                  <a:cubicBezTo>
                    <a:pt x="5848826" y="127159"/>
                    <a:pt x="5848826" y="135731"/>
                    <a:pt x="5847874" y="146209"/>
                  </a:cubicBezTo>
                  <a:cubicBezTo>
                    <a:pt x="5846921" y="155734"/>
                    <a:pt x="5846921" y="167164"/>
                    <a:pt x="5846921" y="179546"/>
                  </a:cubicBezTo>
                  <a:cubicBezTo>
                    <a:pt x="5845969" y="203359"/>
                    <a:pt x="5845969" y="231934"/>
                    <a:pt x="5846921" y="262414"/>
                  </a:cubicBezTo>
                  <a:cubicBezTo>
                    <a:pt x="5846921" y="264319"/>
                    <a:pt x="5846921" y="267176"/>
                    <a:pt x="5846921" y="269081"/>
                  </a:cubicBezTo>
                  <a:cubicBezTo>
                    <a:pt x="5845969" y="270986"/>
                    <a:pt x="5844064" y="272891"/>
                    <a:pt x="5843112" y="274796"/>
                  </a:cubicBezTo>
                  <a:cubicBezTo>
                    <a:pt x="5842159" y="270034"/>
                    <a:pt x="5841206" y="265271"/>
                    <a:pt x="5840254" y="261461"/>
                  </a:cubicBezTo>
                  <a:cubicBezTo>
                    <a:pt x="5840254" y="254794"/>
                    <a:pt x="5840254" y="248126"/>
                    <a:pt x="5841206" y="242411"/>
                  </a:cubicBezTo>
                  <a:cubicBezTo>
                    <a:pt x="5841206" y="230029"/>
                    <a:pt x="5841206" y="223361"/>
                    <a:pt x="5841206" y="223361"/>
                  </a:cubicBezTo>
                  <a:cubicBezTo>
                    <a:pt x="5841206" y="223361"/>
                    <a:pt x="5839301" y="230029"/>
                    <a:pt x="5837396" y="242411"/>
                  </a:cubicBezTo>
                  <a:cubicBezTo>
                    <a:pt x="5837396" y="243364"/>
                    <a:pt x="5837396" y="244316"/>
                    <a:pt x="5836444" y="245269"/>
                  </a:cubicBezTo>
                  <a:cubicBezTo>
                    <a:pt x="5833587" y="233839"/>
                    <a:pt x="5831681" y="224314"/>
                    <a:pt x="5829776" y="215741"/>
                  </a:cubicBezTo>
                  <a:cubicBezTo>
                    <a:pt x="5825967" y="198596"/>
                    <a:pt x="5824062" y="189071"/>
                    <a:pt x="5824062" y="189071"/>
                  </a:cubicBezTo>
                  <a:cubicBezTo>
                    <a:pt x="5824062" y="189071"/>
                    <a:pt x="5825014" y="198596"/>
                    <a:pt x="5825967" y="215741"/>
                  </a:cubicBezTo>
                  <a:cubicBezTo>
                    <a:pt x="5826919" y="224314"/>
                    <a:pt x="5827871" y="234791"/>
                    <a:pt x="5828824" y="246221"/>
                  </a:cubicBezTo>
                  <a:cubicBezTo>
                    <a:pt x="5829776" y="252889"/>
                    <a:pt x="5830729" y="260509"/>
                    <a:pt x="5831681" y="268129"/>
                  </a:cubicBezTo>
                  <a:cubicBezTo>
                    <a:pt x="5830729" y="270034"/>
                    <a:pt x="5828824" y="272891"/>
                    <a:pt x="5826919" y="276701"/>
                  </a:cubicBezTo>
                  <a:cubicBezTo>
                    <a:pt x="5826919" y="274796"/>
                    <a:pt x="5825967" y="272891"/>
                    <a:pt x="5825967" y="270986"/>
                  </a:cubicBezTo>
                  <a:cubicBezTo>
                    <a:pt x="5825014" y="263366"/>
                    <a:pt x="5823109" y="255746"/>
                    <a:pt x="5822156" y="250031"/>
                  </a:cubicBezTo>
                  <a:cubicBezTo>
                    <a:pt x="5820251" y="238601"/>
                    <a:pt x="5818346" y="231934"/>
                    <a:pt x="5818346" y="231934"/>
                  </a:cubicBezTo>
                  <a:cubicBezTo>
                    <a:pt x="5818346" y="231934"/>
                    <a:pt x="5818346" y="238601"/>
                    <a:pt x="5818346" y="250031"/>
                  </a:cubicBezTo>
                  <a:cubicBezTo>
                    <a:pt x="5818346" y="255746"/>
                    <a:pt x="5818346" y="262414"/>
                    <a:pt x="5818346" y="270986"/>
                  </a:cubicBezTo>
                  <a:cubicBezTo>
                    <a:pt x="5816442" y="267176"/>
                    <a:pt x="5814537" y="264319"/>
                    <a:pt x="5812631" y="262414"/>
                  </a:cubicBezTo>
                  <a:lnTo>
                    <a:pt x="5812631" y="246221"/>
                  </a:lnTo>
                  <a:lnTo>
                    <a:pt x="5814537" y="220504"/>
                  </a:lnTo>
                  <a:cubicBezTo>
                    <a:pt x="5815489" y="220504"/>
                    <a:pt x="5815489" y="220504"/>
                    <a:pt x="5816442" y="221456"/>
                  </a:cubicBezTo>
                  <a:cubicBezTo>
                    <a:pt x="5817394" y="222409"/>
                    <a:pt x="5818346" y="222409"/>
                    <a:pt x="5819299" y="224314"/>
                  </a:cubicBezTo>
                  <a:cubicBezTo>
                    <a:pt x="5821204" y="226219"/>
                    <a:pt x="5821204" y="229076"/>
                    <a:pt x="5822156" y="231934"/>
                  </a:cubicBezTo>
                  <a:cubicBezTo>
                    <a:pt x="5822156" y="229076"/>
                    <a:pt x="5822156" y="226219"/>
                    <a:pt x="5821204" y="223361"/>
                  </a:cubicBezTo>
                  <a:cubicBezTo>
                    <a:pt x="5820251" y="222409"/>
                    <a:pt x="5819299" y="220504"/>
                    <a:pt x="5818346" y="219551"/>
                  </a:cubicBezTo>
                  <a:cubicBezTo>
                    <a:pt x="5817394" y="218599"/>
                    <a:pt x="5815489" y="217646"/>
                    <a:pt x="5813584" y="217646"/>
                  </a:cubicBezTo>
                  <a:lnTo>
                    <a:pt x="5811679" y="217646"/>
                  </a:lnTo>
                  <a:lnTo>
                    <a:pt x="5811679" y="219551"/>
                  </a:lnTo>
                  <a:cubicBezTo>
                    <a:pt x="5809774" y="228124"/>
                    <a:pt x="5806917" y="237649"/>
                    <a:pt x="5805012" y="246221"/>
                  </a:cubicBezTo>
                  <a:cubicBezTo>
                    <a:pt x="5804059" y="250031"/>
                    <a:pt x="5804059" y="252889"/>
                    <a:pt x="5803106" y="256699"/>
                  </a:cubicBezTo>
                  <a:cubicBezTo>
                    <a:pt x="5801201" y="258604"/>
                    <a:pt x="5799296" y="261461"/>
                    <a:pt x="5796439" y="264319"/>
                  </a:cubicBezTo>
                  <a:cubicBezTo>
                    <a:pt x="5796439" y="259556"/>
                    <a:pt x="5795487" y="256699"/>
                    <a:pt x="5795487" y="253841"/>
                  </a:cubicBezTo>
                  <a:cubicBezTo>
                    <a:pt x="5794534" y="250031"/>
                    <a:pt x="5794534" y="248126"/>
                    <a:pt x="5794534" y="248126"/>
                  </a:cubicBezTo>
                  <a:cubicBezTo>
                    <a:pt x="5794534" y="248126"/>
                    <a:pt x="5794534" y="250031"/>
                    <a:pt x="5794534" y="253841"/>
                  </a:cubicBezTo>
                  <a:cubicBezTo>
                    <a:pt x="5794534" y="257651"/>
                    <a:pt x="5794534" y="262414"/>
                    <a:pt x="5793581" y="268129"/>
                  </a:cubicBezTo>
                  <a:cubicBezTo>
                    <a:pt x="5792629" y="269081"/>
                    <a:pt x="5792629" y="269081"/>
                    <a:pt x="5791676" y="270034"/>
                  </a:cubicBezTo>
                  <a:cubicBezTo>
                    <a:pt x="5791676" y="270034"/>
                    <a:pt x="5791676" y="270034"/>
                    <a:pt x="5791676" y="270034"/>
                  </a:cubicBezTo>
                  <a:lnTo>
                    <a:pt x="5787867" y="239554"/>
                  </a:lnTo>
                  <a:cubicBezTo>
                    <a:pt x="5791676" y="229076"/>
                    <a:pt x="5793581" y="224314"/>
                    <a:pt x="5793581" y="224314"/>
                  </a:cubicBezTo>
                  <a:cubicBezTo>
                    <a:pt x="5793581" y="224314"/>
                    <a:pt x="5791676" y="228124"/>
                    <a:pt x="5786914" y="234791"/>
                  </a:cubicBezTo>
                  <a:lnTo>
                    <a:pt x="5785009" y="205264"/>
                  </a:lnTo>
                  <a:cubicBezTo>
                    <a:pt x="5788819" y="197644"/>
                    <a:pt x="5791676" y="190024"/>
                    <a:pt x="5795487" y="183356"/>
                  </a:cubicBezTo>
                  <a:cubicBezTo>
                    <a:pt x="5795487" y="183356"/>
                    <a:pt x="5795487" y="184309"/>
                    <a:pt x="5795487" y="184309"/>
                  </a:cubicBezTo>
                  <a:cubicBezTo>
                    <a:pt x="5795487" y="184309"/>
                    <a:pt x="5795487" y="183356"/>
                    <a:pt x="5795487" y="183356"/>
                  </a:cubicBezTo>
                  <a:cubicBezTo>
                    <a:pt x="5796439" y="181451"/>
                    <a:pt x="5797392" y="179546"/>
                    <a:pt x="5797392" y="178594"/>
                  </a:cubicBezTo>
                  <a:cubicBezTo>
                    <a:pt x="5803106" y="165259"/>
                    <a:pt x="5808821" y="153829"/>
                    <a:pt x="5812631" y="145256"/>
                  </a:cubicBezTo>
                  <a:cubicBezTo>
                    <a:pt x="5821204" y="126206"/>
                    <a:pt x="5825967" y="115729"/>
                    <a:pt x="5825967" y="115729"/>
                  </a:cubicBezTo>
                  <a:cubicBezTo>
                    <a:pt x="5825967" y="115729"/>
                    <a:pt x="5820251" y="125254"/>
                    <a:pt x="5809774" y="143351"/>
                  </a:cubicBezTo>
                  <a:cubicBezTo>
                    <a:pt x="5805012" y="151924"/>
                    <a:pt x="5798344" y="162401"/>
                    <a:pt x="5791676" y="173831"/>
                  </a:cubicBezTo>
                  <a:cubicBezTo>
                    <a:pt x="5790724" y="172879"/>
                    <a:pt x="5789771" y="171926"/>
                    <a:pt x="5788819" y="170974"/>
                  </a:cubicBezTo>
                  <a:cubicBezTo>
                    <a:pt x="5786914" y="170021"/>
                    <a:pt x="5785009" y="169069"/>
                    <a:pt x="5783104" y="169069"/>
                  </a:cubicBezTo>
                  <a:lnTo>
                    <a:pt x="5781199" y="169069"/>
                  </a:lnTo>
                  <a:lnTo>
                    <a:pt x="5781199" y="170974"/>
                  </a:lnTo>
                  <a:lnTo>
                    <a:pt x="5777389" y="197644"/>
                  </a:lnTo>
                  <a:cubicBezTo>
                    <a:pt x="5774531" y="204311"/>
                    <a:pt x="5770721" y="210026"/>
                    <a:pt x="5766912" y="217646"/>
                  </a:cubicBezTo>
                  <a:cubicBezTo>
                    <a:pt x="5762149" y="226219"/>
                    <a:pt x="5757387" y="234791"/>
                    <a:pt x="5752624" y="244316"/>
                  </a:cubicBezTo>
                  <a:cubicBezTo>
                    <a:pt x="5752624" y="240506"/>
                    <a:pt x="5751671" y="236696"/>
                    <a:pt x="5751671" y="233839"/>
                  </a:cubicBezTo>
                  <a:cubicBezTo>
                    <a:pt x="5750719" y="228124"/>
                    <a:pt x="5749767" y="222409"/>
                    <a:pt x="5749767" y="216694"/>
                  </a:cubicBezTo>
                  <a:cubicBezTo>
                    <a:pt x="5754529" y="199549"/>
                    <a:pt x="5757387" y="190024"/>
                    <a:pt x="5757387" y="190024"/>
                  </a:cubicBezTo>
                  <a:cubicBezTo>
                    <a:pt x="5757387" y="190024"/>
                    <a:pt x="5754529" y="197644"/>
                    <a:pt x="5749767" y="210979"/>
                  </a:cubicBezTo>
                  <a:cubicBezTo>
                    <a:pt x="5749767" y="209074"/>
                    <a:pt x="5748814" y="206216"/>
                    <a:pt x="5748814" y="204311"/>
                  </a:cubicBezTo>
                  <a:cubicBezTo>
                    <a:pt x="5746909" y="188119"/>
                    <a:pt x="5745004" y="178594"/>
                    <a:pt x="5745004" y="178594"/>
                  </a:cubicBezTo>
                  <a:cubicBezTo>
                    <a:pt x="5745004" y="178594"/>
                    <a:pt x="5745004" y="188119"/>
                    <a:pt x="5745004" y="204311"/>
                  </a:cubicBezTo>
                  <a:cubicBezTo>
                    <a:pt x="5745004" y="210026"/>
                    <a:pt x="5745004" y="215741"/>
                    <a:pt x="5745004" y="222409"/>
                  </a:cubicBezTo>
                  <a:cubicBezTo>
                    <a:pt x="5745004" y="223361"/>
                    <a:pt x="5744051" y="224314"/>
                    <a:pt x="5744051" y="225266"/>
                  </a:cubicBezTo>
                  <a:cubicBezTo>
                    <a:pt x="5740242" y="234791"/>
                    <a:pt x="5736431" y="247174"/>
                    <a:pt x="5731669" y="259556"/>
                  </a:cubicBezTo>
                  <a:cubicBezTo>
                    <a:pt x="5731669" y="259556"/>
                    <a:pt x="5731669" y="258604"/>
                    <a:pt x="5731669" y="258604"/>
                  </a:cubicBezTo>
                  <a:cubicBezTo>
                    <a:pt x="5733574" y="245269"/>
                    <a:pt x="5734526" y="238601"/>
                    <a:pt x="5734526" y="238601"/>
                  </a:cubicBezTo>
                  <a:cubicBezTo>
                    <a:pt x="5734526" y="238601"/>
                    <a:pt x="5732621" y="246221"/>
                    <a:pt x="5727859" y="258604"/>
                  </a:cubicBezTo>
                  <a:cubicBezTo>
                    <a:pt x="5726906" y="260509"/>
                    <a:pt x="5726906" y="262414"/>
                    <a:pt x="5725954" y="264319"/>
                  </a:cubicBezTo>
                  <a:cubicBezTo>
                    <a:pt x="5725954" y="264319"/>
                    <a:pt x="5725954" y="263366"/>
                    <a:pt x="5725954" y="263366"/>
                  </a:cubicBezTo>
                  <a:cubicBezTo>
                    <a:pt x="5725954" y="263366"/>
                    <a:pt x="5725954" y="262414"/>
                    <a:pt x="5725954" y="262414"/>
                  </a:cubicBezTo>
                  <a:cubicBezTo>
                    <a:pt x="5725954" y="260509"/>
                    <a:pt x="5726906" y="258604"/>
                    <a:pt x="5726906" y="256699"/>
                  </a:cubicBezTo>
                  <a:cubicBezTo>
                    <a:pt x="5727859" y="251936"/>
                    <a:pt x="5728812" y="247174"/>
                    <a:pt x="5729764" y="242411"/>
                  </a:cubicBezTo>
                  <a:cubicBezTo>
                    <a:pt x="5730717" y="237649"/>
                    <a:pt x="5731669" y="233839"/>
                    <a:pt x="5732621" y="230029"/>
                  </a:cubicBezTo>
                  <a:cubicBezTo>
                    <a:pt x="5734526" y="222409"/>
                    <a:pt x="5736431" y="215741"/>
                    <a:pt x="5737384" y="210026"/>
                  </a:cubicBezTo>
                  <a:cubicBezTo>
                    <a:pt x="5740242" y="198596"/>
                    <a:pt x="5741194" y="191929"/>
                    <a:pt x="5741194" y="191929"/>
                  </a:cubicBezTo>
                  <a:cubicBezTo>
                    <a:pt x="5741194" y="191929"/>
                    <a:pt x="5740242" y="193834"/>
                    <a:pt x="5739289" y="196691"/>
                  </a:cubicBezTo>
                  <a:cubicBezTo>
                    <a:pt x="5740242" y="192881"/>
                    <a:pt x="5740242" y="190024"/>
                    <a:pt x="5740242" y="190024"/>
                  </a:cubicBezTo>
                  <a:cubicBezTo>
                    <a:pt x="5740242" y="190024"/>
                    <a:pt x="5737384" y="197644"/>
                    <a:pt x="5731669" y="211931"/>
                  </a:cubicBezTo>
                  <a:cubicBezTo>
                    <a:pt x="5730717" y="215741"/>
                    <a:pt x="5728812" y="219551"/>
                    <a:pt x="5726906" y="224314"/>
                  </a:cubicBezTo>
                  <a:cubicBezTo>
                    <a:pt x="5725954" y="225266"/>
                    <a:pt x="5725954" y="227171"/>
                    <a:pt x="5725001" y="228124"/>
                  </a:cubicBezTo>
                  <a:cubicBezTo>
                    <a:pt x="5723096" y="231934"/>
                    <a:pt x="5722144" y="235744"/>
                    <a:pt x="5720239" y="240506"/>
                  </a:cubicBezTo>
                  <a:cubicBezTo>
                    <a:pt x="5719287" y="243364"/>
                    <a:pt x="5718334" y="246221"/>
                    <a:pt x="5717381" y="250031"/>
                  </a:cubicBezTo>
                  <a:cubicBezTo>
                    <a:pt x="5716429" y="251936"/>
                    <a:pt x="5716429" y="252889"/>
                    <a:pt x="5715476" y="254794"/>
                  </a:cubicBezTo>
                  <a:cubicBezTo>
                    <a:pt x="5713571" y="260509"/>
                    <a:pt x="5711667" y="266224"/>
                    <a:pt x="5709762" y="272891"/>
                  </a:cubicBezTo>
                  <a:cubicBezTo>
                    <a:pt x="5707856" y="278606"/>
                    <a:pt x="5705951" y="284321"/>
                    <a:pt x="5704046" y="290989"/>
                  </a:cubicBezTo>
                  <a:cubicBezTo>
                    <a:pt x="5701189" y="285274"/>
                    <a:pt x="5699284" y="280511"/>
                    <a:pt x="5696426" y="275749"/>
                  </a:cubicBezTo>
                  <a:cubicBezTo>
                    <a:pt x="5695474" y="271939"/>
                    <a:pt x="5695474" y="269081"/>
                    <a:pt x="5695474" y="269081"/>
                  </a:cubicBezTo>
                  <a:cubicBezTo>
                    <a:pt x="5695474" y="269081"/>
                    <a:pt x="5695474" y="270034"/>
                    <a:pt x="5695474" y="272891"/>
                  </a:cubicBezTo>
                  <a:cubicBezTo>
                    <a:pt x="5692617" y="268129"/>
                    <a:pt x="5690712" y="263366"/>
                    <a:pt x="5688806" y="259556"/>
                  </a:cubicBezTo>
                  <a:cubicBezTo>
                    <a:pt x="5683092" y="249079"/>
                    <a:pt x="5680234" y="243364"/>
                    <a:pt x="5680234" y="243364"/>
                  </a:cubicBezTo>
                  <a:cubicBezTo>
                    <a:pt x="5680234" y="243364"/>
                    <a:pt x="5682139" y="250031"/>
                    <a:pt x="5684996" y="260509"/>
                  </a:cubicBezTo>
                  <a:cubicBezTo>
                    <a:pt x="5687854" y="269081"/>
                    <a:pt x="5690712" y="279559"/>
                    <a:pt x="5694521" y="292894"/>
                  </a:cubicBezTo>
                  <a:cubicBezTo>
                    <a:pt x="5694521" y="297656"/>
                    <a:pt x="5694521" y="302419"/>
                    <a:pt x="5694521" y="309086"/>
                  </a:cubicBezTo>
                  <a:cubicBezTo>
                    <a:pt x="5694521" y="313849"/>
                    <a:pt x="5694521" y="318611"/>
                    <a:pt x="5694521" y="323374"/>
                  </a:cubicBezTo>
                  <a:cubicBezTo>
                    <a:pt x="5693569" y="326231"/>
                    <a:pt x="5692617" y="329089"/>
                    <a:pt x="5691664" y="331946"/>
                  </a:cubicBezTo>
                  <a:cubicBezTo>
                    <a:pt x="5690712" y="330994"/>
                    <a:pt x="5690712" y="330041"/>
                    <a:pt x="5689759" y="329089"/>
                  </a:cubicBezTo>
                  <a:lnTo>
                    <a:pt x="5689759" y="320516"/>
                  </a:lnTo>
                  <a:cubicBezTo>
                    <a:pt x="5688806" y="309086"/>
                    <a:pt x="5688806" y="297656"/>
                    <a:pt x="5687854" y="286226"/>
                  </a:cubicBezTo>
                  <a:cubicBezTo>
                    <a:pt x="5686901" y="297656"/>
                    <a:pt x="5685949" y="308134"/>
                    <a:pt x="5684996" y="319564"/>
                  </a:cubicBezTo>
                  <a:cubicBezTo>
                    <a:pt x="5684044" y="317659"/>
                    <a:pt x="5683092" y="315754"/>
                    <a:pt x="5681187" y="312896"/>
                  </a:cubicBezTo>
                  <a:cubicBezTo>
                    <a:pt x="5679281" y="299561"/>
                    <a:pt x="5677376" y="286226"/>
                    <a:pt x="5675471" y="273844"/>
                  </a:cubicBezTo>
                  <a:cubicBezTo>
                    <a:pt x="5674519" y="267176"/>
                    <a:pt x="5673567" y="260509"/>
                    <a:pt x="5672614" y="253841"/>
                  </a:cubicBezTo>
                  <a:cubicBezTo>
                    <a:pt x="5671662" y="247174"/>
                    <a:pt x="5671662" y="241459"/>
                    <a:pt x="5670709" y="235744"/>
                  </a:cubicBezTo>
                  <a:cubicBezTo>
                    <a:pt x="5669756" y="224314"/>
                    <a:pt x="5668804" y="214789"/>
                    <a:pt x="5667851" y="207169"/>
                  </a:cubicBezTo>
                  <a:cubicBezTo>
                    <a:pt x="5666899" y="198596"/>
                    <a:pt x="5665946" y="192881"/>
                    <a:pt x="5665946" y="188119"/>
                  </a:cubicBezTo>
                  <a:cubicBezTo>
                    <a:pt x="5666899" y="185261"/>
                    <a:pt x="5666899" y="183356"/>
                    <a:pt x="5666899" y="183356"/>
                  </a:cubicBezTo>
                  <a:cubicBezTo>
                    <a:pt x="5666899" y="183356"/>
                    <a:pt x="5665946" y="184309"/>
                    <a:pt x="5665946" y="186214"/>
                  </a:cubicBezTo>
                  <a:cubicBezTo>
                    <a:pt x="5665946" y="183356"/>
                    <a:pt x="5664994" y="181451"/>
                    <a:pt x="5664994" y="181451"/>
                  </a:cubicBezTo>
                  <a:cubicBezTo>
                    <a:pt x="5664994" y="181451"/>
                    <a:pt x="5664994" y="184309"/>
                    <a:pt x="5664994" y="188119"/>
                  </a:cubicBezTo>
                  <a:cubicBezTo>
                    <a:pt x="5663089" y="192881"/>
                    <a:pt x="5659279" y="201454"/>
                    <a:pt x="5654517" y="211931"/>
                  </a:cubicBezTo>
                  <a:cubicBezTo>
                    <a:pt x="5654517" y="210026"/>
                    <a:pt x="5654517" y="207169"/>
                    <a:pt x="5653564" y="205264"/>
                  </a:cubicBezTo>
                  <a:cubicBezTo>
                    <a:pt x="5652612" y="199549"/>
                    <a:pt x="5652612" y="193834"/>
                    <a:pt x="5652612" y="189071"/>
                  </a:cubicBezTo>
                  <a:cubicBezTo>
                    <a:pt x="5655469" y="183356"/>
                    <a:pt x="5657374" y="179546"/>
                    <a:pt x="5657374" y="179546"/>
                  </a:cubicBezTo>
                  <a:cubicBezTo>
                    <a:pt x="5657374" y="179546"/>
                    <a:pt x="5655469" y="182404"/>
                    <a:pt x="5652612" y="187166"/>
                  </a:cubicBezTo>
                  <a:cubicBezTo>
                    <a:pt x="5652612" y="186214"/>
                    <a:pt x="5652612" y="186214"/>
                    <a:pt x="5652612" y="185261"/>
                  </a:cubicBezTo>
                  <a:cubicBezTo>
                    <a:pt x="5651659" y="173831"/>
                    <a:pt x="5651659" y="167164"/>
                    <a:pt x="5651659" y="167164"/>
                  </a:cubicBezTo>
                  <a:cubicBezTo>
                    <a:pt x="5651659" y="167164"/>
                    <a:pt x="5650706" y="171926"/>
                    <a:pt x="5649754" y="179546"/>
                  </a:cubicBezTo>
                  <a:cubicBezTo>
                    <a:pt x="5649754" y="179546"/>
                    <a:pt x="5649754" y="178594"/>
                    <a:pt x="5649754" y="178594"/>
                  </a:cubicBezTo>
                  <a:cubicBezTo>
                    <a:pt x="5648801" y="171926"/>
                    <a:pt x="5648801" y="166211"/>
                    <a:pt x="5647849" y="159544"/>
                  </a:cubicBezTo>
                  <a:cubicBezTo>
                    <a:pt x="5647849" y="153829"/>
                    <a:pt x="5646896" y="148114"/>
                    <a:pt x="5646896" y="142399"/>
                  </a:cubicBezTo>
                  <a:cubicBezTo>
                    <a:pt x="5645944" y="131921"/>
                    <a:pt x="5644992" y="122396"/>
                    <a:pt x="5645944" y="114776"/>
                  </a:cubicBezTo>
                  <a:cubicBezTo>
                    <a:pt x="5645944" y="99536"/>
                    <a:pt x="5644992" y="90011"/>
                    <a:pt x="5644992" y="90011"/>
                  </a:cubicBezTo>
                  <a:cubicBezTo>
                    <a:pt x="5644992" y="90011"/>
                    <a:pt x="5644039" y="98584"/>
                    <a:pt x="5641181" y="113824"/>
                  </a:cubicBezTo>
                  <a:cubicBezTo>
                    <a:pt x="5640229" y="121444"/>
                    <a:pt x="5639276" y="130969"/>
                    <a:pt x="5639276" y="141446"/>
                  </a:cubicBezTo>
                  <a:cubicBezTo>
                    <a:pt x="5639276" y="147161"/>
                    <a:pt x="5638324" y="152876"/>
                    <a:pt x="5638324" y="158591"/>
                  </a:cubicBezTo>
                  <a:cubicBezTo>
                    <a:pt x="5638324" y="164306"/>
                    <a:pt x="5638324" y="170974"/>
                    <a:pt x="5638324" y="177641"/>
                  </a:cubicBezTo>
                  <a:cubicBezTo>
                    <a:pt x="5638324" y="186214"/>
                    <a:pt x="5638324" y="195739"/>
                    <a:pt x="5639276" y="205264"/>
                  </a:cubicBezTo>
                  <a:cubicBezTo>
                    <a:pt x="5638324" y="206216"/>
                    <a:pt x="5638324" y="207169"/>
                    <a:pt x="5637371" y="208121"/>
                  </a:cubicBezTo>
                  <a:cubicBezTo>
                    <a:pt x="5637371" y="208121"/>
                    <a:pt x="5636419" y="209074"/>
                    <a:pt x="5636419" y="209074"/>
                  </a:cubicBezTo>
                  <a:cubicBezTo>
                    <a:pt x="5636419" y="208121"/>
                    <a:pt x="5636419" y="208121"/>
                    <a:pt x="5636419" y="208121"/>
                  </a:cubicBezTo>
                  <a:cubicBezTo>
                    <a:pt x="5636419" y="208121"/>
                    <a:pt x="5636419" y="208121"/>
                    <a:pt x="5636419" y="209074"/>
                  </a:cubicBezTo>
                  <a:cubicBezTo>
                    <a:pt x="5635467" y="210979"/>
                    <a:pt x="5633562" y="212884"/>
                    <a:pt x="5631656" y="215741"/>
                  </a:cubicBezTo>
                  <a:cubicBezTo>
                    <a:pt x="5628799" y="201454"/>
                    <a:pt x="5626894" y="192881"/>
                    <a:pt x="5626894" y="192881"/>
                  </a:cubicBezTo>
                  <a:cubicBezTo>
                    <a:pt x="5626894" y="192881"/>
                    <a:pt x="5626894" y="204311"/>
                    <a:pt x="5626894" y="222409"/>
                  </a:cubicBezTo>
                  <a:cubicBezTo>
                    <a:pt x="5626894" y="222409"/>
                    <a:pt x="5626894" y="222409"/>
                    <a:pt x="5626894" y="223361"/>
                  </a:cubicBezTo>
                  <a:cubicBezTo>
                    <a:pt x="5624037" y="219551"/>
                    <a:pt x="5621179" y="215741"/>
                    <a:pt x="5618321" y="211931"/>
                  </a:cubicBezTo>
                  <a:cubicBezTo>
                    <a:pt x="5608796" y="199549"/>
                    <a:pt x="5601176" y="189071"/>
                    <a:pt x="5593556" y="181451"/>
                  </a:cubicBezTo>
                  <a:cubicBezTo>
                    <a:pt x="5579269" y="165259"/>
                    <a:pt x="5570696" y="155734"/>
                    <a:pt x="5570696" y="155734"/>
                  </a:cubicBezTo>
                  <a:cubicBezTo>
                    <a:pt x="5570696" y="155734"/>
                    <a:pt x="5577364" y="166211"/>
                    <a:pt x="5590699" y="184309"/>
                  </a:cubicBezTo>
                  <a:cubicBezTo>
                    <a:pt x="5597367" y="192881"/>
                    <a:pt x="5604034" y="204311"/>
                    <a:pt x="5612606" y="217646"/>
                  </a:cubicBezTo>
                  <a:cubicBezTo>
                    <a:pt x="5613559" y="219551"/>
                    <a:pt x="5614512" y="221456"/>
                    <a:pt x="5616417" y="223361"/>
                  </a:cubicBezTo>
                  <a:cubicBezTo>
                    <a:pt x="5617369" y="226219"/>
                    <a:pt x="5618321" y="230029"/>
                    <a:pt x="5620226" y="233839"/>
                  </a:cubicBezTo>
                  <a:cubicBezTo>
                    <a:pt x="5620226" y="233839"/>
                    <a:pt x="5620226" y="233839"/>
                    <a:pt x="5620226" y="234791"/>
                  </a:cubicBezTo>
                  <a:cubicBezTo>
                    <a:pt x="5619274" y="236696"/>
                    <a:pt x="5618321" y="238601"/>
                    <a:pt x="5616417" y="241459"/>
                  </a:cubicBezTo>
                  <a:cubicBezTo>
                    <a:pt x="5616417" y="241459"/>
                    <a:pt x="5616417" y="240506"/>
                    <a:pt x="5616417" y="240506"/>
                  </a:cubicBezTo>
                  <a:cubicBezTo>
                    <a:pt x="5616417" y="240506"/>
                    <a:pt x="5616417" y="240506"/>
                    <a:pt x="5616417" y="241459"/>
                  </a:cubicBezTo>
                  <a:cubicBezTo>
                    <a:pt x="5615464" y="242411"/>
                    <a:pt x="5614512" y="244316"/>
                    <a:pt x="5614512" y="245269"/>
                  </a:cubicBezTo>
                  <a:cubicBezTo>
                    <a:pt x="5608796" y="255746"/>
                    <a:pt x="5602129" y="267176"/>
                    <a:pt x="5594509" y="280511"/>
                  </a:cubicBezTo>
                  <a:cubicBezTo>
                    <a:pt x="5594509" y="278606"/>
                    <a:pt x="5594509" y="277654"/>
                    <a:pt x="5594509" y="275749"/>
                  </a:cubicBezTo>
                  <a:cubicBezTo>
                    <a:pt x="5594509" y="272891"/>
                    <a:pt x="5594509" y="270986"/>
                    <a:pt x="5594509" y="268129"/>
                  </a:cubicBezTo>
                  <a:cubicBezTo>
                    <a:pt x="5595462" y="260509"/>
                    <a:pt x="5596414" y="256699"/>
                    <a:pt x="5596414" y="256699"/>
                  </a:cubicBezTo>
                  <a:cubicBezTo>
                    <a:pt x="5596414" y="256699"/>
                    <a:pt x="5595462" y="258604"/>
                    <a:pt x="5594509" y="263366"/>
                  </a:cubicBezTo>
                  <a:cubicBezTo>
                    <a:pt x="5594509" y="263366"/>
                    <a:pt x="5594509" y="262414"/>
                    <a:pt x="5594509" y="262414"/>
                  </a:cubicBezTo>
                  <a:cubicBezTo>
                    <a:pt x="5593556" y="257651"/>
                    <a:pt x="5593556" y="253841"/>
                    <a:pt x="5592604" y="250031"/>
                  </a:cubicBezTo>
                  <a:cubicBezTo>
                    <a:pt x="5591651" y="243364"/>
                    <a:pt x="5590699" y="238601"/>
                    <a:pt x="5590699" y="232886"/>
                  </a:cubicBezTo>
                  <a:cubicBezTo>
                    <a:pt x="5594509" y="223361"/>
                    <a:pt x="5596414" y="217646"/>
                    <a:pt x="5596414" y="217646"/>
                  </a:cubicBezTo>
                  <a:cubicBezTo>
                    <a:pt x="5596414" y="217646"/>
                    <a:pt x="5593556" y="221456"/>
                    <a:pt x="5589746" y="230029"/>
                  </a:cubicBezTo>
                  <a:cubicBezTo>
                    <a:pt x="5589746" y="230029"/>
                    <a:pt x="5589746" y="230029"/>
                    <a:pt x="5589746" y="230029"/>
                  </a:cubicBezTo>
                  <a:cubicBezTo>
                    <a:pt x="5587842" y="218599"/>
                    <a:pt x="5586889" y="211931"/>
                    <a:pt x="5586889" y="211931"/>
                  </a:cubicBezTo>
                  <a:cubicBezTo>
                    <a:pt x="5586889" y="211931"/>
                    <a:pt x="5585937" y="218599"/>
                    <a:pt x="5585937" y="230029"/>
                  </a:cubicBezTo>
                  <a:cubicBezTo>
                    <a:pt x="5585937" y="230029"/>
                    <a:pt x="5585937" y="230981"/>
                    <a:pt x="5585937" y="230981"/>
                  </a:cubicBezTo>
                  <a:cubicBezTo>
                    <a:pt x="5584984" y="225266"/>
                    <a:pt x="5584031" y="219551"/>
                    <a:pt x="5583079" y="213836"/>
                  </a:cubicBezTo>
                  <a:cubicBezTo>
                    <a:pt x="5583079" y="223361"/>
                    <a:pt x="5583079" y="232886"/>
                    <a:pt x="5583079" y="242411"/>
                  </a:cubicBezTo>
                  <a:cubicBezTo>
                    <a:pt x="5582126" y="243364"/>
                    <a:pt x="5582126" y="245269"/>
                    <a:pt x="5581174" y="246221"/>
                  </a:cubicBezTo>
                  <a:cubicBezTo>
                    <a:pt x="5580221" y="247174"/>
                    <a:pt x="5579269" y="249079"/>
                    <a:pt x="5579269" y="250031"/>
                  </a:cubicBezTo>
                  <a:cubicBezTo>
                    <a:pt x="5576412" y="235744"/>
                    <a:pt x="5574506" y="221456"/>
                    <a:pt x="5571649" y="209074"/>
                  </a:cubicBezTo>
                  <a:cubicBezTo>
                    <a:pt x="5570696" y="202406"/>
                    <a:pt x="5568792" y="194786"/>
                    <a:pt x="5567839" y="189071"/>
                  </a:cubicBezTo>
                  <a:cubicBezTo>
                    <a:pt x="5565934" y="182404"/>
                    <a:pt x="5564981" y="176689"/>
                    <a:pt x="5563076" y="170974"/>
                  </a:cubicBezTo>
                  <a:cubicBezTo>
                    <a:pt x="5560219" y="159544"/>
                    <a:pt x="5557362" y="150019"/>
                    <a:pt x="5555456" y="141446"/>
                  </a:cubicBezTo>
                  <a:cubicBezTo>
                    <a:pt x="5550694" y="125254"/>
                    <a:pt x="5548789" y="115729"/>
                    <a:pt x="5548789" y="115729"/>
                  </a:cubicBezTo>
                  <a:cubicBezTo>
                    <a:pt x="5548789" y="115729"/>
                    <a:pt x="5549742" y="125254"/>
                    <a:pt x="5551646" y="142399"/>
                  </a:cubicBezTo>
                  <a:cubicBezTo>
                    <a:pt x="5552599" y="150971"/>
                    <a:pt x="5554504" y="160496"/>
                    <a:pt x="5555456" y="172879"/>
                  </a:cubicBezTo>
                  <a:cubicBezTo>
                    <a:pt x="5556409" y="178594"/>
                    <a:pt x="5557362" y="185261"/>
                    <a:pt x="5558314" y="190976"/>
                  </a:cubicBezTo>
                  <a:cubicBezTo>
                    <a:pt x="5559267" y="197644"/>
                    <a:pt x="5559267" y="204311"/>
                    <a:pt x="5560219" y="211931"/>
                  </a:cubicBezTo>
                  <a:cubicBezTo>
                    <a:pt x="5561171" y="226219"/>
                    <a:pt x="5563076" y="241459"/>
                    <a:pt x="5564981" y="257651"/>
                  </a:cubicBezTo>
                  <a:cubicBezTo>
                    <a:pt x="5565934" y="263366"/>
                    <a:pt x="5565934" y="269081"/>
                    <a:pt x="5565934" y="274796"/>
                  </a:cubicBezTo>
                  <a:cubicBezTo>
                    <a:pt x="5564981" y="275749"/>
                    <a:pt x="5564981" y="277654"/>
                    <a:pt x="5564029" y="278606"/>
                  </a:cubicBezTo>
                  <a:cubicBezTo>
                    <a:pt x="5563076" y="280511"/>
                    <a:pt x="5562124" y="282416"/>
                    <a:pt x="5561171" y="284321"/>
                  </a:cubicBezTo>
                  <a:cubicBezTo>
                    <a:pt x="5557362" y="277654"/>
                    <a:pt x="5553551" y="270034"/>
                    <a:pt x="5549742" y="264319"/>
                  </a:cubicBezTo>
                  <a:cubicBezTo>
                    <a:pt x="5549742" y="263366"/>
                    <a:pt x="5548789" y="262414"/>
                    <a:pt x="5548789" y="261461"/>
                  </a:cubicBezTo>
                  <a:cubicBezTo>
                    <a:pt x="5546884" y="255746"/>
                    <a:pt x="5545931" y="250984"/>
                    <a:pt x="5544026" y="247174"/>
                  </a:cubicBezTo>
                  <a:cubicBezTo>
                    <a:pt x="5545931" y="234791"/>
                    <a:pt x="5547837" y="228124"/>
                    <a:pt x="5547837" y="228124"/>
                  </a:cubicBezTo>
                  <a:cubicBezTo>
                    <a:pt x="5547837" y="228124"/>
                    <a:pt x="5545931" y="232886"/>
                    <a:pt x="5542121" y="241459"/>
                  </a:cubicBezTo>
                  <a:cubicBezTo>
                    <a:pt x="5542121" y="240506"/>
                    <a:pt x="5541169" y="239554"/>
                    <a:pt x="5541169" y="238601"/>
                  </a:cubicBezTo>
                  <a:cubicBezTo>
                    <a:pt x="5540217" y="235744"/>
                    <a:pt x="5539264" y="232886"/>
                    <a:pt x="5538312" y="230029"/>
                  </a:cubicBezTo>
                  <a:cubicBezTo>
                    <a:pt x="5546884" y="192881"/>
                    <a:pt x="5551646" y="167164"/>
                    <a:pt x="5551646" y="167164"/>
                  </a:cubicBezTo>
                  <a:cubicBezTo>
                    <a:pt x="5551646" y="167164"/>
                    <a:pt x="5542121" y="190024"/>
                    <a:pt x="5528787" y="225266"/>
                  </a:cubicBezTo>
                  <a:cubicBezTo>
                    <a:pt x="5526881" y="221456"/>
                    <a:pt x="5524976" y="219551"/>
                    <a:pt x="5524976" y="217646"/>
                  </a:cubicBezTo>
                  <a:cubicBezTo>
                    <a:pt x="5524024" y="213836"/>
                    <a:pt x="5524024" y="210026"/>
                    <a:pt x="5524024" y="207169"/>
                  </a:cubicBezTo>
                  <a:cubicBezTo>
                    <a:pt x="5522119" y="192881"/>
                    <a:pt x="5521167" y="185261"/>
                    <a:pt x="5521167" y="185261"/>
                  </a:cubicBezTo>
                  <a:cubicBezTo>
                    <a:pt x="5521167" y="185261"/>
                    <a:pt x="5521167" y="192881"/>
                    <a:pt x="5520214" y="207169"/>
                  </a:cubicBezTo>
                  <a:cubicBezTo>
                    <a:pt x="5520214" y="213836"/>
                    <a:pt x="5520214" y="222409"/>
                    <a:pt x="5520214" y="232886"/>
                  </a:cubicBezTo>
                  <a:cubicBezTo>
                    <a:pt x="5520214" y="237649"/>
                    <a:pt x="5520214" y="243364"/>
                    <a:pt x="5520214" y="248126"/>
                  </a:cubicBezTo>
                  <a:cubicBezTo>
                    <a:pt x="5520214" y="249079"/>
                    <a:pt x="5520214" y="250031"/>
                    <a:pt x="5520214" y="250984"/>
                  </a:cubicBezTo>
                  <a:cubicBezTo>
                    <a:pt x="5515451" y="264319"/>
                    <a:pt x="5510689" y="277654"/>
                    <a:pt x="5505926" y="291941"/>
                  </a:cubicBezTo>
                  <a:cubicBezTo>
                    <a:pt x="5504974" y="294799"/>
                    <a:pt x="5504021" y="297656"/>
                    <a:pt x="5503069" y="300514"/>
                  </a:cubicBezTo>
                  <a:cubicBezTo>
                    <a:pt x="5501164" y="297656"/>
                    <a:pt x="5500212" y="293846"/>
                    <a:pt x="5498306" y="290989"/>
                  </a:cubicBezTo>
                  <a:cubicBezTo>
                    <a:pt x="5498306" y="289084"/>
                    <a:pt x="5498306" y="287179"/>
                    <a:pt x="5498306" y="285274"/>
                  </a:cubicBezTo>
                  <a:cubicBezTo>
                    <a:pt x="5499259" y="274796"/>
                    <a:pt x="5499259" y="269081"/>
                    <a:pt x="5499259" y="269081"/>
                  </a:cubicBezTo>
                  <a:cubicBezTo>
                    <a:pt x="5499259" y="269081"/>
                    <a:pt x="5497354" y="274796"/>
                    <a:pt x="5494496" y="284321"/>
                  </a:cubicBezTo>
                  <a:cubicBezTo>
                    <a:pt x="5489734" y="273844"/>
                    <a:pt x="5484971" y="265271"/>
                    <a:pt x="5481162" y="257651"/>
                  </a:cubicBezTo>
                  <a:cubicBezTo>
                    <a:pt x="5482114" y="255746"/>
                    <a:pt x="5482114" y="253841"/>
                    <a:pt x="5483067" y="251936"/>
                  </a:cubicBezTo>
                  <a:cubicBezTo>
                    <a:pt x="5486876" y="241459"/>
                    <a:pt x="5489734" y="231934"/>
                    <a:pt x="5492592" y="224314"/>
                  </a:cubicBezTo>
                  <a:cubicBezTo>
                    <a:pt x="5497354" y="209074"/>
                    <a:pt x="5500212" y="200501"/>
                    <a:pt x="5500212" y="200501"/>
                  </a:cubicBezTo>
                  <a:cubicBezTo>
                    <a:pt x="5500212" y="200501"/>
                    <a:pt x="5498306" y="205264"/>
                    <a:pt x="5493544" y="212884"/>
                  </a:cubicBezTo>
                  <a:cubicBezTo>
                    <a:pt x="5496401" y="203359"/>
                    <a:pt x="5500212" y="194786"/>
                    <a:pt x="5502117" y="188119"/>
                  </a:cubicBezTo>
                  <a:cubicBezTo>
                    <a:pt x="5507831" y="170974"/>
                    <a:pt x="5511642" y="160496"/>
                    <a:pt x="5511642" y="160496"/>
                  </a:cubicBezTo>
                  <a:cubicBezTo>
                    <a:pt x="5511642" y="160496"/>
                    <a:pt x="5506879" y="170021"/>
                    <a:pt x="5498306" y="186214"/>
                  </a:cubicBezTo>
                  <a:cubicBezTo>
                    <a:pt x="5494496" y="194786"/>
                    <a:pt x="5489734" y="204311"/>
                    <a:pt x="5484019" y="215741"/>
                  </a:cubicBezTo>
                  <a:cubicBezTo>
                    <a:pt x="5481162" y="221456"/>
                    <a:pt x="5478304" y="227171"/>
                    <a:pt x="5475446" y="233839"/>
                  </a:cubicBezTo>
                  <a:cubicBezTo>
                    <a:pt x="5474494" y="236696"/>
                    <a:pt x="5473542" y="238601"/>
                    <a:pt x="5472589" y="241459"/>
                  </a:cubicBezTo>
                  <a:cubicBezTo>
                    <a:pt x="5465921" y="228124"/>
                    <a:pt x="5461159" y="221456"/>
                    <a:pt x="5461159" y="221456"/>
                  </a:cubicBezTo>
                  <a:cubicBezTo>
                    <a:pt x="5461159" y="221456"/>
                    <a:pt x="5464017" y="231934"/>
                    <a:pt x="5469731" y="248126"/>
                  </a:cubicBezTo>
                  <a:cubicBezTo>
                    <a:pt x="5468779" y="250031"/>
                    <a:pt x="5467826" y="252889"/>
                    <a:pt x="5466874" y="254794"/>
                  </a:cubicBezTo>
                  <a:cubicBezTo>
                    <a:pt x="5466874" y="255746"/>
                    <a:pt x="5465921" y="256699"/>
                    <a:pt x="5465921" y="257651"/>
                  </a:cubicBezTo>
                  <a:cubicBezTo>
                    <a:pt x="5465921" y="257651"/>
                    <a:pt x="5464969" y="256699"/>
                    <a:pt x="5464969" y="256699"/>
                  </a:cubicBezTo>
                  <a:cubicBezTo>
                    <a:pt x="5461159" y="252889"/>
                    <a:pt x="5458301" y="249079"/>
                    <a:pt x="5455444" y="246221"/>
                  </a:cubicBezTo>
                  <a:cubicBezTo>
                    <a:pt x="5454492" y="240506"/>
                    <a:pt x="5453539" y="234791"/>
                    <a:pt x="5452587" y="230029"/>
                  </a:cubicBezTo>
                  <a:cubicBezTo>
                    <a:pt x="5451634" y="224314"/>
                    <a:pt x="5449729" y="219551"/>
                    <a:pt x="5448776" y="214789"/>
                  </a:cubicBezTo>
                  <a:cubicBezTo>
                    <a:pt x="5445919" y="205264"/>
                    <a:pt x="5444014" y="196691"/>
                    <a:pt x="5442109" y="190024"/>
                  </a:cubicBezTo>
                  <a:cubicBezTo>
                    <a:pt x="5442109" y="190024"/>
                    <a:pt x="5442109" y="190024"/>
                    <a:pt x="5442109" y="190024"/>
                  </a:cubicBezTo>
                  <a:cubicBezTo>
                    <a:pt x="5442109" y="184309"/>
                    <a:pt x="5442109" y="180499"/>
                    <a:pt x="5442109" y="180499"/>
                  </a:cubicBezTo>
                  <a:cubicBezTo>
                    <a:pt x="5442109" y="180499"/>
                    <a:pt x="5442109" y="182404"/>
                    <a:pt x="5441156" y="186214"/>
                  </a:cubicBezTo>
                  <a:cubicBezTo>
                    <a:pt x="5438299" y="174784"/>
                    <a:pt x="5436394" y="169069"/>
                    <a:pt x="5436394" y="169069"/>
                  </a:cubicBezTo>
                  <a:cubicBezTo>
                    <a:pt x="5436394" y="169069"/>
                    <a:pt x="5437346" y="176689"/>
                    <a:pt x="5438299" y="190976"/>
                  </a:cubicBezTo>
                  <a:cubicBezTo>
                    <a:pt x="5438299" y="192881"/>
                    <a:pt x="5438299" y="193834"/>
                    <a:pt x="5439251" y="195739"/>
                  </a:cubicBezTo>
                  <a:cubicBezTo>
                    <a:pt x="5437346" y="203359"/>
                    <a:pt x="5435442" y="212884"/>
                    <a:pt x="5433537" y="225266"/>
                  </a:cubicBezTo>
                  <a:cubicBezTo>
                    <a:pt x="5430679" y="223361"/>
                    <a:pt x="5429726" y="221456"/>
                    <a:pt x="5429726" y="221456"/>
                  </a:cubicBezTo>
                  <a:cubicBezTo>
                    <a:pt x="5429726" y="221456"/>
                    <a:pt x="5430679" y="223361"/>
                    <a:pt x="5433537" y="225266"/>
                  </a:cubicBezTo>
                  <a:cubicBezTo>
                    <a:pt x="5432584" y="230029"/>
                    <a:pt x="5431631" y="235744"/>
                    <a:pt x="5430679" y="240506"/>
                  </a:cubicBezTo>
                  <a:cubicBezTo>
                    <a:pt x="5429726" y="232886"/>
                    <a:pt x="5428774" y="228124"/>
                    <a:pt x="5428774" y="228124"/>
                  </a:cubicBezTo>
                  <a:cubicBezTo>
                    <a:pt x="5428774" y="228124"/>
                    <a:pt x="5428774" y="232886"/>
                    <a:pt x="5428774" y="242411"/>
                  </a:cubicBezTo>
                  <a:cubicBezTo>
                    <a:pt x="5426869" y="234791"/>
                    <a:pt x="5425917" y="228124"/>
                    <a:pt x="5424012" y="222409"/>
                  </a:cubicBezTo>
                  <a:cubicBezTo>
                    <a:pt x="5421154" y="208121"/>
                    <a:pt x="5419249" y="200501"/>
                    <a:pt x="5419249" y="200501"/>
                  </a:cubicBezTo>
                  <a:cubicBezTo>
                    <a:pt x="5419249" y="200501"/>
                    <a:pt x="5419249" y="209074"/>
                    <a:pt x="5420201" y="223361"/>
                  </a:cubicBezTo>
                  <a:cubicBezTo>
                    <a:pt x="5421154" y="235744"/>
                    <a:pt x="5422106" y="253841"/>
                    <a:pt x="5424964" y="274796"/>
                  </a:cubicBezTo>
                  <a:cubicBezTo>
                    <a:pt x="5424012" y="282416"/>
                    <a:pt x="5422106" y="290989"/>
                    <a:pt x="5420201" y="299561"/>
                  </a:cubicBezTo>
                  <a:cubicBezTo>
                    <a:pt x="5419249" y="301466"/>
                    <a:pt x="5419249" y="303371"/>
                    <a:pt x="5418296" y="305276"/>
                  </a:cubicBezTo>
                  <a:cubicBezTo>
                    <a:pt x="5417344" y="302419"/>
                    <a:pt x="5416392" y="300514"/>
                    <a:pt x="5415439" y="298609"/>
                  </a:cubicBezTo>
                  <a:cubicBezTo>
                    <a:pt x="5416392" y="294799"/>
                    <a:pt x="5417344" y="291941"/>
                    <a:pt x="5417344" y="291941"/>
                  </a:cubicBezTo>
                  <a:cubicBezTo>
                    <a:pt x="5417344" y="291941"/>
                    <a:pt x="5416392" y="293846"/>
                    <a:pt x="5414487" y="296704"/>
                  </a:cubicBezTo>
                  <a:cubicBezTo>
                    <a:pt x="5414487" y="296704"/>
                    <a:pt x="5414487" y="295751"/>
                    <a:pt x="5414487" y="295751"/>
                  </a:cubicBezTo>
                  <a:cubicBezTo>
                    <a:pt x="5413534" y="292894"/>
                    <a:pt x="5412581" y="290036"/>
                    <a:pt x="5411629" y="287179"/>
                  </a:cubicBezTo>
                  <a:cubicBezTo>
                    <a:pt x="5413534" y="274796"/>
                    <a:pt x="5414487" y="268129"/>
                    <a:pt x="5414487" y="268129"/>
                  </a:cubicBezTo>
                  <a:cubicBezTo>
                    <a:pt x="5414487" y="268129"/>
                    <a:pt x="5412581" y="272891"/>
                    <a:pt x="5409724" y="282416"/>
                  </a:cubicBezTo>
                  <a:cubicBezTo>
                    <a:pt x="5407819" y="276701"/>
                    <a:pt x="5405914" y="271939"/>
                    <a:pt x="5404009" y="267176"/>
                  </a:cubicBezTo>
                  <a:cubicBezTo>
                    <a:pt x="5402104" y="262414"/>
                    <a:pt x="5401151" y="258604"/>
                    <a:pt x="5399246" y="253841"/>
                  </a:cubicBezTo>
                  <a:cubicBezTo>
                    <a:pt x="5400199" y="240506"/>
                    <a:pt x="5400199" y="232886"/>
                    <a:pt x="5400199" y="232886"/>
                  </a:cubicBezTo>
                  <a:cubicBezTo>
                    <a:pt x="5400199" y="232886"/>
                    <a:pt x="5399246" y="237649"/>
                    <a:pt x="5396389" y="247174"/>
                  </a:cubicBezTo>
                  <a:cubicBezTo>
                    <a:pt x="5396389" y="246221"/>
                    <a:pt x="5395437" y="245269"/>
                    <a:pt x="5395437" y="244316"/>
                  </a:cubicBezTo>
                  <a:cubicBezTo>
                    <a:pt x="5390674" y="231934"/>
                    <a:pt x="5387817" y="224314"/>
                    <a:pt x="5387817" y="224314"/>
                  </a:cubicBezTo>
                  <a:cubicBezTo>
                    <a:pt x="5387817" y="224314"/>
                    <a:pt x="5388769" y="231934"/>
                    <a:pt x="5391626" y="245269"/>
                  </a:cubicBezTo>
                  <a:cubicBezTo>
                    <a:pt x="5392579" y="249079"/>
                    <a:pt x="5393531" y="252889"/>
                    <a:pt x="5394484" y="257651"/>
                  </a:cubicBezTo>
                  <a:cubicBezTo>
                    <a:pt x="5391626" y="269081"/>
                    <a:pt x="5388769" y="283369"/>
                    <a:pt x="5384959" y="300514"/>
                  </a:cubicBezTo>
                  <a:cubicBezTo>
                    <a:pt x="5384959" y="299561"/>
                    <a:pt x="5384959" y="298609"/>
                    <a:pt x="5384006" y="297656"/>
                  </a:cubicBezTo>
                  <a:cubicBezTo>
                    <a:pt x="5383054" y="288131"/>
                    <a:pt x="5382101" y="283369"/>
                    <a:pt x="5382101" y="283369"/>
                  </a:cubicBezTo>
                  <a:cubicBezTo>
                    <a:pt x="5382101" y="283369"/>
                    <a:pt x="5382101" y="284321"/>
                    <a:pt x="5382101" y="287179"/>
                  </a:cubicBezTo>
                  <a:cubicBezTo>
                    <a:pt x="5381149" y="283369"/>
                    <a:pt x="5380196" y="280511"/>
                    <a:pt x="5380196" y="276701"/>
                  </a:cubicBezTo>
                  <a:cubicBezTo>
                    <a:pt x="5380196" y="275749"/>
                    <a:pt x="5379244" y="273844"/>
                    <a:pt x="5379244" y="272891"/>
                  </a:cubicBezTo>
                  <a:cubicBezTo>
                    <a:pt x="5380196" y="270986"/>
                    <a:pt x="5380196" y="269081"/>
                    <a:pt x="5380196" y="269081"/>
                  </a:cubicBezTo>
                  <a:cubicBezTo>
                    <a:pt x="5380196" y="269081"/>
                    <a:pt x="5380196" y="270034"/>
                    <a:pt x="5379244" y="271939"/>
                  </a:cubicBezTo>
                  <a:cubicBezTo>
                    <a:pt x="5376387" y="260509"/>
                    <a:pt x="5374481" y="250984"/>
                    <a:pt x="5372576" y="241459"/>
                  </a:cubicBezTo>
                  <a:cubicBezTo>
                    <a:pt x="5372576" y="238601"/>
                    <a:pt x="5372576" y="235744"/>
                    <a:pt x="5373529" y="232886"/>
                  </a:cubicBezTo>
                  <a:cubicBezTo>
                    <a:pt x="5374481" y="217646"/>
                    <a:pt x="5376387" y="203359"/>
                    <a:pt x="5378292" y="190024"/>
                  </a:cubicBezTo>
                  <a:cubicBezTo>
                    <a:pt x="5379244" y="176689"/>
                    <a:pt x="5382101" y="165259"/>
                    <a:pt x="5384006" y="153829"/>
                  </a:cubicBezTo>
                  <a:cubicBezTo>
                    <a:pt x="5384959" y="148114"/>
                    <a:pt x="5385912" y="143351"/>
                    <a:pt x="5386864" y="138589"/>
                  </a:cubicBezTo>
                  <a:cubicBezTo>
                    <a:pt x="5387817" y="133826"/>
                    <a:pt x="5388769" y="130016"/>
                    <a:pt x="5389721" y="126206"/>
                  </a:cubicBezTo>
                  <a:cubicBezTo>
                    <a:pt x="5392579" y="110966"/>
                    <a:pt x="5394484" y="102394"/>
                    <a:pt x="5394484" y="102394"/>
                  </a:cubicBezTo>
                  <a:cubicBezTo>
                    <a:pt x="5394484" y="102394"/>
                    <a:pt x="5391626" y="110966"/>
                    <a:pt x="5385912" y="125254"/>
                  </a:cubicBezTo>
                  <a:cubicBezTo>
                    <a:pt x="5384959" y="129064"/>
                    <a:pt x="5383054" y="132874"/>
                    <a:pt x="5381149" y="137636"/>
                  </a:cubicBezTo>
                  <a:cubicBezTo>
                    <a:pt x="5379244" y="142399"/>
                    <a:pt x="5378292" y="147161"/>
                    <a:pt x="5376387" y="151924"/>
                  </a:cubicBezTo>
                  <a:cubicBezTo>
                    <a:pt x="5373529" y="162401"/>
                    <a:pt x="5369719" y="174784"/>
                    <a:pt x="5366862" y="188119"/>
                  </a:cubicBezTo>
                  <a:cubicBezTo>
                    <a:pt x="5365909" y="193834"/>
                    <a:pt x="5364004" y="199549"/>
                    <a:pt x="5363051" y="205264"/>
                  </a:cubicBezTo>
                  <a:cubicBezTo>
                    <a:pt x="5361146" y="199549"/>
                    <a:pt x="5360194" y="196691"/>
                    <a:pt x="5360194" y="196691"/>
                  </a:cubicBezTo>
                  <a:cubicBezTo>
                    <a:pt x="5360194" y="196691"/>
                    <a:pt x="5361146" y="201454"/>
                    <a:pt x="5361146" y="210979"/>
                  </a:cubicBezTo>
                  <a:cubicBezTo>
                    <a:pt x="5360194" y="217646"/>
                    <a:pt x="5358289" y="224314"/>
                    <a:pt x="5357337" y="230981"/>
                  </a:cubicBezTo>
                  <a:cubicBezTo>
                    <a:pt x="5356384" y="235744"/>
                    <a:pt x="5355431" y="240506"/>
                    <a:pt x="5355431" y="245269"/>
                  </a:cubicBezTo>
                  <a:cubicBezTo>
                    <a:pt x="5355431" y="241459"/>
                    <a:pt x="5354479" y="238601"/>
                    <a:pt x="5354479" y="235744"/>
                  </a:cubicBezTo>
                  <a:cubicBezTo>
                    <a:pt x="5354479" y="233839"/>
                    <a:pt x="5354479" y="231934"/>
                    <a:pt x="5354479" y="230029"/>
                  </a:cubicBezTo>
                  <a:cubicBezTo>
                    <a:pt x="5355431" y="217646"/>
                    <a:pt x="5355431" y="210979"/>
                    <a:pt x="5355431" y="210979"/>
                  </a:cubicBezTo>
                  <a:cubicBezTo>
                    <a:pt x="5355431" y="210979"/>
                    <a:pt x="5354479" y="214789"/>
                    <a:pt x="5352574" y="222409"/>
                  </a:cubicBezTo>
                  <a:cubicBezTo>
                    <a:pt x="5350669" y="210026"/>
                    <a:pt x="5348764" y="199549"/>
                    <a:pt x="5347812" y="190024"/>
                  </a:cubicBezTo>
                  <a:cubicBezTo>
                    <a:pt x="5347812" y="186214"/>
                    <a:pt x="5347812" y="182404"/>
                    <a:pt x="5347812" y="179546"/>
                  </a:cubicBezTo>
                  <a:cubicBezTo>
                    <a:pt x="5347812" y="167164"/>
                    <a:pt x="5347812" y="160496"/>
                    <a:pt x="5347812" y="160496"/>
                  </a:cubicBezTo>
                  <a:cubicBezTo>
                    <a:pt x="5347812" y="160496"/>
                    <a:pt x="5346859" y="165259"/>
                    <a:pt x="5344954" y="173831"/>
                  </a:cubicBezTo>
                  <a:cubicBezTo>
                    <a:pt x="5342096" y="158591"/>
                    <a:pt x="5341144" y="150019"/>
                    <a:pt x="5341144" y="150019"/>
                  </a:cubicBezTo>
                  <a:cubicBezTo>
                    <a:pt x="5341144" y="150019"/>
                    <a:pt x="5341144" y="160496"/>
                    <a:pt x="5342096" y="177641"/>
                  </a:cubicBezTo>
                  <a:cubicBezTo>
                    <a:pt x="5342096" y="180499"/>
                    <a:pt x="5342096" y="184309"/>
                    <a:pt x="5342096" y="187166"/>
                  </a:cubicBezTo>
                  <a:cubicBezTo>
                    <a:pt x="5341144" y="190976"/>
                    <a:pt x="5341144" y="195739"/>
                    <a:pt x="5340192" y="200501"/>
                  </a:cubicBezTo>
                  <a:cubicBezTo>
                    <a:pt x="5339239" y="209074"/>
                    <a:pt x="5337334" y="218599"/>
                    <a:pt x="5337334" y="229076"/>
                  </a:cubicBezTo>
                  <a:cubicBezTo>
                    <a:pt x="5337334" y="239554"/>
                    <a:pt x="5336381" y="250984"/>
                    <a:pt x="5336381" y="263366"/>
                  </a:cubicBezTo>
                  <a:cubicBezTo>
                    <a:pt x="5336381" y="269081"/>
                    <a:pt x="5336381" y="275749"/>
                    <a:pt x="5336381" y="282416"/>
                  </a:cubicBezTo>
                  <a:cubicBezTo>
                    <a:pt x="5336381" y="282416"/>
                    <a:pt x="5336381" y="282416"/>
                    <a:pt x="5336381" y="282416"/>
                  </a:cubicBezTo>
                  <a:cubicBezTo>
                    <a:pt x="5335429" y="286226"/>
                    <a:pt x="5334476" y="290036"/>
                    <a:pt x="5333524" y="293846"/>
                  </a:cubicBezTo>
                  <a:cubicBezTo>
                    <a:pt x="5333524" y="292894"/>
                    <a:pt x="5332571" y="291941"/>
                    <a:pt x="5332571" y="291941"/>
                  </a:cubicBezTo>
                  <a:cubicBezTo>
                    <a:pt x="5330667" y="287179"/>
                    <a:pt x="5329714" y="282416"/>
                    <a:pt x="5327809" y="278606"/>
                  </a:cubicBezTo>
                  <a:cubicBezTo>
                    <a:pt x="5323999" y="269081"/>
                    <a:pt x="5321142" y="259556"/>
                    <a:pt x="5319237" y="252889"/>
                  </a:cubicBezTo>
                  <a:cubicBezTo>
                    <a:pt x="5313521" y="238601"/>
                    <a:pt x="5310664" y="230029"/>
                    <a:pt x="5310664" y="230029"/>
                  </a:cubicBezTo>
                  <a:cubicBezTo>
                    <a:pt x="5310664" y="230029"/>
                    <a:pt x="5312569" y="238601"/>
                    <a:pt x="5315426" y="253841"/>
                  </a:cubicBezTo>
                  <a:cubicBezTo>
                    <a:pt x="5316379" y="257651"/>
                    <a:pt x="5317331" y="262414"/>
                    <a:pt x="5318284" y="267176"/>
                  </a:cubicBezTo>
                  <a:cubicBezTo>
                    <a:pt x="5316379" y="264319"/>
                    <a:pt x="5315426" y="263366"/>
                    <a:pt x="5315426" y="263366"/>
                  </a:cubicBezTo>
                  <a:cubicBezTo>
                    <a:pt x="5315426" y="263366"/>
                    <a:pt x="5317331" y="268129"/>
                    <a:pt x="5320189" y="276701"/>
                  </a:cubicBezTo>
                  <a:cubicBezTo>
                    <a:pt x="5320189" y="278606"/>
                    <a:pt x="5321142" y="279559"/>
                    <a:pt x="5321142" y="281464"/>
                  </a:cubicBezTo>
                  <a:cubicBezTo>
                    <a:pt x="5322094" y="286226"/>
                    <a:pt x="5323046" y="291941"/>
                    <a:pt x="5324951" y="297656"/>
                  </a:cubicBezTo>
                  <a:cubicBezTo>
                    <a:pt x="5325904" y="300514"/>
                    <a:pt x="5326856" y="303371"/>
                    <a:pt x="5326856" y="306229"/>
                  </a:cubicBezTo>
                  <a:cubicBezTo>
                    <a:pt x="5323999" y="310991"/>
                    <a:pt x="5320189" y="316706"/>
                    <a:pt x="5316379" y="322421"/>
                  </a:cubicBezTo>
                  <a:cubicBezTo>
                    <a:pt x="5313521" y="327184"/>
                    <a:pt x="5309712" y="332899"/>
                    <a:pt x="5306854" y="338614"/>
                  </a:cubicBezTo>
                  <a:cubicBezTo>
                    <a:pt x="5303996" y="343376"/>
                    <a:pt x="5301139" y="349091"/>
                    <a:pt x="5298281" y="354806"/>
                  </a:cubicBezTo>
                  <a:cubicBezTo>
                    <a:pt x="5298281" y="350996"/>
                    <a:pt x="5298281" y="347186"/>
                    <a:pt x="5298281" y="344329"/>
                  </a:cubicBezTo>
                  <a:cubicBezTo>
                    <a:pt x="5299234" y="334804"/>
                    <a:pt x="5300187" y="326231"/>
                    <a:pt x="5301139" y="318611"/>
                  </a:cubicBezTo>
                  <a:cubicBezTo>
                    <a:pt x="5303044" y="308134"/>
                    <a:pt x="5303996" y="299561"/>
                    <a:pt x="5305901" y="291941"/>
                  </a:cubicBezTo>
                  <a:cubicBezTo>
                    <a:pt x="5309712" y="276701"/>
                    <a:pt x="5311617" y="269081"/>
                    <a:pt x="5311617" y="269081"/>
                  </a:cubicBezTo>
                  <a:cubicBezTo>
                    <a:pt x="5311617" y="269081"/>
                    <a:pt x="5307806" y="276701"/>
                    <a:pt x="5302092" y="290989"/>
                  </a:cubicBezTo>
                  <a:cubicBezTo>
                    <a:pt x="5301139" y="293846"/>
                    <a:pt x="5300187" y="295751"/>
                    <a:pt x="5299234" y="298609"/>
                  </a:cubicBezTo>
                  <a:cubicBezTo>
                    <a:pt x="5299234" y="276701"/>
                    <a:pt x="5299234" y="263366"/>
                    <a:pt x="5299234" y="263366"/>
                  </a:cubicBezTo>
                  <a:cubicBezTo>
                    <a:pt x="5299234" y="263366"/>
                    <a:pt x="5295424" y="284321"/>
                    <a:pt x="5290662" y="317659"/>
                  </a:cubicBezTo>
                  <a:cubicBezTo>
                    <a:pt x="5290662" y="315754"/>
                    <a:pt x="5289709" y="314801"/>
                    <a:pt x="5289709" y="312896"/>
                  </a:cubicBezTo>
                  <a:cubicBezTo>
                    <a:pt x="5287804" y="306229"/>
                    <a:pt x="5286851" y="300514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3994" y="291941"/>
                    <a:pt x="5283042" y="288131"/>
                    <a:pt x="5282089" y="284321"/>
                  </a:cubicBezTo>
                  <a:cubicBezTo>
                    <a:pt x="5282089" y="283369"/>
                    <a:pt x="5282089" y="283369"/>
                    <a:pt x="5281137" y="282416"/>
                  </a:cubicBezTo>
                  <a:cubicBezTo>
                    <a:pt x="5285899" y="264319"/>
                    <a:pt x="5288756" y="252889"/>
                    <a:pt x="5288756" y="252889"/>
                  </a:cubicBezTo>
                  <a:cubicBezTo>
                    <a:pt x="5288756" y="252889"/>
                    <a:pt x="5284946" y="260509"/>
                    <a:pt x="5279231" y="273844"/>
                  </a:cubicBezTo>
                  <a:cubicBezTo>
                    <a:pt x="5278279" y="269081"/>
                    <a:pt x="5276374" y="265271"/>
                    <a:pt x="5275421" y="262414"/>
                  </a:cubicBezTo>
                  <a:cubicBezTo>
                    <a:pt x="5270659" y="250031"/>
                    <a:pt x="5268754" y="243364"/>
                    <a:pt x="5268754" y="243364"/>
                  </a:cubicBezTo>
                  <a:cubicBezTo>
                    <a:pt x="5268754" y="243364"/>
                    <a:pt x="5269706" y="250031"/>
                    <a:pt x="5271612" y="262414"/>
                  </a:cubicBezTo>
                  <a:cubicBezTo>
                    <a:pt x="5272564" y="268129"/>
                    <a:pt x="5273517" y="275749"/>
                    <a:pt x="5274469" y="283369"/>
                  </a:cubicBezTo>
                  <a:cubicBezTo>
                    <a:pt x="5270659" y="290989"/>
                    <a:pt x="5266849" y="300514"/>
                    <a:pt x="5263039" y="310039"/>
                  </a:cubicBezTo>
                  <a:cubicBezTo>
                    <a:pt x="5263039" y="305276"/>
                    <a:pt x="5263039" y="302419"/>
                    <a:pt x="5263039" y="302419"/>
                  </a:cubicBezTo>
                  <a:cubicBezTo>
                    <a:pt x="5263039" y="302419"/>
                    <a:pt x="5262087" y="305276"/>
                    <a:pt x="5260181" y="310039"/>
                  </a:cubicBezTo>
                  <a:cubicBezTo>
                    <a:pt x="5260181" y="310039"/>
                    <a:pt x="5260181" y="309086"/>
                    <a:pt x="5260181" y="309086"/>
                  </a:cubicBezTo>
                  <a:cubicBezTo>
                    <a:pt x="5260181" y="306229"/>
                    <a:pt x="5260181" y="303371"/>
                    <a:pt x="5261134" y="301466"/>
                  </a:cubicBezTo>
                  <a:cubicBezTo>
                    <a:pt x="5261134" y="294799"/>
                    <a:pt x="5262087" y="289084"/>
                    <a:pt x="5262087" y="284321"/>
                  </a:cubicBezTo>
                  <a:cubicBezTo>
                    <a:pt x="5263039" y="274796"/>
                    <a:pt x="5263039" y="269081"/>
                    <a:pt x="5263039" y="269081"/>
                  </a:cubicBezTo>
                  <a:cubicBezTo>
                    <a:pt x="5263039" y="269081"/>
                    <a:pt x="5261134" y="273844"/>
                    <a:pt x="5258276" y="283369"/>
                  </a:cubicBezTo>
                  <a:cubicBezTo>
                    <a:pt x="5258276" y="284321"/>
                    <a:pt x="5257324" y="286226"/>
                    <a:pt x="5257324" y="287179"/>
                  </a:cubicBezTo>
                  <a:cubicBezTo>
                    <a:pt x="5256371" y="282416"/>
                    <a:pt x="5256371" y="277654"/>
                    <a:pt x="5255419" y="273844"/>
                  </a:cubicBezTo>
                  <a:cubicBezTo>
                    <a:pt x="5255419" y="272891"/>
                    <a:pt x="5255419" y="271939"/>
                    <a:pt x="5255419" y="271939"/>
                  </a:cubicBezTo>
                  <a:cubicBezTo>
                    <a:pt x="5255419" y="271939"/>
                    <a:pt x="5255419" y="271939"/>
                    <a:pt x="5255419" y="270986"/>
                  </a:cubicBezTo>
                  <a:cubicBezTo>
                    <a:pt x="5256371" y="268129"/>
                    <a:pt x="5256371" y="266224"/>
                    <a:pt x="5256371" y="266224"/>
                  </a:cubicBezTo>
                  <a:cubicBezTo>
                    <a:pt x="5256371" y="266224"/>
                    <a:pt x="5256371" y="267176"/>
                    <a:pt x="5255419" y="268129"/>
                  </a:cubicBezTo>
                  <a:cubicBezTo>
                    <a:pt x="5256371" y="255746"/>
                    <a:pt x="5257324" y="244316"/>
                    <a:pt x="5258276" y="232886"/>
                  </a:cubicBezTo>
                  <a:cubicBezTo>
                    <a:pt x="5262087" y="188119"/>
                    <a:pt x="5263039" y="158591"/>
                    <a:pt x="5263039" y="158591"/>
                  </a:cubicBezTo>
                  <a:cubicBezTo>
                    <a:pt x="5263039" y="158591"/>
                    <a:pt x="5258276" y="175736"/>
                    <a:pt x="5252562" y="204311"/>
                  </a:cubicBezTo>
                  <a:cubicBezTo>
                    <a:pt x="5253514" y="193834"/>
                    <a:pt x="5254467" y="183356"/>
                    <a:pt x="5255419" y="173831"/>
                  </a:cubicBezTo>
                  <a:cubicBezTo>
                    <a:pt x="5256371" y="160496"/>
                    <a:pt x="5257324" y="150019"/>
                    <a:pt x="5258276" y="140494"/>
                  </a:cubicBezTo>
                  <a:cubicBezTo>
                    <a:pt x="5260181" y="121444"/>
                    <a:pt x="5260181" y="110966"/>
                    <a:pt x="5260181" y="110966"/>
                  </a:cubicBezTo>
                  <a:cubicBezTo>
                    <a:pt x="5260181" y="110966"/>
                    <a:pt x="5257324" y="121444"/>
                    <a:pt x="5254467" y="139541"/>
                  </a:cubicBezTo>
                  <a:cubicBezTo>
                    <a:pt x="5252562" y="149066"/>
                    <a:pt x="5250656" y="159544"/>
                    <a:pt x="5247799" y="172879"/>
                  </a:cubicBezTo>
                  <a:cubicBezTo>
                    <a:pt x="5246846" y="179546"/>
                    <a:pt x="5244942" y="186214"/>
                    <a:pt x="5243989" y="192881"/>
                  </a:cubicBezTo>
                  <a:cubicBezTo>
                    <a:pt x="5243989" y="195739"/>
                    <a:pt x="5243037" y="198596"/>
                    <a:pt x="5243037" y="201454"/>
                  </a:cubicBezTo>
                  <a:cubicBezTo>
                    <a:pt x="5242084" y="197644"/>
                    <a:pt x="5241131" y="194786"/>
                    <a:pt x="5241131" y="194786"/>
                  </a:cubicBezTo>
                  <a:cubicBezTo>
                    <a:pt x="5241131" y="194786"/>
                    <a:pt x="5241131" y="199549"/>
                    <a:pt x="5241131" y="209074"/>
                  </a:cubicBezTo>
                  <a:cubicBezTo>
                    <a:pt x="5241131" y="210979"/>
                    <a:pt x="5240179" y="213836"/>
                    <a:pt x="5240179" y="215741"/>
                  </a:cubicBezTo>
                  <a:cubicBezTo>
                    <a:pt x="5239226" y="225266"/>
                    <a:pt x="5237321" y="235744"/>
                    <a:pt x="5235417" y="246221"/>
                  </a:cubicBezTo>
                  <a:cubicBezTo>
                    <a:pt x="5234464" y="248126"/>
                    <a:pt x="5232559" y="250984"/>
                    <a:pt x="5230654" y="252889"/>
                  </a:cubicBezTo>
                  <a:cubicBezTo>
                    <a:pt x="5227796" y="256699"/>
                    <a:pt x="5225892" y="261461"/>
                    <a:pt x="5222081" y="266224"/>
                  </a:cubicBezTo>
                  <a:cubicBezTo>
                    <a:pt x="5220176" y="270034"/>
                    <a:pt x="5217319" y="274796"/>
                    <a:pt x="5215414" y="279559"/>
                  </a:cubicBezTo>
                  <a:cubicBezTo>
                    <a:pt x="5215414" y="279559"/>
                    <a:pt x="5215414" y="279559"/>
                    <a:pt x="5215414" y="278606"/>
                  </a:cubicBezTo>
                  <a:cubicBezTo>
                    <a:pt x="5216367" y="276701"/>
                    <a:pt x="5216367" y="275749"/>
                    <a:pt x="5216367" y="275749"/>
                  </a:cubicBezTo>
                  <a:cubicBezTo>
                    <a:pt x="5216367" y="275749"/>
                    <a:pt x="5216367" y="276701"/>
                    <a:pt x="5215414" y="277654"/>
                  </a:cubicBezTo>
                  <a:cubicBezTo>
                    <a:pt x="5213509" y="267176"/>
                    <a:pt x="5212556" y="257651"/>
                    <a:pt x="5211604" y="249079"/>
                  </a:cubicBezTo>
                  <a:cubicBezTo>
                    <a:pt x="5210651" y="239554"/>
                    <a:pt x="5209699" y="230981"/>
                    <a:pt x="5208746" y="224314"/>
                  </a:cubicBezTo>
                  <a:cubicBezTo>
                    <a:pt x="5206842" y="210979"/>
                    <a:pt x="5205889" y="202406"/>
                    <a:pt x="5205889" y="202406"/>
                  </a:cubicBezTo>
                  <a:cubicBezTo>
                    <a:pt x="5205889" y="202406"/>
                    <a:pt x="5205889" y="210026"/>
                    <a:pt x="5204937" y="224314"/>
                  </a:cubicBezTo>
                  <a:cubicBezTo>
                    <a:pt x="5204937" y="230981"/>
                    <a:pt x="5204937" y="239554"/>
                    <a:pt x="5204937" y="249079"/>
                  </a:cubicBezTo>
                  <a:cubicBezTo>
                    <a:pt x="5204937" y="253841"/>
                    <a:pt x="5204937" y="258604"/>
                    <a:pt x="5204937" y="264319"/>
                  </a:cubicBezTo>
                  <a:cubicBezTo>
                    <a:pt x="5204937" y="270034"/>
                    <a:pt x="5204937" y="275749"/>
                    <a:pt x="5205889" y="281464"/>
                  </a:cubicBezTo>
                  <a:cubicBezTo>
                    <a:pt x="5205889" y="284321"/>
                    <a:pt x="5205889" y="286226"/>
                    <a:pt x="5205889" y="289084"/>
                  </a:cubicBezTo>
                  <a:cubicBezTo>
                    <a:pt x="5204937" y="287179"/>
                    <a:pt x="5203984" y="286226"/>
                    <a:pt x="5203984" y="286226"/>
                  </a:cubicBezTo>
                  <a:cubicBezTo>
                    <a:pt x="5203984" y="286226"/>
                    <a:pt x="5204937" y="288131"/>
                    <a:pt x="5205889" y="290989"/>
                  </a:cubicBezTo>
                  <a:cubicBezTo>
                    <a:pt x="5205889" y="290989"/>
                    <a:pt x="5205889" y="290989"/>
                    <a:pt x="5205889" y="291941"/>
                  </a:cubicBezTo>
                  <a:cubicBezTo>
                    <a:pt x="5204937" y="290036"/>
                    <a:pt x="5203984" y="289084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1126" y="281464"/>
                    <a:pt x="5199221" y="278606"/>
                    <a:pt x="5199221" y="278606"/>
                  </a:cubicBezTo>
                  <a:cubicBezTo>
                    <a:pt x="5199221" y="278606"/>
                    <a:pt x="5200174" y="283369"/>
                    <a:pt x="5202079" y="290989"/>
                  </a:cubicBezTo>
                  <a:cubicBezTo>
                    <a:pt x="5201126" y="292894"/>
                    <a:pt x="5200174" y="295751"/>
                    <a:pt x="5198269" y="300514"/>
                  </a:cubicBezTo>
                  <a:cubicBezTo>
                    <a:pt x="5197317" y="298609"/>
                    <a:pt x="5196364" y="297656"/>
                    <a:pt x="5195412" y="295751"/>
                  </a:cubicBezTo>
                  <a:cubicBezTo>
                    <a:pt x="5193506" y="284321"/>
                    <a:pt x="5192554" y="273844"/>
                    <a:pt x="5191601" y="263366"/>
                  </a:cubicBezTo>
                  <a:cubicBezTo>
                    <a:pt x="5187792" y="232886"/>
                    <a:pt x="5185887" y="208121"/>
                    <a:pt x="5184934" y="190024"/>
                  </a:cubicBezTo>
                  <a:cubicBezTo>
                    <a:pt x="5183981" y="181451"/>
                    <a:pt x="5183981" y="173831"/>
                    <a:pt x="5183981" y="169069"/>
                  </a:cubicBezTo>
                  <a:cubicBezTo>
                    <a:pt x="5183981" y="164306"/>
                    <a:pt x="5183981" y="161449"/>
                    <a:pt x="5183981" y="161449"/>
                  </a:cubicBezTo>
                  <a:cubicBezTo>
                    <a:pt x="5183981" y="161449"/>
                    <a:pt x="5183981" y="164306"/>
                    <a:pt x="5183029" y="169069"/>
                  </a:cubicBezTo>
                  <a:cubicBezTo>
                    <a:pt x="5182076" y="173831"/>
                    <a:pt x="5182076" y="180499"/>
                    <a:pt x="5181124" y="190024"/>
                  </a:cubicBezTo>
                  <a:cubicBezTo>
                    <a:pt x="5181124" y="196691"/>
                    <a:pt x="5180171" y="204311"/>
                    <a:pt x="5180171" y="211931"/>
                  </a:cubicBezTo>
                  <a:cubicBezTo>
                    <a:pt x="5179219" y="212884"/>
                    <a:pt x="5178267" y="213836"/>
                    <a:pt x="5177314" y="215741"/>
                  </a:cubicBezTo>
                  <a:cubicBezTo>
                    <a:pt x="5174456" y="219551"/>
                    <a:pt x="5170646" y="224314"/>
                    <a:pt x="5165884" y="231934"/>
                  </a:cubicBezTo>
                  <a:cubicBezTo>
                    <a:pt x="5164931" y="232886"/>
                    <a:pt x="5163979" y="234791"/>
                    <a:pt x="5163979" y="235744"/>
                  </a:cubicBezTo>
                  <a:cubicBezTo>
                    <a:pt x="5163026" y="233839"/>
                    <a:pt x="5162074" y="231934"/>
                    <a:pt x="5161121" y="230029"/>
                  </a:cubicBezTo>
                  <a:cubicBezTo>
                    <a:pt x="5161121" y="230029"/>
                    <a:pt x="5161121" y="229076"/>
                    <a:pt x="5161121" y="229076"/>
                  </a:cubicBezTo>
                  <a:cubicBezTo>
                    <a:pt x="5162074" y="222409"/>
                    <a:pt x="5162074" y="217646"/>
                    <a:pt x="5163026" y="213836"/>
                  </a:cubicBezTo>
                  <a:cubicBezTo>
                    <a:pt x="5163979" y="210026"/>
                    <a:pt x="5163979" y="208121"/>
                    <a:pt x="5163979" y="208121"/>
                  </a:cubicBezTo>
                  <a:cubicBezTo>
                    <a:pt x="5163979" y="208121"/>
                    <a:pt x="5161121" y="213836"/>
                    <a:pt x="5158264" y="224314"/>
                  </a:cubicBezTo>
                  <a:cubicBezTo>
                    <a:pt x="5157312" y="222409"/>
                    <a:pt x="5156359" y="221456"/>
                    <a:pt x="5156359" y="220504"/>
                  </a:cubicBezTo>
                  <a:cubicBezTo>
                    <a:pt x="5152549" y="213836"/>
                    <a:pt x="5149692" y="208121"/>
                    <a:pt x="5147787" y="205264"/>
                  </a:cubicBezTo>
                  <a:cubicBezTo>
                    <a:pt x="5146834" y="195739"/>
                    <a:pt x="5145881" y="186214"/>
                    <a:pt x="5144929" y="178594"/>
                  </a:cubicBezTo>
                  <a:cubicBezTo>
                    <a:pt x="5143024" y="159544"/>
                    <a:pt x="5141119" y="149066"/>
                    <a:pt x="5141119" y="149066"/>
                  </a:cubicBezTo>
                  <a:cubicBezTo>
                    <a:pt x="5141119" y="149066"/>
                    <a:pt x="5141119" y="159544"/>
                    <a:pt x="5141119" y="178594"/>
                  </a:cubicBezTo>
                  <a:cubicBezTo>
                    <a:pt x="5141119" y="197644"/>
                    <a:pt x="5141119" y="224314"/>
                    <a:pt x="5141119" y="255746"/>
                  </a:cubicBezTo>
                  <a:cubicBezTo>
                    <a:pt x="5141119" y="256699"/>
                    <a:pt x="5141119" y="257651"/>
                    <a:pt x="5141119" y="258604"/>
                  </a:cubicBezTo>
                  <a:cubicBezTo>
                    <a:pt x="5140167" y="259556"/>
                    <a:pt x="5140167" y="259556"/>
                    <a:pt x="5139214" y="260509"/>
                  </a:cubicBezTo>
                  <a:cubicBezTo>
                    <a:pt x="5138262" y="261461"/>
                    <a:pt x="5136356" y="263366"/>
                    <a:pt x="5134451" y="265271"/>
                  </a:cubicBezTo>
                  <a:cubicBezTo>
                    <a:pt x="5131594" y="216694"/>
                    <a:pt x="5128737" y="184309"/>
                    <a:pt x="5128737" y="184309"/>
                  </a:cubicBezTo>
                  <a:cubicBezTo>
                    <a:pt x="5128737" y="184309"/>
                    <a:pt x="5126831" y="204311"/>
                    <a:pt x="5124926" y="236696"/>
                  </a:cubicBezTo>
                  <a:cubicBezTo>
                    <a:pt x="5121117" y="225266"/>
                    <a:pt x="5119212" y="219551"/>
                    <a:pt x="5119212" y="219551"/>
                  </a:cubicBezTo>
                  <a:cubicBezTo>
                    <a:pt x="5119212" y="219551"/>
                    <a:pt x="5121117" y="230029"/>
                    <a:pt x="5123974" y="249079"/>
                  </a:cubicBezTo>
                  <a:cubicBezTo>
                    <a:pt x="5123974" y="251936"/>
                    <a:pt x="5123974" y="255746"/>
                    <a:pt x="5123021" y="258604"/>
                  </a:cubicBezTo>
                  <a:cubicBezTo>
                    <a:pt x="5122069" y="263366"/>
                    <a:pt x="5121117" y="270034"/>
                    <a:pt x="5120164" y="279559"/>
                  </a:cubicBezTo>
                  <a:cubicBezTo>
                    <a:pt x="5119212" y="281464"/>
                    <a:pt x="5117306" y="283369"/>
                    <a:pt x="5116354" y="285274"/>
                  </a:cubicBezTo>
                  <a:cubicBezTo>
                    <a:pt x="5113496" y="289084"/>
                    <a:pt x="5109687" y="293846"/>
                    <a:pt x="5106829" y="298609"/>
                  </a:cubicBezTo>
                  <a:cubicBezTo>
                    <a:pt x="5105876" y="299561"/>
                    <a:pt x="5104924" y="301466"/>
                    <a:pt x="5103971" y="303371"/>
                  </a:cubicBezTo>
                  <a:cubicBezTo>
                    <a:pt x="5097304" y="287179"/>
                    <a:pt x="5090637" y="272891"/>
                    <a:pt x="5085874" y="261461"/>
                  </a:cubicBezTo>
                  <a:cubicBezTo>
                    <a:pt x="5085874" y="261461"/>
                    <a:pt x="5085874" y="261461"/>
                    <a:pt x="5086826" y="261461"/>
                  </a:cubicBezTo>
                  <a:cubicBezTo>
                    <a:pt x="5089684" y="260509"/>
                    <a:pt x="5091589" y="260509"/>
                    <a:pt x="5091589" y="260509"/>
                  </a:cubicBezTo>
                  <a:cubicBezTo>
                    <a:pt x="5091589" y="260509"/>
                    <a:pt x="5089684" y="260509"/>
                    <a:pt x="5086826" y="260509"/>
                  </a:cubicBezTo>
                  <a:cubicBezTo>
                    <a:pt x="5086826" y="260509"/>
                    <a:pt x="5085874" y="260509"/>
                    <a:pt x="5085874" y="260509"/>
                  </a:cubicBezTo>
                  <a:cubicBezTo>
                    <a:pt x="5078254" y="243364"/>
                    <a:pt x="5073492" y="232886"/>
                    <a:pt x="5071587" y="230029"/>
                  </a:cubicBezTo>
                  <a:cubicBezTo>
                    <a:pt x="5071587" y="225266"/>
                    <a:pt x="5071587" y="222409"/>
                    <a:pt x="5071587" y="222409"/>
                  </a:cubicBezTo>
                  <a:cubicBezTo>
                    <a:pt x="5071587" y="222409"/>
                    <a:pt x="5070634" y="224314"/>
                    <a:pt x="5069681" y="227171"/>
                  </a:cubicBezTo>
                  <a:cubicBezTo>
                    <a:pt x="5066824" y="214789"/>
                    <a:pt x="5063967" y="203359"/>
                    <a:pt x="5062062" y="192881"/>
                  </a:cubicBezTo>
                  <a:cubicBezTo>
                    <a:pt x="5061109" y="186214"/>
                    <a:pt x="5059204" y="180499"/>
                    <a:pt x="5058251" y="174784"/>
                  </a:cubicBezTo>
                  <a:cubicBezTo>
                    <a:pt x="5057299" y="169069"/>
                    <a:pt x="5056346" y="164306"/>
                    <a:pt x="5055394" y="159544"/>
                  </a:cubicBezTo>
                  <a:cubicBezTo>
                    <a:pt x="5051584" y="140494"/>
                    <a:pt x="5049679" y="130016"/>
                    <a:pt x="5049679" y="130016"/>
                  </a:cubicBezTo>
                  <a:cubicBezTo>
                    <a:pt x="5049679" y="130016"/>
                    <a:pt x="5050631" y="140494"/>
                    <a:pt x="5050631" y="159544"/>
                  </a:cubicBezTo>
                  <a:cubicBezTo>
                    <a:pt x="5050631" y="164306"/>
                    <a:pt x="5051584" y="169069"/>
                    <a:pt x="5051584" y="174784"/>
                  </a:cubicBezTo>
                  <a:cubicBezTo>
                    <a:pt x="5052537" y="180499"/>
                    <a:pt x="5052537" y="186214"/>
                    <a:pt x="5053489" y="192881"/>
                  </a:cubicBezTo>
                  <a:cubicBezTo>
                    <a:pt x="5055394" y="206216"/>
                    <a:pt x="5056346" y="220504"/>
                    <a:pt x="5059204" y="236696"/>
                  </a:cubicBezTo>
                  <a:cubicBezTo>
                    <a:pt x="5060156" y="240506"/>
                    <a:pt x="5061109" y="245269"/>
                    <a:pt x="5061109" y="249079"/>
                  </a:cubicBezTo>
                  <a:cubicBezTo>
                    <a:pt x="5059204" y="254794"/>
                    <a:pt x="5057299" y="262414"/>
                    <a:pt x="5055394" y="270034"/>
                  </a:cubicBezTo>
                  <a:cubicBezTo>
                    <a:pt x="5054442" y="270986"/>
                    <a:pt x="5053489" y="270986"/>
                    <a:pt x="5052537" y="271939"/>
                  </a:cubicBezTo>
                  <a:cubicBezTo>
                    <a:pt x="5052537" y="271939"/>
                    <a:pt x="5052537" y="271939"/>
                    <a:pt x="5052537" y="271939"/>
                  </a:cubicBezTo>
                  <a:cubicBezTo>
                    <a:pt x="5051584" y="269081"/>
                    <a:pt x="5051584" y="267176"/>
                    <a:pt x="5051584" y="267176"/>
                  </a:cubicBezTo>
                  <a:cubicBezTo>
                    <a:pt x="5051584" y="267176"/>
                    <a:pt x="5051584" y="268129"/>
                    <a:pt x="5051584" y="269081"/>
                  </a:cubicBezTo>
                  <a:cubicBezTo>
                    <a:pt x="5050631" y="266224"/>
                    <a:pt x="5049679" y="264319"/>
                    <a:pt x="5048726" y="261461"/>
                  </a:cubicBezTo>
                  <a:cubicBezTo>
                    <a:pt x="5048726" y="261461"/>
                    <a:pt x="5048726" y="261461"/>
                    <a:pt x="5048726" y="261461"/>
                  </a:cubicBezTo>
                  <a:cubicBezTo>
                    <a:pt x="5049679" y="255746"/>
                    <a:pt x="5050631" y="252889"/>
                    <a:pt x="5050631" y="252889"/>
                  </a:cubicBezTo>
                  <a:cubicBezTo>
                    <a:pt x="5050631" y="252889"/>
                    <a:pt x="5049679" y="254794"/>
                    <a:pt x="5047774" y="259556"/>
                  </a:cubicBezTo>
                  <a:cubicBezTo>
                    <a:pt x="5043964" y="250984"/>
                    <a:pt x="5041106" y="243364"/>
                    <a:pt x="5039201" y="236696"/>
                  </a:cubicBezTo>
                  <a:cubicBezTo>
                    <a:pt x="5034439" y="222409"/>
                    <a:pt x="5031581" y="214789"/>
                    <a:pt x="5031581" y="214789"/>
                  </a:cubicBezTo>
                  <a:cubicBezTo>
                    <a:pt x="5031581" y="214789"/>
                    <a:pt x="5033487" y="223361"/>
                    <a:pt x="5035392" y="237649"/>
                  </a:cubicBezTo>
                  <a:cubicBezTo>
                    <a:pt x="5036344" y="243364"/>
                    <a:pt x="5037296" y="249079"/>
                    <a:pt x="5039201" y="256699"/>
                  </a:cubicBezTo>
                  <a:cubicBezTo>
                    <a:pt x="5038249" y="258604"/>
                    <a:pt x="5036344" y="261461"/>
                    <a:pt x="5034439" y="265271"/>
                  </a:cubicBezTo>
                  <a:cubicBezTo>
                    <a:pt x="5034439" y="264319"/>
                    <a:pt x="5034439" y="263366"/>
                    <a:pt x="5034439" y="262414"/>
                  </a:cubicBezTo>
                  <a:cubicBezTo>
                    <a:pt x="5033487" y="253841"/>
                    <a:pt x="5031581" y="247174"/>
                    <a:pt x="5030629" y="241459"/>
                  </a:cubicBezTo>
                  <a:cubicBezTo>
                    <a:pt x="5028724" y="230029"/>
                    <a:pt x="5026819" y="223361"/>
                    <a:pt x="5026819" y="223361"/>
                  </a:cubicBezTo>
                  <a:cubicBezTo>
                    <a:pt x="5026819" y="223361"/>
                    <a:pt x="5026819" y="230029"/>
                    <a:pt x="5025867" y="242411"/>
                  </a:cubicBezTo>
                  <a:cubicBezTo>
                    <a:pt x="5025867" y="248126"/>
                    <a:pt x="5025867" y="255746"/>
                    <a:pt x="5025867" y="263366"/>
                  </a:cubicBezTo>
                  <a:cubicBezTo>
                    <a:pt x="5025867" y="267176"/>
                    <a:pt x="5025867" y="271939"/>
                    <a:pt x="5025867" y="276701"/>
                  </a:cubicBezTo>
                  <a:cubicBezTo>
                    <a:pt x="5025867" y="277654"/>
                    <a:pt x="5025867" y="279559"/>
                    <a:pt x="5025867" y="281464"/>
                  </a:cubicBezTo>
                  <a:cubicBezTo>
                    <a:pt x="5020151" y="274796"/>
                    <a:pt x="5015389" y="268129"/>
                    <a:pt x="5010626" y="263366"/>
                  </a:cubicBezTo>
                  <a:cubicBezTo>
                    <a:pt x="5003006" y="255746"/>
                    <a:pt x="4998244" y="250984"/>
                    <a:pt x="4995387" y="248126"/>
                  </a:cubicBezTo>
                  <a:cubicBezTo>
                    <a:pt x="4996339" y="245269"/>
                    <a:pt x="4997292" y="243364"/>
                    <a:pt x="4997292" y="243364"/>
                  </a:cubicBezTo>
                  <a:cubicBezTo>
                    <a:pt x="4997292" y="243364"/>
                    <a:pt x="4996339" y="245269"/>
                    <a:pt x="4994434" y="248126"/>
                  </a:cubicBezTo>
                  <a:cubicBezTo>
                    <a:pt x="4993481" y="247174"/>
                    <a:pt x="4992529" y="246221"/>
                    <a:pt x="4992529" y="246221"/>
                  </a:cubicBezTo>
                  <a:cubicBezTo>
                    <a:pt x="4994434" y="211931"/>
                    <a:pt x="4994434" y="190024"/>
                    <a:pt x="4994434" y="190024"/>
                  </a:cubicBezTo>
                  <a:cubicBezTo>
                    <a:pt x="4994434" y="190024"/>
                    <a:pt x="4988719" y="210026"/>
                    <a:pt x="4983004" y="240506"/>
                  </a:cubicBezTo>
                  <a:cubicBezTo>
                    <a:pt x="4982051" y="239554"/>
                    <a:pt x="4981099" y="238601"/>
                    <a:pt x="4981099" y="238601"/>
                  </a:cubicBezTo>
                  <a:cubicBezTo>
                    <a:pt x="4967764" y="226219"/>
                    <a:pt x="4959192" y="219551"/>
                    <a:pt x="4959192" y="219551"/>
                  </a:cubicBezTo>
                  <a:cubicBezTo>
                    <a:pt x="4959192" y="219551"/>
                    <a:pt x="4965859" y="227171"/>
                    <a:pt x="4978242" y="241459"/>
                  </a:cubicBezTo>
                  <a:cubicBezTo>
                    <a:pt x="4979194" y="243364"/>
                    <a:pt x="4981099" y="244316"/>
                    <a:pt x="4982051" y="246221"/>
                  </a:cubicBezTo>
                  <a:cubicBezTo>
                    <a:pt x="4982051" y="247174"/>
                    <a:pt x="4982051" y="248126"/>
                    <a:pt x="4982051" y="248126"/>
                  </a:cubicBezTo>
                  <a:cubicBezTo>
                    <a:pt x="4980146" y="257651"/>
                    <a:pt x="4978242" y="268129"/>
                    <a:pt x="4976337" y="279559"/>
                  </a:cubicBezTo>
                  <a:cubicBezTo>
                    <a:pt x="4974431" y="283369"/>
                    <a:pt x="4971574" y="287179"/>
                    <a:pt x="4969669" y="290989"/>
                  </a:cubicBezTo>
                  <a:cubicBezTo>
                    <a:pt x="4965859" y="281464"/>
                    <a:pt x="4963001" y="272891"/>
                    <a:pt x="4960144" y="265271"/>
                  </a:cubicBezTo>
                  <a:cubicBezTo>
                    <a:pt x="4960144" y="265271"/>
                    <a:pt x="4960144" y="264319"/>
                    <a:pt x="4960144" y="264319"/>
                  </a:cubicBezTo>
                  <a:cubicBezTo>
                    <a:pt x="4960144" y="253841"/>
                    <a:pt x="4960144" y="245269"/>
                    <a:pt x="4959192" y="237649"/>
                  </a:cubicBezTo>
                  <a:cubicBezTo>
                    <a:pt x="4958239" y="223361"/>
                    <a:pt x="4958239" y="215741"/>
                    <a:pt x="4958239" y="214789"/>
                  </a:cubicBezTo>
                  <a:cubicBezTo>
                    <a:pt x="4963001" y="194786"/>
                    <a:pt x="4965859" y="177641"/>
                    <a:pt x="4968717" y="164306"/>
                  </a:cubicBezTo>
                  <a:cubicBezTo>
                    <a:pt x="4972526" y="145256"/>
                    <a:pt x="4974431" y="134779"/>
                    <a:pt x="4974431" y="134779"/>
                  </a:cubicBezTo>
                  <a:cubicBezTo>
                    <a:pt x="4974431" y="134779"/>
                    <a:pt x="4970621" y="145256"/>
                    <a:pt x="4964906" y="163354"/>
                  </a:cubicBezTo>
                  <a:cubicBezTo>
                    <a:pt x="4962049" y="171926"/>
                    <a:pt x="4959192" y="181451"/>
                    <a:pt x="4955381" y="191929"/>
                  </a:cubicBezTo>
                  <a:cubicBezTo>
                    <a:pt x="4955381" y="182404"/>
                    <a:pt x="4955381" y="176689"/>
                    <a:pt x="4955381" y="176689"/>
                  </a:cubicBezTo>
                  <a:cubicBezTo>
                    <a:pt x="4955381" y="176689"/>
                    <a:pt x="4954429" y="186214"/>
                    <a:pt x="4952524" y="202406"/>
                  </a:cubicBezTo>
                  <a:cubicBezTo>
                    <a:pt x="4952524" y="202406"/>
                    <a:pt x="4952524" y="203359"/>
                    <a:pt x="4952524" y="203359"/>
                  </a:cubicBezTo>
                  <a:cubicBezTo>
                    <a:pt x="4949667" y="210979"/>
                    <a:pt x="4947762" y="218599"/>
                    <a:pt x="4944904" y="227171"/>
                  </a:cubicBezTo>
                  <a:cubicBezTo>
                    <a:pt x="4944904" y="227171"/>
                    <a:pt x="4944904" y="226219"/>
                    <a:pt x="4944904" y="226219"/>
                  </a:cubicBezTo>
                  <a:cubicBezTo>
                    <a:pt x="4939189" y="209074"/>
                    <a:pt x="4936331" y="199549"/>
                    <a:pt x="4936331" y="199549"/>
                  </a:cubicBezTo>
                  <a:cubicBezTo>
                    <a:pt x="4936331" y="199549"/>
                    <a:pt x="4938237" y="213836"/>
                    <a:pt x="4942046" y="236696"/>
                  </a:cubicBezTo>
                  <a:cubicBezTo>
                    <a:pt x="4942046" y="237649"/>
                    <a:pt x="4941094" y="238601"/>
                    <a:pt x="4941094" y="239554"/>
                  </a:cubicBezTo>
                  <a:cubicBezTo>
                    <a:pt x="4935379" y="255746"/>
                    <a:pt x="4929664" y="273844"/>
                    <a:pt x="4922996" y="292894"/>
                  </a:cubicBezTo>
                  <a:cubicBezTo>
                    <a:pt x="4922996" y="291941"/>
                    <a:pt x="4922996" y="290036"/>
                    <a:pt x="4922996" y="289084"/>
                  </a:cubicBezTo>
                  <a:cubicBezTo>
                    <a:pt x="4921092" y="275749"/>
                    <a:pt x="4920139" y="269081"/>
                    <a:pt x="4920139" y="269081"/>
                  </a:cubicBezTo>
                  <a:cubicBezTo>
                    <a:pt x="4920139" y="269081"/>
                    <a:pt x="4919187" y="276701"/>
                    <a:pt x="4919187" y="290036"/>
                  </a:cubicBezTo>
                  <a:cubicBezTo>
                    <a:pt x="4919187" y="291941"/>
                    <a:pt x="4919187" y="293846"/>
                    <a:pt x="4919187" y="296704"/>
                  </a:cubicBezTo>
                  <a:cubicBezTo>
                    <a:pt x="4918234" y="293846"/>
                    <a:pt x="4918234" y="290989"/>
                    <a:pt x="4917281" y="289084"/>
                  </a:cubicBezTo>
                  <a:cubicBezTo>
                    <a:pt x="4915376" y="279559"/>
                    <a:pt x="4913471" y="271939"/>
                    <a:pt x="4911567" y="266224"/>
                  </a:cubicBezTo>
                  <a:cubicBezTo>
                    <a:pt x="4907756" y="253841"/>
                    <a:pt x="4904899" y="246221"/>
                    <a:pt x="4904899" y="246221"/>
                  </a:cubicBezTo>
                  <a:cubicBezTo>
                    <a:pt x="4904899" y="246221"/>
                    <a:pt x="4905851" y="253841"/>
                    <a:pt x="4907756" y="267176"/>
                  </a:cubicBezTo>
                  <a:cubicBezTo>
                    <a:pt x="4908709" y="273844"/>
                    <a:pt x="4908709" y="281464"/>
                    <a:pt x="4909662" y="290989"/>
                  </a:cubicBezTo>
                  <a:cubicBezTo>
                    <a:pt x="4910614" y="299561"/>
                    <a:pt x="4910614" y="310039"/>
                    <a:pt x="4911567" y="321469"/>
                  </a:cubicBezTo>
                  <a:cubicBezTo>
                    <a:pt x="4910614" y="323374"/>
                    <a:pt x="4909662" y="325279"/>
                    <a:pt x="4908709" y="327184"/>
                  </a:cubicBezTo>
                  <a:cubicBezTo>
                    <a:pt x="4906804" y="322421"/>
                    <a:pt x="4903946" y="317659"/>
                    <a:pt x="4902042" y="313849"/>
                  </a:cubicBezTo>
                  <a:cubicBezTo>
                    <a:pt x="4899184" y="308134"/>
                    <a:pt x="4896326" y="302419"/>
                    <a:pt x="4894421" y="298609"/>
                  </a:cubicBezTo>
                  <a:cubicBezTo>
                    <a:pt x="4893469" y="290036"/>
                    <a:pt x="4892517" y="285274"/>
                    <a:pt x="4892517" y="285274"/>
                  </a:cubicBezTo>
                  <a:cubicBezTo>
                    <a:pt x="4892517" y="285274"/>
                    <a:pt x="4892517" y="288131"/>
                    <a:pt x="4891564" y="293846"/>
                  </a:cubicBezTo>
                  <a:cubicBezTo>
                    <a:pt x="4889659" y="290989"/>
                    <a:pt x="4888706" y="289084"/>
                    <a:pt x="4888706" y="289084"/>
                  </a:cubicBezTo>
                  <a:cubicBezTo>
                    <a:pt x="4888706" y="289084"/>
                    <a:pt x="4889659" y="291941"/>
                    <a:pt x="4891564" y="295751"/>
                  </a:cubicBezTo>
                  <a:cubicBezTo>
                    <a:pt x="4890612" y="306229"/>
                    <a:pt x="4888706" y="324326"/>
                    <a:pt x="4887754" y="348139"/>
                  </a:cubicBezTo>
                  <a:cubicBezTo>
                    <a:pt x="4887754" y="350996"/>
                    <a:pt x="4887754" y="354806"/>
                    <a:pt x="4887754" y="357664"/>
                  </a:cubicBezTo>
                  <a:cubicBezTo>
                    <a:pt x="4885849" y="354806"/>
                    <a:pt x="4883944" y="352901"/>
                    <a:pt x="4882991" y="350996"/>
                  </a:cubicBezTo>
                  <a:cubicBezTo>
                    <a:pt x="4882991" y="347186"/>
                    <a:pt x="4882039" y="343376"/>
                    <a:pt x="4882039" y="338614"/>
                  </a:cubicBezTo>
                  <a:cubicBezTo>
                    <a:pt x="4882039" y="338614"/>
                    <a:pt x="4882039" y="337661"/>
                    <a:pt x="4882039" y="337661"/>
                  </a:cubicBezTo>
                  <a:cubicBezTo>
                    <a:pt x="4882991" y="333851"/>
                    <a:pt x="4882991" y="330041"/>
                    <a:pt x="4883944" y="327184"/>
                  </a:cubicBezTo>
                  <a:cubicBezTo>
                    <a:pt x="4884896" y="324326"/>
                    <a:pt x="4884896" y="321469"/>
                    <a:pt x="4885849" y="319564"/>
                  </a:cubicBezTo>
                  <a:cubicBezTo>
                    <a:pt x="4886801" y="315754"/>
                    <a:pt x="4887754" y="312896"/>
                    <a:pt x="4887754" y="312896"/>
                  </a:cubicBezTo>
                  <a:cubicBezTo>
                    <a:pt x="4887754" y="312896"/>
                    <a:pt x="4886801" y="314801"/>
                    <a:pt x="4884896" y="318611"/>
                  </a:cubicBezTo>
                  <a:cubicBezTo>
                    <a:pt x="4883944" y="320516"/>
                    <a:pt x="4882991" y="323374"/>
                    <a:pt x="4882039" y="326231"/>
                  </a:cubicBezTo>
                  <a:cubicBezTo>
                    <a:pt x="4882039" y="327184"/>
                    <a:pt x="4882039" y="327184"/>
                    <a:pt x="4882039" y="328136"/>
                  </a:cubicBezTo>
                  <a:cubicBezTo>
                    <a:pt x="4882039" y="327184"/>
                    <a:pt x="4882039" y="326231"/>
                    <a:pt x="4882039" y="326231"/>
                  </a:cubicBezTo>
                  <a:cubicBezTo>
                    <a:pt x="4880134" y="312896"/>
                    <a:pt x="4878229" y="300514"/>
                    <a:pt x="4877276" y="288131"/>
                  </a:cubicBezTo>
                  <a:cubicBezTo>
                    <a:pt x="4876324" y="279559"/>
                    <a:pt x="4874419" y="270986"/>
                    <a:pt x="4873466" y="263366"/>
                  </a:cubicBezTo>
                  <a:cubicBezTo>
                    <a:pt x="4875372" y="253841"/>
                    <a:pt x="4876324" y="245269"/>
                    <a:pt x="4878229" y="238601"/>
                  </a:cubicBezTo>
                  <a:cubicBezTo>
                    <a:pt x="4881087" y="221456"/>
                    <a:pt x="4882039" y="211931"/>
                    <a:pt x="4882039" y="211931"/>
                  </a:cubicBezTo>
                  <a:cubicBezTo>
                    <a:pt x="4882039" y="211931"/>
                    <a:pt x="4879181" y="221456"/>
                    <a:pt x="4874419" y="237649"/>
                  </a:cubicBezTo>
                  <a:cubicBezTo>
                    <a:pt x="4873466" y="241459"/>
                    <a:pt x="4872514" y="245269"/>
                    <a:pt x="4870609" y="249079"/>
                  </a:cubicBezTo>
                  <a:cubicBezTo>
                    <a:pt x="4869656" y="242411"/>
                    <a:pt x="4867751" y="236696"/>
                    <a:pt x="4866799" y="231934"/>
                  </a:cubicBezTo>
                  <a:cubicBezTo>
                    <a:pt x="4863941" y="218599"/>
                    <a:pt x="4862037" y="210979"/>
                    <a:pt x="4862037" y="210979"/>
                  </a:cubicBezTo>
                  <a:cubicBezTo>
                    <a:pt x="4862037" y="210979"/>
                    <a:pt x="4862037" y="218599"/>
                    <a:pt x="4862989" y="232886"/>
                  </a:cubicBezTo>
                  <a:cubicBezTo>
                    <a:pt x="4862989" y="237649"/>
                    <a:pt x="4863941" y="242411"/>
                    <a:pt x="4863941" y="248126"/>
                  </a:cubicBezTo>
                  <a:cubicBezTo>
                    <a:pt x="4863941" y="250984"/>
                    <a:pt x="4863941" y="255746"/>
                    <a:pt x="4863941" y="261461"/>
                  </a:cubicBezTo>
                  <a:cubicBezTo>
                    <a:pt x="4862989" y="262414"/>
                    <a:pt x="4862037" y="263366"/>
                    <a:pt x="4860131" y="264319"/>
                  </a:cubicBezTo>
                  <a:cubicBezTo>
                    <a:pt x="4856322" y="268129"/>
                    <a:pt x="4850606" y="272891"/>
                    <a:pt x="4843939" y="281464"/>
                  </a:cubicBezTo>
                  <a:cubicBezTo>
                    <a:pt x="4842987" y="277654"/>
                    <a:pt x="4842034" y="273844"/>
                    <a:pt x="4841081" y="270986"/>
                  </a:cubicBezTo>
                  <a:cubicBezTo>
                    <a:pt x="4842034" y="268129"/>
                    <a:pt x="4842987" y="266224"/>
                    <a:pt x="4842987" y="266224"/>
                  </a:cubicBezTo>
                  <a:cubicBezTo>
                    <a:pt x="4842987" y="266224"/>
                    <a:pt x="4842034" y="267176"/>
                    <a:pt x="4841081" y="269081"/>
                  </a:cubicBezTo>
                  <a:cubicBezTo>
                    <a:pt x="4840129" y="265271"/>
                    <a:pt x="4840129" y="262414"/>
                    <a:pt x="4840129" y="262414"/>
                  </a:cubicBezTo>
                  <a:cubicBezTo>
                    <a:pt x="4840129" y="262414"/>
                    <a:pt x="4840129" y="265271"/>
                    <a:pt x="4840129" y="270034"/>
                  </a:cubicBezTo>
                  <a:cubicBezTo>
                    <a:pt x="4838224" y="271939"/>
                    <a:pt x="4836319" y="274796"/>
                    <a:pt x="4833462" y="278606"/>
                  </a:cubicBezTo>
                  <a:cubicBezTo>
                    <a:pt x="4830604" y="283369"/>
                    <a:pt x="4826794" y="288131"/>
                    <a:pt x="4822984" y="294799"/>
                  </a:cubicBezTo>
                  <a:cubicBezTo>
                    <a:pt x="4821079" y="297656"/>
                    <a:pt x="4819174" y="301466"/>
                    <a:pt x="4816316" y="304324"/>
                  </a:cubicBezTo>
                  <a:cubicBezTo>
                    <a:pt x="4814412" y="308134"/>
                    <a:pt x="4812506" y="311944"/>
                    <a:pt x="4809649" y="315754"/>
                  </a:cubicBezTo>
                  <a:cubicBezTo>
                    <a:pt x="4809649" y="316706"/>
                    <a:pt x="4808697" y="317659"/>
                    <a:pt x="4807744" y="318611"/>
                  </a:cubicBezTo>
                  <a:cubicBezTo>
                    <a:pt x="4807744" y="309086"/>
                    <a:pt x="4807744" y="304324"/>
                    <a:pt x="4807744" y="304324"/>
                  </a:cubicBezTo>
                  <a:cubicBezTo>
                    <a:pt x="4807744" y="304324"/>
                    <a:pt x="4805839" y="312896"/>
                    <a:pt x="4803934" y="327184"/>
                  </a:cubicBezTo>
                  <a:cubicBezTo>
                    <a:pt x="4801076" y="331946"/>
                    <a:pt x="4798219" y="336709"/>
                    <a:pt x="4795362" y="342424"/>
                  </a:cubicBezTo>
                  <a:cubicBezTo>
                    <a:pt x="4795362" y="335756"/>
                    <a:pt x="4795362" y="330041"/>
                    <a:pt x="4795362" y="324326"/>
                  </a:cubicBezTo>
                  <a:cubicBezTo>
                    <a:pt x="4795362" y="319564"/>
                    <a:pt x="4795362" y="315754"/>
                    <a:pt x="4795362" y="311944"/>
                  </a:cubicBezTo>
                  <a:cubicBezTo>
                    <a:pt x="4796314" y="308134"/>
                    <a:pt x="4796314" y="305276"/>
                    <a:pt x="4796314" y="302419"/>
                  </a:cubicBezTo>
                  <a:cubicBezTo>
                    <a:pt x="4796314" y="300514"/>
                    <a:pt x="4796314" y="299561"/>
                    <a:pt x="4797266" y="297656"/>
                  </a:cubicBezTo>
                  <a:cubicBezTo>
                    <a:pt x="4799172" y="286226"/>
                    <a:pt x="4802029" y="274796"/>
                    <a:pt x="4803934" y="264319"/>
                  </a:cubicBezTo>
                  <a:cubicBezTo>
                    <a:pt x="4811554" y="221456"/>
                    <a:pt x="4815364" y="192881"/>
                    <a:pt x="4815364" y="192881"/>
                  </a:cubicBezTo>
                  <a:cubicBezTo>
                    <a:pt x="4815364" y="192881"/>
                    <a:pt x="4804887" y="220504"/>
                    <a:pt x="4792504" y="262414"/>
                  </a:cubicBezTo>
                  <a:cubicBezTo>
                    <a:pt x="4791551" y="264319"/>
                    <a:pt x="4791551" y="266224"/>
                    <a:pt x="4790599" y="268129"/>
                  </a:cubicBezTo>
                  <a:cubicBezTo>
                    <a:pt x="4788694" y="256699"/>
                    <a:pt x="4788694" y="250031"/>
                    <a:pt x="4788694" y="250031"/>
                  </a:cubicBezTo>
                  <a:cubicBezTo>
                    <a:pt x="4788694" y="250031"/>
                    <a:pt x="4788694" y="257651"/>
                    <a:pt x="4787741" y="270986"/>
                  </a:cubicBezTo>
                  <a:cubicBezTo>
                    <a:pt x="4787741" y="273844"/>
                    <a:pt x="4787741" y="277654"/>
                    <a:pt x="4787741" y="281464"/>
                  </a:cubicBezTo>
                  <a:cubicBezTo>
                    <a:pt x="4785837" y="287179"/>
                    <a:pt x="4783931" y="292894"/>
                    <a:pt x="4782979" y="299561"/>
                  </a:cubicBezTo>
                  <a:cubicBezTo>
                    <a:pt x="4782979" y="297656"/>
                    <a:pt x="4782979" y="295751"/>
                    <a:pt x="4782979" y="293846"/>
                  </a:cubicBezTo>
                  <a:cubicBezTo>
                    <a:pt x="4783931" y="282416"/>
                    <a:pt x="4783931" y="271939"/>
                    <a:pt x="4784884" y="263366"/>
                  </a:cubicBezTo>
                  <a:cubicBezTo>
                    <a:pt x="4785837" y="253841"/>
                    <a:pt x="4785837" y="246221"/>
                    <a:pt x="4786789" y="239554"/>
                  </a:cubicBezTo>
                  <a:cubicBezTo>
                    <a:pt x="4788694" y="226219"/>
                    <a:pt x="4789647" y="218599"/>
                    <a:pt x="4789647" y="218599"/>
                  </a:cubicBezTo>
                  <a:cubicBezTo>
                    <a:pt x="4789647" y="218599"/>
                    <a:pt x="4787741" y="226219"/>
                    <a:pt x="4782979" y="238601"/>
                  </a:cubicBezTo>
                  <a:cubicBezTo>
                    <a:pt x="4781074" y="245269"/>
                    <a:pt x="4779169" y="252889"/>
                    <a:pt x="4777264" y="262414"/>
                  </a:cubicBezTo>
                  <a:cubicBezTo>
                    <a:pt x="4776312" y="264319"/>
                    <a:pt x="4776312" y="266224"/>
                    <a:pt x="4776312" y="269081"/>
                  </a:cubicBezTo>
                  <a:cubicBezTo>
                    <a:pt x="4774406" y="257651"/>
                    <a:pt x="4773454" y="251936"/>
                    <a:pt x="4773454" y="251936"/>
                  </a:cubicBezTo>
                  <a:cubicBezTo>
                    <a:pt x="4773454" y="251936"/>
                    <a:pt x="4773454" y="264319"/>
                    <a:pt x="4773454" y="284321"/>
                  </a:cubicBezTo>
                  <a:cubicBezTo>
                    <a:pt x="4772501" y="287179"/>
                    <a:pt x="4772501" y="290989"/>
                    <a:pt x="4771549" y="293846"/>
                  </a:cubicBezTo>
                  <a:cubicBezTo>
                    <a:pt x="4771549" y="294799"/>
                    <a:pt x="4771549" y="294799"/>
                    <a:pt x="4771549" y="295751"/>
                  </a:cubicBezTo>
                  <a:cubicBezTo>
                    <a:pt x="4769644" y="273844"/>
                    <a:pt x="4767739" y="260509"/>
                    <a:pt x="4767739" y="260509"/>
                  </a:cubicBezTo>
                  <a:cubicBezTo>
                    <a:pt x="4767739" y="260509"/>
                    <a:pt x="4765834" y="274796"/>
                    <a:pt x="4764881" y="297656"/>
                  </a:cubicBezTo>
                  <a:cubicBezTo>
                    <a:pt x="4762024" y="290036"/>
                    <a:pt x="4758214" y="283369"/>
                    <a:pt x="4755356" y="276701"/>
                  </a:cubicBezTo>
                  <a:cubicBezTo>
                    <a:pt x="4753451" y="273844"/>
                    <a:pt x="4752499" y="271939"/>
                    <a:pt x="4750594" y="270034"/>
                  </a:cubicBezTo>
                  <a:cubicBezTo>
                    <a:pt x="4753451" y="260509"/>
                    <a:pt x="4755356" y="251936"/>
                    <a:pt x="4758214" y="243364"/>
                  </a:cubicBezTo>
                  <a:cubicBezTo>
                    <a:pt x="4767739" y="209074"/>
                    <a:pt x="4774406" y="180499"/>
                    <a:pt x="4780122" y="161449"/>
                  </a:cubicBezTo>
                  <a:cubicBezTo>
                    <a:pt x="4784884" y="141446"/>
                    <a:pt x="4787741" y="130016"/>
                    <a:pt x="4787741" y="130016"/>
                  </a:cubicBezTo>
                  <a:cubicBezTo>
                    <a:pt x="4787741" y="130016"/>
                    <a:pt x="4782979" y="140494"/>
                    <a:pt x="4776312" y="160496"/>
                  </a:cubicBezTo>
                  <a:cubicBezTo>
                    <a:pt x="4769644" y="179546"/>
                    <a:pt x="4759166" y="207169"/>
                    <a:pt x="4747737" y="240506"/>
                  </a:cubicBezTo>
                  <a:cubicBezTo>
                    <a:pt x="4745831" y="246221"/>
                    <a:pt x="4743926" y="251936"/>
                    <a:pt x="4742022" y="257651"/>
                  </a:cubicBezTo>
                  <a:cubicBezTo>
                    <a:pt x="4742022" y="257651"/>
                    <a:pt x="4742022" y="257651"/>
                    <a:pt x="4742022" y="257651"/>
                  </a:cubicBezTo>
                  <a:cubicBezTo>
                    <a:pt x="4737259" y="251936"/>
                    <a:pt x="4732497" y="248126"/>
                    <a:pt x="4727734" y="244316"/>
                  </a:cubicBezTo>
                  <a:cubicBezTo>
                    <a:pt x="4725829" y="242411"/>
                    <a:pt x="4722972" y="241459"/>
                    <a:pt x="4721066" y="240506"/>
                  </a:cubicBezTo>
                  <a:cubicBezTo>
                    <a:pt x="4719162" y="239554"/>
                    <a:pt x="4717256" y="238601"/>
                    <a:pt x="4716304" y="238601"/>
                  </a:cubicBezTo>
                  <a:cubicBezTo>
                    <a:pt x="4713447" y="237649"/>
                    <a:pt x="4712494" y="237649"/>
                    <a:pt x="4712494" y="237649"/>
                  </a:cubicBezTo>
                  <a:cubicBezTo>
                    <a:pt x="4712494" y="237649"/>
                    <a:pt x="4713447" y="238601"/>
                    <a:pt x="4716304" y="239554"/>
                  </a:cubicBezTo>
                  <a:cubicBezTo>
                    <a:pt x="4719162" y="240506"/>
                    <a:pt x="4722019" y="243364"/>
                    <a:pt x="4725829" y="246221"/>
                  </a:cubicBezTo>
                  <a:cubicBezTo>
                    <a:pt x="4729639" y="250031"/>
                    <a:pt x="4733449" y="254794"/>
                    <a:pt x="4736306" y="260509"/>
                  </a:cubicBezTo>
                  <a:cubicBezTo>
                    <a:pt x="4737259" y="262414"/>
                    <a:pt x="4738212" y="264319"/>
                    <a:pt x="4739164" y="266224"/>
                  </a:cubicBezTo>
                  <a:cubicBezTo>
                    <a:pt x="4736306" y="274796"/>
                    <a:pt x="4732497" y="284321"/>
                    <a:pt x="4729639" y="293846"/>
                  </a:cubicBezTo>
                  <a:cubicBezTo>
                    <a:pt x="4729639" y="294799"/>
                    <a:pt x="4729639" y="294799"/>
                    <a:pt x="4728687" y="295751"/>
                  </a:cubicBezTo>
                  <a:cubicBezTo>
                    <a:pt x="4728687" y="295751"/>
                    <a:pt x="4728687" y="295751"/>
                    <a:pt x="4728687" y="294799"/>
                  </a:cubicBezTo>
                  <a:cubicBezTo>
                    <a:pt x="4728687" y="291941"/>
                    <a:pt x="4728687" y="290989"/>
                    <a:pt x="4728687" y="290989"/>
                  </a:cubicBezTo>
                  <a:cubicBezTo>
                    <a:pt x="4728687" y="290989"/>
                    <a:pt x="4728687" y="291941"/>
                    <a:pt x="4727734" y="293846"/>
                  </a:cubicBezTo>
                  <a:cubicBezTo>
                    <a:pt x="4723924" y="285274"/>
                    <a:pt x="4720114" y="277654"/>
                    <a:pt x="4717256" y="270986"/>
                  </a:cubicBezTo>
                  <a:cubicBezTo>
                    <a:pt x="4716304" y="269081"/>
                    <a:pt x="4715351" y="267176"/>
                    <a:pt x="4714399" y="265271"/>
                  </a:cubicBezTo>
                  <a:cubicBezTo>
                    <a:pt x="4715351" y="257651"/>
                    <a:pt x="4716304" y="252889"/>
                    <a:pt x="4716304" y="252889"/>
                  </a:cubicBezTo>
                  <a:cubicBezTo>
                    <a:pt x="4716304" y="252889"/>
                    <a:pt x="4715351" y="256699"/>
                    <a:pt x="4713447" y="262414"/>
                  </a:cubicBezTo>
                  <a:cubicBezTo>
                    <a:pt x="4708684" y="252889"/>
                    <a:pt x="4706779" y="248126"/>
                    <a:pt x="4706779" y="248126"/>
                  </a:cubicBezTo>
                  <a:cubicBezTo>
                    <a:pt x="4706779" y="248126"/>
                    <a:pt x="4708684" y="254794"/>
                    <a:pt x="4712494" y="267176"/>
                  </a:cubicBezTo>
                  <a:cubicBezTo>
                    <a:pt x="4711541" y="270034"/>
                    <a:pt x="4710589" y="273844"/>
                    <a:pt x="4708684" y="277654"/>
                  </a:cubicBezTo>
                  <a:cubicBezTo>
                    <a:pt x="4700112" y="251936"/>
                    <a:pt x="4694397" y="236696"/>
                    <a:pt x="4694397" y="236696"/>
                  </a:cubicBezTo>
                  <a:cubicBezTo>
                    <a:pt x="4694397" y="236696"/>
                    <a:pt x="4697254" y="258604"/>
                    <a:pt x="4702969" y="293846"/>
                  </a:cubicBezTo>
                  <a:cubicBezTo>
                    <a:pt x="4700112" y="304324"/>
                    <a:pt x="4696301" y="317659"/>
                    <a:pt x="4691539" y="331946"/>
                  </a:cubicBezTo>
                  <a:cubicBezTo>
                    <a:pt x="4691539" y="330994"/>
                    <a:pt x="4690587" y="330041"/>
                    <a:pt x="4690587" y="329089"/>
                  </a:cubicBezTo>
                  <a:cubicBezTo>
                    <a:pt x="4685824" y="319564"/>
                    <a:pt x="4682966" y="313849"/>
                    <a:pt x="4682966" y="313849"/>
                  </a:cubicBezTo>
                  <a:cubicBezTo>
                    <a:pt x="4682966" y="313849"/>
                    <a:pt x="4683919" y="316706"/>
                    <a:pt x="4684872" y="322421"/>
                  </a:cubicBezTo>
                  <a:cubicBezTo>
                    <a:pt x="4684872" y="322421"/>
                    <a:pt x="4684872" y="322421"/>
                    <a:pt x="4684872" y="322421"/>
                  </a:cubicBezTo>
                  <a:cubicBezTo>
                    <a:pt x="4676299" y="310991"/>
                    <a:pt x="4671537" y="304324"/>
                    <a:pt x="4671537" y="304324"/>
                  </a:cubicBezTo>
                  <a:cubicBezTo>
                    <a:pt x="4671537" y="304324"/>
                    <a:pt x="4675347" y="311944"/>
                    <a:pt x="4682014" y="324326"/>
                  </a:cubicBezTo>
                  <a:cubicBezTo>
                    <a:pt x="4683919" y="328136"/>
                    <a:pt x="4686776" y="332899"/>
                    <a:pt x="4688681" y="337661"/>
                  </a:cubicBezTo>
                  <a:cubicBezTo>
                    <a:pt x="4688681" y="338614"/>
                    <a:pt x="4688681" y="339566"/>
                    <a:pt x="4689634" y="340519"/>
                  </a:cubicBezTo>
                  <a:cubicBezTo>
                    <a:pt x="4687729" y="349091"/>
                    <a:pt x="4684872" y="356711"/>
                    <a:pt x="4682966" y="366236"/>
                  </a:cubicBezTo>
                  <a:cubicBezTo>
                    <a:pt x="4681062" y="364331"/>
                    <a:pt x="4680109" y="361474"/>
                    <a:pt x="4678204" y="359569"/>
                  </a:cubicBezTo>
                  <a:cubicBezTo>
                    <a:pt x="4675347" y="355759"/>
                    <a:pt x="4671537" y="351949"/>
                    <a:pt x="4669631" y="349091"/>
                  </a:cubicBezTo>
                  <a:cubicBezTo>
                    <a:pt x="4669631" y="349091"/>
                    <a:pt x="4669631" y="349091"/>
                    <a:pt x="4668679" y="348139"/>
                  </a:cubicBezTo>
                  <a:cubicBezTo>
                    <a:pt x="4669631" y="341471"/>
                    <a:pt x="4669631" y="335756"/>
                    <a:pt x="4669631" y="330994"/>
                  </a:cubicBezTo>
                  <a:cubicBezTo>
                    <a:pt x="4670584" y="318611"/>
                    <a:pt x="4669631" y="310991"/>
                    <a:pt x="4669631" y="310991"/>
                  </a:cubicBezTo>
                  <a:cubicBezTo>
                    <a:pt x="4669631" y="310991"/>
                    <a:pt x="4669631" y="311944"/>
                    <a:pt x="4669631" y="313849"/>
                  </a:cubicBezTo>
                  <a:cubicBezTo>
                    <a:pt x="4669631" y="310039"/>
                    <a:pt x="4670584" y="305276"/>
                    <a:pt x="4670584" y="301466"/>
                  </a:cubicBezTo>
                  <a:cubicBezTo>
                    <a:pt x="4670584" y="296704"/>
                    <a:pt x="4670584" y="291941"/>
                    <a:pt x="4670584" y="287179"/>
                  </a:cubicBezTo>
                  <a:cubicBezTo>
                    <a:pt x="4672489" y="282416"/>
                    <a:pt x="4673441" y="278606"/>
                    <a:pt x="4675347" y="274796"/>
                  </a:cubicBezTo>
                  <a:cubicBezTo>
                    <a:pt x="4683919" y="259556"/>
                    <a:pt x="4689634" y="250984"/>
                    <a:pt x="4689634" y="250984"/>
                  </a:cubicBezTo>
                  <a:cubicBezTo>
                    <a:pt x="4689634" y="250984"/>
                    <a:pt x="4686776" y="254794"/>
                    <a:pt x="4681062" y="262414"/>
                  </a:cubicBezTo>
                  <a:cubicBezTo>
                    <a:pt x="4684872" y="252889"/>
                    <a:pt x="4686776" y="248126"/>
                    <a:pt x="4686776" y="248126"/>
                  </a:cubicBezTo>
                  <a:cubicBezTo>
                    <a:pt x="4686776" y="248126"/>
                    <a:pt x="4682966" y="254794"/>
                    <a:pt x="4675347" y="265271"/>
                  </a:cubicBezTo>
                  <a:cubicBezTo>
                    <a:pt x="4673441" y="267176"/>
                    <a:pt x="4672489" y="270034"/>
                    <a:pt x="4670584" y="272891"/>
                  </a:cubicBezTo>
                  <a:cubicBezTo>
                    <a:pt x="4670584" y="270986"/>
                    <a:pt x="4670584" y="270034"/>
                    <a:pt x="4670584" y="268129"/>
                  </a:cubicBezTo>
                  <a:cubicBezTo>
                    <a:pt x="4669631" y="261461"/>
                    <a:pt x="4669631" y="255746"/>
                    <a:pt x="4668679" y="250984"/>
                  </a:cubicBezTo>
                  <a:cubicBezTo>
                    <a:pt x="4668679" y="250031"/>
                    <a:pt x="4668679" y="248126"/>
                    <a:pt x="4669631" y="247174"/>
                  </a:cubicBezTo>
                  <a:cubicBezTo>
                    <a:pt x="4671537" y="230981"/>
                    <a:pt x="4671537" y="222409"/>
                    <a:pt x="4671537" y="222409"/>
                  </a:cubicBezTo>
                  <a:cubicBezTo>
                    <a:pt x="4671537" y="222409"/>
                    <a:pt x="4671537" y="224314"/>
                    <a:pt x="4670584" y="229076"/>
                  </a:cubicBezTo>
                  <a:cubicBezTo>
                    <a:pt x="4669631" y="231934"/>
                    <a:pt x="4668679" y="236696"/>
                    <a:pt x="4666774" y="242411"/>
                  </a:cubicBezTo>
                  <a:cubicBezTo>
                    <a:pt x="4666774" y="242411"/>
                    <a:pt x="4666774" y="242411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5822" y="235744"/>
                    <a:pt x="4663916" y="230981"/>
                    <a:pt x="4662012" y="228124"/>
                  </a:cubicBezTo>
                  <a:cubicBezTo>
                    <a:pt x="4661059" y="224314"/>
                    <a:pt x="4660106" y="222409"/>
                    <a:pt x="4660106" y="222409"/>
                  </a:cubicBezTo>
                  <a:cubicBezTo>
                    <a:pt x="4660106" y="222409"/>
                    <a:pt x="4660106" y="224314"/>
                    <a:pt x="4661059" y="228124"/>
                  </a:cubicBezTo>
                  <a:cubicBezTo>
                    <a:pt x="4662012" y="231934"/>
                    <a:pt x="4662964" y="237649"/>
                    <a:pt x="4662964" y="244316"/>
                  </a:cubicBezTo>
                  <a:cubicBezTo>
                    <a:pt x="4662964" y="245269"/>
                    <a:pt x="4662964" y="245269"/>
                    <a:pt x="4662964" y="246221"/>
                  </a:cubicBezTo>
                  <a:cubicBezTo>
                    <a:pt x="4662964" y="246221"/>
                    <a:pt x="4662964" y="246221"/>
                    <a:pt x="4662964" y="246221"/>
                  </a:cubicBezTo>
                  <a:cubicBezTo>
                    <a:pt x="4660106" y="250031"/>
                    <a:pt x="4657249" y="254794"/>
                    <a:pt x="4654391" y="262414"/>
                  </a:cubicBezTo>
                  <a:cubicBezTo>
                    <a:pt x="4653439" y="265271"/>
                    <a:pt x="4652487" y="268129"/>
                    <a:pt x="4650581" y="271939"/>
                  </a:cubicBezTo>
                  <a:cubicBezTo>
                    <a:pt x="4649629" y="267176"/>
                    <a:pt x="4647724" y="264319"/>
                    <a:pt x="4646772" y="261461"/>
                  </a:cubicBezTo>
                  <a:cubicBezTo>
                    <a:pt x="4646772" y="260509"/>
                    <a:pt x="4645819" y="259556"/>
                    <a:pt x="4645819" y="259556"/>
                  </a:cubicBezTo>
                  <a:cubicBezTo>
                    <a:pt x="4645819" y="257651"/>
                    <a:pt x="4646772" y="255746"/>
                    <a:pt x="4646772" y="253841"/>
                  </a:cubicBezTo>
                  <a:cubicBezTo>
                    <a:pt x="4648676" y="243364"/>
                    <a:pt x="4650581" y="234791"/>
                    <a:pt x="4653439" y="227171"/>
                  </a:cubicBezTo>
                  <a:cubicBezTo>
                    <a:pt x="4657249" y="212884"/>
                    <a:pt x="4660106" y="204311"/>
                    <a:pt x="4660106" y="204311"/>
                  </a:cubicBezTo>
                  <a:cubicBezTo>
                    <a:pt x="4660106" y="204311"/>
                    <a:pt x="4656297" y="211931"/>
                    <a:pt x="4650581" y="226219"/>
                  </a:cubicBezTo>
                  <a:cubicBezTo>
                    <a:pt x="4647724" y="232886"/>
                    <a:pt x="4643914" y="241459"/>
                    <a:pt x="4641056" y="251936"/>
                  </a:cubicBezTo>
                  <a:cubicBezTo>
                    <a:pt x="4639151" y="256699"/>
                    <a:pt x="4637247" y="261461"/>
                    <a:pt x="4636294" y="267176"/>
                  </a:cubicBezTo>
                  <a:cubicBezTo>
                    <a:pt x="4636294" y="264319"/>
                    <a:pt x="4636294" y="261461"/>
                    <a:pt x="4636294" y="259556"/>
                  </a:cubicBezTo>
                  <a:cubicBezTo>
                    <a:pt x="4636294" y="251936"/>
                    <a:pt x="4637247" y="246221"/>
                    <a:pt x="4638199" y="242411"/>
                  </a:cubicBezTo>
                  <a:cubicBezTo>
                    <a:pt x="4639151" y="238601"/>
                    <a:pt x="4639151" y="235744"/>
                    <a:pt x="4639151" y="235744"/>
                  </a:cubicBezTo>
                  <a:cubicBezTo>
                    <a:pt x="4639151" y="235744"/>
                    <a:pt x="4638199" y="237649"/>
                    <a:pt x="4637247" y="241459"/>
                  </a:cubicBezTo>
                  <a:cubicBezTo>
                    <a:pt x="4636294" y="245269"/>
                    <a:pt x="4633437" y="250984"/>
                    <a:pt x="4632484" y="258604"/>
                  </a:cubicBezTo>
                  <a:cubicBezTo>
                    <a:pt x="4632484" y="258604"/>
                    <a:pt x="4632484" y="258604"/>
                    <a:pt x="4632484" y="258604"/>
                  </a:cubicBezTo>
                  <a:cubicBezTo>
                    <a:pt x="4631531" y="255746"/>
                    <a:pt x="4631531" y="254794"/>
                    <a:pt x="4631531" y="254794"/>
                  </a:cubicBezTo>
                  <a:cubicBezTo>
                    <a:pt x="4631531" y="254794"/>
                    <a:pt x="4631531" y="256699"/>
                    <a:pt x="4632484" y="259556"/>
                  </a:cubicBezTo>
                  <a:cubicBezTo>
                    <a:pt x="4630579" y="267176"/>
                    <a:pt x="4629626" y="275749"/>
                    <a:pt x="4628674" y="285274"/>
                  </a:cubicBezTo>
                  <a:cubicBezTo>
                    <a:pt x="4628674" y="288131"/>
                    <a:pt x="4628674" y="290989"/>
                    <a:pt x="4628674" y="293846"/>
                  </a:cubicBezTo>
                  <a:cubicBezTo>
                    <a:pt x="4627722" y="296704"/>
                    <a:pt x="4626769" y="300514"/>
                    <a:pt x="4625816" y="303371"/>
                  </a:cubicBezTo>
                  <a:cubicBezTo>
                    <a:pt x="4619149" y="298609"/>
                    <a:pt x="4614387" y="295751"/>
                    <a:pt x="4610576" y="293846"/>
                  </a:cubicBezTo>
                  <a:cubicBezTo>
                    <a:pt x="4606766" y="291941"/>
                    <a:pt x="4604862" y="290989"/>
                    <a:pt x="4604862" y="290989"/>
                  </a:cubicBezTo>
                  <a:cubicBezTo>
                    <a:pt x="4604862" y="290989"/>
                    <a:pt x="4606766" y="291941"/>
                    <a:pt x="4610576" y="294799"/>
                  </a:cubicBezTo>
                  <a:cubicBezTo>
                    <a:pt x="4614387" y="296704"/>
                    <a:pt x="4619149" y="301466"/>
                    <a:pt x="4624864" y="307181"/>
                  </a:cubicBezTo>
                  <a:cubicBezTo>
                    <a:pt x="4624864" y="307181"/>
                    <a:pt x="4624864" y="307181"/>
                    <a:pt x="4625816" y="308134"/>
                  </a:cubicBezTo>
                  <a:cubicBezTo>
                    <a:pt x="4624864" y="313849"/>
                    <a:pt x="4622959" y="319564"/>
                    <a:pt x="4622006" y="325279"/>
                  </a:cubicBezTo>
                  <a:cubicBezTo>
                    <a:pt x="4621054" y="330994"/>
                    <a:pt x="4620101" y="337661"/>
                    <a:pt x="4619149" y="343376"/>
                  </a:cubicBezTo>
                  <a:cubicBezTo>
                    <a:pt x="4615339" y="330041"/>
                    <a:pt x="4611529" y="317659"/>
                    <a:pt x="4607719" y="306229"/>
                  </a:cubicBezTo>
                  <a:cubicBezTo>
                    <a:pt x="4605814" y="300514"/>
                    <a:pt x="4604862" y="295751"/>
                    <a:pt x="4602956" y="290989"/>
                  </a:cubicBezTo>
                  <a:cubicBezTo>
                    <a:pt x="4602004" y="282416"/>
                    <a:pt x="4601051" y="274796"/>
                    <a:pt x="4601051" y="269081"/>
                  </a:cubicBezTo>
                  <a:cubicBezTo>
                    <a:pt x="4599147" y="255746"/>
                    <a:pt x="4599147" y="248126"/>
                    <a:pt x="4599147" y="248126"/>
                  </a:cubicBezTo>
                  <a:cubicBezTo>
                    <a:pt x="4599147" y="248126"/>
                    <a:pt x="4598194" y="255746"/>
                    <a:pt x="4597241" y="269081"/>
                  </a:cubicBezTo>
                  <a:cubicBezTo>
                    <a:pt x="4597241" y="270034"/>
                    <a:pt x="4597241" y="270986"/>
                    <a:pt x="4597241" y="271939"/>
                  </a:cubicBezTo>
                  <a:cubicBezTo>
                    <a:pt x="4594384" y="263366"/>
                    <a:pt x="4591526" y="255746"/>
                    <a:pt x="4589622" y="250031"/>
                  </a:cubicBezTo>
                  <a:cubicBezTo>
                    <a:pt x="4589622" y="247174"/>
                    <a:pt x="4589622" y="244316"/>
                    <a:pt x="4589622" y="240506"/>
                  </a:cubicBezTo>
                  <a:cubicBezTo>
                    <a:pt x="4590574" y="225266"/>
                    <a:pt x="4590574" y="210979"/>
                    <a:pt x="4590574" y="197644"/>
                  </a:cubicBezTo>
                  <a:cubicBezTo>
                    <a:pt x="4591526" y="144304"/>
                    <a:pt x="4590574" y="109061"/>
                    <a:pt x="4590574" y="109061"/>
                  </a:cubicBezTo>
                  <a:cubicBezTo>
                    <a:pt x="4590574" y="109061"/>
                    <a:pt x="4584859" y="144304"/>
                    <a:pt x="4579144" y="197644"/>
                  </a:cubicBezTo>
                  <a:cubicBezTo>
                    <a:pt x="4578191" y="210979"/>
                    <a:pt x="4576287" y="225266"/>
                    <a:pt x="4574381" y="240506"/>
                  </a:cubicBezTo>
                  <a:cubicBezTo>
                    <a:pt x="4573429" y="245269"/>
                    <a:pt x="4573429" y="250984"/>
                    <a:pt x="4573429" y="256699"/>
                  </a:cubicBezTo>
                  <a:cubicBezTo>
                    <a:pt x="4573429" y="256699"/>
                    <a:pt x="4572476" y="257651"/>
                    <a:pt x="4572476" y="257651"/>
                  </a:cubicBezTo>
                  <a:cubicBezTo>
                    <a:pt x="4569619" y="259556"/>
                    <a:pt x="4566762" y="262414"/>
                    <a:pt x="4563904" y="265271"/>
                  </a:cubicBezTo>
                  <a:cubicBezTo>
                    <a:pt x="4563904" y="265271"/>
                    <a:pt x="4563904" y="264319"/>
                    <a:pt x="4563904" y="264319"/>
                  </a:cubicBezTo>
                  <a:cubicBezTo>
                    <a:pt x="4561999" y="261461"/>
                    <a:pt x="4560094" y="258604"/>
                    <a:pt x="4559141" y="255746"/>
                  </a:cubicBezTo>
                  <a:cubicBezTo>
                    <a:pt x="4559141" y="253841"/>
                    <a:pt x="4560094" y="250984"/>
                    <a:pt x="4560094" y="249079"/>
                  </a:cubicBezTo>
                  <a:cubicBezTo>
                    <a:pt x="4570572" y="195739"/>
                    <a:pt x="4576287" y="159544"/>
                    <a:pt x="4576287" y="159544"/>
                  </a:cubicBezTo>
                  <a:cubicBezTo>
                    <a:pt x="4576287" y="159544"/>
                    <a:pt x="4564856" y="192881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4316"/>
                    <a:pt x="4549616" y="245269"/>
                    <a:pt x="4549616" y="246221"/>
                  </a:cubicBezTo>
                  <a:cubicBezTo>
                    <a:pt x="4549616" y="247174"/>
                    <a:pt x="4549616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4854" y="261461"/>
                    <a:pt x="4540091" y="276701"/>
                    <a:pt x="4536281" y="292894"/>
                  </a:cubicBezTo>
                  <a:cubicBezTo>
                    <a:pt x="4534376" y="261461"/>
                    <a:pt x="4531519" y="241459"/>
                    <a:pt x="4531519" y="241459"/>
                  </a:cubicBezTo>
                  <a:cubicBezTo>
                    <a:pt x="4531519" y="241459"/>
                    <a:pt x="4527709" y="266224"/>
                    <a:pt x="4525804" y="303371"/>
                  </a:cubicBezTo>
                  <a:cubicBezTo>
                    <a:pt x="4525804" y="305276"/>
                    <a:pt x="4525804" y="307181"/>
                    <a:pt x="4525804" y="309086"/>
                  </a:cubicBezTo>
                  <a:cubicBezTo>
                    <a:pt x="4524851" y="308134"/>
                    <a:pt x="4524851" y="308134"/>
                    <a:pt x="4524851" y="308134"/>
                  </a:cubicBezTo>
                  <a:cubicBezTo>
                    <a:pt x="4524851" y="308134"/>
                    <a:pt x="4524851" y="309086"/>
                    <a:pt x="4525804" y="310039"/>
                  </a:cubicBezTo>
                  <a:cubicBezTo>
                    <a:pt x="4524851" y="317659"/>
                    <a:pt x="4524851" y="325279"/>
                    <a:pt x="4523899" y="333851"/>
                  </a:cubicBezTo>
                  <a:cubicBezTo>
                    <a:pt x="4523899" y="334804"/>
                    <a:pt x="4523899" y="336709"/>
                    <a:pt x="4523899" y="337661"/>
                  </a:cubicBezTo>
                  <a:cubicBezTo>
                    <a:pt x="4523899" y="338614"/>
                    <a:pt x="4523899" y="338614"/>
                    <a:pt x="4522947" y="339566"/>
                  </a:cubicBezTo>
                  <a:cubicBezTo>
                    <a:pt x="4521041" y="333851"/>
                    <a:pt x="4519137" y="328136"/>
                    <a:pt x="4517231" y="322421"/>
                  </a:cubicBezTo>
                  <a:cubicBezTo>
                    <a:pt x="4516279" y="314801"/>
                    <a:pt x="4515326" y="307181"/>
                    <a:pt x="4514374" y="301466"/>
                  </a:cubicBezTo>
                  <a:cubicBezTo>
                    <a:pt x="4515326" y="299561"/>
                    <a:pt x="4516279" y="298609"/>
                    <a:pt x="4517231" y="297656"/>
                  </a:cubicBezTo>
                  <a:cubicBezTo>
                    <a:pt x="4520089" y="293846"/>
                    <a:pt x="4521041" y="291941"/>
                    <a:pt x="4521041" y="291941"/>
                  </a:cubicBezTo>
                  <a:cubicBezTo>
                    <a:pt x="4521041" y="291941"/>
                    <a:pt x="4519137" y="293846"/>
                    <a:pt x="4516279" y="297656"/>
                  </a:cubicBezTo>
                  <a:cubicBezTo>
                    <a:pt x="4515326" y="298609"/>
                    <a:pt x="4515326" y="299561"/>
                    <a:pt x="4514374" y="300514"/>
                  </a:cubicBezTo>
                  <a:cubicBezTo>
                    <a:pt x="4514374" y="299561"/>
                    <a:pt x="4514374" y="299561"/>
                    <a:pt x="4514374" y="298609"/>
                  </a:cubicBezTo>
                  <a:cubicBezTo>
                    <a:pt x="4515326" y="296704"/>
                    <a:pt x="4516279" y="294799"/>
                    <a:pt x="4517231" y="293846"/>
                  </a:cubicBezTo>
                  <a:cubicBezTo>
                    <a:pt x="4519137" y="290036"/>
                    <a:pt x="4520089" y="288131"/>
                    <a:pt x="4520089" y="288131"/>
                  </a:cubicBezTo>
                  <a:cubicBezTo>
                    <a:pt x="4520089" y="288131"/>
                    <a:pt x="4519137" y="290036"/>
                    <a:pt x="4516279" y="292894"/>
                  </a:cubicBezTo>
                  <a:cubicBezTo>
                    <a:pt x="4515326" y="293846"/>
                    <a:pt x="4515326" y="294799"/>
                    <a:pt x="4514374" y="295751"/>
                  </a:cubicBezTo>
                  <a:cubicBezTo>
                    <a:pt x="4513422" y="290036"/>
                    <a:pt x="4512469" y="285274"/>
                    <a:pt x="4512469" y="281464"/>
                  </a:cubicBezTo>
                  <a:cubicBezTo>
                    <a:pt x="4511516" y="272891"/>
                    <a:pt x="4511516" y="268129"/>
                    <a:pt x="4511516" y="268129"/>
                  </a:cubicBezTo>
                  <a:cubicBezTo>
                    <a:pt x="4511516" y="268129"/>
                    <a:pt x="4511516" y="270034"/>
                    <a:pt x="4510564" y="272891"/>
                  </a:cubicBezTo>
                  <a:cubicBezTo>
                    <a:pt x="4508659" y="259556"/>
                    <a:pt x="4506754" y="250984"/>
                    <a:pt x="4506754" y="250984"/>
                  </a:cubicBezTo>
                  <a:cubicBezTo>
                    <a:pt x="4506754" y="250984"/>
                    <a:pt x="4506754" y="267176"/>
                    <a:pt x="4506754" y="292894"/>
                  </a:cubicBezTo>
                  <a:cubicBezTo>
                    <a:pt x="4504849" y="289084"/>
                    <a:pt x="4502944" y="285274"/>
                    <a:pt x="4501991" y="282416"/>
                  </a:cubicBezTo>
                  <a:cubicBezTo>
                    <a:pt x="4499134" y="276701"/>
                    <a:pt x="4496276" y="271939"/>
                    <a:pt x="4494372" y="267176"/>
                  </a:cubicBezTo>
                  <a:cubicBezTo>
                    <a:pt x="4491514" y="262414"/>
                    <a:pt x="4489609" y="258604"/>
                    <a:pt x="4486751" y="254794"/>
                  </a:cubicBezTo>
                  <a:cubicBezTo>
                    <a:pt x="4483894" y="250984"/>
                    <a:pt x="4481989" y="248126"/>
                    <a:pt x="4480084" y="245269"/>
                  </a:cubicBezTo>
                  <a:cubicBezTo>
                    <a:pt x="4478179" y="242411"/>
                    <a:pt x="4476274" y="240506"/>
                    <a:pt x="4474369" y="238601"/>
                  </a:cubicBezTo>
                  <a:cubicBezTo>
                    <a:pt x="4471512" y="235744"/>
                    <a:pt x="4470559" y="233839"/>
                    <a:pt x="4469606" y="233839"/>
                  </a:cubicBezTo>
                  <a:cubicBezTo>
                    <a:pt x="4470559" y="230981"/>
                    <a:pt x="4471512" y="228124"/>
                    <a:pt x="4471512" y="225266"/>
                  </a:cubicBezTo>
                  <a:cubicBezTo>
                    <a:pt x="4474369" y="214789"/>
                    <a:pt x="4476274" y="206216"/>
                    <a:pt x="4477226" y="198596"/>
                  </a:cubicBezTo>
                  <a:cubicBezTo>
                    <a:pt x="4480084" y="184309"/>
                    <a:pt x="4481037" y="175736"/>
                    <a:pt x="4481037" y="175736"/>
                  </a:cubicBezTo>
                  <a:cubicBezTo>
                    <a:pt x="4481037" y="175736"/>
                    <a:pt x="4478179" y="183356"/>
                    <a:pt x="4473416" y="197644"/>
                  </a:cubicBezTo>
                  <a:cubicBezTo>
                    <a:pt x="4471512" y="204311"/>
                    <a:pt x="4467701" y="212884"/>
                    <a:pt x="4463891" y="222409"/>
                  </a:cubicBezTo>
                  <a:cubicBezTo>
                    <a:pt x="4461034" y="229076"/>
                    <a:pt x="4458176" y="236696"/>
                    <a:pt x="4455319" y="244316"/>
                  </a:cubicBezTo>
                  <a:cubicBezTo>
                    <a:pt x="4454366" y="240506"/>
                    <a:pt x="4453414" y="237649"/>
                    <a:pt x="4453414" y="237649"/>
                  </a:cubicBezTo>
                  <a:cubicBezTo>
                    <a:pt x="4453414" y="237649"/>
                    <a:pt x="4453414" y="240506"/>
                    <a:pt x="4454366" y="247174"/>
                  </a:cubicBezTo>
                  <a:cubicBezTo>
                    <a:pt x="4453414" y="249079"/>
                    <a:pt x="4452462" y="251936"/>
                    <a:pt x="4451509" y="253841"/>
                  </a:cubicBezTo>
                  <a:cubicBezTo>
                    <a:pt x="4446747" y="265271"/>
                    <a:pt x="4441984" y="276701"/>
                    <a:pt x="4436269" y="289084"/>
                  </a:cubicBezTo>
                  <a:cubicBezTo>
                    <a:pt x="4436269" y="288131"/>
                    <a:pt x="4435316" y="288131"/>
                    <a:pt x="4435316" y="287179"/>
                  </a:cubicBezTo>
                  <a:cubicBezTo>
                    <a:pt x="4436269" y="283369"/>
                    <a:pt x="4437222" y="278606"/>
                    <a:pt x="4438174" y="274796"/>
                  </a:cubicBezTo>
                  <a:cubicBezTo>
                    <a:pt x="4440079" y="265271"/>
                    <a:pt x="4441984" y="255746"/>
                    <a:pt x="4444841" y="247174"/>
                  </a:cubicBezTo>
                  <a:cubicBezTo>
                    <a:pt x="4449604" y="229076"/>
                    <a:pt x="4452462" y="211931"/>
                    <a:pt x="4454366" y="195739"/>
                  </a:cubicBezTo>
                  <a:cubicBezTo>
                    <a:pt x="4457224" y="179546"/>
                    <a:pt x="4459129" y="165259"/>
                    <a:pt x="4460081" y="151924"/>
                  </a:cubicBezTo>
                  <a:cubicBezTo>
                    <a:pt x="4461034" y="145256"/>
                    <a:pt x="4461987" y="139541"/>
                    <a:pt x="4461987" y="133826"/>
                  </a:cubicBezTo>
                  <a:cubicBezTo>
                    <a:pt x="4461987" y="128111"/>
                    <a:pt x="4462939" y="123349"/>
                    <a:pt x="4462939" y="118586"/>
                  </a:cubicBezTo>
                  <a:cubicBezTo>
                    <a:pt x="4463891" y="99536"/>
                    <a:pt x="4463891" y="89059"/>
                    <a:pt x="4463891" y="89059"/>
                  </a:cubicBezTo>
                  <a:cubicBezTo>
                    <a:pt x="4463891" y="89059"/>
                    <a:pt x="4461987" y="99536"/>
                    <a:pt x="4458176" y="118586"/>
                  </a:cubicBezTo>
                  <a:cubicBezTo>
                    <a:pt x="4457224" y="123349"/>
                    <a:pt x="4456272" y="128111"/>
                    <a:pt x="4455319" y="133826"/>
                  </a:cubicBezTo>
                  <a:cubicBezTo>
                    <a:pt x="4454366" y="139541"/>
                    <a:pt x="4452462" y="145256"/>
                    <a:pt x="4451509" y="151924"/>
                  </a:cubicBezTo>
                  <a:cubicBezTo>
                    <a:pt x="4448651" y="164306"/>
                    <a:pt x="4445794" y="178594"/>
                    <a:pt x="4441984" y="194786"/>
                  </a:cubicBezTo>
                  <a:cubicBezTo>
                    <a:pt x="4438174" y="210026"/>
                    <a:pt x="4434364" y="227171"/>
                    <a:pt x="4428649" y="245269"/>
                  </a:cubicBezTo>
                  <a:cubicBezTo>
                    <a:pt x="4426744" y="252889"/>
                    <a:pt x="4423887" y="261461"/>
                    <a:pt x="4421981" y="269081"/>
                  </a:cubicBezTo>
                  <a:cubicBezTo>
                    <a:pt x="4419124" y="265271"/>
                    <a:pt x="4417219" y="261461"/>
                    <a:pt x="4414362" y="258604"/>
                  </a:cubicBezTo>
                  <a:cubicBezTo>
                    <a:pt x="4406741" y="247174"/>
                    <a:pt x="4400074" y="237649"/>
                    <a:pt x="4394359" y="230029"/>
                  </a:cubicBezTo>
                  <a:cubicBezTo>
                    <a:pt x="4391501" y="227171"/>
                    <a:pt x="4389597" y="224314"/>
                    <a:pt x="4387691" y="221456"/>
                  </a:cubicBezTo>
                  <a:cubicBezTo>
                    <a:pt x="4392454" y="195739"/>
                    <a:pt x="4395312" y="180499"/>
                    <a:pt x="4395312" y="180499"/>
                  </a:cubicBezTo>
                  <a:cubicBezTo>
                    <a:pt x="4395312" y="180499"/>
                    <a:pt x="4390549" y="193834"/>
                    <a:pt x="4382929" y="215741"/>
                  </a:cubicBezTo>
                  <a:cubicBezTo>
                    <a:pt x="4378166" y="209074"/>
                    <a:pt x="4375309" y="206216"/>
                    <a:pt x="4375309" y="206216"/>
                  </a:cubicBezTo>
                  <a:cubicBezTo>
                    <a:pt x="4375309" y="206216"/>
                    <a:pt x="4378166" y="210979"/>
                    <a:pt x="4381976" y="218599"/>
                  </a:cubicBezTo>
                  <a:cubicBezTo>
                    <a:pt x="4378166" y="230029"/>
                    <a:pt x="4374356" y="244316"/>
                    <a:pt x="4369594" y="259556"/>
                  </a:cubicBezTo>
                  <a:cubicBezTo>
                    <a:pt x="4368641" y="248126"/>
                    <a:pt x="4368641" y="241459"/>
                    <a:pt x="4368641" y="241459"/>
                  </a:cubicBezTo>
                  <a:cubicBezTo>
                    <a:pt x="4368641" y="241459"/>
                    <a:pt x="4367689" y="249079"/>
                    <a:pt x="4366737" y="263366"/>
                  </a:cubicBezTo>
                  <a:cubicBezTo>
                    <a:pt x="4366737" y="267176"/>
                    <a:pt x="4365784" y="270986"/>
                    <a:pt x="4365784" y="274796"/>
                  </a:cubicBezTo>
                  <a:cubicBezTo>
                    <a:pt x="4364831" y="277654"/>
                    <a:pt x="4363879" y="281464"/>
                    <a:pt x="4362926" y="285274"/>
                  </a:cubicBezTo>
                  <a:cubicBezTo>
                    <a:pt x="4362926" y="284321"/>
                    <a:pt x="4362926" y="283369"/>
                    <a:pt x="4362926" y="282416"/>
                  </a:cubicBezTo>
                  <a:cubicBezTo>
                    <a:pt x="4361974" y="269081"/>
                    <a:pt x="4361022" y="261461"/>
                    <a:pt x="4361022" y="261461"/>
                  </a:cubicBezTo>
                  <a:cubicBezTo>
                    <a:pt x="4361022" y="261461"/>
                    <a:pt x="4360069" y="269081"/>
                    <a:pt x="4359116" y="283369"/>
                  </a:cubicBezTo>
                  <a:cubicBezTo>
                    <a:pt x="4359116" y="285274"/>
                    <a:pt x="4359116" y="288131"/>
                    <a:pt x="4359116" y="290989"/>
                  </a:cubicBezTo>
                  <a:cubicBezTo>
                    <a:pt x="4358164" y="291941"/>
                    <a:pt x="4358164" y="293846"/>
                    <a:pt x="4357212" y="295751"/>
                  </a:cubicBezTo>
                  <a:cubicBezTo>
                    <a:pt x="4355306" y="291941"/>
                    <a:pt x="4353401" y="288131"/>
                    <a:pt x="4351497" y="284321"/>
                  </a:cubicBezTo>
                  <a:cubicBezTo>
                    <a:pt x="4351497" y="274796"/>
                    <a:pt x="4351497" y="266224"/>
                    <a:pt x="4351497" y="257651"/>
                  </a:cubicBezTo>
                  <a:cubicBezTo>
                    <a:pt x="4351497" y="250984"/>
                    <a:pt x="4351497" y="245269"/>
                    <a:pt x="4351497" y="238601"/>
                  </a:cubicBezTo>
                  <a:cubicBezTo>
                    <a:pt x="4351497" y="232886"/>
                    <a:pt x="4350544" y="227171"/>
                    <a:pt x="4349591" y="221456"/>
                  </a:cubicBezTo>
                  <a:cubicBezTo>
                    <a:pt x="4348639" y="210979"/>
                    <a:pt x="4346734" y="201454"/>
                    <a:pt x="4345781" y="194786"/>
                  </a:cubicBezTo>
                  <a:cubicBezTo>
                    <a:pt x="4343876" y="179546"/>
                    <a:pt x="4342924" y="170974"/>
                    <a:pt x="4342924" y="170974"/>
                  </a:cubicBezTo>
                  <a:cubicBezTo>
                    <a:pt x="4342924" y="170974"/>
                    <a:pt x="4342924" y="179546"/>
                    <a:pt x="4341972" y="194786"/>
                  </a:cubicBezTo>
                  <a:cubicBezTo>
                    <a:pt x="4341972" y="201454"/>
                    <a:pt x="4341972" y="209074"/>
                    <a:pt x="4341972" y="217646"/>
                  </a:cubicBezTo>
                  <a:cubicBezTo>
                    <a:pt x="4341019" y="210026"/>
                    <a:pt x="4340066" y="205264"/>
                    <a:pt x="4340066" y="205264"/>
                  </a:cubicBezTo>
                  <a:cubicBezTo>
                    <a:pt x="4340066" y="205264"/>
                    <a:pt x="4340066" y="212884"/>
                    <a:pt x="4339114" y="226219"/>
                  </a:cubicBezTo>
                  <a:cubicBezTo>
                    <a:pt x="4339114" y="232886"/>
                    <a:pt x="4339114" y="240506"/>
                    <a:pt x="4338162" y="250031"/>
                  </a:cubicBezTo>
                  <a:cubicBezTo>
                    <a:pt x="4338162" y="250984"/>
                    <a:pt x="4338162" y="251936"/>
                    <a:pt x="4338162" y="252889"/>
                  </a:cubicBezTo>
                  <a:cubicBezTo>
                    <a:pt x="4338162" y="251936"/>
                    <a:pt x="4337209" y="250984"/>
                    <a:pt x="4337209" y="250984"/>
                  </a:cubicBezTo>
                  <a:cubicBezTo>
                    <a:pt x="4330541" y="231934"/>
                    <a:pt x="4324826" y="213836"/>
                    <a:pt x="4318159" y="196691"/>
                  </a:cubicBezTo>
                  <a:cubicBezTo>
                    <a:pt x="4306729" y="163354"/>
                    <a:pt x="4296251" y="135731"/>
                    <a:pt x="4289584" y="116681"/>
                  </a:cubicBezTo>
                  <a:cubicBezTo>
                    <a:pt x="4282916" y="97631"/>
                    <a:pt x="4278154" y="86201"/>
                    <a:pt x="4278154" y="86201"/>
                  </a:cubicBezTo>
                  <a:cubicBezTo>
                    <a:pt x="4278154" y="86201"/>
                    <a:pt x="4281012" y="97631"/>
                    <a:pt x="4285774" y="117634"/>
                  </a:cubicBezTo>
                  <a:cubicBezTo>
                    <a:pt x="4291489" y="137636"/>
                    <a:pt x="4298156" y="166211"/>
                    <a:pt x="4307681" y="199549"/>
                  </a:cubicBezTo>
                  <a:cubicBezTo>
                    <a:pt x="4315301" y="228124"/>
                    <a:pt x="4324826" y="261461"/>
                    <a:pt x="4334351" y="295751"/>
                  </a:cubicBezTo>
                  <a:cubicBezTo>
                    <a:pt x="4334351" y="295751"/>
                    <a:pt x="4334351" y="296704"/>
                    <a:pt x="4334351" y="296704"/>
                  </a:cubicBezTo>
                  <a:cubicBezTo>
                    <a:pt x="4334351" y="295751"/>
                    <a:pt x="4334351" y="294799"/>
                    <a:pt x="4334351" y="294799"/>
                  </a:cubicBezTo>
                  <a:cubicBezTo>
                    <a:pt x="4334351" y="294799"/>
                    <a:pt x="4334351" y="296704"/>
                    <a:pt x="4334351" y="301466"/>
                  </a:cubicBezTo>
                  <a:cubicBezTo>
                    <a:pt x="4334351" y="306229"/>
                    <a:pt x="4333399" y="310991"/>
                    <a:pt x="4333399" y="315754"/>
                  </a:cubicBezTo>
                  <a:cubicBezTo>
                    <a:pt x="4332447" y="325279"/>
                    <a:pt x="4331494" y="334804"/>
                    <a:pt x="4329589" y="344329"/>
                  </a:cubicBezTo>
                  <a:cubicBezTo>
                    <a:pt x="4329589" y="344329"/>
                    <a:pt x="4328637" y="343376"/>
                    <a:pt x="4328637" y="343376"/>
                  </a:cubicBezTo>
                  <a:cubicBezTo>
                    <a:pt x="4327684" y="342424"/>
                    <a:pt x="4327684" y="341471"/>
                    <a:pt x="4326731" y="340519"/>
                  </a:cubicBezTo>
                  <a:cubicBezTo>
                    <a:pt x="4326731" y="338614"/>
                    <a:pt x="4325779" y="335756"/>
                    <a:pt x="4325779" y="333851"/>
                  </a:cubicBezTo>
                  <a:cubicBezTo>
                    <a:pt x="4321969" y="309086"/>
                    <a:pt x="4318159" y="286226"/>
                    <a:pt x="4315301" y="267176"/>
                  </a:cubicBezTo>
                  <a:cubicBezTo>
                    <a:pt x="4308634" y="228124"/>
                    <a:pt x="4301966" y="202406"/>
                    <a:pt x="4301966" y="202406"/>
                  </a:cubicBezTo>
                  <a:cubicBezTo>
                    <a:pt x="4301966" y="202406"/>
                    <a:pt x="4301966" y="229076"/>
                    <a:pt x="4303872" y="268129"/>
                  </a:cubicBezTo>
                  <a:cubicBezTo>
                    <a:pt x="4303872" y="270034"/>
                    <a:pt x="4303872" y="271939"/>
                    <a:pt x="4303872" y="274796"/>
                  </a:cubicBezTo>
                  <a:cubicBezTo>
                    <a:pt x="4302919" y="279559"/>
                    <a:pt x="4302919" y="284321"/>
                    <a:pt x="4301966" y="290036"/>
                  </a:cubicBezTo>
                  <a:cubicBezTo>
                    <a:pt x="4301966" y="292894"/>
                    <a:pt x="4301014" y="296704"/>
                    <a:pt x="4300062" y="300514"/>
                  </a:cubicBezTo>
                  <a:cubicBezTo>
                    <a:pt x="4296251" y="295751"/>
                    <a:pt x="4292441" y="290989"/>
                    <a:pt x="4288631" y="286226"/>
                  </a:cubicBezTo>
                  <a:cubicBezTo>
                    <a:pt x="4292441" y="292894"/>
                    <a:pt x="4295299" y="298609"/>
                    <a:pt x="4299109" y="305276"/>
                  </a:cubicBezTo>
                  <a:cubicBezTo>
                    <a:pt x="4298156" y="310991"/>
                    <a:pt x="4297204" y="316706"/>
                    <a:pt x="4296251" y="323374"/>
                  </a:cubicBezTo>
                  <a:cubicBezTo>
                    <a:pt x="4295299" y="330041"/>
                    <a:pt x="4293394" y="337661"/>
                    <a:pt x="4292441" y="346234"/>
                  </a:cubicBezTo>
                  <a:cubicBezTo>
                    <a:pt x="4291489" y="345281"/>
                    <a:pt x="4291489" y="344329"/>
                    <a:pt x="4290537" y="343376"/>
                  </a:cubicBezTo>
                  <a:cubicBezTo>
                    <a:pt x="4289584" y="330994"/>
                    <a:pt x="4289584" y="319564"/>
                    <a:pt x="4288631" y="308134"/>
                  </a:cubicBezTo>
                  <a:cubicBezTo>
                    <a:pt x="4285774" y="262414"/>
                    <a:pt x="4281964" y="231934"/>
                    <a:pt x="4281964" y="231934"/>
                  </a:cubicBezTo>
                  <a:cubicBezTo>
                    <a:pt x="4281964" y="231934"/>
                    <a:pt x="4279106" y="262414"/>
                    <a:pt x="4277201" y="309086"/>
                  </a:cubicBezTo>
                  <a:cubicBezTo>
                    <a:pt x="4277201" y="311944"/>
                    <a:pt x="4277201" y="315754"/>
                    <a:pt x="4277201" y="318611"/>
                  </a:cubicBezTo>
                  <a:cubicBezTo>
                    <a:pt x="4276249" y="315754"/>
                    <a:pt x="4274344" y="312896"/>
                    <a:pt x="4273391" y="310039"/>
                  </a:cubicBezTo>
                  <a:cubicBezTo>
                    <a:pt x="4273391" y="308134"/>
                    <a:pt x="4272439" y="305276"/>
                    <a:pt x="4272439" y="303371"/>
                  </a:cubicBezTo>
                  <a:cubicBezTo>
                    <a:pt x="4271487" y="292894"/>
                    <a:pt x="4271487" y="283369"/>
                    <a:pt x="4270534" y="273844"/>
                  </a:cubicBezTo>
                  <a:cubicBezTo>
                    <a:pt x="4270534" y="269081"/>
                    <a:pt x="4269581" y="265271"/>
                    <a:pt x="4269581" y="260509"/>
                  </a:cubicBezTo>
                  <a:cubicBezTo>
                    <a:pt x="4269581" y="258604"/>
                    <a:pt x="4269581" y="257651"/>
                    <a:pt x="4269581" y="255746"/>
                  </a:cubicBezTo>
                  <a:cubicBezTo>
                    <a:pt x="4269581" y="248126"/>
                    <a:pt x="4270534" y="241459"/>
                    <a:pt x="4270534" y="234791"/>
                  </a:cubicBezTo>
                  <a:cubicBezTo>
                    <a:pt x="4273391" y="187166"/>
                    <a:pt x="4273391" y="155734"/>
                    <a:pt x="4273391" y="155734"/>
                  </a:cubicBezTo>
                  <a:cubicBezTo>
                    <a:pt x="4273391" y="155734"/>
                    <a:pt x="4265772" y="187166"/>
                    <a:pt x="4259104" y="233839"/>
                  </a:cubicBezTo>
                  <a:cubicBezTo>
                    <a:pt x="4257199" y="245269"/>
                    <a:pt x="4255294" y="258604"/>
                    <a:pt x="4253389" y="271939"/>
                  </a:cubicBezTo>
                  <a:cubicBezTo>
                    <a:pt x="4253389" y="270986"/>
                    <a:pt x="4252437" y="270986"/>
                    <a:pt x="4252437" y="270034"/>
                  </a:cubicBezTo>
                  <a:cubicBezTo>
                    <a:pt x="4252437" y="267176"/>
                    <a:pt x="4253389" y="264319"/>
                    <a:pt x="4253389" y="262414"/>
                  </a:cubicBezTo>
                  <a:cubicBezTo>
                    <a:pt x="4255294" y="248126"/>
                    <a:pt x="4255294" y="240506"/>
                    <a:pt x="4255294" y="240506"/>
                  </a:cubicBezTo>
                  <a:cubicBezTo>
                    <a:pt x="4255294" y="240506"/>
                    <a:pt x="4253389" y="248126"/>
                    <a:pt x="4249579" y="262414"/>
                  </a:cubicBezTo>
                  <a:cubicBezTo>
                    <a:pt x="4249579" y="263366"/>
                    <a:pt x="4249579" y="264319"/>
                    <a:pt x="4248626" y="264319"/>
                  </a:cubicBezTo>
                  <a:cubicBezTo>
                    <a:pt x="4247674" y="263366"/>
                    <a:pt x="4247674" y="262414"/>
                    <a:pt x="4246722" y="261461"/>
                  </a:cubicBezTo>
                  <a:cubicBezTo>
                    <a:pt x="4245769" y="260509"/>
                    <a:pt x="4244816" y="259556"/>
                    <a:pt x="4244816" y="257651"/>
                  </a:cubicBezTo>
                  <a:cubicBezTo>
                    <a:pt x="4244816" y="253841"/>
                    <a:pt x="4244816" y="251936"/>
                    <a:pt x="4244816" y="251936"/>
                  </a:cubicBezTo>
                  <a:cubicBezTo>
                    <a:pt x="4244816" y="251936"/>
                    <a:pt x="4244816" y="253841"/>
                    <a:pt x="4243864" y="256699"/>
                  </a:cubicBezTo>
                  <a:cubicBezTo>
                    <a:pt x="4242912" y="254794"/>
                    <a:pt x="4241959" y="252889"/>
                    <a:pt x="4240054" y="251936"/>
                  </a:cubicBezTo>
                  <a:cubicBezTo>
                    <a:pt x="4236244" y="246221"/>
                    <a:pt x="4232434" y="240506"/>
                    <a:pt x="4229576" y="235744"/>
                  </a:cubicBezTo>
                  <a:cubicBezTo>
                    <a:pt x="4223862" y="227171"/>
                    <a:pt x="4220051" y="222409"/>
                    <a:pt x="4220051" y="222409"/>
                  </a:cubicBezTo>
                  <a:cubicBezTo>
                    <a:pt x="4220051" y="222409"/>
                    <a:pt x="4221956" y="228124"/>
                    <a:pt x="4226719" y="237649"/>
                  </a:cubicBezTo>
                  <a:cubicBezTo>
                    <a:pt x="4228624" y="242411"/>
                    <a:pt x="4231481" y="248126"/>
                    <a:pt x="4234339" y="254794"/>
                  </a:cubicBezTo>
                  <a:cubicBezTo>
                    <a:pt x="4235291" y="255746"/>
                    <a:pt x="4235291" y="257651"/>
                    <a:pt x="4236244" y="258604"/>
                  </a:cubicBezTo>
                  <a:cubicBezTo>
                    <a:pt x="4234339" y="256699"/>
                    <a:pt x="4233387" y="253841"/>
                    <a:pt x="4231481" y="251936"/>
                  </a:cubicBezTo>
                  <a:cubicBezTo>
                    <a:pt x="4227672" y="246221"/>
                    <a:pt x="4223862" y="242411"/>
                    <a:pt x="4220051" y="237649"/>
                  </a:cubicBezTo>
                  <a:cubicBezTo>
                    <a:pt x="4213384" y="229076"/>
                    <a:pt x="4206716" y="223361"/>
                    <a:pt x="4202906" y="219551"/>
                  </a:cubicBezTo>
                  <a:cubicBezTo>
                    <a:pt x="4199097" y="215741"/>
                    <a:pt x="4196239" y="213836"/>
                    <a:pt x="4196239" y="213836"/>
                  </a:cubicBezTo>
                  <a:cubicBezTo>
                    <a:pt x="4196239" y="213836"/>
                    <a:pt x="4198144" y="216694"/>
                    <a:pt x="4201954" y="220504"/>
                  </a:cubicBezTo>
                  <a:cubicBezTo>
                    <a:pt x="4205764" y="225266"/>
                    <a:pt x="4211479" y="230981"/>
                    <a:pt x="4216241" y="240506"/>
                  </a:cubicBezTo>
                  <a:cubicBezTo>
                    <a:pt x="4219099" y="245269"/>
                    <a:pt x="4222909" y="250031"/>
                    <a:pt x="4225766" y="255746"/>
                  </a:cubicBezTo>
                  <a:cubicBezTo>
                    <a:pt x="4228624" y="261461"/>
                    <a:pt x="4232434" y="267176"/>
                    <a:pt x="4235291" y="273844"/>
                  </a:cubicBezTo>
                  <a:cubicBezTo>
                    <a:pt x="4235291" y="273844"/>
                    <a:pt x="4235291" y="273844"/>
                    <a:pt x="4235291" y="274796"/>
                  </a:cubicBezTo>
                  <a:cubicBezTo>
                    <a:pt x="4235291" y="276701"/>
                    <a:pt x="4235291" y="279559"/>
                    <a:pt x="4235291" y="282416"/>
                  </a:cubicBezTo>
                  <a:cubicBezTo>
                    <a:pt x="4235291" y="282416"/>
                    <a:pt x="4234339" y="281464"/>
                    <a:pt x="4234339" y="281464"/>
                  </a:cubicBezTo>
                  <a:cubicBezTo>
                    <a:pt x="4231481" y="277654"/>
                    <a:pt x="4229576" y="276701"/>
                    <a:pt x="4229576" y="276701"/>
                  </a:cubicBezTo>
                  <a:cubicBezTo>
                    <a:pt x="4229576" y="276701"/>
                    <a:pt x="4231481" y="278606"/>
                    <a:pt x="4233387" y="282416"/>
                  </a:cubicBezTo>
                  <a:cubicBezTo>
                    <a:pt x="4233387" y="283369"/>
                    <a:pt x="4234339" y="283369"/>
                    <a:pt x="4235291" y="284321"/>
                  </a:cubicBezTo>
                  <a:cubicBezTo>
                    <a:pt x="4235291" y="284321"/>
                    <a:pt x="4235291" y="284321"/>
                    <a:pt x="4235291" y="285274"/>
                  </a:cubicBezTo>
                  <a:cubicBezTo>
                    <a:pt x="4233387" y="292894"/>
                    <a:pt x="4231481" y="301466"/>
                    <a:pt x="4229576" y="310039"/>
                  </a:cubicBezTo>
                  <a:cubicBezTo>
                    <a:pt x="4225766" y="301466"/>
                    <a:pt x="4222909" y="295751"/>
                    <a:pt x="4222909" y="295751"/>
                  </a:cubicBezTo>
                  <a:cubicBezTo>
                    <a:pt x="4222909" y="295751"/>
                    <a:pt x="4224814" y="303371"/>
                    <a:pt x="4228624" y="316706"/>
                  </a:cubicBezTo>
                  <a:cubicBezTo>
                    <a:pt x="4227672" y="319564"/>
                    <a:pt x="4227672" y="323374"/>
                    <a:pt x="4226719" y="327184"/>
                  </a:cubicBezTo>
                  <a:cubicBezTo>
                    <a:pt x="4225766" y="331946"/>
                    <a:pt x="4224814" y="336709"/>
                    <a:pt x="4223862" y="341471"/>
                  </a:cubicBezTo>
                  <a:cubicBezTo>
                    <a:pt x="4223862" y="338614"/>
                    <a:pt x="4222909" y="336709"/>
                    <a:pt x="4222909" y="334804"/>
                  </a:cubicBezTo>
                  <a:cubicBezTo>
                    <a:pt x="4221004" y="320516"/>
                    <a:pt x="4219099" y="311944"/>
                    <a:pt x="4219099" y="311944"/>
                  </a:cubicBezTo>
                  <a:cubicBezTo>
                    <a:pt x="4219099" y="311944"/>
                    <a:pt x="4219099" y="319564"/>
                    <a:pt x="4219099" y="331946"/>
                  </a:cubicBezTo>
                  <a:cubicBezTo>
                    <a:pt x="4218147" y="329089"/>
                    <a:pt x="4218147" y="326231"/>
                    <a:pt x="4217194" y="322421"/>
                  </a:cubicBezTo>
                  <a:cubicBezTo>
                    <a:pt x="4206716" y="272891"/>
                    <a:pt x="4198144" y="240506"/>
                    <a:pt x="4198144" y="240506"/>
                  </a:cubicBezTo>
                  <a:cubicBezTo>
                    <a:pt x="4198144" y="240506"/>
                    <a:pt x="4200049" y="273844"/>
                    <a:pt x="4205764" y="323374"/>
                  </a:cubicBezTo>
                  <a:cubicBezTo>
                    <a:pt x="4206716" y="335756"/>
                    <a:pt x="4208622" y="350044"/>
                    <a:pt x="4210526" y="364331"/>
                  </a:cubicBezTo>
                  <a:cubicBezTo>
                    <a:pt x="4210526" y="364331"/>
                    <a:pt x="4210526" y="363379"/>
                    <a:pt x="4210526" y="363379"/>
                  </a:cubicBezTo>
                  <a:cubicBezTo>
                    <a:pt x="4209574" y="357664"/>
                    <a:pt x="4207669" y="353854"/>
                    <a:pt x="4206716" y="350044"/>
                  </a:cubicBezTo>
                  <a:cubicBezTo>
                    <a:pt x="4204812" y="342424"/>
                    <a:pt x="4202906" y="338614"/>
                    <a:pt x="4202906" y="338614"/>
                  </a:cubicBezTo>
                  <a:cubicBezTo>
                    <a:pt x="4202906" y="338614"/>
                    <a:pt x="4202906" y="343376"/>
                    <a:pt x="4202906" y="350996"/>
                  </a:cubicBezTo>
                  <a:cubicBezTo>
                    <a:pt x="4202906" y="354806"/>
                    <a:pt x="4202906" y="359569"/>
                    <a:pt x="4202906" y="365284"/>
                  </a:cubicBezTo>
                  <a:cubicBezTo>
                    <a:pt x="4202906" y="368141"/>
                    <a:pt x="4202906" y="370999"/>
                    <a:pt x="4202906" y="373856"/>
                  </a:cubicBezTo>
                  <a:cubicBezTo>
                    <a:pt x="4202906" y="375761"/>
                    <a:pt x="4202906" y="377666"/>
                    <a:pt x="4202906" y="380524"/>
                  </a:cubicBezTo>
                  <a:cubicBezTo>
                    <a:pt x="4202906" y="379571"/>
                    <a:pt x="4202906" y="379571"/>
                    <a:pt x="4201954" y="378619"/>
                  </a:cubicBezTo>
                  <a:cubicBezTo>
                    <a:pt x="4201954" y="372904"/>
                    <a:pt x="4201001" y="367189"/>
                    <a:pt x="4201001" y="361474"/>
                  </a:cubicBezTo>
                  <a:cubicBezTo>
                    <a:pt x="4199097" y="318611"/>
                    <a:pt x="4196239" y="290989"/>
                    <a:pt x="4196239" y="290989"/>
                  </a:cubicBezTo>
                  <a:cubicBezTo>
                    <a:pt x="4196239" y="290989"/>
                    <a:pt x="4193381" y="310991"/>
                    <a:pt x="4191476" y="343376"/>
                  </a:cubicBezTo>
                  <a:cubicBezTo>
                    <a:pt x="4190524" y="340519"/>
                    <a:pt x="4189571" y="338614"/>
                    <a:pt x="4188619" y="335756"/>
                  </a:cubicBezTo>
                  <a:cubicBezTo>
                    <a:pt x="4185761" y="329089"/>
                    <a:pt x="4183856" y="323374"/>
                    <a:pt x="4181951" y="319564"/>
                  </a:cubicBezTo>
                  <a:cubicBezTo>
                    <a:pt x="4181951" y="318611"/>
                    <a:pt x="4180999" y="317659"/>
                    <a:pt x="4180999" y="316706"/>
                  </a:cubicBezTo>
                  <a:cubicBezTo>
                    <a:pt x="4180999" y="291941"/>
                    <a:pt x="4180999" y="271939"/>
                    <a:pt x="4180999" y="256699"/>
                  </a:cubicBezTo>
                  <a:cubicBezTo>
                    <a:pt x="4180999" y="239554"/>
                    <a:pt x="4180999" y="230029"/>
                    <a:pt x="4180999" y="230029"/>
                  </a:cubicBezTo>
                  <a:cubicBezTo>
                    <a:pt x="4180999" y="230029"/>
                    <a:pt x="4180046" y="239554"/>
                    <a:pt x="4177189" y="256699"/>
                  </a:cubicBezTo>
                  <a:cubicBezTo>
                    <a:pt x="4177189" y="260509"/>
                    <a:pt x="4176236" y="265271"/>
                    <a:pt x="4175284" y="270034"/>
                  </a:cubicBezTo>
                  <a:cubicBezTo>
                    <a:pt x="4175284" y="263366"/>
                    <a:pt x="4174331" y="257651"/>
                    <a:pt x="4174331" y="251936"/>
                  </a:cubicBezTo>
                  <a:cubicBezTo>
                    <a:pt x="4172426" y="207169"/>
                    <a:pt x="4168616" y="176689"/>
                    <a:pt x="4168616" y="176689"/>
                  </a:cubicBezTo>
                  <a:cubicBezTo>
                    <a:pt x="4168616" y="176689"/>
                    <a:pt x="4164806" y="207169"/>
                    <a:pt x="4162901" y="251936"/>
                  </a:cubicBezTo>
                  <a:cubicBezTo>
                    <a:pt x="4161949" y="263366"/>
                    <a:pt x="4161949" y="274796"/>
                    <a:pt x="4160996" y="287179"/>
                  </a:cubicBezTo>
                  <a:cubicBezTo>
                    <a:pt x="4158139" y="292894"/>
                    <a:pt x="4156234" y="298609"/>
                    <a:pt x="4154329" y="303371"/>
                  </a:cubicBezTo>
                  <a:cubicBezTo>
                    <a:pt x="4151471" y="295751"/>
                    <a:pt x="4149566" y="288131"/>
                    <a:pt x="4146709" y="280511"/>
                  </a:cubicBezTo>
                  <a:cubicBezTo>
                    <a:pt x="4144804" y="267176"/>
                    <a:pt x="4141946" y="255746"/>
                    <a:pt x="4140041" y="246221"/>
                  </a:cubicBezTo>
                  <a:cubicBezTo>
                    <a:pt x="4137184" y="231934"/>
                    <a:pt x="4133374" y="224314"/>
                    <a:pt x="4133374" y="224314"/>
                  </a:cubicBezTo>
                  <a:cubicBezTo>
                    <a:pt x="4133374" y="224314"/>
                    <a:pt x="4134326" y="226219"/>
                    <a:pt x="4134326" y="230029"/>
                  </a:cubicBezTo>
                  <a:cubicBezTo>
                    <a:pt x="4135279" y="233839"/>
                    <a:pt x="4135279" y="239554"/>
                    <a:pt x="4136231" y="247174"/>
                  </a:cubicBezTo>
                  <a:cubicBezTo>
                    <a:pt x="4136231" y="248126"/>
                    <a:pt x="4136231" y="249079"/>
                    <a:pt x="4136231" y="250031"/>
                  </a:cubicBezTo>
                  <a:cubicBezTo>
                    <a:pt x="4130516" y="230981"/>
                    <a:pt x="4123849" y="213836"/>
                    <a:pt x="4118134" y="197644"/>
                  </a:cubicBezTo>
                  <a:cubicBezTo>
                    <a:pt x="4108609" y="166211"/>
                    <a:pt x="4100036" y="139541"/>
                    <a:pt x="4093369" y="121444"/>
                  </a:cubicBezTo>
                  <a:cubicBezTo>
                    <a:pt x="4087654" y="103346"/>
                    <a:pt x="4083844" y="92869"/>
                    <a:pt x="4083844" y="92869"/>
                  </a:cubicBezTo>
                  <a:cubicBezTo>
                    <a:pt x="4083844" y="92869"/>
                    <a:pt x="4085749" y="103346"/>
                    <a:pt x="4089559" y="122396"/>
                  </a:cubicBezTo>
                  <a:cubicBezTo>
                    <a:pt x="4093369" y="141446"/>
                    <a:pt x="4099084" y="168116"/>
                    <a:pt x="4106704" y="200501"/>
                  </a:cubicBezTo>
                  <a:cubicBezTo>
                    <a:pt x="4110514" y="215741"/>
                    <a:pt x="4115276" y="231934"/>
                    <a:pt x="4119086" y="248126"/>
                  </a:cubicBezTo>
                  <a:cubicBezTo>
                    <a:pt x="4118134" y="251936"/>
                    <a:pt x="4118134" y="256699"/>
                    <a:pt x="4117181" y="262414"/>
                  </a:cubicBezTo>
                  <a:cubicBezTo>
                    <a:pt x="4116229" y="270034"/>
                    <a:pt x="4115276" y="279559"/>
                    <a:pt x="4114324" y="290036"/>
                  </a:cubicBezTo>
                  <a:cubicBezTo>
                    <a:pt x="4113371" y="288131"/>
                    <a:pt x="4111466" y="286226"/>
                    <a:pt x="4110514" y="284321"/>
                  </a:cubicBezTo>
                  <a:cubicBezTo>
                    <a:pt x="4113371" y="274796"/>
                    <a:pt x="4114324" y="269081"/>
                    <a:pt x="4114324" y="269081"/>
                  </a:cubicBezTo>
                  <a:cubicBezTo>
                    <a:pt x="4114324" y="269081"/>
                    <a:pt x="4112419" y="273844"/>
                    <a:pt x="4108609" y="282416"/>
                  </a:cubicBezTo>
                  <a:cubicBezTo>
                    <a:pt x="4106704" y="279559"/>
                    <a:pt x="4104799" y="276701"/>
                    <a:pt x="4102894" y="273844"/>
                  </a:cubicBezTo>
                  <a:cubicBezTo>
                    <a:pt x="4100989" y="270034"/>
                    <a:pt x="4098131" y="266224"/>
                    <a:pt x="4096226" y="263366"/>
                  </a:cubicBezTo>
                  <a:cubicBezTo>
                    <a:pt x="4097179" y="262414"/>
                    <a:pt x="4097179" y="262414"/>
                    <a:pt x="4097179" y="262414"/>
                  </a:cubicBezTo>
                  <a:cubicBezTo>
                    <a:pt x="4097179" y="262414"/>
                    <a:pt x="4097179" y="262414"/>
                    <a:pt x="4096226" y="263366"/>
                  </a:cubicBezTo>
                  <a:cubicBezTo>
                    <a:pt x="4094321" y="259556"/>
                    <a:pt x="4092416" y="256699"/>
                    <a:pt x="4090511" y="253841"/>
                  </a:cubicBezTo>
                  <a:cubicBezTo>
                    <a:pt x="4090511" y="253841"/>
                    <a:pt x="4090511" y="252889"/>
                    <a:pt x="4090511" y="252889"/>
                  </a:cubicBezTo>
                  <a:cubicBezTo>
                    <a:pt x="4090511" y="248126"/>
                    <a:pt x="4090511" y="243364"/>
                    <a:pt x="4090511" y="238601"/>
                  </a:cubicBezTo>
                  <a:cubicBezTo>
                    <a:pt x="4090511" y="230029"/>
                    <a:pt x="4090511" y="222409"/>
                    <a:pt x="4090511" y="215741"/>
                  </a:cubicBezTo>
                  <a:cubicBezTo>
                    <a:pt x="4090511" y="203359"/>
                    <a:pt x="4089559" y="195739"/>
                    <a:pt x="4089559" y="195739"/>
                  </a:cubicBezTo>
                  <a:cubicBezTo>
                    <a:pt x="4089559" y="195739"/>
                    <a:pt x="4088606" y="202406"/>
                    <a:pt x="4086701" y="214789"/>
                  </a:cubicBezTo>
                  <a:cubicBezTo>
                    <a:pt x="4085749" y="221456"/>
                    <a:pt x="4084796" y="228124"/>
                    <a:pt x="4083844" y="236696"/>
                  </a:cubicBezTo>
                  <a:cubicBezTo>
                    <a:pt x="4083844" y="237649"/>
                    <a:pt x="4083844" y="238601"/>
                    <a:pt x="4083844" y="239554"/>
                  </a:cubicBezTo>
                  <a:cubicBezTo>
                    <a:pt x="4082891" y="238601"/>
                    <a:pt x="4082891" y="237649"/>
                    <a:pt x="4081939" y="236696"/>
                  </a:cubicBezTo>
                  <a:cubicBezTo>
                    <a:pt x="4081939" y="235744"/>
                    <a:pt x="4081939" y="235744"/>
                    <a:pt x="4081939" y="234791"/>
                  </a:cubicBezTo>
                  <a:cubicBezTo>
                    <a:pt x="4081939" y="225266"/>
                    <a:pt x="4081939" y="216694"/>
                    <a:pt x="4081939" y="210026"/>
                  </a:cubicBezTo>
                  <a:cubicBezTo>
                    <a:pt x="4081939" y="195739"/>
                    <a:pt x="4081939" y="188119"/>
                    <a:pt x="4081939" y="188119"/>
                  </a:cubicBezTo>
                  <a:cubicBezTo>
                    <a:pt x="4081939" y="188119"/>
                    <a:pt x="4080034" y="195739"/>
                    <a:pt x="4078129" y="210026"/>
                  </a:cubicBezTo>
                  <a:cubicBezTo>
                    <a:pt x="4077176" y="214789"/>
                    <a:pt x="4076224" y="220504"/>
                    <a:pt x="4075271" y="227171"/>
                  </a:cubicBezTo>
                  <a:cubicBezTo>
                    <a:pt x="4065746" y="210979"/>
                    <a:pt x="4059079" y="202406"/>
                    <a:pt x="4059079" y="202406"/>
                  </a:cubicBezTo>
                  <a:cubicBezTo>
                    <a:pt x="4059079" y="202406"/>
                    <a:pt x="4063841" y="214789"/>
                    <a:pt x="4073366" y="236696"/>
                  </a:cubicBezTo>
                  <a:cubicBezTo>
                    <a:pt x="4072414" y="241459"/>
                    <a:pt x="4071461" y="246221"/>
                    <a:pt x="4071461" y="250984"/>
                  </a:cubicBezTo>
                  <a:cubicBezTo>
                    <a:pt x="4070509" y="256699"/>
                    <a:pt x="4069556" y="261461"/>
                    <a:pt x="4067651" y="268129"/>
                  </a:cubicBezTo>
                  <a:cubicBezTo>
                    <a:pt x="4066699" y="271939"/>
                    <a:pt x="4065746" y="275749"/>
                    <a:pt x="4064794" y="279559"/>
                  </a:cubicBezTo>
                  <a:cubicBezTo>
                    <a:pt x="4063841" y="270986"/>
                    <a:pt x="4062889" y="262414"/>
                    <a:pt x="4061936" y="253841"/>
                  </a:cubicBezTo>
                  <a:cubicBezTo>
                    <a:pt x="4059079" y="237649"/>
                    <a:pt x="4057174" y="221456"/>
                    <a:pt x="4054316" y="207169"/>
                  </a:cubicBezTo>
                  <a:cubicBezTo>
                    <a:pt x="4053364" y="199549"/>
                    <a:pt x="4052411" y="192881"/>
                    <a:pt x="4050506" y="186214"/>
                  </a:cubicBezTo>
                  <a:cubicBezTo>
                    <a:pt x="4049554" y="179546"/>
                    <a:pt x="4047649" y="173831"/>
                    <a:pt x="4046696" y="168116"/>
                  </a:cubicBezTo>
                  <a:cubicBezTo>
                    <a:pt x="4043839" y="156686"/>
                    <a:pt x="4041934" y="146209"/>
                    <a:pt x="4040029" y="137636"/>
                  </a:cubicBezTo>
                  <a:cubicBezTo>
                    <a:pt x="4036219" y="121444"/>
                    <a:pt x="4034314" y="111919"/>
                    <a:pt x="4034314" y="111919"/>
                  </a:cubicBezTo>
                  <a:cubicBezTo>
                    <a:pt x="4034314" y="111919"/>
                    <a:pt x="4035266" y="121444"/>
                    <a:pt x="4036219" y="138589"/>
                  </a:cubicBezTo>
                  <a:cubicBezTo>
                    <a:pt x="4037171" y="147161"/>
                    <a:pt x="4038124" y="157639"/>
                    <a:pt x="4039076" y="169069"/>
                  </a:cubicBezTo>
                  <a:cubicBezTo>
                    <a:pt x="4040029" y="180499"/>
                    <a:pt x="4040981" y="193834"/>
                    <a:pt x="4042886" y="208121"/>
                  </a:cubicBezTo>
                  <a:cubicBezTo>
                    <a:pt x="4043839" y="217646"/>
                    <a:pt x="4044791" y="228124"/>
                    <a:pt x="4044791" y="238601"/>
                  </a:cubicBezTo>
                  <a:cubicBezTo>
                    <a:pt x="4037171" y="196691"/>
                    <a:pt x="4031456" y="170021"/>
                    <a:pt x="4031456" y="170021"/>
                  </a:cubicBezTo>
                  <a:cubicBezTo>
                    <a:pt x="4031456" y="170021"/>
                    <a:pt x="4032409" y="203359"/>
                    <a:pt x="4036219" y="252889"/>
                  </a:cubicBezTo>
                  <a:cubicBezTo>
                    <a:pt x="4036219" y="256699"/>
                    <a:pt x="4037171" y="260509"/>
                    <a:pt x="4037171" y="264319"/>
                  </a:cubicBezTo>
                  <a:cubicBezTo>
                    <a:pt x="4036219" y="266224"/>
                    <a:pt x="4036219" y="269081"/>
                    <a:pt x="4035266" y="271939"/>
                  </a:cubicBezTo>
                  <a:cubicBezTo>
                    <a:pt x="4033361" y="270034"/>
                    <a:pt x="4031456" y="268129"/>
                    <a:pt x="4030504" y="266224"/>
                  </a:cubicBezTo>
                  <a:cubicBezTo>
                    <a:pt x="4027646" y="263366"/>
                    <a:pt x="4025741" y="260509"/>
                    <a:pt x="4023836" y="258604"/>
                  </a:cubicBezTo>
                  <a:cubicBezTo>
                    <a:pt x="4018121" y="247174"/>
                    <a:pt x="4013359" y="237649"/>
                    <a:pt x="4009549" y="229076"/>
                  </a:cubicBezTo>
                  <a:cubicBezTo>
                    <a:pt x="4000976" y="212884"/>
                    <a:pt x="3996214" y="203359"/>
                    <a:pt x="3996214" y="203359"/>
                  </a:cubicBezTo>
                  <a:cubicBezTo>
                    <a:pt x="3996214" y="203359"/>
                    <a:pt x="4000024" y="212884"/>
                    <a:pt x="4005739" y="230981"/>
                  </a:cubicBezTo>
                  <a:cubicBezTo>
                    <a:pt x="4008596" y="237649"/>
                    <a:pt x="4011454" y="246221"/>
                    <a:pt x="4014311" y="255746"/>
                  </a:cubicBezTo>
                  <a:cubicBezTo>
                    <a:pt x="4010501" y="248126"/>
                    <a:pt x="4007644" y="243364"/>
                    <a:pt x="4007644" y="243364"/>
                  </a:cubicBezTo>
                  <a:cubicBezTo>
                    <a:pt x="4007644" y="243364"/>
                    <a:pt x="4010501" y="251936"/>
                    <a:pt x="4015264" y="267176"/>
                  </a:cubicBezTo>
                  <a:cubicBezTo>
                    <a:pt x="4018121" y="274796"/>
                    <a:pt x="4020979" y="284321"/>
                    <a:pt x="4024789" y="294799"/>
                  </a:cubicBezTo>
                  <a:cubicBezTo>
                    <a:pt x="4025741" y="296704"/>
                    <a:pt x="4026694" y="299561"/>
                    <a:pt x="4026694" y="301466"/>
                  </a:cubicBezTo>
                  <a:cubicBezTo>
                    <a:pt x="4023836" y="310039"/>
                    <a:pt x="4020026" y="319564"/>
                    <a:pt x="4017169" y="329089"/>
                  </a:cubicBezTo>
                  <a:cubicBezTo>
                    <a:pt x="4017169" y="329089"/>
                    <a:pt x="4016216" y="328136"/>
                    <a:pt x="4016216" y="328136"/>
                  </a:cubicBezTo>
                  <a:cubicBezTo>
                    <a:pt x="4011454" y="325279"/>
                    <a:pt x="4008596" y="322421"/>
                    <a:pt x="4005739" y="320516"/>
                  </a:cubicBezTo>
                  <a:cubicBezTo>
                    <a:pt x="4005739" y="319564"/>
                    <a:pt x="4005739" y="318611"/>
                    <a:pt x="4005739" y="318611"/>
                  </a:cubicBezTo>
                  <a:cubicBezTo>
                    <a:pt x="4005739" y="315754"/>
                    <a:pt x="4004786" y="313849"/>
                    <a:pt x="4004786" y="310991"/>
                  </a:cubicBezTo>
                  <a:cubicBezTo>
                    <a:pt x="4004786" y="285274"/>
                    <a:pt x="4002881" y="269081"/>
                    <a:pt x="4002881" y="269081"/>
                  </a:cubicBezTo>
                  <a:cubicBezTo>
                    <a:pt x="4002881" y="269081"/>
                    <a:pt x="4001929" y="274796"/>
                    <a:pt x="4000024" y="284321"/>
                  </a:cubicBezTo>
                  <a:cubicBezTo>
                    <a:pt x="3996214" y="261461"/>
                    <a:pt x="3993356" y="248126"/>
                    <a:pt x="3993356" y="248126"/>
                  </a:cubicBezTo>
                  <a:cubicBezTo>
                    <a:pt x="3993356" y="248126"/>
                    <a:pt x="3993356" y="262414"/>
                    <a:pt x="3993356" y="286226"/>
                  </a:cubicBezTo>
                  <a:cubicBezTo>
                    <a:pt x="3993356" y="286226"/>
                    <a:pt x="3992404" y="286226"/>
                    <a:pt x="3992404" y="286226"/>
                  </a:cubicBezTo>
                  <a:cubicBezTo>
                    <a:pt x="3991451" y="286226"/>
                    <a:pt x="3990499" y="287179"/>
                    <a:pt x="3990499" y="287179"/>
                  </a:cubicBezTo>
                  <a:cubicBezTo>
                    <a:pt x="3988594" y="289084"/>
                    <a:pt x="3986689" y="290989"/>
                    <a:pt x="3985736" y="292894"/>
                  </a:cubicBezTo>
                  <a:lnTo>
                    <a:pt x="3985736" y="292894"/>
                  </a:lnTo>
                  <a:lnTo>
                    <a:pt x="3985736" y="293846"/>
                  </a:lnTo>
                  <a:cubicBezTo>
                    <a:pt x="3984784" y="300514"/>
                    <a:pt x="3983831" y="307181"/>
                    <a:pt x="3983831" y="313849"/>
                  </a:cubicBezTo>
                  <a:cubicBezTo>
                    <a:pt x="3981926" y="310039"/>
                    <a:pt x="3980021" y="307181"/>
                    <a:pt x="3978116" y="303371"/>
                  </a:cubicBezTo>
                  <a:cubicBezTo>
                    <a:pt x="3983831" y="284321"/>
                    <a:pt x="3987641" y="272891"/>
                    <a:pt x="3987641" y="272891"/>
                  </a:cubicBezTo>
                  <a:cubicBezTo>
                    <a:pt x="3987641" y="272891"/>
                    <a:pt x="3982879" y="282416"/>
                    <a:pt x="3976211" y="298609"/>
                  </a:cubicBezTo>
                  <a:cubicBezTo>
                    <a:pt x="3975259" y="296704"/>
                    <a:pt x="3974306" y="295751"/>
                    <a:pt x="3973354" y="293846"/>
                  </a:cubicBezTo>
                  <a:cubicBezTo>
                    <a:pt x="3973354" y="291941"/>
                    <a:pt x="3973354" y="290036"/>
                    <a:pt x="3973354" y="288131"/>
                  </a:cubicBezTo>
                  <a:cubicBezTo>
                    <a:pt x="3973354" y="288131"/>
                    <a:pt x="3973354" y="288131"/>
                    <a:pt x="3973354" y="287179"/>
                  </a:cubicBezTo>
                  <a:cubicBezTo>
                    <a:pt x="3975259" y="283369"/>
                    <a:pt x="3976211" y="280511"/>
                    <a:pt x="3977164" y="278606"/>
                  </a:cubicBezTo>
                  <a:cubicBezTo>
                    <a:pt x="3979069" y="273844"/>
                    <a:pt x="3980974" y="270986"/>
                    <a:pt x="3980974" y="270986"/>
                  </a:cubicBezTo>
                  <a:cubicBezTo>
                    <a:pt x="3980974" y="270986"/>
                    <a:pt x="3979069" y="272891"/>
                    <a:pt x="3976211" y="277654"/>
                  </a:cubicBezTo>
                  <a:cubicBezTo>
                    <a:pt x="3975259" y="278606"/>
                    <a:pt x="3974306" y="280511"/>
                    <a:pt x="3973354" y="282416"/>
                  </a:cubicBezTo>
                  <a:cubicBezTo>
                    <a:pt x="3973354" y="271939"/>
                    <a:pt x="3974306" y="262414"/>
                    <a:pt x="3974306" y="254794"/>
                  </a:cubicBezTo>
                  <a:cubicBezTo>
                    <a:pt x="3975259" y="238601"/>
                    <a:pt x="3975259" y="230029"/>
                    <a:pt x="3975259" y="230029"/>
                  </a:cubicBezTo>
                  <a:cubicBezTo>
                    <a:pt x="3975259" y="230029"/>
                    <a:pt x="3973354" y="238601"/>
                    <a:pt x="3970496" y="254794"/>
                  </a:cubicBezTo>
                  <a:cubicBezTo>
                    <a:pt x="3969544" y="262414"/>
                    <a:pt x="3967639" y="271939"/>
                    <a:pt x="3965734" y="281464"/>
                  </a:cubicBezTo>
                  <a:cubicBezTo>
                    <a:pt x="3964781" y="278606"/>
                    <a:pt x="3962876" y="276701"/>
                    <a:pt x="3961924" y="274796"/>
                  </a:cubicBezTo>
                  <a:cubicBezTo>
                    <a:pt x="3961924" y="272891"/>
                    <a:pt x="3962876" y="270986"/>
                    <a:pt x="3962876" y="269081"/>
                  </a:cubicBezTo>
                  <a:cubicBezTo>
                    <a:pt x="3965734" y="253841"/>
                    <a:pt x="3966686" y="245269"/>
                    <a:pt x="3966686" y="245269"/>
                  </a:cubicBezTo>
                  <a:cubicBezTo>
                    <a:pt x="3966686" y="245269"/>
                    <a:pt x="3963829" y="253841"/>
                    <a:pt x="3959066" y="268129"/>
                  </a:cubicBezTo>
                  <a:cubicBezTo>
                    <a:pt x="3959066" y="268129"/>
                    <a:pt x="3959066" y="269081"/>
                    <a:pt x="3959066" y="269081"/>
                  </a:cubicBezTo>
                  <a:cubicBezTo>
                    <a:pt x="3959066" y="268129"/>
                    <a:pt x="3958114" y="267176"/>
                    <a:pt x="3958114" y="267176"/>
                  </a:cubicBezTo>
                  <a:cubicBezTo>
                    <a:pt x="3958114" y="267176"/>
                    <a:pt x="3958114" y="268129"/>
                    <a:pt x="3958114" y="269081"/>
                  </a:cubicBezTo>
                  <a:cubicBezTo>
                    <a:pt x="3957161" y="267176"/>
                    <a:pt x="3956209" y="266224"/>
                    <a:pt x="3955256" y="264319"/>
                  </a:cubicBezTo>
                  <a:cubicBezTo>
                    <a:pt x="3955256" y="258604"/>
                    <a:pt x="3955256" y="252889"/>
                    <a:pt x="3954304" y="247174"/>
                  </a:cubicBezTo>
                  <a:cubicBezTo>
                    <a:pt x="3954304" y="235744"/>
                    <a:pt x="3952399" y="224314"/>
                    <a:pt x="3951446" y="214789"/>
                  </a:cubicBezTo>
                  <a:cubicBezTo>
                    <a:pt x="3950494" y="205264"/>
                    <a:pt x="3949541" y="196691"/>
                    <a:pt x="3947636" y="190024"/>
                  </a:cubicBezTo>
                  <a:cubicBezTo>
                    <a:pt x="3944779" y="176689"/>
                    <a:pt x="3943826" y="169069"/>
                    <a:pt x="3943826" y="169069"/>
                  </a:cubicBezTo>
                  <a:cubicBezTo>
                    <a:pt x="3943826" y="169069"/>
                    <a:pt x="3943826" y="176689"/>
                    <a:pt x="3943826" y="190024"/>
                  </a:cubicBezTo>
                  <a:cubicBezTo>
                    <a:pt x="3943826" y="196691"/>
                    <a:pt x="3943826" y="205264"/>
                    <a:pt x="3943826" y="214789"/>
                  </a:cubicBezTo>
                  <a:cubicBezTo>
                    <a:pt x="3943826" y="218599"/>
                    <a:pt x="3943826" y="222409"/>
                    <a:pt x="3943826" y="225266"/>
                  </a:cubicBezTo>
                  <a:cubicBezTo>
                    <a:pt x="3942874" y="221456"/>
                    <a:pt x="3941921" y="218599"/>
                    <a:pt x="3940969" y="215741"/>
                  </a:cubicBezTo>
                  <a:cubicBezTo>
                    <a:pt x="3940016" y="212884"/>
                    <a:pt x="3939064" y="210026"/>
                    <a:pt x="3939064" y="207169"/>
                  </a:cubicBezTo>
                  <a:cubicBezTo>
                    <a:pt x="3940016" y="206216"/>
                    <a:pt x="3940016" y="205264"/>
                    <a:pt x="3940016" y="205264"/>
                  </a:cubicBezTo>
                  <a:cubicBezTo>
                    <a:pt x="3940016" y="205264"/>
                    <a:pt x="3940016" y="206216"/>
                    <a:pt x="3939064" y="206216"/>
                  </a:cubicBezTo>
                  <a:cubicBezTo>
                    <a:pt x="3937159" y="201454"/>
                    <a:pt x="3936206" y="197644"/>
                    <a:pt x="3936206" y="197644"/>
                  </a:cubicBezTo>
                  <a:cubicBezTo>
                    <a:pt x="3936206" y="197644"/>
                    <a:pt x="3936206" y="201454"/>
                    <a:pt x="3937159" y="208121"/>
                  </a:cubicBezTo>
                  <a:cubicBezTo>
                    <a:pt x="3935254" y="210026"/>
                    <a:pt x="3932396" y="212884"/>
                    <a:pt x="3929539" y="216694"/>
                  </a:cubicBezTo>
                  <a:cubicBezTo>
                    <a:pt x="3928586" y="210026"/>
                    <a:pt x="3926681" y="204311"/>
                    <a:pt x="3925729" y="197644"/>
                  </a:cubicBezTo>
                  <a:cubicBezTo>
                    <a:pt x="3922871" y="183356"/>
                    <a:pt x="3919061" y="170021"/>
                    <a:pt x="3916204" y="158591"/>
                  </a:cubicBezTo>
                  <a:cubicBezTo>
                    <a:pt x="3915251" y="153829"/>
                    <a:pt x="3913346" y="148114"/>
                    <a:pt x="3912394" y="144304"/>
                  </a:cubicBezTo>
                  <a:cubicBezTo>
                    <a:pt x="3913346" y="142399"/>
                    <a:pt x="3914299" y="141446"/>
                    <a:pt x="3915251" y="139541"/>
                  </a:cubicBezTo>
                  <a:cubicBezTo>
                    <a:pt x="3927634" y="121444"/>
                    <a:pt x="3935254" y="110966"/>
                    <a:pt x="3935254" y="110966"/>
                  </a:cubicBezTo>
                  <a:cubicBezTo>
                    <a:pt x="3935254" y="110966"/>
                    <a:pt x="3926681" y="120491"/>
                    <a:pt x="3912394" y="136684"/>
                  </a:cubicBezTo>
                  <a:cubicBezTo>
                    <a:pt x="3911441" y="137636"/>
                    <a:pt x="3911441" y="138589"/>
                    <a:pt x="3910489" y="138589"/>
                  </a:cubicBezTo>
                  <a:cubicBezTo>
                    <a:pt x="3909536" y="134779"/>
                    <a:pt x="3908584" y="131921"/>
                    <a:pt x="3906679" y="128111"/>
                  </a:cubicBezTo>
                  <a:cubicBezTo>
                    <a:pt x="3900964" y="111919"/>
                    <a:pt x="3898106" y="102394"/>
                    <a:pt x="3898106" y="102394"/>
                  </a:cubicBezTo>
                  <a:cubicBezTo>
                    <a:pt x="3898106" y="102394"/>
                    <a:pt x="3900011" y="111919"/>
                    <a:pt x="3902869" y="129064"/>
                  </a:cubicBezTo>
                  <a:cubicBezTo>
                    <a:pt x="3903821" y="132874"/>
                    <a:pt x="3904774" y="137636"/>
                    <a:pt x="3905726" y="143351"/>
                  </a:cubicBezTo>
                  <a:cubicBezTo>
                    <a:pt x="3905726" y="143351"/>
                    <a:pt x="3905726" y="143351"/>
                    <a:pt x="3905726" y="143351"/>
                  </a:cubicBezTo>
                  <a:cubicBezTo>
                    <a:pt x="3900011" y="150019"/>
                    <a:pt x="3894296" y="158591"/>
                    <a:pt x="3887629" y="167164"/>
                  </a:cubicBezTo>
                  <a:cubicBezTo>
                    <a:pt x="3880961" y="175736"/>
                    <a:pt x="3874294" y="185261"/>
                    <a:pt x="3866674" y="195739"/>
                  </a:cubicBezTo>
                  <a:cubicBezTo>
                    <a:pt x="3864769" y="190976"/>
                    <a:pt x="3863816" y="186214"/>
                    <a:pt x="3862864" y="182404"/>
                  </a:cubicBezTo>
                  <a:cubicBezTo>
                    <a:pt x="3857149" y="165259"/>
                    <a:pt x="3854291" y="155734"/>
                    <a:pt x="3854291" y="155734"/>
                  </a:cubicBezTo>
                  <a:cubicBezTo>
                    <a:pt x="3854291" y="155734"/>
                    <a:pt x="3856196" y="166211"/>
                    <a:pt x="3859054" y="183356"/>
                  </a:cubicBezTo>
                  <a:cubicBezTo>
                    <a:pt x="3860006" y="189071"/>
                    <a:pt x="3861911" y="195739"/>
                    <a:pt x="3862864" y="202406"/>
                  </a:cubicBezTo>
                  <a:cubicBezTo>
                    <a:pt x="3860959" y="204311"/>
                    <a:pt x="3860006" y="207169"/>
                    <a:pt x="3858101" y="209074"/>
                  </a:cubicBezTo>
                  <a:cubicBezTo>
                    <a:pt x="3856196" y="211931"/>
                    <a:pt x="3855244" y="213836"/>
                    <a:pt x="3853339" y="216694"/>
                  </a:cubicBezTo>
                  <a:cubicBezTo>
                    <a:pt x="3851434" y="208121"/>
                    <a:pt x="3850481" y="200501"/>
                    <a:pt x="3849529" y="195739"/>
                  </a:cubicBezTo>
                  <a:cubicBezTo>
                    <a:pt x="3850481" y="189071"/>
                    <a:pt x="3851434" y="183356"/>
                    <a:pt x="3852386" y="178594"/>
                  </a:cubicBezTo>
                  <a:cubicBezTo>
                    <a:pt x="3854291" y="166211"/>
                    <a:pt x="3855244" y="158591"/>
                    <a:pt x="3855244" y="158591"/>
                  </a:cubicBezTo>
                  <a:cubicBezTo>
                    <a:pt x="3855244" y="158591"/>
                    <a:pt x="3853339" y="165259"/>
                    <a:pt x="3848576" y="177641"/>
                  </a:cubicBezTo>
                  <a:cubicBezTo>
                    <a:pt x="3846671" y="184309"/>
                    <a:pt x="3844766" y="190976"/>
                    <a:pt x="3841909" y="199549"/>
                  </a:cubicBezTo>
                  <a:cubicBezTo>
                    <a:pt x="3840956" y="204311"/>
                    <a:pt x="3839051" y="208121"/>
                    <a:pt x="3838099" y="212884"/>
                  </a:cubicBezTo>
                  <a:cubicBezTo>
                    <a:pt x="3837146" y="216694"/>
                    <a:pt x="3836194" y="221456"/>
                    <a:pt x="3835241" y="225266"/>
                  </a:cubicBezTo>
                  <a:cubicBezTo>
                    <a:pt x="3835241" y="224314"/>
                    <a:pt x="3834289" y="223361"/>
                    <a:pt x="3834289" y="222409"/>
                  </a:cubicBezTo>
                  <a:cubicBezTo>
                    <a:pt x="3831431" y="217646"/>
                    <a:pt x="3828574" y="212884"/>
                    <a:pt x="3825716" y="209074"/>
                  </a:cubicBezTo>
                  <a:cubicBezTo>
                    <a:pt x="3815239" y="193834"/>
                    <a:pt x="3809524" y="184309"/>
                    <a:pt x="3809524" y="184309"/>
                  </a:cubicBezTo>
                  <a:cubicBezTo>
                    <a:pt x="3809524" y="184309"/>
                    <a:pt x="3814286" y="193834"/>
                    <a:pt x="3821906" y="210979"/>
                  </a:cubicBezTo>
                  <a:cubicBezTo>
                    <a:pt x="3823811" y="214789"/>
                    <a:pt x="3825716" y="219551"/>
                    <a:pt x="3828574" y="224314"/>
                  </a:cubicBezTo>
                  <a:cubicBezTo>
                    <a:pt x="3829526" y="227171"/>
                    <a:pt x="3831431" y="230981"/>
                    <a:pt x="3832384" y="234791"/>
                  </a:cubicBezTo>
                  <a:cubicBezTo>
                    <a:pt x="3831431" y="241459"/>
                    <a:pt x="3829526" y="248126"/>
                    <a:pt x="3828574" y="254794"/>
                  </a:cubicBezTo>
                  <a:cubicBezTo>
                    <a:pt x="3827621" y="256699"/>
                    <a:pt x="3826669" y="257651"/>
                    <a:pt x="3825716" y="259556"/>
                  </a:cubicBezTo>
                  <a:cubicBezTo>
                    <a:pt x="3823811" y="262414"/>
                    <a:pt x="3821906" y="266224"/>
                    <a:pt x="3820954" y="269081"/>
                  </a:cubicBezTo>
                  <a:cubicBezTo>
                    <a:pt x="3820954" y="268129"/>
                    <a:pt x="3820001" y="268129"/>
                    <a:pt x="3820001" y="267176"/>
                  </a:cubicBezTo>
                  <a:cubicBezTo>
                    <a:pt x="3810476" y="255746"/>
                    <a:pt x="3804761" y="249079"/>
                    <a:pt x="3804761" y="249079"/>
                  </a:cubicBezTo>
                  <a:cubicBezTo>
                    <a:pt x="3804761" y="249079"/>
                    <a:pt x="3809524" y="256699"/>
                    <a:pt x="3817144" y="270034"/>
                  </a:cubicBezTo>
                  <a:cubicBezTo>
                    <a:pt x="3818096" y="270986"/>
                    <a:pt x="3818096" y="271939"/>
                    <a:pt x="3819049" y="272891"/>
                  </a:cubicBezTo>
                  <a:cubicBezTo>
                    <a:pt x="3815239" y="280511"/>
                    <a:pt x="3811429" y="287179"/>
                    <a:pt x="3806666" y="294799"/>
                  </a:cubicBezTo>
                  <a:cubicBezTo>
                    <a:pt x="3806666" y="294799"/>
                    <a:pt x="3806666" y="294799"/>
                    <a:pt x="3806666" y="294799"/>
                  </a:cubicBezTo>
                  <a:cubicBezTo>
                    <a:pt x="3805714" y="293846"/>
                    <a:pt x="3804761" y="291941"/>
                    <a:pt x="3803809" y="290989"/>
                  </a:cubicBezTo>
                  <a:cubicBezTo>
                    <a:pt x="3803809" y="290036"/>
                    <a:pt x="3803809" y="289084"/>
                    <a:pt x="3802856" y="287179"/>
                  </a:cubicBezTo>
                  <a:cubicBezTo>
                    <a:pt x="3801904" y="283369"/>
                    <a:pt x="3800951" y="280511"/>
                    <a:pt x="3799999" y="276701"/>
                  </a:cubicBezTo>
                  <a:cubicBezTo>
                    <a:pt x="3798094" y="270034"/>
                    <a:pt x="3796189" y="265271"/>
                    <a:pt x="3795236" y="260509"/>
                  </a:cubicBezTo>
                  <a:cubicBezTo>
                    <a:pt x="3792379" y="250984"/>
                    <a:pt x="3790474" y="246221"/>
                    <a:pt x="3790474" y="246221"/>
                  </a:cubicBezTo>
                  <a:cubicBezTo>
                    <a:pt x="3790474" y="246221"/>
                    <a:pt x="3790474" y="251936"/>
                    <a:pt x="3791426" y="260509"/>
                  </a:cubicBezTo>
                  <a:cubicBezTo>
                    <a:pt x="3791426" y="264319"/>
                    <a:pt x="3792379" y="269081"/>
                    <a:pt x="3792379" y="273844"/>
                  </a:cubicBezTo>
                  <a:cubicBezTo>
                    <a:pt x="3790474" y="271939"/>
                    <a:pt x="3789521" y="270034"/>
                    <a:pt x="3787616" y="268129"/>
                  </a:cubicBezTo>
                  <a:cubicBezTo>
                    <a:pt x="3783806" y="263366"/>
                    <a:pt x="3779996" y="259556"/>
                    <a:pt x="3777139" y="255746"/>
                  </a:cubicBezTo>
                  <a:cubicBezTo>
                    <a:pt x="3776186" y="251936"/>
                    <a:pt x="3774281" y="249079"/>
                    <a:pt x="3773329" y="246221"/>
                  </a:cubicBezTo>
                  <a:cubicBezTo>
                    <a:pt x="3767614" y="231934"/>
                    <a:pt x="3764756" y="224314"/>
                    <a:pt x="3764756" y="224314"/>
                  </a:cubicBezTo>
                  <a:cubicBezTo>
                    <a:pt x="3764756" y="224314"/>
                    <a:pt x="3766661" y="232886"/>
                    <a:pt x="3769519" y="247174"/>
                  </a:cubicBezTo>
                  <a:cubicBezTo>
                    <a:pt x="3771424" y="254794"/>
                    <a:pt x="3773329" y="263366"/>
                    <a:pt x="3776186" y="273844"/>
                  </a:cubicBezTo>
                  <a:cubicBezTo>
                    <a:pt x="3778091" y="281464"/>
                    <a:pt x="3779996" y="290989"/>
                    <a:pt x="3781901" y="299561"/>
                  </a:cubicBezTo>
                  <a:cubicBezTo>
                    <a:pt x="3775234" y="275749"/>
                    <a:pt x="3767614" y="253841"/>
                    <a:pt x="3760946" y="234791"/>
                  </a:cubicBezTo>
                  <a:cubicBezTo>
                    <a:pt x="3759041" y="229076"/>
                    <a:pt x="3757136" y="224314"/>
                    <a:pt x="3755231" y="218599"/>
                  </a:cubicBezTo>
                  <a:cubicBezTo>
                    <a:pt x="3758089" y="214789"/>
                    <a:pt x="3759041" y="211931"/>
                    <a:pt x="3759041" y="211931"/>
                  </a:cubicBezTo>
                  <a:cubicBezTo>
                    <a:pt x="3759041" y="211931"/>
                    <a:pt x="3757136" y="213836"/>
                    <a:pt x="3754279" y="217646"/>
                  </a:cubicBezTo>
                  <a:cubicBezTo>
                    <a:pt x="3753326" y="213836"/>
                    <a:pt x="3752374" y="210979"/>
                    <a:pt x="3750469" y="208121"/>
                  </a:cubicBezTo>
                  <a:cubicBezTo>
                    <a:pt x="3752374" y="201454"/>
                    <a:pt x="3752374" y="197644"/>
                    <a:pt x="3752374" y="197644"/>
                  </a:cubicBezTo>
                  <a:cubicBezTo>
                    <a:pt x="3752374" y="197644"/>
                    <a:pt x="3751421" y="200501"/>
                    <a:pt x="3748564" y="205264"/>
                  </a:cubicBezTo>
                  <a:cubicBezTo>
                    <a:pt x="3739991" y="181451"/>
                    <a:pt x="3734276" y="167164"/>
                    <a:pt x="3734276" y="167164"/>
                  </a:cubicBezTo>
                  <a:cubicBezTo>
                    <a:pt x="3734276" y="167164"/>
                    <a:pt x="3737134" y="186214"/>
                    <a:pt x="3742849" y="217646"/>
                  </a:cubicBezTo>
                  <a:cubicBezTo>
                    <a:pt x="3740944" y="222409"/>
                    <a:pt x="3738086" y="229076"/>
                    <a:pt x="3736181" y="236696"/>
                  </a:cubicBezTo>
                  <a:cubicBezTo>
                    <a:pt x="3736181" y="237649"/>
                    <a:pt x="3736181" y="237649"/>
                    <a:pt x="3735229" y="238601"/>
                  </a:cubicBezTo>
                  <a:cubicBezTo>
                    <a:pt x="3733324" y="240506"/>
                    <a:pt x="3731419" y="243364"/>
                    <a:pt x="3730466" y="245269"/>
                  </a:cubicBezTo>
                  <a:cubicBezTo>
                    <a:pt x="3728561" y="242411"/>
                    <a:pt x="3727609" y="239554"/>
                    <a:pt x="3726656" y="236696"/>
                  </a:cubicBezTo>
                  <a:cubicBezTo>
                    <a:pt x="3726656" y="235744"/>
                    <a:pt x="3726656" y="234791"/>
                    <a:pt x="3726656" y="232886"/>
                  </a:cubicBezTo>
                  <a:cubicBezTo>
                    <a:pt x="3726656" y="221456"/>
                    <a:pt x="3725704" y="214789"/>
                    <a:pt x="3725704" y="214789"/>
                  </a:cubicBezTo>
                  <a:cubicBezTo>
                    <a:pt x="3725704" y="214789"/>
                    <a:pt x="3724751" y="220504"/>
                    <a:pt x="3722846" y="230029"/>
                  </a:cubicBezTo>
                  <a:cubicBezTo>
                    <a:pt x="3722846" y="230029"/>
                    <a:pt x="3722846" y="229076"/>
                    <a:pt x="3721894" y="229076"/>
                  </a:cubicBezTo>
                  <a:cubicBezTo>
                    <a:pt x="3721894" y="229076"/>
                    <a:pt x="3721894" y="229076"/>
                    <a:pt x="3721894" y="229076"/>
                  </a:cubicBezTo>
                  <a:cubicBezTo>
                    <a:pt x="3723799" y="215741"/>
                    <a:pt x="3724751" y="203359"/>
                    <a:pt x="3725704" y="190976"/>
                  </a:cubicBezTo>
                  <a:cubicBezTo>
                    <a:pt x="3726656" y="184309"/>
                    <a:pt x="3726656" y="178594"/>
                    <a:pt x="3727609" y="172879"/>
                  </a:cubicBezTo>
                  <a:cubicBezTo>
                    <a:pt x="3728561" y="167164"/>
                    <a:pt x="3729514" y="161449"/>
                    <a:pt x="3730466" y="155734"/>
                  </a:cubicBezTo>
                  <a:cubicBezTo>
                    <a:pt x="3732371" y="145256"/>
                    <a:pt x="3733324" y="135731"/>
                    <a:pt x="3734276" y="128111"/>
                  </a:cubicBezTo>
                  <a:cubicBezTo>
                    <a:pt x="3736181" y="112871"/>
                    <a:pt x="3737134" y="104299"/>
                    <a:pt x="3737134" y="104299"/>
                  </a:cubicBezTo>
                  <a:cubicBezTo>
                    <a:pt x="3737134" y="104299"/>
                    <a:pt x="3734276" y="112871"/>
                    <a:pt x="3730466" y="127159"/>
                  </a:cubicBezTo>
                  <a:cubicBezTo>
                    <a:pt x="3728561" y="134779"/>
                    <a:pt x="3725704" y="143351"/>
                    <a:pt x="3722846" y="153829"/>
                  </a:cubicBezTo>
                  <a:cubicBezTo>
                    <a:pt x="3720941" y="158591"/>
                    <a:pt x="3719989" y="164306"/>
                    <a:pt x="3718084" y="170021"/>
                  </a:cubicBezTo>
                  <a:cubicBezTo>
                    <a:pt x="3717131" y="175736"/>
                    <a:pt x="3715226" y="182404"/>
                    <a:pt x="3714274" y="188119"/>
                  </a:cubicBezTo>
                  <a:cubicBezTo>
                    <a:pt x="3713321" y="194786"/>
                    <a:pt x="3711416" y="201454"/>
                    <a:pt x="3710464" y="208121"/>
                  </a:cubicBezTo>
                  <a:cubicBezTo>
                    <a:pt x="3710464" y="208121"/>
                    <a:pt x="3710464" y="208121"/>
                    <a:pt x="3710464" y="207169"/>
                  </a:cubicBezTo>
                  <a:cubicBezTo>
                    <a:pt x="3702844" y="194786"/>
                    <a:pt x="3697129" y="184309"/>
                    <a:pt x="3691414" y="174784"/>
                  </a:cubicBezTo>
                  <a:cubicBezTo>
                    <a:pt x="3684746" y="164306"/>
                    <a:pt x="3679984" y="155734"/>
                    <a:pt x="3677126" y="150971"/>
                  </a:cubicBezTo>
                  <a:cubicBezTo>
                    <a:pt x="3678079" y="142399"/>
                    <a:pt x="3678079" y="137636"/>
                    <a:pt x="3678079" y="137636"/>
                  </a:cubicBezTo>
                  <a:cubicBezTo>
                    <a:pt x="3678079" y="137636"/>
                    <a:pt x="3677126" y="141446"/>
                    <a:pt x="3675221" y="149066"/>
                  </a:cubicBezTo>
                  <a:cubicBezTo>
                    <a:pt x="3674269" y="148114"/>
                    <a:pt x="3674269" y="147161"/>
                    <a:pt x="3674269" y="147161"/>
                  </a:cubicBezTo>
                  <a:cubicBezTo>
                    <a:pt x="3674269" y="147161"/>
                    <a:pt x="3674269" y="148114"/>
                    <a:pt x="3675221" y="150019"/>
                  </a:cubicBezTo>
                  <a:cubicBezTo>
                    <a:pt x="3674269" y="153829"/>
                    <a:pt x="3673316" y="158591"/>
                    <a:pt x="3672364" y="164306"/>
                  </a:cubicBezTo>
                  <a:cubicBezTo>
                    <a:pt x="3670459" y="172879"/>
                    <a:pt x="3668554" y="182404"/>
                    <a:pt x="3665696" y="194786"/>
                  </a:cubicBezTo>
                  <a:cubicBezTo>
                    <a:pt x="3664744" y="199549"/>
                    <a:pt x="3663791" y="204311"/>
                    <a:pt x="3662839" y="209074"/>
                  </a:cubicBezTo>
                  <a:cubicBezTo>
                    <a:pt x="3662839" y="209074"/>
                    <a:pt x="3662839" y="210026"/>
                    <a:pt x="3661886" y="210026"/>
                  </a:cubicBezTo>
                  <a:cubicBezTo>
                    <a:pt x="3660934" y="211931"/>
                    <a:pt x="3659029" y="214789"/>
                    <a:pt x="3658076" y="216694"/>
                  </a:cubicBezTo>
                  <a:cubicBezTo>
                    <a:pt x="3659029" y="190976"/>
                    <a:pt x="3658076" y="174784"/>
                    <a:pt x="3658076" y="174784"/>
                  </a:cubicBezTo>
                  <a:cubicBezTo>
                    <a:pt x="3658076" y="174784"/>
                    <a:pt x="3652361" y="200501"/>
                    <a:pt x="3645694" y="239554"/>
                  </a:cubicBezTo>
                  <a:cubicBezTo>
                    <a:pt x="3645694" y="241459"/>
                    <a:pt x="3644741" y="244316"/>
                    <a:pt x="3644741" y="246221"/>
                  </a:cubicBezTo>
                  <a:cubicBezTo>
                    <a:pt x="3644741" y="247174"/>
                    <a:pt x="3643789" y="248126"/>
                    <a:pt x="3643789" y="249079"/>
                  </a:cubicBezTo>
                  <a:cubicBezTo>
                    <a:pt x="3642836" y="251936"/>
                    <a:pt x="3641884" y="255746"/>
                    <a:pt x="3640931" y="259556"/>
                  </a:cubicBezTo>
                  <a:cubicBezTo>
                    <a:pt x="3636169" y="249079"/>
                    <a:pt x="3633311" y="243364"/>
                    <a:pt x="3633311" y="243364"/>
                  </a:cubicBezTo>
                  <a:cubicBezTo>
                    <a:pt x="3633311" y="243364"/>
                    <a:pt x="3635216" y="250984"/>
                    <a:pt x="3639979" y="265271"/>
                  </a:cubicBezTo>
                  <a:cubicBezTo>
                    <a:pt x="3639026" y="268129"/>
                    <a:pt x="3638074" y="271939"/>
                    <a:pt x="3637121" y="275749"/>
                  </a:cubicBezTo>
                  <a:cubicBezTo>
                    <a:pt x="3631406" y="266224"/>
                    <a:pt x="3627596" y="261461"/>
                    <a:pt x="3627596" y="261461"/>
                  </a:cubicBezTo>
                  <a:cubicBezTo>
                    <a:pt x="3627596" y="261461"/>
                    <a:pt x="3630454" y="268129"/>
                    <a:pt x="3635216" y="280511"/>
                  </a:cubicBezTo>
                  <a:cubicBezTo>
                    <a:pt x="3635216" y="280511"/>
                    <a:pt x="3635216" y="280511"/>
                    <a:pt x="3635216" y="281464"/>
                  </a:cubicBezTo>
                  <a:cubicBezTo>
                    <a:pt x="3633311" y="290036"/>
                    <a:pt x="3631406" y="299561"/>
                    <a:pt x="3630454" y="309086"/>
                  </a:cubicBezTo>
                  <a:cubicBezTo>
                    <a:pt x="3629501" y="316706"/>
                    <a:pt x="3628549" y="324326"/>
                    <a:pt x="3627596" y="332899"/>
                  </a:cubicBezTo>
                  <a:cubicBezTo>
                    <a:pt x="3624739" y="325279"/>
                    <a:pt x="3622834" y="318611"/>
                    <a:pt x="3620929" y="312896"/>
                  </a:cubicBezTo>
                  <a:cubicBezTo>
                    <a:pt x="3620929" y="310991"/>
                    <a:pt x="3620929" y="309086"/>
                    <a:pt x="3620929" y="309086"/>
                  </a:cubicBezTo>
                  <a:cubicBezTo>
                    <a:pt x="3620929" y="309086"/>
                    <a:pt x="3620929" y="310039"/>
                    <a:pt x="3619976" y="310991"/>
                  </a:cubicBezTo>
                  <a:cubicBezTo>
                    <a:pt x="3619976" y="310039"/>
                    <a:pt x="3619024" y="309086"/>
                    <a:pt x="3619024" y="308134"/>
                  </a:cubicBezTo>
                  <a:cubicBezTo>
                    <a:pt x="3620929" y="295751"/>
                    <a:pt x="3621881" y="284321"/>
                    <a:pt x="3622834" y="272891"/>
                  </a:cubicBezTo>
                  <a:cubicBezTo>
                    <a:pt x="3624739" y="252889"/>
                    <a:pt x="3625691" y="234791"/>
                    <a:pt x="3626644" y="221456"/>
                  </a:cubicBezTo>
                  <a:cubicBezTo>
                    <a:pt x="3629501" y="215741"/>
                    <a:pt x="3630454" y="211931"/>
                    <a:pt x="3630454" y="211931"/>
                  </a:cubicBezTo>
                  <a:cubicBezTo>
                    <a:pt x="3630454" y="211931"/>
                    <a:pt x="3629501" y="213836"/>
                    <a:pt x="3626644" y="216694"/>
                  </a:cubicBezTo>
                  <a:cubicBezTo>
                    <a:pt x="3626644" y="215741"/>
                    <a:pt x="3626644" y="214789"/>
                    <a:pt x="3626644" y="214789"/>
                  </a:cubicBezTo>
                  <a:cubicBezTo>
                    <a:pt x="3626644" y="200501"/>
                    <a:pt x="3626644" y="192881"/>
                    <a:pt x="3626644" y="192881"/>
                  </a:cubicBezTo>
                  <a:cubicBezTo>
                    <a:pt x="3626644" y="192881"/>
                    <a:pt x="3624739" y="200501"/>
                    <a:pt x="3622834" y="214789"/>
                  </a:cubicBezTo>
                  <a:cubicBezTo>
                    <a:pt x="3621881" y="217646"/>
                    <a:pt x="3621881" y="221456"/>
                    <a:pt x="3620929" y="226219"/>
                  </a:cubicBezTo>
                  <a:cubicBezTo>
                    <a:pt x="3620929" y="226219"/>
                    <a:pt x="3620929" y="226219"/>
                    <a:pt x="3620929" y="227171"/>
                  </a:cubicBezTo>
                  <a:cubicBezTo>
                    <a:pt x="3618071" y="231934"/>
                    <a:pt x="3614261" y="237649"/>
                    <a:pt x="3609499" y="243364"/>
                  </a:cubicBezTo>
                  <a:cubicBezTo>
                    <a:pt x="3607594" y="246221"/>
                    <a:pt x="3605689" y="249079"/>
                    <a:pt x="3603784" y="251936"/>
                  </a:cubicBezTo>
                  <a:cubicBezTo>
                    <a:pt x="3607594" y="242411"/>
                    <a:pt x="3610451" y="233839"/>
                    <a:pt x="3613309" y="225266"/>
                  </a:cubicBezTo>
                  <a:cubicBezTo>
                    <a:pt x="3615214" y="219551"/>
                    <a:pt x="3617119" y="213836"/>
                    <a:pt x="3619024" y="208121"/>
                  </a:cubicBezTo>
                  <a:cubicBezTo>
                    <a:pt x="3620929" y="202406"/>
                    <a:pt x="3622834" y="197644"/>
                    <a:pt x="3624739" y="192881"/>
                  </a:cubicBezTo>
                  <a:cubicBezTo>
                    <a:pt x="3628549" y="183356"/>
                    <a:pt x="3631406" y="174784"/>
                    <a:pt x="3634264" y="168116"/>
                  </a:cubicBezTo>
                  <a:cubicBezTo>
                    <a:pt x="3639026" y="153829"/>
                    <a:pt x="3642836" y="146209"/>
                    <a:pt x="3642836" y="146209"/>
                  </a:cubicBezTo>
                  <a:cubicBezTo>
                    <a:pt x="3642836" y="146209"/>
                    <a:pt x="3639026" y="153829"/>
                    <a:pt x="3631406" y="166211"/>
                  </a:cubicBezTo>
                  <a:cubicBezTo>
                    <a:pt x="3627596" y="172879"/>
                    <a:pt x="3623786" y="180499"/>
                    <a:pt x="3618071" y="189071"/>
                  </a:cubicBezTo>
                  <a:cubicBezTo>
                    <a:pt x="3615214" y="193834"/>
                    <a:pt x="3613309" y="198596"/>
                    <a:pt x="3610451" y="203359"/>
                  </a:cubicBezTo>
                  <a:cubicBezTo>
                    <a:pt x="3607594" y="209074"/>
                    <a:pt x="3605689" y="213836"/>
                    <a:pt x="3602831" y="219551"/>
                  </a:cubicBezTo>
                  <a:cubicBezTo>
                    <a:pt x="3598069" y="229076"/>
                    <a:pt x="3593306" y="238601"/>
                    <a:pt x="3588544" y="250031"/>
                  </a:cubicBezTo>
                  <a:cubicBezTo>
                    <a:pt x="3588544" y="245269"/>
                    <a:pt x="3588544" y="242411"/>
                    <a:pt x="3588544" y="242411"/>
                  </a:cubicBezTo>
                  <a:cubicBezTo>
                    <a:pt x="3588544" y="242411"/>
                    <a:pt x="3587591" y="248126"/>
                    <a:pt x="3585686" y="256699"/>
                  </a:cubicBezTo>
                  <a:cubicBezTo>
                    <a:pt x="3585686" y="256699"/>
                    <a:pt x="3585686" y="256699"/>
                    <a:pt x="3585686" y="257651"/>
                  </a:cubicBezTo>
                  <a:cubicBezTo>
                    <a:pt x="3583781" y="261461"/>
                    <a:pt x="3581876" y="266224"/>
                    <a:pt x="3579971" y="270986"/>
                  </a:cubicBezTo>
                  <a:cubicBezTo>
                    <a:pt x="3578066" y="274796"/>
                    <a:pt x="3576161" y="278606"/>
                    <a:pt x="3573304" y="282416"/>
                  </a:cubicBezTo>
                  <a:cubicBezTo>
                    <a:pt x="3571399" y="275749"/>
                    <a:pt x="3569494" y="269081"/>
                    <a:pt x="3568541" y="263366"/>
                  </a:cubicBezTo>
                  <a:cubicBezTo>
                    <a:pt x="3566636" y="257651"/>
                    <a:pt x="3565684" y="252889"/>
                    <a:pt x="3564731" y="248126"/>
                  </a:cubicBezTo>
                  <a:cubicBezTo>
                    <a:pt x="3564731" y="248126"/>
                    <a:pt x="3564731" y="248126"/>
                    <a:pt x="3564731" y="248126"/>
                  </a:cubicBezTo>
                  <a:cubicBezTo>
                    <a:pt x="3563779" y="244316"/>
                    <a:pt x="3563779" y="241459"/>
                    <a:pt x="3562826" y="237649"/>
                  </a:cubicBezTo>
                  <a:cubicBezTo>
                    <a:pt x="3562826" y="236696"/>
                    <a:pt x="3562826" y="235744"/>
                    <a:pt x="3561874" y="233839"/>
                  </a:cubicBezTo>
                  <a:cubicBezTo>
                    <a:pt x="3564731" y="230029"/>
                    <a:pt x="3566636" y="227171"/>
                    <a:pt x="3566636" y="227171"/>
                  </a:cubicBezTo>
                  <a:cubicBezTo>
                    <a:pt x="3566636" y="227171"/>
                    <a:pt x="3564731" y="229076"/>
                    <a:pt x="3561874" y="230981"/>
                  </a:cubicBezTo>
                  <a:cubicBezTo>
                    <a:pt x="3559969" y="222409"/>
                    <a:pt x="3559016" y="218599"/>
                    <a:pt x="3559016" y="218599"/>
                  </a:cubicBezTo>
                  <a:cubicBezTo>
                    <a:pt x="3559016" y="218599"/>
                    <a:pt x="3559016" y="223361"/>
                    <a:pt x="3559016" y="231934"/>
                  </a:cubicBezTo>
                  <a:cubicBezTo>
                    <a:pt x="3557111" y="228124"/>
                    <a:pt x="3556159" y="224314"/>
                    <a:pt x="3554254" y="220504"/>
                  </a:cubicBezTo>
                  <a:cubicBezTo>
                    <a:pt x="3559969" y="211931"/>
                    <a:pt x="3564731" y="204311"/>
                    <a:pt x="3569494" y="197644"/>
                  </a:cubicBezTo>
                  <a:cubicBezTo>
                    <a:pt x="3576161" y="189071"/>
                    <a:pt x="3580924" y="180499"/>
                    <a:pt x="3585686" y="174784"/>
                  </a:cubicBezTo>
                  <a:cubicBezTo>
                    <a:pt x="3595211" y="162401"/>
                    <a:pt x="3600926" y="154781"/>
                    <a:pt x="3600926" y="154781"/>
                  </a:cubicBezTo>
                  <a:cubicBezTo>
                    <a:pt x="3600926" y="154781"/>
                    <a:pt x="3594259" y="160496"/>
                    <a:pt x="3582829" y="171926"/>
                  </a:cubicBezTo>
                  <a:cubicBezTo>
                    <a:pt x="3577114" y="176689"/>
                    <a:pt x="3570446" y="184309"/>
                    <a:pt x="3562826" y="192881"/>
                  </a:cubicBezTo>
                  <a:cubicBezTo>
                    <a:pt x="3558064" y="197644"/>
                    <a:pt x="3553301" y="203359"/>
                    <a:pt x="3549491" y="209074"/>
                  </a:cubicBezTo>
                  <a:cubicBezTo>
                    <a:pt x="3545681" y="199549"/>
                    <a:pt x="3542824" y="193834"/>
                    <a:pt x="3542824" y="193834"/>
                  </a:cubicBezTo>
                  <a:cubicBezTo>
                    <a:pt x="3542824" y="193834"/>
                    <a:pt x="3543776" y="200501"/>
                    <a:pt x="3546634" y="212884"/>
                  </a:cubicBezTo>
                  <a:cubicBezTo>
                    <a:pt x="3544729" y="215741"/>
                    <a:pt x="3541871" y="218599"/>
                    <a:pt x="3539966" y="222409"/>
                  </a:cubicBezTo>
                  <a:cubicBezTo>
                    <a:pt x="3539966" y="222409"/>
                    <a:pt x="3539014" y="223361"/>
                    <a:pt x="3539014" y="223361"/>
                  </a:cubicBezTo>
                  <a:cubicBezTo>
                    <a:pt x="3539014" y="219551"/>
                    <a:pt x="3539014" y="214789"/>
                    <a:pt x="3539014" y="210979"/>
                  </a:cubicBezTo>
                  <a:cubicBezTo>
                    <a:pt x="3539014" y="200501"/>
                    <a:pt x="3539014" y="191929"/>
                    <a:pt x="3539014" y="184309"/>
                  </a:cubicBezTo>
                  <a:cubicBezTo>
                    <a:pt x="3539014" y="180499"/>
                    <a:pt x="3539014" y="176689"/>
                    <a:pt x="3539014" y="173831"/>
                  </a:cubicBezTo>
                  <a:cubicBezTo>
                    <a:pt x="3539966" y="170974"/>
                    <a:pt x="3540919" y="170021"/>
                    <a:pt x="3540919" y="170021"/>
                  </a:cubicBezTo>
                  <a:cubicBezTo>
                    <a:pt x="3540919" y="170021"/>
                    <a:pt x="3539966" y="170974"/>
                    <a:pt x="3539014" y="172879"/>
                  </a:cubicBezTo>
                  <a:cubicBezTo>
                    <a:pt x="3539014" y="166211"/>
                    <a:pt x="3539014" y="162401"/>
                    <a:pt x="3539014" y="162401"/>
                  </a:cubicBezTo>
                  <a:cubicBezTo>
                    <a:pt x="3539014" y="162401"/>
                    <a:pt x="3538061" y="167164"/>
                    <a:pt x="3537109" y="176689"/>
                  </a:cubicBezTo>
                  <a:cubicBezTo>
                    <a:pt x="3535204" y="180499"/>
                    <a:pt x="3531394" y="184309"/>
                    <a:pt x="3527584" y="190976"/>
                  </a:cubicBezTo>
                  <a:cubicBezTo>
                    <a:pt x="3522821" y="197644"/>
                    <a:pt x="3518059" y="205264"/>
                    <a:pt x="3511391" y="214789"/>
                  </a:cubicBezTo>
                  <a:cubicBezTo>
                    <a:pt x="3511391" y="214789"/>
                    <a:pt x="3511391" y="215741"/>
                    <a:pt x="3510439" y="215741"/>
                  </a:cubicBezTo>
                  <a:cubicBezTo>
                    <a:pt x="3509486" y="210026"/>
                    <a:pt x="3509486" y="205264"/>
                    <a:pt x="3508534" y="201454"/>
                  </a:cubicBezTo>
                  <a:cubicBezTo>
                    <a:pt x="3506629" y="188119"/>
                    <a:pt x="3505676" y="180499"/>
                    <a:pt x="3505676" y="180499"/>
                  </a:cubicBezTo>
                  <a:cubicBezTo>
                    <a:pt x="3505676" y="180499"/>
                    <a:pt x="3505676" y="188119"/>
                    <a:pt x="3504724" y="202406"/>
                  </a:cubicBezTo>
                  <a:cubicBezTo>
                    <a:pt x="3504724" y="209074"/>
                    <a:pt x="3504724" y="216694"/>
                    <a:pt x="3503771" y="226219"/>
                  </a:cubicBezTo>
                  <a:cubicBezTo>
                    <a:pt x="3502819" y="228124"/>
                    <a:pt x="3501866" y="229076"/>
                    <a:pt x="3500914" y="230981"/>
                  </a:cubicBezTo>
                  <a:cubicBezTo>
                    <a:pt x="3498056" y="235744"/>
                    <a:pt x="3495199" y="241459"/>
                    <a:pt x="3491389" y="247174"/>
                  </a:cubicBezTo>
                  <a:cubicBezTo>
                    <a:pt x="3488531" y="241459"/>
                    <a:pt x="3486626" y="235744"/>
                    <a:pt x="3483769" y="230029"/>
                  </a:cubicBezTo>
                  <a:cubicBezTo>
                    <a:pt x="3479006" y="218599"/>
                    <a:pt x="3474244" y="209074"/>
                    <a:pt x="3469481" y="200501"/>
                  </a:cubicBezTo>
                  <a:cubicBezTo>
                    <a:pt x="3470434" y="197644"/>
                    <a:pt x="3471386" y="193834"/>
                    <a:pt x="3471386" y="190976"/>
                  </a:cubicBezTo>
                  <a:cubicBezTo>
                    <a:pt x="3473291" y="182404"/>
                    <a:pt x="3475196" y="174784"/>
                    <a:pt x="3477101" y="167164"/>
                  </a:cubicBezTo>
                  <a:cubicBezTo>
                    <a:pt x="3479006" y="159544"/>
                    <a:pt x="3480911" y="152876"/>
                    <a:pt x="3482816" y="146209"/>
                  </a:cubicBezTo>
                  <a:cubicBezTo>
                    <a:pt x="3486626" y="132874"/>
                    <a:pt x="3489484" y="121444"/>
                    <a:pt x="3492341" y="111919"/>
                  </a:cubicBezTo>
                  <a:cubicBezTo>
                    <a:pt x="3497104" y="92869"/>
                    <a:pt x="3499961" y="82391"/>
                    <a:pt x="3499961" y="82391"/>
                  </a:cubicBezTo>
                  <a:cubicBezTo>
                    <a:pt x="3499961" y="82391"/>
                    <a:pt x="3496151" y="92869"/>
                    <a:pt x="3488531" y="110966"/>
                  </a:cubicBezTo>
                  <a:cubicBezTo>
                    <a:pt x="3484721" y="120491"/>
                    <a:pt x="3480911" y="130969"/>
                    <a:pt x="3476149" y="144304"/>
                  </a:cubicBezTo>
                  <a:cubicBezTo>
                    <a:pt x="3473291" y="150971"/>
                    <a:pt x="3471386" y="157639"/>
                    <a:pt x="3468529" y="164306"/>
                  </a:cubicBezTo>
                  <a:cubicBezTo>
                    <a:pt x="3466624" y="170974"/>
                    <a:pt x="3464719" y="177641"/>
                    <a:pt x="3461861" y="185261"/>
                  </a:cubicBezTo>
                  <a:cubicBezTo>
                    <a:pt x="3456146" y="173831"/>
                    <a:pt x="3452336" y="168116"/>
                    <a:pt x="3452336" y="168116"/>
                  </a:cubicBezTo>
                  <a:cubicBezTo>
                    <a:pt x="3452336" y="168116"/>
                    <a:pt x="3455194" y="175736"/>
                    <a:pt x="3460909" y="189071"/>
                  </a:cubicBezTo>
                  <a:cubicBezTo>
                    <a:pt x="3457099" y="200501"/>
                    <a:pt x="3454241" y="211931"/>
                    <a:pt x="3450431" y="225266"/>
                  </a:cubicBezTo>
                  <a:cubicBezTo>
                    <a:pt x="3447574" y="220504"/>
                    <a:pt x="3444716" y="214789"/>
                    <a:pt x="3441859" y="210026"/>
                  </a:cubicBezTo>
                  <a:cubicBezTo>
                    <a:pt x="3441859" y="209074"/>
                    <a:pt x="3441859" y="208121"/>
                    <a:pt x="3442811" y="208121"/>
                  </a:cubicBezTo>
                  <a:cubicBezTo>
                    <a:pt x="3444716" y="197644"/>
                    <a:pt x="3445669" y="190976"/>
                    <a:pt x="3445669" y="190976"/>
                  </a:cubicBezTo>
                  <a:cubicBezTo>
                    <a:pt x="3445669" y="190976"/>
                    <a:pt x="3442811" y="196691"/>
                    <a:pt x="3439001" y="205264"/>
                  </a:cubicBezTo>
                  <a:cubicBezTo>
                    <a:pt x="3439001" y="205264"/>
                    <a:pt x="3439001" y="205264"/>
                    <a:pt x="3439001" y="205264"/>
                  </a:cubicBezTo>
                  <a:cubicBezTo>
                    <a:pt x="3439001" y="190976"/>
                    <a:pt x="3439001" y="177641"/>
                    <a:pt x="3438049" y="165259"/>
                  </a:cubicBezTo>
                  <a:cubicBezTo>
                    <a:pt x="3438049" y="153829"/>
                    <a:pt x="3437096" y="144304"/>
                    <a:pt x="3437096" y="135731"/>
                  </a:cubicBezTo>
                  <a:cubicBezTo>
                    <a:pt x="3436144" y="127159"/>
                    <a:pt x="3436144" y="119539"/>
                    <a:pt x="3435191" y="112871"/>
                  </a:cubicBezTo>
                  <a:cubicBezTo>
                    <a:pt x="3434239" y="100489"/>
                    <a:pt x="3433286" y="92869"/>
                    <a:pt x="3433286" y="92869"/>
                  </a:cubicBezTo>
                  <a:cubicBezTo>
                    <a:pt x="3433286" y="92869"/>
                    <a:pt x="3432334" y="100489"/>
                    <a:pt x="3431381" y="112871"/>
                  </a:cubicBezTo>
                  <a:cubicBezTo>
                    <a:pt x="3430429" y="122396"/>
                    <a:pt x="3429476" y="134779"/>
                    <a:pt x="3428524" y="149066"/>
                  </a:cubicBezTo>
                  <a:cubicBezTo>
                    <a:pt x="3428524" y="149066"/>
                    <a:pt x="3428524" y="150019"/>
                    <a:pt x="3428524" y="150019"/>
                  </a:cubicBezTo>
                  <a:cubicBezTo>
                    <a:pt x="3427571" y="143351"/>
                    <a:pt x="3426619" y="137636"/>
                    <a:pt x="3426619" y="131921"/>
                  </a:cubicBezTo>
                  <a:cubicBezTo>
                    <a:pt x="3424714" y="120491"/>
                    <a:pt x="3423761" y="113824"/>
                    <a:pt x="3423761" y="113824"/>
                  </a:cubicBezTo>
                  <a:cubicBezTo>
                    <a:pt x="3423761" y="113824"/>
                    <a:pt x="3422809" y="120491"/>
                    <a:pt x="3422809" y="131921"/>
                  </a:cubicBezTo>
                  <a:cubicBezTo>
                    <a:pt x="3422809" y="142399"/>
                    <a:pt x="3421856" y="157639"/>
                    <a:pt x="3420904" y="174784"/>
                  </a:cubicBezTo>
                  <a:cubicBezTo>
                    <a:pt x="3418046" y="170021"/>
                    <a:pt x="3415189" y="166211"/>
                    <a:pt x="3412331" y="162401"/>
                  </a:cubicBezTo>
                  <a:cubicBezTo>
                    <a:pt x="3405664" y="152876"/>
                    <a:pt x="3400901" y="146209"/>
                    <a:pt x="3398044" y="141446"/>
                  </a:cubicBezTo>
                  <a:cubicBezTo>
                    <a:pt x="3398996" y="135731"/>
                    <a:pt x="3400901" y="129064"/>
                    <a:pt x="3401854" y="123349"/>
                  </a:cubicBezTo>
                  <a:cubicBezTo>
                    <a:pt x="3399949" y="128111"/>
                    <a:pt x="3398044" y="133826"/>
                    <a:pt x="3396139" y="139541"/>
                  </a:cubicBezTo>
                  <a:cubicBezTo>
                    <a:pt x="3393281" y="135731"/>
                    <a:pt x="3391376" y="132874"/>
                    <a:pt x="3391376" y="132874"/>
                  </a:cubicBezTo>
                  <a:cubicBezTo>
                    <a:pt x="3391376" y="132874"/>
                    <a:pt x="3392329" y="134779"/>
                    <a:pt x="3395186" y="139541"/>
                  </a:cubicBezTo>
                  <a:cubicBezTo>
                    <a:pt x="3395186" y="140494"/>
                    <a:pt x="3395186" y="140494"/>
                    <a:pt x="3395186" y="141446"/>
                  </a:cubicBezTo>
                  <a:cubicBezTo>
                    <a:pt x="3391376" y="153829"/>
                    <a:pt x="3386614" y="166211"/>
                    <a:pt x="3382804" y="177641"/>
                  </a:cubicBezTo>
                  <a:cubicBezTo>
                    <a:pt x="3382804" y="175736"/>
                    <a:pt x="3382804" y="174784"/>
                    <a:pt x="3382804" y="172879"/>
                  </a:cubicBezTo>
                  <a:cubicBezTo>
                    <a:pt x="3381851" y="158591"/>
                    <a:pt x="3381851" y="150971"/>
                    <a:pt x="3381851" y="150971"/>
                  </a:cubicBezTo>
                  <a:cubicBezTo>
                    <a:pt x="3381851" y="150971"/>
                    <a:pt x="3380899" y="158591"/>
                    <a:pt x="3378994" y="172879"/>
                  </a:cubicBezTo>
                  <a:cubicBezTo>
                    <a:pt x="3378041" y="179546"/>
                    <a:pt x="3377089" y="188119"/>
                    <a:pt x="3376136" y="197644"/>
                  </a:cubicBezTo>
                  <a:cubicBezTo>
                    <a:pt x="3372326" y="210026"/>
                    <a:pt x="3368516" y="222409"/>
                    <a:pt x="3365659" y="234791"/>
                  </a:cubicBezTo>
                  <a:cubicBezTo>
                    <a:pt x="3363754" y="240506"/>
                    <a:pt x="3361849" y="247174"/>
                    <a:pt x="3358991" y="253841"/>
                  </a:cubicBezTo>
                  <a:cubicBezTo>
                    <a:pt x="3358991" y="254794"/>
                    <a:pt x="3358039" y="256699"/>
                    <a:pt x="3358039" y="257651"/>
                  </a:cubicBezTo>
                  <a:cubicBezTo>
                    <a:pt x="3355181" y="250984"/>
                    <a:pt x="3353276" y="244316"/>
                    <a:pt x="3351371" y="239554"/>
                  </a:cubicBezTo>
                  <a:cubicBezTo>
                    <a:pt x="3351371" y="238601"/>
                    <a:pt x="3351371" y="237649"/>
                    <a:pt x="3351371" y="237649"/>
                  </a:cubicBezTo>
                  <a:cubicBezTo>
                    <a:pt x="3351371" y="237649"/>
                    <a:pt x="3351371" y="237649"/>
                    <a:pt x="3351371" y="238601"/>
                  </a:cubicBezTo>
                  <a:cubicBezTo>
                    <a:pt x="3347561" y="228124"/>
                    <a:pt x="3344704" y="221456"/>
                    <a:pt x="3344704" y="221456"/>
                  </a:cubicBezTo>
                  <a:cubicBezTo>
                    <a:pt x="3344704" y="221456"/>
                    <a:pt x="3346609" y="230981"/>
                    <a:pt x="3349466" y="248126"/>
                  </a:cubicBezTo>
                  <a:cubicBezTo>
                    <a:pt x="3348514" y="252889"/>
                    <a:pt x="3348514" y="258604"/>
                    <a:pt x="3347561" y="265271"/>
                  </a:cubicBezTo>
                  <a:cubicBezTo>
                    <a:pt x="3346609" y="270986"/>
                    <a:pt x="3346609" y="276701"/>
                    <a:pt x="3345656" y="283369"/>
                  </a:cubicBezTo>
                  <a:cubicBezTo>
                    <a:pt x="3344704" y="284321"/>
                    <a:pt x="3344704" y="285274"/>
                    <a:pt x="3343751" y="287179"/>
                  </a:cubicBezTo>
                  <a:cubicBezTo>
                    <a:pt x="3341846" y="283369"/>
                    <a:pt x="3340894" y="278606"/>
                    <a:pt x="3339941" y="274796"/>
                  </a:cubicBezTo>
                  <a:cubicBezTo>
                    <a:pt x="3335179" y="259556"/>
                    <a:pt x="3329464" y="245269"/>
                    <a:pt x="3325654" y="231934"/>
                  </a:cubicBezTo>
                  <a:cubicBezTo>
                    <a:pt x="3326606" y="227171"/>
                    <a:pt x="3327559" y="221456"/>
                    <a:pt x="3328511" y="216694"/>
                  </a:cubicBezTo>
                  <a:cubicBezTo>
                    <a:pt x="3332321" y="199549"/>
                    <a:pt x="3334226" y="184309"/>
                    <a:pt x="3338036" y="170974"/>
                  </a:cubicBezTo>
                  <a:cubicBezTo>
                    <a:pt x="3340894" y="157639"/>
                    <a:pt x="3343751" y="145256"/>
                    <a:pt x="3346609" y="136684"/>
                  </a:cubicBezTo>
                  <a:cubicBezTo>
                    <a:pt x="3352324" y="117634"/>
                    <a:pt x="3355181" y="106204"/>
                    <a:pt x="3355181" y="106204"/>
                  </a:cubicBezTo>
                  <a:cubicBezTo>
                    <a:pt x="3355181" y="106204"/>
                    <a:pt x="3350419" y="116681"/>
                    <a:pt x="3342799" y="134779"/>
                  </a:cubicBezTo>
                  <a:cubicBezTo>
                    <a:pt x="3338989" y="144304"/>
                    <a:pt x="3335179" y="155734"/>
                    <a:pt x="3330416" y="169069"/>
                  </a:cubicBezTo>
                  <a:cubicBezTo>
                    <a:pt x="3325654" y="180499"/>
                    <a:pt x="3322796" y="193834"/>
                    <a:pt x="3318986" y="208121"/>
                  </a:cubicBezTo>
                  <a:cubicBezTo>
                    <a:pt x="3318986" y="206216"/>
                    <a:pt x="3318986" y="205264"/>
                    <a:pt x="3318986" y="203359"/>
                  </a:cubicBezTo>
                  <a:cubicBezTo>
                    <a:pt x="3319939" y="200501"/>
                    <a:pt x="3319939" y="198596"/>
                    <a:pt x="3320891" y="195739"/>
                  </a:cubicBezTo>
                  <a:cubicBezTo>
                    <a:pt x="3323749" y="185261"/>
                    <a:pt x="3325654" y="176689"/>
                    <a:pt x="3327559" y="170021"/>
                  </a:cubicBezTo>
                  <a:cubicBezTo>
                    <a:pt x="3330416" y="155734"/>
                    <a:pt x="3332321" y="147161"/>
                    <a:pt x="3332321" y="147161"/>
                  </a:cubicBezTo>
                  <a:cubicBezTo>
                    <a:pt x="3332321" y="147161"/>
                    <a:pt x="3329464" y="154781"/>
                    <a:pt x="3323749" y="169069"/>
                  </a:cubicBezTo>
                  <a:cubicBezTo>
                    <a:pt x="3323749" y="170021"/>
                    <a:pt x="3322796" y="170974"/>
                    <a:pt x="3322796" y="171926"/>
                  </a:cubicBezTo>
                  <a:cubicBezTo>
                    <a:pt x="3322796" y="170021"/>
                    <a:pt x="3323749" y="167164"/>
                    <a:pt x="3323749" y="165259"/>
                  </a:cubicBezTo>
                  <a:cubicBezTo>
                    <a:pt x="3325654" y="158591"/>
                    <a:pt x="3326606" y="152876"/>
                    <a:pt x="3328511" y="147161"/>
                  </a:cubicBezTo>
                  <a:cubicBezTo>
                    <a:pt x="3331369" y="135731"/>
                    <a:pt x="3334226" y="125254"/>
                    <a:pt x="3336131" y="116681"/>
                  </a:cubicBezTo>
                  <a:cubicBezTo>
                    <a:pt x="3339941" y="99536"/>
                    <a:pt x="3341846" y="90011"/>
                    <a:pt x="3341846" y="90011"/>
                  </a:cubicBezTo>
                  <a:cubicBezTo>
                    <a:pt x="3341846" y="90011"/>
                    <a:pt x="3338036" y="99536"/>
                    <a:pt x="3332321" y="114776"/>
                  </a:cubicBezTo>
                  <a:cubicBezTo>
                    <a:pt x="3329464" y="122396"/>
                    <a:pt x="3325654" y="132874"/>
                    <a:pt x="3321844" y="143351"/>
                  </a:cubicBezTo>
                  <a:cubicBezTo>
                    <a:pt x="3319939" y="149066"/>
                    <a:pt x="3318034" y="154781"/>
                    <a:pt x="3315176" y="161449"/>
                  </a:cubicBezTo>
                  <a:cubicBezTo>
                    <a:pt x="3313271" y="168116"/>
                    <a:pt x="3311366" y="174784"/>
                    <a:pt x="3308509" y="181451"/>
                  </a:cubicBezTo>
                  <a:cubicBezTo>
                    <a:pt x="3308509" y="181451"/>
                    <a:pt x="3308509" y="181451"/>
                    <a:pt x="3308509" y="181451"/>
                  </a:cubicBezTo>
                  <a:cubicBezTo>
                    <a:pt x="3307556" y="179546"/>
                    <a:pt x="3307556" y="178594"/>
                    <a:pt x="3306604" y="176689"/>
                  </a:cubicBezTo>
                  <a:cubicBezTo>
                    <a:pt x="3298031" y="153829"/>
                    <a:pt x="3292316" y="140494"/>
                    <a:pt x="3292316" y="140494"/>
                  </a:cubicBezTo>
                  <a:cubicBezTo>
                    <a:pt x="3292316" y="140494"/>
                    <a:pt x="3297079" y="158591"/>
                    <a:pt x="3305651" y="189071"/>
                  </a:cubicBezTo>
                  <a:cubicBezTo>
                    <a:pt x="3301841" y="201454"/>
                    <a:pt x="3298031" y="213836"/>
                    <a:pt x="3294221" y="227171"/>
                  </a:cubicBezTo>
                  <a:cubicBezTo>
                    <a:pt x="3294221" y="228124"/>
                    <a:pt x="3293269" y="230029"/>
                    <a:pt x="3293269" y="230981"/>
                  </a:cubicBezTo>
                  <a:cubicBezTo>
                    <a:pt x="3293269" y="230029"/>
                    <a:pt x="3292316" y="230029"/>
                    <a:pt x="3292316" y="229076"/>
                  </a:cubicBezTo>
                  <a:cubicBezTo>
                    <a:pt x="3282791" y="209074"/>
                    <a:pt x="3277076" y="197644"/>
                    <a:pt x="3277076" y="197644"/>
                  </a:cubicBezTo>
                  <a:cubicBezTo>
                    <a:pt x="3277076" y="197644"/>
                    <a:pt x="3282791" y="211931"/>
                    <a:pt x="3291364" y="237649"/>
                  </a:cubicBezTo>
                  <a:cubicBezTo>
                    <a:pt x="3289459" y="244316"/>
                    <a:pt x="3287554" y="250984"/>
                    <a:pt x="3285649" y="257651"/>
                  </a:cubicBezTo>
                  <a:cubicBezTo>
                    <a:pt x="3282791" y="253841"/>
                    <a:pt x="3279934" y="249079"/>
                    <a:pt x="3277076" y="246221"/>
                  </a:cubicBezTo>
                  <a:cubicBezTo>
                    <a:pt x="3276124" y="245269"/>
                    <a:pt x="3275171" y="243364"/>
                    <a:pt x="3274219" y="242411"/>
                  </a:cubicBezTo>
                  <a:cubicBezTo>
                    <a:pt x="3276124" y="215741"/>
                    <a:pt x="3277076" y="199549"/>
                    <a:pt x="3277076" y="199549"/>
                  </a:cubicBezTo>
                  <a:cubicBezTo>
                    <a:pt x="3277076" y="199549"/>
                    <a:pt x="3275171" y="206216"/>
                    <a:pt x="3272314" y="217646"/>
                  </a:cubicBezTo>
                  <a:cubicBezTo>
                    <a:pt x="3271361" y="222409"/>
                    <a:pt x="3269456" y="228124"/>
                    <a:pt x="3268504" y="234791"/>
                  </a:cubicBezTo>
                  <a:cubicBezTo>
                    <a:pt x="3265646" y="230029"/>
                    <a:pt x="3261836" y="226219"/>
                    <a:pt x="3258979" y="223361"/>
                  </a:cubicBezTo>
                  <a:cubicBezTo>
                    <a:pt x="3247549" y="210979"/>
                    <a:pt x="3241834" y="203359"/>
                    <a:pt x="3241834" y="203359"/>
                  </a:cubicBezTo>
                  <a:cubicBezTo>
                    <a:pt x="3241834" y="203359"/>
                    <a:pt x="3247549" y="211931"/>
                    <a:pt x="3256121" y="226219"/>
                  </a:cubicBezTo>
                  <a:cubicBezTo>
                    <a:pt x="3259931" y="230981"/>
                    <a:pt x="3262789" y="236696"/>
                    <a:pt x="3266599" y="243364"/>
                  </a:cubicBezTo>
                  <a:cubicBezTo>
                    <a:pt x="3264694" y="250031"/>
                    <a:pt x="3262789" y="256699"/>
                    <a:pt x="3260884" y="265271"/>
                  </a:cubicBezTo>
                  <a:cubicBezTo>
                    <a:pt x="3258979" y="271939"/>
                    <a:pt x="3257074" y="279559"/>
                    <a:pt x="3256121" y="288131"/>
                  </a:cubicBezTo>
                  <a:cubicBezTo>
                    <a:pt x="3256121" y="287179"/>
                    <a:pt x="3256121" y="287179"/>
                    <a:pt x="3256121" y="287179"/>
                  </a:cubicBezTo>
                  <a:cubicBezTo>
                    <a:pt x="3256121" y="287179"/>
                    <a:pt x="3256121" y="288131"/>
                    <a:pt x="3256121" y="289084"/>
                  </a:cubicBezTo>
                  <a:cubicBezTo>
                    <a:pt x="3256121" y="290989"/>
                    <a:pt x="3255169" y="291941"/>
                    <a:pt x="3255169" y="293846"/>
                  </a:cubicBezTo>
                  <a:cubicBezTo>
                    <a:pt x="3254216" y="292894"/>
                    <a:pt x="3254216" y="291941"/>
                    <a:pt x="3253264" y="290036"/>
                  </a:cubicBezTo>
                  <a:cubicBezTo>
                    <a:pt x="3253264" y="284321"/>
                    <a:pt x="3254216" y="280511"/>
                    <a:pt x="3254216" y="280511"/>
                  </a:cubicBezTo>
                  <a:cubicBezTo>
                    <a:pt x="3254216" y="280511"/>
                    <a:pt x="3253264" y="282416"/>
                    <a:pt x="3252311" y="287179"/>
                  </a:cubicBezTo>
                  <a:cubicBezTo>
                    <a:pt x="3248501" y="280511"/>
                    <a:pt x="3246596" y="276701"/>
                    <a:pt x="3246596" y="276701"/>
                  </a:cubicBezTo>
                  <a:cubicBezTo>
                    <a:pt x="3246596" y="276701"/>
                    <a:pt x="3248501" y="281464"/>
                    <a:pt x="3251359" y="290989"/>
                  </a:cubicBezTo>
                  <a:cubicBezTo>
                    <a:pt x="3250406" y="292894"/>
                    <a:pt x="3250406" y="295751"/>
                    <a:pt x="3249454" y="298609"/>
                  </a:cubicBezTo>
                  <a:cubicBezTo>
                    <a:pt x="3248501" y="300514"/>
                    <a:pt x="3248501" y="302419"/>
                    <a:pt x="3247549" y="304324"/>
                  </a:cubicBezTo>
                  <a:cubicBezTo>
                    <a:pt x="3247549" y="302419"/>
                    <a:pt x="3246596" y="301466"/>
                    <a:pt x="3246596" y="301466"/>
                  </a:cubicBezTo>
                  <a:cubicBezTo>
                    <a:pt x="3246596" y="301466"/>
                    <a:pt x="3246596" y="303371"/>
                    <a:pt x="3246596" y="306229"/>
                  </a:cubicBezTo>
                  <a:cubicBezTo>
                    <a:pt x="3245644" y="310039"/>
                    <a:pt x="3244691" y="313849"/>
                    <a:pt x="3243739" y="317659"/>
                  </a:cubicBezTo>
                  <a:cubicBezTo>
                    <a:pt x="3242786" y="312896"/>
                    <a:pt x="3240881" y="308134"/>
                    <a:pt x="3239929" y="304324"/>
                  </a:cubicBezTo>
                  <a:cubicBezTo>
                    <a:pt x="3241834" y="299561"/>
                    <a:pt x="3242786" y="296704"/>
                    <a:pt x="3242786" y="296704"/>
                  </a:cubicBezTo>
                  <a:cubicBezTo>
                    <a:pt x="3242786" y="296704"/>
                    <a:pt x="3241834" y="298609"/>
                    <a:pt x="3238976" y="302419"/>
                  </a:cubicBezTo>
                  <a:cubicBezTo>
                    <a:pt x="3238024" y="299561"/>
                    <a:pt x="3237071" y="296704"/>
                    <a:pt x="3236119" y="293846"/>
                  </a:cubicBezTo>
                  <a:cubicBezTo>
                    <a:pt x="3236119" y="292894"/>
                    <a:pt x="3235166" y="291941"/>
                    <a:pt x="3235166" y="290036"/>
                  </a:cubicBezTo>
                  <a:cubicBezTo>
                    <a:pt x="3238024" y="284321"/>
                    <a:pt x="3239929" y="278606"/>
                    <a:pt x="3241834" y="273844"/>
                  </a:cubicBezTo>
                  <a:cubicBezTo>
                    <a:pt x="3244691" y="267176"/>
                    <a:pt x="3247549" y="261461"/>
                    <a:pt x="3249454" y="256699"/>
                  </a:cubicBezTo>
                  <a:cubicBezTo>
                    <a:pt x="3254216" y="247174"/>
                    <a:pt x="3256121" y="242411"/>
                    <a:pt x="3256121" y="242411"/>
                  </a:cubicBezTo>
                  <a:cubicBezTo>
                    <a:pt x="3256121" y="242411"/>
                    <a:pt x="3252311" y="247174"/>
                    <a:pt x="3245644" y="254794"/>
                  </a:cubicBezTo>
                  <a:cubicBezTo>
                    <a:pt x="3242786" y="258604"/>
                    <a:pt x="3238976" y="263366"/>
                    <a:pt x="3235166" y="270034"/>
                  </a:cubicBezTo>
                  <a:cubicBezTo>
                    <a:pt x="3233261" y="271939"/>
                    <a:pt x="3232309" y="274796"/>
                    <a:pt x="3230404" y="276701"/>
                  </a:cubicBezTo>
                  <a:cubicBezTo>
                    <a:pt x="3230404" y="275749"/>
                    <a:pt x="3229451" y="273844"/>
                    <a:pt x="3229451" y="272891"/>
                  </a:cubicBezTo>
                  <a:cubicBezTo>
                    <a:pt x="3227546" y="266224"/>
                    <a:pt x="3224689" y="260509"/>
                    <a:pt x="3222784" y="253841"/>
                  </a:cubicBezTo>
                  <a:cubicBezTo>
                    <a:pt x="3220879" y="250031"/>
                    <a:pt x="3219926" y="245269"/>
                    <a:pt x="3218021" y="241459"/>
                  </a:cubicBezTo>
                  <a:cubicBezTo>
                    <a:pt x="3218021" y="239554"/>
                    <a:pt x="3218021" y="238601"/>
                    <a:pt x="3218021" y="236696"/>
                  </a:cubicBezTo>
                  <a:cubicBezTo>
                    <a:pt x="3219926" y="226219"/>
                    <a:pt x="3221831" y="215741"/>
                    <a:pt x="3222784" y="206216"/>
                  </a:cubicBezTo>
                  <a:cubicBezTo>
                    <a:pt x="3225641" y="191929"/>
                    <a:pt x="3227546" y="178594"/>
                    <a:pt x="3229451" y="166211"/>
                  </a:cubicBezTo>
                  <a:cubicBezTo>
                    <a:pt x="3231356" y="154781"/>
                    <a:pt x="3233261" y="144304"/>
                    <a:pt x="3235166" y="135731"/>
                  </a:cubicBezTo>
                  <a:cubicBezTo>
                    <a:pt x="3238024" y="118586"/>
                    <a:pt x="3239929" y="109061"/>
                    <a:pt x="3239929" y="109061"/>
                  </a:cubicBezTo>
                  <a:cubicBezTo>
                    <a:pt x="3239929" y="109061"/>
                    <a:pt x="3237071" y="118586"/>
                    <a:pt x="3231356" y="134779"/>
                  </a:cubicBezTo>
                  <a:cubicBezTo>
                    <a:pt x="3226594" y="150971"/>
                    <a:pt x="3218974" y="175736"/>
                    <a:pt x="3212306" y="204311"/>
                  </a:cubicBezTo>
                  <a:cubicBezTo>
                    <a:pt x="3211354" y="208121"/>
                    <a:pt x="3210401" y="211931"/>
                    <a:pt x="3209449" y="215741"/>
                  </a:cubicBezTo>
                  <a:cubicBezTo>
                    <a:pt x="3207544" y="210979"/>
                    <a:pt x="3206591" y="207169"/>
                    <a:pt x="3204686" y="204311"/>
                  </a:cubicBezTo>
                  <a:cubicBezTo>
                    <a:pt x="3204686" y="186214"/>
                    <a:pt x="3203734" y="175736"/>
                    <a:pt x="3203734" y="175736"/>
                  </a:cubicBezTo>
                  <a:cubicBezTo>
                    <a:pt x="3203734" y="175736"/>
                    <a:pt x="3202781" y="187166"/>
                    <a:pt x="3200876" y="206216"/>
                  </a:cubicBezTo>
                  <a:cubicBezTo>
                    <a:pt x="3199924" y="215741"/>
                    <a:pt x="3198019" y="227171"/>
                    <a:pt x="3196114" y="240506"/>
                  </a:cubicBezTo>
                  <a:cubicBezTo>
                    <a:pt x="3196114" y="241459"/>
                    <a:pt x="3196114" y="242411"/>
                    <a:pt x="3195161" y="243364"/>
                  </a:cubicBezTo>
                  <a:cubicBezTo>
                    <a:pt x="3195161" y="234791"/>
                    <a:pt x="3196114" y="226219"/>
                    <a:pt x="3196114" y="217646"/>
                  </a:cubicBezTo>
                  <a:cubicBezTo>
                    <a:pt x="3197066" y="204311"/>
                    <a:pt x="3197066" y="191929"/>
                    <a:pt x="3198019" y="180499"/>
                  </a:cubicBezTo>
                  <a:cubicBezTo>
                    <a:pt x="3198971" y="169069"/>
                    <a:pt x="3198971" y="159544"/>
                    <a:pt x="3199924" y="151924"/>
                  </a:cubicBezTo>
                  <a:cubicBezTo>
                    <a:pt x="3200876" y="135731"/>
                    <a:pt x="3200876" y="127159"/>
                    <a:pt x="3200876" y="127159"/>
                  </a:cubicBezTo>
                  <a:cubicBezTo>
                    <a:pt x="3200876" y="127159"/>
                    <a:pt x="3198971" y="135731"/>
                    <a:pt x="3195161" y="151924"/>
                  </a:cubicBezTo>
                  <a:cubicBezTo>
                    <a:pt x="3192304" y="168116"/>
                    <a:pt x="3187541" y="190976"/>
                    <a:pt x="3184684" y="217646"/>
                  </a:cubicBezTo>
                  <a:cubicBezTo>
                    <a:pt x="3183731" y="223361"/>
                    <a:pt x="3182779" y="230029"/>
                    <a:pt x="3181826" y="235744"/>
                  </a:cubicBezTo>
                  <a:cubicBezTo>
                    <a:pt x="3180874" y="233839"/>
                    <a:pt x="3179921" y="232886"/>
                    <a:pt x="3179921" y="231934"/>
                  </a:cubicBezTo>
                  <a:cubicBezTo>
                    <a:pt x="3179921" y="227171"/>
                    <a:pt x="3179921" y="224314"/>
                    <a:pt x="3179921" y="224314"/>
                  </a:cubicBezTo>
                  <a:cubicBezTo>
                    <a:pt x="3179921" y="224314"/>
                    <a:pt x="3179921" y="226219"/>
                    <a:pt x="3178969" y="230029"/>
                  </a:cubicBezTo>
                  <a:cubicBezTo>
                    <a:pt x="3178016" y="228124"/>
                    <a:pt x="3177064" y="227171"/>
                    <a:pt x="3177064" y="227171"/>
                  </a:cubicBezTo>
                  <a:cubicBezTo>
                    <a:pt x="3177064" y="227171"/>
                    <a:pt x="3178016" y="229076"/>
                    <a:pt x="3178016" y="231934"/>
                  </a:cubicBezTo>
                  <a:cubicBezTo>
                    <a:pt x="3177064" y="236696"/>
                    <a:pt x="3176111" y="243364"/>
                    <a:pt x="3174206" y="250984"/>
                  </a:cubicBezTo>
                  <a:cubicBezTo>
                    <a:pt x="3173254" y="258604"/>
                    <a:pt x="3171349" y="267176"/>
                    <a:pt x="3170396" y="277654"/>
                  </a:cubicBezTo>
                  <a:cubicBezTo>
                    <a:pt x="3170396" y="276701"/>
                    <a:pt x="3170396" y="276701"/>
                    <a:pt x="3169444" y="275749"/>
                  </a:cubicBezTo>
                  <a:cubicBezTo>
                    <a:pt x="3168491" y="254794"/>
                    <a:pt x="3165634" y="234791"/>
                    <a:pt x="3163729" y="215741"/>
                  </a:cubicBezTo>
                  <a:cubicBezTo>
                    <a:pt x="3163729" y="212884"/>
                    <a:pt x="3162776" y="210026"/>
                    <a:pt x="3162776" y="207169"/>
                  </a:cubicBezTo>
                  <a:cubicBezTo>
                    <a:pt x="3162776" y="206216"/>
                    <a:pt x="3163729" y="204311"/>
                    <a:pt x="3163729" y="203359"/>
                  </a:cubicBezTo>
                  <a:cubicBezTo>
                    <a:pt x="3169444" y="174784"/>
                    <a:pt x="3172301" y="150019"/>
                    <a:pt x="3174206" y="132874"/>
                  </a:cubicBezTo>
                  <a:cubicBezTo>
                    <a:pt x="3176111" y="115729"/>
                    <a:pt x="3178016" y="106204"/>
                    <a:pt x="3178016" y="106204"/>
                  </a:cubicBezTo>
                  <a:cubicBezTo>
                    <a:pt x="3178016" y="106204"/>
                    <a:pt x="3175159" y="115729"/>
                    <a:pt x="3170396" y="131921"/>
                  </a:cubicBezTo>
                  <a:cubicBezTo>
                    <a:pt x="3167539" y="143351"/>
                    <a:pt x="3162776" y="159544"/>
                    <a:pt x="3158014" y="177641"/>
                  </a:cubicBezTo>
                  <a:cubicBezTo>
                    <a:pt x="3157061" y="171926"/>
                    <a:pt x="3156109" y="165259"/>
                    <a:pt x="3154204" y="159544"/>
                  </a:cubicBezTo>
                  <a:cubicBezTo>
                    <a:pt x="3152299" y="150971"/>
                    <a:pt x="3150394" y="142399"/>
                    <a:pt x="3149441" y="134779"/>
                  </a:cubicBezTo>
                  <a:cubicBezTo>
                    <a:pt x="3147536" y="127159"/>
                    <a:pt x="3145631" y="119539"/>
                    <a:pt x="3143726" y="112871"/>
                  </a:cubicBezTo>
                  <a:cubicBezTo>
                    <a:pt x="3139916" y="99536"/>
                    <a:pt x="3137059" y="87154"/>
                    <a:pt x="3133249" y="77629"/>
                  </a:cubicBezTo>
                  <a:cubicBezTo>
                    <a:pt x="3126581" y="58579"/>
                    <a:pt x="3122771" y="47149"/>
                    <a:pt x="3122771" y="47149"/>
                  </a:cubicBezTo>
                  <a:cubicBezTo>
                    <a:pt x="3122771" y="47149"/>
                    <a:pt x="3125629" y="58579"/>
                    <a:pt x="3129439" y="78581"/>
                  </a:cubicBezTo>
                  <a:cubicBezTo>
                    <a:pt x="3132296" y="88106"/>
                    <a:pt x="3134201" y="100489"/>
                    <a:pt x="3136106" y="114776"/>
                  </a:cubicBezTo>
                  <a:cubicBezTo>
                    <a:pt x="3137059" y="121444"/>
                    <a:pt x="3138964" y="129064"/>
                    <a:pt x="3139916" y="136684"/>
                  </a:cubicBezTo>
                  <a:cubicBezTo>
                    <a:pt x="3140869" y="144304"/>
                    <a:pt x="3141821" y="152876"/>
                    <a:pt x="3142774" y="161449"/>
                  </a:cubicBezTo>
                  <a:cubicBezTo>
                    <a:pt x="3145631" y="177641"/>
                    <a:pt x="3146584" y="195739"/>
                    <a:pt x="3147536" y="213836"/>
                  </a:cubicBezTo>
                  <a:cubicBezTo>
                    <a:pt x="3147536" y="214789"/>
                    <a:pt x="3146584" y="215741"/>
                    <a:pt x="3146584" y="217646"/>
                  </a:cubicBezTo>
                  <a:cubicBezTo>
                    <a:pt x="3145631" y="214789"/>
                    <a:pt x="3144679" y="211931"/>
                    <a:pt x="3143726" y="210026"/>
                  </a:cubicBezTo>
                  <a:cubicBezTo>
                    <a:pt x="3141821" y="205264"/>
                    <a:pt x="3139916" y="201454"/>
                    <a:pt x="3138964" y="196691"/>
                  </a:cubicBezTo>
                  <a:cubicBezTo>
                    <a:pt x="3137059" y="190024"/>
                    <a:pt x="3136106" y="184309"/>
                    <a:pt x="3134201" y="179546"/>
                  </a:cubicBezTo>
                  <a:cubicBezTo>
                    <a:pt x="3129439" y="164306"/>
                    <a:pt x="3126581" y="155734"/>
                    <a:pt x="3126581" y="155734"/>
                  </a:cubicBezTo>
                  <a:cubicBezTo>
                    <a:pt x="3126581" y="155734"/>
                    <a:pt x="3127534" y="161449"/>
                    <a:pt x="3129439" y="172879"/>
                  </a:cubicBezTo>
                  <a:cubicBezTo>
                    <a:pt x="3125629" y="164306"/>
                    <a:pt x="3121819" y="155734"/>
                    <a:pt x="3118961" y="150019"/>
                  </a:cubicBezTo>
                  <a:cubicBezTo>
                    <a:pt x="3116104" y="144304"/>
                    <a:pt x="3114199" y="139541"/>
                    <a:pt x="3112294" y="136684"/>
                  </a:cubicBezTo>
                  <a:cubicBezTo>
                    <a:pt x="3108484" y="128111"/>
                    <a:pt x="3105626" y="120491"/>
                    <a:pt x="3102769" y="113824"/>
                  </a:cubicBezTo>
                  <a:cubicBezTo>
                    <a:pt x="3095149" y="96679"/>
                    <a:pt x="3090386" y="87154"/>
                    <a:pt x="3090386" y="87154"/>
                  </a:cubicBezTo>
                  <a:cubicBezTo>
                    <a:pt x="3090386" y="87154"/>
                    <a:pt x="3093244" y="97631"/>
                    <a:pt x="3099911" y="114776"/>
                  </a:cubicBezTo>
                  <a:cubicBezTo>
                    <a:pt x="3102769" y="123349"/>
                    <a:pt x="3105626" y="133826"/>
                    <a:pt x="3109436" y="146209"/>
                  </a:cubicBezTo>
                  <a:cubicBezTo>
                    <a:pt x="3111341" y="152876"/>
                    <a:pt x="3113246" y="159544"/>
                    <a:pt x="3115151" y="167164"/>
                  </a:cubicBezTo>
                  <a:cubicBezTo>
                    <a:pt x="3111341" y="159544"/>
                    <a:pt x="3109436" y="155734"/>
                    <a:pt x="3109436" y="155734"/>
                  </a:cubicBezTo>
                  <a:cubicBezTo>
                    <a:pt x="3109436" y="155734"/>
                    <a:pt x="3111341" y="163354"/>
                    <a:pt x="3116104" y="176689"/>
                  </a:cubicBezTo>
                  <a:cubicBezTo>
                    <a:pt x="3118009" y="181451"/>
                    <a:pt x="3119914" y="188119"/>
                    <a:pt x="3121819" y="194786"/>
                  </a:cubicBezTo>
                  <a:cubicBezTo>
                    <a:pt x="3122771" y="200501"/>
                    <a:pt x="3124676" y="207169"/>
                    <a:pt x="3125629" y="213836"/>
                  </a:cubicBezTo>
                  <a:cubicBezTo>
                    <a:pt x="3124676" y="214789"/>
                    <a:pt x="3124676" y="215741"/>
                    <a:pt x="3123724" y="215741"/>
                  </a:cubicBezTo>
                  <a:cubicBezTo>
                    <a:pt x="3123724" y="212884"/>
                    <a:pt x="3122771" y="210979"/>
                    <a:pt x="3122771" y="210979"/>
                  </a:cubicBezTo>
                  <a:cubicBezTo>
                    <a:pt x="3122771" y="210979"/>
                    <a:pt x="3122771" y="212884"/>
                    <a:pt x="3122771" y="216694"/>
                  </a:cubicBezTo>
                  <a:cubicBezTo>
                    <a:pt x="3119914" y="219551"/>
                    <a:pt x="3117056" y="223361"/>
                    <a:pt x="3113246" y="228124"/>
                  </a:cubicBezTo>
                  <a:cubicBezTo>
                    <a:pt x="3113246" y="228124"/>
                    <a:pt x="3113246" y="228124"/>
                    <a:pt x="3113246" y="228124"/>
                  </a:cubicBezTo>
                  <a:cubicBezTo>
                    <a:pt x="3112294" y="213836"/>
                    <a:pt x="3111341" y="201454"/>
                    <a:pt x="3110389" y="191929"/>
                  </a:cubicBezTo>
                  <a:cubicBezTo>
                    <a:pt x="3109436" y="178594"/>
                    <a:pt x="3108484" y="171926"/>
                    <a:pt x="3108484" y="171926"/>
                  </a:cubicBezTo>
                  <a:cubicBezTo>
                    <a:pt x="3108484" y="171926"/>
                    <a:pt x="3107531" y="179546"/>
                    <a:pt x="3106579" y="192881"/>
                  </a:cubicBezTo>
                  <a:cubicBezTo>
                    <a:pt x="3105626" y="202406"/>
                    <a:pt x="3105626" y="213836"/>
                    <a:pt x="3104674" y="228124"/>
                  </a:cubicBezTo>
                  <a:cubicBezTo>
                    <a:pt x="3104674" y="228124"/>
                    <a:pt x="3104674" y="227171"/>
                    <a:pt x="3104674" y="227171"/>
                  </a:cubicBezTo>
                  <a:cubicBezTo>
                    <a:pt x="3099911" y="214789"/>
                    <a:pt x="3097054" y="208121"/>
                    <a:pt x="3097054" y="208121"/>
                  </a:cubicBezTo>
                  <a:cubicBezTo>
                    <a:pt x="3097054" y="208121"/>
                    <a:pt x="3098006" y="215741"/>
                    <a:pt x="3100864" y="228124"/>
                  </a:cubicBezTo>
                  <a:cubicBezTo>
                    <a:pt x="3101816" y="232886"/>
                    <a:pt x="3102769" y="238601"/>
                    <a:pt x="3103721" y="244316"/>
                  </a:cubicBezTo>
                  <a:cubicBezTo>
                    <a:pt x="3100864" y="248126"/>
                    <a:pt x="3098959" y="251936"/>
                    <a:pt x="3096101" y="255746"/>
                  </a:cubicBezTo>
                  <a:cubicBezTo>
                    <a:pt x="3093244" y="260509"/>
                    <a:pt x="3090386" y="264319"/>
                    <a:pt x="3087529" y="270034"/>
                  </a:cubicBezTo>
                  <a:cubicBezTo>
                    <a:pt x="3085624" y="263366"/>
                    <a:pt x="3083719" y="257651"/>
                    <a:pt x="3082766" y="252889"/>
                  </a:cubicBezTo>
                  <a:cubicBezTo>
                    <a:pt x="3078956" y="241459"/>
                    <a:pt x="3077051" y="233839"/>
                    <a:pt x="3077051" y="233839"/>
                  </a:cubicBezTo>
                  <a:cubicBezTo>
                    <a:pt x="3077051" y="233839"/>
                    <a:pt x="3078004" y="240506"/>
                    <a:pt x="3078956" y="252889"/>
                  </a:cubicBezTo>
                  <a:cubicBezTo>
                    <a:pt x="3078956" y="256699"/>
                    <a:pt x="3079909" y="260509"/>
                    <a:pt x="3079909" y="264319"/>
                  </a:cubicBezTo>
                  <a:cubicBezTo>
                    <a:pt x="3078956" y="261461"/>
                    <a:pt x="3078004" y="258604"/>
                    <a:pt x="3077051" y="255746"/>
                  </a:cubicBezTo>
                  <a:cubicBezTo>
                    <a:pt x="3076099" y="252889"/>
                    <a:pt x="3075146" y="250984"/>
                    <a:pt x="3074194" y="248126"/>
                  </a:cubicBezTo>
                  <a:cubicBezTo>
                    <a:pt x="3074194" y="246221"/>
                    <a:pt x="3074194" y="244316"/>
                    <a:pt x="3074194" y="242411"/>
                  </a:cubicBezTo>
                  <a:cubicBezTo>
                    <a:pt x="3074194" y="237649"/>
                    <a:pt x="3075146" y="232886"/>
                    <a:pt x="3075146" y="229076"/>
                  </a:cubicBezTo>
                  <a:cubicBezTo>
                    <a:pt x="3076099" y="226219"/>
                    <a:pt x="3077051" y="223361"/>
                    <a:pt x="3077051" y="220504"/>
                  </a:cubicBezTo>
                  <a:cubicBezTo>
                    <a:pt x="3080861" y="208121"/>
                    <a:pt x="3082766" y="197644"/>
                    <a:pt x="3086576" y="189071"/>
                  </a:cubicBezTo>
                  <a:cubicBezTo>
                    <a:pt x="3092291" y="171926"/>
                    <a:pt x="3096101" y="161449"/>
                    <a:pt x="3096101" y="161449"/>
                  </a:cubicBezTo>
                  <a:cubicBezTo>
                    <a:pt x="3096101" y="161449"/>
                    <a:pt x="3091339" y="170974"/>
                    <a:pt x="3083719" y="188119"/>
                  </a:cubicBezTo>
                  <a:cubicBezTo>
                    <a:pt x="3079909" y="196691"/>
                    <a:pt x="3076099" y="207169"/>
                    <a:pt x="3071336" y="218599"/>
                  </a:cubicBezTo>
                  <a:cubicBezTo>
                    <a:pt x="3070384" y="220504"/>
                    <a:pt x="3069431" y="222409"/>
                    <a:pt x="3068479" y="224314"/>
                  </a:cubicBezTo>
                  <a:cubicBezTo>
                    <a:pt x="3068479" y="221456"/>
                    <a:pt x="3068479" y="218599"/>
                    <a:pt x="3068479" y="216694"/>
                  </a:cubicBezTo>
                  <a:cubicBezTo>
                    <a:pt x="3068479" y="213836"/>
                    <a:pt x="3069431" y="211931"/>
                    <a:pt x="3069431" y="209074"/>
                  </a:cubicBezTo>
                  <a:cubicBezTo>
                    <a:pt x="3070384" y="198596"/>
                    <a:pt x="3071336" y="189071"/>
                    <a:pt x="3072289" y="181451"/>
                  </a:cubicBezTo>
                  <a:cubicBezTo>
                    <a:pt x="3073241" y="166211"/>
                    <a:pt x="3073241" y="157639"/>
                    <a:pt x="3073241" y="157639"/>
                  </a:cubicBezTo>
                  <a:cubicBezTo>
                    <a:pt x="3073241" y="157639"/>
                    <a:pt x="3071336" y="166211"/>
                    <a:pt x="3067526" y="180499"/>
                  </a:cubicBezTo>
                  <a:cubicBezTo>
                    <a:pt x="3067526" y="181451"/>
                    <a:pt x="3067526" y="182404"/>
                    <a:pt x="3066574" y="183356"/>
                  </a:cubicBezTo>
                  <a:cubicBezTo>
                    <a:pt x="3065621" y="169069"/>
                    <a:pt x="3065621" y="157639"/>
                    <a:pt x="3064669" y="148114"/>
                  </a:cubicBezTo>
                  <a:cubicBezTo>
                    <a:pt x="3064669" y="146209"/>
                    <a:pt x="3064669" y="145256"/>
                    <a:pt x="3064669" y="145256"/>
                  </a:cubicBezTo>
                  <a:cubicBezTo>
                    <a:pt x="3064669" y="145256"/>
                    <a:pt x="3064669" y="145256"/>
                    <a:pt x="3064669" y="146209"/>
                  </a:cubicBezTo>
                  <a:cubicBezTo>
                    <a:pt x="3063716" y="136684"/>
                    <a:pt x="3063716" y="131921"/>
                    <a:pt x="3063716" y="131921"/>
                  </a:cubicBezTo>
                  <a:cubicBezTo>
                    <a:pt x="3063716" y="131921"/>
                    <a:pt x="3061811" y="148114"/>
                    <a:pt x="3058954" y="174784"/>
                  </a:cubicBezTo>
                  <a:cubicBezTo>
                    <a:pt x="3058001" y="179546"/>
                    <a:pt x="3057049" y="185261"/>
                    <a:pt x="3056096" y="190976"/>
                  </a:cubicBezTo>
                  <a:cubicBezTo>
                    <a:pt x="3055144" y="193834"/>
                    <a:pt x="3055144" y="197644"/>
                    <a:pt x="3054191" y="201454"/>
                  </a:cubicBezTo>
                  <a:cubicBezTo>
                    <a:pt x="3052286" y="196691"/>
                    <a:pt x="3050381" y="192881"/>
                    <a:pt x="3049429" y="189071"/>
                  </a:cubicBezTo>
                  <a:cubicBezTo>
                    <a:pt x="3049429" y="189071"/>
                    <a:pt x="3049429" y="189071"/>
                    <a:pt x="3049429" y="188119"/>
                  </a:cubicBezTo>
                  <a:cubicBezTo>
                    <a:pt x="3052286" y="174784"/>
                    <a:pt x="3053239" y="162401"/>
                    <a:pt x="3056096" y="151924"/>
                  </a:cubicBezTo>
                  <a:cubicBezTo>
                    <a:pt x="3060859" y="131921"/>
                    <a:pt x="3062764" y="120491"/>
                    <a:pt x="3062764" y="120491"/>
                  </a:cubicBezTo>
                  <a:cubicBezTo>
                    <a:pt x="3062764" y="120491"/>
                    <a:pt x="3058954" y="130969"/>
                    <a:pt x="3052286" y="150971"/>
                  </a:cubicBezTo>
                  <a:cubicBezTo>
                    <a:pt x="3048476" y="160496"/>
                    <a:pt x="3045619" y="172879"/>
                    <a:pt x="3041809" y="186214"/>
                  </a:cubicBezTo>
                  <a:cubicBezTo>
                    <a:pt x="3039904" y="192881"/>
                    <a:pt x="3037999" y="200501"/>
                    <a:pt x="3036094" y="208121"/>
                  </a:cubicBezTo>
                  <a:cubicBezTo>
                    <a:pt x="3035141" y="210979"/>
                    <a:pt x="3035141" y="213836"/>
                    <a:pt x="3034189" y="215741"/>
                  </a:cubicBezTo>
                  <a:cubicBezTo>
                    <a:pt x="3033236" y="211931"/>
                    <a:pt x="3032284" y="209074"/>
                    <a:pt x="3032284" y="205264"/>
                  </a:cubicBezTo>
                  <a:cubicBezTo>
                    <a:pt x="3038951" y="181451"/>
                    <a:pt x="3044666" y="162401"/>
                    <a:pt x="3048476" y="148114"/>
                  </a:cubicBezTo>
                  <a:cubicBezTo>
                    <a:pt x="3053239" y="131921"/>
                    <a:pt x="3057049" y="123349"/>
                    <a:pt x="3057049" y="123349"/>
                  </a:cubicBezTo>
                  <a:cubicBezTo>
                    <a:pt x="3057049" y="123349"/>
                    <a:pt x="3056096" y="125254"/>
                    <a:pt x="3054191" y="129064"/>
                  </a:cubicBezTo>
                  <a:cubicBezTo>
                    <a:pt x="3052286" y="132874"/>
                    <a:pt x="3049429" y="138589"/>
                    <a:pt x="3045619" y="146209"/>
                  </a:cubicBezTo>
                  <a:cubicBezTo>
                    <a:pt x="3040856" y="155734"/>
                    <a:pt x="3035141" y="169069"/>
                    <a:pt x="3029426" y="184309"/>
                  </a:cubicBezTo>
                  <a:cubicBezTo>
                    <a:pt x="3029426" y="177641"/>
                    <a:pt x="3028474" y="171926"/>
                    <a:pt x="3029426" y="167164"/>
                  </a:cubicBezTo>
                  <a:cubicBezTo>
                    <a:pt x="3030379" y="150019"/>
                    <a:pt x="3030379" y="140494"/>
                    <a:pt x="3030379" y="140494"/>
                  </a:cubicBezTo>
                  <a:cubicBezTo>
                    <a:pt x="3030379" y="140494"/>
                    <a:pt x="3028474" y="150019"/>
                    <a:pt x="3025616" y="166211"/>
                  </a:cubicBezTo>
                  <a:cubicBezTo>
                    <a:pt x="3023711" y="174784"/>
                    <a:pt x="3023711" y="184309"/>
                    <a:pt x="3022759" y="196691"/>
                  </a:cubicBezTo>
                  <a:cubicBezTo>
                    <a:pt x="3022759" y="198596"/>
                    <a:pt x="3022759" y="200501"/>
                    <a:pt x="3022759" y="202406"/>
                  </a:cubicBezTo>
                  <a:cubicBezTo>
                    <a:pt x="3021806" y="205264"/>
                    <a:pt x="3020854" y="208121"/>
                    <a:pt x="3019901" y="210979"/>
                  </a:cubicBezTo>
                  <a:cubicBezTo>
                    <a:pt x="3017044" y="218599"/>
                    <a:pt x="3014186" y="226219"/>
                    <a:pt x="3011329" y="234791"/>
                  </a:cubicBezTo>
                  <a:cubicBezTo>
                    <a:pt x="3009424" y="230981"/>
                    <a:pt x="3008471" y="228124"/>
                    <a:pt x="3007519" y="226219"/>
                  </a:cubicBezTo>
                  <a:cubicBezTo>
                    <a:pt x="3009424" y="219551"/>
                    <a:pt x="3011329" y="215741"/>
                    <a:pt x="3011329" y="215741"/>
                  </a:cubicBezTo>
                  <a:cubicBezTo>
                    <a:pt x="3011329" y="215741"/>
                    <a:pt x="3009424" y="218599"/>
                    <a:pt x="3006566" y="222409"/>
                  </a:cubicBezTo>
                  <a:cubicBezTo>
                    <a:pt x="3004661" y="215741"/>
                    <a:pt x="3003709" y="209074"/>
                    <a:pt x="3001804" y="202406"/>
                  </a:cubicBezTo>
                  <a:cubicBezTo>
                    <a:pt x="3001804" y="200501"/>
                    <a:pt x="3000851" y="199549"/>
                    <a:pt x="3000851" y="197644"/>
                  </a:cubicBezTo>
                  <a:cubicBezTo>
                    <a:pt x="3001804" y="194786"/>
                    <a:pt x="3002756" y="191929"/>
                    <a:pt x="3003709" y="189071"/>
                  </a:cubicBezTo>
                  <a:cubicBezTo>
                    <a:pt x="3006566" y="179546"/>
                    <a:pt x="3008471" y="170974"/>
                    <a:pt x="3011329" y="164306"/>
                  </a:cubicBezTo>
                  <a:cubicBezTo>
                    <a:pt x="3016091" y="150971"/>
                    <a:pt x="3018949" y="142399"/>
                    <a:pt x="3018949" y="142399"/>
                  </a:cubicBezTo>
                  <a:cubicBezTo>
                    <a:pt x="3018949" y="142399"/>
                    <a:pt x="3015139" y="150019"/>
                    <a:pt x="3007519" y="162401"/>
                  </a:cubicBezTo>
                  <a:cubicBezTo>
                    <a:pt x="3004661" y="168116"/>
                    <a:pt x="3001804" y="174784"/>
                    <a:pt x="2997994" y="182404"/>
                  </a:cubicBezTo>
                  <a:cubicBezTo>
                    <a:pt x="2997041" y="177641"/>
                    <a:pt x="2996089" y="172879"/>
                    <a:pt x="2995136" y="169069"/>
                  </a:cubicBezTo>
                  <a:cubicBezTo>
                    <a:pt x="3002756" y="140494"/>
                    <a:pt x="3009424" y="117634"/>
                    <a:pt x="3014186" y="100489"/>
                  </a:cubicBezTo>
                  <a:cubicBezTo>
                    <a:pt x="3017044" y="90011"/>
                    <a:pt x="3019901" y="82391"/>
                    <a:pt x="3021806" y="76676"/>
                  </a:cubicBezTo>
                  <a:cubicBezTo>
                    <a:pt x="3023711" y="70961"/>
                    <a:pt x="3024664" y="68104"/>
                    <a:pt x="3024664" y="68104"/>
                  </a:cubicBezTo>
                  <a:cubicBezTo>
                    <a:pt x="3024664" y="68104"/>
                    <a:pt x="3023711" y="70961"/>
                    <a:pt x="3020854" y="75724"/>
                  </a:cubicBezTo>
                  <a:cubicBezTo>
                    <a:pt x="3017996" y="80486"/>
                    <a:pt x="3015139" y="88106"/>
                    <a:pt x="3010376" y="98584"/>
                  </a:cubicBezTo>
                  <a:cubicBezTo>
                    <a:pt x="3006566" y="108109"/>
                    <a:pt x="3001804" y="120491"/>
                    <a:pt x="2996089" y="134779"/>
                  </a:cubicBezTo>
                  <a:cubicBezTo>
                    <a:pt x="2994184" y="139541"/>
                    <a:pt x="2993231" y="143351"/>
                    <a:pt x="2991326" y="148114"/>
                  </a:cubicBezTo>
                  <a:cubicBezTo>
                    <a:pt x="2989421" y="138589"/>
                    <a:pt x="2988469" y="130016"/>
                    <a:pt x="2987516" y="122396"/>
                  </a:cubicBezTo>
                  <a:cubicBezTo>
                    <a:pt x="2985611" y="103346"/>
                    <a:pt x="2984659" y="91916"/>
                    <a:pt x="2984659" y="91916"/>
                  </a:cubicBezTo>
                  <a:cubicBezTo>
                    <a:pt x="2984659" y="91916"/>
                    <a:pt x="2984659" y="103346"/>
                    <a:pt x="2983706" y="122396"/>
                  </a:cubicBezTo>
                  <a:cubicBezTo>
                    <a:pt x="2983706" y="131921"/>
                    <a:pt x="2984659" y="144304"/>
                    <a:pt x="2985611" y="157639"/>
                  </a:cubicBezTo>
                  <a:cubicBezTo>
                    <a:pt x="2985611" y="159544"/>
                    <a:pt x="2985611" y="161449"/>
                    <a:pt x="2985611" y="163354"/>
                  </a:cubicBezTo>
                  <a:cubicBezTo>
                    <a:pt x="2983706" y="169069"/>
                    <a:pt x="2981801" y="175736"/>
                    <a:pt x="2978944" y="182404"/>
                  </a:cubicBezTo>
                  <a:cubicBezTo>
                    <a:pt x="2973229" y="199549"/>
                    <a:pt x="2967514" y="218599"/>
                    <a:pt x="2960846" y="238601"/>
                  </a:cubicBezTo>
                  <a:cubicBezTo>
                    <a:pt x="2959894" y="236696"/>
                    <a:pt x="2959894" y="234791"/>
                    <a:pt x="2959894" y="234791"/>
                  </a:cubicBezTo>
                  <a:cubicBezTo>
                    <a:pt x="2959894" y="234791"/>
                    <a:pt x="2959894" y="236696"/>
                    <a:pt x="2960846" y="239554"/>
                  </a:cubicBezTo>
                  <a:cubicBezTo>
                    <a:pt x="2957036" y="250984"/>
                    <a:pt x="2954179" y="262414"/>
                    <a:pt x="2950369" y="274796"/>
                  </a:cubicBezTo>
                  <a:cubicBezTo>
                    <a:pt x="2951321" y="268129"/>
                    <a:pt x="2952274" y="264319"/>
                    <a:pt x="2952274" y="264319"/>
                  </a:cubicBezTo>
                  <a:cubicBezTo>
                    <a:pt x="2952274" y="264319"/>
                    <a:pt x="2949416" y="271939"/>
                    <a:pt x="2944654" y="284321"/>
                  </a:cubicBezTo>
                  <a:cubicBezTo>
                    <a:pt x="2944654" y="284321"/>
                    <a:pt x="2944654" y="283369"/>
                    <a:pt x="2944654" y="283369"/>
                  </a:cubicBezTo>
                  <a:cubicBezTo>
                    <a:pt x="2944654" y="281464"/>
                    <a:pt x="2944654" y="279559"/>
                    <a:pt x="2945606" y="277654"/>
                  </a:cubicBezTo>
                  <a:cubicBezTo>
                    <a:pt x="2947511" y="263366"/>
                    <a:pt x="2948464" y="250984"/>
                    <a:pt x="2949416" y="238601"/>
                  </a:cubicBezTo>
                  <a:cubicBezTo>
                    <a:pt x="2950369" y="232886"/>
                    <a:pt x="2950369" y="226219"/>
                    <a:pt x="2951321" y="221456"/>
                  </a:cubicBezTo>
                  <a:cubicBezTo>
                    <a:pt x="2952274" y="215741"/>
                    <a:pt x="2953226" y="210979"/>
                    <a:pt x="2953226" y="205264"/>
                  </a:cubicBezTo>
                  <a:cubicBezTo>
                    <a:pt x="2954179" y="195739"/>
                    <a:pt x="2955131" y="186214"/>
                    <a:pt x="2956084" y="179546"/>
                  </a:cubicBezTo>
                  <a:cubicBezTo>
                    <a:pt x="2957989" y="165259"/>
                    <a:pt x="2958941" y="156686"/>
                    <a:pt x="2958941" y="156686"/>
                  </a:cubicBezTo>
                  <a:cubicBezTo>
                    <a:pt x="2958941" y="156686"/>
                    <a:pt x="2957036" y="164306"/>
                    <a:pt x="2952274" y="178594"/>
                  </a:cubicBezTo>
                  <a:cubicBezTo>
                    <a:pt x="2950369" y="185261"/>
                    <a:pt x="2948464" y="193834"/>
                    <a:pt x="2945606" y="203359"/>
                  </a:cubicBezTo>
                  <a:cubicBezTo>
                    <a:pt x="2944654" y="208121"/>
                    <a:pt x="2942749" y="212884"/>
                    <a:pt x="2941796" y="218599"/>
                  </a:cubicBezTo>
                  <a:cubicBezTo>
                    <a:pt x="2940844" y="224314"/>
                    <a:pt x="2939891" y="230029"/>
                    <a:pt x="2937986" y="235744"/>
                  </a:cubicBezTo>
                  <a:cubicBezTo>
                    <a:pt x="2936081" y="246221"/>
                    <a:pt x="2933224" y="257651"/>
                    <a:pt x="2931319" y="270034"/>
                  </a:cubicBezTo>
                  <a:cubicBezTo>
                    <a:pt x="2930366" y="266224"/>
                    <a:pt x="2930366" y="263366"/>
                    <a:pt x="2929414" y="260509"/>
                  </a:cubicBezTo>
                  <a:cubicBezTo>
                    <a:pt x="2929414" y="258604"/>
                    <a:pt x="2928461" y="257651"/>
                    <a:pt x="2928461" y="256699"/>
                  </a:cubicBezTo>
                  <a:cubicBezTo>
                    <a:pt x="2930366" y="253841"/>
                    <a:pt x="2931319" y="251936"/>
                    <a:pt x="2931319" y="251936"/>
                  </a:cubicBezTo>
                  <a:cubicBezTo>
                    <a:pt x="2931319" y="251936"/>
                    <a:pt x="2930366" y="252889"/>
                    <a:pt x="2927509" y="254794"/>
                  </a:cubicBezTo>
                  <a:cubicBezTo>
                    <a:pt x="2926556" y="251936"/>
                    <a:pt x="2925604" y="249079"/>
                    <a:pt x="2925604" y="247174"/>
                  </a:cubicBezTo>
                  <a:cubicBezTo>
                    <a:pt x="2929414" y="237649"/>
                    <a:pt x="2931319" y="231934"/>
                    <a:pt x="2931319" y="231934"/>
                  </a:cubicBezTo>
                  <a:cubicBezTo>
                    <a:pt x="2931319" y="231934"/>
                    <a:pt x="2928461" y="235744"/>
                    <a:pt x="2924651" y="243364"/>
                  </a:cubicBezTo>
                  <a:cubicBezTo>
                    <a:pt x="2923699" y="241459"/>
                    <a:pt x="2923699" y="239554"/>
                    <a:pt x="2922746" y="237649"/>
                  </a:cubicBezTo>
                  <a:lnTo>
                    <a:pt x="2922746" y="236696"/>
                  </a:lnTo>
                  <a:lnTo>
                    <a:pt x="2921794" y="236696"/>
                  </a:lnTo>
                  <a:cubicBezTo>
                    <a:pt x="2919889" y="236696"/>
                    <a:pt x="2917984" y="236696"/>
                    <a:pt x="2916079" y="236696"/>
                  </a:cubicBezTo>
                  <a:lnTo>
                    <a:pt x="2916079" y="236696"/>
                  </a:lnTo>
                  <a:cubicBezTo>
                    <a:pt x="2928461" y="200501"/>
                    <a:pt x="2935129" y="176689"/>
                    <a:pt x="2935129" y="176689"/>
                  </a:cubicBezTo>
                  <a:cubicBezTo>
                    <a:pt x="2935129" y="176689"/>
                    <a:pt x="2924651" y="196691"/>
                    <a:pt x="2909411" y="230029"/>
                  </a:cubicBezTo>
                  <a:cubicBezTo>
                    <a:pt x="2907506" y="222409"/>
                    <a:pt x="2904649" y="216694"/>
                    <a:pt x="2902744" y="211931"/>
                  </a:cubicBezTo>
                  <a:cubicBezTo>
                    <a:pt x="2901791" y="206216"/>
                    <a:pt x="2900839" y="201454"/>
                    <a:pt x="2900839" y="195739"/>
                  </a:cubicBezTo>
                  <a:cubicBezTo>
                    <a:pt x="2899886" y="188119"/>
                    <a:pt x="2898934" y="180499"/>
                    <a:pt x="2897981" y="173831"/>
                  </a:cubicBezTo>
                  <a:cubicBezTo>
                    <a:pt x="2897029" y="167164"/>
                    <a:pt x="2897029" y="160496"/>
                    <a:pt x="2896076" y="153829"/>
                  </a:cubicBezTo>
                  <a:cubicBezTo>
                    <a:pt x="2895124" y="141446"/>
                    <a:pt x="2894171" y="130969"/>
                    <a:pt x="2893219" y="121444"/>
                  </a:cubicBezTo>
                  <a:cubicBezTo>
                    <a:pt x="2891314" y="103346"/>
                    <a:pt x="2890361" y="93821"/>
                    <a:pt x="2890361" y="93821"/>
                  </a:cubicBezTo>
                  <a:cubicBezTo>
                    <a:pt x="2890361" y="93821"/>
                    <a:pt x="2890361" y="104299"/>
                    <a:pt x="2889409" y="121444"/>
                  </a:cubicBezTo>
                  <a:cubicBezTo>
                    <a:pt x="2889409" y="130016"/>
                    <a:pt x="2889409" y="141446"/>
                    <a:pt x="2889409" y="153829"/>
                  </a:cubicBezTo>
                  <a:cubicBezTo>
                    <a:pt x="2889409" y="160496"/>
                    <a:pt x="2889409" y="166211"/>
                    <a:pt x="2889409" y="173831"/>
                  </a:cubicBezTo>
                  <a:cubicBezTo>
                    <a:pt x="2889409" y="180499"/>
                    <a:pt x="2890361" y="188119"/>
                    <a:pt x="2890361" y="195739"/>
                  </a:cubicBezTo>
                  <a:cubicBezTo>
                    <a:pt x="2890361" y="200501"/>
                    <a:pt x="2891314" y="206216"/>
                    <a:pt x="2891314" y="211931"/>
                  </a:cubicBezTo>
                  <a:cubicBezTo>
                    <a:pt x="2890361" y="213836"/>
                    <a:pt x="2889409" y="215741"/>
                    <a:pt x="2887504" y="217646"/>
                  </a:cubicBezTo>
                  <a:cubicBezTo>
                    <a:pt x="2886551" y="218599"/>
                    <a:pt x="2885599" y="220504"/>
                    <a:pt x="2885599" y="221456"/>
                  </a:cubicBezTo>
                  <a:cubicBezTo>
                    <a:pt x="2883694" y="212884"/>
                    <a:pt x="2882741" y="204311"/>
                    <a:pt x="2880836" y="195739"/>
                  </a:cubicBezTo>
                  <a:cubicBezTo>
                    <a:pt x="2878931" y="185261"/>
                    <a:pt x="2877026" y="174784"/>
                    <a:pt x="2874169" y="166211"/>
                  </a:cubicBezTo>
                  <a:cubicBezTo>
                    <a:pt x="2872264" y="157639"/>
                    <a:pt x="2870359" y="150019"/>
                    <a:pt x="2867501" y="144304"/>
                  </a:cubicBezTo>
                  <a:cubicBezTo>
                    <a:pt x="2863691" y="131921"/>
                    <a:pt x="2860834" y="125254"/>
                    <a:pt x="2860834" y="125254"/>
                  </a:cubicBezTo>
                  <a:cubicBezTo>
                    <a:pt x="2860834" y="125254"/>
                    <a:pt x="2861786" y="132874"/>
                    <a:pt x="2863691" y="145256"/>
                  </a:cubicBezTo>
                  <a:cubicBezTo>
                    <a:pt x="2864644" y="151924"/>
                    <a:pt x="2865596" y="159544"/>
                    <a:pt x="2866549" y="168116"/>
                  </a:cubicBezTo>
                  <a:cubicBezTo>
                    <a:pt x="2867501" y="176689"/>
                    <a:pt x="2868454" y="187166"/>
                    <a:pt x="2869406" y="197644"/>
                  </a:cubicBezTo>
                  <a:cubicBezTo>
                    <a:pt x="2870359" y="208121"/>
                    <a:pt x="2871311" y="220504"/>
                    <a:pt x="2872264" y="232886"/>
                  </a:cubicBezTo>
                  <a:cubicBezTo>
                    <a:pt x="2872264" y="237649"/>
                    <a:pt x="2873216" y="242411"/>
                    <a:pt x="2873216" y="247174"/>
                  </a:cubicBezTo>
                  <a:cubicBezTo>
                    <a:pt x="2870359" y="253841"/>
                    <a:pt x="2867501" y="262414"/>
                    <a:pt x="2864644" y="270034"/>
                  </a:cubicBezTo>
                  <a:cubicBezTo>
                    <a:pt x="2863691" y="270986"/>
                    <a:pt x="2863691" y="272891"/>
                    <a:pt x="2863691" y="274796"/>
                  </a:cubicBezTo>
                  <a:cubicBezTo>
                    <a:pt x="2860834" y="269081"/>
                    <a:pt x="2857976" y="263366"/>
                    <a:pt x="2855119" y="257651"/>
                  </a:cubicBezTo>
                  <a:cubicBezTo>
                    <a:pt x="2850356" y="248126"/>
                    <a:pt x="2845594" y="239554"/>
                    <a:pt x="2841784" y="230029"/>
                  </a:cubicBezTo>
                  <a:cubicBezTo>
                    <a:pt x="2855119" y="229076"/>
                    <a:pt x="2855119" y="226219"/>
                    <a:pt x="2855119" y="226219"/>
                  </a:cubicBezTo>
                  <a:cubicBezTo>
                    <a:pt x="2855119" y="226219"/>
                    <a:pt x="2854166" y="228124"/>
                    <a:pt x="2853214" y="231934"/>
                  </a:cubicBezTo>
                  <a:cubicBezTo>
                    <a:pt x="2849404" y="224314"/>
                    <a:pt x="2844641" y="215741"/>
                    <a:pt x="2840831" y="209074"/>
                  </a:cubicBezTo>
                  <a:cubicBezTo>
                    <a:pt x="2857024" y="174784"/>
                    <a:pt x="2866549" y="150971"/>
                    <a:pt x="2866549" y="150971"/>
                  </a:cubicBezTo>
                  <a:cubicBezTo>
                    <a:pt x="2866549" y="150971"/>
                    <a:pt x="2853214" y="169069"/>
                    <a:pt x="2835116" y="198596"/>
                  </a:cubicBezTo>
                  <a:cubicBezTo>
                    <a:pt x="2833211" y="194786"/>
                    <a:pt x="2831306" y="191929"/>
                    <a:pt x="2829401" y="188119"/>
                  </a:cubicBezTo>
                  <a:cubicBezTo>
                    <a:pt x="2826544" y="170021"/>
                    <a:pt x="2823686" y="151924"/>
                    <a:pt x="2820829" y="132874"/>
                  </a:cubicBezTo>
                  <a:cubicBezTo>
                    <a:pt x="2820829" y="146209"/>
                    <a:pt x="2820829" y="160496"/>
                    <a:pt x="2821781" y="173831"/>
                  </a:cubicBezTo>
                  <a:cubicBezTo>
                    <a:pt x="2817019" y="166211"/>
                    <a:pt x="2812256" y="158591"/>
                    <a:pt x="2807494" y="151924"/>
                  </a:cubicBezTo>
                  <a:cubicBezTo>
                    <a:pt x="2797969" y="137636"/>
                    <a:pt x="2790349" y="125254"/>
                    <a:pt x="2782729" y="115729"/>
                  </a:cubicBezTo>
                  <a:cubicBezTo>
                    <a:pt x="2768441" y="95726"/>
                    <a:pt x="2759869" y="85249"/>
                    <a:pt x="2759869" y="85249"/>
                  </a:cubicBezTo>
                  <a:cubicBezTo>
                    <a:pt x="2759869" y="85249"/>
                    <a:pt x="2766536" y="97631"/>
                    <a:pt x="2778919" y="118586"/>
                  </a:cubicBezTo>
                  <a:cubicBezTo>
                    <a:pt x="2785586" y="129064"/>
                    <a:pt x="2792254" y="142399"/>
                    <a:pt x="2799874" y="156686"/>
                  </a:cubicBezTo>
                  <a:cubicBezTo>
                    <a:pt x="2803684" y="164306"/>
                    <a:pt x="2808446" y="171926"/>
                    <a:pt x="2812256" y="180499"/>
                  </a:cubicBezTo>
                  <a:cubicBezTo>
                    <a:pt x="2815114" y="186214"/>
                    <a:pt x="2817971" y="191929"/>
                    <a:pt x="2820829" y="197644"/>
                  </a:cubicBezTo>
                  <a:cubicBezTo>
                    <a:pt x="2820829" y="199549"/>
                    <a:pt x="2820829" y="202406"/>
                    <a:pt x="2820829" y="204311"/>
                  </a:cubicBezTo>
                  <a:cubicBezTo>
                    <a:pt x="2820829" y="209074"/>
                    <a:pt x="2821781" y="213836"/>
                    <a:pt x="2821781" y="218599"/>
                  </a:cubicBezTo>
                  <a:cubicBezTo>
                    <a:pt x="2819876" y="221456"/>
                    <a:pt x="2818924" y="224314"/>
                    <a:pt x="2817019" y="227171"/>
                  </a:cubicBezTo>
                  <a:cubicBezTo>
                    <a:pt x="2813209" y="222409"/>
                    <a:pt x="2810351" y="216694"/>
                    <a:pt x="2806541" y="211931"/>
                  </a:cubicBezTo>
                  <a:cubicBezTo>
                    <a:pt x="2806541" y="210979"/>
                    <a:pt x="2805589" y="210979"/>
                    <a:pt x="2805589" y="210026"/>
                  </a:cubicBezTo>
                  <a:cubicBezTo>
                    <a:pt x="2806541" y="209074"/>
                    <a:pt x="2806541" y="208121"/>
                    <a:pt x="2806541" y="208121"/>
                  </a:cubicBezTo>
                  <a:cubicBezTo>
                    <a:pt x="2806541" y="208121"/>
                    <a:pt x="2806541" y="208121"/>
                    <a:pt x="2805589" y="209074"/>
                  </a:cubicBezTo>
                  <a:cubicBezTo>
                    <a:pt x="2800826" y="202406"/>
                    <a:pt x="2796064" y="196691"/>
                    <a:pt x="2792254" y="191929"/>
                  </a:cubicBezTo>
                  <a:cubicBezTo>
                    <a:pt x="2782729" y="179546"/>
                    <a:pt x="2775109" y="169069"/>
                    <a:pt x="2767489" y="161449"/>
                  </a:cubicBezTo>
                  <a:cubicBezTo>
                    <a:pt x="2766536" y="160496"/>
                    <a:pt x="2766536" y="159544"/>
                    <a:pt x="2765584" y="158591"/>
                  </a:cubicBezTo>
                  <a:cubicBezTo>
                    <a:pt x="2765584" y="157639"/>
                    <a:pt x="2765584" y="156686"/>
                    <a:pt x="2765584" y="155734"/>
                  </a:cubicBezTo>
                  <a:cubicBezTo>
                    <a:pt x="2764631" y="145256"/>
                    <a:pt x="2762726" y="135731"/>
                    <a:pt x="2762726" y="128111"/>
                  </a:cubicBezTo>
                  <a:cubicBezTo>
                    <a:pt x="2760821" y="112871"/>
                    <a:pt x="2759869" y="103346"/>
                    <a:pt x="2759869" y="103346"/>
                  </a:cubicBezTo>
                  <a:cubicBezTo>
                    <a:pt x="2759869" y="103346"/>
                    <a:pt x="2759869" y="111919"/>
                    <a:pt x="2758916" y="128111"/>
                  </a:cubicBezTo>
                  <a:cubicBezTo>
                    <a:pt x="2758916" y="134779"/>
                    <a:pt x="2758916" y="141446"/>
                    <a:pt x="2758916" y="150019"/>
                  </a:cubicBezTo>
                  <a:cubicBezTo>
                    <a:pt x="2750344" y="140494"/>
                    <a:pt x="2745581" y="135731"/>
                    <a:pt x="2745581" y="135731"/>
                  </a:cubicBezTo>
                  <a:cubicBezTo>
                    <a:pt x="2745581" y="135731"/>
                    <a:pt x="2750344" y="142399"/>
                    <a:pt x="2758916" y="153829"/>
                  </a:cubicBezTo>
                  <a:cubicBezTo>
                    <a:pt x="2758916" y="154781"/>
                    <a:pt x="2758916" y="155734"/>
                    <a:pt x="2758916" y="155734"/>
                  </a:cubicBezTo>
                  <a:cubicBezTo>
                    <a:pt x="2758916" y="161449"/>
                    <a:pt x="2758916" y="167164"/>
                    <a:pt x="2758916" y="172879"/>
                  </a:cubicBezTo>
                  <a:cubicBezTo>
                    <a:pt x="2758916" y="178594"/>
                    <a:pt x="2759869" y="185261"/>
                    <a:pt x="2759869" y="191929"/>
                  </a:cubicBezTo>
                  <a:cubicBezTo>
                    <a:pt x="2759869" y="200501"/>
                    <a:pt x="2760821" y="210026"/>
                    <a:pt x="2761774" y="219551"/>
                  </a:cubicBezTo>
                  <a:cubicBezTo>
                    <a:pt x="2761774" y="218599"/>
                    <a:pt x="2760821" y="217646"/>
                    <a:pt x="2760821" y="217646"/>
                  </a:cubicBezTo>
                  <a:cubicBezTo>
                    <a:pt x="2760821" y="216694"/>
                    <a:pt x="2760821" y="216694"/>
                    <a:pt x="2760821" y="216694"/>
                  </a:cubicBezTo>
                  <a:cubicBezTo>
                    <a:pt x="2760821" y="216694"/>
                    <a:pt x="2760821" y="216694"/>
                    <a:pt x="2760821" y="217646"/>
                  </a:cubicBezTo>
                  <a:cubicBezTo>
                    <a:pt x="2749391" y="189071"/>
                    <a:pt x="2741771" y="172879"/>
                    <a:pt x="2741771" y="172879"/>
                  </a:cubicBezTo>
                  <a:cubicBezTo>
                    <a:pt x="2741771" y="172879"/>
                    <a:pt x="2747486" y="193834"/>
                    <a:pt x="2757011" y="228124"/>
                  </a:cubicBezTo>
                  <a:cubicBezTo>
                    <a:pt x="2754154" y="236696"/>
                    <a:pt x="2749391" y="250984"/>
                    <a:pt x="2743676" y="268129"/>
                  </a:cubicBezTo>
                  <a:cubicBezTo>
                    <a:pt x="2740819" y="262414"/>
                    <a:pt x="2737961" y="258604"/>
                    <a:pt x="2736056" y="254794"/>
                  </a:cubicBezTo>
                  <a:cubicBezTo>
                    <a:pt x="2737009" y="241459"/>
                    <a:pt x="2737009" y="232886"/>
                    <a:pt x="2737009" y="232886"/>
                  </a:cubicBezTo>
                  <a:cubicBezTo>
                    <a:pt x="2737009" y="232886"/>
                    <a:pt x="2735104" y="238601"/>
                    <a:pt x="2732246" y="249079"/>
                  </a:cubicBezTo>
                  <a:cubicBezTo>
                    <a:pt x="2731294" y="247174"/>
                    <a:pt x="2730341" y="246221"/>
                    <a:pt x="2730341" y="246221"/>
                  </a:cubicBezTo>
                  <a:cubicBezTo>
                    <a:pt x="2730341" y="246221"/>
                    <a:pt x="2730341" y="247174"/>
                    <a:pt x="2731294" y="250031"/>
                  </a:cubicBezTo>
                  <a:cubicBezTo>
                    <a:pt x="2730341" y="252889"/>
                    <a:pt x="2730341" y="254794"/>
                    <a:pt x="2729389" y="258604"/>
                  </a:cubicBezTo>
                  <a:lnTo>
                    <a:pt x="2729389" y="247174"/>
                  </a:lnTo>
                  <a:lnTo>
                    <a:pt x="2731294" y="218599"/>
                  </a:lnTo>
                  <a:cubicBezTo>
                    <a:pt x="2732246" y="218599"/>
                    <a:pt x="2732246" y="218599"/>
                    <a:pt x="2733199" y="219551"/>
                  </a:cubicBezTo>
                  <a:cubicBezTo>
                    <a:pt x="2734151" y="220504"/>
                    <a:pt x="2735104" y="221456"/>
                    <a:pt x="2736056" y="222409"/>
                  </a:cubicBezTo>
                  <a:cubicBezTo>
                    <a:pt x="2737961" y="224314"/>
                    <a:pt x="2737961" y="228124"/>
                    <a:pt x="2738914" y="230981"/>
                  </a:cubicBezTo>
                  <a:cubicBezTo>
                    <a:pt x="2738914" y="228124"/>
                    <a:pt x="2738914" y="225266"/>
                    <a:pt x="2737961" y="222409"/>
                  </a:cubicBezTo>
                  <a:cubicBezTo>
                    <a:pt x="2737009" y="220504"/>
                    <a:pt x="2736056" y="219551"/>
                    <a:pt x="2735104" y="218599"/>
                  </a:cubicBezTo>
                  <a:cubicBezTo>
                    <a:pt x="2734151" y="217646"/>
                    <a:pt x="2732246" y="216694"/>
                    <a:pt x="2730341" y="216694"/>
                  </a:cubicBezTo>
                  <a:lnTo>
                    <a:pt x="2728436" y="216694"/>
                  </a:lnTo>
                  <a:lnTo>
                    <a:pt x="2728436" y="218599"/>
                  </a:lnTo>
                  <a:cubicBezTo>
                    <a:pt x="2726531" y="228124"/>
                    <a:pt x="2723674" y="238601"/>
                    <a:pt x="2721769" y="248126"/>
                  </a:cubicBezTo>
                  <a:cubicBezTo>
                    <a:pt x="2720816" y="251936"/>
                    <a:pt x="2720816" y="256699"/>
                    <a:pt x="2719864" y="260509"/>
                  </a:cubicBezTo>
                  <a:cubicBezTo>
                    <a:pt x="2718911" y="258604"/>
                    <a:pt x="2717959" y="256699"/>
                    <a:pt x="2717006" y="254794"/>
                  </a:cubicBezTo>
                  <a:cubicBezTo>
                    <a:pt x="2717006" y="254794"/>
                    <a:pt x="2717006" y="253841"/>
                    <a:pt x="2717006" y="253841"/>
                  </a:cubicBezTo>
                  <a:cubicBezTo>
                    <a:pt x="2717959" y="244316"/>
                    <a:pt x="2718911" y="238601"/>
                    <a:pt x="2718911" y="238601"/>
                  </a:cubicBezTo>
                  <a:cubicBezTo>
                    <a:pt x="2718911" y="238601"/>
                    <a:pt x="2717959" y="241459"/>
                    <a:pt x="2716054" y="247174"/>
                  </a:cubicBezTo>
                  <a:cubicBezTo>
                    <a:pt x="2717006" y="204311"/>
                    <a:pt x="2716054" y="176689"/>
                    <a:pt x="2716054" y="176689"/>
                  </a:cubicBezTo>
                  <a:cubicBezTo>
                    <a:pt x="2716054" y="176689"/>
                    <a:pt x="2715101" y="185261"/>
                    <a:pt x="2713196" y="198596"/>
                  </a:cubicBezTo>
                  <a:cubicBezTo>
                    <a:pt x="2712244" y="207169"/>
                    <a:pt x="2710339" y="217646"/>
                    <a:pt x="2709386" y="230029"/>
                  </a:cubicBezTo>
                  <a:cubicBezTo>
                    <a:pt x="2707481" y="226219"/>
                    <a:pt x="2706529" y="221456"/>
                    <a:pt x="2704624" y="218599"/>
                  </a:cubicBezTo>
                  <a:lnTo>
                    <a:pt x="2703671" y="199549"/>
                  </a:lnTo>
                  <a:lnTo>
                    <a:pt x="2703671" y="163354"/>
                  </a:lnTo>
                  <a:cubicBezTo>
                    <a:pt x="2704624" y="163354"/>
                    <a:pt x="2705576" y="163354"/>
                    <a:pt x="2706529" y="164306"/>
                  </a:cubicBezTo>
                  <a:cubicBezTo>
                    <a:pt x="2708434" y="165259"/>
                    <a:pt x="2709386" y="166211"/>
                    <a:pt x="2710339" y="167164"/>
                  </a:cubicBezTo>
                  <a:cubicBezTo>
                    <a:pt x="2712244" y="170021"/>
                    <a:pt x="2713196" y="173831"/>
                    <a:pt x="2714149" y="176689"/>
                  </a:cubicBezTo>
                  <a:cubicBezTo>
                    <a:pt x="2714149" y="172879"/>
                    <a:pt x="2713196" y="169069"/>
                    <a:pt x="2712244" y="166211"/>
                  </a:cubicBezTo>
                  <a:cubicBezTo>
                    <a:pt x="2711291" y="164306"/>
                    <a:pt x="2710339" y="163354"/>
                    <a:pt x="2708434" y="161449"/>
                  </a:cubicBezTo>
                  <a:cubicBezTo>
                    <a:pt x="2706529" y="160496"/>
                    <a:pt x="2704624" y="159544"/>
                    <a:pt x="2702719" y="159544"/>
                  </a:cubicBezTo>
                  <a:lnTo>
                    <a:pt x="2700814" y="159544"/>
                  </a:lnTo>
                  <a:lnTo>
                    <a:pt x="2700814" y="161449"/>
                  </a:lnTo>
                  <a:lnTo>
                    <a:pt x="2697004" y="193834"/>
                  </a:lnTo>
                  <a:cubicBezTo>
                    <a:pt x="2694146" y="186214"/>
                    <a:pt x="2693194" y="181451"/>
                    <a:pt x="2693194" y="181451"/>
                  </a:cubicBezTo>
                  <a:cubicBezTo>
                    <a:pt x="2693194" y="181451"/>
                    <a:pt x="2694146" y="187166"/>
                    <a:pt x="2697004" y="198596"/>
                  </a:cubicBezTo>
                  <a:lnTo>
                    <a:pt x="2697004" y="198596"/>
                  </a:lnTo>
                  <a:cubicBezTo>
                    <a:pt x="2696051" y="210979"/>
                    <a:pt x="2696051" y="224314"/>
                    <a:pt x="2696051" y="236696"/>
                  </a:cubicBezTo>
                  <a:cubicBezTo>
                    <a:pt x="2696051" y="245269"/>
                    <a:pt x="2696051" y="253841"/>
                    <a:pt x="2697004" y="262414"/>
                  </a:cubicBezTo>
                  <a:cubicBezTo>
                    <a:pt x="2697004" y="262414"/>
                    <a:pt x="2697004" y="263366"/>
                    <a:pt x="2697004" y="263366"/>
                  </a:cubicBezTo>
                  <a:cubicBezTo>
                    <a:pt x="2697004" y="264319"/>
                    <a:pt x="2696051" y="265271"/>
                    <a:pt x="2696051" y="265271"/>
                  </a:cubicBezTo>
                  <a:cubicBezTo>
                    <a:pt x="2695099" y="264319"/>
                    <a:pt x="2694146" y="262414"/>
                    <a:pt x="2694146" y="261461"/>
                  </a:cubicBezTo>
                  <a:cubicBezTo>
                    <a:pt x="2691289" y="255746"/>
                    <a:pt x="2688431" y="250984"/>
                    <a:pt x="2685574" y="246221"/>
                  </a:cubicBezTo>
                  <a:cubicBezTo>
                    <a:pt x="2682716" y="233839"/>
                    <a:pt x="2680811" y="221456"/>
                    <a:pt x="2677954" y="210979"/>
                  </a:cubicBezTo>
                  <a:cubicBezTo>
                    <a:pt x="2677001" y="207169"/>
                    <a:pt x="2677001" y="204311"/>
                    <a:pt x="2676049" y="200501"/>
                  </a:cubicBezTo>
                  <a:cubicBezTo>
                    <a:pt x="2677954" y="190976"/>
                    <a:pt x="2679859" y="182404"/>
                    <a:pt x="2681764" y="173831"/>
                  </a:cubicBezTo>
                  <a:cubicBezTo>
                    <a:pt x="2683669" y="162401"/>
                    <a:pt x="2685574" y="152876"/>
                    <a:pt x="2687479" y="144304"/>
                  </a:cubicBezTo>
                  <a:cubicBezTo>
                    <a:pt x="2690336" y="128111"/>
                    <a:pt x="2691289" y="118586"/>
                    <a:pt x="2691289" y="118586"/>
                  </a:cubicBezTo>
                  <a:cubicBezTo>
                    <a:pt x="2691289" y="118586"/>
                    <a:pt x="2688431" y="128111"/>
                    <a:pt x="2683669" y="143351"/>
                  </a:cubicBezTo>
                  <a:cubicBezTo>
                    <a:pt x="2681764" y="149066"/>
                    <a:pt x="2679859" y="155734"/>
                    <a:pt x="2677954" y="162401"/>
                  </a:cubicBezTo>
                  <a:cubicBezTo>
                    <a:pt x="2677001" y="166211"/>
                    <a:pt x="2675096" y="170974"/>
                    <a:pt x="2673191" y="176689"/>
                  </a:cubicBezTo>
                  <a:cubicBezTo>
                    <a:pt x="2673191" y="176689"/>
                    <a:pt x="2673191" y="177641"/>
                    <a:pt x="2673191" y="177641"/>
                  </a:cubicBezTo>
                  <a:cubicBezTo>
                    <a:pt x="2673191" y="176689"/>
                    <a:pt x="2672239" y="174784"/>
                    <a:pt x="2672239" y="173831"/>
                  </a:cubicBezTo>
                  <a:cubicBezTo>
                    <a:pt x="2670334" y="163354"/>
                    <a:pt x="2668429" y="153829"/>
                    <a:pt x="2666524" y="146209"/>
                  </a:cubicBezTo>
                  <a:cubicBezTo>
                    <a:pt x="2663666" y="130969"/>
                    <a:pt x="2661761" y="121444"/>
                    <a:pt x="2661761" y="121444"/>
                  </a:cubicBezTo>
                  <a:cubicBezTo>
                    <a:pt x="2661761" y="121444"/>
                    <a:pt x="2661761" y="130016"/>
                    <a:pt x="2662714" y="146209"/>
                  </a:cubicBezTo>
                  <a:cubicBezTo>
                    <a:pt x="2663666" y="158591"/>
                    <a:pt x="2664619" y="176689"/>
                    <a:pt x="2666524" y="196691"/>
                  </a:cubicBezTo>
                  <a:cubicBezTo>
                    <a:pt x="2666524" y="197644"/>
                    <a:pt x="2665571" y="199549"/>
                    <a:pt x="2665571" y="200501"/>
                  </a:cubicBezTo>
                  <a:cubicBezTo>
                    <a:pt x="2665571" y="201454"/>
                    <a:pt x="2664619" y="203359"/>
                    <a:pt x="2664619" y="204311"/>
                  </a:cubicBezTo>
                  <a:cubicBezTo>
                    <a:pt x="2658904" y="192881"/>
                    <a:pt x="2653189" y="183356"/>
                    <a:pt x="2649379" y="174784"/>
                  </a:cubicBezTo>
                  <a:cubicBezTo>
                    <a:pt x="2639854" y="152876"/>
                    <a:pt x="2634139" y="141446"/>
                    <a:pt x="2634139" y="141446"/>
                  </a:cubicBezTo>
                  <a:cubicBezTo>
                    <a:pt x="2634139" y="141446"/>
                    <a:pt x="2637949" y="153829"/>
                    <a:pt x="2646521" y="176689"/>
                  </a:cubicBezTo>
                  <a:cubicBezTo>
                    <a:pt x="2650331" y="187166"/>
                    <a:pt x="2656046" y="199549"/>
                    <a:pt x="2661761" y="214789"/>
                  </a:cubicBezTo>
                  <a:cubicBezTo>
                    <a:pt x="2661761" y="215741"/>
                    <a:pt x="2661761" y="215741"/>
                    <a:pt x="2660809" y="216694"/>
                  </a:cubicBezTo>
                  <a:cubicBezTo>
                    <a:pt x="2656999" y="210026"/>
                    <a:pt x="2655094" y="204311"/>
                    <a:pt x="2652236" y="201454"/>
                  </a:cubicBezTo>
                  <a:cubicBezTo>
                    <a:pt x="2649379" y="197644"/>
                    <a:pt x="2648426" y="196691"/>
                    <a:pt x="2648426" y="196691"/>
                  </a:cubicBezTo>
                  <a:cubicBezTo>
                    <a:pt x="2648426" y="196691"/>
                    <a:pt x="2649379" y="198596"/>
                    <a:pt x="2651284" y="202406"/>
                  </a:cubicBezTo>
                  <a:cubicBezTo>
                    <a:pt x="2654141" y="206216"/>
                    <a:pt x="2655094" y="211931"/>
                    <a:pt x="2657951" y="218599"/>
                  </a:cubicBezTo>
                  <a:cubicBezTo>
                    <a:pt x="2657951" y="220504"/>
                    <a:pt x="2658904" y="222409"/>
                    <a:pt x="2658904" y="223361"/>
                  </a:cubicBezTo>
                  <a:cubicBezTo>
                    <a:pt x="2658904" y="224314"/>
                    <a:pt x="2657951" y="225266"/>
                    <a:pt x="2657951" y="226219"/>
                  </a:cubicBezTo>
                  <a:cubicBezTo>
                    <a:pt x="2654141" y="214789"/>
                    <a:pt x="2650331" y="203359"/>
                    <a:pt x="2647474" y="193834"/>
                  </a:cubicBezTo>
                  <a:cubicBezTo>
                    <a:pt x="2644616" y="184309"/>
                    <a:pt x="2640806" y="175736"/>
                    <a:pt x="2638901" y="169069"/>
                  </a:cubicBezTo>
                  <a:cubicBezTo>
                    <a:pt x="2634139" y="154781"/>
                    <a:pt x="2631281" y="147161"/>
                    <a:pt x="2631281" y="147161"/>
                  </a:cubicBezTo>
                  <a:cubicBezTo>
                    <a:pt x="2631281" y="147161"/>
                    <a:pt x="2632234" y="155734"/>
                    <a:pt x="2635091" y="170021"/>
                  </a:cubicBezTo>
                  <a:cubicBezTo>
                    <a:pt x="2637949" y="184309"/>
                    <a:pt x="2641759" y="205264"/>
                    <a:pt x="2647474" y="230029"/>
                  </a:cubicBezTo>
                  <a:cubicBezTo>
                    <a:pt x="2648426" y="235744"/>
                    <a:pt x="2650331" y="241459"/>
                    <a:pt x="2651284" y="247174"/>
                  </a:cubicBezTo>
                  <a:cubicBezTo>
                    <a:pt x="2648426" y="255746"/>
                    <a:pt x="2645569" y="264319"/>
                    <a:pt x="2642711" y="273844"/>
                  </a:cubicBezTo>
                  <a:cubicBezTo>
                    <a:pt x="2641759" y="272891"/>
                    <a:pt x="2641759" y="271939"/>
                    <a:pt x="2640806" y="270034"/>
                  </a:cubicBezTo>
                  <a:cubicBezTo>
                    <a:pt x="2640806" y="269081"/>
                    <a:pt x="2639854" y="269081"/>
                    <a:pt x="2639854" y="268129"/>
                  </a:cubicBezTo>
                  <a:cubicBezTo>
                    <a:pt x="2642711" y="238601"/>
                    <a:pt x="2643664" y="220504"/>
                    <a:pt x="2643664" y="220504"/>
                  </a:cubicBezTo>
                  <a:cubicBezTo>
                    <a:pt x="2643664" y="220504"/>
                    <a:pt x="2640806" y="230029"/>
                    <a:pt x="2636996" y="247174"/>
                  </a:cubicBezTo>
                  <a:cubicBezTo>
                    <a:pt x="2636996" y="220504"/>
                    <a:pt x="2636044" y="204311"/>
                    <a:pt x="2636044" y="204311"/>
                  </a:cubicBezTo>
                  <a:cubicBezTo>
                    <a:pt x="2636044" y="204311"/>
                    <a:pt x="2633186" y="217646"/>
                    <a:pt x="2630329" y="240506"/>
                  </a:cubicBezTo>
                  <a:cubicBezTo>
                    <a:pt x="2628424" y="228124"/>
                    <a:pt x="2625566" y="216694"/>
                    <a:pt x="2623661" y="206216"/>
                  </a:cubicBezTo>
                  <a:cubicBezTo>
                    <a:pt x="2618899" y="182404"/>
                    <a:pt x="2614136" y="162401"/>
                    <a:pt x="2610326" y="147161"/>
                  </a:cubicBezTo>
                  <a:cubicBezTo>
                    <a:pt x="2613184" y="141446"/>
                    <a:pt x="2615089" y="137636"/>
                    <a:pt x="2615089" y="137636"/>
                  </a:cubicBezTo>
                  <a:cubicBezTo>
                    <a:pt x="2615089" y="137636"/>
                    <a:pt x="2613184" y="140494"/>
                    <a:pt x="2610326" y="145256"/>
                  </a:cubicBezTo>
                  <a:cubicBezTo>
                    <a:pt x="2610326" y="144304"/>
                    <a:pt x="2610326" y="144304"/>
                    <a:pt x="2609374" y="143351"/>
                  </a:cubicBezTo>
                  <a:cubicBezTo>
                    <a:pt x="2605564" y="128111"/>
                    <a:pt x="2603659" y="119539"/>
                    <a:pt x="2603659" y="119539"/>
                  </a:cubicBezTo>
                  <a:cubicBezTo>
                    <a:pt x="2603659" y="119539"/>
                    <a:pt x="2604611" y="128111"/>
                    <a:pt x="2605564" y="144304"/>
                  </a:cubicBezTo>
                  <a:cubicBezTo>
                    <a:pt x="2605564" y="146209"/>
                    <a:pt x="2605564" y="149066"/>
                    <a:pt x="2606516" y="150971"/>
                  </a:cubicBezTo>
                  <a:cubicBezTo>
                    <a:pt x="2604611" y="153829"/>
                    <a:pt x="2602706" y="155734"/>
                    <a:pt x="2600801" y="158591"/>
                  </a:cubicBezTo>
                  <a:cubicBezTo>
                    <a:pt x="2596991" y="163354"/>
                    <a:pt x="2594134" y="169069"/>
                    <a:pt x="2589371" y="175736"/>
                  </a:cubicBezTo>
                  <a:cubicBezTo>
                    <a:pt x="2589371" y="174784"/>
                    <a:pt x="2589371" y="172879"/>
                    <a:pt x="2588419" y="171926"/>
                  </a:cubicBezTo>
                  <a:cubicBezTo>
                    <a:pt x="2585561" y="155734"/>
                    <a:pt x="2583656" y="147161"/>
                    <a:pt x="2583656" y="147161"/>
                  </a:cubicBezTo>
                  <a:cubicBezTo>
                    <a:pt x="2583656" y="147161"/>
                    <a:pt x="2583656" y="156686"/>
                    <a:pt x="2584609" y="171926"/>
                  </a:cubicBezTo>
                  <a:cubicBezTo>
                    <a:pt x="2584609" y="174784"/>
                    <a:pt x="2584609" y="178594"/>
                    <a:pt x="2585561" y="182404"/>
                  </a:cubicBezTo>
                  <a:cubicBezTo>
                    <a:pt x="2585561" y="182404"/>
                    <a:pt x="2585561" y="182404"/>
                    <a:pt x="2585561" y="182404"/>
                  </a:cubicBezTo>
                  <a:cubicBezTo>
                    <a:pt x="2582704" y="187166"/>
                    <a:pt x="2579846" y="192881"/>
                    <a:pt x="2576036" y="198596"/>
                  </a:cubicBezTo>
                  <a:cubicBezTo>
                    <a:pt x="2575084" y="190976"/>
                    <a:pt x="2575084" y="183356"/>
                    <a:pt x="2574131" y="177641"/>
                  </a:cubicBezTo>
                  <a:cubicBezTo>
                    <a:pt x="2573179" y="165259"/>
                    <a:pt x="2573179" y="157639"/>
                    <a:pt x="2573179" y="157639"/>
                  </a:cubicBezTo>
                  <a:cubicBezTo>
                    <a:pt x="2573179" y="157639"/>
                    <a:pt x="2572226" y="162401"/>
                    <a:pt x="2571274" y="170974"/>
                  </a:cubicBezTo>
                  <a:cubicBezTo>
                    <a:pt x="2571274" y="170974"/>
                    <a:pt x="2571274" y="170021"/>
                    <a:pt x="2571274" y="170021"/>
                  </a:cubicBezTo>
                  <a:cubicBezTo>
                    <a:pt x="2570321" y="162401"/>
                    <a:pt x="2570321" y="155734"/>
                    <a:pt x="2569369" y="149066"/>
                  </a:cubicBezTo>
                  <a:cubicBezTo>
                    <a:pt x="2569369" y="142399"/>
                    <a:pt x="2568416" y="135731"/>
                    <a:pt x="2568416" y="130016"/>
                  </a:cubicBezTo>
                  <a:cubicBezTo>
                    <a:pt x="2567464" y="118586"/>
                    <a:pt x="2566511" y="108109"/>
                    <a:pt x="2567464" y="99536"/>
                  </a:cubicBezTo>
                  <a:cubicBezTo>
                    <a:pt x="2567464" y="82391"/>
                    <a:pt x="2566511" y="72866"/>
                    <a:pt x="2566511" y="72866"/>
                  </a:cubicBezTo>
                  <a:cubicBezTo>
                    <a:pt x="2566511" y="72866"/>
                    <a:pt x="2565559" y="82391"/>
                    <a:pt x="2562701" y="99536"/>
                  </a:cubicBezTo>
                  <a:cubicBezTo>
                    <a:pt x="2561749" y="108109"/>
                    <a:pt x="2560796" y="118586"/>
                    <a:pt x="2560796" y="130016"/>
                  </a:cubicBezTo>
                  <a:cubicBezTo>
                    <a:pt x="2560796" y="135731"/>
                    <a:pt x="2559844" y="142399"/>
                    <a:pt x="2559844" y="149066"/>
                  </a:cubicBezTo>
                  <a:cubicBezTo>
                    <a:pt x="2559844" y="155734"/>
                    <a:pt x="2559844" y="162401"/>
                    <a:pt x="2559844" y="170021"/>
                  </a:cubicBezTo>
                  <a:cubicBezTo>
                    <a:pt x="2559844" y="178594"/>
                    <a:pt x="2559844" y="187166"/>
                    <a:pt x="2560796" y="195739"/>
                  </a:cubicBezTo>
                  <a:cubicBezTo>
                    <a:pt x="2559844" y="192881"/>
                    <a:pt x="2558891" y="191929"/>
                    <a:pt x="2558891" y="191929"/>
                  </a:cubicBezTo>
                  <a:cubicBezTo>
                    <a:pt x="2558891" y="191929"/>
                    <a:pt x="2559844" y="194786"/>
                    <a:pt x="2561749" y="200501"/>
                  </a:cubicBezTo>
                  <a:cubicBezTo>
                    <a:pt x="2561749" y="206216"/>
                    <a:pt x="2562701" y="211931"/>
                    <a:pt x="2562701" y="217646"/>
                  </a:cubicBezTo>
                  <a:cubicBezTo>
                    <a:pt x="2562701" y="219551"/>
                    <a:pt x="2562701" y="221456"/>
                    <a:pt x="2562701" y="223361"/>
                  </a:cubicBezTo>
                  <a:cubicBezTo>
                    <a:pt x="2558891" y="230981"/>
                    <a:pt x="2555081" y="238601"/>
                    <a:pt x="2551271" y="247174"/>
                  </a:cubicBezTo>
                  <a:cubicBezTo>
                    <a:pt x="2550319" y="239554"/>
                    <a:pt x="2550319" y="233839"/>
                    <a:pt x="2549366" y="230029"/>
                  </a:cubicBezTo>
                  <a:cubicBezTo>
                    <a:pt x="2553176" y="219551"/>
                    <a:pt x="2555081" y="212884"/>
                    <a:pt x="2555081" y="212884"/>
                  </a:cubicBezTo>
                  <a:cubicBezTo>
                    <a:pt x="2555081" y="212884"/>
                    <a:pt x="2552224" y="218599"/>
                    <a:pt x="2546509" y="228124"/>
                  </a:cubicBezTo>
                  <a:cubicBezTo>
                    <a:pt x="2546509" y="226219"/>
                    <a:pt x="2547461" y="224314"/>
                    <a:pt x="2547461" y="222409"/>
                  </a:cubicBezTo>
                  <a:cubicBezTo>
                    <a:pt x="2551271" y="206216"/>
                    <a:pt x="2553176" y="196691"/>
                    <a:pt x="2553176" y="196691"/>
                  </a:cubicBezTo>
                  <a:cubicBezTo>
                    <a:pt x="2553176" y="196691"/>
                    <a:pt x="2549366" y="205264"/>
                    <a:pt x="2543651" y="221456"/>
                  </a:cubicBezTo>
                  <a:cubicBezTo>
                    <a:pt x="2541746" y="228124"/>
                    <a:pt x="2538889" y="236696"/>
                    <a:pt x="2536984" y="246221"/>
                  </a:cubicBezTo>
                  <a:cubicBezTo>
                    <a:pt x="2536984" y="245269"/>
                    <a:pt x="2536984" y="245269"/>
                    <a:pt x="2536984" y="244316"/>
                  </a:cubicBezTo>
                  <a:cubicBezTo>
                    <a:pt x="2535079" y="230029"/>
                    <a:pt x="2534126" y="221456"/>
                    <a:pt x="2534126" y="221456"/>
                  </a:cubicBezTo>
                  <a:cubicBezTo>
                    <a:pt x="2534126" y="221456"/>
                    <a:pt x="2534126" y="230029"/>
                    <a:pt x="2533174" y="244316"/>
                  </a:cubicBezTo>
                  <a:cubicBezTo>
                    <a:pt x="2533174" y="246221"/>
                    <a:pt x="2533174" y="249079"/>
                    <a:pt x="2533174" y="250984"/>
                  </a:cubicBezTo>
                  <a:cubicBezTo>
                    <a:pt x="2533174" y="249079"/>
                    <a:pt x="2532221" y="247174"/>
                    <a:pt x="2532221" y="245269"/>
                  </a:cubicBezTo>
                  <a:cubicBezTo>
                    <a:pt x="2529364" y="233839"/>
                    <a:pt x="2527459" y="223361"/>
                    <a:pt x="2524601" y="213836"/>
                  </a:cubicBezTo>
                  <a:cubicBezTo>
                    <a:pt x="2521744" y="204311"/>
                    <a:pt x="2519839" y="196691"/>
                    <a:pt x="2517934" y="190024"/>
                  </a:cubicBezTo>
                  <a:cubicBezTo>
                    <a:pt x="2513171" y="176689"/>
                    <a:pt x="2511266" y="169069"/>
                    <a:pt x="2511266" y="169069"/>
                  </a:cubicBezTo>
                  <a:cubicBezTo>
                    <a:pt x="2511266" y="169069"/>
                    <a:pt x="2512219" y="176689"/>
                    <a:pt x="2514124" y="190976"/>
                  </a:cubicBezTo>
                  <a:cubicBezTo>
                    <a:pt x="2515076" y="197644"/>
                    <a:pt x="2516029" y="206216"/>
                    <a:pt x="2516981" y="215741"/>
                  </a:cubicBezTo>
                  <a:cubicBezTo>
                    <a:pt x="2517934" y="225266"/>
                    <a:pt x="2518886" y="235744"/>
                    <a:pt x="2520791" y="248126"/>
                  </a:cubicBezTo>
                  <a:cubicBezTo>
                    <a:pt x="2521744" y="257651"/>
                    <a:pt x="2522696" y="267176"/>
                    <a:pt x="2523649" y="277654"/>
                  </a:cubicBezTo>
                  <a:cubicBezTo>
                    <a:pt x="2522696" y="279559"/>
                    <a:pt x="2521744" y="281464"/>
                    <a:pt x="2521744" y="282416"/>
                  </a:cubicBezTo>
                  <a:cubicBezTo>
                    <a:pt x="2519839" y="274796"/>
                    <a:pt x="2517934" y="269081"/>
                    <a:pt x="2516981" y="263366"/>
                  </a:cubicBezTo>
                  <a:cubicBezTo>
                    <a:pt x="2513171" y="250031"/>
                    <a:pt x="2511266" y="243364"/>
                    <a:pt x="2511266" y="243364"/>
                  </a:cubicBezTo>
                  <a:cubicBezTo>
                    <a:pt x="2511266" y="243364"/>
                    <a:pt x="2512219" y="250984"/>
                    <a:pt x="2513171" y="264319"/>
                  </a:cubicBezTo>
                  <a:cubicBezTo>
                    <a:pt x="2513171" y="268129"/>
                    <a:pt x="2514124" y="272891"/>
                    <a:pt x="2514124" y="277654"/>
                  </a:cubicBezTo>
                  <a:cubicBezTo>
                    <a:pt x="2510314" y="269081"/>
                    <a:pt x="2507456" y="262414"/>
                    <a:pt x="2504599" y="256699"/>
                  </a:cubicBezTo>
                  <a:cubicBezTo>
                    <a:pt x="2504599" y="254794"/>
                    <a:pt x="2504599" y="253841"/>
                    <a:pt x="2504599" y="253841"/>
                  </a:cubicBezTo>
                  <a:cubicBezTo>
                    <a:pt x="2504599" y="253841"/>
                    <a:pt x="2504599" y="254794"/>
                    <a:pt x="2503646" y="255746"/>
                  </a:cubicBezTo>
                  <a:cubicBezTo>
                    <a:pt x="2499836" y="248126"/>
                    <a:pt x="2497931" y="243364"/>
                    <a:pt x="2497931" y="243364"/>
                  </a:cubicBezTo>
                  <a:cubicBezTo>
                    <a:pt x="2497931" y="243364"/>
                    <a:pt x="2499836" y="249079"/>
                    <a:pt x="2502694" y="259556"/>
                  </a:cubicBezTo>
                  <a:cubicBezTo>
                    <a:pt x="2501741" y="261461"/>
                    <a:pt x="2500789" y="264319"/>
                    <a:pt x="2499836" y="267176"/>
                  </a:cubicBezTo>
                  <a:cubicBezTo>
                    <a:pt x="2499836" y="268129"/>
                    <a:pt x="2498884" y="269081"/>
                    <a:pt x="2498884" y="270034"/>
                  </a:cubicBezTo>
                  <a:cubicBezTo>
                    <a:pt x="2496979" y="253841"/>
                    <a:pt x="2496026" y="237649"/>
                    <a:pt x="2494121" y="223361"/>
                  </a:cubicBezTo>
                  <a:cubicBezTo>
                    <a:pt x="2495074" y="222409"/>
                    <a:pt x="2495074" y="221456"/>
                    <a:pt x="2496026" y="220504"/>
                  </a:cubicBezTo>
                  <a:cubicBezTo>
                    <a:pt x="2500789" y="212884"/>
                    <a:pt x="2504599" y="207169"/>
                    <a:pt x="2506504" y="203359"/>
                  </a:cubicBezTo>
                  <a:cubicBezTo>
                    <a:pt x="2509361" y="199549"/>
                    <a:pt x="2510314" y="197644"/>
                    <a:pt x="2510314" y="197644"/>
                  </a:cubicBezTo>
                  <a:cubicBezTo>
                    <a:pt x="2510314" y="197644"/>
                    <a:pt x="2508409" y="199549"/>
                    <a:pt x="2505551" y="203359"/>
                  </a:cubicBezTo>
                  <a:cubicBezTo>
                    <a:pt x="2502694" y="206216"/>
                    <a:pt x="2497931" y="210979"/>
                    <a:pt x="2493169" y="217646"/>
                  </a:cubicBezTo>
                  <a:cubicBezTo>
                    <a:pt x="2493169" y="217646"/>
                    <a:pt x="2493169" y="216694"/>
                    <a:pt x="2493169" y="216694"/>
                  </a:cubicBezTo>
                  <a:cubicBezTo>
                    <a:pt x="2492216" y="210026"/>
                    <a:pt x="2492216" y="203359"/>
                    <a:pt x="2491264" y="196691"/>
                  </a:cubicBezTo>
                  <a:cubicBezTo>
                    <a:pt x="2497931" y="188119"/>
                    <a:pt x="2501741" y="183356"/>
                    <a:pt x="2501741" y="183356"/>
                  </a:cubicBezTo>
                  <a:cubicBezTo>
                    <a:pt x="2501741" y="183356"/>
                    <a:pt x="2497931" y="187166"/>
                    <a:pt x="2490311" y="192881"/>
                  </a:cubicBezTo>
                  <a:cubicBezTo>
                    <a:pt x="2489359" y="187166"/>
                    <a:pt x="2489359" y="181451"/>
                    <a:pt x="2489359" y="176689"/>
                  </a:cubicBezTo>
                  <a:cubicBezTo>
                    <a:pt x="2492216" y="171926"/>
                    <a:pt x="2495074" y="168116"/>
                    <a:pt x="2497931" y="165259"/>
                  </a:cubicBezTo>
                  <a:cubicBezTo>
                    <a:pt x="2500789" y="161449"/>
                    <a:pt x="2502694" y="159544"/>
                    <a:pt x="2502694" y="159544"/>
                  </a:cubicBezTo>
                  <a:cubicBezTo>
                    <a:pt x="2502694" y="159544"/>
                    <a:pt x="2500789" y="161449"/>
                    <a:pt x="2496979" y="164306"/>
                  </a:cubicBezTo>
                  <a:cubicBezTo>
                    <a:pt x="2495074" y="166211"/>
                    <a:pt x="2492216" y="169069"/>
                    <a:pt x="2489359" y="171926"/>
                  </a:cubicBezTo>
                  <a:cubicBezTo>
                    <a:pt x="2489359" y="165259"/>
                    <a:pt x="2488406" y="158591"/>
                    <a:pt x="2488406" y="153829"/>
                  </a:cubicBezTo>
                  <a:cubicBezTo>
                    <a:pt x="2488406" y="146209"/>
                    <a:pt x="2487454" y="139541"/>
                    <a:pt x="2487454" y="135731"/>
                  </a:cubicBezTo>
                  <a:cubicBezTo>
                    <a:pt x="2491264" y="129064"/>
                    <a:pt x="2494121" y="125254"/>
                    <a:pt x="2494121" y="125254"/>
                  </a:cubicBezTo>
                  <a:cubicBezTo>
                    <a:pt x="2494121" y="125254"/>
                    <a:pt x="2492216" y="128111"/>
                    <a:pt x="2487454" y="132874"/>
                  </a:cubicBezTo>
                  <a:cubicBezTo>
                    <a:pt x="2487454" y="130969"/>
                    <a:pt x="2487454" y="129064"/>
                    <a:pt x="2487454" y="129064"/>
                  </a:cubicBezTo>
                  <a:cubicBezTo>
                    <a:pt x="2487454" y="129064"/>
                    <a:pt x="2487454" y="130969"/>
                    <a:pt x="2486501" y="132874"/>
                  </a:cubicBezTo>
                  <a:cubicBezTo>
                    <a:pt x="2483644" y="136684"/>
                    <a:pt x="2479834" y="140494"/>
                    <a:pt x="2475071" y="146209"/>
                  </a:cubicBezTo>
                  <a:cubicBezTo>
                    <a:pt x="2469356" y="152876"/>
                    <a:pt x="2462689" y="161449"/>
                    <a:pt x="2455069" y="171926"/>
                  </a:cubicBezTo>
                  <a:cubicBezTo>
                    <a:pt x="2451259" y="176689"/>
                    <a:pt x="2447449" y="182404"/>
                    <a:pt x="2442686" y="188119"/>
                  </a:cubicBezTo>
                  <a:cubicBezTo>
                    <a:pt x="2439829" y="192881"/>
                    <a:pt x="2436019" y="197644"/>
                    <a:pt x="2433161" y="203359"/>
                  </a:cubicBezTo>
                  <a:cubicBezTo>
                    <a:pt x="2433161" y="199549"/>
                    <a:pt x="2432209" y="195739"/>
                    <a:pt x="2432209" y="191929"/>
                  </a:cubicBezTo>
                  <a:cubicBezTo>
                    <a:pt x="2428399" y="158591"/>
                    <a:pt x="2426494" y="130969"/>
                    <a:pt x="2425541" y="110966"/>
                  </a:cubicBezTo>
                  <a:cubicBezTo>
                    <a:pt x="2425541" y="101441"/>
                    <a:pt x="2424589" y="93821"/>
                    <a:pt x="2424589" y="88106"/>
                  </a:cubicBezTo>
                  <a:cubicBezTo>
                    <a:pt x="2424589" y="82391"/>
                    <a:pt x="2424589" y="80486"/>
                    <a:pt x="2424589" y="80486"/>
                  </a:cubicBezTo>
                  <a:cubicBezTo>
                    <a:pt x="2424589" y="80486"/>
                    <a:pt x="2424589" y="83344"/>
                    <a:pt x="2423636" y="88106"/>
                  </a:cubicBezTo>
                  <a:cubicBezTo>
                    <a:pt x="2422684" y="92869"/>
                    <a:pt x="2422684" y="101441"/>
                    <a:pt x="2421731" y="110966"/>
                  </a:cubicBezTo>
                  <a:cubicBezTo>
                    <a:pt x="2420779" y="120491"/>
                    <a:pt x="2420779" y="132874"/>
                    <a:pt x="2420779" y="146209"/>
                  </a:cubicBezTo>
                  <a:cubicBezTo>
                    <a:pt x="2420779" y="159544"/>
                    <a:pt x="2420779" y="175736"/>
                    <a:pt x="2421731" y="191929"/>
                  </a:cubicBezTo>
                  <a:cubicBezTo>
                    <a:pt x="2421731" y="200501"/>
                    <a:pt x="2422684" y="210026"/>
                    <a:pt x="2422684" y="220504"/>
                  </a:cubicBezTo>
                  <a:cubicBezTo>
                    <a:pt x="2416969" y="230029"/>
                    <a:pt x="2411254" y="239554"/>
                    <a:pt x="2405539" y="250031"/>
                  </a:cubicBezTo>
                  <a:cubicBezTo>
                    <a:pt x="2404586" y="251936"/>
                    <a:pt x="2403634" y="254794"/>
                    <a:pt x="2401729" y="256699"/>
                  </a:cubicBezTo>
                  <a:cubicBezTo>
                    <a:pt x="2401729" y="256699"/>
                    <a:pt x="2400776" y="255746"/>
                    <a:pt x="2400776" y="255746"/>
                  </a:cubicBezTo>
                  <a:cubicBezTo>
                    <a:pt x="2397919" y="247174"/>
                    <a:pt x="2395061" y="239554"/>
                    <a:pt x="2392204" y="233839"/>
                  </a:cubicBezTo>
                  <a:cubicBezTo>
                    <a:pt x="2389346" y="208121"/>
                    <a:pt x="2386489" y="186214"/>
                    <a:pt x="2385536" y="170974"/>
                  </a:cubicBezTo>
                  <a:cubicBezTo>
                    <a:pt x="2384584" y="162401"/>
                    <a:pt x="2383631" y="155734"/>
                    <a:pt x="2382679" y="150971"/>
                  </a:cubicBezTo>
                  <a:cubicBezTo>
                    <a:pt x="2383631" y="147161"/>
                    <a:pt x="2384584" y="144304"/>
                    <a:pt x="2384584" y="140494"/>
                  </a:cubicBezTo>
                  <a:cubicBezTo>
                    <a:pt x="2384584" y="138589"/>
                    <a:pt x="2383631" y="137636"/>
                    <a:pt x="2382679" y="135731"/>
                  </a:cubicBezTo>
                  <a:cubicBezTo>
                    <a:pt x="2385536" y="129064"/>
                    <a:pt x="2388394" y="121444"/>
                    <a:pt x="2390299" y="114776"/>
                  </a:cubicBezTo>
                  <a:cubicBezTo>
                    <a:pt x="2413159" y="53816"/>
                    <a:pt x="2427446" y="12859"/>
                    <a:pt x="2427446" y="12859"/>
                  </a:cubicBezTo>
                  <a:cubicBezTo>
                    <a:pt x="2427446" y="12859"/>
                    <a:pt x="2407444" y="50959"/>
                    <a:pt x="2380774" y="110014"/>
                  </a:cubicBezTo>
                  <a:cubicBezTo>
                    <a:pt x="2374106" y="124301"/>
                    <a:pt x="2366486" y="140494"/>
                    <a:pt x="2358866" y="157639"/>
                  </a:cubicBezTo>
                  <a:cubicBezTo>
                    <a:pt x="2357914" y="160496"/>
                    <a:pt x="2356009" y="163354"/>
                    <a:pt x="2355056" y="166211"/>
                  </a:cubicBezTo>
                  <a:cubicBezTo>
                    <a:pt x="2356009" y="162401"/>
                    <a:pt x="2356961" y="158591"/>
                    <a:pt x="2357914" y="155734"/>
                  </a:cubicBezTo>
                  <a:cubicBezTo>
                    <a:pt x="2360771" y="141446"/>
                    <a:pt x="2362676" y="132874"/>
                    <a:pt x="2362676" y="132874"/>
                  </a:cubicBezTo>
                  <a:cubicBezTo>
                    <a:pt x="2362676" y="132874"/>
                    <a:pt x="2359819" y="140494"/>
                    <a:pt x="2354104" y="154781"/>
                  </a:cubicBezTo>
                  <a:cubicBezTo>
                    <a:pt x="2351246" y="161449"/>
                    <a:pt x="2348389" y="170021"/>
                    <a:pt x="2344579" y="179546"/>
                  </a:cubicBezTo>
                  <a:cubicBezTo>
                    <a:pt x="2340769" y="189071"/>
                    <a:pt x="2336959" y="200501"/>
                    <a:pt x="2334101" y="211931"/>
                  </a:cubicBezTo>
                  <a:cubicBezTo>
                    <a:pt x="2334101" y="211931"/>
                    <a:pt x="2334101" y="211931"/>
                    <a:pt x="2334101" y="211931"/>
                  </a:cubicBezTo>
                  <a:cubicBezTo>
                    <a:pt x="2336006" y="197644"/>
                    <a:pt x="2338864" y="184309"/>
                    <a:pt x="2340769" y="171926"/>
                  </a:cubicBezTo>
                  <a:cubicBezTo>
                    <a:pt x="2343626" y="156686"/>
                    <a:pt x="2344579" y="143351"/>
                    <a:pt x="2347436" y="130969"/>
                  </a:cubicBezTo>
                  <a:cubicBezTo>
                    <a:pt x="2350294" y="118586"/>
                    <a:pt x="2352199" y="108109"/>
                    <a:pt x="2354104" y="99536"/>
                  </a:cubicBezTo>
                  <a:cubicBezTo>
                    <a:pt x="2357914" y="82391"/>
                    <a:pt x="2358866" y="71914"/>
                    <a:pt x="2358866" y="71914"/>
                  </a:cubicBezTo>
                  <a:cubicBezTo>
                    <a:pt x="2358866" y="71914"/>
                    <a:pt x="2355056" y="81439"/>
                    <a:pt x="2350294" y="98584"/>
                  </a:cubicBezTo>
                  <a:cubicBezTo>
                    <a:pt x="2347436" y="107156"/>
                    <a:pt x="2344579" y="117634"/>
                    <a:pt x="2340769" y="129064"/>
                  </a:cubicBezTo>
                  <a:cubicBezTo>
                    <a:pt x="2336959" y="140494"/>
                    <a:pt x="2333149" y="154781"/>
                    <a:pt x="2330291" y="170021"/>
                  </a:cubicBezTo>
                  <a:cubicBezTo>
                    <a:pt x="2328386" y="177641"/>
                    <a:pt x="2326481" y="185261"/>
                    <a:pt x="2324576" y="193834"/>
                  </a:cubicBezTo>
                  <a:cubicBezTo>
                    <a:pt x="2323624" y="190976"/>
                    <a:pt x="2321719" y="188119"/>
                    <a:pt x="2320766" y="185261"/>
                  </a:cubicBezTo>
                  <a:cubicBezTo>
                    <a:pt x="2324576" y="168116"/>
                    <a:pt x="2326481" y="157639"/>
                    <a:pt x="2326481" y="157639"/>
                  </a:cubicBezTo>
                  <a:cubicBezTo>
                    <a:pt x="2326481" y="157639"/>
                    <a:pt x="2323624" y="165259"/>
                    <a:pt x="2318861" y="179546"/>
                  </a:cubicBezTo>
                  <a:cubicBezTo>
                    <a:pt x="2316004" y="173831"/>
                    <a:pt x="2315051" y="170974"/>
                    <a:pt x="2315051" y="170974"/>
                  </a:cubicBezTo>
                  <a:cubicBezTo>
                    <a:pt x="2315051" y="170974"/>
                    <a:pt x="2316004" y="174784"/>
                    <a:pt x="2317909" y="181451"/>
                  </a:cubicBezTo>
                  <a:cubicBezTo>
                    <a:pt x="2316956" y="185261"/>
                    <a:pt x="2315051" y="189071"/>
                    <a:pt x="2313146" y="193834"/>
                  </a:cubicBezTo>
                  <a:cubicBezTo>
                    <a:pt x="2312194" y="192881"/>
                    <a:pt x="2312194" y="191929"/>
                    <a:pt x="2311241" y="190976"/>
                  </a:cubicBezTo>
                  <a:cubicBezTo>
                    <a:pt x="2314099" y="161449"/>
                    <a:pt x="2314099" y="141446"/>
                    <a:pt x="2314099" y="141446"/>
                  </a:cubicBezTo>
                  <a:cubicBezTo>
                    <a:pt x="2314099" y="141446"/>
                    <a:pt x="2306479" y="165259"/>
                    <a:pt x="2298859" y="202406"/>
                  </a:cubicBezTo>
                  <a:cubicBezTo>
                    <a:pt x="2296954" y="211931"/>
                    <a:pt x="2294096" y="221456"/>
                    <a:pt x="2292191" y="231934"/>
                  </a:cubicBezTo>
                  <a:cubicBezTo>
                    <a:pt x="2291239" y="237649"/>
                    <a:pt x="2290286" y="244316"/>
                    <a:pt x="2289334" y="250031"/>
                  </a:cubicBezTo>
                  <a:cubicBezTo>
                    <a:pt x="2288381" y="252889"/>
                    <a:pt x="2287429" y="255746"/>
                    <a:pt x="2285524" y="259556"/>
                  </a:cubicBezTo>
                  <a:cubicBezTo>
                    <a:pt x="2282666" y="267176"/>
                    <a:pt x="2279809" y="276701"/>
                    <a:pt x="2275999" y="287179"/>
                  </a:cubicBezTo>
                  <a:cubicBezTo>
                    <a:pt x="2275999" y="287179"/>
                    <a:pt x="2275999" y="288131"/>
                    <a:pt x="2275999" y="288131"/>
                  </a:cubicBezTo>
                  <a:cubicBezTo>
                    <a:pt x="2275999" y="286226"/>
                    <a:pt x="2275999" y="284321"/>
                    <a:pt x="2275999" y="282416"/>
                  </a:cubicBezTo>
                  <a:cubicBezTo>
                    <a:pt x="2276951" y="271939"/>
                    <a:pt x="2276951" y="265271"/>
                    <a:pt x="2276951" y="265271"/>
                  </a:cubicBezTo>
                  <a:cubicBezTo>
                    <a:pt x="2276951" y="265271"/>
                    <a:pt x="2275046" y="270986"/>
                    <a:pt x="2272189" y="281464"/>
                  </a:cubicBezTo>
                  <a:cubicBezTo>
                    <a:pt x="2271236" y="284321"/>
                    <a:pt x="2270284" y="287179"/>
                    <a:pt x="2269331" y="290989"/>
                  </a:cubicBezTo>
                  <a:cubicBezTo>
                    <a:pt x="2269331" y="290989"/>
                    <a:pt x="2269331" y="290989"/>
                    <a:pt x="2269331" y="290989"/>
                  </a:cubicBezTo>
                  <a:cubicBezTo>
                    <a:pt x="2269331" y="280511"/>
                    <a:pt x="2268379" y="270034"/>
                    <a:pt x="2269331" y="261461"/>
                  </a:cubicBezTo>
                  <a:cubicBezTo>
                    <a:pt x="2270284" y="252889"/>
                    <a:pt x="2269331" y="245269"/>
                    <a:pt x="2270284" y="238601"/>
                  </a:cubicBezTo>
                  <a:cubicBezTo>
                    <a:pt x="2271236" y="232886"/>
                    <a:pt x="2271236" y="228124"/>
                    <a:pt x="2272189" y="225266"/>
                  </a:cubicBezTo>
                  <a:cubicBezTo>
                    <a:pt x="2275046" y="215741"/>
                    <a:pt x="2275999" y="210979"/>
                    <a:pt x="2275999" y="210979"/>
                  </a:cubicBezTo>
                  <a:cubicBezTo>
                    <a:pt x="2275999" y="210979"/>
                    <a:pt x="2272189" y="218599"/>
                    <a:pt x="2266474" y="232886"/>
                  </a:cubicBezTo>
                  <a:cubicBezTo>
                    <a:pt x="2267426" y="230029"/>
                    <a:pt x="2267426" y="228124"/>
                    <a:pt x="2267426" y="228124"/>
                  </a:cubicBezTo>
                  <a:cubicBezTo>
                    <a:pt x="2267426" y="228124"/>
                    <a:pt x="2265521" y="230981"/>
                    <a:pt x="2263616" y="235744"/>
                  </a:cubicBezTo>
                  <a:cubicBezTo>
                    <a:pt x="2264569" y="226219"/>
                    <a:pt x="2265521" y="220504"/>
                    <a:pt x="2265521" y="220504"/>
                  </a:cubicBezTo>
                  <a:cubicBezTo>
                    <a:pt x="2265521" y="220504"/>
                    <a:pt x="2262664" y="230029"/>
                    <a:pt x="2256949" y="247174"/>
                  </a:cubicBezTo>
                  <a:cubicBezTo>
                    <a:pt x="2255044" y="250984"/>
                    <a:pt x="2253139" y="253841"/>
                    <a:pt x="2252186" y="258604"/>
                  </a:cubicBezTo>
                  <a:cubicBezTo>
                    <a:pt x="2251234" y="259556"/>
                    <a:pt x="2251234" y="260509"/>
                    <a:pt x="2250281" y="262414"/>
                  </a:cubicBezTo>
                  <a:cubicBezTo>
                    <a:pt x="2252186" y="255746"/>
                    <a:pt x="2253139" y="249079"/>
                    <a:pt x="2255044" y="243364"/>
                  </a:cubicBezTo>
                  <a:cubicBezTo>
                    <a:pt x="2260759" y="216694"/>
                    <a:pt x="2264569" y="194786"/>
                    <a:pt x="2267426" y="178594"/>
                  </a:cubicBezTo>
                  <a:cubicBezTo>
                    <a:pt x="2269331" y="163354"/>
                    <a:pt x="2270284" y="153829"/>
                    <a:pt x="2270284" y="153829"/>
                  </a:cubicBezTo>
                  <a:cubicBezTo>
                    <a:pt x="2270284" y="153829"/>
                    <a:pt x="2267426" y="162401"/>
                    <a:pt x="2262664" y="177641"/>
                  </a:cubicBezTo>
                  <a:cubicBezTo>
                    <a:pt x="2260759" y="185261"/>
                    <a:pt x="2257901" y="194786"/>
                    <a:pt x="2254091" y="205264"/>
                  </a:cubicBezTo>
                  <a:cubicBezTo>
                    <a:pt x="2251234" y="212884"/>
                    <a:pt x="2249329" y="221456"/>
                    <a:pt x="2246471" y="230981"/>
                  </a:cubicBezTo>
                  <a:cubicBezTo>
                    <a:pt x="2244566" y="234791"/>
                    <a:pt x="2243614" y="239554"/>
                    <a:pt x="2241709" y="244316"/>
                  </a:cubicBezTo>
                  <a:cubicBezTo>
                    <a:pt x="2240756" y="240506"/>
                    <a:pt x="2239804" y="236696"/>
                    <a:pt x="2239804" y="233839"/>
                  </a:cubicBezTo>
                  <a:cubicBezTo>
                    <a:pt x="2235994" y="215741"/>
                    <a:pt x="2233136" y="205264"/>
                    <a:pt x="2233136" y="205264"/>
                  </a:cubicBezTo>
                  <a:cubicBezTo>
                    <a:pt x="2233136" y="205264"/>
                    <a:pt x="2235041" y="224314"/>
                    <a:pt x="2237899" y="255746"/>
                  </a:cubicBezTo>
                  <a:cubicBezTo>
                    <a:pt x="2236946" y="259556"/>
                    <a:pt x="2235041" y="264319"/>
                    <a:pt x="2234089" y="269081"/>
                  </a:cubicBezTo>
                  <a:cubicBezTo>
                    <a:pt x="2234089" y="269081"/>
                    <a:pt x="2233136" y="270034"/>
                    <a:pt x="2233136" y="270034"/>
                  </a:cubicBezTo>
                  <a:cubicBezTo>
                    <a:pt x="2233136" y="268129"/>
                    <a:pt x="2233136" y="265271"/>
                    <a:pt x="2233136" y="263366"/>
                  </a:cubicBezTo>
                  <a:cubicBezTo>
                    <a:pt x="2233136" y="253841"/>
                    <a:pt x="2232184" y="244316"/>
                    <a:pt x="2231231" y="234791"/>
                  </a:cubicBezTo>
                  <a:cubicBezTo>
                    <a:pt x="2230279" y="225266"/>
                    <a:pt x="2229326" y="216694"/>
                    <a:pt x="2228374" y="207169"/>
                  </a:cubicBezTo>
                  <a:cubicBezTo>
                    <a:pt x="2229326" y="198596"/>
                    <a:pt x="2230279" y="193834"/>
                    <a:pt x="2230279" y="193834"/>
                  </a:cubicBezTo>
                  <a:cubicBezTo>
                    <a:pt x="2230279" y="193834"/>
                    <a:pt x="2229326" y="197644"/>
                    <a:pt x="2226469" y="204311"/>
                  </a:cubicBezTo>
                  <a:cubicBezTo>
                    <a:pt x="2225516" y="202406"/>
                    <a:pt x="2224564" y="201454"/>
                    <a:pt x="2222659" y="200501"/>
                  </a:cubicBezTo>
                  <a:cubicBezTo>
                    <a:pt x="2221706" y="200501"/>
                    <a:pt x="2221706" y="199549"/>
                    <a:pt x="2220754" y="199549"/>
                  </a:cubicBezTo>
                  <a:cubicBezTo>
                    <a:pt x="2219801" y="199549"/>
                    <a:pt x="2218849" y="199549"/>
                    <a:pt x="2217896" y="199549"/>
                  </a:cubicBezTo>
                  <a:cubicBezTo>
                    <a:pt x="2215991" y="200501"/>
                    <a:pt x="2215991" y="201454"/>
                    <a:pt x="2215039" y="202406"/>
                  </a:cubicBezTo>
                  <a:cubicBezTo>
                    <a:pt x="2213134" y="206216"/>
                    <a:pt x="2213134" y="210979"/>
                    <a:pt x="2213134" y="214789"/>
                  </a:cubicBezTo>
                  <a:cubicBezTo>
                    <a:pt x="2214086" y="210979"/>
                    <a:pt x="2215039" y="206216"/>
                    <a:pt x="2217896" y="203359"/>
                  </a:cubicBezTo>
                  <a:cubicBezTo>
                    <a:pt x="2218849" y="202406"/>
                    <a:pt x="2218849" y="201454"/>
                    <a:pt x="2219801" y="201454"/>
                  </a:cubicBezTo>
                  <a:cubicBezTo>
                    <a:pt x="2219801" y="201454"/>
                    <a:pt x="2220754" y="201454"/>
                    <a:pt x="2220754" y="202406"/>
                  </a:cubicBezTo>
                  <a:cubicBezTo>
                    <a:pt x="2221706" y="203359"/>
                    <a:pt x="2222659" y="205264"/>
                    <a:pt x="2223611" y="207169"/>
                  </a:cubicBezTo>
                  <a:lnTo>
                    <a:pt x="2223611" y="215741"/>
                  </a:lnTo>
                  <a:cubicBezTo>
                    <a:pt x="2223611" y="215741"/>
                    <a:pt x="2223611" y="215741"/>
                    <a:pt x="2223611" y="215741"/>
                  </a:cubicBezTo>
                  <a:cubicBezTo>
                    <a:pt x="2221706" y="222409"/>
                    <a:pt x="2218849" y="230981"/>
                    <a:pt x="2215991" y="241459"/>
                  </a:cubicBezTo>
                  <a:cubicBezTo>
                    <a:pt x="2213134" y="250984"/>
                    <a:pt x="2209324" y="262414"/>
                    <a:pt x="2206466" y="274796"/>
                  </a:cubicBezTo>
                  <a:cubicBezTo>
                    <a:pt x="2203609" y="287179"/>
                    <a:pt x="2199799" y="299561"/>
                    <a:pt x="2196941" y="313849"/>
                  </a:cubicBezTo>
                  <a:cubicBezTo>
                    <a:pt x="2195989" y="308134"/>
                    <a:pt x="2195989" y="305276"/>
                    <a:pt x="2195989" y="305276"/>
                  </a:cubicBezTo>
                  <a:cubicBezTo>
                    <a:pt x="2195989" y="305276"/>
                    <a:pt x="2195989" y="310039"/>
                    <a:pt x="2195036" y="317659"/>
                  </a:cubicBezTo>
                  <a:cubicBezTo>
                    <a:pt x="2194084" y="315754"/>
                    <a:pt x="2193131" y="314801"/>
                    <a:pt x="2193131" y="314801"/>
                  </a:cubicBezTo>
                  <a:cubicBezTo>
                    <a:pt x="2193131" y="314801"/>
                    <a:pt x="2194084" y="315754"/>
                    <a:pt x="2195036" y="318611"/>
                  </a:cubicBezTo>
                  <a:cubicBezTo>
                    <a:pt x="2195036" y="320516"/>
                    <a:pt x="2195036" y="321469"/>
                    <a:pt x="2195036" y="323374"/>
                  </a:cubicBezTo>
                  <a:cubicBezTo>
                    <a:pt x="2194084" y="327184"/>
                    <a:pt x="2193131" y="330994"/>
                    <a:pt x="2192179" y="334804"/>
                  </a:cubicBezTo>
                  <a:cubicBezTo>
                    <a:pt x="2191226" y="332899"/>
                    <a:pt x="2191226" y="331946"/>
                    <a:pt x="2190274" y="330994"/>
                  </a:cubicBezTo>
                  <a:cubicBezTo>
                    <a:pt x="2190274" y="330041"/>
                    <a:pt x="2191226" y="330041"/>
                    <a:pt x="2191226" y="330041"/>
                  </a:cubicBezTo>
                  <a:cubicBezTo>
                    <a:pt x="2191226" y="330041"/>
                    <a:pt x="2191226" y="330041"/>
                    <a:pt x="2190274" y="330994"/>
                  </a:cubicBezTo>
                  <a:cubicBezTo>
                    <a:pt x="2189321" y="328136"/>
                    <a:pt x="2188369" y="326231"/>
                    <a:pt x="2188369" y="326231"/>
                  </a:cubicBezTo>
                  <a:cubicBezTo>
                    <a:pt x="2188369" y="326231"/>
                    <a:pt x="2188369" y="328136"/>
                    <a:pt x="2189321" y="331946"/>
                  </a:cubicBezTo>
                  <a:cubicBezTo>
                    <a:pt x="2189321" y="331946"/>
                    <a:pt x="2188369" y="332899"/>
                    <a:pt x="2188369" y="332899"/>
                  </a:cubicBezTo>
                  <a:cubicBezTo>
                    <a:pt x="2186464" y="321469"/>
                    <a:pt x="2185511" y="315754"/>
                    <a:pt x="2185511" y="315754"/>
                  </a:cubicBezTo>
                  <a:cubicBezTo>
                    <a:pt x="2185511" y="315754"/>
                    <a:pt x="2185511" y="323374"/>
                    <a:pt x="2184559" y="336709"/>
                  </a:cubicBezTo>
                  <a:cubicBezTo>
                    <a:pt x="2184559" y="336709"/>
                    <a:pt x="2184559" y="336709"/>
                    <a:pt x="2184559" y="337661"/>
                  </a:cubicBezTo>
                  <a:cubicBezTo>
                    <a:pt x="2183606" y="339566"/>
                    <a:pt x="2181701" y="341471"/>
                    <a:pt x="2179796" y="343376"/>
                  </a:cubicBezTo>
                  <a:cubicBezTo>
                    <a:pt x="2179796" y="342424"/>
                    <a:pt x="2178844" y="341471"/>
                    <a:pt x="2178844" y="340519"/>
                  </a:cubicBezTo>
                  <a:cubicBezTo>
                    <a:pt x="2183606" y="320516"/>
                    <a:pt x="2188369" y="301466"/>
                    <a:pt x="2192179" y="283369"/>
                  </a:cubicBezTo>
                  <a:cubicBezTo>
                    <a:pt x="2205514" y="228124"/>
                    <a:pt x="2212181" y="190024"/>
                    <a:pt x="2212181" y="190024"/>
                  </a:cubicBezTo>
                  <a:cubicBezTo>
                    <a:pt x="2212181" y="190024"/>
                    <a:pt x="2199799" y="222409"/>
                    <a:pt x="2183606" y="272891"/>
                  </a:cubicBezTo>
                  <a:cubicBezTo>
                    <a:pt x="2184559" y="266224"/>
                    <a:pt x="2186464" y="259556"/>
                    <a:pt x="2187416" y="253841"/>
                  </a:cubicBezTo>
                  <a:cubicBezTo>
                    <a:pt x="2189321" y="246221"/>
                    <a:pt x="2190274" y="239554"/>
                    <a:pt x="2192179" y="231934"/>
                  </a:cubicBezTo>
                  <a:cubicBezTo>
                    <a:pt x="2194084" y="224314"/>
                    <a:pt x="2195989" y="216694"/>
                    <a:pt x="2196941" y="210026"/>
                  </a:cubicBezTo>
                  <a:cubicBezTo>
                    <a:pt x="2197894" y="204311"/>
                    <a:pt x="2199799" y="198596"/>
                    <a:pt x="2200751" y="193834"/>
                  </a:cubicBezTo>
                  <a:cubicBezTo>
                    <a:pt x="2201704" y="189071"/>
                    <a:pt x="2203609" y="184309"/>
                    <a:pt x="2204561" y="179546"/>
                  </a:cubicBezTo>
                  <a:cubicBezTo>
                    <a:pt x="2207419" y="170021"/>
                    <a:pt x="2209324" y="162401"/>
                    <a:pt x="2211229" y="155734"/>
                  </a:cubicBezTo>
                  <a:cubicBezTo>
                    <a:pt x="2215039" y="142399"/>
                    <a:pt x="2217896" y="134779"/>
                    <a:pt x="2217896" y="134779"/>
                  </a:cubicBezTo>
                  <a:cubicBezTo>
                    <a:pt x="2217896" y="134779"/>
                    <a:pt x="2215039" y="139541"/>
                    <a:pt x="2211229" y="148114"/>
                  </a:cubicBezTo>
                  <a:cubicBezTo>
                    <a:pt x="2211229" y="148114"/>
                    <a:pt x="2211229" y="147161"/>
                    <a:pt x="2211229" y="147161"/>
                  </a:cubicBezTo>
                  <a:cubicBezTo>
                    <a:pt x="2213134" y="139541"/>
                    <a:pt x="2215039" y="131921"/>
                    <a:pt x="2216944" y="125254"/>
                  </a:cubicBezTo>
                  <a:cubicBezTo>
                    <a:pt x="2218849" y="118586"/>
                    <a:pt x="2220754" y="111919"/>
                    <a:pt x="2222659" y="105251"/>
                  </a:cubicBezTo>
                  <a:cubicBezTo>
                    <a:pt x="2226469" y="92869"/>
                    <a:pt x="2229326" y="81439"/>
                    <a:pt x="2233136" y="72866"/>
                  </a:cubicBezTo>
                  <a:cubicBezTo>
                    <a:pt x="2238851" y="54769"/>
                    <a:pt x="2242661" y="45244"/>
                    <a:pt x="2242661" y="45244"/>
                  </a:cubicBezTo>
                  <a:cubicBezTo>
                    <a:pt x="2242661" y="45244"/>
                    <a:pt x="2237899" y="54769"/>
                    <a:pt x="2229326" y="71914"/>
                  </a:cubicBezTo>
                  <a:cubicBezTo>
                    <a:pt x="2224564" y="80486"/>
                    <a:pt x="2220754" y="90964"/>
                    <a:pt x="2215991" y="103346"/>
                  </a:cubicBezTo>
                  <a:cubicBezTo>
                    <a:pt x="2213134" y="109061"/>
                    <a:pt x="2211229" y="115729"/>
                    <a:pt x="2208371" y="122396"/>
                  </a:cubicBezTo>
                  <a:cubicBezTo>
                    <a:pt x="2205514" y="129064"/>
                    <a:pt x="2203609" y="136684"/>
                    <a:pt x="2200751" y="144304"/>
                  </a:cubicBezTo>
                  <a:cubicBezTo>
                    <a:pt x="2195036" y="159544"/>
                    <a:pt x="2190274" y="176689"/>
                    <a:pt x="2184559" y="193834"/>
                  </a:cubicBezTo>
                  <a:cubicBezTo>
                    <a:pt x="2181701" y="204311"/>
                    <a:pt x="2177891" y="215741"/>
                    <a:pt x="2175034" y="228124"/>
                  </a:cubicBezTo>
                  <a:cubicBezTo>
                    <a:pt x="2175986" y="218599"/>
                    <a:pt x="2176939" y="210026"/>
                    <a:pt x="2177891" y="203359"/>
                  </a:cubicBezTo>
                  <a:cubicBezTo>
                    <a:pt x="2178844" y="198596"/>
                    <a:pt x="2178844" y="193834"/>
                    <a:pt x="2178844" y="190024"/>
                  </a:cubicBezTo>
                  <a:cubicBezTo>
                    <a:pt x="2179796" y="186214"/>
                    <a:pt x="2180749" y="184309"/>
                    <a:pt x="2180749" y="184309"/>
                  </a:cubicBezTo>
                  <a:cubicBezTo>
                    <a:pt x="2180749" y="184309"/>
                    <a:pt x="2179796" y="185261"/>
                    <a:pt x="2179796" y="187166"/>
                  </a:cubicBezTo>
                  <a:cubicBezTo>
                    <a:pt x="2180749" y="180499"/>
                    <a:pt x="2180749" y="176689"/>
                    <a:pt x="2180749" y="176689"/>
                  </a:cubicBezTo>
                  <a:cubicBezTo>
                    <a:pt x="2180749" y="176689"/>
                    <a:pt x="2178844" y="183356"/>
                    <a:pt x="2175986" y="194786"/>
                  </a:cubicBezTo>
                  <a:cubicBezTo>
                    <a:pt x="2174081" y="198596"/>
                    <a:pt x="2172176" y="202406"/>
                    <a:pt x="2170271" y="208121"/>
                  </a:cubicBezTo>
                  <a:cubicBezTo>
                    <a:pt x="2163604" y="223361"/>
                    <a:pt x="2155031" y="245269"/>
                    <a:pt x="2144554" y="271939"/>
                  </a:cubicBezTo>
                  <a:cubicBezTo>
                    <a:pt x="2141696" y="279559"/>
                    <a:pt x="2137886" y="288131"/>
                    <a:pt x="2135029" y="296704"/>
                  </a:cubicBezTo>
                  <a:cubicBezTo>
                    <a:pt x="2135029" y="296704"/>
                    <a:pt x="2135029" y="296704"/>
                    <a:pt x="2135029" y="295751"/>
                  </a:cubicBezTo>
                  <a:cubicBezTo>
                    <a:pt x="2133124" y="290989"/>
                    <a:pt x="2131219" y="286226"/>
                    <a:pt x="2129314" y="282416"/>
                  </a:cubicBezTo>
                  <a:cubicBezTo>
                    <a:pt x="2133124" y="261461"/>
                    <a:pt x="2135981" y="244316"/>
                    <a:pt x="2137886" y="231934"/>
                  </a:cubicBezTo>
                  <a:cubicBezTo>
                    <a:pt x="2139791" y="217646"/>
                    <a:pt x="2141696" y="210026"/>
                    <a:pt x="2141696" y="210026"/>
                  </a:cubicBezTo>
                  <a:cubicBezTo>
                    <a:pt x="2141696" y="210026"/>
                    <a:pt x="2138839" y="217646"/>
                    <a:pt x="2134076" y="230981"/>
                  </a:cubicBezTo>
                  <a:cubicBezTo>
                    <a:pt x="2131219" y="239554"/>
                    <a:pt x="2127409" y="250984"/>
                    <a:pt x="2123599" y="263366"/>
                  </a:cubicBezTo>
                  <a:cubicBezTo>
                    <a:pt x="2123599" y="260509"/>
                    <a:pt x="2122646" y="257651"/>
                    <a:pt x="2122646" y="253841"/>
                  </a:cubicBezTo>
                  <a:cubicBezTo>
                    <a:pt x="2120741" y="238601"/>
                    <a:pt x="2118836" y="225266"/>
                    <a:pt x="2117884" y="211931"/>
                  </a:cubicBezTo>
                  <a:cubicBezTo>
                    <a:pt x="2115979" y="198596"/>
                    <a:pt x="2114074" y="187166"/>
                    <a:pt x="2112169" y="176689"/>
                  </a:cubicBezTo>
                  <a:cubicBezTo>
                    <a:pt x="2110264" y="166211"/>
                    <a:pt x="2108359" y="157639"/>
                    <a:pt x="2107406" y="150019"/>
                  </a:cubicBezTo>
                  <a:cubicBezTo>
                    <a:pt x="2104549" y="134779"/>
                    <a:pt x="2102644" y="127159"/>
                    <a:pt x="2102644" y="127159"/>
                  </a:cubicBezTo>
                  <a:cubicBezTo>
                    <a:pt x="2102644" y="127159"/>
                    <a:pt x="2102644" y="135731"/>
                    <a:pt x="2103596" y="150971"/>
                  </a:cubicBezTo>
                  <a:cubicBezTo>
                    <a:pt x="2103596" y="155734"/>
                    <a:pt x="2104549" y="161449"/>
                    <a:pt x="2104549" y="168116"/>
                  </a:cubicBezTo>
                  <a:cubicBezTo>
                    <a:pt x="2104549" y="171926"/>
                    <a:pt x="2104549" y="176689"/>
                    <a:pt x="2104549" y="183356"/>
                  </a:cubicBezTo>
                  <a:cubicBezTo>
                    <a:pt x="2104549" y="190024"/>
                    <a:pt x="2105501" y="197644"/>
                    <a:pt x="2105501" y="207169"/>
                  </a:cubicBezTo>
                  <a:cubicBezTo>
                    <a:pt x="2105501" y="212884"/>
                    <a:pt x="2106454" y="218599"/>
                    <a:pt x="2106454" y="225266"/>
                  </a:cubicBezTo>
                  <a:cubicBezTo>
                    <a:pt x="2105501" y="224314"/>
                    <a:pt x="2105501" y="222409"/>
                    <a:pt x="2104549" y="221456"/>
                  </a:cubicBezTo>
                  <a:cubicBezTo>
                    <a:pt x="2104549" y="221456"/>
                    <a:pt x="2104549" y="221456"/>
                    <a:pt x="2104549" y="221456"/>
                  </a:cubicBezTo>
                  <a:lnTo>
                    <a:pt x="2104549" y="221456"/>
                  </a:lnTo>
                  <a:cubicBezTo>
                    <a:pt x="2103596" y="219551"/>
                    <a:pt x="2102644" y="217646"/>
                    <a:pt x="2102644" y="215741"/>
                  </a:cubicBezTo>
                  <a:cubicBezTo>
                    <a:pt x="2102644" y="211931"/>
                    <a:pt x="2101691" y="208121"/>
                    <a:pt x="2101691" y="205264"/>
                  </a:cubicBezTo>
                  <a:cubicBezTo>
                    <a:pt x="2100739" y="193834"/>
                    <a:pt x="2099786" y="184309"/>
                    <a:pt x="2098834" y="176689"/>
                  </a:cubicBezTo>
                  <a:cubicBezTo>
                    <a:pt x="2098834" y="173831"/>
                    <a:pt x="2097881" y="170974"/>
                    <a:pt x="2097881" y="168116"/>
                  </a:cubicBezTo>
                  <a:cubicBezTo>
                    <a:pt x="2100739" y="155734"/>
                    <a:pt x="2102644" y="149066"/>
                    <a:pt x="2102644" y="149066"/>
                  </a:cubicBezTo>
                  <a:cubicBezTo>
                    <a:pt x="2102644" y="149066"/>
                    <a:pt x="2100739" y="153829"/>
                    <a:pt x="2096929" y="162401"/>
                  </a:cubicBezTo>
                  <a:cubicBezTo>
                    <a:pt x="2095976" y="155734"/>
                    <a:pt x="2095024" y="151924"/>
                    <a:pt x="2095024" y="151924"/>
                  </a:cubicBezTo>
                  <a:cubicBezTo>
                    <a:pt x="2095024" y="151924"/>
                    <a:pt x="2095024" y="157639"/>
                    <a:pt x="2095024" y="167164"/>
                  </a:cubicBezTo>
                  <a:cubicBezTo>
                    <a:pt x="2088356" y="182404"/>
                    <a:pt x="2078831" y="206216"/>
                    <a:pt x="2066449" y="235744"/>
                  </a:cubicBezTo>
                  <a:cubicBezTo>
                    <a:pt x="2063591" y="243364"/>
                    <a:pt x="2060734" y="250984"/>
                    <a:pt x="2056924" y="259556"/>
                  </a:cubicBezTo>
                  <a:cubicBezTo>
                    <a:pt x="2061686" y="234791"/>
                    <a:pt x="2063591" y="219551"/>
                    <a:pt x="2063591" y="219551"/>
                  </a:cubicBezTo>
                  <a:cubicBezTo>
                    <a:pt x="2063591" y="219551"/>
                    <a:pt x="2058829" y="231934"/>
                    <a:pt x="2052161" y="252889"/>
                  </a:cubicBezTo>
                  <a:cubicBezTo>
                    <a:pt x="2051209" y="250984"/>
                    <a:pt x="2050256" y="249079"/>
                    <a:pt x="2050256" y="248126"/>
                  </a:cubicBezTo>
                  <a:cubicBezTo>
                    <a:pt x="2050256" y="238601"/>
                    <a:pt x="2050256" y="233839"/>
                    <a:pt x="2050256" y="233839"/>
                  </a:cubicBezTo>
                  <a:cubicBezTo>
                    <a:pt x="2050256" y="233839"/>
                    <a:pt x="2049304" y="237649"/>
                    <a:pt x="2048351" y="244316"/>
                  </a:cubicBezTo>
                  <a:cubicBezTo>
                    <a:pt x="2047399" y="241459"/>
                    <a:pt x="2046446" y="240506"/>
                    <a:pt x="2046446" y="240506"/>
                  </a:cubicBezTo>
                  <a:cubicBezTo>
                    <a:pt x="2046446" y="240506"/>
                    <a:pt x="2047399" y="242411"/>
                    <a:pt x="2047399" y="247174"/>
                  </a:cubicBezTo>
                  <a:cubicBezTo>
                    <a:pt x="2046446" y="251936"/>
                    <a:pt x="2045494" y="258604"/>
                    <a:pt x="2044541" y="266224"/>
                  </a:cubicBezTo>
                  <a:cubicBezTo>
                    <a:pt x="2044541" y="264319"/>
                    <a:pt x="2043589" y="261461"/>
                    <a:pt x="2043589" y="259556"/>
                  </a:cubicBezTo>
                  <a:cubicBezTo>
                    <a:pt x="2042636" y="255746"/>
                    <a:pt x="2042636" y="252889"/>
                    <a:pt x="2041684" y="249079"/>
                  </a:cubicBezTo>
                  <a:cubicBezTo>
                    <a:pt x="2046446" y="210026"/>
                    <a:pt x="2048351" y="184309"/>
                    <a:pt x="2048351" y="184309"/>
                  </a:cubicBezTo>
                  <a:cubicBezTo>
                    <a:pt x="2048351" y="184309"/>
                    <a:pt x="2044541" y="196691"/>
                    <a:pt x="2039779" y="216694"/>
                  </a:cubicBezTo>
                  <a:cubicBezTo>
                    <a:pt x="2038826" y="218599"/>
                    <a:pt x="2037874" y="220504"/>
                    <a:pt x="2036921" y="223361"/>
                  </a:cubicBezTo>
                  <a:cubicBezTo>
                    <a:pt x="2036921" y="221456"/>
                    <a:pt x="2035969" y="220504"/>
                    <a:pt x="2035969" y="218599"/>
                  </a:cubicBezTo>
                  <a:cubicBezTo>
                    <a:pt x="2034064" y="206216"/>
                    <a:pt x="2032159" y="195739"/>
                    <a:pt x="2031206" y="187166"/>
                  </a:cubicBezTo>
                  <a:cubicBezTo>
                    <a:pt x="2030254" y="179546"/>
                    <a:pt x="2029301" y="173831"/>
                    <a:pt x="2028349" y="169069"/>
                  </a:cubicBezTo>
                  <a:cubicBezTo>
                    <a:pt x="2030254" y="154781"/>
                    <a:pt x="2031206" y="147161"/>
                    <a:pt x="2031206" y="147161"/>
                  </a:cubicBezTo>
                  <a:cubicBezTo>
                    <a:pt x="2031206" y="147161"/>
                    <a:pt x="2030254" y="150971"/>
                    <a:pt x="2028349" y="157639"/>
                  </a:cubicBezTo>
                  <a:cubicBezTo>
                    <a:pt x="2029301" y="145256"/>
                    <a:pt x="2030254" y="138589"/>
                    <a:pt x="2030254" y="138589"/>
                  </a:cubicBezTo>
                  <a:cubicBezTo>
                    <a:pt x="2030254" y="138589"/>
                    <a:pt x="2028349" y="146209"/>
                    <a:pt x="2023586" y="160496"/>
                  </a:cubicBezTo>
                  <a:cubicBezTo>
                    <a:pt x="2021681" y="167164"/>
                    <a:pt x="2019776" y="176689"/>
                    <a:pt x="2017871" y="186214"/>
                  </a:cubicBezTo>
                  <a:cubicBezTo>
                    <a:pt x="2017871" y="188119"/>
                    <a:pt x="2016919" y="190024"/>
                    <a:pt x="2016919" y="191929"/>
                  </a:cubicBezTo>
                  <a:cubicBezTo>
                    <a:pt x="2016919" y="191929"/>
                    <a:pt x="2016919" y="190976"/>
                    <a:pt x="2016919" y="190976"/>
                  </a:cubicBezTo>
                  <a:cubicBezTo>
                    <a:pt x="2018824" y="170021"/>
                    <a:pt x="2019776" y="158591"/>
                    <a:pt x="2019776" y="158591"/>
                  </a:cubicBezTo>
                  <a:cubicBezTo>
                    <a:pt x="2019776" y="158591"/>
                    <a:pt x="2017871" y="166211"/>
                    <a:pt x="2015014" y="178594"/>
                  </a:cubicBezTo>
                  <a:cubicBezTo>
                    <a:pt x="2015014" y="176689"/>
                    <a:pt x="2014061" y="174784"/>
                    <a:pt x="2014061" y="174784"/>
                  </a:cubicBezTo>
                  <a:cubicBezTo>
                    <a:pt x="2014061" y="174784"/>
                    <a:pt x="2014061" y="175736"/>
                    <a:pt x="2014061" y="177641"/>
                  </a:cubicBezTo>
                  <a:cubicBezTo>
                    <a:pt x="2013109" y="172879"/>
                    <a:pt x="2012156" y="168116"/>
                    <a:pt x="2011204" y="163354"/>
                  </a:cubicBezTo>
                  <a:cubicBezTo>
                    <a:pt x="2008346" y="148114"/>
                    <a:pt x="2006441" y="135731"/>
                    <a:pt x="2003584" y="125254"/>
                  </a:cubicBezTo>
                  <a:cubicBezTo>
                    <a:pt x="1999774" y="104299"/>
                    <a:pt x="1996916" y="91916"/>
                    <a:pt x="1996916" y="91916"/>
                  </a:cubicBezTo>
                  <a:cubicBezTo>
                    <a:pt x="1996916" y="91916"/>
                    <a:pt x="1997869" y="104299"/>
                    <a:pt x="1999774" y="125254"/>
                  </a:cubicBezTo>
                  <a:cubicBezTo>
                    <a:pt x="2000726" y="135731"/>
                    <a:pt x="2001679" y="149066"/>
                    <a:pt x="2003584" y="164306"/>
                  </a:cubicBezTo>
                  <a:cubicBezTo>
                    <a:pt x="2004536" y="175736"/>
                    <a:pt x="2006441" y="189071"/>
                    <a:pt x="2008346" y="203359"/>
                  </a:cubicBezTo>
                  <a:cubicBezTo>
                    <a:pt x="2005489" y="213836"/>
                    <a:pt x="2002631" y="227171"/>
                    <a:pt x="1999774" y="240506"/>
                  </a:cubicBezTo>
                  <a:cubicBezTo>
                    <a:pt x="1995011" y="262414"/>
                    <a:pt x="1990249" y="288131"/>
                    <a:pt x="1984534" y="314801"/>
                  </a:cubicBezTo>
                  <a:cubicBezTo>
                    <a:pt x="1984534" y="303371"/>
                    <a:pt x="1984534" y="292894"/>
                    <a:pt x="1984534" y="283369"/>
                  </a:cubicBezTo>
                  <a:cubicBezTo>
                    <a:pt x="1984534" y="277654"/>
                    <a:pt x="1984534" y="271939"/>
                    <a:pt x="1984534" y="267176"/>
                  </a:cubicBezTo>
                  <a:cubicBezTo>
                    <a:pt x="1985486" y="265271"/>
                    <a:pt x="1986439" y="263366"/>
                    <a:pt x="1986439" y="263366"/>
                  </a:cubicBezTo>
                  <a:cubicBezTo>
                    <a:pt x="1986439" y="263366"/>
                    <a:pt x="1985486" y="264319"/>
                    <a:pt x="1984534" y="265271"/>
                  </a:cubicBezTo>
                  <a:cubicBezTo>
                    <a:pt x="1984534" y="257651"/>
                    <a:pt x="1984534" y="250031"/>
                    <a:pt x="1985486" y="243364"/>
                  </a:cubicBezTo>
                  <a:cubicBezTo>
                    <a:pt x="1986439" y="231934"/>
                    <a:pt x="1986439" y="221456"/>
                    <a:pt x="1987391" y="212884"/>
                  </a:cubicBezTo>
                  <a:cubicBezTo>
                    <a:pt x="1988344" y="195739"/>
                    <a:pt x="1989296" y="186214"/>
                    <a:pt x="1989296" y="186214"/>
                  </a:cubicBezTo>
                  <a:cubicBezTo>
                    <a:pt x="1989296" y="186214"/>
                    <a:pt x="1987391" y="195739"/>
                    <a:pt x="1983581" y="211931"/>
                  </a:cubicBezTo>
                  <a:cubicBezTo>
                    <a:pt x="1981676" y="220504"/>
                    <a:pt x="1979771" y="230029"/>
                    <a:pt x="1978819" y="242411"/>
                  </a:cubicBezTo>
                  <a:cubicBezTo>
                    <a:pt x="1976914" y="253841"/>
                    <a:pt x="1975961" y="267176"/>
                    <a:pt x="1974056" y="281464"/>
                  </a:cubicBezTo>
                  <a:cubicBezTo>
                    <a:pt x="1974056" y="281464"/>
                    <a:pt x="1973104" y="282416"/>
                    <a:pt x="1973104" y="282416"/>
                  </a:cubicBezTo>
                  <a:cubicBezTo>
                    <a:pt x="1971199" y="284321"/>
                    <a:pt x="1970246" y="286226"/>
                    <a:pt x="1968341" y="289084"/>
                  </a:cubicBezTo>
                  <a:cubicBezTo>
                    <a:pt x="1968341" y="287179"/>
                    <a:pt x="1968341" y="285274"/>
                    <a:pt x="1968341" y="283369"/>
                  </a:cubicBezTo>
                  <a:cubicBezTo>
                    <a:pt x="1971199" y="277654"/>
                    <a:pt x="1973104" y="274796"/>
                    <a:pt x="1973104" y="274796"/>
                  </a:cubicBezTo>
                  <a:cubicBezTo>
                    <a:pt x="1973104" y="274796"/>
                    <a:pt x="1971199" y="276701"/>
                    <a:pt x="1968341" y="280511"/>
                  </a:cubicBezTo>
                  <a:cubicBezTo>
                    <a:pt x="1970246" y="255746"/>
                    <a:pt x="1972151" y="235744"/>
                    <a:pt x="1973104" y="224314"/>
                  </a:cubicBezTo>
                  <a:cubicBezTo>
                    <a:pt x="1975961" y="201454"/>
                    <a:pt x="1976914" y="187166"/>
                    <a:pt x="1976914" y="187166"/>
                  </a:cubicBezTo>
                  <a:cubicBezTo>
                    <a:pt x="1976914" y="187166"/>
                    <a:pt x="1973104" y="198596"/>
                    <a:pt x="1967389" y="218599"/>
                  </a:cubicBezTo>
                  <a:cubicBezTo>
                    <a:pt x="1967389" y="217646"/>
                    <a:pt x="1967389" y="216694"/>
                    <a:pt x="1967389" y="216694"/>
                  </a:cubicBezTo>
                  <a:cubicBezTo>
                    <a:pt x="1967389" y="216694"/>
                    <a:pt x="1967389" y="217646"/>
                    <a:pt x="1966436" y="220504"/>
                  </a:cubicBezTo>
                  <a:cubicBezTo>
                    <a:pt x="1963579" y="229076"/>
                    <a:pt x="1960721" y="238601"/>
                    <a:pt x="1957864" y="250031"/>
                  </a:cubicBezTo>
                  <a:cubicBezTo>
                    <a:pt x="1955959" y="256699"/>
                    <a:pt x="1954054" y="264319"/>
                    <a:pt x="1952149" y="271939"/>
                  </a:cubicBezTo>
                  <a:cubicBezTo>
                    <a:pt x="1947386" y="250031"/>
                    <a:pt x="1944529" y="232886"/>
                    <a:pt x="1941671" y="221456"/>
                  </a:cubicBezTo>
                  <a:cubicBezTo>
                    <a:pt x="1941671" y="218599"/>
                    <a:pt x="1942624" y="215741"/>
                    <a:pt x="1942624" y="213836"/>
                  </a:cubicBezTo>
                  <a:cubicBezTo>
                    <a:pt x="1946434" y="203359"/>
                    <a:pt x="1949291" y="193834"/>
                    <a:pt x="1952149" y="186214"/>
                  </a:cubicBezTo>
                  <a:cubicBezTo>
                    <a:pt x="1958816" y="168116"/>
                    <a:pt x="1962626" y="157639"/>
                    <a:pt x="1962626" y="157639"/>
                  </a:cubicBezTo>
                  <a:cubicBezTo>
                    <a:pt x="1962626" y="157639"/>
                    <a:pt x="1957864" y="167164"/>
                    <a:pt x="1948339" y="185261"/>
                  </a:cubicBezTo>
                  <a:cubicBezTo>
                    <a:pt x="1947386" y="187166"/>
                    <a:pt x="1946434" y="189071"/>
                    <a:pt x="1945481" y="190976"/>
                  </a:cubicBezTo>
                  <a:cubicBezTo>
                    <a:pt x="1945481" y="190024"/>
                    <a:pt x="1945481" y="189071"/>
                    <a:pt x="1945481" y="189071"/>
                  </a:cubicBezTo>
                  <a:cubicBezTo>
                    <a:pt x="1945481" y="189071"/>
                    <a:pt x="1945481" y="190024"/>
                    <a:pt x="1944529" y="192881"/>
                  </a:cubicBezTo>
                  <a:cubicBezTo>
                    <a:pt x="1942624" y="196691"/>
                    <a:pt x="1940719" y="201454"/>
                    <a:pt x="1938814" y="205264"/>
                  </a:cubicBezTo>
                  <a:cubicBezTo>
                    <a:pt x="1936909" y="170021"/>
                    <a:pt x="1935004" y="148114"/>
                    <a:pt x="1935004" y="148114"/>
                  </a:cubicBezTo>
                  <a:cubicBezTo>
                    <a:pt x="1935004" y="148114"/>
                    <a:pt x="1931194" y="178594"/>
                    <a:pt x="1928336" y="224314"/>
                  </a:cubicBezTo>
                  <a:cubicBezTo>
                    <a:pt x="1928336" y="225266"/>
                    <a:pt x="1928336" y="227171"/>
                    <a:pt x="1928336" y="229076"/>
                  </a:cubicBezTo>
                  <a:cubicBezTo>
                    <a:pt x="1927384" y="231934"/>
                    <a:pt x="1925479" y="234791"/>
                    <a:pt x="1924526" y="236696"/>
                  </a:cubicBezTo>
                  <a:cubicBezTo>
                    <a:pt x="1921669" y="243364"/>
                    <a:pt x="1918811" y="250984"/>
                    <a:pt x="1915001" y="258604"/>
                  </a:cubicBezTo>
                  <a:cubicBezTo>
                    <a:pt x="1914049" y="261461"/>
                    <a:pt x="1912144" y="265271"/>
                    <a:pt x="1911191" y="268129"/>
                  </a:cubicBezTo>
                  <a:cubicBezTo>
                    <a:pt x="1910239" y="265271"/>
                    <a:pt x="1908334" y="262414"/>
                    <a:pt x="1907381" y="259556"/>
                  </a:cubicBezTo>
                  <a:lnTo>
                    <a:pt x="1907381" y="258604"/>
                  </a:lnTo>
                  <a:lnTo>
                    <a:pt x="1907381" y="258604"/>
                  </a:lnTo>
                  <a:cubicBezTo>
                    <a:pt x="1905476" y="256699"/>
                    <a:pt x="1903571" y="254794"/>
                    <a:pt x="1900714" y="253841"/>
                  </a:cubicBezTo>
                  <a:cubicBezTo>
                    <a:pt x="1899761" y="253841"/>
                    <a:pt x="1898809" y="252889"/>
                    <a:pt x="1897856" y="252889"/>
                  </a:cubicBezTo>
                  <a:cubicBezTo>
                    <a:pt x="1897856" y="252889"/>
                    <a:pt x="1896904" y="252889"/>
                    <a:pt x="1896904" y="252889"/>
                  </a:cubicBezTo>
                  <a:cubicBezTo>
                    <a:pt x="1896904" y="251936"/>
                    <a:pt x="1896904" y="251936"/>
                    <a:pt x="1896904" y="250984"/>
                  </a:cubicBezTo>
                  <a:cubicBezTo>
                    <a:pt x="1896904" y="249079"/>
                    <a:pt x="1897856" y="247174"/>
                    <a:pt x="1897856" y="246221"/>
                  </a:cubicBezTo>
                  <a:cubicBezTo>
                    <a:pt x="1899761" y="240506"/>
                    <a:pt x="1900714" y="234791"/>
                    <a:pt x="1902619" y="230029"/>
                  </a:cubicBezTo>
                  <a:cubicBezTo>
                    <a:pt x="1903571" y="228124"/>
                    <a:pt x="1903571" y="226219"/>
                    <a:pt x="1903571" y="226219"/>
                  </a:cubicBezTo>
                  <a:cubicBezTo>
                    <a:pt x="1903571" y="226219"/>
                    <a:pt x="1903571" y="226219"/>
                    <a:pt x="1902619" y="227171"/>
                  </a:cubicBezTo>
                  <a:cubicBezTo>
                    <a:pt x="1903571" y="222409"/>
                    <a:pt x="1905476" y="218599"/>
                    <a:pt x="1906429" y="214789"/>
                  </a:cubicBezTo>
                  <a:cubicBezTo>
                    <a:pt x="1909286" y="205264"/>
                    <a:pt x="1912144" y="196691"/>
                    <a:pt x="1915001" y="190976"/>
                  </a:cubicBezTo>
                  <a:cubicBezTo>
                    <a:pt x="1919764" y="177641"/>
                    <a:pt x="1922621" y="170021"/>
                    <a:pt x="1922621" y="170021"/>
                  </a:cubicBezTo>
                  <a:cubicBezTo>
                    <a:pt x="1922621" y="170021"/>
                    <a:pt x="1918811" y="176689"/>
                    <a:pt x="1911191" y="189071"/>
                  </a:cubicBezTo>
                  <a:cubicBezTo>
                    <a:pt x="1907381" y="194786"/>
                    <a:pt x="1903571" y="203359"/>
                    <a:pt x="1899761" y="211931"/>
                  </a:cubicBezTo>
                  <a:cubicBezTo>
                    <a:pt x="1897856" y="216694"/>
                    <a:pt x="1894999" y="221456"/>
                    <a:pt x="1893094" y="226219"/>
                  </a:cubicBezTo>
                  <a:cubicBezTo>
                    <a:pt x="1892141" y="229076"/>
                    <a:pt x="1890236" y="231934"/>
                    <a:pt x="1889284" y="235744"/>
                  </a:cubicBezTo>
                  <a:cubicBezTo>
                    <a:pt x="1889284" y="234791"/>
                    <a:pt x="1889284" y="233839"/>
                    <a:pt x="1888331" y="232886"/>
                  </a:cubicBezTo>
                  <a:cubicBezTo>
                    <a:pt x="1888331" y="227171"/>
                    <a:pt x="1888331" y="221456"/>
                    <a:pt x="1889284" y="216694"/>
                  </a:cubicBezTo>
                  <a:cubicBezTo>
                    <a:pt x="1889284" y="210979"/>
                    <a:pt x="1890236" y="205264"/>
                    <a:pt x="1891189" y="200501"/>
                  </a:cubicBezTo>
                  <a:cubicBezTo>
                    <a:pt x="1892141" y="195739"/>
                    <a:pt x="1893094" y="190976"/>
                    <a:pt x="1894046" y="187166"/>
                  </a:cubicBezTo>
                  <a:cubicBezTo>
                    <a:pt x="1895951" y="179546"/>
                    <a:pt x="1897856" y="172879"/>
                    <a:pt x="1899761" y="169069"/>
                  </a:cubicBezTo>
                  <a:cubicBezTo>
                    <a:pt x="1901666" y="165259"/>
                    <a:pt x="1902619" y="162401"/>
                    <a:pt x="1902619" y="162401"/>
                  </a:cubicBezTo>
                  <a:cubicBezTo>
                    <a:pt x="1902619" y="162401"/>
                    <a:pt x="1901666" y="164306"/>
                    <a:pt x="1898809" y="168116"/>
                  </a:cubicBezTo>
                  <a:cubicBezTo>
                    <a:pt x="1895951" y="171926"/>
                    <a:pt x="1893094" y="177641"/>
                    <a:pt x="1890236" y="186214"/>
                  </a:cubicBezTo>
                  <a:cubicBezTo>
                    <a:pt x="1889284" y="190024"/>
                    <a:pt x="1887379" y="194786"/>
                    <a:pt x="1885474" y="199549"/>
                  </a:cubicBezTo>
                  <a:cubicBezTo>
                    <a:pt x="1884521" y="204311"/>
                    <a:pt x="1883569" y="209074"/>
                    <a:pt x="1882616" y="213836"/>
                  </a:cubicBezTo>
                  <a:cubicBezTo>
                    <a:pt x="1882616" y="211931"/>
                    <a:pt x="1882616" y="210026"/>
                    <a:pt x="1882616" y="210026"/>
                  </a:cubicBezTo>
                  <a:cubicBezTo>
                    <a:pt x="1882616" y="210026"/>
                    <a:pt x="1880711" y="216694"/>
                    <a:pt x="1878806" y="228124"/>
                  </a:cubicBezTo>
                  <a:cubicBezTo>
                    <a:pt x="1877854" y="232886"/>
                    <a:pt x="1876901" y="237649"/>
                    <a:pt x="1874996" y="243364"/>
                  </a:cubicBezTo>
                  <a:cubicBezTo>
                    <a:pt x="1874996" y="239554"/>
                    <a:pt x="1874996" y="237649"/>
                    <a:pt x="1874996" y="237649"/>
                  </a:cubicBezTo>
                  <a:cubicBezTo>
                    <a:pt x="1874996" y="237649"/>
                    <a:pt x="1874044" y="244316"/>
                    <a:pt x="1872139" y="255746"/>
                  </a:cubicBezTo>
                  <a:cubicBezTo>
                    <a:pt x="1871186" y="260509"/>
                    <a:pt x="1870234" y="266224"/>
                    <a:pt x="1868329" y="270986"/>
                  </a:cubicBezTo>
                  <a:cubicBezTo>
                    <a:pt x="1868329" y="267176"/>
                    <a:pt x="1869281" y="263366"/>
                    <a:pt x="1869281" y="259556"/>
                  </a:cubicBezTo>
                  <a:cubicBezTo>
                    <a:pt x="1871186" y="243364"/>
                    <a:pt x="1873091" y="228124"/>
                    <a:pt x="1874996" y="213836"/>
                  </a:cubicBezTo>
                  <a:cubicBezTo>
                    <a:pt x="1875949" y="207169"/>
                    <a:pt x="1876901" y="200501"/>
                    <a:pt x="1877854" y="193834"/>
                  </a:cubicBezTo>
                  <a:cubicBezTo>
                    <a:pt x="1878806" y="187166"/>
                    <a:pt x="1880711" y="181451"/>
                    <a:pt x="1881664" y="175736"/>
                  </a:cubicBezTo>
                  <a:cubicBezTo>
                    <a:pt x="1883569" y="164306"/>
                    <a:pt x="1885474" y="154781"/>
                    <a:pt x="1888331" y="146209"/>
                  </a:cubicBezTo>
                  <a:cubicBezTo>
                    <a:pt x="1892141" y="130016"/>
                    <a:pt x="1894999" y="120491"/>
                    <a:pt x="1894999" y="120491"/>
                  </a:cubicBezTo>
                  <a:cubicBezTo>
                    <a:pt x="1894999" y="120491"/>
                    <a:pt x="1891189" y="129064"/>
                    <a:pt x="1885474" y="144304"/>
                  </a:cubicBezTo>
                  <a:cubicBezTo>
                    <a:pt x="1882616" y="151924"/>
                    <a:pt x="1878806" y="161449"/>
                    <a:pt x="1875949" y="172879"/>
                  </a:cubicBezTo>
                  <a:cubicBezTo>
                    <a:pt x="1874044" y="178594"/>
                    <a:pt x="1872139" y="184309"/>
                    <a:pt x="1870234" y="190976"/>
                  </a:cubicBezTo>
                  <a:cubicBezTo>
                    <a:pt x="1868329" y="197644"/>
                    <a:pt x="1867376" y="204311"/>
                    <a:pt x="1865471" y="210979"/>
                  </a:cubicBezTo>
                  <a:cubicBezTo>
                    <a:pt x="1863566" y="219551"/>
                    <a:pt x="1860709" y="229076"/>
                    <a:pt x="1858804" y="238601"/>
                  </a:cubicBezTo>
                  <a:cubicBezTo>
                    <a:pt x="1858804" y="221456"/>
                    <a:pt x="1857851" y="206216"/>
                    <a:pt x="1856899" y="194786"/>
                  </a:cubicBezTo>
                  <a:cubicBezTo>
                    <a:pt x="1855946" y="181451"/>
                    <a:pt x="1854994" y="172879"/>
                    <a:pt x="1854994" y="172879"/>
                  </a:cubicBezTo>
                  <a:cubicBezTo>
                    <a:pt x="1854994" y="172879"/>
                    <a:pt x="1854041" y="180499"/>
                    <a:pt x="1853089" y="194786"/>
                  </a:cubicBezTo>
                  <a:cubicBezTo>
                    <a:pt x="1852136" y="208121"/>
                    <a:pt x="1850231" y="228124"/>
                    <a:pt x="1848326" y="250984"/>
                  </a:cubicBezTo>
                  <a:cubicBezTo>
                    <a:pt x="1847374" y="260509"/>
                    <a:pt x="1846421" y="271939"/>
                    <a:pt x="1845469" y="282416"/>
                  </a:cubicBezTo>
                  <a:cubicBezTo>
                    <a:pt x="1843564" y="279559"/>
                    <a:pt x="1841659" y="276701"/>
                    <a:pt x="1839754" y="273844"/>
                  </a:cubicBezTo>
                  <a:cubicBezTo>
                    <a:pt x="1839754" y="270986"/>
                    <a:pt x="1838801" y="269081"/>
                    <a:pt x="1838801" y="269081"/>
                  </a:cubicBezTo>
                  <a:cubicBezTo>
                    <a:pt x="1838801" y="269081"/>
                    <a:pt x="1838801" y="270034"/>
                    <a:pt x="1838801" y="272891"/>
                  </a:cubicBezTo>
                  <a:cubicBezTo>
                    <a:pt x="1834039" y="266224"/>
                    <a:pt x="1830229" y="260509"/>
                    <a:pt x="1827371" y="256699"/>
                  </a:cubicBezTo>
                  <a:cubicBezTo>
                    <a:pt x="1829276" y="216694"/>
                    <a:pt x="1828324" y="190976"/>
                    <a:pt x="1828324" y="190976"/>
                  </a:cubicBezTo>
                  <a:cubicBezTo>
                    <a:pt x="1828324" y="190976"/>
                    <a:pt x="1826419" y="202406"/>
                    <a:pt x="1822609" y="222409"/>
                  </a:cubicBezTo>
                  <a:cubicBezTo>
                    <a:pt x="1822609" y="219551"/>
                    <a:pt x="1822609" y="217646"/>
                    <a:pt x="1822609" y="214789"/>
                  </a:cubicBezTo>
                  <a:cubicBezTo>
                    <a:pt x="1822609" y="196691"/>
                    <a:pt x="1821656" y="178594"/>
                    <a:pt x="1822609" y="161449"/>
                  </a:cubicBezTo>
                  <a:cubicBezTo>
                    <a:pt x="1823561" y="144304"/>
                    <a:pt x="1823561" y="129064"/>
                    <a:pt x="1823561" y="113824"/>
                  </a:cubicBezTo>
                  <a:cubicBezTo>
                    <a:pt x="1824514" y="54769"/>
                    <a:pt x="1823561" y="15716"/>
                    <a:pt x="1823561" y="15716"/>
                  </a:cubicBezTo>
                  <a:cubicBezTo>
                    <a:pt x="1823561" y="15716"/>
                    <a:pt x="1817846" y="54769"/>
                    <a:pt x="1812131" y="112871"/>
                  </a:cubicBezTo>
                  <a:cubicBezTo>
                    <a:pt x="1811179" y="127159"/>
                    <a:pt x="1809274" y="143351"/>
                    <a:pt x="1807369" y="160496"/>
                  </a:cubicBezTo>
                  <a:cubicBezTo>
                    <a:pt x="1805464" y="175736"/>
                    <a:pt x="1805464" y="191929"/>
                    <a:pt x="1805464" y="209074"/>
                  </a:cubicBezTo>
                  <a:cubicBezTo>
                    <a:pt x="1803559" y="210026"/>
                    <a:pt x="1802606" y="210979"/>
                    <a:pt x="1801654" y="211931"/>
                  </a:cubicBezTo>
                  <a:lnTo>
                    <a:pt x="1801654" y="211931"/>
                  </a:lnTo>
                  <a:lnTo>
                    <a:pt x="1801654" y="212884"/>
                  </a:lnTo>
                  <a:cubicBezTo>
                    <a:pt x="1797844" y="221456"/>
                    <a:pt x="1794034" y="229076"/>
                    <a:pt x="1790224" y="237649"/>
                  </a:cubicBezTo>
                  <a:cubicBezTo>
                    <a:pt x="1790224" y="217646"/>
                    <a:pt x="1790224" y="207169"/>
                    <a:pt x="1790224" y="207169"/>
                  </a:cubicBezTo>
                  <a:cubicBezTo>
                    <a:pt x="1790224" y="207169"/>
                    <a:pt x="1788319" y="218599"/>
                    <a:pt x="1786414" y="239554"/>
                  </a:cubicBezTo>
                  <a:cubicBezTo>
                    <a:pt x="1786414" y="243364"/>
                    <a:pt x="1785461" y="246221"/>
                    <a:pt x="1784509" y="250984"/>
                  </a:cubicBezTo>
                  <a:cubicBezTo>
                    <a:pt x="1784509" y="251936"/>
                    <a:pt x="1784509" y="251936"/>
                    <a:pt x="1783556" y="252889"/>
                  </a:cubicBezTo>
                  <a:cubicBezTo>
                    <a:pt x="1779746" y="236696"/>
                    <a:pt x="1776889" y="226219"/>
                    <a:pt x="1776889" y="226219"/>
                  </a:cubicBezTo>
                  <a:cubicBezTo>
                    <a:pt x="1776889" y="226219"/>
                    <a:pt x="1776889" y="236696"/>
                    <a:pt x="1777841" y="253841"/>
                  </a:cubicBezTo>
                  <a:cubicBezTo>
                    <a:pt x="1774031" y="244316"/>
                    <a:pt x="1771174" y="236696"/>
                    <a:pt x="1768316" y="230029"/>
                  </a:cubicBezTo>
                  <a:cubicBezTo>
                    <a:pt x="1763554" y="219551"/>
                    <a:pt x="1760696" y="211931"/>
                    <a:pt x="1759744" y="209074"/>
                  </a:cubicBezTo>
                  <a:cubicBezTo>
                    <a:pt x="1759744" y="209074"/>
                    <a:pt x="1759744" y="208121"/>
                    <a:pt x="1759744" y="208121"/>
                  </a:cubicBezTo>
                  <a:cubicBezTo>
                    <a:pt x="1761649" y="202406"/>
                    <a:pt x="1761649" y="198596"/>
                    <a:pt x="1761649" y="198596"/>
                  </a:cubicBezTo>
                  <a:cubicBezTo>
                    <a:pt x="1761649" y="198596"/>
                    <a:pt x="1760696" y="200501"/>
                    <a:pt x="1759744" y="203359"/>
                  </a:cubicBezTo>
                  <a:cubicBezTo>
                    <a:pt x="1759744" y="200501"/>
                    <a:pt x="1759744" y="197644"/>
                    <a:pt x="1759744" y="195739"/>
                  </a:cubicBezTo>
                  <a:cubicBezTo>
                    <a:pt x="1760696" y="187166"/>
                    <a:pt x="1760696" y="178594"/>
                    <a:pt x="1761649" y="171926"/>
                  </a:cubicBezTo>
                  <a:cubicBezTo>
                    <a:pt x="1762601" y="158591"/>
                    <a:pt x="1762601" y="151924"/>
                    <a:pt x="1762601" y="151924"/>
                  </a:cubicBezTo>
                  <a:cubicBezTo>
                    <a:pt x="1762601" y="151924"/>
                    <a:pt x="1760696" y="159544"/>
                    <a:pt x="1756886" y="171926"/>
                  </a:cubicBezTo>
                  <a:cubicBezTo>
                    <a:pt x="1754981" y="180499"/>
                    <a:pt x="1752124" y="191929"/>
                    <a:pt x="1749266" y="205264"/>
                  </a:cubicBezTo>
                  <a:cubicBezTo>
                    <a:pt x="1746409" y="200501"/>
                    <a:pt x="1745456" y="197644"/>
                    <a:pt x="1745456" y="197644"/>
                  </a:cubicBezTo>
                  <a:cubicBezTo>
                    <a:pt x="1745456" y="197644"/>
                    <a:pt x="1746409" y="201454"/>
                    <a:pt x="1749266" y="208121"/>
                  </a:cubicBezTo>
                  <a:cubicBezTo>
                    <a:pt x="1748314" y="213836"/>
                    <a:pt x="1747361" y="219551"/>
                    <a:pt x="1746409" y="225266"/>
                  </a:cubicBezTo>
                  <a:cubicBezTo>
                    <a:pt x="1746409" y="226219"/>
                    <a:pt x="1746409" y="227171"/>
                    <a:pt x="1746409" y="228124"/>
                  </a:cubicBezTo>
                  <a:cubicBezTo>
                    <a:pt x="1741646" y="193834"/>
                    <a:pt x="1737836" y="171926"/>
                    <a:pt x="1737836" y="171926"/>
                  </a:cubicBezTo>
                  <a:cubicBezTo>
                    <a:pt x="1737836" y="171926"/>
                    <a:pt x="1736884" y="204311"/>
                    <a:pt x="1738789" y="252889"/>
                  </a:cubicBezTo>
                  <a:cubicBezTo>
                    <a:pt x="1737836" y="253841"/>
                    <a:pt x="1737836" y="255746"/>
                    <a:pt x="1736884" y="256699"/>
                  </a:cubicBezTo>
                  <a:cubicBezTo>
                    <a:pt x="1735931" y="253841"/>
                    <a:pt x="1735931" y="252889"/>
                    <a:pt x="1735931" y="252889"/>
                  </a:cubicBezTo>
                  <a:cubicBezTo>
                    <a:pt x="1735931" y="252889"/>
                    <a:pt x="1735931" y="254794"/>
                    <a:pt x="1735931" y="257651"/>
                  </a:cubicBezTo>
                  <a:cubicBezTo>
                    <a:pt x="1734979" y="259556"/>
                    <a:pt x="1734026" y="261461"/>
                    <a:pt x="1733074" y="264319"/>
                  </a:cubicBezTo>
                  <a:cubicBezTo>
                    <a:pt x="1731169" y="270034"/>
                    <a:pt x="1729264" y="276701"/>
                    <a:pt x="1727359" y="283369"/>
                  </a:cubicBezTo>
                  <a:cubicBezTo>
                    <a:pt x="1725454" y="288131"/>
                    <a:pt x="1723549" y="293846"/>
                    <a:pt x="1722596" y="299561"/>
                  </a:cubicBezTo>
                  <a:cubicBezTo>
                    <a:pt x="1720691" y="278606"/>
                    <a:pt x="1718786" y="267176"/>
                    <a:pt x="1718786" y="267176"/>
                  </a:cubicBezTo>
                  <a:cubicBezTo>
                    <a:pt x="1718786" y="267176"/>
                    <a:pt x="1717834" y="286226"/>
                    <a:pt x="1716881" y="317659"/>
                  </a:cubicBezTo>
                  <a:cubicBezTo>
                    <a:pt x="1716881" y="317659"/>
                    <a:pt x="1716881" y="318611"/>
                    <a:pt x="1716881" y="318611"/>
                  </a:cubicBezTo>
                  <a:cubicBezTo>
                    <a:pt x="1715929" y="317659"/>
                    <a:pt x="1715929" y="316706"/>
                    <a:pt x="1714976" y="316706"/>
                  </a:cubicBezTo>
                  <a:cubicBezTo>
                    <a:pt x="1712119" y="307181"/>
                    <a:pt x="1710214" y="297656"/>
                    <a:pt x="1707356" y="288131"/>
                  </a:cubicBezTo>
                  <a:cubicBezTo>
                    <a:pt x="1708309" y="270034"/>
                    <a:pt x="1709261" y="252889"/>
                    <a:pt x="1709261" y="237649"/>
                  </a:cubicBezTo>
                  <a:cubicBezTo>
                    <a:pt x="1711166" y="192881"/>
                    <a:pt x="1710214" y="163354"/>
                    <a:pt x="1710214" y="163354"/>
                  </a:cubicBezTo>
                  <a:cubicBezTo>
                    <a:pt x="1710214" y="163354"/>
                    <a:pt x="1705451" y="189071"/>
                    <a:pt x="1698784" y="229076"/>
                  </a:cubicBezTo>
                  <a:cubicBezTo>
                    <a:pt x="1696879" y="219551"/>
                    <a:pt x="1695926" y="210979"/>
                    <a:pt x="1694021" y="203359"/>
                  </a:cubicBezTo>
                  <a:cubicBezTo>
                    <a:pt x="1695926" y="191929"/>
                    <a:pt x="1697831" y="180499"/>
                    <a:pt x="1699736" y="170021"/>
                  </a:cubicBezTo>
                  <a:cubicBezTo>
                    <a:pt x="1702594" y="151924"/>
                    <a:pt x="1705451" y="134779"/>
                    <a:pt x="1706404" y="119539"/>
                  </a:cubicBezTo>
                  <a:cubicBezTo>
                    <a:pt x="1708309" y="104299"/>
                    <a:pt x="1709261" y="91916"/>
                    <a:pt x="1710214" y="80486"/>
                  </a:cubicBezTo>
                  <a:cubicBezTo>
                    <a:pt x="1712119" y="59531"/>
                    <a:pt x="1713071" y="47149"/>
                    <a:pt x="1713071" y="47149"/>
                  </a:cubicBezTo>
                  <a:cubicBezTo>
                    <a:pt x="1713071" y="47149"/>
                    <a:pt x="1710214" y="59531"/>
                    <a:pt x="1706404" y="80486"/>
                  </a:cubicBezTo>
                  <a:cubicBezTo>
                    <a:pt x="1704499" y="90964"/>
                    <a:pt x="1701641" y="104299"/>
                    <a:pt x="1698784" y="118586"/>
                  </a:cubicBezTo>
                  <a:cubicBezTo>
                    <a:pt x="1695926" y="133826"/>
                    <a:pt x="1692116" y="150019"/>
                    <a:pt x="1688306" y="168116"/>
                  </a:cubicBezTo>
                  <a:cubicBezTo>
                    <a:pt x="1688306" y="169069"/>
                    <a:pt x="1687354" y="170974"/>
                    <a:pt x="1687354" y="171926"/>
                  </a:cubicBezTo>
                  <a:cubicBezTo>
                    <a:pt x="1685449" y="164306"/>
                    <a:pt x="1684496" y="160496"/>
                    <a:pt x="1684496" y="160496"/>
                  </a:cubicBezTo>
                  <a:cubicBezTo>
                    <a:pt x="1684496" y="160496"/>
                    <a:pt x="1684496" y="167164"/>
                    <a:pt x="1685449" y="179546"/>
                  </a:cubicBezTo>
                  <a:cubicBezTo>
                    <a:pt x="1684496" y="185261"/>
                    <a:pt x="1682591" y="191929"/>
                    <a:pt x="1681639" y="197644"/>
                  </a:cubicBezTo>
                  <a:cubicBezTo>
                    <a:pt x="1680686" y="195739"/>
                    <a:pt x="1680686" y="194786"/>
                    <a:pt x="1680686" y="192881"/>
                  </a:cubicBezTo>
                  <a:cubicBezTo>
                    <a:pt x="1681639" y="186214"/>
                    <a:pt x="1681639" y="180499"/>
                    <a:pt x="1681639" y="174784"/>
                  </a:cubicBezTo>
                  <a:cubicBezTo>
                    <a:pt x="1681639" y="162401"/>
                    <a:pt x="1682591" y="151924"/>
                    <a:pt x="1682591" y="143351"/>
                  </a:cubicBezTo>
                  <a:cubicBezTo>
                    <a:pt x="1682591" y="126206"/>
                    <a:pt x="1683544" y="115729"/>
                    <a:pt x="1683544" y="115729"/>
                  </a:cubicBezTo>
                  <a:cubicBezTo>
                    <a:pt x="1683544" y="115729"/>
                    <a:pt x="1681639" y="125254"/>
                    <a:pt x="1678781" y="143351"/>
                  </a:cubicBezTo>
                  <a:cubicBezTo>
                    <a:pt x="1677829" y="151924"/>
                    <a:pt x="1675924" y="162401"/>
                    <a:pt x="1674019" y="174784"/>
                  </a:cubicBezTo>
                  <a:cubicBezTo>
                    <a:pt x="1672114" y="187166"/>
                    <a:pt x="1669256" y="200501"/>
                    <a:pt x="1666399" y="215741"/>
                  </a:cubicBezTo>
                  <a:cubicBezTo>
                    <a:pt x="1665446" y="220504"/>
                    <a:pt x="1664494" y="226219"/>
                    <a:pt x="1663541" y="231934"/>
                  </a:cubicBezTo>
                  <a:cubicBezTo>
                    <a:pt x="1662589" y="228124"/>
                    <a:pt x="1661636" y="225266"/>
                    <a:pt x="1661636" y="225266"/>
                  </a:cubicBezTo>
                  <a:cubicBezTo>
                    <a:pt x="1661636" y="225266"/>
                    <a:pt x="1661636" y="229076"/>
                    <a:pt x="1662589" y="236696"/>
                  </a:cubicBezTo>
                  <a:cubicBezTo>
                    <a:pt x="1661636" y="242411"/>
                    <a:pt x="1660684" y="248126"/>
                    <a:pt x="1659731" y="253841"/>
                  </a:cubicBezTo>
                  <a:cubicBezTo>
                    <a:pt x="1659731" y="252889"/>
                    <a:pt x="1658779" y="251936"/>
                    <a:pt x="1658779" y="251936"/>
                  </a:cubicBezTo>
                  <a:cubicBezTo>
                    <a:pt x="1654969" y="240506"/>
                    <a:pt x="1650206" y="230981"/>
                    <a:pt x="1646396" y="223361"/>
                  </a:cubicBezTo>
                  <a:cubicBezTo>
                    <a:pt x="1645444" y="220504"/>
                    <a:pt x="1643539" y="218599"/>
                    <a:pt x="1642586" y="215741"/>
                  </a:cubicBezTo>
                  <a:cubicBezTo>
                    <a:pt x="1642586" y="210979"/>
                    <a:pt x="1642586" y="207169"/>
                    <a:pt x="1642586" y="202406"/>
                  </a:cubicBezTo>
                  <a:cubicBezTo>
                    <a:pt x="1641634" y="186214"/>
                    <a:pt x="1641634" y="170021"/>
                    <a:pt x="1640681" y="154781"/>
                  </a:cubicBezTo>
                  <a:cubicBezTo>
                    <a:pt x="1639729" y="139541"/>
                    <a:pt x="1637824" y="125254"/>
                    <a:pt x="1635919" y="111919"/>
                  </a:cubicBezTo>
                  <a:cubicBezTo>
                    <a:pt x="1630204" y="58579"/>
                    <a:pt x="1624489" y="23336"/>
                    <a:pt x="1624489" y="23336"/>
                  </a:cubicBezTo>
                  <a:cubicBezTo>
                    <a:pt x="1624489" y="23336"/>
                    <a:pt x="1623536" y="58579"/>
                    <a:pt x="1624489" y="111919"/>
                  </a:cubicBezTo>
                  <a:cubicBezTo>
                    <a:pt x="1624489" y="125254"/>
                    <a:pt x="1624489" y="139541"/>
                    <a:pt x="1625441" y="154781"/>
                  </a:cubicBezTo>
                  <a:cubicBezTo>
                    <a:pt x="1626394" y="170021"/>
                    <a:pt x="1624489" y="186214"/>
                    <a:pt x="1625441" y="202406"/>
                  </a:cubicBezTo>
                  <a:cubicBezTo>
                    <a:pt x="1625441" y="210026"/>
                    <a:pt x="1625441" y="217646"/>
                    <a:pt x="1625441" y="225266"/>
                  </a:cubicBezTo>
                  <a:cubicBezTo>
                    <a:pt x="1625441" y="227171"/>
                    <a:pt x="1625441" y="229076"/>
                    <a:pt x="1625441" y="230981"/>
                  </a:cubicBezTo>
                  <a:cubicBezTo>
                    <a:pt x="1624489" y="230029"/>
                    <a:pt x="1624489" y="228124"/>
                    <a:pt x="1623536" y="227171"/>
                  </a:cubicBezTo>
                  <a:cubicBezTo>
                    <a:pt x="1620679" y="211931"/>
                    <a:pt x="1619726" y="203359"/>
                    <a:pt x="1619726" y="203359"/>
                  </a:cubicBezTo>
                  <a:cubicBezTo>
                    <a:pt x="1619726" y="203359"/>
                    <a:pt x="1619726" y="208121"/>
                    <a:pt x="1619726" y="217646"/>
                  </a:cubicBezTo>
                  <a:cubicBezTo>
                    <a:pt x="1613059" y="201454"/>
                    <a:pt x="1608296" y="190976"/>
                    <a:pt x="1608296" y="190976"/>
                  </a:cubicBezTo>
                  <a:cubicBezTo>
                    <a:pt x="1608296" y="190976"/>
                    <a:pt x="1612106" y="207169"/>
                    <a:pt x="1619726" y="233839"/>
                  </a:cubicBezTo>
                  <a:cubicBezTo>
                    <a:pt x="1619726" y="236696"/>
                    <a:pt x="1619726" y="239554"/>
                    <a:pt x="1619726" y="242411"/>
                  </a:cubicBezTo>
                  <a:cubicBezTo>
                    <a:pt x="1615916" y="236696"/>
                    <a:pt x="1613059" y="233839"/>
                    <a:pt x="1613059" y="233839"/>
                  </a:cubicBezTo>
                  <a:cubicBezTo>
                    <a:pt x="1613059" y="233839"/>
                    <a:pt x="1614964" y="238601"/>
                    <a:pt x="1619726" y="247174"/>
                  </a:cubicBezTo>
                  <a:cubicBezTo>
                    <a:pt x="1616869" y="250984"/>
                    <a:pt x="1614011" y="256699"/>
                    <a:pt x="1610201" y="264319"/>
                  </a:cubicBezTo>
                  <a:cubicBezTo>
                    <a:pt x="1609249" y="266224"/>
                    <a:pt x="1608296" y="268129"/>
                    <a:pt x="1607344" y="270034"/>
                  </a:cubicBezTo>
                  <a:cubicBezTo>
                    <a:pt x="1607344" y="269081"/>
                    <a:pt x="1606391" y="269081"/>
                    <a:pt x="1606391" y="269081"/>
                  </a:cubicBezTo>
                  <a:cubicBezTo>
                    <a:pt x="1606391" y="269081"/>
                    <a:pt x="1606391" y="269081"/>
                    <a:pt x="1607344" y="270034"/>
                  </a:cubicBezTo>
                  <a:cubicBezTo>
                    <a:pt x="1605439" y="273844"/>
                    <a:pt x="1603534" y="277654"/>
                    <a:pt x="1601629" y="282416"/>
                  </a:cubicBezTo>
                  <a:cubicBezTo>
                    <a:pt x="1601629" y="277654"/>
                    <a:pt x="1600676" y="273844"/>
                    <a:pt x="1600676" y="269081"/>
                  </a:cubicBezTo>
                  <a:cubicBezTo>
                    <a:pt x="1598771" y="243364"/>
                    <a:pt x="1596866" y="221456"/>
                    <a:pt x="1595914" y="207169"/>
                  </a:cubicBezTo>
                  <a:cubicBezTo>
                    <a:pt x="1594961" y="191929"/>
                    <a:pt x="1594009" y="183356"/>
                    <a:pt x="1594009" y="183356"/>
                  </a:cubicBezTo>
                  <a:cubicBezTo>
                    <a:pt x="1594009" y="183356"/>
                    <a:pt x="1593056" y="191929"/>
                    <a:pt x="1592104" y="207169"/>
                  </a:cubicBezTo>
                  <a:cubicBezTo>
                    <a:pt x="1592104" y="212884"/>
                    <a:pt x="1591151" y="219551"/>
                    <a:pt x="1591151" y="227171"/>
                  </a:cubicBezTo>
                  <a:cubicBezTo>
                    <a:pt x="1589246" y="216694"/>
                    <a:pt x="1586389" y="207169"/>
                    <a:pt x="1583531" y="197644"/>
                  </a:cubicBezTo>
                  <a:cubicBezTo>
                    <a:pt x="1581626" y="190976"/>
                    <a:pt x="1579721" y="185261"/>
                    <a:pt x="1578769" y="179546"/>
                  </a:cubicBezTo>
                  <a:cubicBezTo>
                    <a:pt x="1576864" y="173831"/>
                    <a:pt x="1574959" y="168116"/>
                    <a:pt x="1573054" y="163354"/>
                  </a:cubicBezTo>
                  <a:cubicBezTo>
                    <a:pt x="1569244" y="152876"/>
                    <a:pt x="1566386" y="144304"/>
                    <a:pt x="1563529" y="137636"/>
                  </a:cubicBezTo>
                  <a:cubicBezTo>
                    <a:pt x="1556861" y="123349"/>
                    <a:pt x="1554004" y="115729"/>
                    <a:pt x="1554004" y="115729"/>
                  </a:cubicBezTo>
                  <a:cubicBezTo>
                    <a:pt x="1554004" y="115729"/>
                    <a:pt x="1555909" y="124301"/>
                    <a:pt x="1560671" y="138589"/>
                  </a:cubicBezTo>
                  <a:cubicBezTo>
                    <a:pt x="1562576" y="146209"/>
                    <a:pt x="1564481" y="154781"/>
                    <a:pt x="1567339" y="165259"/>
                  </a:cubicBezTo>
                  <a:cubicBezTo>
                    <a:pt x="1568291" y="170021"/>
                    <a:pt x="1569244" y="175736"/>
                    <a:pt x="1571149" y="181451"/>
                  </a:cubicBezTo>
                  <a:cubicBezTo>
                    <a:pt x="1572101" y="187166"/>
                    <a:pt x="1573054" y="192881"/>
                    <a:pt x="1574006" y="199549"/>
                  </a:cubicBezTo>
                  <a:cubicBezTo>
                    <a:pt x="1576864" y="211931"/>
                    <a:pt x="1577816" y="226219"/>
                    <a:pt x="1579721" y="240506"/>
                  </a:cubicBezTo>
                  <a:cubicBezTo>
                    <a:pt x="1581626" y="253841"/>
                    <a:pt x="1582579" y="269081"/>
                    <a:pt x="1584484" y="283369"/>
                  </a:cubicBezTo>
                  <a:cubicBezTo>
                    <a:pt x="1581626" y="274796"/>
                    <a:pt x="1579721" y="266224"/>
                    <a:pt x="1576864" y="258604"/>
                  </a:cubicBezTo>
                  <a:cubicBezTo>
                    <a:pt x="1575911" y="255746"/>
                    <a:pt x="1574959" y="252889"/>
                    <a:pt x="1573054" y="249079"/>
                  </a:cubicBezTo>
                  <a:cubicBezTo>
                    <a:pt x="1573054" y="249079"/>
                    <a:pt x="1573054" y="248126"/>
                    <a:pt x="1573054" y="247174"/>
                  </a:cubicBezTo>
                  <a:cubicBezTo>
                    <a:pt x="1573054" y="243364"/>
                    <a:pt x="1573054" y="238601"/>
                    <a:pt x="1572101" y="234791"/>
                  </a:cubicBezTo>
                  <a:cubicBezTo>
                    <a:pt x="1571149" y="221456"/>
                    <a:pt x="1569244" y="209074"/>
                    <a:pt x="1567339" y="198596"/>
                  </a:cubicBezTo>
                  <a:cubicBezTo>
                    <a:pt x="1566386" y="192881"/>
                    <a:pt x="1564481" y="188119"/>
                    <a:pt x="1563529" y="184309"/>
                  </a:cubicBezTo>
                  <a:cubicBezTo>
                    <a:pt x="1561624" y="179546"/>
                    <a:pt x="1560671" y="175736"/>
                    <a:pt x="1558766" y="171926"/>
                  </a:cubicBezTo>
                  <a:cubicBezTo>
                    <a:pt x="1555909" y="164306"/>
                    <a:pt x="1553051" y="159544"/>
                    <a:pt x="1550194" y="155734"/>
                  </a:cubicBezTo>
                  <a:cubicBezTo>
                    <a:pt x="1548289" y="151924"/>
                    <a:pt x="1546384" y="150019"/>
                    <a:pt x="1546384" y="150019"/>
                  </a:cubicBezTo>
                  <a:cubicBezTo>
                    <a:pt x="1546384" y="150019"/>
                    <a:pt x="1547336" y="151924"/>
                    <a:pt x="1549241" y="155734"/>
                  </a:cubicBezTo>
                  <a:cubicBezTo>
                    <a:pt x="1551146" y="159544"/>
                    <a:pt x="1553051" y="165259"/>
                    <a:pt x="1554956" y="171926"/>
                  </a:cubicBezTo>
                  <a:cubicBezTo>
                    <a:pt x="1555909" y="175736"/>
                    <a:pt x="1556861" y="179546"/>
                    <a:pt x="1557814" y="184309"/>
                  </a:cubicBezTo>
                  <a:cubicBezTo>
                    <a:pt x="1557814" y="189071"/>
                    <a:pt x="1558766" y="193834"/>
                    <a:pt x="1559719" y="198596"/>
                  </a:cubicBezTo>
                  <a:cubicBezTo>
                    <a:pt x="1559719" y="203359"/>
                    <a:pt x="1560671" y="208121"/>
                    <a:pt x="1560671" y="213836"/>
                  </a:cubicBezTo>
                  <a:cubicBezTo>
                    <a:pt x="1560671" y="214789"/>
                    <a:pt x="1560671" y="215741"/>
                    <a:pt x="1559719" y="216694"/>
                  </a:cubicBezTo>
                  <a:cubicBezTo>
                    <a:pt x="1558766" y="213836"/>
                    <a:pt x="1556861" y="210979"/>
                    <a:pt x="1555909" y="208121"/>
                  </a:cubicBezTo>
                  <a:cubicBezTo>
                    <a:pt x="1554004" y="203359"/>
                    <a:pt x="1551146" y="199549"/>
                    <a:pt x="1549241" y="194786"/>
                  </a:cubicBezTo>
                  <a:cubicBezTo>
                    <a:pt x="1545431" y="186214"/>
                    <a:pt x="1541621" y="179546"/>
                    <a:pt x="1537811" y="173831"/>
                  </a:cubicBezTo>
                  <a:cubicBezTo>
                    <a:pt x="1530191" y="162401"/>
                    <a:pt x="1526381" y="156686"/>
                    <a:pt x="1526381" y="156686"/>
                  </a:cubicBezTo>
                  <a:cubicBezTo>
                    <a:pt x="1526381" y="156686"/>
                    <a:pt x="1529239" y="163354"/>
                    <a:pt x="1534001" y="175736"/>
                  </a:cubicBezTo>
                  <a:cubicBezTo>
                    <a:pt x="1536859" y="181451"/>
                    <a:pt x="1539716" y="189071"/>
                    <a:pt x="1542574" y="197644"/>
                  </a:cubicBezTo>
                  <a:cubicBezTo>
                    <a:pt x="1543526" y="201454"/>
                    <a:pt x="1545431" y="205264"/>
                    <a:pt x="1546384" y="209074"/>
                  </a:cubicBezTo>
                  <a:cubicBezTo>
                    <a:pt x="1546384" y="208121"/>
                    <a:pt x="1545431" y="208121"/>
                    <a:pt x="1545431" y="208121"/>
                  </a:cubicBezTo>
                  <a:cubicBezTo>
                    <a:pt x="1545431" y="208121"/>
                    <a:pt x="1546384" y="209074"/>
                    <a:pt x="1546384" y="210979"/>
                  </a:cubicBezTo>
                  <a:cubicBezTo>
                    <a:pt x="1548289" y="215741"/>
                    <a:pt x="1549241" y="220504"/>
                    <a:pt x="1551146" y="226219"/>
                  </a:cubicBezTo>
                  <a:cubicBezTo>
                    <a:pt x="1552099" y="228124"/>
                    <a:pt x="1552099" y="229076"/>
                    <a:pt x="1552099" y="230981"/>
                  </a:cubicBezTo>
                  <a:cubicBezTo>
                    <a:pt x="1552099" y="232886"/>
                    <a:pt x="1553051" y="233839"/>
                    <a:pt x="1553051" y="235744"/>
                  </a:cubicBezTo>
                  <a:cubicBezTo>
                    <a:pt x="1553051" y="237649"/>
                    <a:pt x="1553051" y="239554"/>
                    <a:pt x="1554004" y="241459"/>
                  </a:cubicBezTo>
                  <a:cubicBezTo>
                    <a:pt x="1554004" y="242411"/>
                    <a:pt x="1554004" y="243364"/>
                    <a:pt x="1554004" y="244316"/>
                  </a:cubicBezTo>
                  <a:cubicBezTo>
                    <a:pt x="1554004" y="246221"/>
                    <a:pt x="1553051" y="248126"/>
                    <a:pt x="1553051" y="250031"/>
                  </a:cubicBezTo>
                  <a:cubicBezTo>
                    <a:pt x="1551146" y="253841"/>
                    <a:pt x="1549241" y="257651"/>
                    <a:pt x="1547336" y="263366"/>
                  </a:cubicBezTo>
                  <a:cubicBezTo>
                    <a:pt x="1545431" y="258604"/>
                    <a:pt x="1543526" y="254794"/>
                    <a:pt x="1542574" y="251936"/>
                  </a:cubicBezTo>
                  <a:cubicBezTo>
                    <a:pt x="1542574" y="249079"/>
                    <a:pt x="1542574" y="245269"/>
                    <a:pt x="1542574" y="243364"/>
                  </a:cubicBezTo>
                  <a:cubicBezTo>
                    <a:pt x="1542574" y="230029"/>
                    <a:pt x="1542574" y="222409"/>
                    <a:pt x="1542574" y="222409"/>
                  </a:cubicBezTo>
                  <a:cubicBezTo>
                    <a:pt x="1542574" y="222409"/>
                    <a:pt x="1541621" y="230029"/>
                    <a:pt x="1538764" y="243364"/>
                  </a:cubicBezTo>
                  <a:cubicBezTo>
                    <a:pt x="1538764" y="243364"/>
                    <a:pt x="1538764" y="243364"/>
                    <a:pt x="1538764" y="243364"/>
                  </a:cubicBezTo>
                  <a:cubicBezTo>
                    <a:pt x="1534001" y="232886"/>
                    <a:pt x="1531144" y="226219"/>
                    <a:pt x="1531144" y="226219"/>
                  </a:cubicBezTo>
                  <a:cubicBezTo>
                    <a:pt x="1531144" y="226219"/>
                    <a:pt x="1533049" y="234791"/>
                    <a:pt x="1537811" y="250031"/>
                  </a:cubicBezTo>
                  <a:cubicBezTo>
                    <a:pt x="1537811" y="252889"/>
                    <a:pt x="1536859" y="255746"/>
                    <a:pt x="1536859" y="258604"/>
                  </a:cubicBezTo>
                  <a:cubicBezTo>
                    <a:pt x="1534954" y="251936"/>
                    <a:pt x="1533049" y="245269"/>
                    <a:pt x="1531144" y="239554"/>
                  </a:cubicBezTo>
                  <a:cubicBezTo>
                    <a:pt x="1529239" y="232886"/>
                    <a:pt x="1527334" y="227171"/>
                    <a:pt x="1525429" y="220504"/>
                  </a:cubicBezTo>
                  <a:cubicBezTo>
                    <a:pt x="1524476" y="217646"/>
                    <a:pt x="1523524" y="214789"/>
                    <a:pt x="1521619" y="211931"/>
                  </a:cubicBezTo>
                  <a:cubicBezTo>
                    <a:pt x="1518761" y="173831"/>
                    <a:pt x="1515904" y="150019"/>
                    <a:pt x="1515904" y="150019"/>
                  </a:cubicBezTo>
                  <a:cubicBezTo>
                    <a:pt x="1515904" y="150019"/>
                    <a:pt x="1514951" y="166211"/>
                    <a:pt x="1513046" y="192881"/>
                  </a:cubicBezTo>
                  <a:cubicBezTo>
                    <a:pt x="1510189" y="187166"/>
                    <a:pt x="1508284" y="182404"/>
                    <a:pt x="1506379" y="177641"/>
                  </a:cubicBezTo>
                  <a:cubicBezTo>
                    <a:pt x="1499711" y="163354"/>
                    <a:pt x="1495901" y="154781"/>
                    <a:pt x="1495901" y="154781"/>
                  </a:cubicBezTo>
                  <a:cubicBezTo>
                    <a:pt x="1495901" y="154781"/>
                    <a:pt x="1497806" y="163354"/>
                    <a:pt x="1502569" y="178594"/>
                  </a:cubicBezTo>
                  <a:cubicBezTo>
                    <a:pt x="1503521" y="182404"/>
                    <a:pt x="1504474" y="186214"/>
                    <a:pt x="1505426" y="190024"/>
                  </a:cubicBezTo>
                  <a:cubicBezTo>
                    <a:pt x="1505426" y="189071"/>
                    <a:pt x="1504474" y="189071"/>
                    <a:pt x="1504474" y="189071"/>
                  </a:cubicBezTo>
                  <a:cubicBezTo>
                    <a:pt x="1504474" y="189071"/>
                    <a:pt x="1506379" y="196691"/>
                    <a:pt x="1510189" y="210026"/>
                  </a:cubicBezTo>
                  <a:cubicBezTo>
                    <a:pt x="1510189" y="210979"/>
                    <a:pt x="1511141" y="212884"/>
                    <a:pt x="1511141" y="213836"/>
                  </a:cubicBezTo>
                  <a:cubicBezTo>
                    <a:pt x="1511141" y="220504"/>
                    <a:pt x="1510189" y="227171"/>
                    <a:pt x="1510189" y="233839"/>
                  </a:cubicBezTo>
                  <a:cubicBezTo>
                    <a:pt x="1510189" y="241459"/>
                    <a:pt x="1509236" y="250031"/>
                    <a:pt x="1509236" y="258604"/>
                  </a:cubicBezTo>
                  <a:cubicBezTo>
                    <a:pt x="1503521" y="241459"/>
                    <a:pt x="1498759" y="230981"/>
                    <a:pt x="1498759" y="230981"/>
                  </a:cubicBezTo>
                  <a:cubicBezTo>
                    <a:pt x="1498759" y="230981"/>
                    <a:pt x="1501616" y="248126"/>
                    <a:pt x="1508284" y="275749"/>
                  </a:cubicBezTo>
                  <a:cubicBezTo>
                    <a:pt x="1508284" y="279559"/>
                    <a:pt x="1508284" y="283369"/>
                    <a:pt x="1507331" y="288131"/>
                  </a:cubicBezTo>
                  <a:cubicBezTo>
                    <a:pt x="1506379" y="290036"/>
                    <a:pt x="1505426" y="290989"/>
                    <a:pt x="1504474" y="292894"/>
                  </a:cubicBezTo>
                  <a:cubicBezTo>
                    <a:pt x="1503521" y="294799"/>
                    <a:pt x="1501616" y="296704"/>
                    <a:pt x="1500664" y="298609"/>
                  </a:cubicBezTo>
                  <a:cubicBezTo>
                    <a:pt x="1497806" y="287179"/>
                    <a:pt x="1495901" y="275749"/>
                    <a:pt x="1493044" y="266224"/>
                  </a:cubicBezTo>
                  <a:cubicBezTo>
                    <a:pt x="1495901" y="253841"/>
                    <a:pt x="1497806" y="246221"/>
                    <a:pt x="1497806" y="246221"/>
                  </a:cubicBezTo>
                  <a:cubicBezTo>
                    <a:pt x="1497806" y="246221"/>
                    <a:pt x="1495901" y="251936"/>
                    <a:pt x="1491139" y="260509"/>
                  </a:cubicBezTo>
                  <a:cubicBezTo>
                    <a:pt x="1491139" y="260509"/>
                    <a:pt x="1491139" y="259556"/>
                    <a:pt x="1491139" y="259556"/>
                  </a:cubicBezTo>
                  <a:cubicBezTo>
                    <a:pt x="1491139" y="253841"/>
                    <a:pt x="1490186" y="249079"/>
                    <a:pt x="1490186" y="244316"/>
                  </a:cubicBezTo>
                  <a:cubicBezTo>
                    <a:pt x="1490186" y="242411"/>
                    <a:pt x="1490186" y="240506"/>
                    <a:pt x="1489234" y="238601"/>
                  </a:cubicBezTo>
                  <a:cubicBezTo>
                    <a:pt x="1489234" y="237649"/>
                    <a:pt x="1489234" y="237649"/>
                    <a:pt x="1489234" y="237649"/>
                  </a:cubicBezTo>
                  <a:cubicBezTo>
                    <a:pt x="1489234" y="237649"/>
                    <a:pt x="1489234" y="237649"/>
                    <a:pt x="1489234" y="238601"/>
                  </a:cubicBezTo>
                  <a:cubicBezTo>
                    <a:pt x="1488281" y="230981"/>
                    <a:pt x="1488281" y="225266"/>
                    <a:pt x="1486376" y="219551"/>
                  </a:cubicBezTo>
                  <a:cubicBezTo>
                    <a:pt x="1483519" y="206216"/>
                    <a:pt x="1482566" y="198596"/>
                    <a:pt x="1482566" y="198596"/>
                  </a:cubicBezTo>
                  <a:cubicBezTo>
                    <a:pt x="1482566" y="198596"/>
                    <a:pt x="1482566" y="206216"/>
                    <a:pt x="1482566" y="220504"/>
                  </a:cubicBezTo>
                  <a:cubicBezTo>
                    <a:pt x="1482566" y="222409"/>
                    <a:pt x="1482566" y="225266"/>
                    <a:pt x="1482566" y="228124"/>
                  </a:cubicBezTo>
                  <a:cubicBezTo>
                    <a:pt x="1476851" y="206216"/>
                    <a:pt x="1473041" y="193834"/>
                    <a:pt x="1473041" y="193834"/>
                  </a:cubicBezTo>
                  <a:cubicBezTo>
                    <a:pt x="1473041" y="193834"/>
                    <a:pt x="1474946" y="220504"/>
                    <a:pt x="1479709" y="259556"/>
                  </a:cubicBezTo>
                  <a:cubicBezTo>
                    <a:pt x="1479709" y="260509"/>
                    <a:pt x="1478756" y="261461"/>
                    <a:pt x="1478756" y="262414"/>
                  </a:cubicBezTo>
                  <a:cubicBezTo>
                    <a:pt x="1477804" y="263366"/>
                    <a:pt x="1477804" y="265271"/>
                    <a:pt x="1476851" y="266224"/>
                  </a:cubicBezTo>
                  <a:cubicBezTo>
                    <a:pt x="1476851" y="263366"/>
                    <a:pt x="1475899" y="260509"/>
                    <a:pt x="1475899" y="257651"/>
                  </a:cubicBezTo>
                  <a:cubicBezTo>
                    <a:pt x="1473994" y="244316"/>
                    <a:pt x="1473041" y="232886"/>
                    <a:pt x="1471136" y="221456"/>
                  </a:cubicBezTo>
                  <a:cubicBezTo>
                    <a:pt x="1469231" y="210979"/>
                    <a:pt x="1468279" y="201454"/>
                    <a:pt x="1466374" y="193834"/>
                  </a:cubicBezTo>
                  <a:cubicBezTo>
                    <a:pt x="1462564" y="178594"/>
                    <a:pt x="1460659" y="170021"/>
                    <a:pt x="1460659" y="170021"/>
                  </a:cubicBezTo>
                  <a:cubicBezTo>
                    <a:pt x="1460659" y="170021"/>
                    <a:pt x="1461611" y="178594"/>
                    <a:pt x="1462564" y="193834"/>
                  </a:cubicBezTo>
                  <a:cubicBezTo>
                    <a:pt x="1463516" y="201454"/>
                    <a:pt x="1463516" y="210979"/>
                    <a:pt x="1464469" y="221456"/>
                  </a:cubicBezTo>
                  <a:cubicBezTo>
                    <a:pt x="1465421" y="231934"/>
                    <a:pt x="1465421" y="244316"/>
                    <a:pt x="1465421" y="257651"/>
                  </a:cubicBezTo>
                  <a:cubicBezTo>
                    <a:pt x="1465421" y="263366"/>
                    <a:pt x="1465421" y="269081"/>
                    <a:pt x="1465421" y="275749"/>
                  </a:cubicBezTo>
                  <a:cubicBezTo>
                    <a:pt x="1462564" y="265271"/>
                    <a:pt x="1458754" y="254794"/>
                    <a:pt x="1455896" y="246221"/>
                  </a:cubicBezTo>
                  <a:cubicBezTo>
                    <a:pt x="1453039" y="235744"/>
                    <a:pt x="1450181" y="226219"/>
                    <a:pt x="1447324" y="218599"/>
                  </a:cubicBezTo>
                  <a:cubicBezTo>
                    <a:pt x="1442561" y="203359"/>
                    <a:pt x="1439704" y="194786"/>
                    <a:pt x="1439704" y="194786"/>
                  </a:cubicBezTo>
                  <a:cubicBezTo>
                    <a:pt x="1439704" y="194786"/>
                    <a:pt x="1440656" y="202406"/>
                    <a:pt x="1442561" y="215741"/>
                  </a:cubicBezTo>
                  <a:cubicBezTo>
                    <a:pt x="1439704" y="203359"/>
                    <a:pt x="1437799" y="193834"/>
                    <a:pt x="1435894" y="185261"/>
                  </a:cubicBezTo>
                  <a:cubicBezTo>
                    <a:pt x="1435894" y="169069"/>
                    <a:pt x="1435894" y="159544"/>
                    <a:pt x="1435894" y="159544"/>
                  </a:cubicBezTo>
                  <a:cubicBezTo>
                    <a:pt x="1435894" y="159544"/>
                    <a:pt x="1434941" y="164306"/>
                    <a:pt x="1433036" y="173831"/>
                  </a:cubicBezTo>
                  <a:cubicBezTo>
                    <a:pt x="1431131" y="165259"/>
                    <a:pt x="1430179" y="160496"/>
                    <a:pt x="1430179" y="160496"/>
                  </a:cubicBezTo>
                  <a:cubicBezTo>
                    <a:pt x="1430179" y="160496"/>
                    <a:pt x="1430179" y="162401"/>
                    <a:pt x="1430179" y="166211"/>
                  </a:cubicBezTo>
                  <a:cubicBezTo>
                    <a:pt x="1428274" y="158591"/>
                    <a:pt x="1427321" y="151924"/>
                    <a:pt x="1425416" y="147161"/>
                  </a:cubicBezTo>
                  <a:cubicBezTo>
                    <a:pt x="1421606" y="134779"/>
                    <a:pt x="1418749" y="127159"/>
                    <a:pt x="1418749" y="127159"/>
                  </a:cubicBezTo>
                  <a:cubicBezTo>
                    <a:pt x="1418749" y="127159"/>
                    <a:pt x="1419701" y="134779"/>
                    <a:pt x="1421606" y="148114"/>
                  </a:cubicBezTo>
                  <a:cubicBezTo>
                    <a:pt x="1422559" y="154781"/>
                    <a:pt x="1423511" y="162401"/>
                    <a:pt x="1423511" y="171926"/>
                  </a:cubicBezTo>
                  <a:cubicBezTo>
                    <a:pt x="1424464" y="181451"/>
                    <a:pt x="1424464" y="190976"/>
                    <a:pt x="1425416" y="202406"/>
                  </a:cubicBezTo>
                  <a:cubicBezTo>
                    <a:pt x="1425416" y="208121"/>
                    <a:pt x="1426369" y="212884"/>
                    <a:pt x="1426369" y="218599"/>
                  </a:cubicBezTo>
                  <a:cubicBezTo>
                    <a:pt x="1425416" y="224314"/>
                    <a:pt x="1424464" y="230029"/>
                    <a:pt x="1424464" y="235744"/>
                  </a:cubicBezTo>
                  <a:cubicBezTo>
                    <a:pt x="1423511" y="231934"/>
                    <a:pt x="1422559" y="229076"/>
                    <a:pt x="1421606" y="226219"/>
                  </a:cubicBezTo>
                  <a:cubicBezTo>
                    <a:pt x="1419701" y="219551"/>
                    <a:pt x="1416844" y="214789"/>
                    <a:pt x="1415891" y="210026"/>
                  </a:cubicBezTo>
                  <a:cubicBezTo>
                    <a:pt x="1412081" y="201454"/>
                    <a:pt x="1410176" y="195739"/>
                    <a:pt x="1410176" y="195739"/>
                  </a:cubicBezTo>
                  <a:cubicBezTo>
                    <a:pt x="1410176" y="195739"/>
                    <a:pt x="1411129" y="201454"/>
                    <a:pt x="1412081" y="210979"/>
                  </a:cubicBezTo>
                  <a:cubicBezTo>
                    <a:pt x="1413034" y="215741"/>
                    <a:pt x="1413986" y="221456"/>
                    <a:pt x="1414939" y="228124"/>
                  </a:cubicBezTo>
                  <a:cubicBezTo>
                    <a:pt x="1415891" y="234791"/>
                    <a:pt x="1416844" y="241459"/>
                    <a:pt x="1416844" y="250031"/>
                  </a:cubicBezTo>
                  <a:cubicBezTo>
                    <a:pt x="1416844" y="255746"/>
                    <a:pt x="1417796" y="261461"/>
                    <a:pt x="1418749" y="268129"/>
                  </a:cubicBezTo>
                  <a:cubicBezTo>
                    <a:pt x="1416844" y="270986"/>
                    <a:pt x="1414939" y="273844"/>
                    <a:pt x="1413034" y="277654"/>
                  </a:cubicBezTo>
                  <a:cubicBezTo>
                    <a:pt x="1412081" y="275749"/>
                    <a:pt x="1412081" y="273844"/>
                    <a:pt x="1411129" y="271939"/>
                  </a:cubicBezTo>
                  <a:cubicBezTo>
                    <a:pt x="1406366" y="237649"/>
                    <a:pt x="1401604" y="215741"/>
                    <a:pt x="1401604" y="215741"/>
                  </a:cubicBezTo>
                  <a:cubicBezTo>
                    <a:pt x="1401604" y="215741"/>
                    <a:pt x="1401604" y="226219"/>
                    <a:pt x="1400651" y="243364"/>
                  </a:cubicBezTo>
                  <a:cubicBezTo>
                    <a:pt x="1397794" y="233839"/>
                    <a:pt x="1394936" y="226219"/>
                    <a:pt x="1392079" y="219551"/>
                  </a:cubicBezTo>
                  <a:cubicBezTo>
                    <a:pt x="1392079" y="217646"/>
                    <a:pt x="1393031" y="215741"/>
                    <a:pt x="1393031" y="213836"/>
                  </a:cubicBezTo>
                  <a:cubicBezTo>
                    <a:pt x="1393984" y="212884"/>
                    <a:pt x="1394936" y="211931"/>
                    <a:pt x="1395889" y="210979"/>
                  </a:cubicBezTo>
                  <a:cubicBezTo>
                    <a:pt x="1399699" y="207169"/>
                    <a:pt x="1400651" y="205264"/>
                    <a:pt x="1400651" y="205264"/>
                  </a:cubicBezTo>
                  <a:cubicBezTo>
                    <a:pt x="1400651" y="205264"/>
                    <a:pt x="1398746" y="207169"/>
                    <a:pt x="1394936" y="210026"/>
                  </a:cubicBezTo>
                  <a:cubicBezTo>
                    <a:pt x="1394936" y="210026"/>
                    <a:pt x="1393984" y="210979"/>
                    <a:pt x="1393031" y="210979"/>
                  </a:cubicBezTo>
                  <a:cubicBezTo>
                    <a:pt x="1393984" y="205264"/>
                    <a:pt x="1394936" y="202406"/>
                    <a:pt x="1394936" y="202406"/>
                  </a:cubicBezTo>
                  <a:cubicBezTo>
                    <a:pt x="1394936" y="202406"/>
                    <a:pt x="1393031" y="206216"/>
                    <a:pt x="1391126" y="212884"/>
                  </a:cubicBezTo>
                  <a:cubicBezTo>
                    <a:pt x="1391126" y="212884"/>
                    <a:pt x="1390174" y="213836"/>
                    <a:pt x="1390174" y="213836"/>
                  </a:cubicBezTo>
                  <a:cubicBezTo>
                    <a:pt x="1386364" y="204311"/>
                    <a:pt x="1384459" y="199549"/>
                    <a:pt x="1384459" y="199549"/>
                  </a:cubicBezTo>
                  <a:cubicBezTo>
                    <a:pt x="1384459" y="199549"/>
                    <a:pt x="1385411" y="205264"/>
                    <a:pt x="1387316" y="215741"/>
                  </a:cubicBezTo>
                  <a:cubicBezTo>
                    <a:pt x="1384459" y="218599"/>
                    <a:pt x="1382554" y="220504"/>
                    <a:pt x="1378744" y="224314"/>
                  </a:cubicBezTo>
                  <a:cubicBezTo>
                    <a:pt x="1374934" y="229076"/>
                    <a:pt x="1371124" y="233839"/>
                    <a:pt x="1367314" y="240506"/>
                  </a:cubicBezTo>
                  <a:cubicBezTo>
                    <a:pt x="1363504" y="230029"/>
                    <a:pt x="1358741" y="219551"/>
                    <a:pt x="1354931" y="209074"/>
                  </a:cubicBezTo>
                  <a:cubicBezTo>
                    <a:pt x="1354931" y="199549"/>
                    <a:pt x="1354931" y="191929"/>
                    <a:pt x="1354931" y="185261"/>
                  </a:cubicBezTo>
                  <a:cubicBezTo>
                    <a:pt x="1354931" y="167164"/>
                    <a:pt x="1354931" y="157639"/>
                    <a:pt x="1354931" y="157639"/>
                  </a:cubicBezTo>
                  <a:cubicBezTo>
                    <a:pt x="1354931" y="157639"/>
                    <a:pt x="1353026" y="168116"/>
                    <a:pt x="1351121" y="185261"/>
                  </a:cubicBezTo>
                  <a:cubicBezTo>
                    <a:pt x="1350169" y="189071"/>
                    <a:pt x="1350169" y="192881"/>
                    <a:pt x="1349216" y="197644"/>
                  </a:cubicBezTo>
                  <a:cubicBezTo>
                    <a:pt x="1347311" y="193834"/>
                    <a:pt x="1345406" y="190024"/>
                    <a:pt x="1343501" y="186214"/>
                  </a:cubicBezTo>
                  <a:cubicBezTo>
                    <a:pt x="1343501" y="181451"/>
                    <a:pt x="1344454" y="175736"/>
                    <a:pt x="1344454" y="171926"/>
                  </a:cubicBezTo>
                  <a:cubicBezTo>
                    <a:pt x="1344454" y="166211"/>
                    <a:pt x="1344454" y="161449"/>
                    <a:pt x="1344454" y="157639"/>
                  </a:cubicBezTo>
                  <a:cubicBezTo>
                    <a:pt x="1344454" y="151924"/>
                    <a:pt x="1345406" y="147161"/>
                    <a:pt x="1345406" y="142399"/>
                  </a:cubicBezTo>
                  <a:cubicBezTo>
                    <a:pt x="1346359" y="129064"/>
                    <a:pt x="1346359" y="120491"/>
                    <a:pt x="1346359" y="120491"/>
                  </a:cubicBezTo>
                  <a:cubicBezTo>
                    <a:pt x="1346359" y="120491"/>
                    <a:pt x="1344454" y="128111"/>
                    <a:pt x="1341596" y="141446"/>
                  </a:cubicBezTo>
                  <a:cubicBezTo>
                    <a:pt x="1340644" y="148114"/>
                    <a:pt x="1338739" y="156686"/>
                    <a:pt x="1336834" y="166211"/>
                  </a:cubicBezTo>
                  <a:cubicBezTo>
                    <a:pt x="1336834" y="167164"/>
                    <a:pt x="1336834" y="168116"/>
                    <a:pt x="1335881" y="169069"/>
                  </a:cubicBezTo>
                  <a:cubicBezTo>
                    <a:pt x="1333024" y="162401"/>
                    <a:pt x="1330166" y="156686"/>
                    <a:pt x="1327309" y="150971"/>
                  </a:cubicBezTo>
                  <a:cubicBezTo>
                    <a:pt x="1299686" y="91916"/>
                    <a:pt x="1280636" y="53816"/>
                    <a:pt x="1280636" y="53816"/>
                  </a:cubicBezTo>
                  <a:cubicBezTo>
                    <a:pt x="1280636" y="53816"/>
                    <a:pt x="1293971" y="94774"/>
                    <a:pt x="1317784" y="155734"/>
                  </a:cubicBezTo>
                  <a:cubicBezTo>
                    <a:pt x="1322546" y="168116"/>
                    <a:pt x="1327309" y="180499"/>
                    <a:pt x="1332071" y="193834"/>
                  </a:cubicBezTo>
                  <a:cubicBezTo>
                    <a:pt x="1332071" y="195739"/>
                    <a:pt x="1332071" y="196691"/>
                    <a:pt x="1331119" y="197644"/>
                  </a:cubicBezTo>
                  <a:cubicBezTo>
                    <a:pt x="1329214" y="209074"/>
                    <a:pt x="1327309" y="222409"/>
                    <a:pt x="1326356" y="235744"/>
                  </a:cubicBezTo>
                  <a:cubicBezTo>
                    <a:pt x="1324451" y="249079"/>
                    <a:pt x="1323499" y="263366"/>
                    <a:pt x="1321594" y="277654"/>
                  </a:cubicBezTo>
                  <a:cubicBezTo>
                    <a:pt x="1321594" y="283369"/>
                    <a:pt x="1320641" y="288131"/>
                    <a:pt x="1319689" y="293846"/>
                  </a:cubicBezTo>
                  <a:cubicBezTo>
                    <a:pt x="1318736" y="292894"/>
                    <a:pt x="1318736" y="291941"/>
                    <a:pt x="1317784" y="290989"/>
                  </a:cubicBezTo>
                  <a:cubicBezTo>
                    <a:pt x="1317784" y="289084"/>
                    <a:pt x="1317784" y="289084"/>
                    <a:pt x="1317784" y="289084"/>
                  </a:cubicBezTo>
                  <a:cubicBezTo>
                    <a:pt x="1317784" y="289084"/>
                    <a:pt x="1317784" y="290036"/>
                    <a:pt x="1316831" y="290989"/>
                  </a:cubicBezTo>
                  <a:cubicBezTo>
                    <a:pt x="1316831" y="290036"/>
                    <a:pt x="1315879" y="289084"/>
                    <a:pt x="1315879" y="288131"/>
                  </a:cubicBezTo>
                  <a:cubicBezTo>
                    <a:pt x="1314926" y="287179"/>
                    <a:pt x="1314926" y="286226"/>
                    <a:pt x="1313974" y="285274"/>
                  </a:cubicBezTo>
                  <a:cubicBezTo>
                    <a:pt x="1315879" y="259556"/>
                    <a:pt x="1316831" y="244316"/>
                    <a:pt x="1316831" y="244316"/>
                  </a:cubicBezTo>
                  <a:cubicBezTo>
                    <a:pt x="1316831" y="244316"/>
                    <a:pt x="1313974" y="256699"/>
                    <a:pt x="1309211" y="277654"/>
                  </a:cubicBezTo>
                  <a:cubicBezTo>
                    <a:pt x="1305401" y="271939"/>
                    <a:pt x="1302544" y="266224"/>
                    <a:pt x="1298734" y="260509"/>
                  </a:cubicBezTo>
                  <a:cubicBezTo>
                    <a:pt x="1304449" y="235744"/>
                    <a:pt x="1310164" y="213836"/>
                    <a:pt x="1313974" y="199549"/>
                  </a:cubicBezTo>
                  <a:cubicBezTo>
                    <a:pt x="1317784" y="182404"/>
                    <a:pt x="1319689" y="172879"/>
                    <a:pt x="1319689" y="172879"/>
                  </a:cubicBezTo>
                  <a:cubicBezTo>
                    <a:pt x="1319689" y="172879"/>
                    <a:pt x="1307306" y="202406"/>
                    <a:pt x="1291114" y="249079"/>
                  </a:cubicBezTo>
                  <a:cubicBezTo>
                    <a:pt x="1287304" y="243364"/>
                    <a:pt x="1284446" y="238601"/>
                    <a:pt x="1281589" y="234791"/>
                  </a:cubicBezTo>
                  <a:cubicBezTo>
                    <a:pt x="1273016" y="222409"/>
                    <a:pt x="1267301" y="215741"/>
                    <a:pt x="1267301" y="215741"/>
                  </a:cubicBezTo>
                  <a:cubicBezTo>
                    <a:pt x="1267301" y="215741"/>
                    <a:pt x="1270159" y="222409"/>
                    <a:pt x="1275874" y="232886"/>
                  </a:cubicBezTo>
                  <a:cubicBezTo>
                    <a:pt x="1274921" y="234791"/>
                    <a:pt x="1273969" y="238601"/>
                    <a:pt x="1272064" y="243364"/>
                  </a:cubicBezTo>
                  <a:cubicBezTo>
                    <a:pt x="1268254" y="237649"/>
                    <a:pt x="1264444" y="231934"/>
                    <a:pt x="1261586" y="227171"/>
                  </a:cubicBezTo>
                  <a:cubicBezTo>
                    <a:pt x="1257776" y="221456"/>
                    <a:pt x="1253014" y="215741"/>
                    <a:pt x="1249204" y="210979"/>
                  </a:cubicBezTo>
                  <a:cubicBezTo>
                    <a:pt x="1248251" y="210026"/>
                    <a:pt x="1248251" y="209074"/>
                    <a:pt x="1247299" y="208121"/>
                  </a:cubicBezTo>
                  <a:cubicBezTo>
                    <a:pt x="1250156" y="203359"/>
                    <a:pt x="1251109" y="199549"/>
                    <a:pt x="1251109" y="199549"/>
                  </a:cubicBezTo>
                  <a:cubicBezTo>
                    <a:pt x="1251109" y="199549"/>
                    <a:pt x="1249204" y="202406"/>
                    <a:pt x="1246346" y="206216"/>
                  </a:cubicBezTo>
                  <a:cubicBezTo>
                    <a:pt x="1239679" y="197644"/>
                    <a:pt x="1233964" y="190024"/>
                    <a:pt x="1229201" y="184309"/>
                  </a:cubicBezTo>
                  <a:cubicBezTo>
                    <a:pt x="1217771" y="170974"/>
                    <a:pt x="1211104" y="162401"/>
                    <a:pt x="1211104" y="162401"/>
                  </a:cubicBezTo>
                  <a:cubicBezTo>
                    <a:pt x="1211104" y="162401"/>
                    <a:pt x="1216819" y="170974"/>
                    <a:pt x="1226344" y="186214"/>
                  </a:cubicBezTo>
                  <a:cubicBezTo>
                    <a:pt x="1231106" y="192881"/>
                    <a:pt x="1235869" y="202406"/>
                    <a:pt x="1242536" y="211931"/>
                  </a:cubicBezTo>
                  <a:cubicBezTo>
                    <a:pt x="1240631" y="214789"/>
                    <a:pt x="1238726" y="217646"/>
                    <a:pt x="1236821" y="220504"/>
                  </a:cubicBezTo>
                  <a:cubicBezTo>
                    <a:pt x="1235869" y="222409"/>
                    <a:pt x="1234916" y="224314"/>
                    <a:pt x="1233011" y="226219"/>
                  </a:cubicBezTo>
                  <a:cubicBezTo>
                    <a:pt x="1233011" y="221456"/>
                    <a:pt x="1232059" y="217646"/>
                    <a:pt x="1231106" y="212884"/>
                  </a:cubicBezTo>
                  <a:cubicBezTo>
                    <a:pt x="1231106" y="211931"/>
                    <a:pt x="1230154" y="210026"/>
                    <a:pt x="1228249" y="209074"/>
                  </a:cubicBezTo>
                  <a:cubicBezTo>
                    <a:pt x="1228249" y="209074"/>
                    <a:pt x="1227296" y="209074"/>
                    <a:pt x="1226344" y="209074"/>
                  </a:cubicBezTo>
                  <a:cubicBezTo>
                    <a:pt x="1225391" y="206216"/>
                    <a:pt x="1224439" y="202406"/>
                    <a:pt x="1223486" y="199549"/>
                  </a:cubicBezTo>
                  <a:cubicBezTo>
                    <a:pt x="1218724" y="187166"/>
                    <a:pt x="1215866" y="179546"/>
                    <a:pt x="1215866" y="179546"/>
                  </a:cubicBezTo>
                  <a:cubicBezTo>
                    <a:pt x="1215866" y="179546"/>
                    <a:pt x="1216819" y="187166"/>
                    <a:pt x="1219676" y="200501"/>
                  </a:cubicBezTo>
                  <a:cubicBezTo>
                    <a:pt x="1220629" y="204311"/>
                    <a:pt x="1220629" y="208121"/>
                    <a:pt x="1221581" y="211931"/>
                  </a:cubicBezTo>
                  <a:cubicBezTo>
                    <a:pt x="1221581" y="212884"/>
                    <a:pt x="1220629" y="212884"/>
                    <a:pt x="1220629" y="213836"/>
                  </a:cubicBezTo>
                  <a:cubicBezTo>
                    <a:pt x="1214914" y="208121"/>
                    <a:pt x="1211104" y="203359"/>
                    <a:pt x="1207294" y="200501"/>
                  </a:cubicBezTo>
                  <a:cubicBezTo>
                    <a:pt x="1203484" y="197644"/>
                    <a:pt x="1201579" y="195739"/>
                    <a:pt x="1201579" y="195739"/>
                  </a:cubicBezTo>
                  <a:cubicBezTo>
                    <a:pt x="1201579" y="195739"/>
                    <a:pt x="1203484" y="197644"/>
                    <a:pt x="1206341" y="201454"/>
                  </a:cubicBezTo>
                  <a:cubicBezTo>
                    <a:pt x="1209199" y="205264"/>
                    <a:pt x="1213009" y="210979"/>
                    <a:pt x="1217771" y="217646"/>
                  </a:cubicBezTo>
                  <a:lnTo>
                    <a:pt x="1217771" y="217646"/>
                  </a:lnTo>
                  <a:cubicBezTo>
                    <a:pt x="1216819" y="222409"/>
                    <a:pt x="1216819" y="227171"/>
                    <a:pt x="1216819" y="231934"/>
                  </a:cubicBezTo>
                  <a:cubicBezTo>
                    <a:pt x="1207294" y="223361"/>
                    <a:pt x="1202531" y="219551"/>
                    <a:pt x="1202531" y="219551"/>
                  </a:cubicBezTo>
                  <a:cubicBezTo>
                    <a:pt x="1202531" y="219551"/>
                    <a:pt x="1207294" y="226219"/>
                    <a:pt x="1215866" y="236696"/>
                  </a:cubicBezTo>
                  <a:cubicBezTo>
                    <a:pt x="1215866" y="240506"/>
                    <a:pt x="1214914" y="245269"/>
                    <a:pt x="1214914" y="249079"/>
                  </a:cubicBezTo>
                  <a:cubicBezTo>
                    <a:pt x="1214914" y="250984"/>
                    <a:pt x="1214914" y="252889"/>
                    <a:pt x="1214914" y="255746"/>
                  </a:cubicBezTo>
                  <a:cubicBezTo>
                    <a:pt x="1214914" y="253841"/>
                    <a:pt x="1213961" y="252889"/>
                    <a:pt x="1213961" y="250984"/>
                  </a:cubicBezTo>
                  <a:cubicBezTo>
                    <a:pt x="1213961" y="250984"/>
                    <a:pt x="1213961" y="250031"/>
                    <a:pt x="1213961" y="250031"/>
                  </a:cubicBezTo>
                  <a:cubicBezTo>
                    <a:pt x="1213961" y="249079"/>
                    <a:pt x="1214914" y="249079"/>
                    <a:pt x="1214914" y="249079"/>
                  </a:cubicBezTo>
                  <a:cubicBezTo>
                    <a:pt x="1214914" y="249079"/>
                    <a:pt x="1214914" y="249079"/>
                    <a:pt x="1213961" y="250031"/>
                  </a:cubicBezTo>
                  <a:cubicBezTo>
                    <a:pt x="1212056" y="242411"/>
                    <a:pt x="1209199" y="235744"/>
                    <a:pt x="1207294" y="229076"/>
                  </a:cubicBezTo>
                  <a:cubicBezTo>
                    <a:pt x="1204436" y="222409"/>
                    <a:pt x="1202531" y="216694"/>
                    <a:pt x="1200626" y="212884"/>
                  </a:cubicBezTo>
                  <a:cubicBezTo>
                    <a:pt x="1195864" y="204311"/>
                    <a:pt x="1193959" y="198596"/>
                    <a:pt x="1193959" y="198596"/>
                  </a:cubicBezTo>
                  <a:cubicBezTo>
                    <a:pt x="1193959" y="198596"/>
                    <a:pt x="1194911" y="204311"/>
                    <a:pt x="1196816" y="213836"/>
                  </a:cubicBezTo>
                  <a:cubicBezTo>
                    <a:pt x="1197769" y="218599"/>
                    <a:pt x="1198721" y="224314"/>
                    <a:pt x="1200626" y="230981"/>
                  </a:cubicBezTo>
                  <a:cubicBezTo>
                    <a:pt x="1201579" y="237649"/>
                    <a:pt x="1202531" y="245269"/>
                    <a:pt x="1204436" y="252889"/>
                  </a:cubicBezTo>
                  <a:cubicBezTo>
                    <a:pt x="1204436" y="254794"/>
                    <a:pt x="1205389" y="256699"/>
                    <a:pt x="1205389" y="258604"/>
                  </a:cubicBezTo>
                  <a:cubicBezTo>
                    <a:pt x="1202531" y="251936"/>
                    <a:pt x="1199674" y="245269"/>
                    <a:pt x="1196816" y="239554"/>
                  </a:cubicBezTo>
                  <a:cubicBezTo>
                    <a:pt x="1193959" y="233839"/>
                    <a:pt x="1191101" y="229076"/>
                    <a:pt x="1189196" y="224314"/>
                  </a:cubicBezTo>
                  <a:cubicBezTo>
                    <a:pt x="1184434" y="216694"/>
                    <a:pt x="1181576" y="211931"/>
                    <a:pt x="1181576" y="211931"/>
                  </a:cubicBezTo>
                  <a:cubicBezTo>
                    <a:pt x="1181576" y="211931"/>
                    <a:pt x="1183481" y="216694"/>
                    <a:pt x="1185386" y="225266"/>
                  </a:cubicBezTo>
                  <a:cubicBezTo>
                    <a:pt x="1187291" y="230029"/>
                    <a:pt x="1188244" y="234791"/>
                    <a:pt x="1190149" y="241459"/>
                  </a:cubicBezTo>
                  <a:cubicBezTo>
                    <a:pt x="1192054" y="247174"/>
                    <a:pt x="1193006" y="254794"/>
                    <a:pt x="1194911" y="262414"/>
                  </a:cubicBezTo>
                  <a:cubicBezTo>
                    <a:pt x="1195864" y="267176"/>
                    <a:pt x="1196816" y="271939"/>
                    <a:pt x="1197769" y="276701"/>
                  </a:cubicBezTo>
                  <a:cubicBezTo>
                    <a:pt x="1196816" y="279559"/>
                    <a:pt x="1194911" y="281464"/>
                    <a:pt x="1193959" y="284321"/>
                  </a:cubicBezTo>
                  <a:cubicBezTo>
                    <a:pt x="1193959" y="284321"/>
                    <a:pt x="1193959" y="283369"/>
                    <a:pt x="1193959" y="283369"/>
                  </a:cubicBezTo>
                  <a:cubicBezTo>
                    <a:pt x="1193959" y="282416"/>
                    <a:pt x="1193006" y="280511"/>
                    <a:pt x="1193006" y="279559"/>
                  </a:cubicBezTo>
                  <a:cubicBezTo>
                    <a:pt x="1193959" y="277654"/>
                    <a:pt x="1193959" y="276701"/>
                    <a:pt x="1193959" y="276701"/>
                  </a:cubicBezTo>
                  <a:cubicBezTo>
                    <a:pt x="1193959" y="276701"/>
                    <a:pt x="1193959" y="277654"/>
                    <a:pt x="1193006" y="278606"/>
                  </a:cubicBezTo>
                  <a:cubicBezTo>
                    <a:pt x="1190149" y="268129"/>
                    <a:pt x="1187291" y="258604"/>
                    <a:pt x="1184434" y="250984"/>
                  </a:cubicBezTo>
                  <a:cubicBezTo>
                    <a:pt x="1179671" y="239554"/>
                    <a:pt x="1176814" y="231934"/>
                    <a:pt x="1174909" y="227171"/>
                  </a:cubicBezTo>
                  <a:cubicBezTo>
                    <a:pt x="1174909" y="226219"/>
                    <a:pt x="1174909" y="224314"/>
                    <a:pt x="1174909" y="223361"/>
                  </a:cubicBezTo>
                  <a:cubicBezTo>
                    <a:pt x="1174909" y="212884"/>
                    <a:pt x="1175861" y="204311"/>
                    <a:pt x="1175861" y="196691"/>
                  </a:cubicBezTo>
                  <a:cubicBezTo>
                    <a:pt x="1175861" y="182404"/>
                    <a:pt x="1174909" y="173831"/>
                    <a:pt x="1174909" y="173831"/>
                  </a:cubicBezTo>
                  <a:cubicBezTo>
                    <a:pt x="1174909" y="173831"/>
                    <a:pt x="1173956" y="182404"/>
                    <a:pt x="1172051" y="196691"/>
                  </a:cubicBezTo>
                  <a:cubicBezTo>
                    <a:pt x="1171099" y="204311"/>
                    <a:pt x="1169194" y="212884"/>
                    <a:pt x="1168241" y="223361"/>
                  </a:cubicBezTo>
                  <a:cubicBezTo>
                    <a:pt x="1168241" y="224314"/>
                    <a:pt x="1168241" y="225266"/>
                    <a:pt x="1168241" y="226219"/>
                  </a:cubicBezTo>
                  <a:cubicBezTo>
                    <a:pt x="1167289" y="229076"/>
                    <a:pt x="1165384" y="232886"/>
                    <a:pt x="1162526" y="238601"/>
                  </a:cubicBezTo>
                  <a:cubicBezTo>
                    <a:pt x="1161574" y="230981"/>
                    <a:pt x="1160621" y="223361"/>
                    <a:pt x="1158716" y="215741"/>
                  </a:cubicBezTo>
                  <a:cubicBezTo>
                    <a:pt x="1156811" y="206216"/>
                    <a:pt x="1153954" y="197644"/>
                    <a:pt x="1152049" y="189071"/>
                  </a:cubicBezTo>
                  <a:cubicBezTo>
                    <a:pt x="1143476" y="155734"/>
                    <a:pt x="1136809" y="133826"/>
                    <a:pt x="1136809" y="133826"/>
                  </a:cubicBezTo>
                  <a:cubicBezTo>
                    <a:pt x="1136809" y="133826"/>
                    <a:pt x="1137761" y="156686"/>
                    <a:pt x="1140619" y="190024"/>
                  </a:cubicBezTo>
                  <a:cubicBezTo>
                    <a:pt x="1141571" y="198596"/>
                    <a:pt x="1142524" y="208121"/>
                    <a:pt x="1143476" y="217646"/>
                  </a:cubicBezTo>
                  <a:cubicBezTo>
                    <a:pt x="1144429" y="227171"/>
                    <a:pt x="1144429" y="237649"/>
                    <a:pt x="1146334" y="248126"/>
                  </a:cubicBezTo>
                  <a:cubicBezTo>
                    <a:pt x="1146334" y="252889"/>
                    <a:pt x="1147286" y="256699"/>
                    <a:pt x="1147286" y="261461"/>
                  </a:cubicBezTo>
                  <a:cubicBezTo>
                    <a:pt x="1147286" y="261461"/>
                    <a:pt x="1147286" y="261461"/>
                    <a:pt x="1147286" y="261461"/>
                  </a:cubicBezTo>
                  <a:cubicBezTo>
                    <a:pt x="1147286" y="259556"/>
                    <a:pt x="1147286" y="258604"/>
                    <a:pt x="1147286" y="258604"/>
                  </a:cubicBezTo>
                  <a:cubicBezTo>
                    <a:pt x="1147286" y="258604"/>
                    <a:pt x="1147286" y="259556"/>
                    <a:pt x="1147286" y="260509"/>
                  </a:cubicBezTo>
                  <a:cubicBezTo>
                    <a:pt x="1146334" y="257651"/>
                    <a:pt x="1144429" y="254794"/>
                    <a:pt x="1143476" y="251936"/>
                  </a:cubicBezTo>
                  <a:cubicBezTo>
                    <a:pt x="1142524" y="250984"/>
                    <a:pt x="1142524" y="250031"/>
                    <a:pt x="1141571" y="249079"/>
                  </a:cubicBezTo>
                  <a:cubicBezTo>
                    <a:pt x="1141571" y="242411"/>
                    <a:pt x="1141571" y="237649"/>
                    <a:pt x="1141571" y="237649"/>
                  </a:cubicBezTo>
                  <a:cubicBezTo>
                    <a:pt x="1141571" y="237649"/>
                    <a:pt x="1140619" y="240506"/>
                    <a:pt x="1139666" y="246221"/>
                  </a:cubicBezTo>
                  <a:cubicBezTo>
                    <a:pt x="1136809" y="241459"/>
                    <a:pt x="1134904" y="236696"/>
                    <a:pt x="1132046" y="231934"/>
                  </a:cubicBezTo>
                  <a:cubicBezTo>
                    <a:pt x="1132046" y="231934"/>
                    <a:pt x="1132046" y="230981"/>
                    <a:pt x="1132046" y="230981"/>
                  </a:cubicBezTo>
                  <a:cubicBezTo>
                    <a:pt x="1128236" y="211931"/>
                    <a:pt x="1124426" y="193834"/>
                    <a:pt x="1120616" y="177641"/>
                  </a:cubicBezTo>
                  <a:cubicBezTo>
                    <a:pt x="1116806" y="161449"/>
                    <a:pt x="1113949" y="146209"/>
                    <a:pt x="1110139" y="132874"/>
                  </a:cubicBezTo>
                  <a:cubicBezTo>
                    <a:pt x="1106329" y="119539"/>
                    <a:pt x="1103471" y="108109"/>
                    <a:pt x="1100614" y="98584"/>
                  </a:cubicBezTo>
                  <a:cubicBezTo>
                    <a:pt x="1094899" y="79534"/>
                    <a:pt x="1092041" y="69056"/>
                    <a:pt x="1092041" y="69056"/>
                  </a:cubicBezTo>
                  <a:cubicBezTo>
                    <a:pt x="1092041" y="69056"/>
                    <a:pt x="1093946" y="80486"/>
                    <a:pt x="1096804" y="99536"/>
                  </a:cubicBezTo>
                  <a:cubicBezTo>
                    <a:pt x="1098709" y="109061"/>
                    <a:pt x="1100614" y="121444"/>
                    <a:pt x="1103471" y="134779"/>
                  </a:cubicBezTo>
                  <a:cubicBezTo>
                    <a:pt x="1106329" y="148114"/>
                    <a:pt x="1108234" y="163354"/>
                    <a:pt x="1110139" y="180499"/>
                  </a:cubicBezTo>
                  <a:cubicBezTo>
                    <a:pt x="1111091" y="186214"/>
                    <a:pt x="1112044" y="192881"/>
                    <a:pt x="1112996" y="199549"/>
                  </a:cubicBezTo>
                  <a:cubicBezTo>
                    <a:pt x="1112044" y="197644"/>
                    <a:pt x="1111091" y="196691"/>
                    <a:pt x="1110139" y="194786"/>
                  </a:cubicBezTo>
                  <a:cubicBezTo>
                    <a:pt x="1109186" y="192881"/>
                    <a:pt x="1107281" y="190976"/>
                    <a:pt x="1106329" y="190024"/>
                  </a:cubicBezTo>
                  <a:cubicBezTo>
                    <a:pt x="1106329" y="189071"/>
                    <a:pt x="1106329" y="189071"/>
                    <a:pt x="1105376" y="188119"/>
                  </a:cubicBezTo>
                  <a:cubicBezTo>
                    <a:pt x="1101566" y="177641"/>
                    <a:pt x="1098709" y="168116"/>
                    <a:pt x="1095851" y="160496"/>
                  </a:cubicBezTo>
                  <a:cubicBezTo>
                    <a:pt x="1090136" y="145256"/>
                    <a:pt x="1087279" y="136684"/>
                    <a:pt x="1087279" y="136684"/>
                  </a:cubicBezTo>
                  <a:cubicBezTo>
                    <a:pt x="1087279" y="136684"/>
                    <a:pt x="1089184" y="145256"/>
                    <a:pt x="1092041" y="161449"/>
                  </a:cubicBezTo>
                  <a:cubicBezTo>
                    <a:pt x="1093946" y="169069"/>
                    <a:pt x="1095851" y="178594"/>
                    <a:pt x="1098709" y="190024"/>
                  </a:cubicBezTo>
                  <a:cubicBezTo>
                    <a:pt x="1100614" y="197644"/>
                    <a:pt x="1102519" y="207169"/>
                    <a:pt x="1103471" y="215741"/>
                  </a:cubicBezTo>
                  <a:cubicBezTo>
                    <a:pt x="1099661" y="206216"/>
                    <a:pt x="1097756" y="200501"/>
                    <a:pt x="1097756" y="200501"/>
                  </a:cubicBezTo>
                  <a:cubicBezTo>
                    <a:pt x="1097756" y="200501"/>
                    <a:pt x="1099661" y="209074"/>
                    <a:pt x="1102519" y="224314"/>
                  </a:cubicBezTo>
                  <a:cubicBezTo>
                    <a:pt x="1100614" y="227171"/>
                    <a:pt x="1097756" y="230981"/>
                    <a:pt x="1094899" y="233839"/>
                  </a:cubicBezTo>
                  <a:cubicBezTo>
                    <a:pt x="1092994" y="225266"/>
                    <a:pt x="1091089" y="216694"/>
                    <a:pt x="1089184" y="209074"/>
                  </a:cubicBezTo>
                  <a:cubicBezTo>
                    <a:pt x="1086326" y="182404"/>
                    <a:pt x="1084421" y="166211"/>
                    <a:pt x="1084421" y="166211"/>
                  </a:cubicBezTo>
                  <a:cubicBezTo>
                    <a:pt x="1084421" y="166211"/>
                    <a:pt x="1084421" y="172879"/>
                    <a:pt x="1083469" y="184309"/>
                  </a:cubicBezTo>
                  <a:cubicBezTo>
                    <a:pt x="1080611" y="171926"/>
                    <a:pt x="1077754" y="160496"/>
                    <a:pt x="1073944" y="149066"/>
                  </a:cubicBezTo>
                  <a:cubicBezTo>
                    <a:pt x="1071086" y="140494"/>
                    <a:pt x="1069181" y="131921"/>
                    <a:pt x="1066324" y="123349"/>
                  </a:cubicBezTo>
                  <a:cubicBezTo>
                    <a:pt x="1072991" y="105251"/>
                    <a:pt x="1075849" y="94774"/>
                    <a:pt x="1075849" y="94774"/>
                  </a:cubicBezTo>
                  <a:cubicBezTo>
                    <a:pt x="1075849" y="94774"/>
                    <a:pt x="1072039" y="103346"/>
                    <a:pt x="1064419" y="119539"/>
                  </a:cubicBezTo>
                  <a:cubicBezTo>
                    <a:pt x="1062514" y="112871"/>
                    <a:pt x="1059656" y="106204"/>
                    <a:pt x="1057751" y="100489"/>
                  </a:cubicBezTo>
                  <a:cubicBezTo>
                    <a:pt x="1054894" y="92869"/>
                    <a:pt x="1052036" y="85249"/>
                    <a:pt x="1050131" y="78581"/>
                  </a:cubicBezTo>
                  <a:cubicBezTo>
                    <a:pt x="1047274" y="71914"/>
                    <a:pt x="1044416" y="65246"/>
                    <a:pt x="1042511" y="59531"/>
                  </a:cubicBezTo>
                  <a:cubicBezTo>
                    <a:pt x="1037749" y="47149"/>
                    <a:pt x="1032986" y="36671"/>
                    <a:pt x="1029176" y="28099"/>
                  </a:cubicBezTo>
                  <a:cubicBezTo>
                    <a:pt x="1017746" y="16669"/>
                    <a:pt x="1012984" y="7144"/>
                    <a:pt x="1012984" y="7144"/>
                  </a:cubicBezTo>
                  <a:cubicBezTo>
                    <a:pt x="1012984" y="7144"/>
                    <a:pt x="1016794" y="17621"/>
                    <a:pt x="1022509" y="34766"/>
                  </a:cubicBezTo>
                  <a:cubicBezTo>
                    <a:pt x="1025366" y="43339"/>
                    <a:pt x="1029176" y="54769"/>
                    <a:pt x="1032986" y="67151"/>
                  </a:cubicBezTo>
                  <a:cubicBezTo>
                    <a:pt x="1034891" y="73819"/>
                    <a:pt x="1036796" y="79534"/>
                    <a:pt x="1038701" y="87154"/>
                  </a:cubicBezTo>
                  <a:cubicBezTo>
                    <a:pt x="1040606" y="93821"/>
                    <a:pt x="1042511" y="101441"/>
                    <a:pt x="1044416" y="109061"/>
                  </a:cubicBezTo>
                  <a:cubicBezTo>
                    <a:pt x="1044416" y="109061"/>
                    <a:pt x="1044416" y="110014"/>
                    <a:pt x="1044416" y="110014"/>
                  </a:cubicBezTo>
                  <a:cubicBezTo>
                    <a:pt x="1039654" y="101441"/>
                    <a:pt x="1037749" y="96679"/>
                    <a:pt x="1037749" y="96679"/>
                  </a:cubicBezTo>
                  <a:cubicBezTo>
                    <a:pt x="1037749" y="96679"/>
                    <a:pt x="1039654" y="104299"/>
                    <a:pt x="1044416" y="117634"/>
                  </a:cubicBezTo>
                  <a:cubicBezTo>
                    <a:pt x="1046321" y="124301"/>
                    <a:pt x="1049179" y="131921"/>
                    <a:pt x="1051084" y="141446"/>
                  </a:cubicBezTo>
                  <a:cubicBezTo>
                    <a:pt x="1051084" y="143351"/>
                    <a:pt x="1052036" y="144304"/>
                    <a:pt x="1052036" y="146209"/>
                  </a:cubicBezTo>
                  <a:cubicBezTo>
                    <a:pt x="1048226" y="153829"/>
                    <a:pt x="1043464" y="163354"/>
                    <a:pt x="1037749" y="172879"/>
                  </a:cubicBezTo>
                  <a:cubicBezTo>
                    <a:pt x="1033939" y="180499"/>
                    <a:pt x="1029176" y="188119"/>
                    <a:pt x="1024414" y="195739"/>
                  </a:cubicBezTo>
                  <a:cubicBezTo>
                    <a:pt x="1024414" y="194786"/>
                    <a:pt x="1023461" y="193834"/>
                    <a:pt x="1023461" y="192881"/>
                  </a:cubicBezTo>
                  <a:cubicBezTo>
                    <a:pt x="1023461" y="190024"/>
                    <a:pt x="1023461" y="187166"/>
                    <a:pt x="1023461" y="184309"/>
                  </a:cubicBezTo>
                  <a:cubicBezTo>
                    <a:pt x="1024414" y="169069"/>
                    <a:pt x="1024414" y="154781"/>
                    <a:pt x="1024414" y="142399"/>
                  </a:cubicBezTo>
                  <a:cubicBezTo>
                    <a:pt x="1024414" y="130016"/>
                    <a:pt x="1024414" y="119539"/>
                    <a:pt x="1023461" y="110014"/>
                  </a:cubicBezTo>
                  <a:cubicBezTo>
                    <a:pt x="1023461" y="101441"/>
                    <a:pt x="1022509" y="93821"/>
                    <a:pt x="1021556" y="89059"/>
                  </a:cubicBezTo>
                  <a:cubicBezTo>
                    <a:pt x="1020604" y="84296"/>
                    <a:pt x="1020604" y="81439"/>
                    <a:pt x="1020604" y="81439"/>
                  </a:cubicBezTo>
                  <a:cubicBezTo>
                    <a:pt x="1020604" y="81439"/>
                    <a:pt x="1020604" y="84296"/>
                    <a:pt x="1020604" y="89059"/>
                  </a:cubicBezTo>
                  <a:cubicBezTo>
                    <a:pt x="1020604" y="93821"/>
                    <a:pt x="1019651" y="100489"/>
                    <a:pt x="1019651" y="110014"/>
                  </a:cubicBezTo>
                  <a:cubicBezTo>
                    <a:pt x="1018699" y="124301"/>
                    <a:pt x="1016794" y="142399"/>
                    <a:pt x="1014889" y="165259"/>
                  </a:cubicBezTo>
                  <a:cubicBezTo>
                    <a:pt x="1013936" y="162401"/>
                    <a:pt x="1013936" y="161449"/>
                    <a:pt x="1013936" y="161449"/>
                  </a:cubicBezTo>
                  <a:cubicBezTo>
                    <a:pt x="1013936" y="161449"/>
                    <a:pt x="1013936" y="163354"/>
                    <a:pt x="1014889" y="168116"/>
                  </a:cubicBezTo>
                  <a:cubicBezTo>
                    <a:pt x="1013936" y="172879"/>
                    <a:pt x="1013936" y="178594"/>
                    <a:pt x="1012984" y="183356"/>
                  </a:cubicBezTo>
                  <a:cubicBezTo>
                    <a:pt x="1011079" y="196691"/>
                    <a:pt x="1009174" y="210026"/>
                    <a:pt x="1007269" y="224314"/>
                  </a:cubicBezTo>
                  <a:cubicBezTo>
                    <a:pt x="996791" y="242411"/>
                    <a:pt x="984409" y="262414"/>
                    <a:pt x="972026" y="283369"/>
                  </a:cubicBezTo>
                  <a:cubicBezTo>
                    <a:pt x="972026" y="277654"/>
                    <a:pt x="971074" y="273844"/>
                    <a:pt x="971074" y="269081"/>
                  </a:cubicBezTo>
                  <a:cubicBezTo>
                    <a:pt x="972979" y="263366"/>
                    <a:pt x="975836" y="256699"/>
                    <a:pt x="977741" y="251936"/>
                  </a:cubicBezTo>
                  <a:cubicBezTo>
                    <a:pt x="983456" y="235744"/>
                    <a:pt x="989171" y="220504"/>
                    <a:pt x="992981" y="206216"/>
                  </a:cubicBezTo>
                  <a:cubicBezTo>
                    <a:pt x="996791" y="192881"/>
                    <a:pt x="1000601" y="180499"/>
                    <a:pt x="1002506" y="170974"/>
                  </a:cubicBezTo>
                  <a:cubicBezTo>
                    <a:pt x="1007269" y="150971"/>
                    <a:pt x="1009174" y="139541"/>
                    <a:pt x="1009174" y="139541"/>
                  </a:cubicBezTo>
                  <a:cubicBezTo>
                    <a:pt x="1009174" y="139541"/>
                    <a:pt x="1005364" y="150971"/>
                    <a:pt x="998696" y="170021"/>
                  </a:cubicBezTo>
                  <a:cubicBezTo>
                    <a:pt x="995839" y="179546"/>
                    <a:pt x="990124" y="190976"/>
                    <a:pt x="985361" y="204311"/>
                  </a:cubicBezTo>
                  <a:cubicBezTo>
                    <a:pt x="980599" y="217646"/>
                    <a:pt x="972979" y="231934"/>
                    <a:pt x="966311" y="248126"/>
                  </a:cubicBezTo>
                  <a:cubicBezTo>
                    <a:pt x="964406" y="251936"/>
                    <a:pt x="962501" y="255746"/>
                    <a:pt x="960596" y="260509"/>
                  </a:cubicBezTo>
                  <a:cubicBezTo>
                    <a:pt x="961549" y="248126"/>
                    <a:pt x="961549" y="236696"/>
                    <a:pt x="961549" y="225266"/>
                  </a:cubicBezTo>
                  <a:cubicBezTo>
                    <a:pt x="966311" y="212884"/>
                    <a:pt x="969169" y="206216"/>
                    <a:pt x="969169" y="206216"/>
                  </a:cubicBezTo>
                  <a:cubicBezTo>
                    <a:pt x="969169" y="206216"/>
                    <a:pt x="966311" y="210979"/>
                    <a:pt x="961549" y="218599"/>
                  </a:cubicBezTo>
                  <a:cubicBezTo>
                    <a:pt x="961549" y="213836"/>
                    <a:pt x="961549" y="210026"/>
                    <a:pt x="961549" y="206216"/>
                  </a:cubicBezTo>
                  <a:cubicBezTo>
                    <a:pt x="961549" y="182404"/>
                    <a:pt x="960596" y="162401"/>
                    <a:pt x="958691" y="149066"/>
                  </a:cubicBezTo>
                  <a:cubicBezTo>
                    <a:pt x="957739" y="143351"/>
                    <a:pt x="957739" y="138589"/>
                    <a:pt x="956786" y="134779"/>
                  </a:cubicBezTo>
                  <a:cubicBezTo>
                    <a:pt x="956786" y="132874"/>
                    <a:pt x="957739" y="131921"/>
                    <a:pt x="957739" y="131921"/>
                  </a:cubicBezTo>
                  <a:cubicBezTo>
                    <a:pt x="957739" y="131921"/>
                    <a:pt x="957739" y="132874"/>
                    <a:pt x="956786" y="133826"/>
                  </a:cubicBezTo>
                  <a:cubicBezTo>
                    <a:pt x="956786" y="133826"/>
                    <a:pt x="956786" y="132874"/>
                    <a:pt x="956786" y="132874"/>
                  </a:cubicBezTo>
                  <a:cubicBezTo>
                    <a:pt x="955834" y="129064"/>
                    <a:pt x="955834" y="127159"/>
                    <a:pt x="955834" y="127159"/>
                  </a:cubicBezTo>
                  <a:cubicBezTo>
                    <a:pt x="955834" y="127159"/>
                    <a:pt x="955834" y="130969"/>
                    <a:pt x="955834" y="136684"/>
                  </a:cubicBezTo>
                  <a:cubicBezTo>
                    <a:pt x="951071" y="147161"/>
                    <a:pt x="940594" y="171926"/>
                    <a:pt x="927259" y="206216"/>
                  </a:cubicBezTo>
                  <a:cubicBezTo>
                    <a:pt x="927259" y="206216"/>
                    <a:pt x="927259" y="205264"/>
                    <a:pt x="927259" y="205264"/>
                  </a:cubicBezTo>
                  <a:cubicBezTo>
                    <a:pt x="928211" y="196691"/>
                    <a:pt x="929164" y="189071"/>
                    <a:pt x="930116" y="183356"/>
                  </a:cubicBezTo>
                  <a:cubicBezTo>
                    <a:pt x="932021" y="170974"/>
                    <a:pt x="932974" y="164306"/>
                    <a:pt x="932974" y="164306"/>
                  </a:cubicBezTo>
                  <a:cubicBezTo>
                    <a:pt x="932974" y="164306"/>
                    <a:pt x="930116" y="170974"/>
                    <a:pt x="926306" y="183356"/>
                  </a:cubicBezTo>
                  <a:cubicBezTo>
                    <a:pt x="924401" y="189071"/>
                    <a:pt x="922496" y="195739"/>
                    <a:pt x="920591" y="203359"/>
                  </a:cubicBezTo>
                  <a:cubicBezTo>
                    <a:pt x="916781" y="192881"/>
                    <a:pt x="913924" y="182404"/>
                    <a:pt x="910114" y="171926"/>
                  </a:cubicBezTo>
                  <a:cubicBezTo>
                    <a:pt x="909161" y="169069"/>
                    <a:pt x="908209" y="167164"/>
                    <a:pt x="907256" y="164306"/>
                  </a:cubicBezTo>
                  <a:cubicBezTo>
                    <a:pt x="909161" y="161449"/>
                    <a:pt x="910114" y="159544"/>
                    <a:pt x="912019" y="157639"/>
                  </a:cubicBezTo>
                  <a:cubicBezTo>
                    <a:pt x="920591" y="145256"/>
                    <a:pt x="927259" y="133826"/>
                    <a:pt x="933926" y="124301"/>
                  </a:cubicBezTo>
                  <a:cubicBezTo>
                    <a:pt x="946309" y="106204"/>
                    <a:pt x="953929" y="95726"/>
                    <a:pt x="953929" y="95726"/>
                  </a:cubicBezTo>
                  <a:cubicBezTo>
                    <a:pt x="953929" y="95726"/>
                    <a:pt x="945356" y="105251"/>
                    <a:pt x="931069" y="121444"/>
                  </a:cubicBezTo>
                  <a:cubicBezTo>
                    <a:pt x="923449" y="129064"/>
                    <a:pt x="915829" y="140494"/>
                    <a:pt x="906304" y="151924"/>
                  </a:cubicBezTo>
                  <a:cubicBezTo>
                    <a:pt x="905351" y="152876"/>
                    <a:pt x="904399" y="153829"/>
                    <a:pt x="904399" y="154781"/>
                  </a:cubicBezTo>
                  <a:cubicBezTo>
                    <a:pt x="901541" y="147161"/>
                    <a:pt x="898684" y="139541"/>
                    <a:pt x="894874" y="131921"/>
                  </a:cubicBezTo>
                  <a:lnTo>
                    <a:pt x="892016" y="126206"/>
                  </a:lnTo>
                  <a:cubicBezTo>
                    <a:pt x="893921" y="122396"/>
                    <a:pt x="895826" y="118586"/>
                    <a:pt x="897731" y="115729"/>
                  </a:cubicBezTo>
                  <a:cubicBezTo>
                    <a:pt x="905351" y="100489"/>
                    <a:pt x="912019" y="87154"/>
                    <a:pt x="918686" y="77629"/>
                  </a:cubicBezTo>
                  <a:cubicBezTo>
                    <a:pt x="931069" y="56674"/>
                    <a:pt x="937736" y="44291"/>
                    <a:pt x="937736" y="44291"/>
                  </a:cubicBezTo>
                  <a:cubicBezTo>
                    <a:pt x="937736" y="44291"/>
                    <a:pt x="929164" y="55721"/>
                    <a:pt x="914876" y="74771"/>
                  </a:cubicBezTo>
                  <a:cubicBezTo>
                    <a:pt x="907256" y="84296"/>
                    <a:pt x="899636" y="96679"/>
                    <a:pt x="890111" y="110966"/>
                  </a:cubicBezTo>
                  <a:cubicBezTo>
                    <a:pt x="889159" y="112871"/>
                    <a:pt x="887254" y="114776"/>
                    <a:pt x="886301" y="116681"/>
                  </a:cubicBezTo>
                  <a:lnTo>
                    <a:pt x="874871" y="92869"/>
                  </a:lnTo>
                  <a:lnTo>
                    <a:pt x="873919" y="90964"/>
                  </a:lnTo>
                  <a:lnTo>
                    <a:pt x="872966" y="91916"/>
                  </a:lnTo>
                  <a:cubicBezTo>
                    <a:pt x="871061" y="92869"/>
                    <a:pt x="869156" y="93821"/>
                    <a:pt x="868204" y="95726"/>
                  </a:cubicBezTo>
                  <a:cubicBezTo>
                    <a:pt x="867251" y="97631"/>
                    <a:pt x="866299" y="99536"/>
                    <a:pt x="866299" y="101441"/>
                  </a:cubicBezTo>
                  <a:cubicBezTo>
                    <a:pt x="866299" y="105251"/>
                    <a:pt x="867251" y="110014"/>
                    <a:pt x="868204" y="113824"/>
                  </a:cubicBezTo>
                  <a:cubicBezTo>
                    <a:pt x="867251" y="110014"/>
                    <a:pt x="867251" y="106204"/>
                    <a:pt x="868204" y="102394"/>
                  </a:cubicBezTo>
                  <a:cubicBezTo>
                    <a:pt x="868204" y="100489"/>
                    <a:pt x="869156" y="99536"/>
                    <a:pt x="870109" y="97631"/>
                  </a:cubicBezTo>
                  <a:cubicBezTo>
                    <a:pt x="871061" y="96679"/>
                    <a:pt x="872014" y="96679"/>
                    <a:pt x="872966" y="95726"/>
                  </a:cubicBezTo>
                  <a:lnTo>
                    <a:pt x="882491" y="122396"/>
                  </a:lnTo>
                  <a:cubicBezTo>
                    <a:pt x="880586" y="126206"/>
                    <a:pt x="877729" y="129064"/>
                    <a:pt x="875824" y="132874"/>
                  </a:cubicBezTo>
                  <a:cubicBezTo>
                    <a:pt x="871061" y="141446"/>
                    <a:pt x="866299" y="150019"/>
                    <a:pt x="860584" y="159544"/>
                  </a:cubicBezTo>
                  <a:cubicBezTo>
                    <a:pt x="852964" y="172879"/>
                    <a:pt x="845344" y="188119"/>
                    <a:pt x="837724" y="203359"/>
                  </a:cubicBezTo>
                  <a:cubicBezTo>
                    <a:pt x="834866" y="198596"/>
                    <a:pt x="832961" y="195739"/>
                    <a:pt x="832009" y="194786"/>
                  </a:cubicBezTo>
                  <a:cubicBezTo>
                    <a:pt x="834866" y="170974"/>
                    <a:pt x="836771" y="151924"/>
                    <a:pt x="838676" y="137636"/>
                  </a:cubicBezTo>
                  <a:cubicBezTo>
                    <a:pt x="839629" y="123349"/>
                    <a:pt x="840581" y="115729"/>
                    <a:pt x="840581" y="115729"/>
                  </a:cubicBezTo>
                  <a:cubicBezTo>
                    <a:pt x="840581" y="115729"/>
                    <a:pt x="838676" y="123349"/>
                    <a:pt x="834866" y="137636"/>
                  </a:cubicBezTo>
                  <a:cubicBezTo>
                    <a:pt x="831056" y="151924"/>
                    <a:pt x="826294" y="170974"/>
                    <a:pt x="820579" y="194786"/>
                  </a:cubicBezTo>
                  <a:cubicBezTo>
                    <a:pt x="819626" y="197644"/>
                    <a:pt x="819626" y="200501"/>
                    <a:pt x="818674" y="204311"/>
                  </a:cubicBezTo>
                  <a:cubicBezTo>
                    <a:pt x="817721" y="202406"/>
                    <a:pt x="816769" y="199549"/>
                    <a:pt x="815816" y="197644"/>
                  </a:cubicBezTo>
                  <a:cubicBezTo>
                    <a:pt x="810101" y="183356"/>
                    <a:pt x="807244" y="174784"/>
                    <a:pt x="807244" y="174784"/>
                  </a:cubicBezTo>
                  <a:cubicBezTo>
                    <a:pt x="807244" y="174784"/>
                    <a:pt x="809149" y="183356"/>
                    <a:pt x="812006" y="198596"/>
                  </a:cubicBezTo>
                  <a:cubicBezTo>
                    <a:pt x="812959" y="202406"/>
                    <a:pt x="813911" y="206216"/>
                    <a:pt x="814864" y="210979"/>
                  </a:cubicBezTo>
                  <a:cubicBezTo>
                    <a:pt x="814864" y="212884"/>
                    <a:pt x="815816" y="214789"/>
                    <a:pt x="815816" y="216694"/>
                  </a:cubicBezTo>
                  <a:cubicBezTo>
                    <a:pt x="813911" y="224314"/>
                    <a:pt x="812959" y="231934"/>
                    <a:pt x="811054" y="239554"/>
                  </a:cubicBezTo>
                  <a:cubicBezTo>
                    <a:pt x="809149" y="226219"/>
                    <a:pt x="808196" y="219551"/>
                    <a:pt x="808196" y="219551"/>
                  </a:cubicBezTo>
                  <a:cubicBezTo>
                    <a:pt x="808196" y="219551"/>
                    <a:pt x="807244" y="236696"/>
                    <a:pt x="807244" y="264319"/>
                  </a:cubicBezTo>
                  <a:cubicBezTo>
                    <a:pt x="807244" y="265271"/>
                    <a:pt x="807244" y="265271"/>
                    <a:pt x="807244" y="266224"/>
                  </a:cubicBezTo>
                  <a:cubicBezTo>
                    <a:pt x="804386" y="259556"/>
                    <a:pt x="801529" y="252889"/>
                    <a:pt x="798671" y="246221"/>
                  </a:cubicBezTo>
                  <a:cubicBezTo>
                    <a:pt x="799624" y="241459"/>
                    <a:pt x="800576" y="239554"/>
                    <a:pt x="800576" y="239554"/>
                  </a:cubicBezTo>
                  <a:cubicBezTo>
                    <a:pt x="800576" y="239554"/>
                    <a:pt x="799624" y="241459"/>
                    <a:pt x="797719" y="245269"/>
                  </a:cubicBezTo>
                  <a:cubicBezTo>
                    <a:pt x="797719" y="244316"/>
                    <a:pt x="796766" y="243364"/>
                    <a:pt x="796766" y="242411"/>
                  </a:cubicBezTo>
                  <a:cubicBezTo>
                    <a:pt x="795814" y="239554"/>
                    <a:pt x="793909" y="236696"/>
                    <a:pt x="792956" y="233839"/>
                  </a:cubicBezTo>
                  <a:cubicBezTo>
                    <a:pt x="794861" y="229076"/>
                    <a:pt x="795814" y="223361"/>
                    <a:pt x="796766" y="218599"/>
                  </a:cubicBezTo>
                  <a:cubicBezTo>
                    <a:pt x="802481" y="196691"/>
                    <a:pt x="806291" y="177641"/>
                    <a:pt x="809149" y="164306"/>
                  </a:cubicBezTo>
                  <a:cubicBezTo>
                    <a:pt x="811054" y="150971"/>
                    <a:pt x="812959" y="143351"/>
                    <a:pt x="812959" y="143351"/>
                  </a:cubicBezTo>
                  <a:cubicBezTo>
                    <a:pt x="812959" y="143351"/>
                    <a:pt x="810101" y="150971"/>
                    <a:pt x="805339" y="163354"/>
                  </a:cubicBezTo>
                  <a:cubicBezTo>
                    <a:pt x="803434" y="170021"/>
                    <a:pt x="800576" y="177641"/>
                    <a:pt x="796766" y="186214"/>
                  </a:cubicBezTo>
                  <a:cubicBezTo>
                    <a:pt x="793909" y="194786"/>
                    <a:pt x="790099" y="205264"/>
                    <a:pt x="785336" y="215741"/>
                  </a:cubicBezTo>
                  <a:cubicBezTo>
                    <a:pt x="785336" y="216694"/>
                    <a:pt x="784384" y="217646"/>
                    <a:pt x="784384" y="218599"/>
                  </a:cubicBezTo>
                  <a:cubicBezTo>
                    <a:pt x="781526" y="213836"/>
                    <a:pt x="779621" y="209074"/>
                    <a:pt x="776764" y="205264"/>
                  </a:cubicBezTo>
                  <a:cubicBezTo>
                    <a:pt x="775811" y="204311"/>
                    <a:pt x="775811" y="203359"/>
                    <a:pt x="774859" y="202406"/>
                  </a:cubicBezTo>
                  <a:cubicBezTo>
                    <a:pt x="774859" y="202406"/>
                    <a:pt x="774859" y="202406"/>
                    <a:pt x="774859" y="201454"/>
                  </a:cubicBezTo>
                  <a:cubicBezTo>
                    <a:pt x="777716" y="176689"/>
                    <a:pt x="779621" y="156686"/>
                    <a:pt x="780574" y="142399"/>
                  </a:cubicBezTo>
                  <a:cubicBezTo>
                    <a:pt x="781526" y="128111"/>
                    <a:pt x="781526" y="119539"/>
                    <a:pt x="781526" y="119539"/>
                  </a:cubicBezTo>
                  <a:cubicBezTo>
                    <a:pt x="781526" y="119539"/>
                    <a:pt x="779621" y="127159"/>
                    <a:pt x="776764" y="141446"/>
                  </a:cubicBezTo>
                  <a:cubicBezTo>
                    <a:pt x="775811" y="148114"/>
                    <a:pt x="772954" y="156686"/>
                    <a:pt x="771049" y="167164"/>
                  </a:cubicBezTo>
                  <a:cubicBezTo>
                    <a:pt x="769144" y="173831"/>
                    <a:pt x="768191" y="181451"/>
                    <a:pt x="766286" y="189071"/>
                  </a:cubicBezTo>
                  <a:cubicBezTo>
                    <a:pt x="763429" y="185261"/>
                    <a:pt x="760571" y="181451"/>
                    <a:pt x="758666" y="178594"/>
                  </a:cubicBezTo>
                  <a:cubicBezTo>
                    <a:pt x="753904" y="171926"/>
                    <a:pt x="748189" y="166211"/>
                    <a:pt x="745331" y="163354"/>
                  </a:cubicBezTo>
                  <a:cubicBezTo>
                    <a:pt x="742474" y="159544"/>
                    <a:pt x="740569" y="157639"/>
                    <a:pt x="740569" y="157639"/>
                  </a:cubicBezTo>
                  <a:cubicBezTo>
                    <a:pt x="740569" y="157639"/>
                    <a:pt x="741521" y="159544"/>
                    <a:pt x="744379" y="163354"/>
                  </a:cubicBezTo>
                  <a:cubicBezTo>
                    <a:pt x="747236" y="167164"/>
                    <a:pt x="751046" y="172879"/>
                    <a:pt x="754856" y="180499"/>
                  </a:cubicBezTo>
                  <a:cubicBezTo>
                    <a:pt x="757714" y="185261"/>
                    <a:pt x="760571" y="190976"/>
                    <a:pt x="763429" y="196691"/>
                  </a:cubicBezTo>
                  <a:cubicBezTo>
                    <a:pt x="763429" y="197644"/>
                    <a:pt x="763429" y="198596"/>
                    <a:pt x="762476" y="199549"/>
                  </a:cubicBezTo>
                  <a:cubicBezTo>
                    <a:pt x="759619" y="211931"/>
                    <a:pt x="756761" y="224314"/>
                    <a:pt x="753904" y="238601"/>
                  </a:cubicBezTo>
                  <a:cubicBezTo>
                    <a:pt x="749141" y="230029"/>
                    <a:pt x="747236" y="224314"/>
                    <a:pt x="747236" y="224314"/>
                  </a:cubicBezTo>
                  <a:cubicBezTo>
                    <a:pt x="747236" y="224314"/>
                    <a:pt x="749141" y="230981"/>
                    <a:pt x="752951" y="241459"/>
                  </a:cubicBezTo>
                  <a:cubicBezTo>
                    <a:pt x="751999" y="242411"/>
                    <a:pt x="751999" y="242411"/>
                    <a:pt x="751046" y="243364"/>
                  </a:cubicBezTo>
                  <a:cubicBezTo>
                    <a:pt x="749141" y="246221"/>
                    <a:pt x="749141" y="250031"/>
                    <a:pt x="749141" y="252889"/>
                  </a:cubicBezTo>
                  <a:cubicBezTo>
                    <a:pt x="750094" y="250031"/>
                    <a:pt x="751046" y="246221"/>
                    <a:pt x="752951" y="244316"/>
                  </a:cubicBezTo>
                  <a:cubicBezTo>
                    <a:pt x="752951" y="244316"/>
                    <a:pt x="752951" y="244316"/>
                    <a:pt x="752951" y="244316"/>
                  </a:cubicBezTo>
                  <a:cubicBezTo>
                    <a:pt x="750094" y="256699"/>
                    <a:pt x="747236" y="269081"/>
                    <a:pt x="744379" y="282416"/>
                  </a:cubicBezTo>
                  <a:cubicBezTo>
                    <a:pt x="743426" y="287179"/>
                    <a:pt x="742474" y="291941"/>
                    <a:pt x="741521" y="296704"/>
                  </a:cubicBezTo>
                  <a:cubicBezTo>
                    <a:pt x="740569" y="299561"/>
                    <a:pt x="739616" y="302419"/>
                    <a:pt x="738664" y="306229"/>
                  </a:cubicBezTo>
                  <a:cubicBezTo>
                    <a:pt x="738664" y="306229"/>
                    <a:pt x="738664" y="306229"/>
                    <a:pt x="738664" y="306229"/>
                  </a:cubicBezTo>
                  <a:cubicBezTo>
                    <a:pt x="738664" y="302419"/>
                    <a:pt x="737711" y="297656"/>
                    <a:pt x="737711" y="293846"/>
                  </a:cubicBezTo>
                  <a:cubicBezTo>
                    <a:pt x="736759" y="285274"/>
                    <a:pt x="735806" y="277654"/>
                    <a:pt x="733901" y="270034"/>
                  </a:cubicBezTo>
                  <a:cubicBezTo>
                    <a:pt x="732949" y="266224"/>
                    <a:pt x="731996" y="263366"/>
                    <a:pt x="731996" y="259556"/>
                  </a:cubicBezTo>
                  <a:cubicBezTo>
                    <a:pt x="731996" y="258604"/>
                    <a:pt x="731996" y="258604"/>
                    <a:pt x="731044" y="257651"/>
                  </a:cubicBezTo>
                  <a:cubicBezTo>
                    <a:pt x="729139" y="238601"/>
                    <a:pt x="727234" y="223361"/>
                    <a:pt x="725329" y="210979"/>
                  </a:cubicBezTo>
                  <a:cubicBezTo>
                    <a:pt x="723424" y="195739"/>
                    <a:pt x="722471" y="186214"/>
                    <a:pt x="722471" y="186214"/>
                  </a:cubicBezTo>
                  <a:cubicBezTo>
                    <a:pt x="722471" y="186214"/>
                    <a:pt x="722471" y="190976"/>
                    <a:pt x="722471" y="199549"/>
                  </a:cubicBezTo>
                  <a:cubicBezTo>
                    <a:pt x="720566" y="204311"/>
                    <a:pt x="715804" y="220504"/>
                    <a:pt x="709136" y="243364"/>
                  </a:cubicBezTo>
                  <a:cubicBezTo>
                    <a:pt x="707231" y="238601"/>
                    <a:pt x="706279" y="233839"/>
                    <a:pt x="704374" y="229076"/>
                  </a:cubicBezTo>
                  <a:cubicBezTo>
                    <a:pt x="698659" y="211931"/>
                    <a:pt x="692944" y="195739"/>
                    <a:pt x="687229" y="181451"/>
                  </a:cubicBezTo>
                  <a:cubicBezTo>
                    <a:pt x="684371" y="174784"/>
                    <a:pt x="682466" y="168116"/>
                    <a:pt x="679609" y="161449"/>
                  </a:cubicBezTo>
                  <a:cubicBezTo>
                    <a:pt x="679609" y="156686"/>
                    <a:pt x="679609" y="151924"/>
                    <a:pt x="679609" y="148114"/>
                  </a:cubicBezTo>
                  <a:cubicBezTo>
                    <a:pt x="679609" y="138589"/>
                    <a:pt x="679609" y="130016"/>
                    <a:pt x="679609" y="122396"/>
                  </a:cubicBezTo>
                  <a:cubicBezTo>
                    <a:pt x="679609" y="108109"/>
                    <a:pt x="678656" y="100489"/>
                    <a:pt x="678656" y="100489"/>
                  </a:cubicBezTo>
                  <a:cubicBezTo>
                    <a:pt x="678656" y="100489"/>
                    <a:pt x="677704" y="108109"/>
                    <a:pt x="675799" y="122396"/>
                  </a:cubicBezTo>
                  <a:cubicBezTo>
                    <a:pt x="674846" y="128111"/>
                    <a:pt x="673894" y="135731"/>
                    <a:pt x="672941" y="144304"/>
                  </a:cubicBezTo>
                  <a:cubicBezTo>
                    <a:pt x="669131" y="134779"/>
                    <a:pt x="665321" y="127159"/>
                    <a:pt x="663416" y="122396"/>
                  </a:cubicBezTo>
                  <a:cubicBezTo>
                    <a:pt x="660559" y="117634"/>
                    <a:pt x="659606" y="114776"/>
                    <a:pt x="659606" y="114776"/>
                  </a:cubicBezTo>
                  <a:cubicBezTo>
                    <a:pt x="659606" y="114776"/>
                    <a:pt x="660559" y="117634"/>
                    <a:pt x="662464" y="123349"/>
                  </a:cubicBezTo>
                  <a:cubicBezTo>
                    <a:pt x="664369" y="129064"/>
                    <a:pt x="667226" y="136684"/>
                    <a:pt x="670084" y="147161"/>
                  </a:cubicBezTo>
                  <a:cubicBezTo>
                    <a:pt x="671036" y="149066"/>
                    <a:pt x="671036" y="151924"/>
                    <a:pt x="671989" y="153829"/>
                  </a:cubicBezTo>
                  <a:cubicBezTo>
                    <a:pt x="671989" y="157639"/>
                    <a:pt x="671036" y="160496"/>
                    <a:pt x="671036" y="164306"/>
                  </a:cubicBezTo>
                  <a:cubicBezTo>
                    <a:pt x="670084" y="170021"/>
                    <a:pt x="669131" y="175736"/>
                    <a:pt x="668179" y="181451"/>
                  </a:cubicBezTo>
                  <a:cubicBezTo>
                    <a:pt x="666274" y="193834"/>
                    <a:pt x="664369" y="206216"/>
                    <a:pt x="662464" y="219551"/>
                  </a:cubicBezTo>
                  <a:cubicBezTo>
                    <a:pt x="661511" y="226219"/>
                    <a:pt x="660559" y="232886"/>
                    <a:pt x="658654" y="239554"/>
                  </a:cubicBezTo>
                  <a:cubicBezTo>
                    <a:pt x="657701" y="236696"/>
                    <a:pt x="656749" y="233839"/>
                    <a:pt x="655796" y="231934"/>
                  </a:cubicBezTo>
                  <a:cubicBezTo>
                    <a:pt x="656749" y="218599"/>
                    <a:pt x="657701" y="210026"/>
                    <a:pt x="657701" y="210026"/>
                  </a:cubicBezTo>
                  <a:cubicBezTo>
                    <a:pt x="657701" y="210026"/>
                    <a:pt x="655796" y="215741"/>
                    <a:pt x="653891" y="226219"/>
                  </a:cubicBezTo>
                  <a:cubicBezTo>
                    <a:pt x="648176" y="212884"/>
                    <a:pt x="643414" y="201454"/>
                    <a:pt x="638651" y="191929"/>
                  </a:cubicBezTo>
                  <a:cubicBezTo>
                    <a:pt x="634841" y="184309"/>
                    <a:pt x="631984" y="178594"/>
                    <a:pt x="630079" y="174784"/>
                  </a:cubicBezTo>
                  <a:cubicBezTo>
                    <a:pt x="628174" y="170974"/>
                    <a:pt x="627221" y="169069"/>
                    <a:pt x="627221" y="169069"/>
                  </a:cubicBezTo>
                  <a:cubicBezTo>
                    <a:pt x="627221" y="169069"/>
                    <a:pt x="630079" y="178594"/>
                    <a:pt x="635794" y="193834"/>
                  </a:cubicBezTo>
                  <a:cubicBezTo>
                    <a:pt x="639604" y="205264"/>
                    <a:pt x="644366" y="221456"/>
                    <a:pt x="649129" y="240506"/>
                  </a:cubicBezTo>
                  <a:cubicBezTo>
                    <a:pt x="649129" y="241459"/>
                    <a:pt x="649129" y="242411"/>
                    <a:pt x="650081" y="244316"/>
                  </a:cubicBezTo>
                  <a:cubicBezTo>
                    <a:pt x="649129" y="250031"/>
                    <a:pt x="648176" y="255746"/>
                    <a:pt x="647224" y="262414"/>
                  </a:cubicBezTo>
                  <a:cubicBezTo>
                    <a:pt x="646271" y="268129"/>
                    <a:pt x="645319" y="273844"/>
                    <a:pt x="644366" y="279559"/>
                  </a:cubicBezTo>
                  <a:cubicBezTo>
                    <a:pt x="643414" y="285274"/>
                    <a:pt x="643414" y="291941"/>
                    <a:pt x="642461" y="298609"/>
                  </a:cubicBezTo>
                  <a:cubicBezTo>
                    <a:pt x="642461" y="298609"/>
                    <a:pt x="642461" y="298609"/>
                    <a:pt x="642461" y="298609"/>
                  </a:cubicBezTo>
                  <a:cubicBezTo>
                    <a:pt x="642461" y="296704"/>
                    <a:pt x="642461" y="294799"/>
                    <a:pt x="642461" y="294799"/>
                  </a:cubicBezTo>
                  <a:cubicBezTo>
                    <a:pt x="642461" y="294799"/>
                    <a:pt x="642461" y="302419"/>
                    <a:pt x="641509" y="315754"/>
                  </a:cubicBezTo>
                  <a:cubicBezTo>
                    <a:pt x="641509" y="316706"/>
                    <a:pt x="641509" y="316706"/>
                    <a:pt x="641509" y="317659"/>
                  </a:cubicBezTo>
                  <a:cubicBezTo>
                    <a:pt x="640556" y="314801"/>
                    <a:pt x="639604" y="311944"/>
                    <a:pt x="639604" y="309086"/>
                  </a:cubicBezTo>
                  <a:cubicBezTo>
                    <a:pt x="640556" y="306229"/>
                    <a:pt x="640556" y="304324"/>
                    <a:pt x="640556" y="304324"/>
                  </a:cubicBezTo>
                  <a:cubicBezTo>
                    <a:pt x="640556" y="304324"/>
                    <a:pt x="639604" y="305276"/>
                    <a:pt x="638651" y="307181"/>
                  </a:cubicBezTo>
                  <a:cubicBezTo>
                    <a:pt x="636746" y="299561"/>
                    <a:pt x="634841" y="291941"/>
                    <a:pt x="632936" y="284321"/>
                  </a:cubicBezTo>
                  <a:cubicBezTo>
                    <a:pt x="630079" y="271939"/>
                    <a:pt x="626269" y="260509"/>
                    <a:pt x="624364" y="250031"/>
                  </a:cubicBezTo>
                  <a:cubicBezTo>
                    <a:pt x="622459" y="239554"/>
                    <a:pt x="619601" y="230981"/>
                    <a:pt x="617696" y="223361"/>
                  </a:cubicBezTo>
                  <a:cubicBezTo>
                    <a:pt x="616744" y="218599"/>
                    <a:pt x="615791" y="214789"/>
                    <a:pt x="614839" y="210979"/>
                  </a:cubicBezTo>
                  <a:cubicBezTo>
                    <a:pt x="615791" y="204311"/>
                    <a:pt x="615791" y="197644"/>
                    <a:pt x="615791" y="190024"/>
                  </a:cubicBezTo>
                  <a:cubicBezTo>
                    <a:pt x="616744" y="169069"/>
                    <a:pt x="617696" y="148114"/>
                    <a:pt x="617696" y="126206"/>
                  </a:cubicBezTo>
                  <a:cubicBezTo>
                    <a:pt x="613886" y="146209"/>
                    <a:pt x="610076" y="166211"/>
                    <a:pt x="607219" y="187166"/>
                  </a:cubicBezTo>
                  <a:cubicBezTo>
                    <a:pt x="607219" y="186214"/>
                    <a:pt x="607219" y="185261"/>
                    <a:pt x="606266" y="184309"/>
                  </a:cubicBezTo>
                  <a:cubicBezTo>
                    <a:pt x="606266" y="186214"/>
                    <a:pt x="606266" y="188119"/>
                    <a:pt x="606266" y="189071"/>
                  </a:cubicBezTo>
                  <a:cubicBezTo>
                    <a:pt x="604361" y="197644"/>
                    <a:pt x="603409" y="207169"/>
                    <a:pt x="601504" y="215741"/>
                  </a:cubicBezTo>
                  <a:cubicBezTo>
                    <a:pt x="600551" y="213836"/>
                    <a:pt x="600551" y="211931"/>
                    <a:pt x="599599" y="210979"/>
                  </a:cubicBezTo>
                  <a:cubicBezTo>
                    <a:pt x="593884" y="198596"/>
                    <a:pt x="591026" y="191929"/>
                    <a:pt x="591026" y="191929"/>
                  </a:cubicBezTo>
                  <a:cubicBezTo>
                    <a:pt x="591026" y="191929"/>
                    <a:pt x="592931" y="199549"/>
                    <a:pt x="595789" y="212884"/>
                  </a:cubicBezTo>
                  <a:cubicBezTo>
                    <a:pt x="596741" y="217646"/>
                    <a:pt x="597694" y="223361"/>
                    <a:pt x="599599" y="230029"/>
                  </a:cubicBezTo>
                  <a:cubicBezTo>
                    <a:pt x="598646" y="237649"/>
                    <a:pt x="596741" y="244316"/>
                    <a:pt x="595789" y="251936"/>
                  </a:cubicBezTo>
                  <a:cubicBezTo>
                    <a:pt x="592931" y="266224"/>
                    <a:pt x="591026" y="280511"/>
                    <a:pt x="589121" y="294799"/>
                  </a:cubicBezTo>
                  <a:cubicBezTo>
                    <a:pt x="586264" y="290989"/>
                    <a:pt x="584359" y="288131"/>
                    <a:pt x="582454" y="284321"/>
                  </a:cubicBezTo>
                  <a:cubicBezTo>
                    <a:pt x="583406" y="277654"/>
                    <a:pt x="584359" y="270986"/>
                    <a:pt x="585311" y="265271"/>
                  </a:cubicBezTo>
                  <a:cubicBezTo>
                    <a:pt x="586264" y="256699"/>
                    <a:pt x="587216" y="250031"/>
                    <a:pt x="588169" y="244316"/>
                  </a:cubicBezTo>
                  <a:cubicBezTo>
                    <a:pt x="590074" y="232886"/>
                    <a:pt x="591026" y="225266"/>
                    <a:pt x="591026" y="225266"/>
                  </a:cubicBezTo>
                  <a:cubicBezTo>
                    <a:pt x="591026" y="225266"/>
                    <a:pt x="588169" y="231934"/>
                    <a:pt x="584359" y="243364"/>
                  </a:cubicBezTo>
                  <a:cubicBezTo>
                    <a:pt x="583406" y="247174"/>
                    <a:pt x="581501" y="252889"/>
                    <a:pt x="579596" y="258604"/>
                  </a:cubicBezTo>
                  <a:cubicBezTo>
                    <a:pt x="578644" y="248126"/>
                    <a:pt x="578644" y="239554"/>
                    <a:pt x="577691" y="231934"/>
                  </a:cubicBezTo>
                  <a:cubicBezTo>
                    <a:pt x="576739" y="218599"/>
                    <a:pt x="575786" y="210979"/>
                    <a:pt x="575786" y="210979"/>
                  </a:cubicBezTo>
                  <a:cubicBezTo>
                    <a:pt x="575786" y="210979"/>
                    <a:pt x="574834" y="218599"/>
                    <a:pt x="573881" y="230981"/>
                  </a:cubicBezTo>
                  <a:cubicBezTo>
                    <a:pt x="572929" y="240506"/>
                    <a:pt x="571976" y="252889"/>
                    <a:pt x="571024" y="267176"/>
                  </a:cubicBezTo>
                  <a:cubicBezTo>
                    <a:pt x="571024" y="267176"/>
                    <a:pt x="571024" y="267176"/>
                    <a:pt x="571024" y="267176"/>
                  </a:cubicBezTo>
                  <a:cubicBezTo>
                    <a:pt x="570071" y="265271"/>
                    <a:pt x="568166" y="264319"/>
                    <a:pt x="567214" y="262414"/>
                  </a:cubicBezTo>
                  <a:cubicBezTo>
                    <a:pt x="561499" y="245269"/>
                    <a:pt x="556736" y="230981"/>
                    <a:pt x="552926" y="219551"/>
                  </a:cubicBezTo>
                  <a:cubicBezTo>
                    <a:pt x="552926" y="219551"/>
                    <a:pt x="552926" y="218599"/>
                    <a:pt x="552926" y="218599"/>
                  </a:cubicBezTo>
                  <a:cubicBezTo>
                    <a:pt x="553879" y="208121"/>
                    <a:pt x="554831" y="198596"/>
                    <a:pt x="555784" y="189071"/>
                  </a:cubicBezTo>
                  <a:cubicBezTo>
                    <a:pt x="556736" y="179546"/>
                    <a:pt x="557689" y="170021"/>
                    <a:pt x="558641" y="162401"/>
                  </a:cubicBezTo>
                  <a:cubicBezTo>
                    <a:pt x="559594" y="154781"/>
                    <a:pt x="560546" y="147161"/>
                    <a:pt x="561499" y="141446"/>
                  </a:cubicBezTo>
                  <a:cubicBezTo>
                    <a:pt x="563404" y="130016"/>
                    <a:pt x="564356" y="123349"/>
                    <a:pt x="564356" y="123349"/>
                  </a:cubicBezTo>
                  <a:cubicBezTo>
                    <a:pt x="564356" y="123349"/>
                    <a:pt x="561499" y="130016"/>
                    <a:pt x="557689" y="140494"/>
                  </a:cubicBezTo>
                  <a:cubicBezTo>
                    <a:pt x="555784" y="146209"/>
                    <a:pt x="553879" y="152876"/>
                    <a:pt x="551021" y="160496"/>
                  </a:cubicBezTo>
                  <a:cubicBezTo>
                    <a:pt x="548164" y="168116"/>
                    <a:pt x="546259" y="177641"/>
                    <a:pt x="544354" y="187166"/>
                  </a:cubicBezTo>
                  <a:cubicBezTo>
                    <a:pt x="542449" y="196691"/>
                    <a:pt x="540544" y="207169"/>
                    <a:pt x="537686" y="218599"/>
                  </a:cubicBezTo>
                  <a:cubicBezTo>
                    <a:pt x="536734" y="222409"/>
                    <a:pt x="536734" y="227171"/>
                    <a:pt x="535781" y="231934"/>
                  </a:cubicBezTo>
                  <a:cubicBezTo>
                    <a:pt x="535781" y="228124"/>
                    <a:pt x="534829" y="224314"/>
                    <a:pt x="534829" y="220504"/>
                  </a:cubicBezTo>
                  <a:cubicBezTo>
                    <a:pt x="534829" y="214789"/>
                    <a:pt x="533876" y="210026"/>
                    <a:pt x="532924" y="205264"/>
                  </a:cubicBezTo>
                  <a:cubicBezTo>
                    <a:pt x="532924" y="198596"/>
                    <a:pt x="533876" y="192881"/>
                    <a:pt x="533876" y="186214"/>
                  </a:cubicBezTo>
                  <a:cubicBezTo>
                    <a:pt x="533876" y="179546"/>
                    <a:pt x="534829" y="172879"/>
                    <a:pt x="534829" y="166211"/>
                  </a:cubicBezTo>
                  <a:cubicBezTo>
                    <a:pt x="534829" y="159544"/>
                    <a:pt x="534829" y="153829"/>
                    <a:pt x="534829" y="148114"/>
                  </a:cubicBezTo>
                  <a:cubicBezTo>
                    <a:pt x="534829" y="136684"/>
                    <a:pt x="534829" y="127159"/>
                    <a:pt x="534829" y="118586"/>
                  </a:cubicBezTo>
                  <a:cubicBezTo>
                    <a:pt x="534829" y="102394"/>
                    <a:pt x="533876" y="92869"/>
                    <a:pt x="533876" y="92869"/>
                  </a:cubicBezTo>
                  <a:cubicBezTo>
                    <a:pt x="533876" y="92869"/>
                    <a:pt x="532924" y="102394"/>
                    <a:pt x="531019" y="118586"/>
                  </a:cubicBezTo>
                  <a:cubicBezTo>
                    <a:pt x="530066" y="126206"/>
                    <a:pt x="529114" y="136684"/>
                    <a:pt x="528161" y="147161"/>
                  </a:cubicBezTo>
                  <a:cubicBezTo>
                    <a:pt x="527209" y="152876"/>
                    <a:pt x="527209" y="158591"/>
                    <a:pt x="526256" y="165259"/>
                  </a:cubicBezTo>
                  <a:cubicBezTo>
                    <a:pt x="525304" y="171926"/>
                    <a:pt x="524351" y="177641"/>
                    <a:pt x="523399" y="185261"/>
                  </a:cubicBezTo>
                  <a:cubicBezTo>
                    <a:pt x="522446" y="189071"/>
                    <a:pt x="522446" y="192881"/>
                    <a:pt x="521494" y="197644"/>
                  </a:cubicBezTo>
                  <a:cubicBezTo>
                    <a:pt x="518636" y="187166"/>
                    <a:pt x="516731" y="177641"/>
                    <a:pt x="513874" y="170021"/>
                  </a:cubicBezTo>
                  <a:cubicBezTo>
                    <a:pt x="509111" y="153829"/>
                    <a:pt x="506254" y="144304"/>
                    <a:pt x="506254" y="144304"/>
                  </a:cubicBezTo>
                  <a:cubicBezTo>
                    <a:pt x="506254" y="144304"/>
                    <a:pt x="507206" y="153829"/>
                    <a:pt x="510064" y="170974"/>
                  </a:cubicBezTo>
                  <a:cubicBezTo>
                    <a:pt x="511969" y="184309"/>
                    <a:pt x="513874" y="201454"/>
                    <a:pt x="517684" y="222409"/>
                  </a:cubicBezTo>
                  <a:cubicBezTo>
                    <a:pt x="517684" y="225266"/>
                    <a:pt x="516731" y="227171"/>
                    <a:pt x="516731" y="230029"/>
                  </a:cubicBezTo>
                  <a:cubicBezTo>
                    <a:pt x="515779" y="237649"/>
                    <a:pt x="514826" y="244316"/>
                    <a:pt x="512921" y="251936"/>
                  </a:cubicBezTo>
                  <a:cubicBezTo>
                    <a:pt x="499586" y="210026"/>
                    <a:pt x="490061" y="181451"/>
                    <a:pt x="487204" y="172879"/>
                  </a:cubicBezTo>
                  <a:cubicBezTo>
                    <a:pt x="486251" y="167164"/>
                    <a:pt x="485299" y="164306"/>
                    <a:pt x="485299" y="164306"/>
                  </a:cubicBezTo>
                  <a:cubicBezTo>
                    <a:pt x="485299" y="164306"/>
                    <a:pt x="486251" y="173831"/>
                    <a:pt x="486251" y="189071"/>
                  </a:cubicBezTo>
                  <a:cubicBezTo>
                    <a:pt x="487204" y="196691"/>
                    <a:pt x="487204" y="207169"/>
                    <a:pt x="488156" y="217646"/>
                  </a:cubicBezTo>
                  <a:cubicBezTo>
                    <a:pt x="488156" y="224314"/>
                    <a:pt x="489109" y="230981"/>
                    <a:pt x="489109" y="238601"/>
                  </a:cubicBezTo>
                  <a:cubicBezTo>
                    <a:pt x="488156" y="232886"/>
                    <a:pt x="487204" y="228124"/>
                    <a:pt x="486251" y="223361"/>
                  </a:cubicBezTo>
                  <a:cubicBezTo>
                    <a:pt x="485299" y="217646"/>
                    <a:pt x="484346" y="212884"/>
                    <a:pt x="482441" y="207169"/>
                  </a:cubicBezTo>
                  <a:cubicBezTo>
                    <a:pt x="480536" y="202406"/>
                    <a:pt x="479584" y="197644"/>
                    <a:pt x="478631" y="192881"/>
                  </a:cubicBezTo>
                  <a:cubicBezTo>
                    <a:pt x="475774" y="184309"/>
                    <a:pt x="473869" y="176689"/>
                    <a:pt x="471964" y="170021"/>
                  </a:cubicBezTo>
                  <a:cubicBezTo>
                    <a:pt x="468154" y="157639"/>
                    <a:pt x="465296" y="150019"/>
                    <a:pt x="465296" y="150019"/>
                  </a:cubicBezTo>
                  <a:cubicBezTo>
                    <a:pt x="465296" y="150019"/>
                    <a:pt x="466249" y="157639"/>
                    <a:pt x="468154" y="170021"/>
                  </a:cubicBezTo>
                  <a:cubicBezTo>
                    <a:pt x="469106" y="176689"/>
                    <a:pt x="470059" y="184309"/>
                    <a:pt x="471011" y="193834"/>
                  </a:cubicBezTo>
                  <a:cubicBezTo>
                    <a:pt x="471964" y="198596"/>
                    <a:pt x="471964" y="203359"/>
                    <a:pt x="472916" y="208121"/>
                  </a:cubicBezTo>
                  <a:cubicBezTo>
                    <a:pt x="473869" y="212884"/>
                    <a:pt x="473869" y="218599"/>
                    <a:pt x="474821" y="224314"/>
                  </a:cubicBezTo>
                  <a:cubicBezTo>
                    <a:pt x="475774" y="233839"/>
                    <a:pt x="476726" y="244316"/>
                    <a:pt x="478631" y="255746"/>
                  </a:cubicBezTo>
                  <a:cubicBezTo>
                    <a:pt x="477679" y="250031"/>
                    <a:pt x="475774" y="245269"/>
                    <a:pt x="474821" y="240506"/>
                  </a:cubicBezTo>
                  <a:cubicBezTo>
                    <a:pt x="467201" y="211931"/>
                    <a:pt x="460534" y="188119"/>
                    <a:pt x="455771" y="170974"/>
                  </a:cubicBezTo>
                  <a:cubicBezTo>
                    <a:pt x="450056" y="154781"/>
                    <a:pt x="447199" y="145256"/>
                    <a:pt x="447199" y="145256"/>
                  </a:cubicBezTo>
                  <a:cubicBezTo>
                    <a:pt x="447199" y="145256"/>
                    <a:pt x="449104" y="154781"/>
                    <a:pt x="451961" y="171926"/>
                  </a:cubicBezTo>
                  <a:cubicBezTo>
                    <a:pt x="453866" y="180499"/>
                    <a:pt x="454819" y="190976"/>
                    <a:pt x="457676" y="202406"/>
                  </a:cubicBezTo>
                  <a:cubicBezTo>
                    <a:pt x="459581" y="213836"/>
                    <a:pt x="462439" y="227171"/>
                    <a:pt x="464344" y="242411"/>
                  </a:cubicBezTo>
                  <a:cubicBezTo>
                    <a:pt x="466249" y="254794"/>
                    <a:pt x="469106" y="268129"/>
                    <a:pt x="471011" y="282416"/>
                  </a:cubicBezTo>
                  <a:cubicBezTo>
                    <a:pt x="469106" y="278606"/>
                    <a:pt x="468154" y="275749"/>
                    <a:pt x="467201" y="272891"/>
                  </a:cubicBezTo>
                  <a:cubicBezTo>
                    <a:pt x="462439" y="262414"/>
                    <a:pt x="459581" y="255746"/>
                    <a:pt x="459581" y="255746"/>
                  </a:cubicBezTo>
                  <a:cubicBezTo>
                    <a:pt x="459581" y="255746"/>
                    <a:pt x="460534" y="262414"/>
                    <a:pt x="463391" y="273844"/>
                  </a:cubicBezTo>
                  <a:cubicBezTo>
                    <a:pt x="464344" y="279559"/>
                    <a:pt x="466249" y="286226"/>
                    <a:pt x="468154" y="293846"/>
                  </a:cubicBezTo>
                  <a:cubicBezTo>
                    <a:pt x="469106" y="297656"/>
                    <a:pt x="470059" y="302419"/>
                    <a:pt x="471011" y="306229"/>
                  </a:cubicBezTo>
                  <a:cubicBezTo>
                    <a:pt x="471964" y="310991"/>
                    <a:pt x="472916" y="315754"/>
                    <a:pt x="473869" y="320516"/>
                  </a:cubicBezTo>
                  <a:cubicBezTo>
                    <a:pt x="475774" y="330041"/>
                    <a:pt x="477679" y="340519"/>
                    <a:pt x="479584" y="351949"/>
                  </a:cubicBezTo>
                  <a:cubicBezTo>
                    <a:pt x="479584" y="352901"/>
                    <a:pt x="479584" y="352901"/>
                    <a:pt x="479584" y="353854"/>
                  </a:cubicBezTo>
                  <a:cubicBezTo>
                    <a:pt x="479584" y="353854"/>
                    <a:pt x="479584" y="352901"/>
                    <a:pt x="478631" y="351949"/>
                  </a:cubicBezTo>
                  <a:cubicBezTo>
                    <a:pt x="476726" y="347186"/>
                    <a:pt x="473869" y="343376"/>
                    <a:pt x="471964" y="338614"/>
                  </a:cubicBezTo>
                  <a:cubicBezTo>
                    <a:pt x="471011" y="333851"/>
                    <a:pt x="471011" y="329089"/>
                    <a:pt x="470059" y="324326"/>
                  </a:cubicBezTo>
                  <a:cubicBezTo>
                    <a:pt x="468154" y="309086"/>
                    <a:pt x="465296" y="294799"/>
                    <a:pt x="462439" y="280511"/>
                  </a:cubicBezTo>
                  <a:cubicBezTo>
                    <a:pt x="459581" y="266224"/>
                    <a:pt x="455771" y="252889"/>
                    <a:pt x="452914" y="240506"/>
                  </a:cubicBezTo>
                  <a:cubicBezTo>
                    <a:pt x="449104" y="228124"/>
                    <a:pt x="445294" y="215741"/>
                    <a:pt x="441484" y="205264"/>
                  </a:cubicBezTo>
                  <a:cubicBezTo>
                    <a:pt x="440531" y="201454"/>
                    <a:pt x="438626" y="198596"/>
                    <a:pt x="437674" y="194786"/>
                  </a:cubicBezTo>
                  <a:cubicBezTo>
                    <a:pt x="438626" y="185261"/>
                    <a:pt x="439579" y="175736"/>
                    <a:pt x="440531" y="167164"/>
                  </a:cubicBezTo>
                  <a:cubicBezTo>
                    <a:pt x="441484" y="151924"/>
                    <a:pt x="442436" y="139541"/>
                    <a:pt x="442436" y="128111"/>
                  </a:cubicBezTo>
                  <a:cubicBezTo>
                    <a:pt x="442436" y="106204"/>
                    <a:pt x="441484" y="94774"/>
                    <a:pt x="441484" y="94774"/>
                  </a:cubicBezTo>
                  <a:cubicBezTo>
                    <a:pt x="441484" y="94774"/>
                    <a:pt x="440531" y="107156"/>
                    <a:pt x="438626" y="128111"/>
                  </a:cubicBezTo>
                  <a:cubicBezTo>
                    <a:pt x="437674" y="138589"/>
                    <a:pt x="435769" y="151924"/>
                    <a:pt x="433864" y="166211"/>
                  </a:cubicBezTo>
                  <a:cubicBezTo>
                    <a:pt x="432911" y="170021"/>
                    <a:pt x="432911" y="173831"/>
                    <a:pt x="431959" y="178594"/>
                  </a:cubicBezTo>
                  <a:cubicBezTo>
                    <a:pt x="431959" y="177641"/>
                    <a:pt x="431006" y="176689"/>
                    <a:pt x="431006" y="175736"/>
                  </a:cubicBezTo>
                  <a:cubicBezTo>
                    <a:pt x="427196" y="167164"/>
                    <a:pt x="423386" y="159544"/>
                    <a:pt x="419576" y="153829"/>
                  </a:cubicBezTo>
                  <a:cubicBezTo>
                    <a:pt x="412909" y="142399"/>
                    <a:pt x="408146" y="135731"/>
                    <a:pt x="408146" y="135731"/>
                  </a:cubicBezTo>
                  <a:cubicBezTo>
                    <a:pt x="408146" y="135731"/>
                    <a:pt x="411004" y="143351"/>
                    <a:pt x="415766" y="155734"/>
                  </a:cubicBezTo>
                  <a:cubicBezTo>
                    <a:pt x="418624" y="161449"/>
                    <a:pt x="420529" y="170021"/>
                    <a:pt x="423386" y="178594"/>
                  </a:cubicBezTo>
                  <a:cubicBezTo>
                    <a:pt x="425291" y="184309"/>
                    <a:pt x="427196" y="190024"/>
                    <a:pt x="428149" y="195739"/>
                  </a:cubicBezTo>
                  <a:cubicBezTo>
                    <a:pt x="427196" y="201454"/>
                    <a:pt x="425291" y="208121"/>
                    <a:pt x="424339" y="214789"/>
                  </a:cubicBezTo>
                  <a:cubicBezTo>
                    <a:pt x="424339" y="214789"/>
                    <a:pt x="424339" y="214789"/>
                    <a:pt x="424339" y="214789"/>
                  </a:cubicBezTo>
                  <a:cubicBezTo>
                    <a:pt x="418624" y="206216"/>
                    <a:pt x="415766" y="202406"/>
                    <a:pt x="415766" y="202406"/>
                  </a:cubicBezTo>
                  <a:cubicBezTo>
                    <a:pt x="415766" y="202406"/>
                    <a:pt x="417671" y="208121"/>
                    <a:pt x="421481" y="216694"/>
                  </a:cubicBezTo>
                  <a:cubicBezTo>
                    <a:pt x="422434" y="218599"/>
                    <a:pt x="423386" y="220504"/>
                    <a:pt x="423386" y="223361"/>
                  </a:cubicBezTo>
                  <a:cubicBezTo>
                    <a:pt x="420529" y="238601"/>
                    <a:pt x="416719" y="255746"/>
                    <a:pt x="412909" y="272891"/>
                  </a:cubicBezTo>
                  <a:cubicBezTo>
                    <a:pt x="410051" y="264319"/>
                    <a:pt x="407194" y="257651"/>
                    <a:pt x="405289" y="253841"/>
                  </a:cubicBezTo>
                  <a:cubicBezTo>
                    <a:pt x="405289" y="253841"/>
                    <a:pt x="405289" y="253841"/>
                    <a:pt x="405289" y="253841"/>
                  </a:cubicBezTo>
                  <a:cubicBezTo>
                    <a:pt x="405289" y="237649"/>
                    <a:pt x="405289" y="223361"/>
                    <a:pt x="404336" y="210026"/>
                  </a:cubicBezTo>
                  <a:cubicBezTo>
                    <a:pt x="403384" y="196691"/>
                    <a:pt x="403384" y="185261"/>
                    <a:pt x="401479" y="176689"/>
                  </a:cubicBezTo>
                  <a:cubicBezTo>
                    <a:pt x="398621" y="158591"/>
                    <a:pt x="396716" y="148114"/>
                    <a:pt x="396716" y="148114"/>
                  </a:cubicBezTo>
                  <a:cubicBezTo>
                    <a:pt x="396716" y="148114"/>
                    <a:pt x="396716" y="158591"/>
                    <a:pt x="397669" y="177641"/>
                  </a:cubicBezTo>
                  <a:cubicBezTo>
                    <a:pt x="397669" y="186214"/>
                    <a:pt x="397669" y="195739"/>
                    <a:pt x="396716" y="206216"/>
                  </a:cubicBezTo>
                  <a:cubicBezTo>
                    <a:pt x="394811" y="214789"/>
                    <a:pt x="391954" y="228124"/>
                    <a:pt x="389096" y="244316"/>
                  </a:cubicBezTo>
                  <a:cubicBezTo>
                    <a:pt x="386239" y="235744"/>
                    <a:pt x="384334" y="227171"/>
                    <a:pt x="381476" y="219551"/>
                  </a:cubicBezTo>
                  <a:cubicBezTo>
                    <a:pt x="379571" y="212884"/>
                    <a:pt x="377666" y="205264"/>
                    <a:pt x="374809" y="199549"/>
                  </a:cubicBezTo>
                  <a:cubicBezTo>
                    <a:pt x="373856" y="197644"/>
                    <a:pt x="373856" y="196691"/>
                    <a:pt x="372904" y="194786"/>
                  </a:cubicBezTo>
                  <a:cubicBezTo>
                    <a:pt x="372904" y="193834"/>
                    <a:pt x="372904" y="192881"/>
                    <a:pt x="372904" y="190976"/>
                  </a:cubicBezTo>
                  <a:cubicBezTo>
                    <a:pt x="371951" y="186214"/>
                    <a:pt x="370999" y="181451"/>
                    <a:pt x="370046" y="177641"/>
                  </a:cubicBezTo>
                  <a:cubicBezTo>
                    <a:pt x="368141" y="169069"/>
                    <a:pt x="367189" y="162401"/>
                    <a:pt x="366236" y="155734"/>
                  </a:cubicBezTo>
                  <a:cubicBezTo>
                    <a:pt x="365284" y="152876"/>
                    <a:pt x="365284" y="150019"/>
                    <a:pt x="364331" y="148114"/>
                  </a:cubicBezTo>
                  <a:cubicBezTo>
                    <a:pt x="363379" y="140494"/>
                    <a:pt x="363379" y="135731"/>
                    <a:pt x="363379" y="135731"/>
                  </a:cubicBezTo>
                  <a:cubicBezTo>
                    <a:pt x="363379" y="135731"/>
                    <a:pt x="363379" y="137636"/>
                    <a:pt x="363379" y="140494"/>
                  </a:cubicBezTo>
                  <a:cubicBezTo>
                    <a:pt x="362426" y="138589"/>
                    <a:pt x="362426" y="136684"/>
                    <a:pt x="362426" y="136684"/>
                  </a:cubicBezTo>
                  <a:cubicBezTo>
                    <a:pt x="362426" y="136684"/>
                    <a:pt x="362426" y="142399"/>
                    <a:pt x="362426" y="151924"/>
                  </a:cubicBezTo>
                  <a:cubicBezTo>
                    <a:pt x="362426" y="154781"/>
                    <a:pt x="362426" y="158591"/>
                    <a:pt x="361474" y="163354"/>
                  </a:cubicBezTo>
                  <a:cubicBezTo>
                    <a:pt x="359569" y="159544"/>
                    <a:pt x="358616" y="155734"/>
                    <a:pt x="357664" y="151924"/>
                  </a:cubicBezTo>
                  <a:cubicBezTo>
                    <a:pt x="350996" y="135731"/>
                    <a:pt x="348139" y="127159"/>
                    <a:pt x="348139" y="127159"/>
                  </a:cubicBezTo>
                  <a:cubicBezTo>
                    <a:pt x="348139" y="127159"/>
                    <a:pt x="350044" y="136684"/>
                    <a:pt x="353854" y="153829"/>
                  </a:cubicBezTo>
                  <a:cubicBezTo>
                    <a:pt x="355759" y="162401"/>
                    <a:pt x="358616" y="171926"/>
                    <a:pt x="361474" y="183356"/>
                  </a:cubicBezTo>
                  <a:cubicBezTo>
                    <a:pt x="361474" y="186214"/>
                    <a:pt x="361474" y="189071"/>
                    <a:pt x="361474" y="192881"/>
                  </a:cubicBezTo>
                  <a:cubicBezTo>
                    <a:pt x="359569" y="187166"/>
                    <a:pt x="357664" y="184309"/>
                    <a:pt x="357664" y="184309"/>
                  </a:cubicBezTo>
                  <a:cubicBezTo>
                    <a:pt x="357664" y="184309"/>
                    <a:pt x="358616" y="189071"/>
                    <a:pt x="360521" y="198596"/>
                  </a:cubicBezTo>
                  <a:cubicBezTo>
                    <a:pt x="360521" y="205264"/>
                    <a:pt x="360521" y="212884"/>
                    <a:pt x="359569" y="221456"/>
                  </a:cubicBezTo>
                  <a:cubicBezTo>
                    <a:pt x="357664" y="216694"/>
                    <a:pt x="356711" y="211931"/>
                    <a:pt x="355759" y="208121"/>
                  </a:cubicBezTo>
                  <a:cubicBezTo>
                    <a:pt x="352901" y="199549"/>
                    <a:pt x="350996" y="193834"/>
                    <a:pt x="350996" y="193834"/>
                  </a:cubicBezTo>
                  <a:cubicBezTo>
                    <a:pt x="350996" y="193834"/>
                    <a:pt x="350996" y="199549"/>
                    <a:pt x="351949" y="208121"/>
                  </a:cubicBezTo>
                  <a:cubicBezTo>
                    <a:pt x="351949" y="212884"/>
                    <a:pt x="352901" y="218599"/>
                    <a:pt x="352901" y="224314"/>
                  </a:cubicBezTo>
                  <a:cubicBezTo>
                    <a:pt x="353854" y="230981"/>
                    <a:pt x="353854" y="237649"/>
                    <a:pt x="353854" y="246221"/>
                  </a:cubicBezTo>
                  <a:cubicBezTo>
                    <a:pt x="353854" y="253841"/>
                    <a:pt x="354806" y="262414"/>
                    <a:pt x="354806" y="270986"/>
                  </a:cubicBezTo>
                  <a:cubicBezTo>
                    <a:pt x="355759" y="279559"/>
                    <a:pt x="355759" y="289084"/>
                    <a:pt x="355759" y="299561"/>
                  </a:cubicBezTo>
                  <a:cubicBezTo>
                    <a:pt x="355759" y="305276"/>
                    <a:pt x="356711" y="310991"/>
                    <a:pt x="356711" y="316706"/>
                  </a:cubicBezTo>
                  <a:cubicBezTo>
                    <a:pt x="352901" y="310039"/>
                    <a:pt x="349091" y="303371"/>
                    <a:pt x="346234" y="298609"/>
                  </a:cubicBezTo>
                  <a:cubicBezTo>
                    <a:pt x="346234" y="297656"/>
                    <a:pt x="345281" y="297656"/>
                    <a:pt x="345281" y="296704"/>
                  </a:cubicBezTo>
                  <a:cubicBezTo>
                    <a:pt x="345281" y="294799"/>
                    <a:pt x="345281" y="293846"/>
                    <a:pt x="345281" y="291941"/>
                  </a:cubicBezTo>
                  <a:cubicBezTo>
                    <a:pt x="346234" y="282416"/>
                    <a:pt x="347186" y="274796"/>
                    <a:pt x="348139" y="267176"/>
                  </a:cubicBezTo>
                  <a:cubicBezTo>
                    <a:pt x="349091" y="253841"/>
                    <a:pt x="350044" y="246221"/>
                    <a:pt x="350044" y="246221"/>
                  </a:cubicBezTo>
                  <a:cubicBezTo>
                    <a:pt x="350044" y="246221"/>
                    <a:pt x="348139" y="253841"/>
                    <a:pt x="344329" y="267176"/>
                  </a:cubicBezTo>
                  <a:cubicBezTo>
                    <a:pt x="342424" y="272891"/>
                    <a:pt x="341471" y="279559"/>
                    <a:pt x="339566" y="287179"/>
                  </a:cubicBezTo>
                  <a:cubicBezTo>
                    <a:pt x="339566" y="287179"/>
                    <a:pt x="339566" y="287179"/>
                    <a:pt x="339566" y="287179"/>
                  </a:cubicBezTo>
                  <a:cubicBezTo>
                    <a:pt x="339566" y="287179"/>
                    <a:pt x="339566" y="287179"/>
                    <a:pt x="339566" y="288131"/>
                  </a:cubicBezTo>
                  <a:cubicBezTo>
                    <a:pt x="339566" y="289084"/>
                    <a:pt x="338614" y="290036"/>
                    <a:pt x="338614" y="291941"/>
                  </a:cubicBezTo>
                  <a:cubicBezTo>
                    <a:pt x="338614" y="293846"/>
                    <a:pt x="337661" y="295751"/>
                    <a:pt x="337661" y="297656"/>
                  </a:cubicBezTo>
                  <a:cubicBezTo>
                    <a:pt x="332899" y="290036"/>
                    <a:pt x="328136" y="283369"/>
                    <a:pt x="324326" y="277654"/>
                  </a:cubicBezTo>
                  <a:cubicBezTo>
                    <a:pt x="320516" y="263366"/>
                    <a:pt x="315754" y="249079"/>
                    <a:pt x="310991" y="233839"/>
                  </a:cubicBezTo>
                  <a:cubicBezTo>
                    <a:pt x="308134" y="226219"/>
                    <a:pt x="306229" y="219551"/>
                    <a:pt x="303371" y="211931"/>
                  </a:cubicBezTo>
                  <a:cubicBezTo>
                    <a:pt x="304324" y="206216"/>
                    <a:pt x="305276" y="201454"/>
                    <a:pt x="306229" y="196691"/>
                  </a:cubicBezTo>
                  <a:cubicBezTo>
                    <a:pt x="310039" y="179546"/>
                    <a:pt x="312896" y="164306"/>
                    <a:pt x="316706" y="150971"/>
                  </a:cubicBezTo>
                  <a:cubicBezTo>
                    <a:pt x="320516" y="137636"/>
                    <a:pt x="322421" y="125254"/>
                    <a:pt x="326231" y="115729"/>
                  </a:cubicBezTo>
                  <a:cubicBezTo>
                    <a:pt x="331946" y="96679"/>
                    <a:pt x="335756" y="85249"/>
                    <a:pt x="335756" y="85249"/>
                  </a:cubicBezTo>
                  <a:cubicBezTo>
                    <a:pt x="335756" y="85249"/>
                    <a:pt x="330994" y="95726"/>
                    <a:pt x="323374" y="113824"/>
                  </a:cubicBezTo>
                  <a:cubicBezTo>
                    <a:pt x="319564" y="123349"/>
                    <a:pt x="315754" y="134779"/>
                    <a:pt x="310991" y="148114"/>
                  </a:cubicBezTo>
                  <a:cubicBezTo>
                    <a:pt x="309086" y="154781"/>
                    <a:pt x="306229" y="161449"/>
                    <a:pt x="303371" y="169069"/>
                  </a:cubicBezTo>
                  <a:cubicBezTo>
                    <a:pt x="301466" y="175736"/>
                    <a:pt x="299561" y="183356"/>
                    <a:pt x="297656" y="190024"/>
                  </a:cubicBezTo>
                  <a:cubicBezTo>
                    <a:pt x="293846" y="179546"/>
                    <a:pt x="290989" y="170021"/>
                    <a:pt x="287179" y="159544"/>
                  </a:cubicBezTo>
                  <a:cubicBezTo>
                    <a:pt x="290036" y="172879"/>
                    <a:pt x="291941" y="185261"/>
                    <a:pt x="294799" y="198596"/>
                  </a:cubicBezTo>
                  <a:cubicBezTo>
                    <a:pt x="290989" y="213836"/>
                    <a:pt x="287179" y="230029"/>
                    <a:pt x="283369" y="247174"/>
                  </a:cubicBezTo>
                  <a:cubicBezTo>
                    <a:pt x="282416" y="252889"/>
                    <a:pt x="281464" y="258604"/>
                    <a:pt x="279559" y="264319"/>
                  </a:cubicBezTo>
                  <a:cubicBezTo>
                    <a:pt x="278606" y="260509"/>
                    <a:pt x="277654" y="257651"/>
                    <a:pt x="276701" y="253841"/>
                  </a:cubicBezTo>
                  <a:cubicBezTo>
                    <a:pt x="276701" y="245269"/>
                    <a:pt x="277654" y="235744"/>
                    <a:pt x="278606" y="227171"/>
                  </a:cubicBezTo>
                  <a:cubicBezTo>
                    <a:pt x="280511" y="205264"/>
                    <a:pt x="281464" y="185261"/>
                    <a:pt x="284321" y="166211"/>
                  </a:cubicBezTo>
                  <a:cubicBezTo>
                    <a:pt x="285274" y="156686"/>
                    <a:pt x="286226" y="148114"/>
                    <a:pt x="287179" y="139541"/>
                  </a:cubicBezTo>
                  <a:cubicBezTo>
                    <a:pt x="288131" y="130969"/>
                    <a:pt x="290036" y="123349"/>
                    <a:pt x="290989" y="115729"/>
                  </a:cubicBezTo>
                  <a:cubicBezTo>
                    <a:pt x="293846" y="100489"/>
                    <a:pt x="294799" y="87154"/>
                    <a:pt x="297656" y="76676"/>
                  </a:cubicBezTo>
                  <a:cubicBezTo>
                    <a:pt x="302419" y="54769"/>
                    <a:pt x="304324" y="42386"/>
                    <a:pt x="304324" y="42386"/>
                  </a:cubicBezTo>
                  <a:cubicBezTo>
                    <a:pt x="304324" y="42386"/>
                    <a:pt x="300514" y="54769"/>
                    <a:pt x="293846" y="75724"/>
                  </a:cubicBezTo>
                  <a:cubicBezTo>
                    <a:pt x="290036" y="86201"/>
                    <a:pt x="287179" y="99536"/>
                    <a:pt x="283369" y="114776"/>
                  </a:cubicBezTo>
                  <a:cubicBezTo>
                    <a:pt x="281464" y="122396"/>
                    <a:pt x="279559" y="130016"/>
                    <a:pt x="277654" y="138589"/>
                  </a:cubicBezTo>
                  <a:cubicBezTo>
                    <a:pt x="275749" y="147161"/>
                    <a:pt x="274796" y="156686"/>
                    <a:pt x="272891" y="165259"/>
                  </a:cubicBezTo>
                  <a:cubicBezTo>
                    <a:pt x="271939" y="170021"/>
                    <a:pt x="270986" y="173831"/>
                    <a:pt x="270034" y="178594"/>
                  </a:cubicBezTo>
                  <a:cubicBezTo>
                    <a:pt x="268129" y="182404"/>
                    <a:pt x="265271" y="188119"/>
                    <a:pt x="261461" y="196691"/>
                  </a:cubicBezTo>
                  <a:cubicBezTo>
                    <a:pt x="260509" y="191929"/>
                    <a:pt x="258604" y="187166"/>
                    <a:pt x="258604" y="183356"/>
                  </a:cubicBezTo>
                  <a:cubicBezTo>
                    <a:pt x="255746" y="170021"/>
                    <a:pt x="253841" y="161449"/>
                    <a:pt x="253841" y="161449"/>
                  </a:cubicBezTo>
                  <a:cubicBezTo>
                    <a:pt x="253841" y="161449"/>
                    <a:pt x="253841" y="169069"/>
                    <a:pt x="254794" y="183356"/>
                  </a:cubicBezTo>
                  <a:cubicBezTo>
                    <a:pt x="254794" y="190024"/>
                    <a:pt x="255746" y="197644"/>
                    <a:pt x="256699" y="207169"/>
                  </a:cubicBezTo>
                  <a:cubicBezTo>
                    <a:pt x="253841" y="213836"/>
                    <a:pt x="250984" y="222409"/>
                    <a:pt x="247174" y="231934"/>
                  </a:cubicBezTo>
                  <a:cubicBezTo>
                    <a:pt x="246221" y="232886"/>
                    <a:pt x="246221" y="234791"/>
                    <a:pt x="245269" y="236696"/>
                  </a:cubicBezTo>
                  <a:cubicBezTo>
                    <a:pt x="243364" y="231934"/>
                    <a:pt x="242411" y="230029"/>
                    <a:pt x="242411" y="230029"/>
                  </a:cubicBezTo>
                  <a:cubicBezTo>
                    <a:pt x="242411" y="230029"/>
                    <a:pt x="243364" y="233839"/>
                    <a:pt x="244316" y="240506"/>
                  </a:cubicBezTo>
                  <a:cubicBezTo>
                    <a:pt x="241459" y="247174"/>
                    <a:pt x="239554" y="254794"/>
                    <a:pt x="236696" y="262414"/>
                  </a:cubicBezTo>
                  <a:cubicBezTo>
                    <a:pt x="232886" y="250031"/>
                    <a:pt x="229076" y="238601"/>
                    <a:pt x="226219" y="227171"/>
                  </a:cubicBezTo>
                  <a:cubicBezTo>
                    <a:pt x="223361" y="219551"/>
                    <a:pt x="221456" y="210979"/>
                    <a:pt x="218599" y="204311"/>
                  </a:cubicBezTo>
                  <a:cubicBezTo>
                    <a:pt x="215741" y="196691"/>
                    <a:pt x="213836" y="190024"/>
                    <a:pt x="210979" y="184309"/>
                  </a:cubicBezTo>
                  <a:cubicBezTo>
                    <a:pt x="206216" y="171926"/>
                    <a:pt x="202406" y="160496"/>
                    <a:pt x="198596" y="150971"/>
                  </a:cubicBezTo>
                  <a:cubicBezTo>
                    <a:pt x="191929" y="132874"/>
                    <a:pt x="187166" y="122396"/>
                    <a:pt x="187166" y="122396"/>
                  </a:cubicBezTo>
                  <a:cubicBezTo>
                    <a:pt x="187166" y="122396"/>
                    <a:pt x="190024" y="132874"/>
                    <a:pt x="194786" y="151924"/>
                  </a:cubicBezTo>
                  <a:cubicBezTo>
                    <a:pt x="197644" y="161449"/>
                    <a:pt x="200501" y="172879"/>
                    <a:pt x="204311" y="186214"/>
                  </a:cubicBezTo>
                  <a:cubicBezTo>
                    <a:pt x="206216" y="192881"/>
                    <a:pt x="208121" y="199549"/>
                    <a:pt x="210026" y="207169"/>
                  </a:cubicBezTo>
                  <a:cubicBezTo>
                    <a:pt x="211931" y="214789"/>
                    <a:pt x="213836" y="222409"/>
                    <a:pt x="215741" y="230981"/>
                  </a:cubicBezTo>
                  <a:cubicBezTo>
                    <a:pt x="218599" y="245269"/>
                    <a:pt x="222409" y="260509"/>
                    <a:pt x="226219" y="275749"/>
                  </a:cubicBezTo>
                  <a:cubicBezTo>
                    <a:pt x="224314" y="280511"/>
                    <a:pt x="221456" y="287179"/>
                    <a:pt x="218599" y="295751"/>
                  </a:cubicBezTo>
                  <a:cubicBezTo>
                    <a:pt x="218599" y="296704"/>
                    <a:pt x="217646" y="297656"/>
                    <a:pt x="217646" y="298609"/>
                  </a:cubicBezTo>
                  <a:cubicBezTo>
                    <a:pt x="216694" y="286226"/>
                    <a:pt x="215741" y="274796"/>
                    <a:pt x="214789" y="266224"/>
                  </a:cubicBezTo>
                  <a:cubicBezTo>
                    <a:pt x="213836" y="250984"/>
                    <a:pt x="212884" y="241459"/>
                    <a:pt x="212884" y="241459"/>
                  </a:cubicBezTo>
                  <a:cubicBezTo>
                    <a:pt x="212884" y="241459"/>
                    <a:pt x="211931" y="250031"/>
                    <a:pt x="210979" y="266224"/>
                  </a:cubicBezTo>
                  <a:cubicBezTo>
                    <a:pt x="210026" y="277654"/>
                    <a:pt x="210026" y="291941"/>
                    <a:pt x="209074" y="309086"/>
                  </a:cubicBezTo>
                  <a:cubicBezTo>
                    <a:pt x="204311" y="301466"/>
                    <a:pt x="200501" y="293846"/>
                    <a:pt x="196691" y="287179"/>
                  </a:cubicBezTo>
                  <a:cubicBezTo>
                    <a:pt x="192881" y="281464"/>
                    <a:pt x="190024" y="275749"/>
                    <a:pt x="187166" y="270034"/>
                  </a:cubicBezTo>
                  <a:cubicBezTo>
                    <a:pt x="183356" y="265271"/>
                    <a:pt x="180499" y="260509"/>
                    <a:pt x="177641" y="255746"/>
                  </a:cubicBezTo>
                  <a:cubicBezTo>
                    <a:pt x="171926" y="246221"/>
                    <a:pt x="166211" y="238601"/>
                    <a:pt x="161449" y="231934"/>
                  </a:cubicBezTo>
                  <a:cubicBezTo>
                    <a:pt x="159544" y="230029"/>
                    <a:pt x="158591" y="227171"/>
                    <a:pt x="156686" y="225266"/>
                  </a:cubicBezTo>
                  <a:cubicBezTo>
                    <a:pt x="154781" y="214789"/>
                    <a:pt x="152876" y="209074"/>
                    <a:pt x="152876" y="209074"/>
                  </a:cubicBezTo>
                  <a:cubicBezTo>
                    <a:pt x="152876" y="209074"/>
                    <a:pt x="152876" y="212884"/>
                    <a:pt x="152876" y="219551"/>
                  </a:cubicBezTo>
                  <a:cubicBezTo>
                    <a:pt x="149066" y="213836"/>
                    <a:pt x="146209" y="210979"/>
                    <a:pt x="146209" y="210979"/>
                  </a:cubicBezTo>
                  <a:cubicBezTo>
                    <a:pt x="146209" y="210979"/>
                    <a:pt x="148114" y="215741"/>
                    <a:pt x="152876" y="224314"/>
                  </a:cubicBezTo>
                  <a:cubicBezTo>
                    <a:pt x="153829" y="235744"/>
                    <a:pt x="154781" y="253841"/>
                    <a:pt x="156686" y="275749"/>
                  </a:cubicBezTo>
                  <a:cubicBezTo>
                    <a:pt x="153829" y="271939"/>
                    <a:pt x="150971" y="267176"/>
                    <a:pt x="148114" y="263366"/>
                  </a:cubicBezTo>
                  <a:cubicBezTo>
                    <a:pt x="139541" y="252889"/>
                    <a:pt x="131921" y="242411"/>
                    <a:pt x="124301" y="233839"/>
                  </a:cubicBezTo>
                  <a:cubicBezTo>
                    <a:pt x="116681" y="225266"/>
                    <a:pt x="110966" y="217646"/>
                    <a:pt x="104299" y="212884"/>
                  </a:cubicBezTo>
                  <a:cubicBezTo>
                    <a:pt x="94774" y="203359"/>
                    <a:pt x="88106" y="197644"/>
                    <a:pt x="88106" y="197644"/>
                  </a:cubicBezTo>
                  <a:cubicBezTo>
                    <a:pt x="88106" y="197644"/>
                    <a:pt x="93821" y="205264"/>
                    <a:pt x="103346" y="217646"/>
                  </a:cubicBezTo>
                  <a:cubicBezTo>
                    <a:pt x="108109" y="223361"/>
                    <a:pt x="113824" y="231934"/>
                    <a:pt x="119539" y="240506"/>
                  </a:cubicBezTo>
                  <a:cubicBezTo>
                    <a:pt x="126206" y="249079"/>
                    <a:pt x="131921" y="260509"/>
                    <a:pt x="139541" y="271939"/>
                  </a:cubicBezTo>
                  <a:cubicBezTo>
                    <a:pt x="143351" y="278606"/>
                    <a:pt x="148114" y="285274"/>
                    <a:pt x="151924" y="292894"/>
                  </a:cubicBezTo>
                  <a:cubicBezTo>
                    <a:pt x="151924" y="294799"/>
                    <a:pt x="151924" y="295751"/>
                    <a:pt x="151924" y="297656"/>
                  </a:cubicBezTo>
                  <a:cubicBezTo>
                    <a:pt x="151924" y="297656"/>
                    <a:pt x="150971" y="296704"/>
                    <a:pt x="150971" y="296704"/>
                  </a:cubicBezTo>
                  <a:cubicBezTo>
                    <a:pt x="145256" y="290989"/>
                    <a:pt x="140494" y="285274"/>
                    <a:pt x="136684" y="282416"/>
                  </a:cubicBezTo>
                  <a:cubicBezTo>
                    <a:pt x="134779" y="280511"/>
                    <a:pt x="133826" y="279559"/>
                    <a:pt x="131921" y="278606"/>
                  </a:cubicBezTo>
                  <a:cubicBezTo>
                    <a:pt x="132874" y="275749"/>
                    <a:pt x="132874" y="274796"/>
                    <a:pt x="132874" y="274796"/>
                  </a:cubicBezTo>
                  <a:cubicBezTo>
                    <a:pt x="132874" y="274796"/>
                    <a:pt x="131921" y="275749"/>
                    <a:pt x="130969" y="278606"/>
                  </a:cubicBezTo>
                  <a:cubicBezTo>
                    <a:pt x="125254" y="273844"/>
                    <a:pt x="122396" y="270986"/>
                    <a:pt x="122396" y="270986"/>
                  </a:cubicBezTo>
                  <a:cubicBezTo>
                    <a:pt x="122396" y="270986"/>
                    <a:pt x="125254" y="274796"/>
                    <a:pt x="130016" y="280511"/>
                  </a:cubicBezTo>
                  <a:cubicBezTo>
                    <a:pt x="128111" y="283369"/>
                    <a:pt x="126206" y="288131"/>
                    <a:pt x="123349" y="293846"/>
                  </a:cubicBezTo>
                  <a:cubicBezTo>
                    <a:pt x="120491" y="299561"/>
                    <a:pt x="117634" y="308134"/>
                    <a:pt x="114776" y="316706"/>
                  </a:cubicBezTo>
                  <a:cubicBezTo>
                    <a:pt x="113824" y="318611"/>
                    <a:pt x="113824" y="319564"/>
                    <a:pt x="112871" y="321469"/>
                  </a:cubicBezTo>
                  <a:cubicBezTo>
                    <a:pt x="110014" y="313849"/>
                    <a:pt x="107156" y="306229"/>
                    <a:pt x="103346" y="299561"/>
                  </a:cubicBezTo>
                  <a:cubicBezTo>
                    <a:pt x="97631" y="286226"/>
                    <a:pt x="91916" y="273844"/>
                    <a:pt x="86201" y="262414"/>
                  </a:cubicBezTo>
                  <a:cubicBezTo>
                    <a:pt x="83344" y="255746"/>
                    <a:pt x="80486" y="250984"/>
                    <a:pt x="78581" y="245269"/>
                  </a:cubicBezTo>
                  <a:cubicBezTo>
                    <a:pt x="75724" y="240506"/>
                    <a:pt x="72866" y="235744"/>
                    <a:pt x="70961" y="230981"/>
                  </a:cubicBezTo>
                  <a:cubicBezTo>
                    <a:pt x="66199" y="222409"/>
                    <a:pt x="61436" y="213836"/>
                    <a:pt x="57626" y="208121"/>
                  </a:cubicBezTo>
                  <a:cubicBezTo>
                    <a:pt x="50006" y="195739"/>
                    <a:pt x="46196" y="188119"/>
                    <a:pt x="46196" y="188119"/>
                  </a:cubicBezTo>
                  <a:cubicBezTo>
                    <a:pt x="46196" y="188119"/>
                    <a:pt x="49054" y="195739"/>
                    <a:pt x="54769" y="210026"/>
                  </a:cubicBezTo>
                  <a:cubicBezTo>
                    <a:pt x="57626" y="216694"/>
                    <a:pt x="60484" y="225266"/>
                    <a:pt x="64294" y="234791"/>
                  </a:cubicBezTo>
                  <a:cubicBezTo>
                    <a:pt x="66199" y="239554"/>
                    <a:pt x="68104" y="244316"/>
                    <a:pt x="70009" y="250031"/>
                  </a:cubicBezTo>
                  <a:cubicBezTo>
                    <a:pt x="71914" y="254794"/>
                    <a:pt x="73819" y="260509"/>
                    <a:pt x="75724" y="266224"/>
                  </a:cubicBezTo>
                  <a:cubicBezTo>
                    <a:pt x="78581" y="274796"/>
                    <a:pt x="82391" y="283369"/>
                    <a:pt x="85249" y="292894"/>
                  </a:cubicBezTo>
                  <a:cubicBezTo>
                    <a:pt x="83344" y="290036"/>
                    <a:pt x="81439" y="286226"/>
                    <a:pt x="79534" y="284321"/>
                  </a:cubicBezTo>
                  <a:cubicBezTo>
                    <a:pt x="74771" y="277654"/>
                    <a:pt x="71914" y="271939"/>
                    <a:pt x="68104" y="268129"/>
                  </a:cubicBezTo>
                  <a:cubicBezTo>
                    <a:pt x="61436" y="258604"/>
                    <a:pt x="57626" y="253841"/>
                    <a:pt x="57626" y="253841"/>
                  </a:cubicBezTo>
                  <a:cubicBezTo>
                    <a:pt x="57626" y="253841"/>
                    <a:pt x="59531" y="259556"/>
                    <a:pt x="64294" y="270034"/>
                  </a:cubicBezTo>
                  <a:cubicBezTo>
                    <a:pt x="66199" y="274796"/>
                    <a:pt x="69056" y="281464"/>
                    <a:pt x="71914" y="288131"/>
                  </a:cubicBezTo>
                  <a:cubicBezTo>
                    <a:pt x="76676" y="295751"/>
                    <a:pt x="79534" y="303371"/>
                    <a:pt x="83344" y="311944"/>
                  </a:cubicBezTo>
                  <a:cubicBezTo>
                    <a:pt x="86201" y="317659"/>
                    <a:pt x="88106" y="324326"/>
                    <a:pt x="90964" y="330994"/>
                  </a:cubicBezTo>
                  <a:cubicBezTo>
                    <a:pt x="90011" y="333851"/>
                    <a:pt x="89059" y="336709"/>
                    <a:pt x="87154" y="339566"/>
                  </a:cubicBezTo>
                  <a:cubicBezTo>
                    <a:pt x="85249" y="343376"/>
                    <a:pt x="83344" y="348139"/>
                    <a:pt x="81439" y="352901"/>
                  </a:cubicBezTo>
                  <a:cubicBezTo>
                    <a:pt x="80486" y="348139"/>
                    <a:pt x="79534" y="343376"/>
                    <a:pt x="78581" y="339566"/>
                  </a:cubicBezTo>
                  <a:cubicBezTo>
                    <a:pt x="75724" y="326231"/>
                    <a:pt x="72866" y="312896"/>
                    <a:pt x="70009" y="301466"/>
                  </a:cubicBezTo>
                  <a:cubicBezTo>
                    <a:pt x="67151" y="290036"/>
                    <a:pt x="64294" y="278606"/>
                    <a:pt x="61436" y="269081"/>
                  </a:cubicBezTo>
                  <a:cubicBezTo>
                    <a:pt x="58579" y="259556"/>
                    <a:pt x="56674" y="250984"/>
                    <a:pt x="53816" y="244316"/>
                  </a:cubicBezTo>
                  <a:cubicBezTo>
                    <a:pt x="49054" y="230981"/>
                    <a:pt x="46196" y="223361"/>
                    <a:pt x="46196" y="223361"/>
                  </a:cubicBezTo>
                  <a:cubicBezTo>
                    <a:pt x="46196" y="223361"/>
                    <a:pt x="47149" y="230981"/>
                    <a:pt x="50006" y="245269"/>
                  </a:cubicBezTo>
                  <a:cubicBezTo>
                    <a:pt x="50959" y="251936"/>
                    <a:pt x="51911" y="260509"/>
                    <a:pt x="53816" y="270034"/>
                  </a:cubicBezTo>
                  <a:cubicBezTo>
                    <a:pt x="55721" y="279559"/>
                    <a:pt x="56674" y="290989"/>
                    <a:pt x="58579" y="302419"/>
                  </a:cubicBezTo>
                  <a:cubicBezTo>
                    <a:pt x="60484" y="314801"/>
                    <a:pt x="61436" y="327184"/>
                    <a:pt x="64294" y="340519"/>
                  </a:cubicBezTo>
                  <a:cubicBezTo>
                    <a:pt x="66199" y="353854"/>
                    <a:pt x="67151" y="367189"/>
                    <a:pt x="69056" y="381476"/>
                  </a:cubicBezTo>
                  <a:cubicBezTo>
                    <a:pt x="68104" y="382429"/>
                    <a:pt x="68104" y="383381"/>
                    <a:pt x="67151" y="385286"/>
                  </a:cubicBezTo>
                  <a:cubicBezTo>
                    <a:pt x="64294" y="391954"/>
                    <a:pt x="62389" y="398621"/>
                    <a:pt x="60484" y="405289"/>
                  </a:cubicBezTo>
                  <a:cubicBezTo>
                    <a:pt x="60484" y="406241"/>
                    <a:pt x="60484" y="406241"/>
                    <a:pt x="59531" y="407194"/>
                  </a:cubicBezTo>
                  <a:cubicBezTo>
                    <a:pt x="58579" y="407194"/>
                    <a:pt x="57626" y="407194"/>
                    <a:pt x="56674" y="407194"/>
                  </a:cubicBezTo>
                  <a:cubicBezTo>
                    <a:pt x="55721" y="404336"/>
                    <a:pt x="55721" y="402431"/>
                    <a:pt x="54769" y="399574"/>
                  </a:cubicBezTo>
                  <a:cubicBezTo>
                    <a:pt x="51911" y="387191"/>
                    <a:pt x="49054" y="375761"/>
                    <a:pt x="46196" y="364331"/>
                  </a:cubicBezTo>
                  <a:cubicBezTo>
                    <a:pt x="43339" y="352901"/>
                    <a:pt x="40481" y="342424"/>
                    <a:pt x="37624" y="332899"/>
                  </a:cubicBezTo>
                  <a:cubicBezTo>
                    <a:pt x="31909" y="313849"/>
                    <a:pt x="26194" y="297656"/>
                    <a:pt x="21431" y="287179"/>
                  </a:cubicBezTo>
                  <a:cubicBezTo>
                    <a:pt x="16669" y="276701"/>
                    <a:pt x="13811" y="270034"/>
                    <a:pt x="13811" y="270034"/>
                  </a:cubicBezTo>
                  <a:cubicBezTo>
                    <a:pt x="13811" y="270034"/>
                    <a:pt x="14764" y="276701"/>
                    <a:pt x="17621" y="288131"/>
                  </a:cubicBezTo>
                  <a:cubicBezTo>
                    <a:pt x="18574" y="293846"/>
                    <a:pt x="20479" y="300514"/>
                    <a:pt x="21431" y="309086"/>
                  </a:cubicBezTo>
                  <a:cubicBezTo>
                    <a:pt x="23336" y="316706"/>
                    <a:pt x="24289" y="326231"/>
                    <a:pt x="26194" y="335756"/>
                  </a:cubicBezTo>
                  <a:cubicBezTo>
                    <a:pt x="28099" y="345281"/>
                    <a:pt x="30004" y="355759"/>
                    <a:pt x="31909" y="367189"/>
                  </a:cubicBezTo>
                  <a:cubicBezTo>
                    <a:pt x="35719" y="378619"/>
                    <a:pt x="37624" y="390049"/>
                    <a:pt x="39529" y="402431"/>
                  </a:cubicBezTo>
                  <a:cubicBezTo>
                    <a:pt x="39529" y="403384"/>
                    <a:pt x="39529" y="403384"/>
                    <a:pt x="39529" y="404336"/>
                  </a:cubicBezTo>
                  <a:cubicBezTo>
                    <a:pt x="29051" y="402431"/>
                    <a:pt x="18574" y="401479"/>
                    <a:pt x="7144" y="399574"/>
                  </a:cubicBezTo>
                  <a:lnTo>
                    <a:pt x="7144" y="511016"/>
                  </a:lnTo>
                  <a:close/>
                  <a:moveTo>
                    <a:pt x="6277451" y="364331"/>
                  </a:moveTo>
                  <a:cubicBezTo>
                    <a:pt x="6278404" y="362426"/>
                    <a:pt x="6278404" y="359569"/>
                    <a:pt x="6279356" y="357664"/>
                  </a:cubicBezTo>
                  <a:cubicBezTo>
                    <a:pt x="6279356" y="358616"/>
                    <a:pt x="6279356" y="360521"/>
                    <a:pt x="6279356" y="361474"/>
                  </a:cubicBezTo>
                  <a:cubicBezTo>
                    <a:pt x="6278404" y="370999"/>
                    <a:pt x="6278404" y="384334"/>
                    <a:pt x="6277451" y="399574"/>
                  </a:cubicBezTo>
                  <a:cubicBezTo>
                    <a:pt x="6274594" y="409099"/>
                    <a:pt x="6270784" y="419576"/>
                    <a:pt x="6267926" y="430054"/>
                  </a:cubicBezTo>
                  <a:cubicBezTo>
                    <a:pt x="6266974" y="430054"/>
                    <a:pt x="6266974" y="430054"/>
                    <a:pt x="6266021" y="430054"/>
                  </a:cubicBezTo>
                  <a:cubicBezTo>
                    <a:pt x="6264117" y="427196"/>
                    <a:pt x="6262212" y="424339"/>
                    <a:pt x="6260306" y="421481"/>
                  </a:cubicBezTo>
                  <a:cubicBezTo>
                    <a:pt x="6266021" y="402431"/>
                    <a:pt x="6271737" y="383381"/>
                    <a:pt x="6277451" y="364331"/>
                  </a:cubicBezTo>
                  <a:close/>
                  <a:moveTo>
                    <a:pt x="6211729" y="425291"/>
                  </a:moveTo>
                  <a:cubicBezTo>
                    <a:pt x="6211729" y="415766"/>
                    <a:pt x="6212681" y="406241"/>
                    <a:pt x="6212681" y="398621"/>
                  </a:cubicBezTo>
                  <a:cubicBezTo>
                    <a:pt x="6212681" y="395764"/>
                    <a:pt x="6212681" y="392906"/>
                    <a:pt x="6213634" y="390049"/>
                  </a:cubicBezTo>
                  <a:cubicBezTo>
                    <a:pt x="6214587" y="391001"/>
                    <a:pt x="6215539" y="392906"/>
                    <a:pt x="6216492" y="393859"/>
                  </a:cubicBezTo>
                  <a:cubicBezTo>
                    <a:pt x="6220301" y="398621"/>
                    <a:pt x="6224112" y="403384"/>
                    <a:pt x="6227921" y="408146"/>
                  </a:cubicBezTo>
                  <a:cubicBezTo>
                    <a:pt x="6226969" y="410051"/>
                    <a:pt x="6226017" y="411956"/>
                    <a:pt x="6225064" y="412909"/>
                  </a:cubicBezTo>
                  <a:cubicBezTo>
                    <a:pt x="6224112" y="414814"/>
                    <a:pt x="6222206" y="417671"/>
                    <a:pt x="6221254" y="420529"/>
                  </a:cubicBezTo>
                  <a:cubicBezTo>
                    <a:pt x="6220301" y="423386"/>
                    <a:pt x="6219349" y="426244"/>
                    <a:pt x="6218396" y="429101"/>
                  </a:cubicBezTo>
                  <a:cubicBezTo>
                    <a:pt x="6218396" y="430054"/>
                    <a:pt x="6218396" y="430054"/>
                    <a:pt x="6217444" y="431006"/>
                  </a:cubicBezTo>
                  <a:cubicBezTo>
                    <a:pt x="6217444" y="430054"/>
                    <a:pt x="6217444" y="429101"/>
                    <a:pt x="6217444" y="429101"/>
                  </a:cubicBezTo>
                  <a:cubicBezTo>
                    <a:pt x="6216492" y="419576"/>
                    <a:pt x="6215539" y="413861"/>
                    <a:pt x="6215539" y="413861"/>
                  </a:cubicBezTo>
                  <a:cubicBezTo>
                    <a:pt x="6215539" y="413861"/>
                    <a:pt x="6214587" y="419576"/>
                    <a:pt x="6213634" y="429101"/>
                  </a:cubicBezTo>
                  <a:cubicBezTo>
                    <a:pt x="6213634" y="432911"/>
                    <a:pt x="6212681" y="436721"/>
                    <a:pt x="6211729" y="441484"/>
                  </a:cubicBezTo>
                  <a:cubicBezTo>
                    <a:pt x="6211729" y="435769"/>
                    <a:pt x="6211729" y="430054"/>
                    <a:pt x="6211729" y="425291"/>
                  </a:cubicBezTo>
                  <a:close/>
                  <a:moveTo>
                    <a:pt x="6183154" y="343376"/>
                  </a:moveTo>
                  <a:cubicBezTo>
                    <a:pt x="6185059" y="346234"/>
                    <a:pt x="6186012" y="348139"/>
                    <a:pt x="6187917" y="350996"/>
                  </a:cubicBezTo>
                  <a:cubicBezTo>
                    <a:pt x="6188869" y="352901"/>
                    <a:pt x="6190774" y="354806"/>
                    <a:pt x="6191726" y="356711"/>
                  </a:cubicBezTo>
                  <a:cubicBezTo>
                    <a:pt x="6188869" y="366236"/>
                    <a:pt x="6186012" y="376714"/>
                    <a:pt x="6183154" y="388144"/>
                  </a:cubicBezTo>
                  <a:cubicBezTo>
                    <a:pt x="6183154" y="389096"/>
                    <a:pt x="6182201" y="391001"/>
                    <a:pt x="6182201" y="391954"/>
                  </a:cubicBezTo>
                  <a:cubicBezTo>
                    <a:pt x="6182201" y="386239"/>
                    <a:pt x="6181249" y="381476"/>
                    <a:pt x="6181249" y="375761"/>
                  </a:cubicBezTo>
                  <a:cubicBezTo>
                    <a:pt x="6181249" y="374809"/>
                    <a:pt x="6181249" y="373856"/>
                    <a:pt x="6181249" y="372904"/>
                  </a:cubicBezTo>
                  <a:cubicBezTo>
                    <a:pt x="6181249" y="362426"/>
                    <a:pt x="6182201" y="352901"/>
                    <a:pt x="6183154" y="343376"/>
                  </a:cubicBezTo>
                  <a:close/>
                  <a:moveTo>
                    <a:pt x="6144101" y="308134"/>
                  </a:moveTo>
                  <a:cubicBezTo>
                    <a:pt x="6145054" y="297656"/>
                    <a:pt x="6146959" y="287179"/>
                    <a:pt x="6147912" y="276701"/>
                  </a:cubicBezTo>
                  <a:cubicBezTo>
                    <a:pt x="6149817" y="280511"/>
                    <a:pt x="6151721" y="284321"/>
                    <a:pt x="6153626" y="289084"/>
                  </a:cubicBezTo>
                  <a:cubicBezTo>
                    <a:pt x="6156484" y="293846"/>
                    <a:pt x="6158389" y="299561"/>
                    <a:pt x="6161246" y="305276"/>
                  </a:cubicBezTo>
                  <a:cubicBezTo>
                    <a:pt x="6160294" y="308134"/>
                    <a:pt x="6159342" y="313849"/>
                    <a:pt x="6157437" y="319564"/>
                  </a:cubicBezTo>
                  <a:cubicBezTo>
                    <a:pt x="6155531" y="325279"/>
                    <a:pt x="6154579" y="332899"/>
                    <a:pt x="6152674" y="342424"/>
                  </a:cubicBezTo>
                  <a:cubicBezTo>
                    <a:pt x="6151721" y="347186"/>
                    <a:pt x="6150769" y="351949"/>
                    <a:pt x="6150769" y="356711"/>
                  </a:cubicBezTo>
                  <a:cubicBezTo>
                    <a:pt x="6150769" y="358616"/>
                    <a:pt x="6149817" y="359569"/>
                    <a:pt x="6149817" y="360521"/>
                  </a:cubicBezTo>
                  <a:cubicBezTo>
                    <a:pt x="6149817" y="362426"/>
                    <a:pt x="6148864" y="363379"/>
                    <a:pt x="6148864" y="365284"/>
                  </a:cubicBezTo>
                  <a:cubicBezTo>
                    <a:pt x="6146959" y="362426"/>
                    <a:pt x="6146006" y="360521"/>
                    <a:pt x="6146006" y="360521"/>
                  </a:cubicBezTo>
                  <a:cubicBezTo>
                    <a:pt x="6146006" y="360521"/>
                    <a:pt x="6146959" y="363379"/>
                    <a:pt x="6147912" y="368141"/>
                  </a:cubicBezTo>
                  <a:cubicBezTo>
                    <a:pt x="6146959" y="374809"/>
                    <a:pt x="6146006" y="382429"/>
                    <a:pt x="6145054" y="389096"/>
                  </a:cubicBezTo>
                  <a:cubicBezTo>
                    <a:pt x="6145054" y="388144"/>
                    <a:pt x="6144101" y="387191"/>
                    <a:pt x="6144101" y="386239"/>
                  </a:cubicBezTo>
                  <a:cubicBezTo>
                    <a:pt x="6144101" y="385286"/>
                    <a:pt x="6143149" y="385286"/>
                    <a:pt x="6143149" y="384334"/>
                  </a:cubicBezTo>
                  <a:cubicBezTo>
                    <a:pt x="6143149" y="379571"/>
                    <a:pt x="6142196" y="373856"/>
                    <a:pt x="6142196" y="369094"/>
                  </a:cubicBezTo>
                  <a:cubicBezTo>
                    <a:pt x="6141244" y="360521"/>
                    <a:pt x="6140292" y="351949"/>
                    <a:pt x="6139339" y="343376"/>
                  </a:cubicBezTo>
                  <a:cubicBezTo>
                    <a:pt x="6142196" y="331946"/>
                    <a:pt x="6143149" y="319564"/>
                    <a:pt x="6144101" y="308134"/>
                  </a:cubicBezTo>
                  <a:close/>
                  <a:moveTo>
                    <a:pt x="6095524" y="384334"/>
                  </a:moveTo>
                  <a:cubicBezTo>
                    <a:pt x="6093619" y="393859"/>
                    <a:pt x="6090762" y="403384"/>
                    <a:pt x="6088856" y="412909"/>
                  </a:cubicBezTo>
                  <a:cubicBezTo>
                    <a:pt x="6086951" y="420529"/>
                    <a:pt x="6085046" y="428149"/>
                    <a:pt x="6083142" y="435769"/>
                  </a:cubicBezTo>
                  <a:cubicBezTo>
                    <a:pt x="6081237" y="428149"/>
                    <a:pt x="6079331" y="419576"/>
                    <a:pt x="6076474" y="411956"/>
                  </a:cubicBezTo>
                  <a:cubicBezTo>
                    <a:pt x="6077426" y="405289"/>
                    <a:pt x="6078379" y="397669"/>
                    <a:pt x="6079331" y="391001"/>
                  </a:cubicBezTo>
                  <a:cubicBezTo>
                    <a:pt x="6080284" y="383381"/>
                    <a:pt x="6082189" y="375761"/>
                    <a:pt x="6084094" y="368141"/>
                  </a:cubicBezTo>
                  <a:lnTo>
                    <a:pt x="6088856" y="347186"/>
                  </a:lnTo>
                  <a:cubicBezTo>
                    <a:pt x="6089809" y="347186"/>
                    <a:pt x="6090762" y="347186"/>
                    <a:pt x="6091714" y="348139"/>
                  </a:cubicBezTo>
                  <a:cubicBezTo>
                    <a:pt x="6093619" y="349091"/>
                    <a:pt x="6094571" y="350044"/>
                    <a:pt x="6095524" y="350996"/>
                  </a:cubicBezTo>
                  <a:cubicBezTo>
                    <a:pt x="6098381" y="352901"/>
                    <a:pt x="6099334" y="356711"/>
                    <a:pt x="6100287" y="359569"/>
                  </a:cubicBezTo>
                  <a:cubicBezTo>
                    <a:pt x="6099334" y="367189"/>
                    <a:pt x="6097429" y="375761"/>
                    <a:pt x="6095524" y="384334"/>
                  </a:cubicBezTo>
                  <a:close/>
                  <a:moveTo>
                    <a:pt x="6102192" y="206216"/>
                  </a:moveTo>
                  <a:cubicBezTo>
                    <a:pt x="6102192" y="211931"/>
                    <a:pt x="6102192" y="222409"/>
                    <a:pt x="6101239" y="235744"/>
                  </a:cubicBezTo>
                  <a:cubicBezTo>
                    <a:pt x="6101239" y="237649"/>
                    <a:pt x="6101239" y="239554"/>
                    <a:pt x="6101239" y="241459"/>
                  </a:cubicBezTo>
                  <a:cubicBezTo>
                    <a:pt x="6101239" y="241459"/>
                    <a:pt x="6101239" y="242411"/>
                    <a:pt x="6101239" y="242411"/>
                  </a:cubicBezTo>
                  <a:cubicBezTo>
                    <a:pt x="6101239" y="242411"/>
                    <a:pt x="6101239" y="242411"/>
                    <a:pt x="6101239" y="242411"/>
                  </a:cubicBezTo>
                  <a:cubicBezTo>
                    <a:pt x="6101239" y="241459"/>
                    <a:pt x="6100287" y="240506"/>
                    <a:pt x="6100287" y="239554"/>
                  </a:cubicBezTo>
                  <a:cubicBezTo>
                    <a:pt x="6099334" y="236696"/>
                    <a:pt x="6098381" y="233839"/>
                    <a:pt x="6097429" y="230981"/>
                  </a:cubicBezTo>
                  <a:cubicBezTo>
                    <a:pt x="6099334" y="222409"/>
                    <a:pt x="6100287" y="213836"/>
                    <a:pt x="6102192" y="206216"/>
                  </a:cubicBezTo>
                  <a:close/>
                  <a:moveTo>
                    <a:pt x="6100287" y="284321"/>
                  </a:moveTo>
                  <a:cubicBezTo>
                    <a:pt x="6099334" y="282416"/>
                    <a:pt x="6099334" y="281464"/>
                    <a:pt x="6098381" y="279559"/>
                  </a:cubicBezTo>
                  <a:cubicBezTo>
                    <a:pt x="6098381" y="278606"/>
                    <a:pt x="6099334" y="277654"/>
                    <a:pt x="6099334" y="277654"/>
                  </a:cubicBezTo>
                  <a:cubicBezTo>
                    <a:pt x="6099334" y="279559"/>
                    <a:pt x="6099334" y="281464"/>
                    <a:pt x="6100287" y="284321"/>
                  </a:cubicBezTo>
                  <a:close/>
                  <a:moveTo>
                    <a:pt x="6093619" y="247174"/>
                  </a:moveTo>
                  <a:cubicBezTo>
                    <a:pt x="6094571" y="250031"/>
                    <a:pt x="6094571" y="252889"/>
                    <a:pt x="6095524" y="255746"/>
                  </a:cubicBezTo>
                  <a:cubicBezTo>
                    <a:pt x="6094571" y="258604"/>
                    <a:pt x="6092667" y="261461"/>
                    <a:pt x="6091714" y="264319"/>
                  </a:cubicBezTo>
                  <a:cubicBezTo>
                    <a:pt x="6091714" y="263366"/>
                    <a:pt x="6090762" y="262414"/>
                    <a:pt x="6090762" y="262414"/>
                  </a:cubicBezTo>
                  <a:cubicBezTo>
                    <a:pt x="6091714" y="257651"/>
                    <a:pt x="6092667" y="251936"/>
                    <a:pt x="6093619" y="247174"/>
                  </a:cubicBezTo>
                  <a:close/>
                  <a:moveTo>
                    <a:pt x="6088856" y="269081"/>
                  </a:moveTo>
                  <a:cubicBezTo>
                    <a:pt x="6088856" y="269081"/>
                    <a:pt x="6088856" y="270034"/>
                    <a:pt x="6088856" y="270034"/>
                  </a:cubicBezTo>
                  <a:cubicBezTo>
                    <a:pt x="6088856" y="270034"/>
                    <a:pt x="6088856" y="270034"/>
                    <a:pt x="6088856" y="270034"/>
                  </a:cubicBezTo>
                  <a:cubicBezTo>
                    <a:pt x="6088856" y="270986"/>
                    <a:pt x="6087904" y="271939"/>
                    <a:pt x="6087904" y="272891"/>
                  </a:cubicBezTo>
                  <a:cubicBezTo>
                    <a:pt x="6088856" y="270986"/>
                    <a:pt x="6088856" y="270034"/>
                    <a:pt x="6088856" y="269081"/>
                  </a:cubicBezTo>
                  <a:close/>
                  <a:moveTo>
                    <a:pt x="6067901" y="369094"/>
                  </a:moveTo>
                  <a:cubicBezTo>
                    <a:pt x="6072664" y="358616"/>
                    <a:pt x="6076474" y="349091"/>
                    <a:pt x="6080284" y="339566"/>
                  </a:cubicBezTo>
                  <a:cubicBezTo>
                    <a:pt x="6082189" y="334804"/>
                    <a:pt x="6084094" y="330041"/>
                    <a:pt x="6085046" y="326231"/>
                  </a:cubicBezTo>
                  <a:cubicBezTo>
                    <a:pt x="6085999" y="321469"/>
                    <a:pt x="6087904" y="317659"/>
                    <a:pt x="6088856" y="313849"/>
                  </a:cubicBezTo>
                  <a:cubicBezTo>
                    <a:pt x="6090762" y="306229"/>
                    <a:pt x="6092667" y="299561"/>
                    <a:pt x="6093619" y="293846"/>
                  </a:cubicBezTo>
                  <a:cubicBezTo>
                    <a:pt x="6093619" y="293846"/>
                    <a:pt x="6093619" y="293846"/>
                    <a:pt x="6093619" y="293846"/>
                  </a:cubicBezTo>
                  <a:cubicBezTo>
                    <a:pt x="6094571" y="299561"/>
                    <a:pt x="6095524" y="305276"/>
                    <a:pt x="6096476" y="310991"/>
                  </a:cubicBezTo>
                  <a:cubicBezTo>
                    <a:pt x="6098381" y="319564"/>
                    <a:pt x="6098381" y="329089"/>
                    <a:pt x="6100287" y="339566"/>
                  </a:cubicBezTo>
                  <a:cubicBezTo>
                    <a:pt x="6100287" y="345281"/>
                    <a:pt x="6101239" y="350044"/>
                    <a:pt x="6101239" y="355759"/>
                  </a:cubicBezTo>
                  <a:cubicBezTo>
                    <a:pt x="6101239" y="355759"/>
                    <a:pt x="6101239" y="355759"/>
                    <a:pt x="6101239" y="355759"/>
                  </a:cubicBezTo>
                  <a:cubicBezTo>
                    <a:pt x="6101239" y="356711"/>
                    <a:pt x="6100287" y="358616"/>
                    <a:pt x="6100287" y="359569"/>
                  </a:cubicBezTo>
                  <a:cubicBezTo>
                    <a:pt x="6100287" y="355759"/>
                    <a:pt x="6099334" y="352901"/>
                    <a:pt x="6097429" y="350044"/>
                  </a:cubicBezTo>
                  <a:cubicBezTo>
                    <a:pt x="6096476" y="348139"/>
                    <a:pt x="6094571" y="347186"/>
                    <a:pt x="6093619" y="345281"/>
                  </a:cubicBezTo>
                  <a:cubicBezTo>
                    <a:pt x="6091714" y="344329"/>
                    <a:pt x="6089809" y="343376"/>
                    <a:pt x="6087904" y="342424"/>
                  </a:cubicBezTo>
                  <a:lnTo>
                    <a:pt x="6085999" y="341471"/>
                  </a:lnTo>
                  <a:lnTo>
                    <a:pt x="6085046" y="343376"/>
                  </a:lnTo>
                  <a:cubicBezTo>
                    <a:pt x="6082189" y="350996"/>
                    <a:pt x="6079331" y="357664"/>
                    <a:pt x="6076474" y="365284"/>
                  </a:cubicBezTo>
                  <a:cubicBezTo>
                    <a:pt x="6074569" y="371951"/>
                    <a:pt x="6071712" y="377666"/>
                    <a:pt x="6069806" y="384334"/>
                  </a:cubicBezTo>
                  <a:cubicBezTo>
                    <a:pt x="6068854" y="380524"/>
                    <a:pt x="6067901" y="376714"/>
                    <a:pt x="6065996" y="372904"/>
                  </a:cubicBezTo>
                  <a:cubicBezTo>
                    <a:pt x="6066949" y="371951"/>
                    <a:pt x="6067901" y="370999"/>
                    <a:pt x="6067901" y="369094"/>
                  </a:cubicBezTo>
                  <a:close/>
                  <a:moveTo>
                    <a:pt x="6035517" y="310039"/>
                  </a:moveTo>
                  <a:cubicBezTo>
                    <a:pt x="6035517" y="309086"/>
                    <a:pt x="6035517" y="309086"/>
                    <a:pt x="6035517" y="308134"/>
                  </a:cubicBezTo>
                  <a:cubicBezTo>
                    <a:pt x="6036469" y="312896"/>
                    <a:pt x="6038374" y="318611"/>
                    <a:pt x="6040279" y="324326"/>
                  </a:cubicBezTo>
                  <a:cubicBezTo>
                    <a:pt x="6041231" y="329089"/>
                    <a:pt x="6042184" y="333851"/>
                    <a:pt x="6044089" y="338614"/>
                  </a:cubicBezTo>
                  <a:cubicBezTo>
                    <a:pt x="6042184" y="344329"/>
                    <a:pt x="6040279" y="350044"/>
                    <a:pt x="6038374" y="355759"/>
                  </a:cubicBezTo>
                  <a:cubicBezTo>
                    <a:pt x="6036469" y="345281"/>
                    <a:pt x="6035517" y="336709"/>
                    <a:pt x="6033612" y="330041"/>
                  </a:cubicBezTo>
                  <a:cubicBezTo>
                    <a:pt x="6034564" y="323374"/>
                    <a:pt x="6034564" y="315754"/>
                    <a:pt x="6035517" y="310039"/>
                  </a:cubicBezTo>
                  <a:close/>
                  <a:moveTo>
                    <a:pt x="6012656" y="361474"/>
                  </a:moveTo>
                  <a:cubicBezTo>
                    <a:pt x="6012656" y="362426"/>
                    <a:pt x="6012656" y="363379"/>
                    <a:pt x="6012656" y="363379"/>
                  </a:cubicBezTo>
                  <a:cubicBezTo>
                    <a:pt x="6012656" y="362426"/>
                    <a:pt x="6012656" y="361474"/>
                    <a:pt x="6012656" y="359569"/>
                  </a:cubicBezTo>
                  <a:cubicBezTo>
                    <a:pt x="6012656" y="360521"/>
                    <a:pt x="6012656" y="360521"/>
                    <a:pt x="6012656" y="361474"/>
                  </a:cubicBezTo>
                  <a:close/>
                  <a:moveTo>
                    <a:pt x="6007894" y="351949"/>
                  </a:moveTo>
                  <a:cubicBezTo>
                    <a:pt x="6007894" y="351949"/>
                    <a:pt x="6007894" y="352901"/>
                    <a:pt x="6007894" y="352901"/>
                  </a:cubicBezTo>
                  <a:cubicBezTo>
                    <a:pt x="6007894" y="351949"/>
                    <a:pt x="6007894" y="351949"/>
                    <a:pt x="6007894" y="351949"/>
                  </a:cubicBezTo>
                  <a:cubicBezTo>
                    <a:pt x="6007894" y="350996"/>
                    <a:pt x="6007894" y="351949"/>
                    <a:pt x="6007894" y="351949"/>
                  </a:cubicBezTo>
                  <a:close/>
                  <a:moveTo>
                    <a:pt x="5976462" y="410051"/>
                  </a:moveTo>
                  <a:cubicBezTo>
                    <a:pt x="5975509" y="407194"/>
                    <a:pt x="5974556" y="404336"/>
                    <a:pt x="5973604" y="402431"/>
                  </a:cubicBezTo>
                  <a:cubicBezTo>
                    <a:pt x="5973604" y="401479"/>
                    <a:pt x="5972651" y="399574"/>
                    <a:pt x="5972651" y="398621"/>
                  </a:cubicBezTo>
                  <a:cubicBezTo>
                    <a:pt x="5972651" y="395764"/>
                    <a:pt x="5971699" y="392906"/>
                    <a:pt x="5971699" y="391001"/>
                  </a:cubicBezTo>
                  <a:cubicBezTo>
                    <a:pt x="5972651" y="389096"/>
                    <a:pt x="5972651" y="387191"/>
                    <a:pt x="5973604" y="386239"/>
                  </a:cubicBezTo>
                  <a:cubicBezTo>
                    <a:pt x="5975509" y="382429"/>
                    <a:pt x="5976462" y="378619"/>
                    <a:pt x="5977414" y="374809"/>
                  </a:cubicBezTo>
                  <a:cubicBezTo>
                    <a:pt x="5977414" y="385286"/>
                    <a:pt x="5976462" y="397669"/>
                    <a:pt x="5976462" y="410051"/>
                  </a:cubicBezTo>
                  <a:close/>
                  <a:moveTo>
                    <a:pt x="5976462" y="239554"/>
                  </a:moveTo>
                  <a:cubicBezTo>
                    <a:pt x="5977414" y="243364"/>
                    <a:pt x="5977414" y="246221"/>
                    <a:pt x="5978367" y="250031"/>
                  </a:cubicBezTo>
                  <a:cubicBezTo>
                    <a:pt x="5978367" y="251936"/>
                    <a:pt x="5979319" y="254794"/>
                    <a:pt x="5979319" y="256699"/>
                  </a:cubicBezTo>
                  <a:cubicBezTo>
                    <a:pt x="5977414" y="253841"/>
                    <a:pt x="5976462" y="250984"/>
                    <a:pt x="5974556" y="248126"/>
                  </a:cubicBezTo>
                  <a:cubicBezTo>
                    <a:pt x="5975509" y="245269"/>
                    <a:pt x="5975509" y="242411"/>
                    <a:pt x="5976462" y="239554"/>
                  </a:cubicBezTo>
                  <a:close/>
                  <a:moveTo>
                    <a:pt x="5965984" y="291941"/>
                  </a:moveTo>
                  <a:cubicBezTo>
                    <a:pt x="5965984" y="290036"/>
                    <a:pt x="5966937" y="288131"/>
                    <a:pt x="5966937" y="286226"/>
                  </a:cubicBezTo>
                  <a:cubicBezTo>
                    <a:pt x="5966937" y="285274"/>
                    <a:pt x="5967889" y="283369"/>
                    <a:pt x="5967889" y="282416"/>
                  </a:cubicBezTo>
                  <a:cubicBezTo>
                    <a:pt x="5968842" y="277654"/>
                    <a:pt x="5969794" y="273844"/>
                    <a:pt x="5970746" y="269081"/>
                  </a:cubicBezTo>
                  <a:cubicBezTo>
                    <a:pt x="5974556" y="278606"/>
                    <a:pt x="5979319" y="289084"/>
                    <a:pt x="5983129" y="298609"/>
                  </a:cubicBezTo>
                  <a:cubicBezTo>
                    <a:pt x="5982176" y="309086"/>
                    <a:pt x="5981224" y="319564"/>
                    <a:pt x="5980271" y="330994"/>
                  </a:cubicBezTo>
                  <a:cubicBezTo>
                    <a:pt x="5980271" y="330994"/>
                    <a:pt x="5980271" y="331946"/>
                    <a:pt x="5979319" y="331946"/>
                  </a:cubicBezTo>
                  <a:cubicBezTo>
                    <a:pt x="5977414" y="329089"/>
                    <a:pt x="5976462" y="328136"/>
                    <a:pt x="5976462" y="328136"/>
                  </a:cubicBezTo>
                  <a:cubicBezTo>
                    <a:pt x="5976462" y="328136"/>
                    <a:pt x="5977414" y="330041"/>
                    <a:pt x="5979319" y="332899"/>
                  </a:cubicBezTo>
                  <a:cubicBezTo>
                    <a:pt x="5977414" y="336709"/>
                    <a:pt x="5974556" y="341471"/>
                    <a:pt x="5972651" y="346234"/>
                  </a:cubicBezTo>
                  <a:cubicBezTo>
                    <a:pt x="5970746" y="349091"/>
                    <a:pt x="5969794" y="352901"/>
                    <a:pt x="5967889" y="355759"/>
                  </a:cubicBezTo>
                  <a:cubicBezTo>
                    <a:pt x="5967889" y="355759"/>
                    <a:pt x="5967889" y="355759"/>
                    <a:pt x="5967889" y="355759"/>
                  </a:cubicBezTo>
                  <a:cubicBezTo>
                    <a:pt x="5967889" y="353854"/>
                    <a:pt x="5967889" y="352901"/>
                    <a:pt x="5966937" y="351949"/>
                  </a:cubicBezTo>
                  <a:cubicBezTo>
                    <a:pt x="5965984" y="346234"/>
                    <a:pt x="5965984" y="339566"/>
                    <a:pt x="5965031" y="333851"/>
                  </a:cubicBezTo>
                  <a:cubicBezTo>
                    <a:pt x="5964079" y="321469"/>
                    <a:pt x="5964079" y="310039"/>
                    <a:pt x="5963126" y="299561"/>
                  </a:cubicBezTo>
                  <a:cubicBezTo>
                    <a:pt x="5964079" y="296704"/>
                    <a:pt x="5965031" y="294799"/>
                    <a:pt x="5965984" y="291941"/>
                  </a:cubicBezTo>
                  <a:close/>
                  <a:moveTo>
                    <a:pt x="5952649" y="385286"/>
                  </a:move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lose/>
                  <a:moveTo>
                    <a:pt x="5934551" y="339566"/>
                  </a:moveTo>
                  <a:cubicBezTo>
                    <a:pt x="5934551" y="337661"/>
                    <a:pt x="5933599" y="334804"/>
                    <a:pt x="5933599" y="332899"/>
                  </a:cubicBezTo>
                  <a:cubicBezTo>
                    <a:pt x="5933599" y="331946"/>
                    <a:pt x="5933599" y="331946"/>
                    <a:pt x="5933599" y="330994"/>
                  </a:cubicBezTo>
                  <a:cubicBezTo>
                    <a:pt x="5934551" y="332899"/>
                    <a:pt x="5934551" y="334804"/>
                    <a:pt x="5935504" y="336709"/>
                  </a:cubicBezTo>
                  <a:cubicBezTo>
                    <a:pt x="5935504" y="337661"/>
                    <a:pt x="5934551" y="338614"/>
                    <a:pt x="5934551" y="339566"/>
                  </a:cubicBezTo>
                  <a:close/>
                  <a:moveTo>
                    <a:pt x="5948839" y="371951"/>
                  </a:moveTo>
                  <a:cubicBezTo>
                    <a:pt x="5947887" y="374809"/>
                    <a:pt x="5946934" y="378619"/>
                    <a:pt x="5945981" y="382429"/>
                  </a:cubicBezTo>
                  <a:cubicBezTo>
                    <a:pt x="5945029" y="386239"/>
                    <a:pt x="5944076" y="389096"/>
                    <a:pt x="5943124" y="392906"/>
                  </a:cubicBezTo>
                  <a:cubicBezTo>
                    <a:pt x="5943124" y="387191"/>
                    <a:pt x="5943124" y="382429"/>
                    <a:pt x="5943124" y="378619"/>
                  </a:cubicBezTo>
                  <a:cubicBezTo>
                    <a:pt x="5943124" y="378619"/>
                    <a:pt x="5943124" y="378619"/>
                    <a:pt x="5943124" y="378619"/>
                  </a:cubicBezTo>
                  <a:cubicBezTo>
                    <a:pt x="5945029" y="373856"/>
                    <a:pt x="5945981" y="370046"/>
                    <a:pt x="5946934" y="365284"/>
                  </a:cubicBezTo>
                  <a:cubicBezTo>
                    <a:pt x="5946934" y="367189"/>
                    <a:pt x="5947887" y="370046"/>
                    <a:pt x="5948839" y="371951"/>
                  </a:cubicBezTo>
                  <a:close/>
                  <a:moveTo>
                    <a:pt x="5930742" y="234791"/>
                  </a:moveTo>
                  <a:cubicBezTo>
                    <a:pt x="5933599" y="245269"/>
                    <a:pt x="5935504" y="256699"/>
                    <a:pt x="5938362" y="269081"/>
                  </a:cubicBezTo>
                  <a:cubicBezTo>
                    <a:pt x="5941219" y="280511"/>
                    <a:pt x="5942171" y="293846"/>
                    <a:pt x="5945029" y="307181"/>
                  </a:cubicBezTo>
                  <a:cubicBezTo>
                    <a:pt x="5943124" y="312896"/>
                    <a:pt x="5941219" y="317659"/>
                    <a:pt x="5940267" y="323374"/>
                  </a:cubicBezTo>
                  <a:cubicBezTo>
                    <a:pt x="5940267" y="323374"/>
                    <a:pt x="5940267" y="324326"/>
                    <a:pt x="5940267" y="324326"/>
                  </a:cubicBezTo>
                  <a:cubicBezTo>
                    <a:pt x="5937409" y="318611"/>
                    <a:pt x="5934551" y="312896"/>
                    <a:pt x="5931694" y="307181"/>
                  </a:cubicBezTo>
                  <a:cubicBezTo>
                    <a:pt x="5930742" y="299561"/>
                    <a:pt x="5929789" y="291941"/>
                    <a:pt x="5928837" y="284321"/>
                  </a:cubicBezTo>
                  <a:cubicBezTo>
                    <a:pt x="5927884" y="277654"/>
                    <a:pt x="5927884" y="271939"/>
                    <a:pt x="5926931" y="266224"/>
                  </a:cubicBezTo>
                  <a:cubicBezTo>
                    <a:pt x="5928837" y="261461"/>
                    <a:pt x="5929789" y="259556"/>
                    <a:pt x="5929789" y="259556"/>
                  </a:cubicBezTo>
                  <a:cubicBezTo>
                    <a:pt x="5929789" y="259556"/>
                    <a:pt x="5928837" y="261461"/>
                    <a:pt x="5926931" y="264319"/>
                  </a:cubicBezTo>
                  <a:cubicBezTo>
                    <a:pt x="5925979" y="257651"/>
                    <a:pt x="5925026" y="251936"/>
                    <a:pt x="5925026" y="245269"/>
                  </a:cubicBezTo>
                  <a:cubicBezTo>
                    <a:pt x="5925979" y="241459"/>
                    <a:pt x="5926931" y="237649"/>
                    <a:pt x="5926931" y="233839"/>
                  </a:cubicBezTo>
                  <a:cubicBezTo>
                    <a:pt x="5927884" y="230981"/>
                    <a:pt x="5927884" y="228124"/>
                    <a:pt x="5928837" y="226219"/>
                  </a:cubicBezTo>
                  <a:cubicBezTo>
                    <a:pt x="5928837" y="229076"/>
                    <a:pt x="5929789" y="231934"/>
                    <a:pt x="5930742" y="234791"/>
                  </a:cubicBezTo>
                  <a:close/>
                  <a:moveTo>
                    <a:pt x="5923121" y="209074"/>
                  </a:moveTo>
                  <a:cubicBezTo>
                    <a:pt x="5924074" y="212884"/>
                    <a:pt x="5925979" y="217646"/>
                    <a:pt x="5926931" y="222409"/>
                  </a:cubicBezTo>
                  <a:cubicBezTo>
                    <a:pt x="5925026" y="225266"/>
                    <a:pt x="5924074" y="229076"/>
                    <a:pt x="5922169" y="232886"/>
                  </a:cubicBezTo>
                  <a:cubicBezTo>
                    <a:pt x="5921217" y="223361"/>
                    <a:pt x="5920264" y="214789"/>
                    <a:pt x="5919312" y="206216"/>
                  </a:cubicBezTo>
                  <a:cubicBezTo>
                    <a:pt x="5919312" y="201454"/>
                    <a:pt x="5918359" y="197644"/>
                    <a:pt x="5918359" y="193834"/>
                  </a:cubicBezTo>
                  <a:cubicBezTo>
                    <a:pt x="5920264" y="197644"/>
                    <a:pt x="5921217" y="202406"/>
                    <a:pt x="5923121" y="209074"/>
                  </a:cubicBezTo>
                  <a:close/>
                  <a:moveTo>
                    <a:pt x="5901214" y="244316"/>
                  </a:moveTo>
                  <a:cubicBezTo>
                    <a:pt x="5901214" y="247174"/>
                    <a:pt x="5901214" y="251936"/>
                    <a:pt x="5901214" y="258604"/>
                  </a:cubicBezTo>
                  <a:cubicBezTo>
                    <a:pt x="5901214" y="264319"/>
                    <a:pt x="5901214" y="270986"/>
                    <a:pt x="5902167" y="278606"/>
                  </a:cubicBezTo>
                  <a:cubicBezTo>
                    <a:pt x="5902167" y="286226"/>
                    <a:pt x="5903119" y="293846"/>
                    <a:pt x="5904071" y="302419"/>
                  </a:cubicBezTo>
                  <a:cubicBezTo>
                    <a:pt x="5903119" y="304324"/>
                    <a:pt x="5901214" y="307181"/>
                    <a:pt x="5900262" y="310039"/>
                  </a:cubicBezTo>
                  <a:cubicBezTo>
                    <a:pt x="5898356" y="300514"/>
                    <a:pt x="5896451" y="291941"/>
                    <a:pt x="5895499" y="284321"/>
                  </a:cubicBezTo>
                  <a:cubicBezTo>
                    <a:pt x="5897404" y="264319"/>
                    <a:pt x="5900262" y="250984"/>
                    <a:pt x="5901214" y="244316"/>
                  </a:cubicBezTo>
                  <a:close/>
                  <a:moveTo>
                    <a:pt x="5903119" y="324326"/>
                  </a:moveTo>
                  <a:cubicBezTo>
                    <a:pt x="5903119" y="325279"/>
                    <a:pt x="5903119" y="327184"/>
                    <a:pt x="5903119" y="328136"/>
                  </a:cubicBezTo>
                  <a:cubicBezTo>
                    <a:pt x="5903119" y="327184"/>
                    <a:pt x="5903119" y="326231"/>
                    <a:pt x="5902167" y="325279"/>
                  </a:cubicBezTo>
                  <a:cubicBezTo>
                    <a:pt x="5903119" y="325279"/>
                    <a:pt x="5903119" y="324326"/>
                    <a:pt x="5903119" y="324326"/>
                  </a:cubicBezTo>
                  <a:close/>
                  <a:moveTo>
                    <a:pt x="5892642" y="348139"/>
                  </a:moveTo>
                  <a:cubicBezTo>
                    <a:pt x="5892642" y="350044"/>
                    <a:pt x="5892642" y="350996"/>
                    <a:pt x="5893594" y="352901"/>
                  </a:cubicBezTo>
                  <a:cubicBezTo>
                    <a:pt x="5893594" y="353854"/>
                    <a:pt x="5893594" y="354806"/>
                    <a:pt x="5893594" y="355759"/>
                  </a:cubicBezTo>
                  <a:cubicBezTo>
                    <a:pt x="5892642" y="353854"/>
                    <a:pt x="5892642" y="351949"/>
                    <a:pt x="5891689" y="350996"/>
                  </a:cubicBezTo>
                  <a:cubicBezTo>
                    <a:pt x="5892642" y="350044"/>
                    <a:pt x="5892642" y="349091"/>
                    <a:pt x="5892642" y="348139"/>
                  </a:cubicBezTo>
                  <a:close/>
                  <a:moveTo>
                    <a:pt x="5893594" y="373856"/>
                  </a:moveTo>
                  <a:cubicBezTo>
                    <a:pt x="5895499" y="379571"/>
                    <a:pt x="5897404" y="385286"/>
                    <a:pt x="5898356" y="391954"/>
                  </a:cubicBezTo>
                  <a:cubicBezTo>
                    <a:pt x="5899309" y="396716"/>
                    <a:pt x="5901214" y="402431"/>
                    <a:pt x="5902167" y="408146"/>
                  </a:cubicBezTo>
                  <a:cubicBezTo>
                    <a:pt x="5903119" y="411004"/>
                    <a:pt x="5903119" y="414814"/>
                    <a:pt x="5904071" y="417671"/>
                  </a:cubicBezTo>
                  <a:cubicBezTo>
                    <a:pt x="5904071" y="417671"/>
                    <a:pt x="5904071" y="417671"/>
                    <a:pt x="5904071" y="417671"/>
                  </a:cubicBezTo>
                  <a:cubicBezTo>
                    <a:pt x="5899309" y="407194"/>
                    <a:pt x="5895499" y="397669"/>
                    <a:pt x="5890737" y="387191"/>
                  </a:cubicBezTo>
                  <a:cubicBezTo>
                    <a:pt x="5889784" y="386239"/>
                    <a:pt x="5889784" y="385286"/>
                    <a:pt x="5888831" y="383381"/>
                  </a:cubicBezTo>
                  <a:lnTo>
                    <a:pt x="5887879" y="357664"/>
                  </a:lnTo>
                  <a:cubicBezTo>
                    <a:pt x="5887879" y="357664"/>
                    <a:pt x="5887879" y="356711"/>
                    <a:pt x="5888831" y="356711"/>
                  </a:cubicBezTo>
                  <a:cubicBezTo>
                    <a:pt x="5889784" y="363379"/>
                    <a:pt x="5891689" y="368141"/>
                    <a:pt x="5893594" y="373856"/>
                  </a:cubicBezTo>
                  <a:close/>
                  <a:moveTo>
                    <a:pt x="5886926" y="321469"/>
                  </a:moveTo>
                  <a:cubicBezTo>
                    <a:pt x="5887879" y="317659"/>
                    <a:pt x="5887879" y="314801"/>
                    <a:pt x="5888831" y="311944"/>
                  </a:cubicBezTo>
                  <a:cubicBezTo>
                    <a:pt x="5888831" y="312896"/>
                    <a:pt x="5888831" y="313849"/>
                    <a:pt x="5888831" y="314801"/>
                  </a:cubicBezTo>
                  <a:cubicBezTo>
                    <a:pt x="5888831" y="318611"/>
                    <a:pt x="5889784" y="322421"/>
                    <a:pt x="5889784" y="326231"/>
                  </a:cubicBezTo>
                  <a:cubicBezTo>
                    <a:pt x="5888831" y="328136"/>
                    <a:pt x="5887879" y="330041"/>
                    <a:pt x="5885974" y="332899"/>
                  </a:cubicBezTo>
                  <a:cubicBezTo>
                    <a:pt x="5885974" y="330041"/>
                    <a:pt x="5885974" y="327184"/>
                    <a:pt x="5885974" y="325279"/>
                  </a:cubicBezTo>
                  <a:cubicBezTo>
                    <a:pt x="5885974" y="323374"/>
                    <a:pt x="5886926" y="322421"/>
                    <a:pt x="5886926" y="321469"/>
                  </a:cubicBezTo>
                  <a:close/>
                  <a:moveTo>
                    <a:pt x="5858351" y="279559"/>
                  </a:moveTo>
                  <a:cubicBezTo>
                    <a:pt x="5858351" y="281464"/>
                    <a:pt x="5858351" y="282416"/>
                    <a:pt x="5858351" y="284321"/>
                  </a:cubicBezTo>
                  <a:cubicBezTo>
                    <a:pt x="5858351" y="284321"/>
                    <a:pt x="5858351" y="285274"/>
                    <a:pt x="5858351" y="285274"/>
                  </a:cubicBezTo>
                  <a:cubicBezTo>
                    <a:pt x="5858351" y="284321"/>
                    <a:pt x="5857399" y="283369"/>
                    <a:pt x="5857399" y="281464"/>
                  </a:cubicBezTo>
                  <a:cubicBezTo>
                    <a:pt x="5857399" y="281464"/>
                    <a:pt x="5857399" y="280511"/>
                    <a:pt x="5858351" y="279559"/>
                  </a:cubicBezTo>
                  <a:close/>
                  <a:moveTo>
                    <a:pt x="5841206" y="264319"/>
                  </a:moveTo>
                  <a:cubicBezTo>
                    <a:pt x="5841206" y="266224"/>
                    <a:pt x="5840254" y="268129"/>
                    <a:pt x="5840254" y="270034"/>
                  </a:cubicBezTo>
                  <a:cubicBezTo>
                    <a:pt x="5840254" y="272891"/>
                    <a:pt x="5839301" y="274796"/>
                    <a:pt x="5839301" y="277654"/>
                  </a:cubicBezTo>
                  <a:cubicBezTo>
                    <a:pt x="5839301" y="275749"/>
                    <a:pt x="5838349" y="273844"/>
                    <a:pt x="5838349" y="271939"/>
                  </a:cubicBezTo>
                  <a:cubicBezTo>
                    <a:pt x="5840254" y="269081"/>
                    <a:pt x="5840254" y="267176"/>
                    <a:pt x="5841206" y="264319"/>
                  </a:cubicBezTo>
                  <a:close/>
                  <a:moveTo>
                    <a:pt x="5828824" y="305276"/>
                  </a:moveTo>
                  <a:cubicBezTo>
                    <a:pt x="5827871" y="306229"/>
                    <a:pt x="5827871" y="307181"/>
                    <a:pt x="5826919" y="308134"/>
                  </a:cubicBezTo>
                  <a:cubicBezTo>
                    <a:pt x="5826919" y="307181"/>
                    <a:pt x="5826919" y="307181"/>
                    <a:pt x="5826919" y="306229"/>
                  </a:cubicBezTo>
                  <a:cubicBezTo>
                    <a:pt x="5827871" y="304324"/>
                    <a:pt x="5828824" y="301466"/>
                    <a:pt x="5829776" y="299561"/>
                  </a:cubicBezTo>
                  <a:cubicBezTo>
                    <a:pt x="5828824" y="302419"/>
                    <a:pt x="5828824" y="303371"/>
                    <a:pt x="5828824" y="305276"/>
                  </a:cubicBezTo>
                  <a:close/>
                  <a:moveTo>
                    <a:pt x="5823109" y="259556"/>
                  </a:moveTo>
                  <a:cubicBezTo>
                    <a:pt x="5824062" y="262414"/>
                    <a:pt x="5825967" y="266224"/>
                    <a:pt x="5827871" y="270986"/>
                  </a:cubicBezTo>
                  <a:cubicBezTo>
                    <a:pt x="5827871" y="271939"/>
                    <a:pt x="5828824" y="272891"/>
                    <a:pt x="5828824" y="273844"/>
                  </a:cubicBezTo>
                  <a:cubicBezTo>
                    <a:pt x="5828824" y="277654"/>
                    <a:pt x="5828824" y="281464"/>
                    <a:pt x="5828824" y="286226"/>
                  </a:cubicBezTo>
                  <a:cubicBezTo>
                    <a:pt x="5826919" y="289084"/>
                    <a:pt x="5825967" y="291941"/>
                    <a:pt x="5824062" y="295751"/>
                  </a:cubicBezTo>
                  <a:lnTo>
                    <a:pt x="5824062" y="294799"/>
                  </a:lnTo>
                  <a:lnTo>
                    <a:pt x="5823109" y="267176"/>
                  </a:lnTo>
                  <a:lnTo>
                    <a:pt x="5823109" y="259556"/>
                  </a:lnTo>
                  <a:close/>
                  <a:moveTo>
                    <a:pt x="5813584" y="252889"/>
                  </a:moveTo>
                  <a:cubicBezTo>
                    <a:pt x="5813584" y="254794"/>
                    <a:pt x="5812631" y="256699"/>
                    <a:pt x="5812631" y="258604"/>
                  </a:cubicBezTo>
                  <a:cubicBezTo>
                    <a:pt x="5811679" y="256699"/>
                    <a:pt x="5811679" y="255746"/>
                    <a:pt x="5811679" y="255746"/>
                  </a:cubicBezTo>
                  <a:cubicBezTo>
                    <a:pt x="5811679" y="255746"/>
                    <a:pt x="5811679" y="258604"/>
                    <a:pt x="5811679" y="262414"/>
                  </a:cubicBezTo>
                  <a:cubicBezTo>
                    <a:pt x="5811679" y="264319"/>
                    <a:pt x="5810726" y="265271"/>
                    <a:pt x="5810726" y="267176"/>
                  </a:cubicBezTo>
                  <a:cubicBezTo>
                    <a:pt x="5809774" y="276701"/>
                    <a:pt x="5808821" y="285274"/>
                    <a:pt x="5808821" y="294799"/>
                  </a:cubicBezTo>
                  <a:lnTo>
                    <a:pt x="5808821" y="304324"/>
                  </a:lnTo>
                  <a:lnTo>
                    <a:pt x="5807869" y="300514"/>
                  </a:lnTo>
                  <a:cubicBezTo>
                    <a:pt x="5808821" y="286226"/>
                    <a:pt x="5807869" y="273844"/>
                    <a:pt x="5806917" y="264319"/>
                  </a:cubicBezTo>
                  <a:cubicBezTo>
                    <a:pt x="5806917" y="263366"/>
                    <a:pt x="5806917" y="263366"/>
                    <a:pt x="5806917" y="262414"/>
                  </a:cubicBezTo>
                  <a:cubicBezTo>
                    <a:pt x="5809774" y="258604"/>
                    <a:pt x="5812631" y="254794"/>
                    <a:pt x="5813584" y="252889"/>
                  </a:cubicBezTo>
                  <a:close/>
                  <a:moveTo>
                    <a:pt x="5804059" y="268129"/>
                  </a:moveTo>
                  <a:cubicBezTo>
                    <a:pt x="5804059" y="268129"/>
                    <a:pt x="5804059" y="269081"/>
                    <a:pt x="5804059" y="269081"/>
                  </a:cubicBezTo>
                  <a:lnTo>
                    <a:pt x="5804059" y="268129"/>
                  </a:lnTo>
                  <a:cubicBezTo>
                    <a:pt x="5804059" y="268129"/>
                    <a:pt x="5804059" y="268129"/>
                    <a:pt x="5804059" y="268129"/>
                  </a:cubicBezTo>
                  <a:close/>
                  <a:moveTo>
                    <a:pt x="5799296" y="164306"/>
                  </a:moveTo>
                  <a:cubicBezTo>
                    <a:pt x="5800249" y="165259"/>
                    <a:pt x="5801201" y="165259"/>
                    <a:pt x="5802154" y="166211"/>
                  </a:cubicBezTo>
                  <a:cubicBezTo>
                    <a:pt x="5800249" y="170021"/>
                    <a:pt x="5798344" y="172879"/>
                    <a:pt x="5796439" y="176689"/>
                  </a:cubicBezTo>
                  <a:lnTo>
                    <a:pt x="5796439" y="163354"/>
                  </a:lnTo>
                  <a:cubicBezTo>
                    <a:pt x="5797392" y="163354"/>
                    <a:pt x="5798344" y="163354"/>
                    <a:pt x="5799296" y="164306"/>
                  </a:cubicBezTo>
                  <a:close/>
                  <a:moveTo>
                    <a:pt x="5770721" y="386239"/>
                  </a:moveTo>
                  <a:cubicBezTo>
                    <a:pt x="5770721" y="385286"/>
                    <a:pt x="5770721" y="384334"/>
                    <a:pt x="5770721" y="383381"/>
                  </a:cubicBezTo>
                  <a:cubicBezTo>
                    <a:pt x="5770721" y="383381"/>
                    <a:pt x="5770721" y="382429"/>
                    <a:pt x="5770721" y="382429"/>
                  </a:cubicBezTo>
                  <a:cubicBezTo>
                    <a:pt x="5770721" y="384334"/>
                    <a:pt x="5770721" y="385286"/>
                    <a:pt x="5771674" y="387191"/>
                  </a:cubicBezTo>
                  <a:cubicBezTo>
                    <a:pt x="5771674" y="386239"/>
                    <a:pt x="5771674" y="386239"/>
                    <a:pt x="5770721" y="386239"/>
                  </a:cubicBezTo>
                  <a:close/>
                  <a:moveTo>
                    <a:pt x="5782151" y="253841"/>
                  </a:moveTo>
                  <a:cubicBezTo>
                    <a:pt x="5781199" y="254794"/>
                    <a:pt x="5781199" y="256699"/>
                    <a:pt x="5780246" y="258604"/>
                  </a:cubicBezTo>
                  <a:cubicBezTo>
                    <a:pt x="5779294" y="261461"/>
                    <a:pt x="5778342" y="264319"/>
                    <a:pt x="5777389" y="267176"/>
                  </a:cubicBezTo>
                  <a:cubicBezTo>
                    <a:pt x="5776437" y="270034"/>
                    <a:pt x="5775484" y="272891"/>
                    <a:pt x="5773579" y="275749"/>
                  </a:cubicBezTo>
                  <a:cubicBezTo>
                    <a:pt x="5773579" y="274796"/>
                    <a:pt x="5772626" y="274796"/>
                    <a:pt x="5772626" y="273844"/>
                  </a:cubicBezTo>
                  <a:cubicBezTo>
                    <a:pt x="5772626" y="273844"/>
                    <a:pt x="5772626" y="272891"/>
                    <a:pt x="5771674" y="272891"/>
                  </a:cubicBezTo>
                  <a:cubicBezTo>
                    <a:pt x="5777389" y="256699"/>
                    <a:pt x="5781199" y="246221"/>
                    <a:pt x="5783104" y="241459"/>
                  </a:cubicBezTo>
                  <a:cubicBezTo>
                    <a:pt x="5783104" y="245269"/>
                    <a:pt x="5783104" y="250031"/>
                    <a:pt x="5782151" y="253841"/>
                  </a:cubicBezTo>
                  <a:close/>
                  <a:moveTo>
                    <a:pt x="5785962" y="221456"/>
                  </a:moveTo>
                  <a:cubicBezTo>
                    <a:pt x="5785009" y="227171"/>
                    <a:pt x="5785009" y="232886"/>
                    <a:pt x="5784056" y="239554"/>
                  </a:cubicBezTo>
                  <a:cubicBezTo>
                    <a:pt x="5784056" y="239554"/>
                    <a:pt x="5784056" y="240506"/>
                    <a:pt x="5784056" y="240506"/>
                  </a:cubicBezTo>
                  <a:cubicBezTo>
                    <a:pt x="5782151" y="244316"/>
                    <a:pt x="5777389" y="253841"/>
                    <a:pt x="5770721" y="267176"/>
                  </a:cubicBezTo>
                  <a:cubicBezTo>
                    <a:pt x="5770721" y="265271"/>
                    <a:pt x="5769769" y="263366"/>
                    <a:pt x="5769769" y="261461"/>
                  </a:cubicBezTo>
                  <a:cubicBezTo>
                    <a:pt x="5769769" y="260509"/>
                    <a:pt x="5769769" y="259556"/>
                    <a:pt x="5769769" y="258604"/>
                  </a:cubicBezTo>
                  <a:cubicBezTo>
                    <a:pt x="5775484" y="246221"/>
                    <a:pt x="5781199" y="233839"/>
                    <a:pt x="5785962" y="221456"/>
                  </a:cubicBezTo>
                  <a:close/>
                  <a:moveTo>
                    <a:pt x="5754529" y="333851"/>
                  </a:moveTo>
                  <a:cubicBezTo>
                    <a:pt x="5751671" y="338614"/>
                    <a:pt x="5749767" y="343376"/>
                    <a:pt x="5746909" y="348139"/>
                  </a:cubicBezTo>
                  <a:cubicBezTo>
                    <a:pt x="5746909" y="347186"/>
                    <a:pt x="5745956" y="347186"/>
                    <a:pt x="5745956" y="346234"/>
                  </a:cubicBezTo>
                  <a:cubicBezTo>
                    <a:pt x="5748814" y="337661"/>
                    <a:pt x="5751671" y="330041"/>
                    <a:pt x="5754529" y="322421"/>
                  </a:cubicBezTo>
                  <a:cubicBezTo>
                    <a:pt x="5754529" y="325279"/>
                    <a:pt x="5754529" y="329089"/>
                    <a:pt x="5754529" y="333851"/>
                  </a:cubicBezTo>
                  <a:cubicBezTo>
                    <a:pt x="5754529" y="333851"/>
                    <a:pt x="5754529" y="333851"/>
                    <a:pt x="5754529" y="333851"/>
                  </a:cubicBezTo>
                  <a:close/>
                  <a:moveTo>
                    <a:pt x="5762149" y="302419"/>
                  </a:moveTo>
                  <a:cubicBezTo>
                    <a:pt x="5762149" y="303371"/>
                    <a:pt x="5762149" y="303371"/>
                    <a:pt x="5762149" y="302419"/>
                  </a:cubicBezTo>
                  <a:cubicBezTo>
                    <a:pt x="5762149" y="303371"/>
                    <a:pt x="5761196" y="303371"/>
                    <a:pt x="5762149" y="302419"/>
                  </a:cubicBezTo>
                  <a:cubicBezTo>
                    <a:pt x="5761196" y="303371"/>
                    <a:pt x="5761196" y="303371"/>
                    <a:pt x="5762149" y="302419"/>
                  </a:cubicBezTo>
                  <a:close/>
                  <a:moveTo>
                    <a:pt x="5761196" y="304324"/>
                  </a:moveTo>
                  <a:cubicBezTo>
                    <a:pt x="5761196" y="304324"/>
                    <a:pt x="5761196" y="305276"/>
                    <a:pt x="5762149" y="305276"/>
                  </a:cubicBezTo>
                  <a:cubicBezTo>
                    <a:pt x="5762149" y="306229"/>
                    <a:pt x="5762149" y="307181"/>
                    <a:pt x="5762149" y="308134"/>
                  </a:cubicBezTo>
                  <a:cubicBezTo>
                    <a:pt x="5762149" y="309086"/>
                    <a:pt x="5762149" y="309086"/>
                    <a:pt x="5762149" y="310039"/>
                  </a:cubicBezTo>
                  <a:cubicBezTo>
                    <a:pt x="5761196" y="313849"/>
                    <a:pt x="5760244" y="316706"/>
                    <a:pt x="5759292" y="320516"/>
                  </a:cubicBezTo>
                  <a:cubicBezTo>
                    <a:pt x="5758339" y="323374"/>
                    <a:pt x="5758339" y="325279"/>
                    <a:pt x="5757387" y="328136"/>
                  </a:cubicBezTo>
                  <a:cubicBezTo>
                    <a:pt x="5756434" y="324326"/>
                    <a:pt x="5755481" y="321469"/>
                    <a:pt x="5755481" y="320516"/>
                  </a:cubicBezTo>
                  <a:cubicBezTo>
                    <a:pt x="5757387" y="314801"/>
                    <a:pt x="5759292" y="309086"/>
                    <a:pt x="5761196" y="304324"/>
                  </a:cubicBezTo>
                  <a:close/>
                  <a:moveTo>
                    <a:pt x="5760244" y="289084"/>
                  </a:moveTo>
                  <a:cubicBezTo>
                    <a:pt x="5760244" y="290036"/>
                    <a:pt x="5759292" y="290036"/>
                    <a:pt x="5759292" y="290989"/>
                  </a:cubicBezTo>
                  <a:cubicBezTo>
                    <a:pt x="5757387" y="293846"/>
                    <a:pt x="5754529" y="297656"/>
                    <a:pt x="5751671" y="301466"/>
                  </a:cubicBezTo>
                  <a:cubicBezTo>
                    <a:pt x="5750719" y="302419"/>
                    <a:pt x="5749767" y="304324"/>
                    <a:pt x="5748814" y="305276"/>
                  </a:cubicBezTo>
                  <a:cubicBezTo>
                    <a:pt x="5752624" y="296704"/>
                    <a:pt x="5755481" y="288131"/>
                    <a:pt x="5759292" y="280511"/>
                  </a:cubicBezTo>
                  <a:cubicBezTo>
                    <a:pt x="5760244" y="284321"/>
                    <a:pt x="5760244" y="286226"/>
                    <a:pt x="5760244" y="289084"/>
                  </a:cubicBezTo>
                  <a:close/>
                  <a:moveTo>
                    <a:pt x="5756434" y="227171"/>
                  </a:moveTo>
                  <a:cubicBezTo>
                    <a:pt x="5756434" y="231934"/>
                    <a:pt x="5756434" y="237649"/>
                    <a:pt x="5756434" y="243364"/>
                  </a:cubicBezTo>
                  <a:cubicBezTo>
                    <a:pt x="5756434" y="246221"/>
                    <a:pt x="5756434" y="248126"/>
                    <a:pt x="5757387" y="250984"/>
                  </a:cubicBezTo>
                  <a:cubicBezTo>
                    <a:pt x="5756434" y="253841"/>
                    <a:pt x="5754529" y="256699"/>
                    <a:pt x="5753576" y="259556"/>
                  </a:cubicBezTo>
                  <a:cubicBezTo>
                    <a:pt x="5749767" y="268129"/>
                    <a:pt x="5745004" y="276701"/>
                    <a:pt x="5741194" y="285274"/>
                  </a:cubicBezTo>
                  <a:cubicBezTo>
                    <a:pt x="5746909" y="262414"/>
                    <a:pt x="5752624" y="243364"/>
                    <a:pt x="5756434" y="227171"/>
                  </a:cubicBezTo>
                  <a:close/>
                  <a:moveTo>
                    <a:pt x="5676424" y="184309"/>
                  </a:moveTo>
                  <a:cubicBezTo>
                    <a:pt x="5676424" y="188119"/>
                    <a:pt x="5676424" y="192881"/>
                    <a:pt x="5676424" y="198596"/>
                  </a:cubicBezTo>
                  <a:cubicBezTo>
                    <a:pt x="5676424" y="206216"/>
                    <a:pt x="5676424" y="216694"/>
                    <a:pt x="5676424" y="228124"/>
                  </a:cubicBezTo>
                  <a:cubicBezTo>
                    <a:pt x="5676424" y="233839"/>
                    <a:pt x="5676424" y="239554"/>
                    <a:pt x="5676424" y="246221"/>
                  </a:cubicBezTo>
                  <a:cubicBezTo>
                    <a:pt x="5676424" y="252889"/>
                    <a:pt x="5677376" y="259556"/>
                    <a:pt x="5677376" y="266224"/>
                  </a:cubicBezTo>
                  <a:cubicBezTo>
                    <a:pt x="5677376" y="270034"/>
                    <a:pt x="5677376" y="273844"/>
                    <a:pt x="5678329" y="276701"/>
                  </a:cubicBezTo>
                  <a:cubicBezTo>
                    <a:pt x="5678329" y="276701"/>
                    <a:pt x="5678329" y="276701"/>
                    <a:pt x="5678329" y="276701"/>
                  </a:cubicBezTo>
                  <a:cubicBezTo>
                    <a:pt x="5677376" y="270986"/>
                    <a:pt x="5676424" y="265271"/>
                    <a:pt x="5675471" y="259556"/>
                  </a:cubicBezTo>
                  <a:cubicBezTo>
                    <a:pt x="5674519" y="253841"/>
                    <a:pt x="5673567" y="248126"/>
                    <a:pt x="5672614" y="242411"/>
                  </a:cubicBezTo>
                  <a:cubicBezTo>
                    <a:pt x="5671662" y="235744"/>
                    <a:pt x="5670709" y="229076"/>
                    <a:pt x="5669756" y="223361"/>
                  </a:cubicBezTo>
                  <a:cubicBezTo>
                    <a:pt x="5669756" y="221456"/>
                    <a:pt x="5668804" y="218599"/>
                    <a:pt x="5668804" y="216694"/>
                  </a:cubicBezTo>
                  <a:cubicBezTo>
                    <a:pt x="5671662" y="202406"/>
                    <a:pt x="5674519" y="190976"/>
                    <a:pt x="5676424" y="184309"/>
                  </a:cubicBezTo>
                  <a:close/>
                  <a:moveTo>
                    <a:pt x="5652612" y="263366"/>
                  </a:moveTo>
                  <a:cubicBezTo>
                    <a:pt x="5652612" y="262414"/>
                    <a:pt x="5652612" y="262414"/>
                    <a:pt x="5653564" y="261461"/>
                  </a:cubicBezTo>
                  <a:cubicBezTo>
                    <a:pt x="5654517" y="262414"/>
                    <a:pt x="5654517" y="263366"/>
                    <a:pt x="5655469" y="264319"/>
                  </a:cubicBezTo>
                  <a:cubicBezTo>
                    <a:pt x="5655469" y="265271"/>
                    <a:pt x="5655469" y="266224"/>
                    <a:pt x="5655469" y="268129"/>
                  </a:cubicBezTo>
                  <a:cubicBezTo>
                    <a:pt x="5656421" y="273844"/>
                    <a:pt x="5656421" y="279559"/>
                    <a:pt x="5657374" y="286226"/>
                  </a:cubicBezTo>
                  <a:cubicBezTo>
                    <a:pt x="5655469" y="280511"/>
                    <a:pt x="5654517" y="274796"/>
                    <a:pt x="5652612" y="269081"/>
                  </a:cubicBezTo>
                  <a:cubicBezTo>
                    <a:pt x="5652612" y="268129"/>
                    <a:pt x="5652612" y="268129"/>
                    <a:pt x="5651659" y="267176"/>
                  </a:cubicBezTo>
                  <a:cubicBezTo>
                    <a:pt x="5652612" y="265271"/>
                    <a:pt x="5652612" y="264319"/>
                    <a:pt x="5652612" y="263366"/>
                  </a:cubicBezTo>
                  <a:close/>
                  <a:moveTo>
                    <a:pt x="5650706" y="205264"/>
                  </a:moveTo>
                  <a:cubicBezTo>
                    <a:pt x="5650706" y="208121"/>
                    <a:pt x="5650706" y="210979"/>
                    <a:pt x="5651659" y="212884"/>
                  </a:cubicBezTo>
                  <a:cubicBezTo>
                    <a:pt x="5650706" y="210979"/>
                    <a:pt x="5649754" y="209074"/>
                    <a:pt x="5649754" y="207169"/>
                  </a:cubicBezTo>
                  <a:cubicBezTo>
                    <a:pt x="5649754" y="206216"/>
                    <a:pt x="5649754" y="205264"/>
                    <a:pt x="5650706" y="205264"/>
                  </a:cubicBezTo>
                  <a:close/>
                  <a:moveTo>
                    <a:pt x="5647849" y="209074"/>
                  </a:moveTo>
                  <a:cubicBezTo>
                    <a:pt x="5647849" y="211931"/>
                    <a:pt x="5648801" y="215741"/>
                    <a:pt x="5649754" y="219551"/>
                  </a:cubicBezTo>
                  <a:cubicBezTo>
                    <a:pt x="5650706" y="224314"/>
                    <a:pt x="5650706" y="230029"/>
                    <a:pt x="5651659" y="235744"/>
                  </a:cubicBezTo>
                  <a:cubicBezTo>
                    <a:pt x="5651659" y="235744"/>
                    <a:pt x="5651659" y="235744"/>
                    <a:pt x="5651659" y="236696"/>
                  </a:cubicBezTo>
                  <a:cubicBezTo>
                    <a:pt x="5649754" y="233839"/>
                    <a:pt x="5647849" y="230981"/>
                    <a:pt x="5645944" y="228124"/>
                  </a:cubicBezTo>
                  <a:cubicBezTo>
                    <a:pt x="5644992" y="224314"/>
                    <a:pt x="5644992" y="220504"/>
                    <a:pt x="5644039" y="216694"/>
                  </a:cubicBezTo>
                  <a:cubicBezTo>
                    <a:pt x="5644992" y="213836"/>
                    <a:pt x="5646896" y="211931"/>
                    <a:pt x="5647849" y="209074"/>
                  </a:cubicBezTo>
                  <a:close/>
                  <a:moveTo>
                    <a:pt x="5642134" y="370046"/>
                  </a:moveTo>
                  <a:cubicBezTo>
                    <a:pt x="5642134" y="372904"/>
                    <a:pt x="5643087" y="374809"/>
                    <a:pt x="5643087" y="377666"/>
                  </a:cubicBezTo>
                  <a:cubicBezTo>
                    <a:pt x="5642134" y="379571"/>
                    <a:pt x="5642134" y="382429"/>
                    <a:pt x="5641181" y="385286"/>
                  </a:cubicBezTo>
                  <a:cubicBezTo>
                    <a:pt x="5641181" y="379571"/>
                    <a:pt x="5641181" y="374809"/>
                    <a:pt x="5642134" y="370046"/>
                  </a:cubicBezTo>
                  <a:close/>
                  <a:moveTo>
                    <a:pt x="5624037" y="272891"/>
                  </a:moveTo>
                  <a:cubicBezTo>
                    <a:pt x="5624989" y="268129"/>
                    <a:pt x="5624989" y="263366"/>
                    <a:pt x="5625942" y="258604"/>
                  </a:cubicBezTo>
                  <a:cubicBezTo>
                    <a:pt x="5625942" y="256699"/>
                    <a:pt x="5625942" y="255746"/>
                    <a:pt x="5625942" y="254794"/>
                  </a:cubicBezTo>
                  <a:cubicBezTo>
                    <a:pt x="5627846" y="250031"/>
                    <a:pt x="5629751" y="245269"/>
                    <a:pt x="5632609" y="241459"/>
                  </a:cubicBezTo>
                  <a:cubicBezTo>
                    <a:pt x="5633562" y="239554"/>
                    <a:pt x="5634514" y="238601"/>
                    <a:pt x="5634514" y="236696"/>
                  </a:cubicBezTo>
                  <a:cubicBezTo>
                    <a:pt x="5635467" y="239554"/>
                    <a:pt x="5636419" y="242411"/>
                    <a:pt x="5637371" y="245269"/>
                  </a:cubicBezTo>
                  <a:cubicBezTo>
                    <a:pt x="5638324" y="249079"/>
                    <a:pt x="5639276" y="253841"/>
                    <a:pt x="5640229" y="259556"/>
                  </a:cubicBezTo>
                  <a:cubicBezTo>
                    <a:pt x="5640229" y="261461"/>
                    <a:pt x="5640229" y="264319"/>
                    <a:pt x="5640229" y="266224"/>
                  </a:cubicBezTo>
                  <a:cubicBezTo>
                    <a:pt x="5637371" y="272891"/>
                    <a:pt x="5634514" y="280511"/>
                    <a:pt x="5631656" y="288131"/>
                  </a:cubicBezTo>
                  <a:cubicBezTo>
                    <a:pt x="5628799" y="284321"/>
                    <a:pt x="5626894" y="280511"/>
                    <a:pt x="5624037" y="277654"/>
                  </a:cubicBezTo>
                  <a:cubicBezTo>
                    <a:pt x="5623084" y="275749"/>
                    <a:pt x="5624037" y="273844"/>
                    <a:pt x="5624037" y="272891"/>
                  </a:cubicBezTo>
                  <a:close/>
                  <a:moveTo>
                    <a:pt x="5623084" y="289084"/>
                  </a:moveTo>
                  <a:cubicBezTo>
                    <a:pt x="5623084" y="288131"/>
                    <a:pt x="5623084" y="288131"/>
                    <a:pt x="5623084" y="287179"/>
                  </a:cubicBezTo>
                  <a:cubicBezTo>
                    <a:pt x="5624037" y="288131"/>
                    <a:pt x="5624037" y="290036"/>
                    <a:pt x="5624989" y="290989"/>
                  </a:cubicBezTo>
                  <a:cubicBezTo>
                    <a:pt x="5625942" y="292894"/>
                    <a:pt x="5626894" y="295751"/>
                    <a:pt x="5626894" y="298609"/>
                  </a:cubicBezTo>
                  <a:cubicBezTo>
                    <a:pt x="5626894" y="299561"/>
                    <a:pt x="5626894" y="299561"/>
                    <a:pt x="5625942" y="300514"/>
                  </a:cubicBezTo>
                  <a:cubicBezTo>
                    <a:pt x="5625942" y="300514"/>
                    <a:pt x="5625942" y="300514"/>
                    <a:pt x="5625942" y="300514"/>
                  </a:cubicBezTo>
                  <a:cubicBezTo>
                    <a:pt x="5624989" y="298609"/>
                    <a:pt x="5624037" y="297656"/>
                    <a:pt x="5622131" y="295751"/>
                  </a:cubicBezTo>
                  <a:cubicBezTo>
                    <a:pt x="5622131" y="293846"/>
                    <a:pt x="5622131" y="290989"/>
                    <a:pt x="5623084" y="289084"/>
                  </a:cubicBezTo>
                  <a:close/>
                  <a:moveTo>
                    <a:pt x="5621179" y="310991"/>
                  </a:move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lose/>
                  <a:moveTo>
                    <a:pt x="5618321" y="270034"/>
                  </a:moveTo>
                  <a:cubicBezTo>
                    <a:pt x="5618321" y="270034"/>
                    <a:pt x="5618321" y="270986"/>
                    <a:pt x="5618321" y="270034"/>
                  </a:cubicBezTo>
                  <a:cubicBezTo>
                    <a:pt x="5618321" y="270986"/>
                    <a:pt x="5618321" y="270986"/>
                    <a:pt x="5618321" y="270034"/>
                  </a:cubicBezTo>
                  <a:cubicBezTo>
                    <a:pt x="5618321" y="270986"/>
                    <a:pt x="5618321" y="270034"/>
                    <a:pt x="5618321" y="270034"/>
                  </a:cubicBezTo>
                  <a:close/>
                  <a:moveTo>
                    <a:pt x="5617369" y="272891"/>
                  </a:moveTo>
                  <a:cubicBezTo>
                    <a:pt x="5617369" y="272891"/>
                    <a:pt x="5617369" y="273844"/>
                    <a:pt x="5618321" y="273844"/>
                  </a:cubicBezTo>
                  <a:cubicBezTo>
                    <a:pt x="5617369" y="277654"/>
                    <a:pt x="5617369" y="282416"/>
                    <a:pt x="5616417" y="286226"/>
                  </a:cubicBezTo>
                  <a:cubicBezTo>
                    <a:pt x="5615464" y="285274"/>
                    <a:pt x="5614512" y="283369"/>
                    <a:pt x="5613559" y="282416"/>
                  </a:cubicBezTo>
                  <a:cubicBezTo>
                    <a:pt x="5614512" y="279559"/>
                    <a:pt x="5615464" y="276701"/>
                    <a:pt x="5617369" y="272891"/>
                  </a:cubicBezTo>
                  <a:close/>
                  <a:moveTo>
                    <a:pt x="5608796" y="290989"/>
                  </a:moveTo>
                  <a:cubicBezTo>
                    <a:pt x="5608796" y="290989"/>
                    <a:pt x="5609749" y="290989"/>
                    <a:pt x="5608796" y="290989"/>
                  </a:cubicBezTo>
                  <a:cubicBezTo>
                    <a:pt x="5609749" y="291941"/>
                    <a:pt x="5610701" y="293846"/>
                    <a:pt x="5611654" y="294799"/>
                  </a:cubicBezTo>
                  <a:cubicBezTo>
                    <a:pt x="5612606" y="295751"/>
                    <a:pt x="5612606" y="296704"/>
                    <a:pt x="5613559" y="297656"/>
                  </a:cubicBezTo>
                  <a:cubicBezTo>
                    <a:pt x="5612606" y="302419"/>
                    <a:pt x="5612606" y="306229"/>
                    <a:pt x="5611654" y="310991"/>
                  </a:cubicBezTo>
                  <a:cubicBezTo>
                    <a:pt x="5610701" y="305276"/>
                    <a:pt x="5609749" y="298609"/>
                    <a:pt x="5608796" y="292894"/>
                  </a:cubicBezTo>
                  <a:cubicBezTo>
                    <a:pt x="5608796" y="291941"/>
                    <a:pt x="5608796" y="291941"/>
                    <a:pt x="5608796" y="290989"/>
                  </a:cubicBezTo>
                  <a:close/>
                  <a:moveTo>
                    <a:pt x="5594509" y="241459"/>
                  </a:moveTo>
                  <a:cubicBezTo>
                    <a:pt x="5594509" y="247174"/>
                    <a:pt x="5594509" y="252889"/>
                    <a:pt x="5595462" y="258604"/>
                  </a:cubicBezTo>
                  <a:cubicBezTo>
                    <a:pt x="5595462" y="258604"/>
                    <a:pt x="5595462" y="259556"/>
                    <a:pt x="5595462" y="259556"/>
                  </a:cubicBezTo>
                  <a:cubicBezTo>
                    <a:pt x="5595462" y="260509"/>
                    <a:pt x="5595462" y="260509"/>
                    <a:pt x="5595462" y="261461"/>
                  </a:cubicBezTo>
                  <a:cubicBezTo>
                    <a:pt x="5594509" y="260509"/>
                    <a:pt x="5594509" y="260509"/>
                    <a:pt x="5593556" y="259556"/>
                  </a:cubicBezTo>
                  <a:cubicBezTo>
                    <a:pt x="5593556" y="256699"/>
                    <a:pt x="5592604" y="252889"/>
                    <a:pt x="5592604" y="250031"/>
                  </a:cubicBezTo>
                  <a:cubicBezTo>
                    <a:pt x="5591651" y="246221"/>
                    <a:pt x="5593556" y="244316"/>
                    <a:pt x="5594509" y="241459"/>
                  </a:cubicBezTo>
                  <a:close/>
                  <a:moveTo>
                    <a:pt x="5578317" y="284321"/>
                  </a:moveTo>
                  <a:cubicBezTo>
                    <a:pt x="5578317" y="285274"/>
                    <a:pt x="5578317" y="285274"/>
                    <a:pt x="5578317" y="286226"/>
                  </a:cubicBezTo>
                  <a:cubicBezTo>
                    <a:pt x="5578317" y="286226"/>
                    <a:pt x="5578317" y="285274"/>
                    <a:pt x="5577364" y="285274"/>
                  </a:cubicBezTo>
                  <a:cubicBezTo>
                    <a:pt x="5578317" y="284321"/>
                    <a:pt x="5578317" y="284321"/>
                    <a:pt x="5578317" y="284321"/>
                  </a:cubicBezTo>
                  <a:close/>
                  <a:moveTo>
                    <a:pt x="5573554" y="299561"/>
                  </a:moveTo>
                  <a:cubicBezTo>
                    <a:pt x="5574506" y="301466"/>
                    <a:pt x="5575459" y="303371"/>
                    <a:pt x="5576412" y="305276"/>
                  </a:cubicBezTo>
                  <a:cubicBezTo>
                    <a:pt x="5576412" y="306229"/>
                    <a:pt x="5577364" y="306229"/>
                    <a:pt x="5577364" y="307181"/>
                  </a:cubicBezTo>
                  <a:cubicBezTo>
                    <a:pt x="5577364" y="311944"/>
                    <a:pt x="5576412" y="317659"/>
                    <a:pt x="5576412" y="325279"/>
                  </a:cubicBezTo>
                  <a:cubicBezTo>
                    <a:pt x="5576412" y="326231"/>
                    <a:pt x="5576412" y="327184"/>
                    <a:pt x="5576412" y="328136"/>
                  </a:cubicBezTo>
                  <a:cubicBezTo>
                    <a:pt x="5576412" y="325279"/>
                    <a:pt x="5575459" y="322421"/>
                    <a:pt x="5575459" y="319564"/>
                  </a:cubicBezTo>
                  <a:cubicBezTo>
                    <a:pt x="5574506" y="313849"/>
                    <a:pt x="5573554" y="309086"/>
                    <a:pt x="5573554" y="303371"/>
                  </a:cubicBezTo>
                  <a:cubicBezTo>
                    <a:pt x="5572601" y="301466"/>
                    <a:pt x="5573554" y="300514"/>
                    <a:pt x="5573554" y="299561"/>
                  </a:cubicBezTo>
                  <a:close/>
                  <a:moveTo>
                    <a:pt x="5550694" y="308134"/>
                  </a:moveTo>
                  <a:cubicBezTo>
                    <a:pt x="5550694" y="305276"/>
                    <a:pt x="5549742" y="303371"/>
                    <a:pt x="5549742" y="301466"/>
                  </a:cubicBezTo>
                  <a:cubicBezTo>
                    <a:pt x="5550694" y="299561"/>
                    <a:pt x="5550694" y="296704"/>
                    <a:pt x="5551646" y="294799"/>
                  </a:cubicBezTo>
                  <a:cubicBezTo>
                    <a:pt x="5551646" y="293846"/>
                    <a:pt x="5552599" y="292894"/>
                    <a:pt x="5552599" y="291941"/>
                  </a:cubicBezTo>
                  <a:cubicBezTo>
                    <a:pt x="5553551" y="294799"/>
                    <a:pt x="5553551" y="298609"/>
                    <a:pt x="5554504" y="302419"/>
                  </a:cubicBezTo>
                  <a:cubicBezTo>
                    <a:pt x="5553551" y="303371"/>
                    <a:pt x="5553551" y="304324"/>
                    <a:pt x="5552599" y="306229"/>
                  </a:cubicBezTo>
                  <a:cubicBezTo>
                    <a:pt x="5551646" y="306229"/>
                    <a:pt x="5551646" y="307181"/>
                    <a:pt x="5550694" y="308134"/>
                  </a:cubicBezTo>
                  <a:close/>
                  <a:moveTo>
                    <a:pt x="5557362" y="313849"/>
                  </a:moveTo>
                  <a:cubicBezTo>
                    <a:pt x="5557362" y="313849"/>
                    <a:pt x="5557362" y="314801"/>
                    <a:pt x="5557362" y="313849"/>
                  </a:cubicBezTo>
                  <a:cubicBezTo>
                    <a:pt x="5556409" y="315754"/>
                    <a:pt x="5554504" y="317659"/>
                    <a:pt x="5553551" y="318611"/>
                  </a:cubicBezTo>
                  <a:cubicBezTo>
                    <a:pt x="5554504" y="315754"/>
                    <a:pt x="5555456" y="312896"/>
                    <a:pt x="5556409" y="310039"/>
                  </a:cubicBezTo>
                  <a:cubicBezTo>
                    <a:pt x="5556409" y="311944"/>
                    <a:pt x="5557362" y="312896"/>
                    <a:pt x="5557362" y="313849"/>
                  </a:cubicBezTo>
                  <a:cubicBezTo>
                    <a:pt x="5557362" y="313849"/>
                    <a:pt x="5557362" y="313849"/>
                    <a:pt x="5557362" y="313849"/>
                  </a:cubicBezTo>
                  <a:close/>
                  <a:moveTo>
                    <a:pt x="5561171" y="359569"/>
                  </a:moveTo>
                  <a:cubicBezTo>
                    <a:pt x="5561171" y="360521"/>
                    <a:pt x="5561171" y="360521"/>
                    <a:pt x="5561171" y="361474"/>
                  </a:cubicBezTo>
                  <a:cubicBezTo>
                    <a:pt x="5561171" y="361474"/>
                    <a:pt x="5560219" y="360521"/>
                    <a:pt x="5560219" y="360521"/>
                  </a:cubicBezTo>
                  <a:cubicBezTo>
                    <a:pt x="5559267" y="357664"/>
                    <a:pt x="5559267" y="353854"/>
                    <a:pt x="5558314" y="350996"/>
                  </a:cubicBezTo>
                  <a:cubicBezTo>
                    <a:pt x="5559267" y="348139"/>
                    <a:pt x="5560219" y="345281"/>
                    <a:pt x="5560219" y="342424"/>
                  </a:cubicBezTo>
                  <a:cubicBezTo>
                    <a:pt x="5561171" y="348139"/>
                    <a:pt x="5561171" y="353854"/>
                    <a:pt x="5561171" y="359569"/>
                  </a:cubicBezTo>
                  <a:close/>
                  <a:moveTo>
                    <a:pt x="5559267" y="303371"/>
                  </a:moveTo>
                  <a:cubicBezTo>
                    <a:pt x="5559267" y="303371"/>
                    <a:pt x="5559267" y="304324"/>
                    <a:pt x="5559267" y="303371"/>
                  </a:cubicBezTo>
                  <a:cubicBezTo>
                    <a:pt x="5559267" y="304324"/>
                    <a:pt x="5559267" y="304324"/>
                    <a:pt x="5559267" y="303371"/>
                  </a:cubicBezTo>
                  <a:cubicBezTo>
                    <a:pt x="5559267" y="303371"/>
                    <a:pt x="5559267" y="303371"/>
                    <a:pt x="5559267" y="303371"/>
                  </a:cubicBezTo>
                  <a:close/>
                  <a:moveTo>
                    <a:pt x="5557362" y="277654"/>
                  </a:moveTo>
                  <a:cubicBezTo>
                    <a:pt x="5557362" y="279559"/>
                    <a:pt x="5557362" y="281464"/>
                    <a:pt x="5558314" y="283369"/>
                  </a:cubicBezTo>
                  <a:cubicBezTo>
                    <a:pt x="5558314" y="287179"/>
                    <a:pt x="5559267" y="290989"/>
                    <a:pt x="5559267" y="293846"/>
                  </a:cubicBezTo>
                  <a:cubicBezTo>
                    <a:pt x="5558314" y="294799"/>
                    <a:pt x="5558314" y="295751"/>
                    <a:pt x="5557362" y="296704"/>
                  </a:cubicBezTo>
                  <a:cubicBezTo>
                    <a:pt x="5556409" y="292894"/>
                    <a:pt x="5555456" y="290036"/>
                    <a:pt x="5554504" y="287179"/>
                  </a:cubicBezTo>
                  <a:cubicBezTo>
                    <a:pt x="5554504" y="284321"/>
                    <a:pt x="5556409" y="281464"/>
                    <a:pt x="5557362" y="277654"/>
                  </a:cubicBezTo>
                  <a:close/>
                  <a:moveTo>
                    <a:pt x="5553551" y="252889"/>
                  </a:moveTo>
                  <a:cubicBezTo>
                    <a:pt x="5553551" y="252889"/>
                    <a:pt x="5553551" y="252889"/>
                    <a:pt x="5553551" y="252889"/>
                  </a:cubicBezTo>
                  <a:cubicBezTo>
                    <a:pt x="5553551" y="253841"/>
                    <a:pt x="5553551" y="253841"/>
                    <a:pt x="5553551" y="253841"/>
                  </a:cubicBezTo>
                  <a:cubicBezTo>
                    <a:pt x="5554504" y="258604"/>
                    <a:pt x="5554504" y="263366"/>
                    <a:pt x="5555456" y="268129"/>
                  </a:cubicBezTo>
                  <a:cubicBezTo>
                    <a:pt x="5555456" y="269081"/>
                    <a:pt x="5555456" y="270034"/>
                    <a:pt x="5555456" y="270986"/>
                  </a:cubicBezTo>
                  <a:cubicBezTo>
                    <a:pt x="5554504" y="272891"/>
                    <a:pt x="5553551" y="273844"/>
                    <a:pt x="5552599" y="275749"/>
                  </a:cubicBezTo>
                  <a:cubicBezTo>
                    <a:pt x="5551646" y="276701"/>
                    <a:pt x="5550694" y="278606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8789" y="282416"/>
                    <a:pt x="5547837" y="284321"/>
                    <a:pt x="5545931" y="286226"/>
                  </a:cubicBezTo>
                  <a:cubicBezTo>
                    <a:pt x="5545931" y="284321"/>
                    <a:pt x="5544979" y="282416"/>
                    <a:pt x="5544979" y="281464"/>
                  </a:cubicBezTo>
                  <a:cubicBezTo>
                    <a:pt x="5545931" y="279559"/>
                    <a:pt x="5545931" y="277654"/>
                    <a:pt x="5546884" y="275749"/>
                  </a:cubicBezTo>
                  <a:cubicBezTo>
                    <a:pt x="5547837" y="270986"/>
                    <a:pt x="5548789" y="266224"/>
                    <a:pt x="5549742" y="261461"/>
                  </a:cubicBezTo>
                  <a:cubicBezTo>
                    <a:pt x="5552599" y="258604"/>
                    <a:pt x="5553551" y="255746"/>
                    <a:pt x="5553551" y="252889"/>
                  </a:cubicBezTo>
                  <a:close/>
                  <a:moveTo>
                    <a:pt x="5548789" y="226219"/>
                  </a:moveTo>
                  <a:cubicBezTo>
                    <a:pt x="5548789" y="227171"/>
                    <a:pt x="5549742" y="229076"/>
                    <a:pt x="5549742" y="230029"/>
                  </a:cubicBezTo>
                  <a:cubicBezTo>
                    <a:pt x="5549742" y="231934"/>
                    <a:pt x="5550694" y="232886"/>
                    <a:pt x="5550694" y="234791"/>
                  </a:cubicBezTo>
                  <a:cubicBezTo>
                    <a:pt x="5549742" y="232886"/>
                    <a:pt x="5548789" y="230981"/>
                    <a:pt x="5547837" y="230029"/>
                  </a:cubicBezTo>
                  <a:cubicBezTo>
                    <a:pt x="5548789" y="229076"/>
                    <a:pt x="5548789" y="227171"/>
                    <a:pt x="5548789" y="226219"/>
                  </a:cubicBezTo>
                  <a:close/>
                  <a:moveTo>
                    <a:pt x="5546884" y="235744"/>
                  </a:moveTo>
                  <a:cubicBezTo>
                    <a:pt x="5547837" y="238601"/>
                    <a:pt x="5548789" y="241459"/>
                    <a:pt x="5550694" y="244316"/>
                  </a:cubicBezTo>
                  <a:cubicBezTo>
                    <a:pt x="5548789" y="249079"/>
                    <a:pt x="5546884" y="253841"/>
                    <a:pt x="5544979" y="259556"/>
                  </a:cubicBezTo>
                  <a:cubicBezTo>
                    <a:pt x="5544979" y="260509"/>
                    <a:pt x="5544026" y="261461"/>
                    <a:pt x="5544026" y="262414"/>
                  </a:cubicBezTo>
                  <a:cubicBezTo>
                    <a:pt x="5544026" y="260509"/>
                    <a:pt x="5543074" y="258604"/>
                    <a:pt x="5543074" y="257651"/>
                  </a:cubicBezTo>
                  <a:cubicBezTo>
                    <a:pt x="5543074" y="256699"/>
                    <a:pt x="5543074" y="255746"/>
                    <a:pt x="5542121" y="254794"/>
                  </a:cubicBezTo>
                  <a:cubicBezTo>
                    <a:pt x="5544026" y="248126"/>
                    <a:pt x="5545931" y="241459"/>
                    <a:pt x="5546884" y="235744"/>
                  </a:cubicBezTo>
                  <a:close/>
                  <a:moveTo>
                    <a:pt x="5540217" y="218599"/>
                  </a:moveTo>
                  <a:cubicBezTo>
                    <a:pt x="5540217" y="219551"/>
                    <a:pt x="5540217" y="219551"/>
                    <a:pt x="5539264" y="220504"/>
                  </a:cubicBezTo>
                  <a:cubicBezTo>
                    <a:pt x="5539264" y="221456"/>
                    <a:pt x="5538312" y="222409"/>
                    <a:pt x="5538312" y="223361"/>
                  </a:cubicBezTo>
                  <a:cubicBezTo>
                    <a:pt x="5537359" y="218599"/>
                    <a:pt x="5537359" y="214789"/>
                    <a:pt x="5536406" y="210026"/>
                  </a:cubicBezTo>
                  <a:cubicBezTo>
                    <a:pt x="5537359" y="211931"/>
                    <a:pt x="5538312" y="214789"/>
                    <a:pt x="5540217" y="218599"/>
                  </a:cubicBezTo>
                  <a:close/>
                  <a:moveTo>
                    <a:pt x="5507831" y="312896"/>
                  </a:moveTo>
                  <a:cubicBezTo>
                    <a:pt x="5507831" y="313849"/>
                    <a:pt x="5507831" y="313849"/>
                    <a:pt x="5507831" y="312896"/>
                  </a:cubicBezTo>
                  <a:cubicBezTo>
                    <a:pt x="5507831" y="313849"/>
                    <a:pt x="5507831" y="313849"/>
                    <a:pt x="5507831" y="313849"/>
                  </a:cubicBezTo>
                  <a:cubicBezTo>
                    <a:pt x="5507831" y="313849"/>
                    <a:pt x="5507831" y="313849"/>
                    <a:pt x="5507831" y="312896"/>
                  </a:cubicBezTo>
                  <a:close/>
                  <a:moveTo>
                    <a:pt x="5481162" y="326231"/>
                  </a:moveTo>
                  <a:cubicBezTo>
                    <a:pt x="5481162" y="327184"/>
                    <a:pt x="5480209" y="329089"/>
                    <a:pt x="5480209" y="330994"/>
                  </a:cubicBezTo>
                  <a:cubicBezTo>
                    <a:pt x="5480209" y="329089"/>
                    <a:pt x="5480209" y="326231"/>
                    <a:pt x="5479256" y="324326"/>
                  </a:cubicBezTo>
                  <a:cubicBezTo>
                    <a:pt x="5479256" y="323374"/>
                    <a:pt x="5479256" y="323374"/>
                    <a:pt x="5479256" y="322421"/>
                  </a:cubicBezTo>
                  <a:cubicBezTo>
                    <a:pt x="5479256" y="318611"/>
                    <a:pt x="5478304" y="315754"/>
                    <a:pt x="5478304" y="311944"/>
                  </a:cubicBezTo>
                  <a:cubicBezTo>
                    <a:pt x="5479256" y="315754"/>
                    <a:pt x="5480209" y="320516"/>
                    <a:pt x="5482114" y="325279"/>
                  </a:cubicBezTo>
                  <a:cubicBezTo>
                    <a:pt x="5481162" y="325279"/>
                    <a:pt x="5481162" y="325279"/>
                    <a:pt x="5481162" y="326231"/>
                  </a:cubicBezTo>
                  <a:close/>
                  <a:moveTo>
                    <a:pt x="5493544" y="339566"/>
                  </a:move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lose/>
                  <a:moveTo>
                    <a:pt x="5488781" y="261461"/>
                  </a:moveTo>
                  <a:cubicBezTo>
                    <a:pt x="5488781" y="261461"/>
                    <a:pt x="5488781" y="261461"/>
                    <a:pt x="5488781" y="261461"/>
                  </a:cubicBezTo>
                  <a:cubicBezTo>
                    <a:pt x="5489734" y="263366"/>
                    <a:pt x="5489734" y="265271"/>
                    <a:pt x="5490687" y="267176"/>
                  </a:cubicBezTo>
                  <a:cubicBezTo>
                    <a:pt x="5489734" y="266224"/>
                    <a:pt x="5488781" y="265271"/>
                    <a:pt x="5487829" y="264319"/>
                  </a:cubicBezTo>
                  <a:cubicBezTo>
                    <a:pt x="5487829" y="263366"/>
                    <a:pt x="5487829" y="262414"/>
                    <a:pt x="5488781" y="261461"/>
                  </a:cubicBezTo>
                  <a:close/>
                  <a:moveTo>
                    <a:pt x="5483067" y="280511"/>
                  </a:moveTo>
                  <a:cubicBezTo>
                    <a:pt x="5484019" y="277654"/>
                    <a:pt x="5484971" y="275749"/>
                    <a:pt x="5484971" y="272891"/>
                  </a:cubicBezTo>
                  <a:cubicBezTo>
                    <a:pt x="5488781" y="278606"/>
                    <a:pt x="5492592" y="285274"/>
                    <a:pt x="5496401" y="291941"/>
                  </a:cubicBezTo>
                  <a:cubicBezTo>
                    <a:pt x="5497354" y="293846"/>
                    <a:pt x="5498306" y="295751"/>
                    <a:pt x="5500212" y="297656"/>
                  </a:cubicBezTo>
                  <a:cubicBezTo>
                    <a:pt x="5499259" y="300514"/>
                    <a:pt x="5498306" y="303371"/>
                    <a:pt x="5497354" y="307181"/>
                  </a:cubicBezTo>
                  <a:cubicBezTo>
                    <a:pt x="5497354" y="308134"/>
                    <a:pt x="5497354" y="310039"/>
                    <a:pt x="5496401" y="310991"/>
                  </a:cubicBezTo>
                  <a:cubicBezTo>
                    <a:pt x="5494496" y="309086"/>
                    <a:pt x="5493544" y="307181"/>
                    <a:pt x="5493544" y="307181"/>
                  </a:cubicBezTo>
                  <a:cubicBezTo>
                    <a:pt x="5493544" y="307181"/>
                    <a:pt x="5494496" y="309086"/>
                    <a:pt x="5495449" y="311944"/>
                  </a:cubicBezTo>
                  <a:cubicBezTo>
                    <a:pt x="5495449" y="314801"/>
                    <a:pt x="5494496" y="316706"/>
                    <a:pt x="5494496" y="319564"/>
                  </a:cubicBezTo>
                  <a:cubicBezTo>
                    <a:pt x="5493544" y="323374"/>
                    <a:pt x="5493544" y="326231"/>
                    <a:pt x="5492592" y="330041"/>
                  </a:cubicBezTo>
                  <a:cubicBezTo>
                    <a:pt x="5491639" y="330994"/>
                    <a:pt x="5490687" y="331946"/>
                    <a:pt x="5488781" y="333851"/>
                  </a:cubicBezTo>
                  <a:cubicBezTo>
                    <a:pt x="5487829" y="330994"/>
                    <a:pt x="5486876" y="329089"/>
                    <a:pt x="5485924" y="327184"/>
                  </a:cubicBezTo>
                  <a:cubicBezTo>
                    <a:pt x="5485924" y="321469"/>
                    <a:pt x="5486876" y="316706"/>
                    <a:pt x="5487829" y="312896"/>
                  </a:cubicBezTo>
                  <a:cubicBezTo>
                    <a:pt x="5488781" y="304324"/>
                    <a:pt x="5489734" y="299561"/>
                    <a:pt x="5489734" y="299561"/>
                  </a:cubicBezTo>
                  <a:cubicBezTo>
                    <a:pt x="5489734" y="299561"/>
                    <a:pt x="5487829" y="304324"/>
                    <a:pt x="5484019" y="311944"/>
                  </a:cubicBezTo>
                  <a:cubicBezTo>
                    <a:pt x="5484019" y="312896"/>
                    <a:pt x="5484019" y="312896"/>
                    <a:pt x="5483067" y="313849"/>
                  </a:cubicBezTo>
                  <a:cubicBezTo>
                    <a:pt x="5483067" y="313849"/>
                    <a:pt x="5483067" y="312896"/>
                    <a:pt x="5483067" y="312896"/>
                  </a:cubicBezTo>
                  <a:cubicBezTo>
                    <a:pt x="5480209" y="300514"/>
                    <a:pt x="5478304" y="292894"/>
                    <a:pt x="5478304" y="292894"/>
                  </a:cubicBezTo>
                  <a:cubicBezTo>
                    <a:pt x="5478304" y="292894"/>
                    <a:pt x="5478304" y="298609"/>
                    <a:pt x="5479256" y="309086"/>
                  </a:cubicBezTo>
                  <a:cubicBezTo>
                    <a:pt x="5479256" y="309086"/>
                    <a:pt x="5479256" y="308134"/>
                    <a:pt x="5479256" y="308134"/>
                  </a:cubicBezTo>
                  <a:cubicBezTo>
                    <a:pt x="5478304" y="305276"/>
                    <a:pt x="5477351" y="303371"/>
                    <a:pt x="5476399" y="300514"/>
                  </a:cubicBezTo>
                  <a:cubicBezTo>
                    <a:pt x="5479256" y="293846"/>
                    <a:pt x="5481162" y="287179"/>
                    <a:pt x="5483067" y="280511"/>
                  </a:cubicBezTo>
                  <a:close/>
                  <a:moveTo>
                    <a:pt x="5472589" y="254794"/>
                  </a:moveTo>
                  <a:cubicBezTo>
                    <a:pt x="5473542" y="255746"/>
                    <a:pt x="5474494" y="256699"/>
                    <a:pt x="5475446" y="258604"/>
                  </a:cubicBezTo>
                  <a:cubicBezTo>
                    <a:pt x="5474494" y="261461"/>
                    <a:pt x="5472589" y="265271"/>
                    <a:pt x="5471637" y="268129"/>
                  </a:cubicBezTo>
                  <a:cubicBezTo>
                    <a:pt x="5470684" y="261461"/>
                    <a:pt x="5469731" y="255746"/>
                    <a:pt x="5468779" y="249079"/>
                  </a:cubicBezTo>
                  <a:cubicBezTo>
                    <a:pt x="5469731" y="250984"/>
                    <a:pt x="5471637" y="252889"/>
                    <a:pt x="5472589" y="254794"/>
                  </a:cubicBezTo>
                  <a:close/>
                  <a:moveTo>
                    <a:pt x="5452587" y="208121"/>
                  </a:moveTo>
                  <a:cubicBezTo>
                    <a:pt x="5452587" y="209074"/>
                    <a:pt x="5452587" y="210026"/>
                    <a:pt x="5452587" y="210026"/>
                  </a:cubicBezTo>
                  <a:cubicBezTo>
                    <a:pt x="5453539" y="214789"/>
                    <a:pt x="5454492" y="220504"/>
                    <a:pt x="5454492" y="225266"/>
                  </a:cubicBezTo>
                  <a:cubicBezTo>
                    <a:pt x="5454492" y="226219"/>
                    <a:pt x="5454492" y="227171"/>
                    <a:pt x="5454492" y="228124"/>
                  </a:cubicBezTo>
                  <a:cubicBezTo>
                    <a:pt x="5453539" y="227171"/>
                    <a:pt x="5451634" y="226219"/>
                    <a:pt x="5450681" y="225266"/>
                  </a:cubicBezTo>
                  <a:cubicBezTo>
                    <a:pt x="5451634" y="219551"/>
                    <a:pt x="5452587" y="212884"/>
                    <a:pt x="5452587" y="208121"/>
                  </a:cubicBezTo>
                  <a:close/>
                  <a:moveTo>
                    <a:pt x="5449729" y="250031"/>
                  </a:moveTo>
                  <a:cubicBezTo>
                    <a:pt x="5450681" y="242411"/>
                    <a:pt x="5450681" y="234791"/>
                    <a:pt x="5451634" y="228124"/>
                  </a:cubicBezTo>
                  <a:cubicBezTo>
                    <a:pt x="5452587" y="229076"/>
                    <a:pt x="5452587" y="229076"/>
                    <a:pt x="5453539" y="230029"/>
                  </a:cubicBezTo>
                  <a:cubicBezTo>
                    <a:pt x="5454492" y="230981"/>
                    <a:pt x="5455444" y="231934"/>
                    <a:pt x="5455444" y="232886"/>
                  </a:cubicBezTo>
                  <a:cubicBezTo>
                    <a:pt x="5455444" y="236696"/>
                    <a:pt x="5456396" y="239554"/>
                    <a:pt x="5456396" y="243364"/>
                  </a:cubicBezTo>
                  <a:cubicBezTo>
                    <a:pt x="5457349" y="255746"/>
                    <a:pt x="5458301" y="268129"/>
                    <a:pt x="5459254" y="282416"/>
                  </a:cubicBezTo>
                  <a:cubicBezTo>
                    <a:pt x="5460206" y="288131"/>
                    <a:pt x="5460206" y="293846"/>
                    <a:pt x="5460206" y="299561"/>
                  </a:cubicBezTo>
                  <a:cubicBezTo>
                    <a:pt x="5458301" y="304324"/>
                    <a:pt x="5457349" y="309086"/>
                    <a:pt x="5455444" y="313849"/>
                  </a:cubicBezTo>
                  <a:cubicBezTo>
                    <a:pt x="5452587" y="302419"/>
                    <a:pt x="5450681" y="290989"/>
                    <a:pt x="5447824" y="280511"/>
                  </a:cubicBezTo>
                  <a:cubicBezTo>
                    <a:pt x="5447824" y="279559"/>
                    <a:pt x="5447824" y="277654"/>
                    <a:pt x="5446871" y="276701"/>
                  </a:cubicBezTo>
                  <a:cubicBezTo>
                    <a:pt x="5448776" y="267176"/>
                    <a:pt x="5448776" y="257651"/>
                    <a:pt x="5449729" y="250031"/>
                  </a:cubicBezTo>
                  <a:close/>
                  <a:moveTo>
                    <a:pt x="5443062" y="327184"/>
                  </a:moveTo>
                  <a:cubicBezTo>
                    <a:pt x="5444014" y="332899"/>
                    <a:pt x="5444967" y="338614"/>
                    <a:pt x="5445919" y="343376"/>
                  </a:cubicBezTo>
                  <a:cubicBezTo>
                    <a:pt x="5444967" y="340519"/>
                    <a:pt x="5444014" y="337661"/>
                    <a:pt x="5443062" y="334804"/>
                  </a:cubicBezTo>
                  <a:cubicBezTo>
                    <a:pt x="5442109" y="332899"/>
                    <a:pt x="5443062" y="330041"/>
                    <a:pt x="5443062" y="327184"/>
                  </a:cubicBezTo>
                  <a:close/>
                  <a:moveTo>
                    <a:pt x="5417344" y="318611"/>
                  </a:moveTo>
                  <a:cubicBezTo>
                    <a:pt x="5418296" y="316706"/>
                    <a:pt x="5418296" y="314801"/>
                    <a:pt x="5419249" y="312896"/>
                  </a:cubicBezTo>
                  <a:cubicBezTo>
                    <a:pt x="5420201" y="315754"/>
                    <a:pt x="5421154" y="318611"/>
                    <a:pt x="5421154" y="320516"/>
                  </a:cubicBezTo>
                  <a:cubicBezTo>
                    <a:pt x="5421154" y="320516"/>
                    <a:pt x="5421154" y="321469"/>
                    <a:pt x="5421154" y="321469"/>
                  </a:cubicBezTo>
                  <a:cubicBezTo>
                    <a:pt x="5421154" y="320516"/>
                    <a:pt x="5421154" y="320516"/>
                    <a:pt x="5421154" y="320516"/>
                  </a:cubicBezTo>
                  <a:cubicBezTo>
                    <a:pt x="5421154" y="320516"/>
                    <a:pt x="5421154" y="321469"/>
                    <a:pt x="5421154" y="322421"/>
                  </a:cubicBezTo>
                  <a:cubicBezTo>
                    <a:pt x="5420201" y="325279"/>
                    <a:pt x="5419249" y="329089"/>
                    <a:pt x="5418296" y="331946"/>
                  </a:cubicBezTo>
                  <a:cubicBezTo>
                    <a:pt x="5417344" y="330994"/>
                    <a:pt x="5417344" y="330041"/>
                    <a:pt x="5417344" y="329089"/>
                  </a:cubicBezTo>
                  <a:cubicBezTo>
                    <a:pt x="5417344" y="326231"/>
                    <a:pt x="5417344" y="322421"/>
                    <a:pt x="5417344" y="318611"/>
                  </a:cubicBezTo>
                  <a:close/>
                  <a:moveTo>
                    <a:pt x="5416392" y="334804"/>
                  </a:moveTo>
                  <a:cubicBezTo>
                    <a:pt x="5416392" y="335756"/>
                    <a:pt x="5416392" y="335756"/>
                    <a:pt x="5417344" y="335756"/>
                  </a:cubicBezTo>
                  <a:cubicBezTo>
                    <a:pt x="5417344" y="336709"/>
                    <a:pt x="5416392" y="337661"/>
                    <a:pt x="5416392" y="337661"/>
                  </a:cubicBezTo>
                  <a:cubicBezTo>
                    <a:pt x="5416392" y="336709"/>
                    <a:pt x="5416392" y="335756"/>
                    <a:pt x="5416392" y="334804"/>
                  </a:cubicBezTo>
                  <a:close/>
                  <a:moveTo>
                    <a:pt x="5405914" y="325279"/>
                  </a:moveTo>
                  <a:cubicBezTo>
                    <a:pt x="5406867" y="302419"/>
                    <a:pt x="5407819" y="284321"/>
                    <a:pt x="5407819" y="271939"/>
                  </a:cubicBezTo>
                  <a:cubicBezTo>
                    <a:pt x="5407819" y="270034"/>
                    <a:pt x="5407819" y="269081"/>
                    <a:pt x="5407819" y="267176"/>
                  </a:cubicBezTo>
                  <a:cubicBezTo>
                    <a:pt x="5409724" y="274796"/>
                    <a:pt x="5411629" y="283369"/>
                    <a:pt x="5414487" y="292894"/>
                  </a:cubicBezTo>
                  <a:cubicBezTo>
                    <a:pt x="5414487" y="292894"/>
                    <a:pt x="5414487" y="292894"/>
                    <a:pt x="5414487" y="293846"/>
                  </a:cubicBezTo>
                  <a:cubicBezTo>
                    <a:pt x="5413534" y="296704"/>
                    <a:pt x="5412581" y="299561"/>
                    <a:pt x="5411629" y="303371"/>
                  </a:cubicBezTo>
                  <a:cubicBezTo>
                    <a:pt x="5408771" y="311944"/>
                    <a:pt x="5406867" y="321469"/>
                    <a:pt x="5404962" y="331946"/>
                  </a:cubicBezTo>
                  <a:cubicBezTo>
                    <a:pt x="5404962" y="331946"/>
                    <a:pt x="5404962" y="332899"/>
                    <a:pt x="5404962" y="332899"/>
                  </a:cubicBezTo>
                  <a:cubicBezTo>
                    <a:pt x="5404962" y="330994"/>
                    <a:pt x="5404962" y="328136"/>
                    <a:pt x="5405914" y="325279"/>
                  </a:cubicBezTo>
                  <a:close/>
                  <a:moveTo>
                    <a:pt x="5384006" y="310991"/>
                  </a:moveTo>
                  <a:cubicBezTo>
                    <a:pt x="5384959" y="318611"/>
                    <a:pt x="5385912" y="326231"/>
                    <a:pt x="5386864" y="334804"/>
                  </a:cubicBezTo>
                  <a:cubicBezTo>
                    <a:pt x="5385912" y="336709"/>
                    <a:pt x="5385912" y="339566"/>
                    <a:pt x="5384959" y="341471"/>
                  </a:cubicBezTo>
                  <a:cubicBezTo>
                    <a:pt x="5384006" y="335756"/>
                    <a:pt x="5383054" y="330041"/>
                    <a:pt x="5382101" y="325279"/>
                  </a:cubicBezTo>
                  <a:cubicBezTo>
                    <a:pt x="5381149" y="317659"/>
                    <a:pt x="5380196" y="310991"/>
                    <a:pt x="5378292" y="305276"/>
                  </a:cubicBezTo>
                  <a:cubicBezTo>
                    <a:pt x="5379244" y="301466"/>
                    <a:pt x="5380196" y="298609"/>
                    <a:pt x="5381149" y="294799"/>
                  </a:cubicBezTo>
                  <a:cubicBezTo>
                    <a:pt x="5382101" y="299561"/>
                    <a:pt x="5383054" y="305276"/>
                    <a:pt x="5384006" y="310991"/>
                  </a:cubicBezTo>
                  <a:close/>
                  <a:moveTo>
                    <a:pt x="5379244" y="274796"/>
                  </a:moveTo>
                  <a:cubicBezTo>
                    <a:pt x="5379244" y="273844"/>
                    <a:pt x="5379244" y="272891"/>
                    <a:pt x="5379244" y="271939"/>
                  </a:cubicBezTo>
                  <a:cubicBezTo>
                    <a:pt x="5379244" y="275749"/>
                    <a:pt x="5380196" y="280511"/>
                    <a:pt x="5381149" y="284321"/>
                  </a:cubicBezTo>
                  <a:cubicBezTo>
                    <a:pt x="5381149" y="284321"/>
                    <a:pt x="5381149" y="285274"/>
                    <a:pt x="5380196" y="285274"/>
                  </a:cubicBezTo>
                  <a:cubicBezTo>
                    <a:pt x="5379244" y="287179"/>
                    <a:pt x="5379244" y="288131"/>
                    <a:pt x="5378292" y="290036"/>
                  </a:cubicBezTo>
                  <a:cubicBezTo>
                    <a:pt x="5378292" y="285274"/>
                    <a:pt x="5378292" y="280511"/>
                    <a:pt x="5379244" y="274796"/>
                  </a:cubicBezTo>
                  <a:close/>
                  <a:moveTo>
                    <a:pt x="5332571" y="321469"/>
                  </a:moveTo>
                  <a:cubicBezTo>
                    <a:pt x="5334476" y="316706"/>
                    <a:pt x="5336381" y="312896"/>
                    <a:pt x="5338287" y="309086"/>
                  </a:cubicBezTo>
                  <a:cubicBezTo>
                    <a:pt x="5338287" y="309086"/>
                    <a:pt x="5338287" y="310039"/>
                    <a:pt x="5338287" y="310039"/>
                  </a:cubicBezTo>
                  <a:cubicBezTo>
                    <a:pt x="5334476" y="323374"/>
                    <a:pt x="5330667" y="337661"/>
                    <a:pt x="5326856" y="351949"/>
                  </a:cubicBezTo>
                  <a:cubicBezTo>
                    <a:pt x="5325904" y="345281"/>
                    <a:pt x="5324951" y="340519"/>
                    <a:pt x="5323999" y="336709"/>
                  </a:cubicBezTo>
                  <a:cubicBezTo>
                    <a:pt x="5327809" y="330994"/>
                    <a:pt x="5330667" y="326231"/>
                    <a:pt x="5332571" y="321469"/>
                  </a:cubicBezTo>
                  <a:close/>
                  <a:moveTo>
                    <a:pt x="5319237" y="350996"/>
                  </a:moveTo>
                  <a:cubicBezTo>
                    <a:pt x="5320189" y="348139"/>
                    <a:pt x="5322094" y="345281"/>
                    <a:pt x="5323046" y="342424"/>
                  </a:cubicBezTo>
                  <a:cubicBezTo>
                    <a:pt x="5323046" y="350044"/>
                    <a:pt x="5322094" y="359569"/>
                    <a:pt x="5322094" y="371951"/>
                  </a:cubicBezTo>
                  <a:cubicBezTo>
                    <a:pt x="5321142" y="368141"/>
                    <a:pt x="5320189" y="365284"/>
                    <a:pt x="5319237" y="362426"/>
                  </a:cubicBezTo>
                  <a:cubicBezTo>
                    <a:pt x="5319237" y="357664"/>
                    <a:pt x="5319237" y="353854"/>
                    <a:pt x="5319237" y="350996"/>
                  </a:cubicBezTo>
                  <a:close/>
                  <a:moveTo>
                    <a:pt x="5316379" y="392906"/>
                  </a:moveTo>
                  <a:cubicBezTo>
                    <a:pt x="5316379" y="389096"/>
                    <a:pt x="5317331" y="386239"/>
                    <a:pt x="5317331" y="382429"/>
                  </a:cubicBezTo>
                  <a:cubicBezTo>
                    <a:pt x="5317331" y="384334"/>
                    <a:pt x="5318284" y="387191"/>
                    <a:pt x="5318284" y="390049"/>
                  </a:cubicBezTo>
                  <a:cubicBezTo>
                    <a:pt x="5317331" y="392906"/>
                    <a:pt x="5316379" y="395764"/>
                    <a:pt x="5315426" y="399574"/>
                  </a:cubicBezTo>
                  <a:cubicBezTo>
                    <a:pt x="5316379" y="396716"/>
                    <a:pt x="5316379" y="394811"/>
                    <a:pt x="5316379" y="392906"/>
                  </a:cubicBezTo>
                  <a:close/>
                  <a:moveTo>
                    <a:pt x="5285899" y="293846"/>
                  </a:moveTo>
                  <a:cubicBezTo>
                    <a:pt x="5285899" y="295751"/>
                    <a:pt x="5285899" y="296704"/>
                    <a:pt x="5286851" y="298609"/>
                  </a:cubicBezTo>
                  <a:cubicBezTo>
                    <a:pt x="5285899" y="299561"/>
                    <a:pt x="5284946" y="300514"/>
                    <a:pt x="5283994" y="302419"/>
                  </a:cubicBezTo>
                  <a:cubicBezTo>
                    <a:pt x="5284946" y="299561"/>
                    <a:pt x="5285899" y="296704"/>
                    <a:pt x="5285899" y="293846"/>
                  </a:cubicBezTo>
                  <a:close/>
                  <a:moveTo>
                    <a:pt x="5279231" y="319564"/>
                  </a:moveTo>
                  <a:cubicBezTo>
                    <a:pt x="5280184" y="316706"/>
                    <a:pt x="5281137" y="313849"/>
                    <a:pt x="5282089" y="311944"/>
                  </a:cubicBezTo>
                  <a:cubicBezTo>
                    <a:pt x="5283994" y="308134"/>
                    <a:pt x="5285899" y="305276"/>
                    <a:pt x="5287804" y="302419"/>
                  </a:cubicBezTo>
                  <a:cubicBezTo>
                    <a:pt x="5287804" y="304324"/>
                    <a:pt x="5288756" y="307181"/>
                    <a:pt x="5288756" y="309086"/>
                  </a:cubicBezTo>
                  <a:cubicBezTo>
                    <a:pt x="5289709" y="318611"/>
                    <a:pt x="5290662" y="329089"/>
                    <a:pt x="5292567" y="340519"/>
                  </a:cubicBezTo>
                  <a:cubicBezTo>
                    <a:pt x="5290662" y="347186"/>
                    <a:pt x="5288756" y="354806"/>
                    <a:pt x="5287804" y="363379"/>
                  </a:cubicBezTo>
                  <a:cubicBezTo>
                    <a:pt x="5287804" y="359569"/>
                    <a:pt x="5287804" y="354806"/>
                    <a:pt x="5287804" y="351949"/>
                  </a:cubicBezTo>
                  <a:cubicBezTo>
                    <a:pt x="5287804" y="341471"/>
                    <a:pt x="5287804" y="335756"/>
                    <a:pt x="5287804" y="335756"/>
                  </a:cubicBezTo>
                  <a:cubicBezTo>
                    <a:pt x="5287804" y="335756"/>
                    <a:pt x="5286851" y="341471"/>
                    <a:pt x="5283994" y="350996"/>
                  </a:cubicBezTo>
                  <a:cubicBezTo>
                    <a:pt x="5283042" y="355759"/>
                    <a:pt x="5282089" y="362426"/>
                    <a:pt x="5280184" y="369094"/>
                  </a:cubicBezTo>
                  <a:cubicBezTo>
                    <a:pt x="5280184" y="369094"/>
                    <a:pt x="5280184" y="369094"/>
                    <a:pt x="5280184" y="370046"/>
                  </a:cubicBezTo>
                  <a:cubicBezTo>
                    <a:pt x="5279231" y="363379"/>
                    <a:pt x="5278279" y="356711"/>
                    <a:pt x="5277326" y="350044"/>
                  </a:cubicBezTo>
                  <a:cubicBezTo>
                    <a:pt x="5276374" y="345281"/>
                    <a:pt x="5276374" y="340519"/>
                    <a:pt x="5275421" y="335756"/>
                  </a:cubicBezTo>
                  <a:cubicBezTo>
                    <a:pt x="5275421" y="330041"/>
                    <a:pt x="5277326" y="324326"/>
                    <a:pt x="5279231" y="319564"/>
                  </a:cubicBezTo>
                  <a:close/>
                  <a:moveTo>
                    <a:pt x="5236369" y="318611"/>
                  </a:moveTo>
                  <a:cubicBezTo>
                    <a:pt x="5236369" y="319564"/>
                    <a:pt x="5235417" y="319564"/>
                    <a:pt x="5235417" y="320516"/>
                  </a:cubicBezTo>
                  <a:cubicBezTo>
                    <a:pt x="5233512" y="317659"/>
                    <a:pt x="5232559" y="314801"/>
                    <a:pt x="5230654" y="311944"/>
                  </a:cubicBezTo>
                  <a:cubicBezTo>
                    <a:pt x="5230654" y="311944"/>
                    <a:pt x="5230654" y="310991"/>
                    <a:pt x="5230654" y="310991"/>
                  </a:cubicBezTo>
                  <a:cubicBezTo>
                    <a:pt x="5233512" y="305276"/>
                    <a:pt x="5236369" y="300514"/>
                    <a:pt x="5239226" y="295751"/>
                  </a:cubicBezTo>
                  <a:cubicBezTo>
                    <a:pt x="5238274" y="303371"/>
                    <a:pt x="5237321" y="310991"/>
                    <a:pt x="5236369" y="318611"/>
                  </a:cubicBezTo>
                  <a:close/>
                  <a:moveTo>
                    <a:pt x="5230654" y="281464"/>
                  </a:moveTo>
                  <a:cubicBezTo>
                    <a:pt x="5233512" y="275749"/>
                    <a:pt x="5235417" y="270034"/>
                    <a:pt x="5237321" y="265271"/>
                  </a:cubicBezTo>
                  <a:cubicBezTo>
                    <a:pt x="5239226" y="260509"/>
                    <a:pt x="5242084" y="255746"/>
                    <a:pt x="5243989" y="251936"/>
                  </a:cubicBezTo>
                  <a:cubicBezTo>
                    <a:pt x="5243037" y="255746"/>
                    <a:pt x="5243037" y="259556"/>
                    <a:pt x="5242084" y="264319"/>
                  </a:cubicBezTo>
                  <a:cubicBezTo>
                    <a:pt x="5241131" y="270034"/>
                    <a:pt x="5240179" y="276701"/>
                    <a:pt x="5240179" y="283369"/>
                  </a:cubicBezTo>
                  <a:cubicBezTo>
                    <a:pt x="5236369" y="288131"/>
                    <a:pt x="5232559" y="293846"/>
                    <a:pt x="5228749" y="299561"/>
                  </a:cubicBezTo>
                  <a:cubicBezTo>
                    <a:pt x="5228749" y="296704"/>
                    <a:pt x="5227796" y="292894"/>
                    <a:pt x="5227796" y="290036"/>
                  </a:cubicBezTo>
                  <a:cubicBezTo>
                    <a:pt x="5227796" y="286226"/>
                    <a:pt x="5228749" y="284321"/>
                    <a:pt x="5230654" y="281464"/>
                  </a:cubicBezTo>
                  <a:close/>
                  <a:moveTo>
                    <a:pt x="5211604" y="344329"/>
                  </a:moveTo>
                  <a:cubicBezTo>
                    <a:pt x="5212556" y="343376"/>
                    <a:pt x="5212556" y="342424"/>
                    <a:pt x="5213509" y="341471"/>
                  </a:cubicBezTo>
                  <a:cubicBezTo>
                    <a:pt x="5213509" y="341471"/>
                    <a:pt x="5213509" y="341471"/>
                    <a:pt x="5213509" y="341471"/>
                  </a:cubicBezTo>
                  <a:cubicBezTo>
                    <a:pt x="5213509" y="341471"/>
                    <a:pt x="5213509" y="342424"/>
                    <a:pt x="5213509" y="342424"/>
                  </a:cubicBezTo>
                  <a:cubicBezTo>
                    <a:pt x="5212556" y="343376"/>
                    <a:pt x="5212556" y="344329"/>
                    <a:pt x="5211604" y="344329"/>
                  </a:cubicBezTo>
                  <a:cubicBezTo>
                    <a:pt x="5211604" y="345281"/>
                    <a:pt x="5211604" y="345281"/>
                    <a:pt x="5211604" y="344329"/>
                  </a:cubicBezTo>
                  <a:close/>
                  <a:moveTo>
                    <a:pt x="5214462" y="343376"/>
                  </a:moveTo>
                  <a:cubicBezTo>
                    <a:pt x="5215414" y="345281"/>
                    <a:pt x="5216367" y="346234"/>
                    <a:pt x="5216367" y="348139"/>
                  </a:cubicBezTo>
                  <a:cubicBezTo>
                    <a:pt x="5215414" y="350044"/>
                    <a:pt x="5214462" y="350996"/>
                    <a:pt x="5213509" y="352901"/>
                  </a:cubicBezTo>
                  <a:cubicBezTo>
                    <a:pt x="5213509" y="351949"/>
                    <a:pt x="5212556" y="351949"/>
                    <a:pt x="5212556" y="350996"/>
                  </a:cubicBezTo>
                  <a:cubicBezTo>
                    <a:pt x="5212556" y="350044"/>
                    <a:pt x="5212556" y="350044"/>
                    <a:pt x="5212556" y="349091"/>
                  </a:cubicBezTo>
                  <a:cubicBezTo>
                    <a:pt x="5212556" y="347186"/>
                    <a:pt x="5213509" y="345281"/>
                    <a:pt x="5214462" y="343376"/>
                  </a:cubicBezTo>
                  <a:cubicBezTo>
                    <a:pt x="5213509" y="343376"/>
                    <a:pt x="5213509" y="343376"/>
                    <a:pt x="5214462" y="343376"/>
                  </a:cubicBezTo>
                  <a:close/>
                  <a:moveTo>
                    <a:pt x="5211604" y="290989"/>
                  </a:moveTo>
                  <a:cubicBezTo>
                    <a:pt x="5211604" y="290989"/>
                    <a:pt x="5211604" y="291941"/>
                    <a:pt x="5211604" y="290989"/>
                  </a:cubicBezTo>
                  <a:cubicBezTo>
                    <a:pt x="5212556" y="292894"/>
                    <a:pt x="5212556" y="294799"/>
                    <a:pt x="5213509" y="296704"/>
                  </a:cubicBezTo>
                  <a:cubicBezTo>
                    <a:pt x="5212556" y="298609"/>
                    <a:pt x="5211604" y="300514"/>
                    <a:pt x="5210651" y="302419"/>
                  </a:cubicBezTo>
                  <a:cubicBezTo>
                    <a:pt x="5211604" y="297656"/>
                    <a:pt x="5211604" y="293846"/>
                    <a:pt x="5211604" y="290989"/>
                  </a:cubicBezTo>
                  <a:close/>
                  <a:moveTo>
                    <a:pt x="5189696" y="260509"/>
                  </a:moveTo>
                  <a:cubicBezTo>
                    <a:pt x="5189696" y="261461"/>
                    <a:pt x="5189696" y="263366"/>
                    <a:pt x="5189696" y="264319"/>
                  </a:cubicBezTo>
                  <a:cubicBezTo>
                    <a:pt x="5188744" y="262414"/>
                    <a:pt x="5187792" y="260509"/>
                    <a:pt x="5186839" y="258604"/>
                  </a:cubicBezTo>
                  <a:cubicBezTo>
                    <a:pt x="5186839" y="258604"/>
                    <a:pt x="5186839" y="257651"/>
                    <a:pt x="5187792" y="257651"/>
                  </a:cubicBezTo>
                  <a:cubicBezTo>
                    <a:pt x="5188744" y="255746"/>
                    <a:pt x="5189696" y="254794"/>
                    <a:pt x="5189696" y="253841"/>
                  </a:cubicBezTo>
                  <a:cubicBezTo>
                    <a:pt x="5189696" y="255746"/>
                    <a:pt x="5189696" y="258604"/>
                    <a:pt x="5189696" y="260509"/>
                  </a:cubicBezTo>
                  <a:close/>
                  <a:moveTo>
                    <a:pt x="5178267" y="230981"/>
                  </a:moveTo>
                  <a:cubicBezTo>
                    <a:pt x="5181124" y="223361"/>
                    <a:pt x="5184934" y="217646"/>
                    <a:pt x="5186839" y="213836"/>
                  </a:cubicBezTo>
                  <a:cubicBezTo>
                    <a:pt x="5187792" y="212884"/>
                    <a:pt x="5187792" y="210979"/>
                    <a:pt x="5188744" y="210026"/>
                  </a:cubicBezTo>
                  <a:cubicBezTo>
                    <a:pt x="5188744" y="212884"/>
                    <a:pt x="5188744" y="215741"/>
                    <a:pt x="5188744" y="219551"/>
                  </a:cubicBezTo>
                  <a:cubicBezTo>
                    <a:pt x="5188744" y="230029"/>
                    <a:pt x="5188744" y="241459"/>
                    <a:pt x="5188744" y="254794"/>
                  </a:cubicBezTo>
                  <a:cubicBezTo>
                    <a:pt x="5187792" y="255746"/>
                    <a:pt x="5186839" y="256699"/>
                    <a:pt x="5185887" y="258604"/>
                  </a:cubicBezTo>
                  <a:cubicBezTo>
                    <a:pt x="5185887" y="258604"/>
                    <a:pt x="5185887" y="258604"/>
                    <a:pt x="5185887" y="258604"/>
                  </a:cubicBezTo>
                  <a:cubicBezTo>
                    <a:pt x="5183029" y="252889"/>
                    <a:pt x="5180171" y="248126"/>
                    <a:pt x="5178267" y="243364"/>
                  </a:cubicBezTo>
                  <a:cubicBezTo>
                    <a:pt x="5177314" y="241459"/>
                    <a:pt x="5176362" y="240506"/>
                    <a:pt x="5175409" y="238601"/>
                  </a:cubicBezTo>
                  <a:cubicBezTo>
                    <a:pt x="5176362" y="234791"/>
                    <a:pt x="5177314" y="232886"/>
                    <a:pt x="5178267" y="230981"/>
                  </a:cubicBezTo>
                  <a:close/>
                  <a:moveTo>
                    <a:pt x="5168742" y="238601"/>
                  </a:move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lose/>
                  <a:moveTo>
                    <a:pt x="5166837" y="280511"/>
                  </a:moveTo>
                  <a:cubicBezTo>
                    <a:pt x="5166837" y="272891"/>
                    <a:pt x="5167789" y="266224"/>
                    <a:pt x="5167789" y="259556"/>
                  </a:cubicBezTo>
                  <a:cubicBezTo>
                    <a:pt x="5167789" y="259556"/>
                    <a:pt x="5167789" y="259556"/>
                    <a:pt x="5167789" y="259556"/>
                  </a:cubicBezTo>
                  <a:cubicBezTo>
                    <a:pt x="5168742" y="255746"/>
                    <a:pt x="5170646" y="251936"/>
                    <a:pt x="5171599" y="248126"/>
                  </a:cubicBezTo>
                  <a:cubicBezTo>
                    <a:pt x="5173504" y="252889"/>
                    <a:pt x="5175409" y="257651"/>
                    <a:pt x="5177314" y="263366"/>
                  </a:cubicBezTo>
                  <a:cubicBezTo>
                    <a:pt x="5178267" y="264319"/>
                    <a:pt x="5178267" y="266224"/>
                    <a:pt x="5179219" y="267176"/>
                  </a:cubicBezTo>
                  <a:cubicBezTo>
                    <a:pt x="5178267" y="268129"/>
                    <a:pt x="5177314" y="270034"/>
                    <a:pt x="5176362" y="271939"/>
                  </a:cubicBezTo>
                  <a:cubicBezTo>
                    <a:pt x="5173504" y="275749"/>
                    <a:pt x="5170646" y="281464"/>
                    <a:pt x="5166837" y="287179"/>
                  </a:cubicBezTo>
                  <a:cubicBezTo>
                    <a:pt x="5166837" y="283369"/>
                    <a:pt x="5166837" y="281464"/>
                    <a:pt x="5166837" y="280511"/>
                  </a:cubicBezTo>
                  <a:close/>
                  <a:moveTo>
                    <a:pt x="5166837" y="307181"/>
                  </a:moveTo>
                  <a:cubicBezTo>
                    <a:pt x="5167789" y="303371"/>
                    <a:pt x="5168742" y="299561"/>
                    <a:pt x="5170646" y="296704"/>
                  </a:cubicBezTo>
                  <a:cubicBezTo>
                    <a:pt x="5170646" y="295751"/>
                    <a:pt x="5171599" y="294799"/>
                    <a:pt x="5171599" y="293846"/>
                  </a:cubicBezTo>
                  <a:cubicBezTo>
                    <a:pt x="5173504" y="291941"/>
                    <a:pt x="5175409" y="290036"/>
                    <a:pt x="5176362" y="289084"/>
                  </a:cubicBezTo>
                  <a:cubicBezTo>
                    <a:pt x="5179219" y="286226"/>
                    <a:pt x="5181124" y="284321"/>
                    <a:pt x="5181124" y="284321"/>
                  </a:cubicBezTo>
                  <a:cubicBezTo>
                    <a:pt x="5181124" y="284321"/>
                    <a:pt x="5179219" y="285274"/>
                    <a:pt x="5175409" y="288131"/>
                  </a:cubicBezTo>
                  <a:cubicBezTo>
                    <a:pt x="5174456" y="289084"/>
                    <a:pt x="5173504" y="289084"/>
                    <a:pt x="5172551" y="290036"/>
                  </a:cubicBezTo>
                  <a:cubicBezTo>
                    <a:pt x="5175409" y="283369"/>
                    <a:pt x="5177314" y="277654"/>
                    <a:pt x="5179219" y="272891"/>
                  </a:cubicBezTo>
                  <a:cubicBezTo>
                    <a:pt x="5179219" y="271939"/>
                    <a:pt x="5180171" y="270986"/>
                    <a:pt x="5180171" y="270034"/>
                  </a:cubicBezTo>
                  <a:cubicBezTo>
                    <a:pt x="5182076" y="273844"/>
                    <a:pt x="5183029" y="276701"/>
                    <a:pt x="5184934" y="280511"/>
                  </a:cubicBezTo>
                  <a:cubicBezTo>
                    <a:pt x="5186839" y="284321"/>
                    <a:pt x="5188744" y="289084"/>
                    <a:pt x="5190649" y="292894"/>
                  </a:cubicBezTo>
                  <a:cubicBezTo>
                    <a:pt x="5190649" y="294799"/>
                    <a:pt x="5190649" y="296704"/>
                    <a:pt x="5190649" y="298609"/>
                  </a:cubicBezTo>
                  <a:cubicBezTo>
                    <a:pt x="5191601" y="308134"/>
                    <a:pt x="5191601" y="318611"/>
                    <a:pt x="5192554" y="330041"/>
                  </a:cubicBezTo>
                  <a:cubicBezTo>
                    <a:pt x="5192554" y="331946"/>
                    <a:pt x="5192554" y="333851"/>
                    <a:pt x="5192554" y="335756"/>
                  </a:cubicBezTo>
                  <a:cubicBezTo>
                    <a:pt x="5192554" y="335756"/>
                    <a:pt x="5192554" y="336709"/>
                    <a:pt x="5192554" y="336709"/>
                  </a:cubicBezTo>
                  <a:cubicBezTo>
                    <a:pt x="5192554" y="337661"/>
                    <a:pt x="5191601" y="337661"/>
                    <a:pt x="5191601" y="338614"/>
                  </a:cubicBezTo>
                  <a:cubicBezTo>
                    <a:pt x="5190649" y="341471"/>
                    <a:pt x="5188744" y="345281"/>
                    <a:pt x="5187792" y="348139"/>
                  </a:cubicBezTo>
                  <a:cubicBezTo>
                    <a:pt x="5185887" y="324326"/>
                    <a:pt x="5183981" y="309086"/>
                    <a:pt x="5183981" y="309086"/>
                  </a:cubicBezTo>
                  <a:cubicBezTo>
                    <a:pt x="5183981" y="309086"/>
                    <a:pt x="5180171" y="324326"/>
                    <a:pt x="5177314" y="348139"/>
                  </a:cubicBezTo>
                  <a:cubicBezTo>
                    <a:pt x="5177314" y="350044"/>
                    <a:pt x="5176362" y="352901"/>
                    <a:pt x="5176362" y="354806"/>
                  </a:cubicBezTo>
                  <a:cubicBezTo>
                    <a:pt x="5175409" y="352901"/>
                    <a:pt x="5174456" y="350996"/>
                    <a:pt x="5174456" y="349091"/>
                  </a:cubicBezTo>
                  <a:cubicBezTo>
                    <a:pt x="5173504" y="346234"/>
                    <a:pt x="5172551" y="344329"/>
                    <a:pt x="5171599" y="341471"/>
                  </a:cubicBezTo>
                  <a:cubicBezTo>
                    <a:pt x="5172551" y="336709"/>
                    <a:pt x="5173504" y="332899"/>
                    <a:pt x="5173504" y="328136"/>
                  </a:cubicBezTo>
                  <a:cubicBezTo>
                    <a:pt x="5172551" y="331946"/>
                    <a:pt x="5171599" y="334804"/>
                    <a:pt x="5169694" y="338614"/>
                  </a:cubicBezTo>
                  <a:cubicBezTo>
                    <a:pt x="5168742" y="337661"/>
                    <a:pt x="5168742" y="335756"/>
                    <a:pt x="5167789" y="334804"/>
                  </a:cubicBezTo>
                  <a:cubicBezTo>
                    <a:pt x="5166837" y="327184"/>
                    <a:pt x="5166837" y="320516"/>
                    <a:pt x="5165884" y="312896"/>
                  </a:cubicBezTo>
                  <a:cubicBezTo>
                    <a:pt x="5166837" y="310991"/>
                    <a:pt x="5166837" y="309086"/>
                    <a:pt x="5166837" y="307181"/>
                  </a:cubicBezTo>
                  <a:close/>
                  <a:moveTo>
                    <a:pt x="5161121" y="218599"/>
                  </a:moveTo>
                  <a:cubicBezTo>
                    <a:pt x="5162074" y="221456"/>
                    <a:pt x="5163979" y="225266"/>
                    <a:pt x="5164931" y="229076"/>
                  </a:cubicBezTo>
                  <a:cubicBezTo>
                    <a:pt x="5163979" y="234791"/>
                    <a:pt x="5162074" y="240506"/>
                    <a:pt x="5161121" y="248126"/>
                  </a:cubicBezTo>
                  <a:cubicBezTo>
                    <a:pt x="5160169" y="232886"/>
                    <a:pt x="5158264" y="218599"/>
                    <a:pt x="5157312" y="206216"/>
                  </a:cubicBezTo>
                  <a:cubicBezTo>
                    <a:pt x="5158264" y="209074"/>
                    <a:pt x="5159217" y="213836"/>
                    <a:pt x="5161121" y="218599"/>
                  </a:cubicBezTo>
                  <a:close/>
                  <a:moveTo>
                    <a:pt x="5148739" y="256699"/>
                  </a:moveTo>
                  <a:cubicBezTo>
                    <a:pt x="5148739" y="255746"/>
                    <a:pt x="5149692" y="255746"/>
                    <a:pt x="5149692" y="255746"/>
                  </a:cubicBezTo>
                  <a:cubicBezTo>
                    <a:pt x="5149692" y="264319"/>
                    <a:pt x="5149692" y="273844"/>
                    <a:pt x="5149692" y="283369"/>
                  </a:cubicBezTo>
                  <a:cubicBezTo>
                    <a:pt x="5149692" y="283369"/>
                    <a:pt x="5149692" y="284321"/>
                    <a:pt x="5149692" y="284321"/>
                  </a:cubicBezTo>
                  <a:cubicBezTo>
                    <a:pt x="5147787" y="276701"/>
                    <a:pt x="5144929" y="270034"/>
                    <a:pt x="5143024" y="263366"/>
                  </a:cubicBezTo>
                  <a:cubicBezTo>
                    <a:pt x="5145881" y="261461"/>
                    <a:pt x="5147787" y="258604"/>
                    <a:pt x="5148739" y="256699"/>
                  </a:cubicBezTo>
                  <a:close/>
                  <a:moveTo>
                    <a:pt x="5087779" y="317659"/>
                  </a:moveTo>
                  <a:cubicBezTo>
                    <a:pt x="5087779" y="316706"/>
                    <a:pt x="5087779" y="316706"/>
                    <a:pt x="5087779" y="315754"/>
                  </a:cubicBezTo>
                  <a:cubicBezTo>
                    <a:pt x="5087779" y="316706"/>
                    <a:pt x="5087779" y="316706"/>
                    <a:pt x="5087779" y="317659"/>
                  </a:cubicBezTo>
                  <a:cubicBezTo>
                    <a:pt x="5087779" y="317659"/>
                    <a:pt x="5087779" y="317659"/>
                    <a:pt x="5087779" y="317659"/>
                  </a:cubicBezTo>
                  <a:close/>
                  <a:moveTo>
                    <a:pt x="5122069" y="298609"/>
                  </a:moveTo>
                  <a:cubicBezTo>
                    <a:pt x="5123974" y="294799"/>
                    <a:pt x="5126831" y="290989"/>
                    <a:pt x="5128737" y="287179"/>
                  </a:cubicBezTo>
                  <a:cubicBezTo>
                    <a:pt x="5127784" y="298609"/>
                    <a:pt x="5125879" y="311944"/>
                    <a:pt x="5124926" y="327184"/>
                  </a:cubicBezTo>
                  <a:cubicBezTo>
                    <a:pt x="5123974" y="324326"/>
                    <a:pt x="5122069" y="321469"/>
                    <a:pt x="5121117" y="318611"/>
                  </a:cubicBezTo>
                  <a:cubicBezTo>
                    <a:pt x="5119212" y="314801"/>
                    <a:pt x="5118259" y="311944"/>
                    <a:pt x="5117306" y="308134"/>
                  </a:cubicBezTo>
                  <a:cubicBezTo>
                    <a:pt x="5118259" y="304324"/>
                    <a:pt x="5120164" y="301466"/>
                    <a:pt x="5122069" y="298609"/>
                  </a:cubicBezTo>
                  <a:close/>
                  <a:moveTo>
                    <a:pt x="5110639" y="321469"/>
                  </a:moveTo>
                  <a:cubicBezTo>
                    <a:pt x="5110639" y="321469"/>
                    <a:pt x="5110639" y="321469"/>
                    <a:pt x="5110639" y="321469"/>
                  </a:cubicBezTo>
                  <a:cubicBezTo>
                    <a:pt x="5113496" y="329089"/>
                    <a:pt x="5115401" y="336709"/>
                    <a:pt x="5118259" y="344329"/>
                  </a:cubicBezTo>
                  <a:cubicBezTo>
                    <a:pt x="5117306" y="345281"/>
                    <a:pt x="5117306" y="346234"/>
                    <a:pt x="5116354" y="347186"/>
                  </a:cubicBezTo>
                  <a:cubicBezTo>
                    <a:pt x="5115401" y="348139"/>
                    <a:pt x="5115401" y="349091"/>
                    <a:pt x="5114449" y="349091"/>
                  </a:cubicBezTo>
                  <a:cubicBezTo>
                    <a:pt x="5113496" y="344329"/>
                    <a:pt x="5111592" y="339566"/>
                    <a:pt x="5110639" y="335756"/>
                  </a:cubicBezTo>
                  <a:cubicBezTo>
                    <a:pt x="5109687" y="332899"/>
                    <a:pt x="5108734" y="330041"/>
                    <a:pt x="5107781" y="327184"/>
                  </a:cubicBezTo>
                  <a:cubicBezTo>
                    <a:pt x="5108734" y="325279"/>
                    <a:pt x="5109687" y="323374"/>
                    <a:pt x="5110639" y="321469"/>
                  </a:cubicBezTo>
                  <a:close/>
                  <a:moveTo>
                    <a:pt x="5105876" y="308134"/>
                  </a:moveTo>
                  <a:cubicBezTo>
                    <a:pt x="5104924" y="309086"/>
                    <a:pt x="5103971" y="310991"/>
                    <a:pt x="5103019" y="311944"/>
                  </a:cubicBezTo>
                  <a:cubicBezTo>
                    <a:pt x="5102067" y="310039"/>
                    <a:pt x="5102067" y="308134"/>
                    <a:pt x="5101114" y="306229"/>
                  </a:cubicBezTo>
                  <a:cubicBezTo>
                    <a:pt x="5101114" y="305276"/>
                    <a:pt x="5101114" y="304324"/>
                    <a:pt x="5101114" y="304324"/>
                  </a:cubicBezTo>
                  <a:cubicBezTo>
                    <a:pt x="5101114" y="304324"/>
                    <a:pt x="5101114" y="304324"/>
                    <a:pt x="5101114" y="305276"/>
                  </a:cubicBezTo>
                  <a:cubicBezTo>
                    <a:pt x="5099209" y="299561"/>
                    <a:pt x="5098256" y="293846"/>
                    <a:pt x="5096351" y="288131"/>
                  </a:cubicBezTo>
                  <a:cubicBezTo>
                    <a:pt x="5096351" y="285274"/>
                    <a:pt x="5097304" y="282416"/>
                    <a:pt x="5097304" y="281464"/>
                  </a:cubicBezTo>
                  <a:cubicBezTo>
                    <a:pt x="5100162" y="290989"/>
                    <a:pt x="5103019" y="299561"/>
                    <a:pt x="5105876" y="308134"/>
                  </a:cubicBezTo>
                  <a:close/>
                  <a:moveTo>
                    <a:pt x="5097304" y="282416"/>
                  </a:moveTo>
                  <a:cubicBezTo>
                    <a:pt x="5097304" y="283369"/>
                    <a:pt x="5096351" y="284321"/>
                    <a:pt x="5095399" y="286226"/>
                  </a:cubicBezTo>
                  <a:cubicBezTo>
                    <a:pt x="5094446" y="284321"/>
                    <a:pt x="5094446" y="281464"/>
                    <a:pt x="5093494" y="279559"/>
                  </a:cubicBezTo>
                  <a:cubicBezTo>
                    <a:pt x="5091589" y="271939"/>
                    <a:pt x="5089684" y="265271"/>
                    <a:pt x="5087779" y="258604"/>
                  </a:cubicBezTo>
                  <a:cubicBezTo>
                    <a:pt x="5087779" y="258604"/>
                    <a:pt x="5088731" y="257651"/>
                    <a:pt x="5089684" y="257651"/>
                  </a:cubicBezTo>
                  <a:cubicBezTo>
                    <a:pt x="5092542" y="265271"/>
                    <a:pt x="5094446" y="273844"/>
                    <a:pt x="5097304" y="282416"/>
                  </a:cubicBezTo>
                  <a:close/>
                  <a:moveTo>
                    <a:pt x="5080159" y="224314"/>
                  </a:moveTo>
                  <a:cubicBezTo>
                    <a:pt x="5081112" y="228124"/>
                    <a:pt x="5083969" y="238601"/>
                    <a:pt x="5089684" y="254794"/>
                  </a:cubicBezTo>
                  <a:cubicBezTo>
                    <a:pt x="5089684" y="254794"/>
                    <a:pt x="5088731" y="254794"/>
                    <a:pt x="5087779" y="254794"/>
                  </a:cubicBezTo>
                  <a:cubicBezTo>
                    <a:pt x="5085874" y="245269"/>
                    <a:pt x="5083017" y="236696"/>
                    <a:pt x="5081112" y="228124"/>
                  </a:cubicBezTo>
                  <a:cubicBezTo>
                    <a:pt x="5081112" y="228124"/>
                    <a:pt x="5080159" y="227171"/>
                    <a:pt x="5080159" y="224314"/>
                  </a:cubicBezTo>
                  <a:cubicBezTo>
                    <a:pt x="5080159" y="225266"/>
                    <a:pt x="5080159" y="225266"/>
                    <a:pt x="5080159" y="224314"/>
                  </a:cubicBezTo>
                  <a:close/>
                  <a:moveTo>
                    <a:pt x="5076349" y="272891"/>
                  </a:moveTo>
                  <a:cubicBezTo>
                    <a:pt x="5076349" y="270986"/>
                    <a:pt x="5076349" y="270034"/>
                    <a:pt x="5076349" y="268129"/>
                  </a:cubicBezTo>
                  <a:cubicBezTo>
                    <a:pt x="5077301" y="272891"/>
                    <a:pt x="5078254" y="277654"/>
                    <a:pt x="5079206" y="283369"/>
                  </a:cubicBezTo>
                  <a:cubicBezTo>
                    <a:pt x="5080159" y="289084"/>
                    <a:pt x="5082064" y="295751"/>
                    <a:pt x="5083017" y="301466"/>
                  </a:cubicBezTo>
                  <a:cubicBezTo>
                    <a:pt x="5083017" y="302419"/>
                    <a:pt x="5083017" y="303371"/>
                    <a:pt x="5083017" y="304324"/>
                  </a:cubicBezTo>
                  <a:cubicBezTo>
                    <a:pt x="5083017" y="306229"/>
                    <a:pt x="5082064" y="309086"/>
                    <a:pt x="5082064" y="311944"/>
                  </a:cubicBezTo>
                  <a:cubicBezTo>
                    <a:pt x="5079206" y="305276"/>
                    <a:pt x="5076349" y="298609"/>
                    <a:pt x="5073492" y="292894"/>
                  </a:cubicBezTo>
                  <a:cubicBezTo>
                    <a:pt x="5074444" y="285274"/>
                    <a:pt x="5075396" y="278606"/>
                    <a:pt x="5076349" y="272891"/>
                  </a:cubicBezTo>
                  <a:close/>
                  <a:moveTo>
                    <a:pt x="5066824" y="377666"/>
                  </a:moveTo>
                  <a:cubicBezTo>
                    <a:pt x="5066824" y="378619"/>
                    <a:pt x="5066824" y="379571"/>
                    <a:pt x="5066824" y="380524"/>
                  </a:cubicBezTo>
                  <a:cubicBezTo>
                    <a:pt x="5066824" y="381476"/>
                    <a:pt x="5066824" y="382429"/>
                    <a:pt x="5066824" y="383381"/>
                  </a:cubicBezTo>
                  <a:cubicBezTo>
                    <a:pt x="5066824" y="383381"/>
                    <a:pt x="5066824" y="384334"/>
                    <a:pt x="5065871" y="384334"/>
                  </a:cubicBezTo>
                  <a:cubicBezTo>
                    <a:pt x="5065871" y="383381"/>
                    <a:pt x="5064919" y="382429"/>
                    <a:pt x="5064919" y="381476"/>
                  </a:cubicBezTo>
                  <a:cubicBezTo>
                    <a:pt x="5065871" y="380524"/>
                    <a:pt x="5065871" y="379571"/>
                    <a:pt x="5066824" y="377666"/>
                  </a:cubicBezTo>
                  <a:close/>
                  <a:moveTo>
                    <a:pt x="5057299" y="303371"/>
                  </a:moveTo>
                  <a:cubicBezTo>
                    <a:pt x="5055394" y="300514"/>
                    <a:pt x="5053489" y="297656"/>
                    <a:pt x="5051584" y="294799"/>
                  </a:cubicBezTo>
                  <a:cubicBezTo>
                    <a:pt x="5051584" y="293846"/>
                    <a:pt x="5051584" y="291941"/>
                    <a:pt x="5052537" y="290989"/>
                  </a:cubicBezTo>
                  <a:cubicBezTo>
                    <a:pt x="5053489" y="290036"/>
                    <a:pt x="5054442" y="288131"/>
                    <a:pt x="5055394" y="287179"/>
                  </a:cubicBezTo>
                  <a:cubicBezTo>
                    <a:pt x="5056346" y="291941"/>
                    <a:pt x="5056346" y="297656"/>
                    <a:pt x="5057299" y="303371"/>
                  </a:cubicBezTo>
                  <a:close/>
                  <a:moveTo>
                    <a:pt x="5050631" y="252889"/>
                  </a:moveTo>
                  <a:cubicBezTo>
                    <a:pt x="5051584" y="254794"/>
                    <a:pt x="5051584" y="256699"/>
                    <a:pt x="5052537" y="258604"/>
                  </a:cubicBezTo>
                  <a:cubicBezTo>
                    <a:pt x="5052537" y="259556"/>
                    <a:pt x="5052537" y="260509"/>
                    <a:pt x="5053489" y="260509"/>
                  </a:cubicBezTo>
                  <a:cubicBezTo>
                    <a:pt x="5053489" y="262414"/>
                    <a:pt x="5053489" y="265271"/>
                    <a:pt x="5054442" y="268129"/>
                  </a:cubicBezTo>
                  <a:cubicBezTo>
                    <a:pt x="5053489" y="270034"/>
                    <a:pt x="5053489" y="271939"/>
                    <a:pt x="5052537" y="273844"/>
                  </a:cubicBezTo>
                  <a:cubicBezTo>
                    <a:pt x="5052537" y="274796"/>
                    <a:pt x="5051584" y="275749"/>
                    <a:pt x="5051584" y="276701"/>
                  </a:cubicBezTo>
                  <a:cubicBezTo>
                    <a:pt x="5050631" y="277654"/>
                    <a:pt x="5049679" y="278606"/>
                    <a:pt x="5048726" y="279559"/>
                  </a:cubicBezTo>
                  <a:cubicBezTo>
                    <a:pt x="5048726" y="279559"/>
                    <a:pt x="5048726" y="278606"/>
                    <a:pt x="5048726" y="278606"/>
                  </a:cubicBezTo>
                  <a:cubicBezTo>
                    <a:pt x="5048726" y="277654"/>
                    <a:pt x="5048726" y="275749"/>
                    <a:pt x="5048726" y="274796"/>
                  </a:cubicBezTo>
                  <a:cubicBezTo>
                    <a:pt x="5048726" y="271939"/>
                    <a:pt x="5048726" y="270034"/>
                    <a:pt x="5049679" y="268129"/>
                  </a:cubicBezTo>
                  <a:cubicBezTo>
                    <a:pt x="5049679" y="264319"/>
                    <a:pt x="5050631" y="262414"/>
                    <a:pt x="5050631" y="262414"/>
                  </a:cubicBezTo>
                  <a:cubicBezTo>
                    <a:pt x="5050631" y="262414"/>
                    <a:pt x="5049679" y="264319"/>
                    <a:pt x="5048726" y="268129"/>
                  </a:cubicBezTo>
                  <a:cubicBezTo>
                    <a:pt x="5048726" y="268129"/>
                    <a:pt x="5048726" y="269081"/>
                    <a:pt x="5048726" y="269081"/>
                  </a:cubicBezTo>
                  <a:cubicBezTo>
                    <a:pt x="5048726" y="268129"/>
                    <a:pt x="5048726" y="267176"/>
                    <a:pt x="5048726" y="266224"/>
                  </a:cubicBezTo>
                  <a:cubicBezTo>
                    <a:pt x="5048726" y="260509"/>
                    <a:pt x="5049679" y="256699"/>
                    <a:pt x="5050631" y="252889"/>
                  </a:cubicBezTo>
                  <a:close/>
                  <a:moveTo>
                    <a:pt x="5020151" y="390049"/>
                  </a:moveTo>
                  <a:cubicBezTo>
                    <a:pt x="5018246" y="385286"/>
                    <a:pt x="5016342" y="380524"/>
                    <a:pt x="5014437" y="376714"/>
                  </a:cubicBezTo>
                  <a:cubicBezTo>
                    <a:pt x="5014437" y="376714"/>
                    <a:pt x="5014437" y="375761"/>
                    <a:pt x="5014437" y="375761"/>
                  </a:cubicBezTo>
                  <a:cubicBezTo>
                    <a:pt x="5017294" y="365284"/>
                    <a:pt x="5020151" y="355759"/>
                    <a:pt x="5022056" y="347186"/>
                  </a:cubicBezTo>
                  <a:cubicBezTo>
                    <a:pt x="5022056" y="347186"/>
                    <a:pt x="5022056" y="348139"/>
                    <a:pt x="5022056" y="348139"/>
                  </a:cubicBezTo>
                  <a:cubicBezTo>
                    <a:pt x="5022056" y="352901"/>
                    <a:pt x="5022056" y="357664"/>
                    <a:pt x="5022056" y="363379"/>
                  </a:cubicBezTo>
                  <a:cubicBezTo>
                    <a:pt x="5022056" y="368141"/>
                    <a:pt x="5023009" y="373856"/>
                    <a:pt x="5023009" y="379571"/>
                  </a:cubicBezTo>
                  <a:cubicBezTo>
                    <a:pt x="5023009" y="381476"/>
                    <a:pt x="5023009" y="384334"/>
                    <a:pt x="5023962" y="386239"/>
                  </a:cubicBezTo>
                  <a:cubicBezTo>
                    <a:pt x="5023009" y="386239"/>
                    <a:pt x="5022056" y="388144"/>
                    <a:pt x="5020151" y="390049"/>
                  </a:cubicBezTo>
                  <a:close/>
                  <a:moveTo>
                    <a:pt x="5024914" y="400526"/>
                  </a:move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lose/>
                  <a:moveTo>
                    <a:pt x="5035392" y="314801"/>
                  </a:moveTo>
                  <a:cubicBezTo>
                    <a:pt x="5035392" y="315754"/>
                    <a:pt x="5035392" y="316706"/>
                    <a:pt x="5035392" y="317659"/>
                  </a:cubicBezTo>
                  <a:cubicBezTo>
                    <a:pt x="5034439" y="329089"/>
                    <a:pt x="5032534" y="341471"/>
                    <a:pt x="5031581" y="353854"/>
                  </a:cubicBezTo>
                  <a:cubicBezTo>
                    <a:pt x="5031581" y="353854"/>
                    <a:pt x="5031581" y="353854"/>
                    <a:pt x="5031581" y="353854"/>
                  </a:cubicBezTo>
                  <a:cubicBezTo>
                    <a:pt x="5031581" y="353854"/>
                    <a:pt x="5031581" y="354806"/>
                    <a:pt x="5031581" y="354806"/>
                  </a:cubicBezTo>
                  <a:cubicBezTo>
                    <a:pt x="5031581" y="351949"/>
                    <a:pt x="5030629" y="349091"/>
                    <a:pt x="5030629" y="347186"/>
                  </a:cubicBezTo>
                  <a:cubicBezTo>
                    <a:pt x="5029676" y="340519"/>
                    <a:pt x="5028724" y="334804"/>
                    <a:pt x="5027771" y="329089"/>
                  </a:cubicBezTo>
                  <a:cubicBezTo>
                    <a:pt x="5027771" y="328136"/>
                    <a:pt x="5028724" y="326231"/>
                    <a:pt x="5028724" y="325279"/>
                  </a:cubicBezTo>
                  <a:cubicBezTo>
                    <a:pt x="5029676" y="323374"/>
                    <a:pt x="5030629" y="321469"/>
                    <a:pt x="5032534" y="319564"/>
                  </a:cubicBezTo>
                  <a:cubicBezTo>
                    <a:pt x="5033487" y="317659"/>
                    <a:pt x="5034439" y="315754"/>
                    <a:pt x="5035392" y="314801"/>
                  </a:cubicBezTo>
                  <a:close/>
                  <a:moveTo>
                    <a:pt x="5006817" y="242411"/>
                  </a:moveTo>
                  <a:cubicBezTo>
                    <a:pt x="5009674" y="246221"/>
                    <a:pt x="5013484" y="251936"/>
                    <a:pt x="5019199" y="259556"/>
                  </a:cubicBezTo>
                  <a:cubicBezTo>
                    <a:pt x="5022056" y="262414"/>
                    <a:pt x="5023962" y="266224"/>
                    <a:pt x="5025867" y="270034"/>
                  </a:cubicBezTo>
                  <a:cubicBezTo>
                    <a:pt x="5023962" y="268129"/>
                    <a:pt x="5022056" y="265271"/>
                    <a:pt x="5021104" y="263366"/>
                  </a:cubicBezTo>
                  <a:cubicBezTo>
                    <a:pt x="5019199" y="260509"/>
                    <a:pt x="5016342" y="258604"/>
                    <a:pt x="5014437" y="255746"/>
                  </a:cubicBezTo>
                  <a:cubicBezTo>
                    <a:pt x="5011579" y="251936"/>
                    <a:pt x="5007769" y="249079"/>
                    <a:pt x="5004912" y="245269"/>
                  </a:cubicBezTo>
                  <a:cubicBezTo>
                    <a:pt x="5006817" y="244316"/>
                    <a:pt x="5006817" y="243364"/>
                    <a:pt x="5006817" y="242411"/>
                  </a:cubicBezTo>
                  <a:close/>
                  <a:moveTo>
                    <a:pt x="5004912" y="242411"/>
                  </a:moveTo>
                  <a:cubicBezTo>
                    <a:pt x="5004912" y="241459"/>
                    <a:pt x="5004912" y="240506"/>
                    <a:pt x="5004912" y="238601"/>
                  </a:cubicBezTo>
                  <a:cubicBezTo>
                    <a:pt x="5004912" y="238601"/>
                    <a:pt x="5005864" y="239554"/>
                    <a:pt x="5006817" y="241459"/>
                  </a:cubicBezTo>
                  <a:cubicBezTo>
                    <a:pt x="5005864" y="242411"/>
                    <a:pt x="5005864" y="243364"/>
                    <a:pt x="5004912" y="244316"/>
                  </a:cubicBezTo>
                  <a:cubicBezTo>
                    <a:pt x="5004912" y="244316"/>
                    <a:pt x="5004912" y="244316"/>
                    <a:pt x="5004912" y="243364"/>
                  </a:cubicBezTo>
                  <a:cubicBezTo>
                    <a:pt x="5003959" y="243364"/>
                    <a:pt x="5003959" y="242411"/>
                    <a:pt x="5004912" y="242411"/>
                  </a:cubicBezTo>
                  <a:close/>
                  <a:moveTo>
                    <a:pt x="4999196" y="303371"/>
                  </a:moveTo>
                  <a:cubicBezTo>
                    <a:pt x="5001101" y="285274"/>
                    <a:pt x="5002054" y="268129"/>
                    <a:pt x="5003006" y="252889"/>
                  </a:cubicBezTo>
                  <a:cubicBezTo>
                    <a:pt x="5004912" y="255746"/>
                    <a:pt x="5006817" y="257651"/>
                    <a:pt x="5008721" y="260509"/>
                  </a:cubicBezTo>
                  <a:cubicBezTo>
                    <a:pt x="5010626" y="263366"/>
                    <a:pt x="5012531" y="266224"/>
                    <a:pt x="5014437" y="268129"/>
                  </a:cubicBezTo>
                  <a:cubicBezTo>
                    <a:pt x="5016342" y="270986"/>
                    <a:pt x="5018246" y="273844"/>
                    <a:pt x="5020151" y="276701"/>
                  </a:cubicBezTo>
                  <a:cubicBezTo>
                    <a:pt x="5023009" y="281464"/>
                    <a:pt x="5026819" y="287179"/>
                    <a:pt x="5029676" y="292894"/>
                  </a:cubicBezTo>
                  <a:cubicBezTo>
                    <a:pt x="5029676" y="292894"/>
                    <a:pt x="5029676" y="293846"/>
                    <a:pt x="5029676" y="293846"/>
                  </a:cubicBezTo>
                  <a:cubicBezTo>
                    <a:pt x="5028724" y="296704"/>
                    <a:pt x="5026819" y="299561"/>
                    <a:pt x="5025867" y="302419"/>
                  </a:cubicBezTo>
                  <a:cubicBezTo>
                    <a:pt x="5024914" y="303371"/>
                    <a:pt x="5023962" y="304324"/>
                    <a:pt x="5023009" y="305276"/>
                  </a:cubicBezTo>
                  <a:cubicBezTo>
                    <a:pt x="5023009" y="302419"/>
                    <a:pt x="5022056" y="301466"/>
                    <a:pt x="5022056" y="301466"/>
                  </a:cubicBezTo>
                  <a:cubicBezTo>
                    <a:pt x="5022056" y="301466"/>
                    <a:pt x="5022056" y="303371"/>
                    <a:pt x="5022056" y="306229"/>
                  </a:cubicBezTo>
                  <a:cubicBezTo>
                    <a:pt x="5021104" y="307181"/>
                    <a:pt x="5020151" y="308134"/>
                    <a:pt x="5019199" y="309086"/>
                  </a:cubicBezTo>
                  <a:cubicBezTo>
                    <a:pt x="5017294" y="311944"/>
                    <a:pt x="5014437" y="314801"/>
                    <a:pt x="5012531" y="318611"/>
                  </a:cubicBezTo>
                  <a:cubicBezTo>
                    <a:pt x="5012531" y="316706"/>
                    <a:pt x="5013484" y="313849"/>
                    <a:pt x="5013484" y="311944"/>
                  </a:cubicBezTo>
                  <a:cubicBezTo>
                    <a:pt x="5014437" y="305276"/>
                    <a:pt x="5015389" y="299561"/>
                    <a:pt x="5017294" y="294799"/>
                  </a:cubicBezTo>
                  <a:cubicBezTo>
                    <a:pt x="5019199" y="285274"/>
                    <a:pt x="5020151" y="279559"/>
                    <a:pt x="5020151" y="279559"/>
                  </a:cubicBezTo>
                  <a:cubicBezTo>
                    <a:pt x="5020151" y="279559"/>
                    <a:pt x="5017294" y="284321"/>
                    <a:pt x="5013484" y="293846"/>
                  </a:cubicBezTo>
                  <a:cubicBezTo>
                    <a:pt x="5011579" y="298609"/>
                    <a:pt x="5008721" y="304324"/>
                    <a:pt x="5006817" y="310039"/>
                  </a:cubicBezTo>
                  <a:cubicBezTo>
                    <a:pt x="5003959" y="316706"/>
                    <a:pt x="5002054" y="324326"/>
                    <a:pt x="4999196" y="331946"/>
                  </a:cubicBezTo>
                  <a:cubicBezTo>
                    <a:pt x="4999196" y="331946"/>
                    <a:pt x="4999196" y="332899"/>
                    <a:pt x="4999196" y="332899"/>
                  </a:cubicBezTo>
                  <a:cubicBezTo>
                    <a:pt x="4998244" y="330994"/>
                    <a:pt x="4997292" y="329089"/>
                    <a:pt x="4997292" y="327184"/>
                  </a:cubicBezTo>
                  <a:cubicBezTo>
                    <a:pt x="4998244" y="320516"/>
                    <a:pt x="4998244" y="311944"/>
                    <a:pt x="4999196" y="303371"/>
                  </a:cubicBezTo>
                  <a:close/>
                  <a:moveTo>
                    <a:pt x="4968717" y="208121"/>
                  </a:moveTo>
                  <a:cubicBezTo>
                    <a:pt x="4968717" y="209074"/>
                    <a:pt x="4968717" y="210026"/>
                    <a:pt x="4967764" y="212884"/>
                  </a:cubicBezTo>
                  <a:cubicBezTo>
                    <a:pt x="4967764" y="213836"/>
                    <a:pt x="4966812" y="215741"/>
                    <a:pt x="4966812" y="217646"/>
                  </a:cubicBezTo>
                  <a:cubicBezTo>
                    <a:pt x="4966812" y="216694"/>
                    <a:pt x="4966812" y="216694"/>
                    <a:pt x="4966812" y="215741"/>
                  </a:cubicBezTo>
                  <a:cubicBezTo>
                    <a:pt x="4967764" y="213836"/>
                    <a:pt x="4968717" y="210979"/>
                    <a:pt x="4968717" y="208121"/>
                  </a:cubicBezTo>
                  <a:close/>
                  <a:moveTo>
                    <a:pt x="4960144" y="364331"/>
                  </a:moveTo>
                  <a:cubicBezTo>
                    <a:pt x="4960144" y="370046"/>
                    <a:pt x="4961096" y="375761"/>
                    <a:pt x="4961096" y="381476"/>
                  </a:cubicBezTo>
                  <a:cubicBezTo>
                    <a:pt x="4960144" y="384334"/>
                    <a:pt x="4959192" y="388144"/>
                    <a:pt x="4958239" y="391001"/>
                  </a:cubicBezTo>
                  <a:cubicBezTo>
                    <a:pt x="4958239" y="389096"/>
                    <a:pt x="4957287" y="387191"/>
                    <a:pt x="4957287" y="386239"/>
                  </a:cubicBezTo>
                  <a:cubicBezTo>
                    <a:pt x="4957287" y="384334"/>
                    <a:pt x="4957287" y="382429"/>
                    <a:pt x="4957287" y="380524"/>
                  </a:cubicBezTo>
                  <a:cubicBezTo>
                    <a:pt x="4957287" y="371951"/>
                    <a:pt x="4957287" y="363379"/>
                    <a:pt x="4956334" y="356711"/>
                  </a:cubicBezTo>
                  <a:cubicBezTo>
                    <a:pt x="4956334" y="354806"/>
                    <a:pt x="4956334" y="353854"/>
                    <a:pt x="4956334" y="351949"/>
                  </a:cubicBezTo>
                  <a:cubicBezTo>
                    <a:pt x="4957287" y="350996"/>
                    <a:pt x="4958239" y="349091"/>
                    <a:pt x="4958239" y="348139"/>
                  </a:cubicBezTo>
                  <a:cubicBezTo>
                    <a:pt x="4959192" y="352901"/>
                    <a:pt x="4959192" y="358616"/>
                    <a:pt x="4960144" y="364331"/>
                  </a:cubicBezTo>
                  <a:close/>
                  <a:moveTo>
                    <a:pt x="4957287" y="256699"/>
                  </a:moveTo>
                  <a:cubicBezTo>
                    <a:pt x="4957287" y="257651"/>
                    <a:pt x="4957287" y="258604"/>
                    <a:pt x="4957287" y="258604"/>
                  </a:cubicBezTo>
                  <a:cubicBezTo>
                    <a:pt x="4957287" y="258604"/>
                    <a:pt x="4957287" y="259556"/>
                    <a:pt x="4957287" y="259556"/>
                  </a:cubicBezTo>
                  <a:cubicBezTo>
                    <a:pt x="4956334" y="262414"/>
                    <a:pt x="4956334" y="264319"/>
                    <a:pt x="4955381" y="267176"/>
                  </a:cubicBezTo>
                  <a:cubicBezTo>
                    <a:pt x="4955381" y="266224"/>
                    <a:pt x="4954429" y="266224"/>
                    <a:pt x="4954429" y="265271"/>
                  </a:cubicBezTo>
                  <a:cubicBezTo>
                    <a:pt x="4955381" y="263366"/>
                    <a:pt x="4956334" y="259556"/>
                    <a:pt x="4957287" y="256699"/>
                  </a:cubicBezTo>
                  <a:close/>
                  <a:moveTo>
                    <a:pt x="4954429" y="268129"/>
                  </a:moveTo>
                  <a:cubicBezTo>
                    <a:pt x="4954429" y="269081"/>
                    <a:pt x="4955381" y="270034"/>
                    <a:pt x="4955381" y="270986"/>
                  </a:cubicBezTo>
                  <a:cubicBezTo>
                    <a:pt x="4954429" y="276701"/>
                    <a:pt x="4952524" y="283369"/>
                    <a:pt x="4951571" y="290036"/>
                  </a:cubicBezTo>
                  <a:cubicBezTo>
                    <a:pt x="4949667" y="298609"/>
                    <a:pt x="4947762" y="307181"/>
                    <a:pt x="4944904" y="316706"/>
                  </a:cubicBezTo>
                  <a:cubicBezTo>
                    <a:pt x="4943951" y="312896"/>
                    <a:pt x="4943951" y="310991"/>
                    <a:pt x="4943951" y="310991"/>
                  </a:cubicBezTo>
                  <a:cubicBezTo>
                    <a:pt x="4943951" y="310991"/>
                    <a:pt x="4943951" y="314801"/>
                    <a:pt x="4943951" y="320516"/>
                  </a:cubicBezTo>
                  <a:cubicBezTo>
                    <a:pt x="4942999" y="326231"/>
                    <a:pt x="4941094" y="330994"/>
                    <a:pt x="4940142" y="336709"/>
                  </a:cubicBezTo>
                  <a:cubicBezTo>
                    <a:pt x="4940142" y="336709"/>
                    <a:pt x="4940142" y="335756"/>
                    <a:pt x="4940142" y="335756"/>
                  </a:cubicBezTo>
                  <a:cubicBezTo>
                    <a:pt x="4939189" y="331946"/>
                    <a:pt x="4939189" y="329089"/>
                    <a:pt x="4938237" y="325279"/>
                  </a:cubicBezTo>
                  <a:cubicBezTo>
                    <a:pt x="4943951" y="306229"/>
                    <a:pt x="4949667" y="286226"/>
                    <a:pt x="4954429" y="268129"/>
                  </a:cubicBezTo>
                  <a:close/>
                  <a:moveTo>
                    <a:pt x="4922044" y="378619"/>
                  </a:moveTo>
                  <a:cubicBezTo>
                    <a:pt x="4922044" y="378619"/>
                    <a:pt x="4922044" y="378619"/>
                    <a:pt x="4922044" y="378619"/>
                  </a:cubicBezTo>
                  <a:cubicBezTo>
                    <a:pt x="4922044" y="379571"/>
                    <a:pt x="4922044" y="379571"/>
                    <a:pt x="4922044" y="378619"/>
                  </a:cubicBezTo>
                  <a:cubicBezTo>
                    <a:pt x="4922044" y="379571"/>
                    <a:pt x="4922044" y="378619"/>
                    <a:pt x="4922044" y="378619"/>
                  </a:cubicBezTo>
                  <a:close/>
                  <a:moveTo>
                    <a:pt x="4908709" y="307181"/>
                  </a:moveTo>
                  <a:cubicBezTo>
                    <a:pt x="4910614" y="312896"/>
                    <a:pt x="4912519" y="318611"/>
                    <a:pt x="4915376" y="326231"/>
                  </a:cubicBezTo>
                  <a:cubicBezTo>
                    <a:pt x="4913471" y="330041"/>
                    <a:pt x="4911567" y="334804"/>
                    <a:pt x="4909662" y="338614"/>
                  </a:cubicBezTo>
                  <a:cubicBezTo>
                    <a:pt x="4908709" y="327184"/>
                    <a:pt x="4907756" y="316706"/>
                    <a:pt x="4906804" y="308134"/>
                  </a:cubicBezTo>
                  <a:cubicBezTo>
                    <a:pt x="4906804" y="306229"/>
                    <a:pt x="4906804" y="305276"/>
                    <a:pt x="4906804" y="305276"/>
                  </a:cubicBezTo>
                  <a:cubicBezTo>
                    <a:pt x="4906804" y="305276"/>
                    <a:pt x="4906804" y="306229"/>
                    <a:pt x="4905851" y="307181"/>
                  </a:cubicBezTo>
                  <a:cubicBezTo>
                    <a:pt x="4905851" y="303371"/>
                    <a:pt x="4904899" y="300514"/>
                    <a:pt x="4904899" y="297656"/>
                  </a:cubicBezTo>
                  <a:cubicBezTo>
                    <a:pt x="4906804" y="300514"/>
                    <a:pt x="4907756" y="303371"/>
                    <a:pt x="4908709" y="307181"/>
                  </a:cubicBezTo>
                  <a:close/>
                  <a:moveTo>
                    <a:pt x="4897279" y="351949"/>
                  </a:moveTo>
                  <a:cubicBezTo>
                    <a:pt x="4897279" y="356711"/>
                    <a:pt x="4897279" y="360521"/>
                    <a:pt x="4896326" y="365284"/>
                  </a:cubicBezTo>
                  <a:cubicBezTo>
                    <a:pt x="4896326" y="366236"/>
                    <a:pt x="4895374" y="367189"/>
                    <a:pt x="4895374" y="368141"/>
                  </a:cubicBezTo>
                  <a:cubicBezTo>
                    <a:pt x="4895374" y="365284"/>
                    <a:pt x="4894421" y="361474"/>
                    <a:pt x="4894421" y="357664"/>
                  </a:cubicBezTo>
                  <a:cubicBezTo>
                    <a:pt x="4893469" y="351949"/>
                    <a:pt x="4893469" y="347186"/>
                    <a:pt x="4892517" y="341471"/>
                  </a:cubicBezTo>
                  <a:cubicBezTo>
                    <a:pt x="4894421" y="345281"/>
                    <a:pt x="4895374" y="348139"/>
                    <a:pt x="4897279" y="351949"/>
                  </a:cubicBezTo>
                  <a:close/>
                  <a:moveTo>
                    <a:pt x="4822984" y="387191"/>
                  </a:moveTo>
                  <a:cubicBezTo>
                    <a:pt x="4822984" y="386239"/>
                    <a:pt x="4822984" y="386239"/>
                    <a:pt x="4822984" y="385286"/>
                  </a:cubicBezTo>
                  <a:cubicBezTo>
                    <a:pt x="4822984" y="386239"/>
                    <a:pt x="4822984" y="387191"/>
                    <a:pt x="4822984" y="387191"/>
                  </a:cubicBezTo>
                  <a:cubicBezTo>
                    <a:pt x="4822984" y="387191"/>
                    <a:pt x="4822984" y="387191"/>
                    <a:pt x="4822984" y="387191"/>
                  </a:cubicBezTo>
                  <a:close/>
                  <a:moveTo>
                    <a:pt x="4842987" y="338614"/>
                  </a:moveTo>
                  <a:cubicBezTo>
                    <a:pt x="4842987" y="344329"/>
                    <a:pt x="4842987" y="350044"/>
                    <a:pt x="4842987" y="356711"/>
                  </a:cubicBezTo>
                  <a:cubicBezTo>
                    <a:pt x="4842987" y="357664"/>
                    <a:pt x="4842987" y="359569"/>
                    <a:pt x="4842987" y="360521"/>
                  </a:cubicBezTo>
                  <a:cubicBezTo>
                    <a:pt x="4842034" y="366236"/>
                    <a:pt x="4841081" y="373856"/>
                    <a:pt x="4840129" y="382429"/>
                  </a:cubicBezTo>
                  <a:cubicBezTo>
                    <a:pt x="4839176" y="385286"/>
                    <a:pt x="4839176" y="387191"/>
                    <a:pt x="4838224" y="390049"/>
                  </a:cubicBezTo>
                  <a:cubicBezTo>
                    <a:pt x="4834414" y="389096"/>
                    <a:pt x="4830604" y="388144"/>
                    <a:pt x="4826794" y="387191"/>
                  </a:cubicBezTo>
                  <a:cubicBezTo>
                    <a:pt x="4825841" y="384334"/>
                    <a:pt x="4824889" y="381476"/>
                    <a:pt x="4824889" y="379571"/>
                  </a:cubicBezTo>
                  <a:cubicBezTo>
                    <a:pt x="4825841" y="376714"/>
                    <a:pt x="4826794" y="373856"/>
                    <a:pt x="4827747" y="370999"/>
                  </a:cubicBezTo>
                  <a:cubicBezTo>
                    <a:pt x="4830604" y="361474"/>
                    <a:pt x="4834414" y="352901"/>
                    <a:pt x="4838224" y="346234"/>
                  </a:cubicBezTo>
                  <a:cubicBezTo>
                    <a:pt x="4840129" y="342424"/>
                    <a:pt x="4842034" y="339566"/>
                    <a:pt x="4843939" y="336709"/>
                  </a:cubicBezTo>
                  <a:cubicBezTo>
                    <a:pt x="4842987" y="337661"/>
                    <a:pt x="4842987" y="338614"/>
                    <a:pt x="4842987" y="338614"/>
                  </a:cubicBezTo>
                  <a:cubicBezTo>
                    <a:pt x="4842987" y="338614"/>
                    <a:pt x="4842987" y="338614"/>
                    <a:pt x="4842987" y="338614"/>
                  </a:cubicBezTo>
                  <a:close/>
                  <a:moveTo>
                    <a:pt x="4843939" y="329089"/>
                  </a:moveTo>
                  <a:cubicBezTo>
                    <a:pt x="4843939" y="329089"/>
                    <a:pt x="4843939" y="329089"/>
                    <a:pt x="4843939" y="329089"/>
                  </a:cubicBezTo>
                  <a:cubicBezTo>
                    <a:pt x="4841081" y="324326"/>
                    <a:pt x="4838224" y="320516"/>
                    <a:pt x="4836319" y="318611"/>
                  </a:cubicBezTo>
                  <a:cubicBezTo>
                    <a:pt x="4836319" y="318611"/>
                    <a:pt x="4836319" y="318611"/>
                    <a:pt x="4836319" y="318611"/>
                  </a:cubicBezTo>
                  <a:cubicBezTo>
                    <a:pt x="4837272" y="316706"/>
                    <a:pt x="4838224" y="315754"/>
                    <a:pt x="4839176" y="314801"/>
                  </a:cubicBezTo>
                  <a:cubicBezTo>
                    <a:pt x="4840129" y="316706"/>
                    <a:pt x="4841081" y="319564"/>
                    <a:pt x="4842987" y="321469"/>
                  </a:cubicBezTo>
                  <a:cubicBezTo>
                    <a:pt x="4842987" y="322421"/>
                    <a:pt x="4843939" y="323374"/>
                    <a:pt x="4843939" y="323374"/>
                  </a:cubicBezTo>
                  <a:cubicBezTo>
                    <a:pt x="4843939" y="325279"/>
                    <a:pt x="4843939" y="327184"/>
                    <a:pt x="4843939" y="329089"/>
                  </a:cubicBezTo>
                  <a:close/>
                  <a:moveTo>
                    <a:pt x="4845844" y="296704"/>
                  </a:moveTo>
                  <a:cubicBezTo>
                    <a:pt x="4845844" y="302419"/>
                    <a:pt x="4844891" y="309086"/>
                    <a:pt x="4844891" y="316706"/>
                  </a:cubicBezTo>
                  <a:cubicBezTo>
                    <a:pt x="4842987" y="314801"/>
                    <a:pt x="4842034" y="311944"/>
                    <a:pt x="4840129" y="310039"/>
                  </a:cubicBezTo>
                  <a:cubicBezTo>
                    <a:pt x="4839176" y="309086"/>
                    <a:pt x="4838224" y="307181"/>
                    <a:pt x="4837272" y="306229"/>
                  </a:cubicBezTo>
                  <a:cubicBezTo>
                    <a:pt x="4840129" y="300514"/>
                    <a:pt x="4842987" y="295751"/>
                    <a:pt x="4845844" y="290989"/>
                  </a:cubicBezTo>
                  <a:cubicBezTo>
                    <a:pt x="4846797" y="290036"/>
                    <a:pt x="4846797" y="289084"/>
                    <a:pt x="4847749" y="288131"/>
                  </a:cubicBezTo>
                  <a:cubicBezTo>
                    <a:pt x="4846797" y="290989"/>
                    <a:pt x="4845844" y="293846"/>
                    <a:pt x="4845844" y="296704"/>
                  </a:cubicBezTo>
                  <a:close/>
                  <a:moveTo>
                    <a:pt x="4869656" y="325279"/>
                  </a:moveTo>
                  <a:cubicBezTo>
                    <a:pt x="4869656" y="326231"/>
                    <a:pt x="4869656" y="326231"/>
                    <a:pt x="4869656" y="327184"/>
                  </a:cubicBezTo>
                  <a:cubicBezTo>
                    <a:pt x="4869656" y="327184"/>
                    <a:pt x="4869656" y="326231"/>
                    <a:pt x="4869656" y="325279"/>
                  </a:cubicBezTo>
                  <a:cubicBezTo>
                    <a:pt x="4869656" y="323374"/>
                    <a:pt x="4869656" y="320516"/>
                    <a:pt x="4869656" y="318611"/>
                  </a:cubicBezTo>
                  <a:cubicBezTo>
                    <a:pt x="4869656" y="320516"/>
                    <a:pt x="4869656" y="323374"/>
                    <a:pt x="4869656" y="325279"/>
                  </a:cubicBezTo>
                  <a:close/>
                  <a:moveTo>
                    <a:pt x="4854416" y="276701"/>
                  </a:moveTo>
                  <a:cubicBezTo>
                    <a:pt x="4860131" y="267176"/>
                    <a:pt x="4865847" y="261461"/>
                    <a:pt x="4868704" y="256699"/>
                  </a:cubicBezTo>
                  <a:cubicBezTo>
                    <a:pt x="4869656" y="255746"/>
                    <a:pt x="4870609" y="253841"/>
                    <a:pt x="4871562" y="252889"/>
                  </a:cubicBezTo>
                  <a:cubicBezTo>
                    <a:pt x="4871562" y="254794"/>
                    <a:pt x="4871562" y="257651"/>
                    <a:pt x="4871562" y="259556"/>
                  </a:cubicBezTo>
                  <a:cubicBezTo>
                    <a:pt x="4868704" y="270986"/>
                    <a:pt x="4864894" y="283369"/>
                    <a:pt x="4861084" y="296704"/>
                  </a:cubicBezTo>
                  <a:cubicBezTo>
                    <a:pt x="4861084" y="297656"/>
                    <a:pt x="4860131" y="299561"/>
                    <a:pt x="4860131" y="300514"/>
                  </a:cubicBezTo>
                  <a:cubicBezTo>
                    <a:pt x="4857274" y="291941"/>
                    <a:pt x="4855369" y="284321"/>
                    <a:pt x="4853464" y="278606"/>
                  </a:cubicBezTo>
                  <a:cubicBezTo>
                    <a:pt x="4854416" y="277654"/>
                    <a:pt x="4854416" y="277654"/>
                    <a:pt x="4854416" y="276701"/>
                  </a:cubicBezTo>
                  <a:cubicBezTo>
                    <a:pt x="4854416" y="276701"/>
                    <a:pt x="4854416" y="276701"/>
                    <a:pt x="4854416" y="276701"/>
                  </a:cubicBezTo>
                  <a:close/>
                  <a:moveTo>
                    <a:pt x="4850606" y="281464"/>
                  </a:moveTo>
                  <a:cubicBezTo>
                    <a:pt x="4852512" y="290989"/>
                    <a:pt x="4854416" y="303371"/>
                    <a:pt x="4857274" y="316706"/>
                  </a:cubicBezTo>
                  <a:cubicBezTo>
                    <a:pt x="4856322" y="321469"/>
                    <a:pt x="4855369" y="325279"/>
                    <a:pt x="4854416" y="330041"/>
                  </a:cubicBezTo>
                  <a:cubicBezTo>
                    <a:pt x="4853464" y="329089"/>
                    <a:pt x="4852512" y="327184"/>
                    <a:pt x="4852512" y="326231"/>
                  </a:cubicBezTo>
                  <a:cubicBezTo>
                    <a:pt x="4852512" y="325279"/>
                    <a:pt x="4852512" y="323374"/>
                    <a:pt x="4852512" y="322421"/>
                  </a:cubicBezTo>
                  <a:cubicBezTo>
                    <a:pt x="4851559" y="311944"/>
                    <a:pt x="4851559" y="303371"/>
                    <a:pt x="4850606" y="295751"/>
                  </a:cubicBezTo>
                  <a:cubicBezTo>
                    <a:pt x="4850606" y="290989"/>
                    <a:pt x="4849654" y="287179"/>
                    <a:pt x="4849654" y="284321"/>
                  </a:cubicBezTo>
                  <a:cubicBezTo>
                    <a:pt x="4849654" y="283369"/>
                    <a:pt x="4849654" y="282416"/>
                    <a:pt x="4850606" y="281464"/>
                  </a:cubicBezTo>
                  <a:close/>
                  <a:moveTo>
                    <a:pt x="4838224" y="290036"/>
                  </a:moveTo>
                  <a:cubicBezTo>
                    <a:pt x="4841081" y="283369"/>
                    <a:pt x="4843939" y="277654"/>
                    <a:pt x="4845844" y="272891"/>
                  </a:cubicBezTo>
                  <a:cubicBezTo>
                    <a:pt x="4846797" y="270034"/>
                    <a:pt x="4847749" y="267176"/>
                    <a:pt x="4848701" y="265271"/>
                  </a:cubicBezTo>
                  <a:cubicBezTo>
                    <a:pt x="4848701" y="268129"/>
                    <a:pt x="4849654" y="271939"/>
                    <a:pt x="4849654" y="275749"/>
                  </a:cubicBezTo>
                  <a:cubicBezTo>
                    <a:pt x="4848701" y="276701"/>
                    <a:pt x="4848701" y="277654"/>
                    <a:pt x="4847749" y="277654"/>
                  </a:cubicBezTo>
                  <a:cubicBezTo>
                    <a:pt x="4847749" y="274796"/>
                    <a:pt x="4847749" y="273844"/>
                    <a:pt x="4847749" y="273844"/>
                  </a:cubicBezTo>
                  <a:cubicBezTo>
                    <a:pt x="4847749" y="273844"/>
                    <a:pt x="4847749" y="275749"/>
                    <a:pt x="4847749" y="278606"/>
                  </a:cubicBezTo>
                  <a:cubicBezTo>
                    <a:pt x="4845844" y="281464"/>
                    <a:pt x="4842987" y="284321"/>
                    <a:pt x="4841081" y="288131"/>
                  </a:cubicBezTo>
                  <a:cubicBezTo>
                    <a:pt x="4840129" y="290036"/>
                    <a:pt x="4838224" y="291941"/>
                    <a:pt x="4836319" y="294799"/>
                  </a:cubicBezTo>
                  <a:cubicBezTo>
                    <a:pt x="4836319" y="292894"/>
                    <a:pt x="4837272" y="291941"/>
                    <a:pt x="4838224" y="290036"/>
                  </a:cubicBezTo>
                  <a:close/>
                  <a:moveTo>
                    <a:pt x="4835366" y="309086"/>
                  </a:moveTo>
                  <a:cubicBezTo>
                    <a:pt x="4835366" y="309086"/>
                    <a:pt x="4835366" y="308134"/>
                    <a:pt x="4836319" y="308134"/>
                  </a:cubicBezTo>
                  <a:cubicBezTo>
                    <a:pt x="4837272" y="309086"/>
                    <a:pt x="4837272" y="310039"/>
                    <a:pt x="4838224" y="311944"/>
                  </a:cubicBezTo>
                  <a:cubicBezTo>
                    <a:pt x="4838224" y="312896"/>
                    <a:pt x="4839176" y="312896"/>
                    <a:pt x="4839176" y="313849"/>
                  </a:cubicBezTo>
                  <a:cubicBezTo>
                    <a:pt x="4838224" y="314801"/>
                    <a:pt x="4837272" y="315754"/>
                    <a:pt x="4835366" y="317659"/>
                  </a:cubicBezTo>
                  <a:cubicBezTo>
                    <a:pt x="4835366" y="317659"/>
                    <a:pt x="4835366" y="317659"/>
                    <a:pt x="4835366" y="317659"/>
                  </a:cubicBezTo>
                  <a:cubicBezTo>
                    <a:pt x="4835366" y="317659"/>
                    <a:pt x="4834414" y="316706"/>
                    <a:pt x="4834414" y="316706"/>
                  </a:cubicBezTo>
                  <a:cubicBezTo>
                    <a:pt x="4833462" y="315754"/>
                    <a:pt x="4833462" y="315754"/>
                    <a:pt x="4832509" y="314801"/>
                  </a:cubicBezTo>
                  <a:cubicBezTo>
                    <a:pt x="4833462" y="312896"/>
                    <a:pt x="4834414" y="310991"/>
                    <a:pt x="4835366" y="309086"/>
                  </a:cubicBezTo>
                  <a:close/>
                  <a:moveTo>
                    <a:pt x="4830604" y="319564"/>
                  </a:moveTo>
                  <a:cubicBezTo>
                    <a:pt x="4831556" y="317659"/>
                    <a:pt x="4831556" y="316706"/>
                    <a:pt x="4832509" y="314801"/>
                  </a:cubicBezTo>
                  <a:cubicBezTo>
                    <a:pt x="4832509" y="315754"/>
                    <a:pt x="4833462" y="315754"/>
                    <a:pt x="4833462" y="316706"/>
                  </a:cubicBezTo>
                  <a:cubicBezTo>
                    <a:pt x="4833462" y="317659"/>
                    <a:pt x="4834414" y="317659"/>
                    <a:pt x="4834414" y="318611"/>
                  </a:cubicBezTo>
                  <a:cubicBezTo>
                    <a:pt x="4832509" y="320516"/>
                    <a:pt x="4830604" y="322421"/>
                    <a:pt x="4828699" y="324326"/>
                  </a:cubicBezTo>
                  <a:cubicBezTo>
                    <a:pt x="4829651" y="322421"/>
                    <a:pt x="4829651" y="320516"/>
                    <a:pt x="4830604" y="319564"/>
                  </a:cubicBezTo>
                  <a:close/>
                  <a:moveTo>
                    <a:pt x="4817269" y="364331"/>
                  </a:moveTo>
                  <a:cubicBezTo>
                    <a:pt x="4817269" y="361474"/>
                    <a:pt x="4817269" y="359569"/>
                    <a:pt x="4817269" y="356711"/>
                  </a:cubicBezTo>
                  <a:cubicBezTo>
                    <a:pt x="4820126" y="349091"/>
                    <a:pt x="4822984" y="342424"/>
                    <a:pt x="4824889" y="335756"/>
                  </a:cubicBezTo>
                  <a:cubicBezTo>
                    <a:pt x="4824889" y="335756"/>
                    <a:pt x="4825841" y="334804"/>
                    <a:pt x="4825841" y="334804"/>
                  </a:cubicBezTo>
                  <a:cubicBezTo>
                    <a:pt x="4829651" y="328136"/>
                    <a:pt x="4833462" y="323374"/>
                    <a:pt x="4835366" y="319564"/>
                  </a:cubicBezTo>
                  <a:cubicBezTo>
                    <a:pt x="4835366" y="320516"/>
                    <a:pt x="4836319" y="321469"/>
                    <a:pt x="4837272" y="322421"/>
                  </a:cubicBezTo>
                  <a:cubicBezTo>
                    <a:pt x="4838224" y="324326"/>
                    <a:pt x="4839176" y="327184"/>
                    <a:pt x="4841081" y="330994"/>
                  </a:cubicBezTo>
                  <a:cubicBezTo>
                    <a:pt x="4842034" y="332899"/>
                    <a:pt x="4842034" y="333851"/>
                    <a:pt x="4842987" y="335756"/>
                  </a:cubicBezTo>
                  <a:cubicBezTo>
                    <a:pt x="4840129" y="338614"/>
                    <a:pt x="4838224" y="341471"/>
                    <a:pt x="4835366" y="345281"/>
                  </a:cubicBezTo>
                  <a:cubicBezTo>
                    <a:pt x="4831556" y="350996"/>
                    <a:pt x="4826794" y="357664"/>
                    <a:pt x="4822984" y="366236"/>
                  </a:cubicBezTo>
                  <a:cubicBezTo>
                    <a:pt x="4822031" y="367189"/>
                    <a:pt x="4821079" y="368141"/>
                    <a:pt x="4820126" y="369094"/>
                  </a:cubicBezTo>
                  <a:cubicBezTo>
                    <a:pt x="4819174" y="370046"/>
                    <a:pt x="4818222" y="370999"/>
                    <a:pt x="4817269" y="371951"/>
                  </a:cubicBezTo>
                  <a:cubicBezTo>
                    <a:pt x="4816316" y="369094"/>
                    <a:pt x="4817269" y="366236"/>
                    <a:pt x="4817269" y="364331"/>
                  </a:cubicBezTo>
                  <a:close/>
                  <a:moveTo>
                    <a:pt x="4816316" y="376714"/>
                  </a:moveTo>
                  <a:cubicBezTo>
                    <a:pt x="4817269" y="373856"/>
                    <a:pt x="4819174" y="370999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19174" y="372904"/>
                    <a:pt x="4817269" y="375761"/>
                    <a:pt x="4816316" y="378619"/>
                  </a:cubicBezTo>
                  <a:cubicBezTo>
                    <a:pt x="4816316" y="376714"/>
                    <a:pt x="4816316" y="376714"/>
                    <a:pt x="4816316" y="376714"/>
                  </a:cubicBezTo>
                  <a:close/>
                  <a:moveTo>
                    <a:pt x="4762024" y="305276"/>
                  </a:moveTo>
                  <a:cubicBezTo>
                    <a:pt x="4762024" y="306229"/>
                    <a:pt x="4762976" y="312896"/>
                    <a:pt x="4763929" y="322421"/>
                  </a:cubicBezTo>
                  <a:cubicBezTo>
                    <a:pt x="4762024" y="317659"/>
                    <a:pt x="4761072" y="313849"/>
                    <a:pt x="4760119" y="309086"/>
                  </a:cubicBezTo>
                  <a:cubicBezTo>
                    <a:pt x="4761072" y="306229"/>
                    <a:pt x="4761072" y="303371"/>
                    <a:pt x="4762024" y="300514"/>
                  </a:cubicBezTo>
                  <a:cubicBezTo>
                    <a:pt x="4762024" y="302419"/>
                    <a:pt x="4762024" y="303371"/>
                    <a:pt x="4762024" y="305276"/>
                  </a:cubicBezTo>
                  <a:close/>
                  <a:moveTo>
                    <a:pt x="4755356" y="279559"/>
                  </a:moveTo>
                  <a:cubicBezTo>
                    <a:pt x="4757262" y="284321"/>
                    <a:pt x="4758214" y="289084"/>
                    <a:pt x="4760119" y="294799"/>
                  </a:cubicBezTo>
                  <a:cubicBezTo>
                    <a:pt x="4760119" y="295751"/>
                    <a:pt x="4760119" y="296704"/>
                    <a:pt x="4761072" y="297656"/>
                  </a:cubicBezTo>
                  <a:cubicBezTo>
                    <a:pt x="4760119" y="299561"/>
                    <a:pt x="4759166" y="301466"/>
                    <a:pt x="4758214" y="304324"/>
                  </a:cubicBezTo>
                  <a:cubicBezTo>
                    <a:pt x="4757262" y="300514"/>
                    <a:pt x="4755356" y="296704"/>
                    <a:pt x="4754404" y="292894"/>
                  </a:cubicBezTo>
                  <a:cubicBezTo>
                    <a:pt x="4754404" y="288131"/>
                    <a:pt x="4754404" y="284321"/>
                    <a:pt x="4755356" y="279559"/>
                  </a:cubicBezTo>
                  <a:close/>
                  <a:moveTo>
                    <a:pt x="4759166" y="342424"/>
                  </a:moveTo>
                  <a:cubicBezTo>
                    <a:pt x="4757262" y="338614"/>
                    <a:pt x="4756309" y="335756"/>
                    <a:pt x="4755356" y="331946"/>
                  </a:cubicBezTo>
                  <a:cubicBezTo>
                    <a:pt x="4755356" y="330041"/>
                    <a:pt x="4756309" y="328136"/>
                    <a:pt x="4756309" y="326231"/>
                  </a:cubicBezTo>
                  <a:cubicBezTo>
                    <a:pt x="4757262" y="330994"/>
                    <a:pt x="4758214" y="336709"/>
                    <a:pt x="4759166" y="342424"/>
                  </a:cubicBezTo>
                  <a:close/>
                  <a:moveTo>
                    <a:pt x="4753451" y="312896"/>
                  </a:moveTo>
                  <a:cubicBezTo>
                    <a:pt x="4753451" y="313849"/>
                    <a:pt x="4753451" y="314801"/>
                    <a:pt x="4754404" y="315754"/>
                  </a:cubicBezTo>
                  <a:cubicBezTo>
                    <a:pt x="4754404" y="316706"/>
                    <a:pt x="4754404" y="316706"/>
                    <a:pt x="4753451" y="317659"/>
                  </a:cubicBezTo>
                  <a:cubicBezTo>
                    <a:pt x="4753451" y="315754"/>
                    <a:pt x="4753451" y="313849"/>
                    <a:pt x="4753451" y="312896"/>
                  </a:cubicBezTo>
                  <a:close/>
                  <a:moveTo>
                    <a:pt x="4755356" y="373856"/>
                  </a:moveTo>
                  <a:cubicBezTo>
                    <a:pt x="4755356" y="374809"/>
                    <a:pt x="4755356" y="374809"/>
                    <a:pt x="4756309" y="375761"/>
                  </a:cubicBezTo>
                  <a:cubicBezTo>
                    <a:pt x="4755356" y="376714"/>
                    <a:pt x="4755356" y="378619"/>
                    <a:pt x="4754404" y="379571"/>
                  </a:cubicBezTo>
                  <a:cubicBezTo>
                    <a:pt x="4753451" y="379571"/>
                    <a:pt x="4753451" y="379571"/>
                    <a:pt x="4752499" y="379571"/>
                  </a:cubicBezTo>
                  <a:cubicBezTo>
                    <a:pt x="4753451" y="377666"/>
                    <a:pt x="4754404" y="375761"/>
                    <a:pt x="4755356" y="373856"/>
                  </a:cubicBezTo>
                  <a:close/>
                  <a:moveTo>
                    <a:pt x="4748689" y="291941"/>
                  </a:moveTo>
                  <a:cubicBezTo>
                    <a:pt x="4747737" y="295751"/>
                    <a:pt x="4747737" y="299561"/>
                    <a:pt x="4746784" y="303371"/>
                  </a:cubicBezTo>
                  <a:cubicBezTo>
                    <a:pt x="4746784" y="303371"/>
                    <a:pt x="4746784" y="303371"/>
                    <a:pt x="4746784" y="303371"/>
                  </a:cubicBezTo>
                  <a:cubicBezTo>
                    <a:pt x="4746784" y="302419"/>
                    <a:pt x="4746784" y="300514"/>
                    <a:pt x="4746784" y="299561"/>
                  </a:cubicBezTo>
                  <a:cubicBezTo>
                    <a:pt x="4746784" y="296704"/>
                    <a:pt x="4747737" y="293846"/>
                    <a:pt x="4748689" y="291941"/>
                  </a:cubicBezTo>
                  <a:close/>
                  <a:moveTo>
                    <a:pt x="4738212" y="327184"/>
                  </a:moveTo>
                  <a:cubicBezTo>
                    <a:pt x="4738212" y="331946"/>
                    <a:pt x="4737259" y="335756"/>
                    <a:pt x="4737259" y="341471"/>
                  </a:cubicBezTo>
                  <a:cubicBezTo>
                    <a:pt x="4737259" y="339566"/>
                    <a:pt x="4736306" y="338614"/>
                    <a:pt x="4736306" y="336709"/>
                  </a:cubicBezTo>
                  <a:cubicBezTo>
                    <a:pt x="4737259" y="332899"/>
                    <a:pt x="4737259" y="330041"/>
                    <a:pt x="4738212" y="327184"/>
                  </a:cubicBezTo>
                  <a:close/>
                  <a:moveTo>
                    <a:pt x="4720114" y="261461"/>
                  </a:moveTo>
                  <a:cubicBezTo>
                    <a:pt x="4720114" y="261461"/>
                    <a:pt x="4720114" y="261461"/>
                    <a:pt x="4720114" y="261461"/>
                  </a:cubicBezTo>
                  <a:cubicBezTo>
                    <a:pt x="4722972" y="270034"/>
                    <a:pt x="4725829" y="279559"/>
                    <a:pt x="4729639" y="290989"/>
                  </a:cubicBezTo>
                  <a:cubicBezTo>
                    <a:pt x="4730591" y="292894"/>
                    <a:pt x="4730591" y="294799"/>
                    <a:pt x="4731544" y="296704"/>
                  </a:cubicBezTo>
                  <a:cubicBezTo>
                    <a:pt x="4730591" y="300514"/>
                    <a:pt x="4728687" y="304324"/>
                    <a:pt x="4727734" y="308134"/>
                  </a:cubicBezTo>
                  <a:cubicBezTo>
                    <a:pt x="4726781" y="304324"/>
                    <a:pt x="4724876" y="299561"/>
                    <a:pt x="4723924" y="295751"/>
                  </a:cubicBezTo>
                  <a:cubicBezTo>
                    <a:pt x="4722019" y="289084"/>
                    <a:pt x="4720114" y="282416"/>
                    <a:pt x="4718209" y="276701"/>
                  </a:cubicBezTo>
                  <a:cubicBezTo>
                    <a:pt x="4718209" y="270034"/>
                    <a:pt x="4719162" y="265271"/>
                    <a:pt x="4720114" y="261461"/>
                  </a:cubicBezTo>
                  <a:close/>
                  <a:moveTo>
                    <a:pt x="4709637" y="324326"/>
                  </a:moveTo>
                  <a:cubicBezTo>
                    <a:pt x="4711541" y="315754"/>
                    <a:pt x="4712494" y="308134"/>
                    <a:pt x="4713447" y="301466"/>
                  </a:cubicBezTo>
                  <a:cubicBezTo>
                    <a:pt x="4715351" y="310991"/>
                    <a:pt x="4717256" y="321469"/>
                    <a:pt x="4719162" y="331946"/>
                  </a:cubicBezTo>
                  <a:cubicBezTo>
                    <a:pt x="4718209" y="335756"/>
                    <a:pt x="4716304" y="339566"/>
                    <a:pt x="4715351" y="343376"/>
                  </a:cubicBezTo>
                  <a:cubicBezTo>
                    <a:pt x="4715351" y="343376"/>
                    <a:pt x="4715351" y="343376"/>
                    <a:pt x="4715351" y="343376"/>
                  </a:cubicBezTo>
                  <a:cubicBezTo>
                    <a:pt x="4712494" y="339566"/>
                    <a:pt x="4709637" y="335756"/>
                    <a:pt x="4707731" y="332899"/>
                  </a:cubicBezTo>
                  <a:cubicBezTo>
                    <a:pt x="4708684" y="330041"/>
                    <a:pt x="4708684" y="327184"/>
                    <a:pt x="4709637" y="324326"/>
                  </a:cubicBezTo>
                  <a:close/>
                  <a:moveTo>
                    <a:pt x="4703922" y="355759"/>
                  </a:moveTo>
                  <a:cubicBezTo>
                    <a:pt x="4704874" y="357664"/>
                    <a:pt x="4704874" y="358616"/>
                    <a:pt x="4705826" y="360521"/>
                  </a:cubicBezTo>
                  <a:cubicBezTo>
                    <a:pt x="4706779" y="363379"/>
                    <a:pt x="4707731" y="366236"/>
                    <a:pt x="4708684" y="369094"/>
                  </a:cubicBezTo>
                  <a:cubicBezTo>
                    <a:pt x="4707731" y="371951"/>
                    <a:pt x="4705826" y="374809"/>
                    <a:pt x="4704874" y="377666"/>
                  </a:cubicBezTo>
                  <a:cubicBezTo>
                    <a:pt x="4704874" y="377666"/>
                    <a:pt x="4704874" y="376714"/>
                    <a:pt x="4704874" y="376714"/>
                  </a:cubicBezTo>
                  <a:cubicBezTo>
                    <a:pt x="4703922" y="374809"/>
                    <a:pt x="4702969" y="373856"/>
                    <a:pt x="4702016" y="371951"/>
                  </a:cubicBezTo>
                  <a:cubicBezTo>
                    <a:pt x="4702016" y="366236"/>
                    <a:pt x="4702969" y="361474"/>
                    <a:pt x="4703922" y="355759"/>
                  </a:cubicBezTo>
                  <a:close/>
                  <a:moveTo>
                    <a:pt x="4682966" y="380524"/>
                  </a:moveTo>
                  <a:cubicBezTo>
                    <a:pt x="4682014" y="384334"/>
                    <a:pt x="4681062" y="388144"/>
                    <a:pt x="4680109" y="392906"/>
                  </a:cubicBezTo>
                  <a:cubicBezTo>
                    <a:pt x="4679156" y="392906"/>
                    <a:pt x="4677251" y="393859"/>
                    <a:pt x="4676299" y="393859"/>
                  </a:cubicBezTo>
                  <a:cubicBezTo>
                    <a:pt x="4676299" y="391954"/>
                    <a:pt x="4675347" y="390049"/>
                    <a:pt x="4675347" y="388144"/>
                  </a:cubicBezTo>
                  <a:cubicBezTo>
                    <a:pt x="4678204" y="384334"/>
                    <a:pt x="4681062" y="381476"/>
                    <a:pt x="4682966" y="378619"/>
                  </a:cubicBezTo>
                  <a:cubicBezTo>
                    <a:pt x="4682014" y="379571"/>
                    <a:pt x="4682966" y="380524"/>
                    <a:pt x="4682966" y="380524"/>
                  </a:cubicBezTo>
                  <a:close/>
                  <a:moveTo>
                    <a:pt x="4672489" y="361474"/>
                  </a:moveTo>
                  <a:cubicBezTo>
                    <a:pt x="4674394" y="365284"/>
                    <a:pt x="4677251" y="370046"/>
                    <a:pt x="4679156" y="373856"/>
                  </a:cubicBezTo>
                  <a:cubicBezTo>
                    <a:pt x="4677251" y="375761"/>
                    <a:pt x="4674394" y="377666"/>
                    <a:pt x="4672489" y="379571"/>
                  </a:cubicBezTo>
                  <a:cubicBezTo>
                    <a:pt x="4672489" y="378619"/>
                    <a:pt x="4672489" y="377666"/>
                    <a:pt x="4671537" y="376714"/>
                  </a:cubicBezTo>
                  <a:cubicBezTo>
                    <a:pt x="4671537" y="374809"/>
                    <a:pt x="4670584" y="372904"/>
                    <a:pt x="4670584" y="370999"/>
                  </a:cubicBezTo>
                  <a:cubicBezTo>
                    <a:pt x="4671537" y="368141"/>
                    <a:pt x="4671537" y="364331"/>
                    <a:pt x="4672489" y="361474"/>
                  </a:cubicBezTo>
                  <a:close/>
                  <a:moveTo>
                    <a:pt x="4661059" y="265271"/>
                  </a:moveTo>
                  <a:cubicBezTo>
                    <a:pt x="4662012" y="260509"/>
                    <a:pt x="4662964" y="256699"/>
                    <a:pt x="4663916" y="252889"/>
                  </a:cubicBezTo>
                  <a:cubicBezTo>
                    <a:pt x="4665822" y="246221"/>
                    <a:pt x="4667726" y="241459"/>
                    <a:pt x="4669631" y="237649"/>
                  </a:cubicBezTo>
                  <a:cubicBezTo>
                    <a:pt x="4669631" y="239554"/>
                    <a:pt x="4669631" y="240506"/>
                    <a:pt x="4669631" y="242411"/>
                  </a:cubicBezTo>
                  <a:cubicBezTo>
                    <a:pt x="4667726" y="250031"/>
                    <a:pt x="4664869" y="259556"/>
                    <a:pt x="4661059" y="269081"/>
                  </a:cubicBezTo>
                  <a:cubicBezTo>
                    <a:pt x="4661059" y="268129"/>
                    <a:pt x="4661059" y="266224"/>
                    <a:pt x="4661059" y="265271"/>
                  </a:cubicBezTo>
                  <a:close/>
                  <a:moveTo>
                    <a:pt x="4645819" y="278606"/>
                  </a:moveTo>
                  <a:cubicBezTo>
                    <a:pt x="4646772" y="271939"/>
                    <a:pt x="4647724" y="266224"/>
                    <a:pt x="4648676" y="260509"/>
                  </a:cubicBezTo>
                  <a:cubicBezTo>
                    <a:pt x="4649629" y="257651"/>
                    <a:pt x="4649629" y="253841"/>
                    <a:pt x="4650581" y="250984"/>
                  </a:cubicBezTo>
                  <a:cubicBezTo>
                    <a:pt x="4650581" y="250984"/>
                    <a:pt x="4650581" y="251936"/>
                    <a:pt x="4650581" y="251936"/>
                  </a:cubicBezTo>
                  <a:cubicBezTo>
                    <a:pt x="4651534" y="254794"/>
                    <a:pt x="4652487" y="259556"/>
                    <a:pt x="4652487" y="265271"/>
                  </a:cubicBezTo>
                  <a:cubicBezTo>
                    <a:pt x="4652487" y="267176"/>
                    <a:pt x="4652487" y="269081"/>
                    <a:pt x="4652487" y="270034"/>
                  </a:cubicBezTo>
                  <a:cubicBezTo>
                    <a:pt x="4651534" y="272891"/>
                    <a:pt x="4651534" y="275749"/>
                    <a:pt x="4650581" y="278606"/>
                  </a:cubicBezTo>
                  <a:cubicBezTo>
                    <a:pt x="4649629" y="282416"/>
                    <a:pt x="4648676" y="287179"/>
                    <a:pt x="4648676" y="290989"/>
                  </a:cubicBezTo>
                  <a:cubicBezTo>
                    <a:pt x="4648676" y="287179"/>
                    <a:pt x="4646772" y="283369"/>
                    <a:pt x="4645819" y="278606"/>
                  </a:cubicBezTo>
                  <a:cubicBezTo>
                    <a:pt x="4645819" y="278606"/>
                    <a:pt x="4645819" y="278606"/>
                    <a:pt x="4645819" y="278606"/>
                  </a:cubicBezTo>
                  <a:close/>
                  <a:moveTo>
                    <a:pt x="4642962" y="293846"/>
                  </a:moveTo>
                  <a:cubicBezTo>
                    <a:pt x="4643914" y="296704"/>
                    <a:pt x="4643914" y="299561"/>
                    <a:pt x="4644866" y="302419"/>
                  </a:cubicBezTo>
                  <a:cubicBezTo>
                    <a:pt x="4644866" y="304324"/>
                    <a:pt x="4645819" y="307181"/>
                    <a:pt x="4645819" y="309086"/>
                  </a:cubicBezTo>
                  <a:cubicBezTo>
                    <a:pt x="4645819" y="309086"/>
                    <a:pt x="4645819" y="309086"/>
                    <a:pt x="4645819" y="309086"/>
                  </a:cubicBezTo>
                  <a:cubicBezTo>
                    <a:pt x="4644866" y="308134"/>
                    <a:pt x="4643914" y="307181"/>
                    <a:pt x="4642962" y="306229"/>
                  </a:cubicBezTo>
                  <a:cubicBezTo>
                    <a:pt x="4642962" y="304324"/>
                    <a:pt x="4642009" y="302419"/>
                    <a:pt x="4642009" y="299561"/>
                  </a:cubicBezTo>
                  <a:cubicBezTo>
                    <a:pt x="4642962" y="297656"/>
                    <a:pt x="4642962" y="295751"/>
                    <a:pt x="4642962" y="293846"/>
                  </a:cubicBezTo>
                  <a:close/>
                  <a:moveTo>
                    <a:pt x="4595337" y="280511"/>
                  </a:moveTo>
                  <a:cubicBezTo>
                    <a:pt x="4596289" y="284321"/>
                    <a:pt x="4597241" y="289084"/>
                    <a:pt x="4598194" y="293846"/>
                  </a:cubicBezTo>
                  <a:cubicBezTo>
                    <a:pt x="4598194" y="295751"/>
                    <a:pt x="4598194" y="298609"/>
                    <a:pt x="4598194" y="300514"/>
                  </a:cubicBezTo>
                  <a:cubicBezTo>
                    <a:pt x="4598194" y="304324"/>
                    <a:pt x="4598194" y="308134"/>
                    <a:pt x="4598194" y="311944"/>
                  </a:cubicBezTo>
                  <a:cubicBezTo>
                    <a:pt x="4597241" y="313849"/>
                    <a:pt x="4597241" y="316706"/>
                    <a:pt x="4596289" y="319564"/>
                  </a:cubicBezTo>
                  <a:cubicBezTo>
                    <a:pt x="4595337" y="316706"/>
                    <a:pt x="4594384" y="314801"/>
                    <a:pt x="4593431" y="311944"/>
                  </a:cubicBezTo>
                  <a:cubicBezTo>
                    <a:pt x="4593431" y="310039"/>
                    <a:pt x="4593431" y="307181"/>
                    <a:pt x="4593431" y="305276"/>
                  </a:cubicBezTo>
                  <a:cubicBezTo>
                    <a:pt x="4593431" y="298609"/>
                    <a:pt x="4593431" y="292894"/>
                    <a:pt x="4593431" y="286226"/>
                  </a:cubicBezTo>
                  <a:cubicBezTo>
                    <a:pt x="4593431" y="284321"/>
                    <a:pt x="4594384" y="282416"/>
                    <a:pt x="4595337" y="280511"/>
                  </a:cubicBezTo>
                  <a:cubicBezTo>
                    <a:pt x="4595337" y="280511"/>
                    <a:pt x="4595337" y="280511"/>
                    <a:pt x="4595337" y="280511"/>
                  </a:cubicBezTo>
                  <a:close/>
                  <a:moveTo>
                    <a:pt x="4595337" y="277654"/>
                  </a:moveTo>
                  <a:cubicBezTo>
                    <a:pt x="4594384" y="278606"/>
                    <a:pt x="4594384" y="278606"/>
                    <a:pt x="4593431" y="279559"/>
                  </a:cubicBezTo>
                  <a:cubicBezTo>
                    <a:pt x="4593431" y="279559"/>
                    <a:pt x="4593431" y="280511"/>
                    <a:pt x="4592479" y="280511"/>
                  </a:cubicBezTo>
                  <a:cubicBezTo>
                    <a:pt x="4592479" y="274796"/>
                    <a:pt x="4592479" y="269081"/>
                    <a:pt x="4592479" y="263366"/>
                  </a:cubicBezTo>
                  <a:cubicBezTo>
                    <a:pt x="4593431" y="267176"/>
                    <a:pt x="4594384" y="271939"/>
                    <a:pt x="4595337" y="277654"/>
                  </a:cubicBezTo>
                  <a:close/>
                  <a:moveTo>
                    <a:pt x="4576287" y="253841"/>
                  </a:moveTo>
                  <a:cubicBezTo>
                    <a:pt x="4576287" y="260509"/>
                    <a:pt x="4576287" y="267176"/>
                    <a:pt x="4575334" y="273844"/>
                  </a:cubicBezTo>
                  <a:cubicBezTo>
                    <a:pt x="4573429" y="270034"/>
                    <a:pt x="4571524" y="266224"/>
                    <a:pt x="4569619" y="262414"/>
                  </a:cubicBezTo>
                  <a:cubicBezTo>
                    <a:pt x="4572476" y="259556"/>
                    <a:pt x="4574381" y="256699"/>
                    <a:pt x="4576287" y="253841"/>
                  </a:cubicBezTo>
                  <a:close/>
                  <a:moveTo>
                    <a:pt x="4566762" y="268129"/>
                  </a:moveTo>
                  <a:cubicBezTo>
                    <a:pt x="4566762" y="268129"/>
                    <a:pt x="4566762" y="269081"/>
                    <a:pt x="4566762" y="268129"/>
                  </a:cubicBezTo>
                  <a:cubicBezTo>
                    <a:pt x="4568666" y="273844"/>
                    <a:pt x="4570572" y="278606"/>
                    <a:pt x="4571524" y="284321"/>
                  </a:cubicBezTo>
                  <a:cubicBezTo>
                    <a:pt x="4572476" y="288131"/>
                    <a:pt x="4573429" y="292894"/>
                    <a:pt x="4574381" y="296704"/>
                  </a:cubicBezTo>
                  <a:cubicBezTo>
                    <a:pt x="4574381" y="298609"/>
                    <a:pt x="4574381" y="299561"/>
                    <a:pt x="4574381" y="301466"/>
                  </a:cubicBezTo>
                  <a:cubicBezTo>
                    <a:pt x="4570572" y="293846"/>
                    <a:pt x="4568666" y="289084"/>
                    <a:pt x="4568666" y="289084"/>
                  </a:cubicBezTo>
                  <a:cubicBezTo>
                    <a:pt x="4568666" y="289084"/>
                    <a:pt x="4570572" y="296704"/>
                    <a:pt x="4574381" y="309086"/>
                  </a:cubicBezTo>
                  <a:cubicBezTo>
                    <a:pt x="4573429" y="310991"/>
                    <a:pt x="4572476" y="312896"/>
                    <a:pt x="4571524" y="314801"/>
                  </a:cubicBezTo>
                  <a:cubicBezTo>
                    <a:pt x="4571524" y="314801"/>
                    <a:pt x="4571524" y="314801"/>
                    <a:pt x="4571524" y="315754"/>
                  </a:cubicBezTo>
                  <a:cubicBezTo>
                    <a:pt x="4568666" y="293846"/>
                    <a:pt x="4566762" y="278606"/>
                    <a:pt x="4564856" y="271939"/>
                  </a:cubicBezTo>
                  <a:cubicBezTo>
                    <a:pt x="4564856" y="270986"/>
                    <a:pt x="4565809" y="270034"/>
                    <a:pt x="4566762" y="268129"/>
                  </a:cubicBezTo>
                  <a:close/>
                  <a:moveTo>
                    <a:pt x="4560094" y="254794"/>
                  </a:moveTo>
                  <a:cubicBezTo>
                    <a:pt x="4561047" y="256699"/>
                    <a:pt x="4561999" y="258604"/>
                    <a:pt x="4562951" y="260509"/>
                  </a:cubicBezTo>
                  <a:cubicBezTo>
                    <a:pt x="4561999" y="261461"/>
                    <a:pt x="4561047" y="262414"/>
                    <a:pt x="4561047" y="263366"/>
                  </a:cubicBezTo>
                  <a:cubicBezTo>
                    <a:pt x="4560094" y="265271"/>
                    <a:pt x="4558189" y="266224"/>
                    <a:pt x="4557237" y="268129"/>
                  </a:cubicBezTo>
                  <a:cubicBezTo>
                    <a:pt x="4558189" y="263366"/>
                    <a:pt x="4559141" y="258604"/>
                    <a:pt x="4560094" y="254794"/>
                  </a:cubicBezTo>
                  <a:close/>
                  <a:moveTo>
                    <a:pt x="4548664" y="317659"/>
                  </a:moveTo>
                  <a:cubicBezTo>
                    <a:pt x="4551522" y="307181"/>
                    <a:pt x="4554379" y="298609"/>
                    <a:pt x="4557237" y="290036"/>
                  </a:cubicBezTo>
                  <a:cubicBezTo>
                    <a:pt x="4559141" y="284321"/>
                    <a:pt x="4561047" y="279559"/>
                    <a:pt x="4562951" y="275749"/>
                  </a:cubicBezTo>
                  <a:cubicBezTo>
                    <a:pt x="4561999" y="283369"/>
                    <a:pt x="4561047" y="298609"/>
                    <a:pt x="4560094" y="318611"/>
                  </a:cubicBezTo>
                  <a:cubicBezTo>
                    <a:pt x="4557237" y="313849"/>
                    <a:pt x="4555331" y="310991"/>
                    <a:pt x="4555331" y="310991"/>
                  </a:cubicBezTo>
                  <a:cubicBezTo>
                    <a:pt x="4555331" y="310991"/>
                    <a:pt x="4557237" y="314801"/>
                    <a:pt x="4560094" y="321469"/>
                  </a:cubicBezTo>
                  <a:cubicBezTo>
                    <a:pt x="4560094" y="321469"/>
                    <a:pt x="4560094" y="321469"/>
                    <a:pt x="4560094" y="321469"/>
                  </a:cubicBezTo>
                  <a:cubicBezTo>
                    <a:pt x="4560094" y="328136"/>
                    <a:pt x="4559141" y="334804"/>
                    <a:pt x="4559141" y="342424"/>
                  </a:cubicBezTo>
                  <a:cubicBezTo>
                    <a:pt x="4558189" y="346234"/>
                    <a:pt x="4556284" y="349091"/>
                    <a:pt x="4555331" y="352901"/>
                  </a:cubicBezTo>
                  <a:cubicBezTo>
                    <a:pt x="4554379" y="355759"/>
                    <a:pt x="4553426" y="358616"/>
                    <a:pt x="4552474" y="361474"/>
                  </a:cubicBezTo>
                  <a:cubicBezTo>
                    <a:pt x="4550569" y="354806"/>
                    <a:pt x="4549616" y="349091"/>
                    <a:pt x="4547712" y="343376"/>
                  </a:cubicBezTo>
                  <a:cubicBezTo>
                    <a:pt x="4547712" y="333851"/>
                    <a:pt x="4547712" y="328136"/>
                    <a:pt x="4547712" y="328136"/>
                  </a:cubicBezTo>
                  <a:cubicBezTo>
                    <a:pt x="4547712" y="328136"/>
                    <a:pt x="4546759" y="331946"/>
                    <a:pt x="4545806" y="338614"/>
                  </a:cubicBezTo>
                  <a:cubicBezTo>
                    <a:pt x="4545806" y="338614"/>
                    <a:pt x="4545806" y="337661"/>
                    <a:pt x="4545806" y="337661"/>
                  </a:cubicBezTo>
                  <a:cubicBezTo>
                    <a:pt x="4545806" y="336709"/>
                    <a:pt x="4545806" y="336709"/>
                    <a:pt x="4544854" y="335756"/>
                  </a:cubicBezTo>
                  <a:cubicBezTo>
                    <a:pt x="4546759" y="329089"/>
                    <a:pt x="4547712" y="323374"/>
                    <a:pt x="4548664" y="317659"/>
                  </a:cubicBezTo>
                  <a:close/>
                  <a:moveTo>
                    <a:pt x="4457224" y="306229"/>
                  </a:moveTo>
                  <a:cubicBezTo>
                    <a:pt x="4457224" y="306229"/>
                    <a:pt x="4456272" y="306229"/>
                    <a:pt x="4457224" y="306229"/>
                  </a:cubicBezTo>
                  <a:cubicBezTo>
                    <a:pt x="4457224" y="305276"/>
                    <a:pt x="4457224" y="305276"/>
                    <a:pt x="4457224" y="304324"/>
                  </a:cubicBezTo>
                  <a:cubicBezTo>
                    <a:pt x="4457224" y="305276"/>
                    <a:pt x="4457224" y="306229"/>
                    <a:pt x="4457224" y="306229"/>
                  </a:cubicBezTo>
                  <a:close/>
                  <a:moveTo>
                    <a:pt x="4478179" y="359569"/>
                  </a:moveTo>
                  <a:cubicBezTo>
                    <a:pt x="4477226" y="352901"/>
                    <a:pt x="4476274" y="346234"/>
                    <a:pt x="4476274" y="339566"/>
                  </a:cubicBezTo>
                  <a:cubicBezTo>
                    <a:pt x="4476274" y="338614"/>
                    <a:pt x="4476274" y="337661"/>
                    <a:pt x="4476274" y="336709"/>
                  </a:cubicBezTo>
                  <a:cubicBezTo>
                    <a:pt x="4479131" y="340519"/>
                    <a:pt x="4481037" y="343376"/>
                    <a:pt x="4483894" y="347186"/>
                  </a:cubicBezTo>
                  <a:cubicBezTo>
                    <a:pt x="4481037" y="350996"/>
                    <a:pt x="4480084" y="355759"/>
                    <a:pt x="4478179" y="359569"/>
                  </a:cubicBezTo>
                  <a:close/>
                  <a:moveTo>
                    <a:pt x="4497229" y="371951"/>
                  </a:moveTo>
                  <a:cubicBezTo>
                    <a:pt x="4497229" y="370046"/>
                    <a:pt x="4497229" y="369094"/>
                    <a:pt x="4497229" y="367189"/>
                  </a:cubicBezTo>
                  <a:cubicBezTo>
                    <a:pt x="4497229" y="368141"/>
                    <a:pt x="4497229" y="369094"/>
                    <a:pt x="4498181" y="370046"/>
                  </a:cubicBezTo>
                  <a:cubicBezTo>
                    <a:pt x="4497229" y="370999"/>
                    <a:pt x="4497229" y="370999"/>
                    <a:pt x="4497229" y="371951"/>
                  </a:cubicBezTo>
                  <a:close/>
                  <a:moveTo>
                    <a:pt x="4504849" y="322421"/>
                  </a:moveTo>
                  <a:cubicBezTo>
                    <a:pt x="4504849" y="325279"/>
                    <a:pt x="4504849" y="328136"/>
                    <a:pt x="4504849" y="330994"/>
                  </a:cubicBezTo>
                  <a:cubicBezTo>
                    <a:pt x="4503897" y="333851"/>
                    <a:pt x="4502944" y="337661"/>
                    <a:pt x="4501991" y="341471"/>
                  </a:cubicBezTo>
                  <a:cubicBezTo>
                    <a:pt x="4501991" y="343376"/>
                    <a:pt x="4501039" y="346234"/>
                    <a:pt x="4501039" y="348139"/>
                  </a:cubicBezTo>
                  <a:cubicBezTo>
                    <a:pt x="4500087" y="347186"/>
                    <a:pt x="4499134" y="346234"/>
                    <a:pt x="4499134" y="345281"/>
                  </a:cubicBezTo>
                  <a:cubicBezTo>
                    <a:pt x="4499134" y="344329"/>
                    <a:pt x="4498181" y="343376"/>
                    <a:pt x="4498181" y="342424"/>
                  </a:cubicBezTo>
                  <a:cubicBezTo>
                    <a:pt x="4499134" y="336709"/>
                    <a:pt x="4501039" y="330994"/>
                    <a:pt x="4501991" y="326231"/>
                  </a:cubicBezTo>
                  <a:cubicBezTo>
                    <a:pt x="4502944" y="320516"/>
                    <a:pt x="4504849" y="315754"/>
                    <a:pt x="4506754" y="310991"/>
                  </a:cubicBezTo>
                  <a:cubicBezTo>
                    <a:pt x="4505801" y="314801"/>
                    <a:pt x="4505801" y="318611"/>
                    <a:pt x="4504849" y="322421"/>
                  </a:cubicBezTo>
                  <a:close/>
                  <a:moveTo>
                    <a:pt x="4462939" y="250984"/>
                  </a:moveTo>
                  <a:cubicBezTo>
                    <a:pt x="4465797" y="242411"/>
                    <a:pt x="4468654" y="233839"/>
                    <a:pt x="4470559" y="226219"/>
                  </a:cubicBezTo>
                  <a:cubicBezTo>
                    <a:pt x="4470559" y="227171"/>
                    <a:pt x="4472464" y="229076"/>
                    <a:pt x="4474369" y="231934"/>
                  </a:cubicBezTo>
                  <a:cubicBezTo>
                    <a:pt x="4475322" y="233839"/>
                    <a:pt x="4477226" y="235744"/>
                    <a:pt x="4479131" y="238601"/>
                  </a:cubicBezTo>
                  <a:cubicBezTo>
                    <a:pt x="4481037" y="241459"/>
                    <a:pt x="4481989" y="245269"/>
                    <a:pt x="4483894" y="248126"/>
                  </a:cubicBezTo>
                  <a:cubicBezTo>
                    <a:pt x="4485799" y="251936"/>
                    <a:pt x="4487704" y="255746"/>
                    <a:pt x="4489609" y="260509"/>
                  </a:cubicBezTo>
                  <a:cubicBezTo>
                    <a:pt x="4491514" y="265271"/>
                    <a:pt x="4493419" y="270034"/>
                    <a:pt x="4495324" y="275749"/>
                  </a:cubicBezTo>
                  <a:cubicBezTo>
                    <a:pt x="4497229" y="281464"/>
                    <a:pt x="4499134" y="287179"/>
                    <a:pt x="4501039" y="293846"/>
                  </a:cubicBezTo>
                  <a:cubicBezTo>
                    <a:pt x="4501991" y="296704"/>
                    <a:pt x="4502944" y="299561"/>
                    <a:pt x="4503897" y="303371"/>
                  </a:cubicBezTo>
                  <a:cubicBezTo>
                    <a:pt x="4501991" y="308134"/>
                    <a:pt x="4499134" y="312896"/>
                    <a:pt x="4497229" y="317659"/>
                  </a:cubicBezTo>
                  <a:cubicBezTo>
                    <a:pt x="4496276" y="320516"/>
                    <a:pt x="4494372" y="323374"/>
                    <a:pt x="4493419" y="326231"/>
                  </a:cubicBezTo>
                  <a:cubicBezTo>
                    <a:pt x="4490562" y="297656"/>
                    <a:pt x="4488656" y="280511"/>
                    <a:pt x="4488656" y="280511"/>
                  </a:cubicBezTo>
                  <a:cubicBezTo>
                    <a:pt x="4488656" y="280511"/>
                    <a:pt x="4487704" y="294799"/>
                    <a:pt x="4487704" y="319564"/>
                  </a:cubicBezTo>
                  <a:cubicBezTo>
                    <a:pt x="4486751" y="316706"/>
                    <a:pt x="4484847" y="313849"/>
                    <a:pt x="4483894" y="311944"/>
                  </a:cubicBezTo>
                  <a:cubicBezTo>
                    <a:pt x="4477226" y="297656"/>
                    <a:pt x="4473416" y="289084"/>
                    <a:pt x="4473416" y="289084"/>
                  </a:cubicBezTo>
                  <a:cubicBezTo>
                    <a:pt x="4473416" y="289084"/>
                    <a:pt x="4476274" y="297656"/>
                    <a:pt x="4481037" y="312896"/>
                  </a:cubicBezTo>
                  <a:cubicBezTo>
                    <a:pt x="4482941" y="317659"/>
                    <a:pt x="4484847" y="323374"/>
                    <a:pt x="4486751" y="330041"/>
                  </a:cubicBezTo>
                  <a:cubicBezTo>
                    <a:pt x="4485799" y="329089"/>
                    <a:pt x="4485799" y="328136"/>
                    <a:pt x="4484847" y="328136"/>
                  </a:cubicBezTo>
                  <a:cubicBezTo>
                    <a:pt x="4481037" y="324326"/>
                    <a:pt x="4478179" y="321469"/>
                    <a:pt x="4475322" y="318611"/>
                  </a:cubicBezTo>
                  <a:cubicBezTo>
                    <a:pt x="4474369" y="313849"/>
                    <a:pt x="4473416" y="309086"/>
                    <a:pt x="4473416" y="304324"/>
                  </a:cubicBezTo>
                  <a:cubicBezTo>
                    <a:pt x="4471512" y="294799"/>
                    <a:pt x="4470559" y="286226"/>
                    <a:pt x="4468654" y="278606"/>
                  </a:cubicBezTo>
                  <a:cubicBezTo>
                    <a:pt x="4474369" y="264319"/>
                    <a:pt x="4477226" y="256699"/>
                    <a:pt x="4477226" y="256699"/>
                  </a:cubicBezTo>
                  <a:cubicBezTo>
                    <a:pt x="4477226" y="256699"/>
                    <a:pt x="4473416" y="262414"/>
                    <a:pt x="4466749" y="273844"/>
                  </a:cubicBezTo>
                  <a:cubicBezTo>
                    <a:pt x="4465797" y="268129"/>
                    <a:pt x="4464844" y="263366"/>
                    <a:pt x="4462939" y="258604"/>
                  </a:cubicBezTo>
                  <a:cubicBezTo>
                    <a:pt x="4462939" y="257651"/>
                    <a:pt x="4462939" y="256699"/>
                    <a:pt x="4462939" y="256699"/>
                  </a:cubicBezTo>
                  <a:cubicBezTo>
                    <a:pt x="4461987" y="253841"/>
                    <a:pt x="4461987" y="252889"/>
                    <a:pt x="4462939" y="250984"/>
                  </a:cubicBezTo>
                  <a:close/>
                  <a:moveTo>
                    <a:pt x="4461034" y="255746"/>
                  </a:moveTo>
                  <a:cubicBezTo>
                    <a:pt x="4461034" y="255746"/>
                    <a:pt x="4461034" y="256699"/>
                    <a:pt x="4461034" y="255746"/>
                  </a:cubicBezTo>
                  <a:cubicBezTo>
                    <a:pt x="4461034" y="256699"/>
                    <a:pt x="4461034" y="256699"/>
                    <a:pt x="4461034" y="255746"/>
                  </a:cubicBezTo>
                  <a:cubicBezTo>
                    <a:pt x="4461034" y="255746"/>
                    <a:pt x="4461034" y="255746"/>
                    <a:pt x="4461034" y="255746"/>
                  </a:cubicBezTo>
                  <a:close/>
                  <a:moveTo>
                    <a:pt x="4455319" y="274796"/>
                  </a:moveTo>
                  <a:cubicBezTo>
                    <a:pt x="4456272" y="272891"/>
                    <a:pt x="4457224" y="270034"/>
                    <a:pt x="4457224" y="268129"/>
                  </a:cubicBezTo>
                  <a:cubicBezTo>
                    <a:pt x="4457224" y="270034"/>
                    <a:pt x="4457224" y="271939"/>
                    <a:pt x="4457224" y="273844"/>
                  </a:cubicBezTo>
                  <a:cubicBezTo>
                    <a:pt x="4457224" y="277654"/>
                    <a:pt x="4457224" y="280511"/>
                    <a:pt x="4458176" y="284321"/>
                  </a:cubicBezTo>
                  <a:cubicBezTo>
                    <a:pt x="4457224" y="287179"/>
                    <a:pt x="4455319" y="290036"/>
                    <a:pt x="4454366" y="292894"/>
                  </a:cubicBezTo>
                  <a:cubicBezTo>
                    <a:pt x="4454366" y="287179"/>
                    <a:pt x="4454366" y="280511"/>
                    <a:pt x="4455319" y="274796"/>
                  </a:cubicBezTo>
                  <a:close/>
                  <a:moveTo>
                    <a:pt x="4449604" y="361474"/>
                  </a:moveTo>
                  <a:cubicBezTo>
                    <a:pt x="4450556" y="353854"/>
                    <a:pt x="4450556" y="346234"/>
                    <a:pt x="4451509" y="339566"/>
                  </a:cubicBezTo>
                  <a:cubicBezTo>
                    <a:pt x="4452462" y="340519"/>
                    <a:pt x="4452462" y="342424"/>
                    <a:pt x="4453414" y="343376"/>
                  </a:cubicBezTo>
                  <a:cubicBezTo>
                    <a:pt x="4453414" y="343376"/>
                    <a:pt x="4453414" y="343376"/>
                    <a:pt x="4453414" y="344329"/>
                  </a:cubicBezTo>
                  <a:cubicBezTo>
                    <a:pt x="4453414" y="344329"/>
                    <a:pt x="4453414" y="344329"/>
                    <a:pt x="4453414" y="344329"/>
                  </a:cubicBezTo>
                  <a:cubicBezTo>
                    <a:pt x="4452462" y="350996"/>
                    <a:pt x="4451509" y="358616"/>
                    <a:pt x="4451509" y="366236"/>
                  </a:cubicBezTo>
                  <a:cubicBezTo>
                    <a:pt x="4450556" y="372904"/>
                    <a:pt x="4449604" y="380524"/>
                    <a:pt x="4448651" y="388144"/>
                  </a:cubicBezTo>
                  <a:cubicBezTo>
                    <a:pt x="4447699" y="387191"/>
                    <a:pt x="4447699" y="387191"/>
                    <a:pt x="4446747" y="386239"/>
                  </a:cubicBezTo>
                  <a:cubicBezTo>
                    <a:pt x="4447699" y="377666"/>
                    <a:pt x="4448651" y="370046"/>
                    <a:pt x="4449604" y="361474"/>
                  </a:cubicBezTo>
                  <a:close/>
                  <a:moveTo>
                    <a:pt x="4386739" y="331946"/>
                  </a:moveTo>
                  <a:cubicBezTo>
                    <a:pt x="4387691" y="332899"/>
                    <a:pt x="4388644" y="334804"/>
                    <a:pt x="4390549" y="335756"/>
                  </a:cubicBezTo>
                  <a:cubicBezTo>
                    <a:pt x="4390549" y="337661"/>
                    <a:pt x="4390549" y="339566"/>
                    <a:pt x="4390549" y="342424"/>
                  </a:cubicBezTo>
                  <a:cubicBezTo>
                    <a:pt x="4389597" y="343376"/>
                    <a:pt x="4388644" y="345281"/>
                    <a:pt x="4386739" y="347186"/>
                  </a:cubicBezTo>
                  <a:cubicBezTo>
                    <a:pt x="4386739" y="341471"/>
                    <a:pt x="4386739" y="336709"/>
                    <a:pt x="4386739" y="331946"/>
                  </a:cubicBezTo>
                  <a:close/>
                  <a:moveTo>
                    <a:pt x="4389597" y="376714"/>
                  </a:moveTo>
                  <a:cubicBezTo>
                    <a:pt x="4389597" y="376714"/>
                    <a:pt x="4389597" y="375761"/>
                    <a:pt x="4388644" y="375761"/>
                  </a:cubicBezTo>
                  <a:cubicBezTo>
                    <a:pt x="4388644" y="373856"/>
                    <a:pt x="4387691" y="371951"/>
                    <a:pt x="4387691" y="370046"/>
                  </a:cubicBezTo>
                  <a:cubicBezTo>
                    <a:pt x="4387691" y="367189"/>
                    <a:pt x="4387691" y="363379"/>
                    <a:pt x="4387691" y="360521"/>
                  </a:cubicBezTo>
                  <a:cubicBezTo>
                    <a:pt x="4387691" y="357664"/>
                    <a:pt x="4387691" y="354806"/>
                    <a:pt x="4387691" y="351949"/>
                  </a:cubicBezTo>
                  <a:cubicBezTo>
                    <a:pt x="4388644" y="349091"/>
                    <a:pt x="4390549" y="347186"/>
                    <a:pt x="4391501" y="345281"/>
                  </a:cubicBezTo>
                  <a:cubicBezTo>
                    <a:pt x="4391501" y="346234"/>
                    <a:pt x="4391501" y="348139"/>
                    <a:pt x="4391501" y="349091"/>
                  </a:cubicBezTo>
                  <a:cubicBezTo>
                    <a:pt x="4391501" y="355759"/>
                    <a:pt x="4392454" y="362426"/>
                    <a:pt x="4392454" y="370046"/>
                  </a:cubicBezTo>
                  <a:cubicBezTo>
                    <a:pt x="4390549" y="371951"/>
                    <a:pt x="4389597" y="374809"/>
                    <a:pt x="4389597" y="376714"/>
                  </a:cubicBezTo>
                  <a:close/>
                  <a:moveTo>
                    <a:pt x="4424839" y="351949"/>
                  </a:moveTo>
                  <a:cubicBezTo>
                    <a:pt x="4424839" y="352901"/>
                    <a:pt x="4424839" y="353854"/>
                    <a:pt x="4424839" y="354806"/>
                  </a:cubicBezTo>
                  <a:cubicBezTo>
                    <a:pt x="4423887" y="355759"/>
                    <a:pt x="4423887" y="356711"/>
                    <a:pt x="4422934" y="356711"/>
                  </a:cubicBezTo>
                  <a:cubicBezTo>
                    <a:pt x="4422934" y="354806"/>
                    <a:pt x="4423887" y="353854"/>
                    <a:pt x="4424839" y="351949"/>
                  </a:cubicBezTo>
                  <a:close/>
                  <a:moveTo>
                    <a:pt x="4415314" y="411004"/>
                  </a:moveTo>
                  <a:cubicBezTo>
                    <a:pt x="4415314" y="411004"/>
                    <a:pt x="4415314" y="411956"/>
                    <a:pt x="4415314" y="411956"/>
                  </a:cubicBezTo>
                  <a:cubicBezTo>
                    <a:pt x="4414362" y="411004"/>
                    <a:pt x="4413409" y="410051"/>
                    <a:pt x="4412456" y="409099"/>
                  </a:cubicBezTo>
                  <a:cubicBezTo>
                    <a:pt x="4412456" y="401479"/>
                    <a:pt x="4412456" y="392906"/>
                    <a:pt x="4411504" y="385286"/>
                  </a:cubicBezTo>
                  <a:cubicBezTo>
                    <a:pt x="4414362" y="380524"/>
                    <a:pt x="4417219" y="376714"/>
                    <a:pt x="4420076" y="372904"/>
                  </a:cubicBezTo>
                  <a:cubicBezTo>
                    <a:pt x="4420076" y="373856"/>
                    <a:pt x="4421029" y="373856"/>
                    <a:pt x="4421029" y="374809"/>
                  </a:cubicBezTo>
                  <a:cubicBezTo>
                    <a:pt x="4419124" y="386239"/>
                    <a:pt x="4417219" y="397669"/>
                    <a:pt x="4415314" y="411004"/>
                  </a:cubicBezTo>
                  <a:close/>
                  <a:moveTo>
                    <a:pt x="4410551" y="254794"/>
                  </a:moveTo>
                  <a:cubicBezTo>
                    <a:pt x="4413409" y="260509"/>
                    <a:pt x="4417219" y="267176"/>
                    <a:pt x="4421029" y="273844"/>
                  </a:cubicBezTo>
                  <a:cubicBezTo>
                    <a:pt x="4419124" y="280511"/>
                    <a:pt x="4417219" y="287179"/>
                    <a:pt x="4415314" y="293846"/>
                  </a:cubicBezTo>
                  <a:cubicBezTo>
                    <a:pt x="4413409" y="301466"/>
                    <a:pt x="4410551" y="309086"/>
                    <a:pt x="4408647" y="316706"/>
                  </a:cubicBezTo>
                  <a:cubicBezTo>
                    <a:pt x="4407694" y="305276"/>
                    <a:pt x="4406741" y="297656"/>
                    <a:pt x="4406741" y="297656"/>
                  </a:cubicBezTo>
                  <a:cubicBezTo>
                    <a:pt x="4406741" y="297656"/>
                    <a:pt x="4404837" y="310991"/>
                    <a:pt x="4402931" y="331946"/>
                  </a:cubicBezTo>
                  <a:cubicBezTo>
                    <a:pt x="4402931" y="333851"/>
                    <a:pt x="4401979" y="335756"/>
                    <a:pt x="4401026" y="337661"/>
                  </a:cubicBezTo>
                  <a:cubicBezTo>
                    <a:pt x="4401026" y="337661"/>
                    <a:pt x="4400074" y="336709"/>
                    <a:pt x="4400074" y="336709"/>
                  </a:cubicBezTo>
                  <a:cubicBezTo>
                    <a:pt x="4393406" y="295751"/>
                    <a:pt x="4388644" y="270034"/>
                    <a:pt x="4388644" y="270034"/>
                  </a:cubicBezTo>
                  <a:cubicBezTo>
                    <a:pt x="4388644" y="270034"/>
                    <a:pt x="4388644" y="292894"/>
                    <a:pt x="4389597" y="328136"/>
                  </a:cubicBezTo>
                  <a:cubicBezTo>
                    <a:pt x="4388644" y="327184"/>
                    <a:pt x="4387691" y="326231"/>
                    <a:pt x="4386739" y="325279"/>
                  </a:cubicBezTo>
                  <a:cubicBezTo>
                    <a:pt x="4386739" y="324326"/>
                    <a:pt x="4386739" y="324326"/>
                    <a:pt x="4386739" y="323374"/>
                  </a:cubicBezTo>
                  <a:cubicBezTo>
                    <a:pt x="4387691" y="311944"/>
                    <a:pt x="4386739" y="300514"/>
                    <a:pt x="4387691" y="290989"/>
                  </a:cubicBezTo>
                  <a:cubicBezTo>
                    <a:pt x="4388644" y="280511"/>
                    <a:pt x="4388644" y="271939"/>
                    <a:pt x="4389597" y="263366"/>
                  </a:cubicBezTo>
                  <a:cubicBezTo>
                    <a:pt x="4390549" y="254794"/>
                    <a:pt x="4390549" y="248126"/>
                    <a:pt x="4391501" y="242411"/>
                  </a:cubicBezTo>
                  <a:cubicBezTo>
                    <a:pt x="4392454" y="233839"/>
                    <a:pt x="4393406" y="228124"/>
                    <a:pt x="4393406" y="225266"/>
                  </a:cubicBezTo>
                  <a:cubicBezTo>
                    <a:pt x="4399122" y="232886"/>
                    <a:pt x="4403884" y="243364"/>
                    <a:pt x="4410551" y="254794"/>
                  </a:cubicBezTo>
                  <a:close/>
                  <a:moveTo>
                    <a:pt x="4389597" y="217646"/>
                  </a:moveTo>
                  <a:cubicBezTo>
                    <a:pt x="4390549" y="219551"/>
                    <a:pt x="4392454" y="221456"/>
                    <a:pt x="4393406" y="224314"/>
                  </a:cubicBezTo>
                  <a:cubicBezTo>
                    <a:pt x="4392454" y="227171"/>
                    <a:pt x="4390549" y="232886"/>
                    <a:pt x="4387691" y="240506"/>
                  </a:cubicBezTo>
                  <a:cubicBezTo>
                    <a:pt x="4385787" y="246221"/>
                    <a:pt x="4383881" y="252889"/>
                    <a:pt x="4381976" y="260509"/>
                  </a:cubicBezTo>
                  <a:cubicBezTo>
                    <a:pt x="4381976" y="259556"/>
                    <a:pt x="4381976" y="257651"/>
                    <a:pt x="4381976" y="256699"/>
                  </a:cubicBezTo>
                  <a:cubicBezTo>
                    <a:pt x="4384834" y="242411"/>
                    <a:pt x="4386739" y="229076"/>
                    <a:pt x="4389597" y="217646"/>
                  </a:cubicBezTo>
                  <a:close/>
                  <a:moveTo>
                    <a:pt x="4374356" y="291941"/>
                  </a:moveTo>
                  <a:cubicBezTo>
                    <a:pt x="4374356" y="291941"/>
                    <a:pt x="4374356" y="292894"/>
                    <a:pt x="4374356" y="292894"/>
                  </a:cubicBezTo>
                  <a:cubicBezTo>
                    <a:pt x="4374356" y="292894"/>
                    <a:pt x="4374356" y="292894"/>
                    <a:pt x="4374356" y="291941"/>
                  </a:cubicBezTo>
                  <a:cubicBezTo>
                    <a:pt x="4374356" y="291941"/>
                    <a:pt x="4374356" y="291941"/>
                    <a:pt x="4374356" y="291941"/>
                  </a:cubicBezTo>
                  <a:close/>
                  <a:moveTo>
                    <a:pt x="4360069" y="282416"/>
                  </a:moveTo>
                  <a:cubicBezTo>
                    <a:pt x="4360069" y="284321"/>
                    <a:pt x="4360069" y="287179"/>
                    <a:pt x="4360069" y="290036"/>
                  </a:cubicBezTo>
                  <a:cubicBezTo>
                    <a:pt x="4360069" y="289084"/>
                    <a:pt x="4359116" y="288131"/>
                    <a:pt x="4359116" y="288131"/>
                  </a:cubicBezTo>
                  <a:cubicBezTo>
                    <a:pt x="4359116" y="285274"/>
                    <a:pt x="4359116" y="283369"/>
                    <a:pt x="4360069" y="282416"/>
                  </a:cubicBezTo>
                  <a:close/>
                  <a:moveTo>
                    <a:pt x="4313397" y="387191"/>
                  </a:moveTo>
                  <a:cubicBezTo>
                    <a:pt x="4312444" y="388144"/>
                    <a:pt x="4312444" y="390049"/>
                    <a:pt x="4311491" y="391001"/>
                  </a:cubicBezTo>
                  <a:cubicBezTo>
                    <a:pt x="4312444" y="389096"/>
                    <a:pt x="4312444" y="388144"/>
                    <a:pt x="4313397" y="387191"/>
                  </a:cubicBezTo>
                  <a:cubicBezTo>
                    <a:pt x="4313397" y="386239"/>
                    <a:pt x="4313397" y="387191"/>
                    <a:pt x="4313397" y="387191"/>
                  </a:cubicBezTo>
                  <a:close/>
                  <a:moveTo>
                    <a:pt x="4311491" y="351949"/>
                  </a:moveTo>
                  <a:cubicBezTo>
                    <a:pt x="4311491" y="356711"/>
                    <a:pt x="4312444" y="360521"/>
                    <a:pt x="4312444" y="365284"/>
                  </a:cubicBezTo>
                  <a:cubicBezTo>
                    <a:pt x="4311491" y="364331"/>
                    <a:pt x="4311491" y="364331"/>
                    <a:pt x="4311491" y="363379"/>
                  </a:cubicBezTo>
                  <a:cubicBezTo>
                    <a:pt x="4311491" y="358616"/>
                    <a:pt x="4311491" y="355759"/>
                    <a:pt x="4311491" y="351949"/>
                  </a:cubicBezTo>
                  <a:close/>
                  <a:moveTo>
                    <a:pt x="4247674" y="313849"/>
                  </a:moveTo>
                  <a:cubicBezTo>
                    <a:pt x="4247674" y="312896"/>
                    <a:pt x="4247674" y="312896"/>
                    <a:pt x="4247674" y="311944"/>
                  </a:cubicBezTo>
                  <a:cubicBezTo>
                    <a:pt x="4247674" y="312896"/>
                    <a:pt x="4247674" y="312896"/>
                    <a:pt x="4247674" y="313849"/>
                  </a:cubicBezTo>
                  <a:cubicBezTo>
                    <a:pt x="4247674" y="317659"/>
                    <a:pt x="4247674" y="320516"/>
                    <a:pt x="4246722" y="324326"/>
                  </a:cubicBezTo>
                  <a:cubicBezTo>
                    <a:pt x="4246722" y="323374"/>
                    <a:pt x="4246722" y="322421"/>
                    <a:pt x="4246722" y="322421"/>
                  </a:cubicBezTo>
                  <a:cubicBezTo>
                    <a:pt x="4246722" y="318611"/>
                    <a:pt x="4247674" y="315754"/>
                    <a:pt x="4247674" y="313849"/>
                  </a:cubicBezTo>
                  <a:close/>
                  <a:moveTo>
                    <a:pt x="4181951" y="367189"/>
                  </a:moveTo>
                  <a:cubicBezTo>
                    <a:pt x="4181951" y="351949"/>
                    <a:pt x="4182904" y="337661"/>
                    <a:pt x="4182904" y="324326"/>
                  </a:cubicBezTo>
                  <a:cubicBezTo>
                    <a:pt x="4182904" y="326231"/>
                    <a:pt x="4183856" y="328136"/>
                    <a:pt x="4183856" y="330041"/>
                  </a:cubicBezTo>
                  <a:cubicBezTo>
                    <a:pt x="4184809" y="333851"/>
                    <a:pt x="4185761" y="336709"/>
                    <a:pt x="4185761" y="340519"/>
                  </a:cubicBezTo>
                  <a:cubicBezTo>
                    <a:pt x="4185761" y="341471"/>
                    <a:pt x="4185761" y="342424"/>
                    <a:pt x="4185761" y="342424"/>
                  </a:cubicBezTo>
                  <a:cubicBezTo>
                    <a:pt x="4184809" y="339566"/>
                    <a:pt x="4183856" y="338614"/>
                    <a:pt x="4183856" y="338614"/>
                  </a:cubicBezTo>
                  <a:cubicBezTo>
                    <a:pt x="4183856" y="338614"/>
                    <a:pt x="4184809" y="345281"/>
                    <a:pt x="4187666" y="357664"/>
                  </a:cubicBezTo>
                  <a:cubicBezTo>
                    <a:pt x="4187666" y="360521"/>
                    <a:pt x="4188619" y="362426"/>
                    <a:pt x="4189571" y="365284"/>
                  </a:cubicBezTo>
                  <a:cubicBezTo>
                    <a:pt x="4189571" y="368141"/>
                    <a:pt x="4190524" y="370999"/>
                    <a:pt x="4191476" y="373856"/>
                  </a:cubicBezTo>
                  <a:cubicBezTo>
                    <a:pt x="4191476" y="377666"/>
                    <a:pt x="4190524" y="382429"/>
                    <a:pt x="4190524" y="386239"/>
                  </a:cubicBezTo>
                  <a:cubicBezTo>
                    <a:pt x="4190524" y="388144"/>
                    <a:pt x="4190524" y="390049"/>
                    <a:pt x="4190524" y="391954"/>
                  </a:cubicBezTo>
                  <a:cubicBezTo>
                    <a:pt x="4187666" y="383381"/>
                    <a:pt x="4184809" y="374809"/>
                    <a:pt x="4181951" y="367189"/>
                  </a:cubicBezTo>
                  <a:cubicBezTo>
                    <a:pt x="4181951" y="369094"/>
                    <a:pt x="4181951" y="368141"/>
                    <a:pt x="4181951" y="367189"/>
                  </a:cubicBezTo>
                  <a:close/>
                  <a:moveTo>
                    <a:pt x="4161949" y="401479"/>
                  </a:moveTo>
                  <a:cubicBezTo>
                    <a:pt x="4161949" y="400526"/>
                    <a:pt x="4161949" y="400526"/>
                    <a:pt x="4161949" y="399574"/>
                  </a:cubicBezTo>
                  <a:cubicBezTo>
                    <a:pt x="4161949" y="399574"/>
                    <a:pt x="4161949" y="399574"/>
                    <a:pt x="4161949" y="399574"/>
                  </a:cubicBezTo>
                  <a:cubicBezTo>
                    <a:pt x="4161949" y="400526"/>
                    <a:pt x="4161949" y="401479"/>
                    <a:pt x="4161949" y="401479"/>
                  </a:cubicBezTo>
                  <a:close/>
                  <a:moveTo>
                    <a:pt x="4160044" y="306229"/>
                  </a:moveTo>
                  <a:cubicBezTo>
                    <a:pt x="4160044" y="299561"/>
                    <a:pt x="4160996" y="295751"/>
                    <a:pt x="4160996" y="292894"/>
                  </a:cubicBezTo>
                  <a:cubicBezTo>
                    <a:pt x="4161949" y="289084"/>
                    <a:pt x="4162901" y="286226"/>
                    <a:pt x="4163854" y="282416"/>
                  </a:cubicBezTo>
                  <a:cubicBezTo>
                    <a:pt x="4163854" y="292894"/>
                    <a:pt x="4162901" y="303371"/>
                    <a:pt x="4162901" y="313849"/>
                  </a:cubicBezTo>
                  <a:cubicBezTo>
                    <a:pt x="4161949" y="310991"/>
                    <a:pt x="4160996" y="309086"/>
                    <a:pt x="4160044" y="306229"/>
                  </a:cubicBezTo>
                  <a:cubicBezTo>
                    <a:pt x="4160044" y="306229"/>
                    <a:pt x="4160044" y="306229"/>
                    <a:pt x="4160044" y="306229"/>
                  </a:cubicBezTo>
                  <a:close/>
                  <a:moveTo>
                    <a:pt x="4128611" y="354806"/>
                  </a:moveTo>
                  <a:cubicBezTo>
                    <a:pt x="4128611" y="350996"/>
                    <a:pt x="4128611" y="347186"/>
                    <a:pt x="4127659" y="343376"/>
                  </a:cubicBezTo>
                  <a:cubicBezTo>
                    <a:pt x="4127659" y="345281"/>
                    <a:pt x="4127659" y="347186"/>
                    <a:pt x="4128611" y="350044"/>
                  </a:cubicBezTo>
                  <a:cubicBezTo>
                    <a:pt x="4129564" y="354806"/>
                    <a:pt x="4129564" y="360521"/>
                    <a:pt x="4130516" y="365284"/>
                  </a:cubicBezTo>
                  <a:cubicBezTo>
                    <a:pt x="4129564" y="361474"/>
                    <a:pt x="4129564" y="358616"/>
                    <a:pt x="4128611" y="354806"/>
                  </a:cubicBezTo>
                  <a:close/>
                  <a:moveTo>
                    <a:pt x="4124801" y="255746"/>
                  </a:moveTo>
                  <a:cubicBezTo>
                    <a:pt x="4124801" y="252889"/>
                    <a:pt x="4124801" y="250031"/>
                    <a:pt x="4124801" y="248126"/>
                  </a:cubicBezTo>
                  <a:cubicBezTo>
                    <a:pt x="4129564" y="265271"/>
                    <a:pt x="4134326" y="284321"/>
                    <a:pt x="4140041" y="303371"/>
                  </a:cubicBezTo>
                  <a:cubicBezTo>
                    <a:pt x="4140041" y="304324"/>
                    <a:pt x="4140994" y="306229"/>
                    <a:pt x="4140994" y="307181"/>
                  </a:cubicBezTo>
                  <a:cubicBezTo>
                    <a:pt x="4140994" y="311944"/>
                    <a:pt x="4140994" y="316706"/>
                    <a:pt x="4140994" y="321469"/>
                  </a:cubicBezTo>
                  <a:cubicBezTo>
                    <a:pt x="4136231" y="310991"/>
                    <a:pt x="4133374" y="305276"/>
                    <a:pt x="4133374" y="305276"/>
                  </a:cubicBezTo>
                  <a:cubicBezTo>
                    <a:pt x="4133374" y="305276"/>
                    <a:pt x="4134326" y="308134"/>
                    <a:pt x="4135279" y="312896"/>
                  </a:cubicBezTo>
                  <a:cubicBezTo>
                    <a:pt x="4132421" y="309086"/>
                    <a:pt x="4130516" y="304324"/>
                    <a:pt x="4127659" y="300514"/>
                  </a:cubicBezTo>
                  <a:cubicBezTo>
                    <a:pt x="4125754" y="293846"/>
                    <a:pt x="4124801" y="288131"/>
                    <a:pt x="4123849" y="284321"/>
                  </a:cubicBezTo>
                  <a:cubicBezTo>
                    <a:pt x="4124801" y="273844"/>
                    <a:pt x="4124801" y="264319"/>
                    <a:pt x="4124801" y="255746"/>
                  </a:cubicBezTo>
                  <a:close/>
                  <a:moveTo>
                    <a:pt x="4095274" y="395764"/>
                  </a:moveTo>
                  <a:cubicBezTo>
                    <a:pt x="4094321" y="395764"/>
                    <a:pt x="4094321" y="395764"/>
                    <a:pt x="4095274" y="395764"/>
                  </a:cubicBezTo>
                  <a:cubicBezTo>
                    <a:pt x="4095274" y="394811"/>
                    <a:pt x="4095274" y="394811"/>
                    <a:pt x="4095274" y="394811"/>
                  </a:cubicBezTo>
                  <a:cubicBezTo>
                    <a:pt x="4095274" y="394811"/>
                    <a:pt x="4095274" y="395764"/>
                    <a:pt x="4095274" y="395764"/>
                  </a:cubicBezTo>
                  <a:close/>
                  <a:moveTo>
                    <a:pt x="4093369" y="386239"/>
                  </a:moveTo>
                  <a:cubicBezTo>
                    <a:pt x="4093369" y="383381"/>
                    <a:pt x="4093369" y="379571"/>
                    <a:pt x="4093369" y="376714"/>
                  </a:cubicBezTo>
                  <a:cubicBezTo>
                    <a:pt x="4094321" y="378619"/>
                    <a:pt x="4095274" y="380524"/>
                    <a:pt x="4096226" y="382429"/>
                  </a:cubicBezTo>
                  <a:cubicBezTo>
                    <a:pt x="4094321" y="384334"/>
                    <a:pt x="4094321" y="385286"/>
                    <a:pt x="4093369" y="386239"/>
                  </a:cubicBezTo>
                  <a:close/>
                  <a:moveTo>
                    <a:pt x="4097179" y="342424"/>
                  </a:moveTo>
                  <a:cubicBezTo>
                    <a:pt x="4098131" y="339566"/>
                    <a:pt x="4098131" y="337661"/>
                    <a:pt x="4099084" y="334804"/>
                  </a:cubicBezTo>
                  <a:cubicBezTo>
                    <a:pt x="4099084" y="335756"/>
                    <a:pt x="4099084" y="336709"/>
                    <a:pt x="4099084" y="337661"/>
                  </a:cubicBezTo>
                  <a:cubicBezTo>
                    <a:pt x="4099084" y="339566"/>
                    <a:pt x="4098131" y="340519"/>
                    <a:pt x="4097179" y="342424"/>
                  </a:cubicBezTo>
                  <a:close/>
                  <a:moveTo>
                    <a:pt x="4100989" y="353854"/>
                  </a:moveTo>
                  <a:cubicBezTo>
                    <a:pt x="4100989" y="352901"/>
                    <a:pt x="4100989" y="351949"/>
                    <a:pt x="4100989" y="351949"/>
                  </a:cubicBezTo>
                  <a:cubicBezTo>
                    <a:pt x="4100989" y="351949"/>
                    <a:pt x="4100989" y="351949"/>
                    <a:pt x="4100989" y="351949"/>
                  </a:cubicBezTo>
                  <a:cubicBezTo>
                    <a:pt x="4100989" y="352901"/>
                    <a:pt x="4100989" y="353854"/>
                    <a:pt x="4100989" y="353854"/>
                  </a:cubicBezTo>
                  <a:cubicBezTo>
                    <a:pt x="4100989" y="354806"/>
                    <a:pt x="4100989" y="353854"/>
                    <a:pt x="4100989" y="353854"/>
                  </a:cubicBezTo>
                  <a:close/>
                  <a:moveTo>
                    <a:pt x="4115276" y="322421"/>
                  </a:moveTo>
                  <a:cubicBezTo>
                    <a:pt x="4115276" y="330994"/>
                    <a:pt x="4114324" y="341471"/>
                    <a:pt x="4114324" y="350996"/>
                  </a:cubicBezTo>
                  <a:cubicBezTo>
                    <a:pt x="4113371" y="336709"/>
                    <a:pt x="4111466" y="327184"/>
                    <a:pt x="4111466" y="327184"/>
                  </a:cubicBezTo>
                  <a:cubicBezTo>
                    <a:pt x="4111466" y="327184"/>
                    <a:pt x="4110514" y="332899"/>
                    <a:pt x="4108609" y="342424"/>
                  </a:cubicBezTo>
                  <a:cubicBezTo>
                    <a:pt x="4108609" y="342424"/>
                    <a:pt x="4107656" y="341471"/>
                    <a:pt x="4107656" y="341471"/>
                  </a:cubicBezTo>
                  <a:cubicBezTo>
                    <a:pt x="4107656" y="339566"/>
                    <a:pt x="4106704" y="338614"/>
                    <a:pt x="4106704" y="336709"/>
                  </a:cubicBezTo>
                  <a:cubicBezTo>
                    <a:pt x="4108609" y="330994"/>
                    <a:pt x="4111466" y="326231"/>
                    <a:pt x="4113371" y="322421"/>
                  </a:cubicBezTo>
                  <a:cubicBezTo>
                    <a:pt x="4114324" y="321469"/>
                    <a:pt x="4114324" y="319564"/>
                    <a:pt x="4115276" y="318611"/>
                  </a:cubicBezTo>
                  <a:cubicBezTo>
                    <a:pt x="4115276" y="319564"/>
                    <a:pt x="4115276" y="320516"/>
                    <a:pt x="4115276" y="322421"/>
                  </a:cubicBezTo>
                  <a:close/>
                  <a:moveTo>
                    <a:pt x="4109561" y="295751"/>
                  </a:moveTo>
                  <a:cubicBezTo>
                    <a:pt x="4111466" y="299561"/>
                    <a:pt x="4113371" y="303371"/>
                    <a:pt x="4116229" y="308134"/>
                  </a:cubicBezTo>
                  <a:cubicBezTo>
                    <a:pt x="4116229" y="309086"/>
                    <a:pt x="4116229" y="310991"/>
                    <a:pt x="4116229" y="311944"/>
                  </a:cubicBezTo>
                  <a:cubicBezTo>
                    <a:pt x="4114324" y="314801"/>
                    <a:pt x="4112419" y="316706"/>
                    <a:pt x="4110514" y="320516"/>
                  </a:cubicBezTo>
                  <a:cubicBezTo>
                    <a:pt x="4108609" y="323374"/>
                    <a:pt x="4106704" y="326231"/>
                    <a:pt x="4104799" y="329089"/>
                  </a:cubicBezTo>
                  <a:cubicBezTo>
                    <a:pt x="4103846" y="326231"/>
                    <a:pt x="4102894" y="324326"/>
                    <a:pt x="4102894" y="322421"/>
                  </a:cubicBezTo>
                  <a:cubicBezTo>
                    <a:pt x="4105751" y="311944"/>
                    <a:pt x="4107656" y="303371"/>
                    <a:pt x="4109561" y="295751"/>
                  </a:cubicBezTo>
                  <a:close/>
                  <a:moveTo>
                    <a:pt x="4092416" y="294799"/>
                  </a:moveTo>
                  <a:cubicBezTo>
                    <a:pt x="4093369" y="284321"/>
                    <a:pt x="4093369" y="274796"/>
                    <a:pt x="4094321" y="265271"/>
                  </a:cubicBezTo>
                  <a:cubicBezTo>
                    <a:pt x="4095274" y="268129"/>
                    <a:pt x="4096226" y="270034"/>
                    <a:pt x="4098131" y="272891"/>
                  </a:cubicBezTo>
                  <a:cubicBezTo>
                    <a:pt x="4100989" y="278606"/>
                    <a:pt x="4103846" y="284321"/>
                    <a:pt x="4106704" y="290989"/>
                  </a:cubicBezTo>
                  <a:cubicBezTo>
                    <a:pt x="4103846" y="296704"/>
                    <a:pt x="4101941" y="304324"/>
                    <a:pt x="4098131" y="311944"/>
                  </a:cubicBezTo>
                  <a:cubicBezTo>
                    <a:pt x="4097179" y="308134"/>
                    <a:pt x="4096226" y="306229"/>
                    <a:pt x="4096226" y="306229"/>
                  </a:cubicBezTo>
                  <a:cubicBezTo>
                    <a:pt x="4096226" y="306229"/>
                    <a:pt x="4096226" y="310039"/>
                    <a:pt x="4097179" y="315754"/>
                  </a:cubicBezTo>
                  <a:cubicBezTo>
                    <a:pt x="4095274" y="320516"/>
                    <a:pt x="4093369" y="324326"/>
                    <a:pt x="4092416" y="329089"/>
                  </a:cubicBezTo>
                  <a:cubicBezTo>
                    <a:pt x="4092416" y="328136"/>
                    <a:pt x="4091464" y="326231"/>
                    <a:pt x="4091464" y="325279"/>
                  </a:cubicBezTo>
                  <a:cubicBezTo>
                    <a:pt x="4091464" y="324326"/>
                    <a:pt x="4090511" y="323374"/>
                    <a:pt x="4090511" y="321469"/>
                  </a:cubicBezTo>
                  <a:cubicBezTo>
                    <a:pt x="4091464" y="311944"/>
                    <a:pt x="4092416" y="303371"/>
                    <a:pt x="4092416" y="294799"/>
                  </a:cubicBezTo>
                  <a:close/>
                  <a:moveTo>
                    <a:pt x="4085749" y="244316"/>
                  </a:moveTo>
                  <a:cubicBezTo>
                    <a:pt x="4085749" y="245269"/>
                    <a:pt x="4085749" y="245269"/>
                    <a:pt x="4085749" y="244316"/>
                  </a:cubicBezTo>
                  <a:cubicBezTo>
                    <a:pt x="4085749" y="247174"/>
                    <a:pt x="4085749" y="248126"/>
                    <a:pt x="4084796" y="250031"/>
                  </a:cubicBezTo>
                  <a:cubicBezTo>
                    <a:pt x="4084796" y="249079"/>
                    <a:pt x="4084796" y="246221"/>
                    <a:pt x="4085749" y="244316"/>
                  </a:cubicBezTo>
                  <a:close/>
                  <a:moveTo>
                    <a:pt x="4043839" y="279559"/>
                  </a:moveTo>
                  <a:cubicBezTo>
                    <a:pt x="4044791" y="280511"/>
                    <a:pt x="4044791" y="280511"/>
                    <a:pt x="4043839" y="279559"/>
                  </a:cubicBezTo>
                  <a:cubicBezTo>
                    <a:pt x="4044791" y="281464"/>
                    <a:pt x="4044791" y="282416"/>
                    <a:pt x="4044791" y="283369"/>
                  </a:cubicBezTo>
                  <a:cubicBezTo>
                    <a:pt x="4043839" y="282416"/>
                    <a:pt x="4043839" y="281464"/>
                    <a:pt x="4043839" y="281464"/>
                  </a:cubicBezTo>
                  <a:cubicBezTo>
                    <a:pt x="4043839" y="281464"/>
                    <a:pt x="4043839" y="283369"/>
                    <a:pt x="4044791" y="286226"/>
                  </a:cubicBezTo>
                  <a:cubicBezTo>
                    <a:pt x="4044791" y="287179"/>
                    <a:pt x="4044791" y="288131"/>
                    <a:pt x="4044791" y="290036"/>
                  </a:cubicBezTo>
                  <a:cubicBezTo>
                    <a:pt x="4043839" y="288131"/>
                    <a:pt x="4042886" y="286226"/>
                    <a:pt x="4042886" y="284321"/>
                  </a:cubicBezTo>
                  <a:cubicBezTo>
                    <a:pt x="4043839" y="282416"/>
                    <a:pt x="4043839" y="281464"/>
                    <a:pt x="4043839" y="279559"/>
                  </a:cubicBezTo>
                  <a:close/>
                  <a:moveTo>
                    <a:pt x="4044791" y="333851"/>
                  </a:moveTo>
                  <a:cubicBezTo>
                    <a:pt x="4044791" y="333851"/>
                    <a:pt x="4044791" y="333851"/>
                    <a:pt x="4044791" y="333851"/>
                  </a:cubicBezTo>
                  <a:cubicBezTo>
                    <a:pt x="4044791" y="335756"/>
                    <a:pt x="4044791" y="337661"/>
                    <a:pt x="4044791" y="339566"/>
                  </a:cubicBezTo>
                  <a:cubicBezTo>
                    <a:pt x="4043839" y="338614"/>
                    <a:pt x="4043839" y="338614"/>
                    <a:pt x="4042886" y="337661"/>
                  </a:cubicBezTo>
                  <a:cubicBezTo>
                    <a:pt x="4042886" y="335756"/>
                    <a:pt x="4043839" y="334804"/>
                    <a:pt x="4044791" y="333851"/>
                  </a:cubicBezTo>
                  <a:close/>
                  <a:moveTo>
                    <a:pt x="4039076" y="271939"/>
                  </a:moveTo>
                  <a:cubicBezTo>
                    <a:pt x="4039076" y="272891"/>
                    <a:pt x="4039076" y="272891"/>
                    <a:pt x="4039076" y="273844"/>
                  </a:cubicBezTo>
                  <a:cubicBezTo>
                    <a:pt x="4039076" y="272891"/>
                    <a:pt x="4038124" y="271939"/>
                    <a:pt x="4038124" y="270034"/>
                  </a:cubicBezTo>
                  <a:cubicBezTo>
                    <a:pt x="4037171" y="268129"/>
                    <a:pt x="4037171" y="267176"/>
                    <a:pt x="4036219" y="265271"/>
                  </a:cubicBezTo>
                  <a:cubicBezTo>
                    <a:pt x="4037171" y="267176"/>
                    <a:pt x="4038124" y="269081"/>
                    <a:pt x="4039076" y="271939"/>
                  </a:cubicBezTo>
                  <a:close/>
                  <a:moveTo>
                    <a:pt x="4033361" y="358616"/>
                  </a:moveTo>
                  <a:cubicBezTo>
                    <a:pt x="4033361" y="355759"/>
                    <a:pt x="4034314" y="353854"/>
                    <a:pt x="4034314" y="351949"/>
                  </a:cubicBezTo>
                  <a:cubicBezTo>
                    <a:pt x="4035266" y="350044"/>
                    <a:pt x="4037171" y="347186"/>
                    <a:pt x="4038124" y="345281"/>
                  </a:cubicBezTo>
                  <a:cubicBezTo>
                    <a:pt x="4040029" y="347186"/>
                    <a:pt x="4041934" y="350044"/>
                    <a:pt x="4043839" y="351949"/>
                  </a:cubicBezTo>
                  <a:cubicBezTo>
                    <a:pt x="4042886" y="363379"/>
                    <a:pt x="4041934" y="376714"/>
                    <a:pt x="4040981" y="391954"/>
                  </a:cubicBezTo>
                  <a:cubicBezTo>
                    <a:pt x="4039076" y="398621"/>
                    <a:pt x="4037171" y="406241"/>
                    <a:pt x="4035266" y="413861"/>
                  </a:cubicBezTo>
                  <a:cubicBezTo>
                    <a:pt x="4033361" y="407194"/>
                    <a:pt x="4030504" y="401479"/>
                    <a:pt x="4029551" y="395764"/>
                  </a:cubicBezTo>
                  <a:cubicBezTo>
                    <a:pt x="4028599" y="392906"/>
                    <a:pt x="4027646" y="391001"/>
                    <a:pt x="4027646" y="388144"/>
                  </a:cubicBezTo>
                  <a:cubicBezTo>
                    <a:pt x="4029551" y="377666"/>
                    <a:pt x="4031456" y="368141"/>
                    <a:pt x="4033361" y="358616"/>
                  </a:cubicBezTo>
                  <a:close/>
                  <a:moveTo>
                    <a:pt x="4020026" y="324326"/>
                  </a:moveTo>
                  <a:cubicBezTo>
                    <a:pt x="4020979" y="325279"/>
                    <a:pt x="4020979" y="325279"/>
                    <a:pt x="4021931" y="326231"/>
                  </a:cubicBezTo>
                  <a:cubicBezTo>
                    <a:pt x="4020979" y="329089"/>
                    <a:pt x="4020026" y="331946"/>
                    <a:pt x="4019074" y="334804"/>
                  </a:cubicBezTo>
                  <a:cubicBezTo>
                    <a:pt x="4018121" y="336709"/>
                    <a:pt x="4018121" y="339566"/>
                    <a:pt x="4017169" y="341471"/>
                  </a:cubicBezTo>
                  <a:cubicBezTo>
                    <a:pt x="4017169" y="341471"/>
                    <a:pt x="4017169" y="342424"/>
                    <a:pt x="4016216" y="342424"/>
                  </a:cubicBezTo>
                  <a:cubicBezTo>
                    <a:pt x="4016216" y="343376"/>
                    <a:pt x="4015264" y="343376"/>
                    <a:pt x="4015264" y="344329"/>
                  </a:cubicBezTo>
                  <a:cubicBezTo>
                    <a:pt x="4014311" y="333851"/>
                    <a:pt x="4012406" y="324326"/>
                    <a:pt x="4011454" y="315754"/>
                  </a:cubicBezTo>
                  <a:cubicBezTo>
                    <a:pt x="4014311" y="317659"/>
                    <a:pt x="4017169" y="320516"/>
                    <a:pt x="4020026" y="324326"/>
                  </a:cubicBezTo>
                  <a:close/>
                  <a:moveTo>
                    <a:pt x="3999071" y="282416"/>
                  </a:moveTo>
                  <a:cubicBezTo>
                    <a:pt x="4000024" y="282416"/>
                    <a:pt x="4000024" y="282416"/>
                    <a:pt x="3999071" y="282416"/>
                  </a:cubicBezTo>
                  <a:cubicBezTo>
                    <a:pt x="4000024" y="290989"/>
                    <a:pt x="4000024" y="300514"/>
                    <a:pt x="4000024" y="310991"/>
                  </a:cubicBezTo>
                  <a:cubicBezTo>
                    <a:pt x="4000024" y="312896"/>
                    <a:pt x="4000024" y="314801"/>
                    <a:pt x="4000024" y="316706"/>
                  </a:cubicBezTo>
                  <a:cubicBezTo>
                    <a:pt x="4000024" y="319564"/>
                    <a:pt x="3999071" y="322421"/>
                    <a:pt x="3999071" y="325279"/>
                  </a:cubicBezTo>
                  <a:cubicBezTo>
                    <a:pt x="3999071" y="325279"/>
                    <a:pt x="3999071" y="326231"/>
                    <a:pt x="3999071" y="327184"/>
                  </a:cubicBezTo>
                  <a:cubicBezTo>
                    <a:pt x="3999071" y="326231"/>
                    <a:pt x="3998119" y="325279"/>
                    <a:pt x="3998119" y="324326"/>
                  </a:cubicBezTo>
                  <a:lnTo>
                    <a:pt x="3997166" y="314801"/>
                  </a:lnTo>
                  <a:lnTo>
                    <a:pt x="3996214" y="286226"/>
                  </a:lnTo>
                  <a:cubicBezTo>
                    <a:pt x="3997166" y="285274"/>
                    <a:pt x="3998119" y="284321"/>
                    <a:pt x="3999071" y="282416"/>
                  </a:cubicBezTo>
                  <a:close/>
                  <a:moveTo>
                    <a:pt x="3983831" y="405289"/>
                  </a:moveTo>
                  <a:cubicBezTo>
                    <a:pt x="3982879" y="408146"/>
                    <a:pt x="3981926" y="410051"/>
                    <a:pt x="3980021" y="412909"/>
                  </a:cubicBezTo>
                  <a:cubicBezTo>
                    <a:pt x="3980021" y="412909"/>
                    <a:pt x="3980021" y="412909"/>
                    <a:pt x="3980021" y="412909"/>
                  </a:cubicBezTo>
                  <a:cubicBezTo>
                    <a:pt x="3981926" y="407194"/>
                    <a:pt x="3981926" y="404336"/>
                    <a:pt x="3982879" y="402431"/>
                  </a:cubicBezTo>
                  <a:cubicBezTo>
                    <a:pt x="3982879" y="403384"/>
                    <a:pt x="3982879" y="404336"/>
                    <a:pt x="3983831" y="405289"/>
                  </a:cubicBezTo>
                  <a:close/>
                  <a:moveTo>
                    <a:pt x="3980974" y="395764"/>
                  </a:moveTo>
                  <a:cubicBezTo>
                    <a:pt x="3981926" y="397669"/>
                    <a:pt x="3981926" y="399574"/>
                    <a:pt x="3982879" y="401479"/>
                  </a:cubicBezTo>
                  <a:cubicBezTo>
                    <a:pt x="3982879" y="402431"/>
                    <a:pt x="3980974" y="404336"/>
                    <a:pt x="3979069" y="407194"/>
                  </a:cubicBezTo>
                  <a:cubicBezTo>
                    <a:pt x="3979069" y="407194"/>
                    <a:pt x="3979069" y="406241"/>
                    <a:pt x="3979069" y="406241"/>
                  </a:cubicBezTo>
                  <a:cubicBezTo>
                    <a:pt x="3980021" y="403384"/>
                    <a:pt x="3980021" y="399574"/>
                    <a:pt x="3980974" y="395764"/>
                  </a:cubicBezTo>
                  <a:close/>
                  <a:moveTo>
                    <a:pt x="3976211" y="378619"/>
                  </a:moveTo>
                  <a:cubicBezTo>
                    <a:pt x="3976211" y="378619"/>
                    <a:pt x="3976211" y="378619"/>
                    <a:pt x="3976211" y="378619"/>
                  </a:cubicBezTo>
                  <a:cubicBezTo>
                    <a:pt x="3976211" y="379571"/>
                    <a:pt x="3976211" y="379571"/>
                    <a:pt x="3976211" y="380524"/>
                  </a:cubicBezTo>
                  <a:cubicBezTo>
                    <a:pt x="3976211" y="379571"/>
                    <a:pt x="3976211" y="378619"/>
                    <a:pt x="3976211" y="378619"/>
                  </a:cubicBezTo>
                  <a:close/>
                  <a:moveTo>
                    <a:pt x="3948589" y="255746"/>
                  </a:moveTo>
                  <a:cubicBezTo>
                    <a:pt x="3948589" y="262414"/>
                    <a:pt x="3947636" y="270034"/>
                    <a:pt x="3946684" y="277654"/>
                  </a:cubicBezTo>
                  <a:cubicBezTo>
                    <a:pt x="3946684" y="279559"/>
                    <a:pt x="3946684" y="282416"/>
                    <a:pt x="3945731" y="285274"/>
                  </a:cubicBezTo>
                  <a:cubicBezTo>
                    <a:pt x="3944779" y="278606"/>
                    <a:pt x="3944779" y="272891"/>
                    <a:pt x="3943826" y="266224"/>
                  </a:cubicBezTo>
                  <a:cubicBezTo>
                    <a:pt x="3942874" y="257651"/>
                    <a:pt x="3940969" y="249079"/>
                    <a:pt x="3940016" y="240506"/>
                  </a:cubicBezTo>
                  <a:cubicBezTo>
                    <a:pt x="3940016" y="240506"/>
                    <a:pt x="3940016" y="240506"/>
                    <a:pt x="3940016" y="239554"/>
                  </a:cubicBezTo>
                  <a:cubicBezTo>
                    <a:pt x="3940016" y="238601"/>
                    <a:pt x="3940016" y="237649"/>
                    <a:pt x="3940016" y="236696"/>
                  </a:cubicBezTo>
                  <a:cubicBezTo>
                    <a:pt x="3940969" y="237649"/>
                    <a:pt x="3941921" y="239554"/>
                    <a:pt x="3942874" y="240506"/>
                  </a:cubicBezTo>
                  <a:cubicBezTo>
                    <a:pt x="3944779" y="243364"/>
                    <a:pt x="3945731" y="245269"/>
                    <a:pt x="3947636" y="248126"/>
                  </a:cubicBezTo>
                  <a:cubicBezTo>
                    <a:pt x="3948589" y="251936"/>
                    <a:pt x="3948589" y="253841"/>
                    <a:pt x="3948589" y="255746"/>
                  </a:cubicBezTo>
                  <a:close/>
                  <a:moveTo>
                    <a:pt x="3943826" y="205264"/>
                  </a:moveTo>
                  <a:cubicBezTo>
                    <a:pt x="3943826" y="207169"/>
                    <a:pt x="3943826" y="209074"/>
                    <a:pt x="3943826" y="210979"/>
                  </a:cubicBezTo>
                  <a:cubicBezTo>
                    <a:pt x="3943826" y="216694"/>
                    <a:pt x="3944779" y="223361"/>
                    <a:pt x="3945731" y="230981"/>
                  </a:cubicBezTo>
                  <a:cubicBezTo>
                    <a:pt x="3945731" y="232886"/>
                    <a:pt x="3945731" y="234791"/>
                    <a:pt x="3946684" y="236696"/>
                  </a:cubicBezTo>
                  <a:cubicBezTo>
                    <a:pt x="3943826" y="233839"/>
                    <a:pt x="3941921" y="230029"/>
                    <a:pt x="3939064" y="228124"/>
                  </a:cubicBezTo>
                  <a:cubicBezTo>
                    <a:pt x="3938111" y="224314"/>
                    <a:pt x="3938111" y="219551"/>
                    <a:pt x="3937159" y="215741"/>
                  </a:cubicBezTo>
                  <a:cubicBezTo>
                    <a:pt x="3940016" y="210979"/>
                    <a:pt x="3941921" y="208121"/>
                    <a:pt x="3943826" y="205264"/>
                  </a:cubicBezTo>
                  <a:close/>
                  <a:moveTo>
                    <a:pt x="3866674" y="369094"/>
                  </a:moveTo>
                  <a:cubicBezTo>
                    <a:pt x="3866674" y="369094"/>
                    <a:pt x="3866674" y="368141"/>
                    <a:pt x="3867626" y="368141"/>
                  </a:cubicBezTo>
                  <a:cubicBezTo>
                    <a:pt x="3867626" y="369094"/>
                    <a:pt x="3867626" y="370046"/>
                    <a:pt x="3867626" y="370999"/>
                  </a:cubicBezTo>
                  <a:cubicBezTo>
                    <a:pt x="3867626" y="370046"/>
                    <a:pt x="3866674" y="370046"/>
                    <a:pt x="3866674" y="369094"/>
                  </a:cubicBezTo>
                  <a:close/>
                  <a:moveTo>
                    <a:pt x="3886676" y="354806"/>
                  </a:moveTo>
                  <a:cubicBezTo>
                    <a:pt x="3885724" y="351949"/>
                    <a:pt x="3883819" y="350044"/>
                    <a:pt x="3882866" y="348139"/>
                  </a:cubicBezTo>
                  <a:cubicBezTo>
                    <a:pt x="3882866" y="345281"/>
                    <a:pt x="3881914" y="341471"/>
                    <a:pt x="3881914" y="338614"/>
                  </a:cubicBezTo>
                  <a:cubicBezTo>
                    <a:pt x="3883819" y="343376"/>
                    <a:pt x="3885724" y="349091"/>
                    <a:pt x="3886676" y="354806"/>
                  </a:cubicBezTo>
                  <a:cubicBezTo>
                    <a:pt x="3887629" y="354806"/>
                    <a:pt x="3887629" y="355759"/>
                    <a:pt x="3887629" y="356711"/>
                  </a:cubicBezTo>
                  <a:cubicBezTo>
                    <a:pt x="3887629" y="355759"/>
                    <a:pt x="3887629" y="354806"/>
                    <a:pt x="3886676" y="354806"/>
                  </a:cubicBezTo>
                  <a:close/>
                  <a:moveTo>
                    <a:pt x="3897154" y="278606"/>
                  </a:moveTo>
                  <a:cubicBezTo>
                    <a:pt x="3899059" y="275749"/>
                    <a:pt x="3900011" y="272891"/>
                    <a:pt x="3901916" y="270986"/>
                  </a:cubicBezTo>
                  <a:cubicBezTo>
                    <a:pt x="3901916" y="270986"/>
                    <a:pt x="3901916" y="270986"/>
                    <a:pt x="3901916" y="270986"/>
                  </a:cubicBezTo>
                  <a:cubicBezTo>
                    <a:pt x="3900964" y="273844"/>
                    <a:pt x="3899059" y="276701"/>
                    <a:pt x="3897154" y="278606"/>
                  </a:cubicBezTo>
                  <a:cubicBezTo>
                    <a:pt x="3898106" y="279559"/>
                    <a:pt x="3897154" y="279559"/>
                    <a:pt x="3897154" y="278606"/>
                  </a:cubicBezTo>
                  <a:close/>
                  <a:moveTo>
                    <a:pt x="3900011" y="291941"/>
                  </a:moveTo>
                  <a:cubicBezTo>
                    <a:pt x="3900011" y="290989"/>
                    <a:pt x="3900964" y="289084"/>
                    <a:pt x="3901916" y="288131"/>
                  </a:cubicBezTo>
                  <a:cubicBezTo>
                    <a:pt x="3901916" y="287179"/>
                    <a:pt x="3902869" y="287179"/>
                    <a:pt x="3902869" y="286226"/>
                  </a:cubicBezTo>
                  <a:cubicBezTo>
                    <a:pt x="3902869" y="290036"/>
                    <a:pt x="3902869" y="293846"/>
                    <a:pt x="3903821" y="297656"/>
                  </a:cubicBezTo>
                  <a:cubicBezTo>
                    <a:pt x="3903821" y="298609"/>
                    <a:pt x="3903821" y="300514"/>
                    <a:pt x="3902869" y="301466"/>
                  </a:cubicBezTo>
                  <a:cubicBezTo>
                    <a:pt x="3902869" y="300514"/>
                    <a:pt x="3902869" y="299561"/>
                    <a:pt x="3901916" y="298609"/>
                  </a:cubicBezTo>
                  <a:cubicBezTo>
                    <a:pt x="3901916" y="295751"/>
                    <a:pt x="3900964" y="293846"/>
                    <a:pt x="3900011" y="291941"/>
                  </a:cubicBezTo>
                  <a:close/>
                  <a:moveTo>
                    <a:pt x="3903821" y="431006"/>
                  </a:moveTo>
                  <a:cubicBezTo>
                    <a:pt x="3903821" y="431006"/>
                    <a:pt x="3903821" y="431959"/>
                    <a:pt x="3902869" y="431959"/>
                  </a:cubicBezTo>
                  <a:lnTo>
                    <a:pt x="3901916" y="431959"/>
                  </a:lnTo>
                  <a:cubicBezTo>
                    <a:pt x="3902869" y="430054"/>
                    <a:pt x="3902869" y="428149"/>
                    <a:pt x="3903821" y="426244"/>
                  </a:cubicBezTo>
                  <a:cubicBezTo>
                    <a:pt x="3903821" y="427196"/>
                    <a:pt x="3903821" y="427196"/>
                    <a:pt x="3904774" y="428149"/>
                  </a:cubicBezTo>
                  <a:cubicBezTo>
                    <a:pt x="3903821" y="429101"/>
                    <a:pt x="3903821" y="430054"/>
                    <a:pt x="3903821" y="431006"/>
                  </a:cubicBezTo>
                  <a:close/>
                  <a:moveTo>
                    <a:pt x="3925729" y="309086"/>
                  </a:moveTo>
                  <a:cubicBezTo>
                    <a:pt x="3923824" y="301466"/>
                    <a:pt x="3922871" y="297656"/>
                    <a:pt x="3922871" y="297656"/>
                  </a:cubicBezTo>
                  <a:cubicBezTo>
                    <a:pt x="3922871" y="297656"/>
                    <a:pt x="3922871" y="301466"/>
                    <a:pt x="3923824" y="308134"/>
                  </a:cubicBezTo>
                  <a:cubicBezTo>
                    <a:pt x="3920966" y="297656"/>
                    <a:pt x="3919061" y="291941"/>
                    <a:pt x="3919061" y="291941"/>
                  </a:cubicBezTo>
                  <a:cubicBezTo>
                    <a:pt x="3919061" y="291941"/>
                    <a:pt x="3920014" y="301466"/>
                    <a:pt x="3922871" y="317659"/>
                  </a:cubicBezTo>
                  <a:cubicBezTo>
                    <a:pt x="3922871" y="320516"/>
                    <a:pt x="3923824" y="322421"/>
                    <a:pt x="3923824" y="325279"/>
                  </a:cubicBezTo>
                  <a:cubicBezTo>
                    <a:pt x="3922871" y="328136"/>
                    <a:pt x="3922871" y="331946"/>
                    <a:pt x="3921919" y="334804"/>
                  </a:cubicBezTo>
                  <a:cubicBezTo>
                    <a:pt x="3921919" y="334804"/>
                    <a:pt x="3921919" y="335756"/>
                    <a:pt x="3921919" y="335756"/>
                  </a:cubicBezTo>
                  <a:cubicBezTo>
                    <a:pt x="3921919" y="333851"/>
                    <a:pt x="3920966" y="331946"/>
                    <a:pt x="3920966" y="330041"/>
                  </a:cubicBezTo>
                  <a:cubicBezTo>
                    <a:pt x="3919061" y="319564"/>
                    <a:pt x="3917156" y="310039"/>
                    <a:pt x="3915251" y="301466"/>
                  </a:cubicBezTo>
                  <a:cubicBezTo>
                    <a:pt x="3913346" y="293846"/>
                    <a:pt x="3912394" y="287179"/>
                    <a:pt x="3911441" y="281464"/>
                  </a:cubicBezTo>
                  <a:cubicBezTo>
                    <a:pt x="3911441" y="273844"/>
                    <a:pt x="3912394" y="268129"/>
                    <a:pt x="3912394" y="264319"/>
                  </a:cubicBezTo>
                  <a:cubicBezTo>
                    <a:pt x="3912394" y="264319"/>
                    <a:pt x="3912394" y="263366"/>
                    <a:pt x="3912394" y="263366"/>
                  </a:cubicBezTo>
                  <a:cubicBezTo>
                    <a:pt x="3914299" y="265271"/>
                    <a:pt x="3917156" y="268129"/>
                    <a:pt x="3919061" y="270986"/>
                  </a:cubicBezTo>
                  <a:cubicBezTo>
                    <a:pt x="3920966" y="272891"/>
                    <a:pt x="3922871" y="274796"/>
                    <a:pt x="3923824" y="277654"/>
                  </a:cubicBezTo>
                  <a:cubicBezTo>
                    <a:pt x="3923824" y="277654"/>
                    <a:pt x="3923824" y="280511"/>
                    <a:pt x="3924776" y="284321"/>
                  </a:cubicBezTo>
                  <a:cubicBezTo>
                    <a:pt x="3922871" y="279559"/>
                    <a:pt x="3921919" y="277654"/>
                    <a:pt x="3921919" y="277654"/>
                  </a:cubicBezTo>
                  <a:cubicBezTo>
                    <a:pt x="3921919" y="277654"/>
                    <a:pt x="3923824" y="284321"/>
                    <a:pt x="3926681" y="296704"/>
                  </a:cubicBezTo>
                  <a:cubicBezTo>
                    <a:pt x="3926681" y="298609"/>
                    <a:pt x="3927634" y="301466"/>
                    <a:pt x="3927634" y="304324"/>
                  </a:cubicBezTo>
                  <a:cubicBezTo>
                    <a:pt x="3927634" y="304324"/>
                    <a:pt x="3927634" y="304324"/>
                    <a:pt x="3927634" y="305276"/>
                  </a:cubicBezTo>
                  <a:cubicBezTo>
                    <a:pt x="3926681" y="304324"/>
                    <a:pt x="3925729" y="306229"/>
                    <a:pt x="3925729" y="309086"/>
                  </a:cubicBezTo>
                  <a:close/>
                  <a:moveTo>
                    <a:pt x="3929539" y="287179"/>
                  </a:moveTo>
                  <a:cubicBezTo>
                    <a:pt x="3929539" y="289084"/>
                    <a:pt x="3928586" y="290989"/>
                    <a:pt x="3928586" y="292894"/>
                  </a:cubicBezTo>
                  <a:cubicBezTo>
                    <a:pt x="3928586" y="291941"/>
                    <a:pt x="3927634" y="290989"/>
                    <a:pt x="3927634" y="290036"/>
                  </a:cubicBezTo>
                  <a:cubicBezTo>
                    <a:pt x="3924776" y="281464"/>
                    <a:pt x="3923824" y="275749"/>
                    <a:pt x="3923824" y="275749"/>
                  </a:cubicBezTo>
                  <a:cubicBezTo>
                    <a:pt x="3924776" y="277654"/>
                    <a:pt x="3926681" y="279559"/>
                    <a:pt x="3927634" y="281464"/>
                  </a:cubicBezTo>
                  <a:cubicBezTo>
                    <a:pt x="3928586" y="282416"/>
                    <a:pt x="3928586" y="283369"/>
                    <a:pt x="3929539" y="284321"/>
                  </a:cubicBezTo>
                  <a:cubicBezTo>
                    <a:pt x="3929539" y="284321"/>
                    <a:pt x="3929539" y="285274"/>
                    <a:pt x="3929539" y="287179"/>
                  </a:cubicBezTo>
                  <a:close/>
                  <a:moveTo>
                    <a:pt x="3926681" y="242411"/>
                  </a:moveTo>
                  <a:cubicBezTo>
                    <a:pt x="3927634" y="251936"/>
                    <a:pt x="3928586" y="261461"/>
                    <a:pt x="3928586" y="270986"/>
                  </a:cubicBezTo>
                  <a:cubicBezTo>
                    <a:pt x="3926681" y="269081"/>
                    <a:pt x="3924776" y="266224"/>
                    <a:pt x="3921919" y="265271"/>
                  </a:cubicBezTo>
                  <a:cubicBezTo>
                    <a:pt x="3919061" y="262414"/>
                    <a:pt x="3916204" y="259556"/>
                    <a:pt x="3913346" y="257651"/>
                  </a:cubicBezTo>
                  <a:cubicBezTo>
                    <a:pt x="3915251" y="253841"/>
                    <a:pt x="3916204" y="250031"/>
                    <a:pt x="3917156" y="246221"/>
                  </a:cubicBezTo>
                  <a:cubicBezTo>
                    <a:pt x="3920014" y="241459"/>
                    <a:pt x="3922871" y="236696"/>
                    <a:pt x="3925729" y="232886"/>
                  </a:cubicBezTo>
                  <a:cubicBezTo>
                    <a:pt x="3925729" y="235744"/>
                    <a:pt x="3925729" y="239554"/>
                    <a:pt x="3926681" y="242411"/>
                  </a:cubicBezTo>
                  <a:close/>
                  <a:moveTo>
                    <a:pt x="3900964" y="168116"/>
                  </a:moveTo>
                  <a:cubicBezTo>
                    <a:pt x="3905726" y="160496"/>
                    <a:pt x="3910489" y="153829"/>
                    <a:pt x="3914299" y="147161"/>
                  </a:cubicBezTo>
                  <a:cubicBezTo>
                    <a:pt x="3914299" y="150019"/>
                    <a:pt x="3915251" y="152876"/>
                    <a:pt x="3915251" y="156686"/>
                  </a:cubicBezTo>
                  <a:cubicBezTo>
                    <a:pt x="3917156" y="168116"/>
                    <a:pt x="3919061" y="181451"/>
                    <a:pt x="3920966" y="196691"/>
                  </a:cubicBezTo>
                  <a:cubicBezTo>
                    <a:pt x="3921919" y="202406"/>
                    <a:pt x="3921919" y="208121"/>
                    <a:pt x="3922871" y="213836"/>
                  </a:cubicBezTo>
                  <a:cubicBezTo>
                    <a:pt x="3920966" y="211931"/>
                    <a:pt x="3920014" y="210979"/>
                    <a:pt x="3920014" y="210979"/>
                  </a:cubicBezTo>
                  <a:cubicBezTo>
                    <a:pt x="3920014" y="210979"/>
                    <a:pt x="3920966" y="212884"/>
                    <a:pt x="3923824" y="214789"/>
                  </a:cubicBezTo>
                  <a:cubicBezTo>
                    <a:pt x="3923824" y="218599"/>
                    <a:pt x="3924776" y="222409"/>
                    <a:pt x="3924776" y="226219"/>
                  </a:cubicBezTo>
                  <a:cubicBezTo>
                    <a:pt x="3919061" y="232886"/>
                    <a:pt x="3913346" y="240506"/>
                    <a:pt x="3906679" y="249079"/>
                  </a:cubicBezTo>
                  <a:cubicBezTo>
                    <a:pt x="3905726" y="250031"/>
                    <a:pt x="3905726" y="250984"/>
                    <a:pt x="3904774" y="251936"/>
                  </a:cubicBezTo>
                  <a:cubicBezTo>
                    <a:pt x="3903821" y="251936"/>
                    <a:pt x="3903821" y="250984"/>
                    <a:pt x="3902869" y="250984"/>
                  </a:cubicBezTo>
                  <a:cubicBezTo>
                    <a:pt x="3901916" y="245269"/>
                    <a:pt x="3900964" y="242411"/>
                    <a:pt x="3900964" y="242411"/>
                  </a:cubicBezTo>
                  <a:cubicBezTo>
                    <a:pt x="3900964" y="242411"/>
                    <a:pt x="3900964" y="245269"/>
                    <a:pt x="3900964" y="249079"/>
                  </a:cubicBezTo>
                  <a:cubicBezTo>
                    <a:pt x="3900011" y="248126"/>
                    <a:pt x="3898106" y="247174"/>
                    <a:pt x="3897154" y="247174"/>
                  </a:cubicBezTo>
                  <a:cubicBezTo>
                    <a:pt x="3893344" y="245269"/>
                    <a:pt x="3891439" y="243364"/>
                    <a:pt x="3891439" y="243364"/>
                  </a:cubicBezTo>
                  <a:cubicBezTo>
                    <a:pt x="3891439" y="243364"/>
                    <a:pt x="3893344" y="245269"/>
                    <a:pt x="3896201" y="248126"/>
                  </a:cubicBezTo>
                  <a:cubicBezTo>
                    <a:pt x="3897154" y="249079"/>
                    <a:pt x="3899059" y="250984"/>
                    <a:pt x="3900964" y="251936"/>
                  </a:cubicBezTo>
                  <a:cubicBezTo>
                    <a:pt x="3900964" y="253841"/>
                    <a:pt x="3900964" y="254794"/>
                    <a:pt x="3900964" y="256699"/>
                  </a:cubicBezTo>
                  <a:cubicBezTo>
                    <a:pt x="3899059" y="259556"/>
                    <a:pt x="3896201" y="263366"/>
                    <a:pt x="3894296" y="266224"/>
                  </a:cubicBezTo>
                  <a:cubicBezTo>
                    <a:pt x="3893344" y="261461"/>
                    <a:pt x="3891439" y="255746"/>
                    <a:pt x="3890486" y="250984"/>
                  </a:cubicBezTo>
                  <a:cubicBezTo>
                    <a:pt x="3886676" y="235744"/>
                    <a:pt x="3883819" y="222409"/>
                    <a:pt x="3880009" y="210026"/>
                  </a:cubicBezTo>
                  <a:cubicBezTo>
                    <a:pt x="3880009" y="209074"/>
                    <a:pt x="3879056" y="207169"/>
                    <a:pt x="3879056" y="206216"/>
                  </a:cubicBezTo>
                  <a:cubicBezTo>
                    <a:pt x="3886676" y="191929"/>
                    <a:pt x="3894296" y="178594"/>
                    <a:pt x="3900964" y="168116"/>
                  </a:cubicBezTo>
                  <a:close/>
                  <a:moveTo>
                    <a:pt x="3873341" y="214789"/>
                  </a:moveTo>
                  <a:cubicBezTo>
                    <a:pt x="3875246" y="226219"/>
                    <a:pt x="3877151" y="238601"/>
                    <a:pt x="3879056" y="251936"/>
                  </a:cubicBezTo>
                  <a:cubicBezTo>
                    <a:pt x="3880009" y="260509"/>
                    <a:pt x="3881914" y="270034"/>
                    <a:pt x="3883819" y="280511"/>
                  </a:cubicBezTo>
                  <a:cubicBezTo>
                    <a:pt x="3883819" y="281464"/>
                    <a:pt x="3882866" y="281464"/>
                    <a:pt x="3882866" y="282416"/>
                  </a:cubicBezTo>
                  <a:cubicBezTo>
                    <a:pt x="3880009" y="273844"/>
                    <a:pt x="3878104" y="266224"/>
                    <a:pt x="3875246" y="259556"/>
                  </a:cubicBezTo>
                  <a:cubicBezTo>
                    <a:pt x="3871436" y="250031"/>
                    <a:pt x="3868579" y="241459"/>
                    <a:pt x="3865721" y="234791"/>
                  </a:cubicBezTo>
                  <a:cubicBezTo>
                    <a:pt x="3865721" y="233839"/>
                    <a:pt x="3864769" y="232886"/>
                    <a:pt x="3864769" y="231934"/>
                  </a:cubicBezTo>
                  <a:cubicBezTo>
                    <a:pt x="3867626" y="225266"/>
                    <a:pt x="3870484" y="219551"/>
                    <a:pt x="3873341" y="214789"/>
                  </a:cubicBezTo>
                  <a:close/>
                  <a:moveTo>
                    <a:pt x="3864769" y="341471"/>
                  </a:moveTo>
                  <a:cubicBezTo>
                    <a:pt x="3863816" y="342424"/>
                    <a:pt x="3863816" y="344329"/>
                    <a:pt x="3862864" y="345281"/>
                  </a:cubicBezTo>
                  <a:cubicBezTo>
                    <a:pt x="3862864" y="344329"/>
                    <a:pt x="3863816" y="343376"/>
                    <a:pt x="3864769" y="341471"/>
                  </a:cubicBezTo>
                  <a:cubicBezTo>
                    <a:pt x="3864769" y="341471"/>
                    <a:pt x="3864769" y="341471"/>
                    <a:pt x="3864769" y="341471"/>
                  </a:cubicBezTo>
                  <a:close/>
                  <a:moveTo>
                    <a:pt x="3854291" y="211931"/>
                  </a:moveTo>
                  <a:cubicBezTo>
                    <a:pt x="3854291" y="208121"/>
                    <a:pt x="3855244" y="204311"/>
                    <a:pt x="3856196" y="201454"/>
                  </a:cubicBezTo>
                  <a:cubicBezTo>
                    <a:pt x="3856196" y="206216"/>
                    <a:pt x="3856196" y="212884"/>
                    <a:pt x="3857149" y="220504"/>
                  </a:cubicBezTo>
                  <a:cubicBezTo>
                    <a:pt x="3856196" y="222409"/>
                    <a:pt x="3855244" y="224314"/>
                    <a:pt x="3854291" y="226219"/>
                  </a:cubicBezTo>
                  <a:cubicBezTo>
                    <a:pt x="3853339" y="220504"/>
                    <a:pt x="3854291" y="215741"/>
                    <a:pt x="3854291" y="211931"/>
                  </a:cubicBezTo>
                  <a:close/>
                  <a:moveTo>
                    <a:pt x="3849529" y="262414"/>
                  </a:moveTo>
                  <a:cubicBezTo>
                    <a:pt x="3849529" y="260509"/>
                    <a:pt x="3849529" y="259556"/>
                    <a:pt x="3849529" y="257651"/>
                  </a:cubicBezTo>
                  <a:cubicBezTo>
                    <a:pt x="3849529" y="257651"/>
                    <a:pt x="3849529" y="256699"/>
                    <a:pt x="3850481" y="256699"/>
                  </a:cubicBezTo>
                  <a:cubicBezTo>
                    <a:pt x="3853339" y="263366"/>
                    <a:pt x="3856196" y="270986"/>
                    <a:pt x="3859054" y="278606"/>
                  </a:cubicBezTo>
                  <a:cubicBezTo>
                    <a:pt x="3859054" y="279559"/>
                    <a:pt x="3859054" y="279559"/>
                    <a:pt x="3860006" y="280511"/>
                  </a:cubicBezTo>
                  <a:cubicBezTo>
                    <a:pt x="3860959" y="290989"/>
                    <a:pt x="3861911" y="302419"/>
                    <a:pt x="3862864" y="313849"/>
                  </a:cubicBezTo>
                  <a:cubicBezTo>
                    <a:pt x="3862864" y="313849"/>
                    <a:pt x="3862864" y="313849"/>
                    <a:pt x="3862864" y="313849"/>
                  </a:cubicBezTo>
                  <a:cubicBezTo>
                    <a:pt x="3858101" y="305276"/>
                    <a:pt x="3852386" y="298609"/>
                    <a:pt x="3847624" y="291941"/>
                  </a:cubicBezTo>
                  <a:cubicBezTo>
                    <a:pt x="3848576" y="281464"/>
                    <a:pt x="3848576" y="271939"/>
                    <a:pt x="3849529" y="262414"/>
                  </a:cubicBezTo>
                  <a:close/>
                  <a:moveTo>
                    <a:pt x="3846671" y="308134"/>
                  </a:moveTo>
                  <a:cubicBezTo>
                    <a:pt x="3849529" y="312896"/>
                    <a:pt x="3852386" y="318611"/>
                    <a:pt x="3855244" y="323374"/>
                  </a:cubicBezTo>
                  <a:cubicBezTo>
                    <a:pt x="3855244" y="324326"/>
                    <a:pt x="3856196" y="324326"/>
                    <a:pt x="3856196" y="325279"/>
                  </a:cubicBezTo>
                  <a:cubicBezTo>
                    <a:pt x="3856196" y="326231"/>
                    <a:pt x="3855244" y="326231"/>
                    <a:pt x="3855244" y="327184"/>
                  </a:cubicBezTo>
                  <a:cubicBezTo>
                    <a:pt x="3853339" y="330041"/>
                    <a:pt x="3851434" y="333851"/>
                    <a:pt x="3849529" y="336709"/>
                  </a:cubicBezTo>
                  <a:cubicBezTo>
                    <a:pt x="3848576" y="334804"/>
                    <a:pt x="3846671" y="331946"/>
                    <a:pt x="3845719" y="330041"/>
                  </a:cubicBezTo>
                  <a:cubicBezTo>
                    <a:pt x="3845719" y="323374"/>
                    <a:pt x="3846671" y="315754"/>
                    <a:pt x="3846671" y="308134"/>
                  </a:cubicBezTo>
                  <a:close/>
                  <a:moveTo>
                    <a:pt x="3843814" y="415766"/>
                  </a:moveTo>
                  <a:cubicBezTo>
                    <a:pt x="3844766" y="413861"/>
                    <a:pt x="3845719" y="411956"/>
                    <a:pt x="3846671" y="410051"/>
                  </a:cubicBezTo>
                  <a:cubicBezTo>
                    <a:pt x="3846671" y="411956"/>
                    <a:pt x="3847624" y="414814"/>
                    <a:pt x="3847624" y="416719"/>
                  </a:cubicBezTo>
                  <a:cubicBezTo>
                    <a:pt x="3847624" y="417671"/>
                    <a:pt x="3847624" y="418624"/>
                    <a:pt x="3847624" y="419576"/>
                  </a:cubicBezTo>
                  <a:cubicBezTo>
                    <a:pt x="3847624" y="420529"/>
                    <a:pt x="3846671" y="421481"/>
                    <a:pt x="3846671" y="422434"/>
                  </a:cubicBezTo>
                  <a:cubicBezTo>
                    <a:pt x="3845719" y="423386"/>
                    <a:pt x="3845719" y="425291"/>
                    <a:pt x="3844766" y="426244"/>
                  </a:cubicBezTo>
                  <a:lnTo>
                    <a:pt x="3842861" y="426244"/>
                  </a:lnTo>
                  <a:cubicBezTo>
                    <a:pt x="3843814" y="422434"/>
                    <a:pt x="3843814" y="418624"/>
                    <a:pt x="3843814" y="415766"/>
                  </a:cubicBezTo>
                  <a:close/>
                  <a:moveTo>
                    <a:pt x="3830479" y="297656"/>
                  </a:moveTo>
                  <a:cubicBezTo>
                    <a:pt x="3830479" y="298609"/>
                    <a:pt x="3830479" y="298609"/>
                    <a:pt x="3830479" y="299561"/>
                  </a:cubicBezTo>
                  <a:cubicBezTo>
                    <a:pt x="3830479" y="300514"/>
                    <a:pt x="3830479" y="300514"/>
                    <a:pt x="3830479" y="301466"/>
                  </a:cubicBezTo>
                  <a:cubicBezTo>
                    <a:pt x="3830479" y="303371"/>
                    <a:pt x="3830479" y="305276"/>
                    <a:pt x="3829526" y="307181"/>
                  </a:cubicBezTo>
                  <a:cubicBezTo>
                    <a:pt x="3828574" y="306229"/>
                    <a:pt x="3827621" y="305276"/>
                    <a:pt x="3827621" y="304324"/>
                  </a:cubicBezTo>
                  <a:cubicBezTo>
                    <a:pt x="3828574" y="301466"/>
                    <a:pt x="3829526" y="299561"/>
                    <a:pt x="3830479" y="297656"/>
                  </a:cubicBezTo>
                  <a:close/>
                  <a:moveTo>
                    <a:pt x="3826669" y="305276"/>
                  </a:moveTo>
                  <a:cubicBezTo>
                    <a:pt x="3827621" y="306229"/>
                    <a:pt x="3827621" y="308134"/>
                    <a:pt x="3828574" y="310039"/>
                  </a:cubicBezTo>
                  <a:cubicBezTo>
                    <a:pt x="3828574" y="311944"/>
                    <a:pt x="3828574" y="312896"/>
                    <a:pt x="3827621" y="314801"/>
                  </a:cubicBezTo>
                  <a:cubicBezTo>
                    <a:pt x="3826669" y="312896"/>
                    <a:pt x="3824764" y="310991"/>
                    <a:pt x="3823811" y="309086"/>
                  </a:cubicBezTo>
                  <a:cubicBezTo>
                    <a:pt x="3825716" y="307181"/>
                    <a:pt x="3825716" y="306229"/>
                    <a:pt x="3826669" y="305276"/>
                  </a:cubicBezTo>
                  <a:close/>
                  <a:moveTo>
                    <a:pt x="3820001" y="319564"/>
                  </a:moveTo>
                  <a:cubicBezTo>
                    <a:pt x="3821906" y="323374"/>
                    <a:pt x="3823811" y="328136"/>
                    <a:pt x="3826669" y="332899"/>
                  </a:cubicBezTo>
                  <a:cubicBezTo>
                    <a:pt x="3826669" y="332899"/>
                    <a:pt x="3826669" y="333851"/>
                    <a:pt x="3827621" y="333851"/>
                  </a:cubicBezTo>
                  <a:cubicBezTo>
                    <a:pt x="3827621" y="336709"/>
                    <a:pt x="3826669" y="339566"/>
                    <a:pt x="3826669" y="343376"/>
                  </a:cubicBezTo>
                  <a:cubicBezTo>
                    <a:pt x="3825716" y="354806"/>
                    <a:pt x="3825716" y="366236"/>
                    <a:pt x="3824764" y="377666"/>
                  </a:cubicBezTo>
                  <a:cubicBezTo>
                    <a:pt x="3823811" y="372904"/>
                    <a:pt x="3821906" y="368141"/>
                    <a:pt x="3820954" y="364331"/>
                  </a:cubicBezTo>
                  <a:cubicBezTo>
                    <a:pt x="3820954" y="360521"/>
                    <a:pt x="3820001" y="356711"/>
                    <a:pt x="3820001" y="352901"/>
                  </a:cubicBezTo>
                  <a:cubicBezTo>
                    <a:pt x="3820001" y="347186"/>
                    <a:pt x="3819049" y="341471"/>
                    <a:pt x="3818096" y="336709"/>
                  </a:cubicBezTo>
                  <a:cubicBezTo>
                    <a:pt x="3820001" y="333851"/>
                    <a:pt x="3821906" y="332899"/>
                    <a:pt x="3821906" y="332899"/>
                  </a:cubicBezTo>
                  <a:cubicBezTo>
                    <a:pt x="3821906" y="332899"/>
                    <a:pt x="3820954" y="333851"/>
                    <a:pt x="3818096" y="335756"/>
                  </a:cubicBezTo>
                  <a:cubicBezTo>
                    <a:pt x="3818096" y="332899"/>
                    <a:pt x="3817144" y="329089"/>
                    <a:pt x="3817144" y="326231"/>
                  </a:cubicBezTo>
                  <a:cubicBezTo>
                    <a:pt x="3818096" y="323374"/>
                    <a:pt x="3819049" y="321469"/>
                    <a:pt x="3820001" y="319564"/>
                  </a:cubicBezTo>
                  <a:close/>
                  <a:moveTo>
                    <a:pt x="3788569" y="264319"/>
                  </a:moveTo>
                  <a:cubicBezTo>
                    <a:pt x="3789521" y="266224"/>
                    <a:pt x="3791426" y="268129"/>
                    <a:pt x="3792379" y="270986"/>
                  </a:cubicBezTo>
                  <a:cubicBezTo>
                    <a:pt x="3795236" y="274796"/>
                    <a:pt x="3798094" y="280511"/>
                    <a:pt x="3800951" y="285274"/>
                  </a:cubicBezTo>
                  <a:cubicBezTo>
                    <a:pt x="3800951" y="286226"/>
                    <a:pt x="3800951" y="286226"/>
                    <a:pt x="3800951" y="287179"/>
                  </a:cubicBezTo>
                  <a:cubicBezTo>
                    <a:pt x="3800951" y="290989"/>
                    <a:pt x="3800951" y="294799"/>
                    <a:pt x="3800951" y="298609"/>
                  </a:cubicBezTo>
                  <a:cubicBezTo>
                    <a:pt x="3800951" y="299561"/>
                    <a:pt x="3800951" y="300514"/>
                    <a:pt x="3800951" y="300514"/>
                  </a:cubicBezTo>
                  <a:cubicBezTo>
                    <a:pt x="3799999" y="295751"/>
                    <a:pt x="3798094" y="291941"/>
                    <a:pt x="3797141" y="287179"/>
                  </a:cubicBezTo>
                  <a:cubicBezTo>
                    <a:pt x="3797141" y="286226"/>
                    <a:pt x="3796189" y="285274"/>
                    <a:pt x="3796189" y="285274"/>
                  </a:cubicBezTo>
                  <a:cubicBezTo>
                    <a:pt x="3796189" y="282416"/>
                    <a:pt x="3796189" y="280511"/>
                    <a:pt x="3796189" y="280511"/>
                  </a:cubicBezTo>
                  <a:cubicBezTo>
                    <a:pt x="3796189" y="280511"/>
                    <a:pt x="3796189" y="281464"/>
                    <a:pt x="3795236" y="283369"/>
                  </a:cubicBezTo>
                  <a:cubicBezTo>
                    <a:pt x="3794284" y="279559"/>
                    <a:pt x="3792379" y="275749"/>
                    <a:pt x="3791426" y="271939"/>
                  </a:cubicBezTo>
                  <a:cubicBezTo>
                    <a:pt x="3790474" y="269081"/>
                    <a:pt x="3789521" y="266224"/>
                    <a:pt x="3788569" y="264319"/>
                  </a:cubicBezTo>
                  <a:close/>
                  <a:moveTo>
                    <a:pt x="3748564" y="364331"/>
                  </a:moveTo>
                  <a:cubicBezTo>
                    <a:pt x="3748564" y="359569"/>
                    <a:pt x="3748564" y="355759"/>
                    <a:pt x="3748564" y="351949"/>
                  </a:cubicBezTo>
                  <a:cubicBezTo>
                    <a:pt x="3749516" y="353854"/>
                    <a:pt x="3749516" y="355759"/>
                    <a:pt x="3750469" y="358616"/>
                  </a:cubicBezTo>
                  <a:cubicBezTo>
                    <a:pt x="3749516" y="359569"/>
                    <a:pt x="3749516" y="361474"/>
                    <a:pt x="3748564" y="364331"/>
                  </a:cubicBezTo>
                  <a:close/>
                  <a:moveTo>
                    <a:pt x="3762851" y="399574"/>
                  </a:moveTo>
                  <a:cubicBezTo>
                    <a:pt x="3761899" y="401479"/>
                    <a:pt x="3760946" y="403384"/>
                    <a:pt x="3759994" y="405289"/>
                  </a:cubicBezTo>
                  <a:cubicBezTo>
                    <a:pt x="3759994" y="400526"/>
                    <a:pt x="3760946" y="395764"/>
                    <a:pt x="3760946" y="391954"/>
                  </a:cubicBezTo>
                  <a:cubicBezTo>
                    <a:pt x="3760946" y="391954"/>
                    <a:pt x="3760946" y="391001"/>
                    <a:pt x="3760946" y="391001"/>
                  </a:cubicBezTo>
                  <a:cubicBezTo>
                    <a:pt x="3761899" y="392906"/>
                    <a:pt x="3761899" y="394811"/>
                    <a:pt x="3762851" y="396716"/>
                  </a:cubicBezTo>
                  <a:cubicBezTo>
                    <a:pt x="3763804" y="397669"/>
                    <a:pt x="3762851" y="398621"/>
                    <a:pt x="3762851" y="399574"/>
                  </a:cubicBezTo>
                  <a:close/>
                  <a:moveTo>
                    <a:pt x="3770471" y="290036"/>
                  </a:moveTo>
                  <a:cubicBezTo>
                    <a:pt x="3772376" y="296704"/>
                    <a:pt x="3773329" y="302419"/>
                    <a:pt x="3775234" y="309086"/>
                  </a:cubicBezTo>
                  <a:cubicBezTo>
                    <a:pt x="3774281" y="306229"/>
                    <a:pt x="3773329" y="304324"/>
                    <a:pt x="3771424" y="301466"/>
                  </a:cubicBezTo>
                  <a:cubicBezTo>
                    <a:pt x="3771424" y="300514"/>
                    <a:pt x="3770471" y="300514"/>
                    <a:pt x="3770471" y="299561"/>
                  </a:cubicBezTo>
                  <a:cubicBezTo>
                    <a:pt x="3770471" y="296704"/>
                    <a:pt x="3770471" y="293846"/>
                    <a:pt x="3770471" y="290989"/>
                  </a:cubicBezTo>
                  <a:cubicBezTo>
                    <a:pt x="3770471" y="290989"/>
                    <a:pt x="3770471" y="290036"/>
                    <a:pt x="3770471" y="290036"/>
                  </a:cubicBezTo>
                  <a:close/>
                  <a:moveTo>
                    <a:pt x="3769519" y="370046"/>
                  </a:moveTo>
                  <a:cubicBezTo>
                    <a:pt x="3769519" y="370999"/>
                    <a:pt x="3769519" y="371951"/>
                    <a:pt x="3770471" y="372904"/>
                  </a:cubicBezTo>
                  <a:cubicBezTo>
                    <a:pt x="3769519" y="370999"/>
                    <a:pt x="3768566" y="369094"/>
                    <a:pt x="3767614" y="366236"/>
                  </a:cubicBezTo>
                  <a:cubicBezTo>
                    <a:pt x="3767614" y="362426"/>
                    <a:pt x="3767614" y="359569"/>
                    <a:pt x="3767614" y="359569"/>
                  </a:cubicBezTo>
                  <a:cubicBezTo>
                    <a:pt x="3767614" y="359569"/>
                    <a:pt x="3767614" y="361474"/>
                    <a:pt x="3766661" y="364331"/>
                  </a:cubicBezTo>
                  <a:cubicBezTo>
                    <a:pt x="3765709" y="363379"/>
                    <a:pt x="3765709" y="361474"/>
                    <a:pt x="3764756" y="360521"/>
                  </a:cubicBezTo>
                  <a:cubicBezTo>
                    <a:pt x="3764756" y="359569"/>
                    <a:pt x="3764756" y="358616"/>
                    <a:pt x="3764756" y="357664"/>
                  </a:cubicBezTo>
                  <a:cubicBezTo>
                    <a:pt x="3764756" y="355759"/>
                    <a:pt x="3765709" y="353854"/>
                    <a:pt x="3765709" y="351949"/>
                  </a:cubicBezTo>
                  <a:cubicBezTo>
                    <a:pt x="3767614" y="358616"/>
                    <a:pt x="3768566" y="364331"/>
                    <a:pt x="3769519" y="370046"/>
                  </a:cubicBezTo>
                  <a:close/>
                  <a:moveTo>
                    <a:pt x="3753326" y="250031"/>
                  </a:moveTo>
                  <a:cubicBezTo>
                    <a:pt x="3754279" y="245269"/>
                    <a:pt x="3754279" y="241459"/>
                    <a:pt x="3755231" y="236696"/>
                  </a:cubicBezTo>
                  <a:cubicBezTo>
                    <a:pt x="3755231" y="235744"/>
                    <a:pt x="3755231" y="233839"/>
                    <a:pt x="3756184" y="232886"/>
                  </a:cubicBezTo>
                  <a:cubicBezTo>
                    <a:pt x="3757136" y="231934"/>
                    <a:pt x="3757136" y="230981"/>
                    <a:pt x="3758089" y="230029"/>
                  </a:cubicBezTo>
                  <a:cubicBezTo>
                    <a:pt x="3759041" y="232886"/>
                    <a:pt x="3759041" y="234791"/>
                    <a:pt x="3759994" y="237649"/>
                  </a:cubicBezTo>
                  <a:cubicBezTo>
                    <a:pt x="3762851" y="250984"/>
                    <a:pt x="3766661" y="266224"/>
                    <a:pt x="3769519" y="281464"/>
                  </a:cubicBezTo>
                  <a:cubicBezTo>
                    <a:pt x="3768566" y="284321"/>
                    <a:pt x="3768566" y="287179"/>
                    <a:pt x="3767614" y="290036"/>
                  </a:cubicBezTo>
                  <a:cubicBezTo>
                    <a:pt x="3767614" y="290036"/>
                    <a:pt x="3767614" y="290036"/>
                    <a:pt x="3767614" y="290989"/>
                  </a:cubicBezTo>
                  <a:cubicBezTo>
                    <a:pt x="3762851" y="280511"/>
                    <a:pt x="3757136" y="270986"/>
                    <a:pt x="3752374" y="261461"/>
                  </a:cubicBezTo>
                  <a:cubicBezTo>
                    <a:pt x="3752374" y="258604"/>
                    <a:pt x="3752374" y="253841"/>
                    <a:pt x="3753326" y="250031"/>
                  </a:cubicBezTo>
                  <a:close/>
                  <a:moveTo>
                    <a:pt x="3748564" y="296704"/>
                  </a:moveTo>
                  <a:cubicBezTo>
                    <a:pt x="3748564" y="296704"/>
                    <a:pt x="3748564" y="296704"/>
                    <a:pt x="3748564" y="296704"/>
                  </a:cubicBezTo>
                  <a:cubicBezTo>
                    <a:pt x="3751421" y="301466"/>
                    <a:pt x="3753326" y="307181"/>
                    <a:pt x="3756184" y="313849"/>
                  </a:cubicBezTo>
                  <a:cubicBezTo>
                    <a:pt x="3756184" y="314801"/>
                    <a:pt x="3757136" y="315754"/>
                    <a:pt x="3757136" y="316706"/>
                  </a:cubicBezTo>
                  <a:cubicBezTo>
                    <a:pt x="3758089" y="318611"/>
                    <a:pt x="3758089" y="321469"/>
                    <a:pt x="3759041" y="323374"/>
                  </a:cubicBezTo>
                  <a:cubicBezTo>
                    <a:pt x="3758089" y="325279"/>
                    <a:pt x="3758089" y="328136"/>
                    <a:pt x="3757136" y="330041"/>
                  </a:cubicBezTo>
                  <a:cubicBezTo>
                    <a:pt x="3756184" y="333851"/>
                    <a:pt x="3755231" y="337661"/>
                    <a:pt x="3754279" y="341471"/>
                  </a:cubicBezTo>
                  <a:cubicBezTo>
                    <a:pt x="3753326" y="339566"/>
                    <a:pt x="3751421" y="337661"/>
                    <a:pt x="3750469" y="335756"/>
                  </a:cubicBezTo>
                  <a:cubicBezTo>
                    <a:pt x="3749516" y="333851"/>
                    <a:pt x="3748564" y="332899"/>
                    <a:pt x="3747611" y="331946"/>
                  </a:cubicBezTo>
                  <a:cubicBezTo>
                    <a:pt x="3748564" y="320516"/>
                    <a:pt x="3748564" y="308134"/>
                    <a:pt x="3748564" y="296704"/>
                  </a:cubicBezTo>
                  <a:close/>
                  <a:moveTo>
                    <a:pt x="3738086" y="273844"/>
                  </a:moveTo>
                  <a:cubicBezTo>
                    <a:pt x="3738086" y="273844"/>
                    <a:pt x="3738086" y="273844"/>
                    <a:pt x="3738086" y="273844"/>
                  </a:cubicBezTo>
                  <a:cubicBezTo>
                    <a:pt x="3738086" y="274796"/>
                    <a:pt x="3738086" y="274796"/>
                    <a:pt x="3738086" y="274796"/>
                  </a:cubicBezTo>
                  <a:cubicBezTo>
                    <a:pt x="3738086" y="273844"/>
                    <a:pt x="3738086" y="273844"/>
                    <a:pt x="3738086" y="273844"/>
                  </a:cubicBezTo>
                  <a:close/>
                  <a:moveTo>
                    <a:pt x="3689509" y="326231"/>
                  </a:moveTo>
                  <a:cubicBezTo>
                    <a:pt x="3688556" y="328136"/>
                    <a:pt x="3687604" y="330041"/>
                    <a:pt x="3686651" y="331946"/>
                  </a:cubicBezTo>
                  <a:cubicBezTo>
                    <a:pt x="3686651" y="331946"/>
                    <a:pt x="3686651" y="330994"/>
                    <a:pt x="3685699" y="330994"/>
                  </a:cubicBezTo>
                  <a:cubicBezTo>
                    <a:pt x="3685699" y="328136"/>
                    <a:pt x="3685699" y="325279"/>
                    <a:pt x="3685699" y="322421"/>
                  </a:cubicBezTo>
                  <a:cubicBezTo>
                    <a:pt x="3685699" y="319564"/>
                    <a:pt x="3685699" y="316706"/>
                    <a:pt x="3685699" y="313849"/>
                  </a:cubicBezTo>
                  <a:cubicBezTo>
                    <a:pt x="3686651" y="316706"/>
                    <a:pt x="3688556" y="320516"/>
                    <a:pt x="3689509" y="325279"/>
                  </a:cubicBezTo>
                  <a:cubicBezTo>
                    <a:pt x="3689509" y="326231"/>
                    <a:pt x="3689509" y="326231"/>
                    <a:pt x="3689509" y="326231"/>
                  </a:cubicBezTo>
                  <a:close/>
                  <a:moveTo>
                    <a:pt x="3716179" y="211931"/>
                  </a:moveTo>
                  <a:cubicBezTo>
                    <a:pt x="3718084" y="214789"/>
                    <a:pt x="3719036" y="218599"/>
                    <a:pt x="3720941" y="221456"/>
                  </a:cubicBezTo>
                  <a:cubicBezTo>
                    <a:pt x="3719989" y="224314"/>
                    <a:pt x="3719989" y="227171"/>
                    <a:pt x="3719036" y="230029"/>
                  </a:cubicBezTo>
                  <a:cubicBezTo>
                    <a:pt x="3719036" y="230981"/>
                    <a:pt x="3719036" y="232886"/>
                    <a:pt x="3718084" y="233839"/>
                  </a:cubicBezTo>
                  <a:cubicBezTo>
                    <a:pt x="3715226" y="230029"/>
                    <a:pt x="3713321" y="228124"/>
                    <a:pt x="3713321" y="228124"/>
                  </a:cubicBezTo>
                  <a:cubicBezTo>
                    <a:pt x="3713321" y="228124"/>
                    <a:pt x="3715226" y="230981"/>
                    <a:pt x="3717131" y="235744"/>
                  </a:cubicBezTo>
                  <a:cubicBezTo>
                    <a:pt x="3716179" y="241459"/>
                    <a:pt x="3715226" y="247174"/>
                    <a:pt x="3714274" y="253841"/>
                  </a:cubicBezTo>
                  <a:cubicBezTo>
                    <a:pt x="3714274" y="252889"/>
                    <a:pt x="3714274" y="251936"/>
                    <a:pt x="3714274" y="250984"/>
                  </a:cubicBezTo>
                  <a:cubicBezTo>
                    <a:pt x="3714274" y="246221"/>
                    <a:pt x="3713321" y="242411"/>
                    <a:pt x="3713321" y="238601"/>
                  </a:cubicBezTo>
                  <a:cubicBezTo>
                    <a:pt x="3713321" y="234791"/>
                    <a:pt x="3713321" y="230981"/>
                    <a:pt x="3713321" y="227171"/>
                  </a:cubicBezTo>
                  <a:cubicBezTo>
                    <a:pt x="3713321" y="219551"/>
                    <a:pt x="3712369" y="213836"/>
                    <a:pt x="3712369" y="208121"/>
                  </a:cubicBezTo>
                  <a:cubicBezTo>
                    <a:pt x="3712369" y="207169"/>
                    <a:pt x="3712369" y="206216"/>
                    <a:pt x="3712369" y="205264"/>
                  </a:cubicBezTo>
                  <a:cubicBezTo>
                    <a:pt x="3713321" y="207169"/>
                    <a:pt x="3714274" y="209074"/>
                    <a:pt x="3716179" y="211931"/>
                  </a:cubicBezTo>
                  <a:close/>
                  <a:moveTo>
                    <a:pt x="3679984" y="236696"/>
                  </a:moveTo>
                  <a:cubicBezTo>
                    <a:pt x="3681889" y="222409"/>
                    <a:pt x="3683794" y="209074"/>
                    <a:pt x="3684746" y="196691"/>
                  </a:cubicBezTo>
                  <a:cubicBezTo>
                    <a:pt x="3685699" y="185261"/>
                    <a:pt x="3687604" y="174784"/>
                    <a:pt x="3687604" y="166211"/>
                  </a:cubicBezTo>
                  <a:cubicBezTo>
                    <a:pt x="3687604" y="161449"/>
                    <a:pt x="3688556" y="157639"/>
                    <a:pt x="3688556" y="154781"/>
                  </a:cubicBezTo>
                  <a:cubicBezTo>
                    <a:pt x="3690461" y="159544"/>
                    <a:pt x="3694271" y="168116"/>
                    <a:pt x="3699034" y="178594"/>
                  </a:cubicBezTo>
                  <a:cubicBezTo>
                    <a:pt x="3701891" y="184309"/>
                    <a:pt x="3704749" y="191929"/>
                    <a:pt x="3708559" y="199549"/>
                  </a:cubicBezTo>
                  <a:cubicBezTo>
                    <a:pt x="3708559" y="201454"/>
                    <a:pt x="3707606" y="204311"/>
                    <a:pt x="3707606" y="207169"/>
                  </a:cubicBezTo>
                  <a:cubicBezTo>
                    <a:pt x="3706654" y="211931"/>
                    <a:pt x="3705701" y="218599"/>
                    <a:pt x="3704749" y="226219"/>
                  </a:cubicBezTo>
                  <a:cubicBezTo>
                    <a:pt x="3703796" y="230029"/>
                    <a:pt x="3703796" y="233839"/>
                    <a:pt x="3702844" y="237649"/>
                  </a:cubicBezTo>
                  <a:cubicBezTo>
                    <a:pt x="3702844" y="241459"/>
                    <a:pt x="3701891" y="246221"/>
                    <a:pt x="3701891" y="250984"/>
                  </a:cubicBezTo>
                  <a:cubicBezTo>
                    <a:pt x="3700939" y="259556"/>
                    <a:pt x="3700939" y="270034"/>
                    <a:pt x="3700939" y="280511"/>
                  </a:cubicBezTo>
                  <a:cubicBezTo>
                    <a:pt x="3700939" y="287179"/>
                    <a:pt x="3700939" y="293846"/>
                    <a:pt x="3700939" y="300514"/>
                  </a:cubicBezTo>
                  <a:cubicBezTo>
                    <a:pt x="3699034" y="293846"/>
                    <a:pt x="3697129" y="290036"/>
                    <a:pt x="3697129" y="290036"/>
                  </a:cubicBezTo>
                  <a:cubicBezTo>
                    <a:pt x="3697129" y="290036"/>
                    <a:pt x="3698081" y="296704"/>
                    <a:pt x="3699034" y="308134"/>
                  </a:cubicBezTo>
                  <a:cubicBezTo>
                    <a:pt x="3696176" y="312896"/>
                    <a:pt x="3693319" y="317659"/>
                    <a:pt x="3690461" y="322421"/>
                  </a:cubicBezTo>
                  <a:cubicBezTo>
                    <a:pt x="3687604" y="317659"/>
                    <a:pt x="3685699" y="313849"/>
                    <a:pt x="3683794" y="310991"/>
                  </a:cubicBezTo>
                  <a:cubicBezTo>
                    <a:pt x="3683794" y="305276"/>
                    <a:pt x="3683794" y="302419"/>
                    <a:pt x="3683794" y="302419"/>
                  </a:cubicBezTo>
                  <a:cubicBezTo>
                    <a:pt x="3683794" y="302419"/>
                    <a:pt x="3683794" y="304324"/>
                    <a:pt x="3682841" y="308134"/>
                  </a:cubicBezTo>
                  <a:cubicBezTo>
                    <a:pt x="3680936" y="304324"/>
                    <a:pt x="3679031" y="302419"/>
                    <a:pt x="3679031" y="302419"/>
                  </a:cubicBezTo>
                  <a:cubicBezTo>
                    <a:pt x="3679031" y="302419"/>
                    <a:pt x="3679984" y="305276"/>
                    <a:pt x="3681889" y="310991"/>
                  </a:cubicBezTo>
                  <a:cubicBezTo>
                    <a:pt x="3680936" y="313849"/>
                    <a:pt x="3680936" y="318611"/>
                    <a:pt x="3679984" y="323374"/>
                  </a:cubicBezTo>
                  <a:cubicBezTo>
                    <a:pt x="3677126" y="317659"/>
                    <a:pt x="3675221" y="311944"/>
                    <a:pt x="3672364" y="307181"/>
                  </a:cubicBezTo>
                  <a:cubicBezTo>
                    <a:pt x="3674269" y="300514"/>
                    <a:pt x="3676174" y="294799"/>
                    <a:pt x="3677126" y="289084"/>
                  </a:cubicBezTo>
                  <a:cubicBezTo>
                    <a:pt x="3679031" y="283369"/>
                    <a:pt x="3680936" y="277654"/>
                    <a:pt x="3681889" y="272891"/>
                  </a:cubicBezTo>
                  <a:cubicBezTo>
                    <a:pt x="3683794" y="268129"/>
                    <a:pt x="3685699" y="264319"/>
                    <a:pt x="3686651" y="260509"/>
                  </a:cubicBezTo>
                  <a:cubicBezTo>
                    <a:pt x="3690461" y="253841"/>
                    <a:pt x="3692366" y="250031"/>
                    <a:pt x="3692366" y="250031"/>
                  </a:cubicBezTo>
                  <a:cubicBezTo>
                    <a:pt x="3692366" y="250031"/>
                    <a:pt x="3689509" y="252889"/>
                    <a:pt x="3683794" y="258604"/>
                  </a:cubicBezTo>
                  <a:cubicBezTo>
                    <a:pt x="3680936" y="261461"/>
                    <a:pt x="3678079" y="265271"/>
                    <a:pt x="3675221" y="270034"/>
                  </a:cubicBezTo>
                  <a:cubicBezTo>
                    <a:pt x="3674269" y="271939"/>
                    <a:pt x="3673316" y="273844"/>
                    <a:pt x="3671411" y="275749"/>
                  </a:cubicBezTo>
                  <a:cubicBezTo>
                    <a:pt x="3677126" y="261461"/>
                    <a:pt x="3679031" y="248126"/>
                    <a:pt x="3679984" y="236696"/>
                  </a:cubicBezTo>
                  <a:close/>
                  <a:moveTo>
                    <a:pt x="3678079" y="342424"/>
                  </a:moveTo>
                  <a:cubicBezTo>
                    <a:pt x="3678079" y="344329"/>
                    <a:pt x="3677126" y="346234"/>
                    <a:pt x="3677126" y="349091"/>
                  </a:cubicBezTo>
                  <a:cubicBezTo>
                    <a:pt x="3677126" y="347186"/>
                    <a:pt x="3676174" y="345281"/>
                    <a:pt x="3676174" y="343376"/>
                  </a:cubicBezTo>
                  <a:cubicBezTo>
                    <a:pt x="3675221" y="340519"/>
                    <a:pt x="3675221" y="337661"/>
                    <a:pt x="3674269" y="335756"/>
                  </a:cubicBezTo>
                  <a:cubicBezTo>
                    <a:pt x="3675221" y="337661"/>
                    <a:pt x="3676174" y="340519"/>
                    <a:pt x="3678079" y="342424"/>
                  </a:cubicBezTo>
                  <a:close/>
                  <a:moveTo>
                    <a:pt x="3664744" y="355759"/>
                  </a:moveTo>
                  <a:cubicBezTo>
                    <a:pt x="3664744" y="357664"/>
                    <a:pt x="3664744" y="360521"/>
                    <a:pt x="3664744" y="362426"/>
                  </a:cubicBezTo>
                  <a:cubicBezTo>
                    <a:pt x="3664744" y="365284"/>
                    <a:pt x="3663791" y="368141"/>
                    <a:pt x="3663791" y="371951"/>
                  </a:cubicBezTo>
                  <a:cubicBezTo>
                    <a:pt x="3663791" y="371951"/>
                    <a:pt x="3663791" y="371951"/>
                    <a:pt x="3663791" y="371951"/>
                  </a:cubicBezTo>
                  <a:cubicBezTo>
                    <a:pt x="3663791" y="370046"/>
                    <a:pt x="3662839" y="368141"/>
                    <a:pt x="3662839" y="367189"/>
                  </a:cubicBezTo>
                  <a:cubicBezTo>
                    <a:pt x="3662839" y="367189"/>
                    <a:pt x="3662839" y="367189"/>
                    <a:pt x="3662839" y="366236"/>
                  </a:cubicBezTo>
                  <a:cubicBezTo>
                    <a:pt x="3663791" y="363379"/>
                    <a:pt x="3664744" y="359569"/>
                    <a:pt x="3664744" y="355759"/>
                  </a:cubicBezTo>
                  <a:close/>
                  <a:moveTo>
                    <a:pt x="3603784" y="369094"/>
                  </a:moveTo>
                  <a:cubicBezTo>
                    <a:pt x="3603784" y="367189"/>
                    <a:pt x="3602831" y="365284"/>
                    <a:pt x="3602831" y="363379"/>
                  </a:cubicBezTo>
                  <a:cubicBezTo>
                    <a:pt x="3603784" y="359569"/>
                    <a:pt x="3604736" y="355759"/>
                    <a:pt x="3605689" y="352901"/>
                  </a:cubicBezTo>
                  <a:cubicBezTo>
                    <a:pt x="3605689" y="351949"/>
                    <a:pt x="3606641" y="350996"/>
                    <a:pt x="3606641" y="350044"/>
                  </a:cubicBezTo>
                  <a:cubicBezTo>
                    <a:pt x="3606641" y="350996"/>
                    <a:pt x="3607594" y="351949"/>
                    <a:pt x="3607594" y="352901"/>
                  </a:cubicBezTo>
                  <a:lnTo>
                    <a:pt x="3607594" y="353854"/>
                  </a:lnTo>
                  <a:cubicBezTo>
                    <a:pt x="3605689" y="358616"/>
                    <a:pt x="3604736" y="364331"/>
                    <a:pt x="3603784" y="369094"/>
                  </a:cubicBezTo>
                  <a:close/>
                  <a:moveTo>
                    <a:pt x="3612356" y="329089"/>
                  </a:moveTo>
                  <a:cubicBezTo>
                    <a:pt x="3612356" y="329089"/>
                    <a:pt x="3611404" y="328136"/>
                    <a:pt x="3611404" y="327184"/>
                  </a:cubicBezTo>
                  <a:cubicBezTo>
                    <a:pt x="3611404" y="325279"/>
                    <a:pt x="3611404" y="323374"/>
                    <a:pt x="3610451" y="321469"/>
                  </a:cubicBezTo>
                  <a:cubicBezTo>
                    <a:pt x="3611404" y="322421"/>
                    <a:pt x="3612356" y="323374"/>
                    <a:pt x="3613309" y="324326"/>
                  </a:cubicBezTo>
                  <a:cubicBezTo>
                    <a:pt x="3613309" y="326231"/>
                    <a:pt x="3612356" y="327184"/>
                    <a:pt x="3612356" y="329089"/>
                  </a:cubicBezTo>
                  <a:close/>
                  <a:moveTo>
                    <a:pt x="3633311" y="366236"/>
                  </a:moveTo>
                  <a:cubicBezTo>
                    <a:pt x="3632359" y="363379"/>
                    <a:pt x="3630454" y="361474"/>
                    <a:pt x="3629501" y="358616"/>
                  </a:cubicBezTo>
                  <a:cubicBezTo>
                    <a:pt x="3629501" y="357664"/>
                    <a:pt x="3629501" y="355759"/>
                    <a:pt x="3629501" y="354806"/>
                  </a:cubicBezTo>
                  <a:cubicBezTo>
                    <a:pt x="3631406" y="357664"/>
                    <a:pt x="3632359" y="361474"/>
                    <a:pt x="3633311" y="366236"/>
                  </a:cubicBezTo>
                  <a:cubicBezTo>
                    <a:pt x="3633311" y="366236"/>
                    <a:pt x="3634264" y="366236"/>
                    <a:pt x="3633311" y="366236"/>
                  </a:cubicBezTo>
                  <a:cubicBezTo>
                    <a:pt x="3634264" y="366236"/>
                    <a:pt x="3633311" y="366236"/>
                    <a:pt x="3633311" y="366236"/>
                  </a:cubicBezTo>
                  <a:close/>
                  <a:moveTo>
                    <a:pt x="3632359" y="331946"/>
                  </a:moveTo>
                  <a:cubicBezTo>
                    <a:pt x="3633311" y="336709"/>
                    <a:pt x="3634264" y="342424"/>
                    <a:pt x="3635216" y="348139"/>
                  </a:cubicBezTo>
                  <a:cubicBezTo>
                    <a:pt x="3634264" y="346234"/>
                    <a:pt x="3632359" y="343376"/>
                    <a:pt x="3631406" y="341471"/>
                  </a:cubicBezTo>
                  <a:cubicBezTo>
                    <a:pt x="3631406" y="337661"/>
                    <a:pt x="3631406" y="334804"/>
                    <a:pt x="3632359" y="331946"/>
                  </a:cubicBezTo>
                  <a:close/>
                  <a:moveTo>
                    <a:pt x="3618071" y="270034"/>
                  </a:moveTo>
                  <a:cubicBezTo>
                    <a:pt x="3621881" y="261461"/>
                    <a:pt x="3624739" y="252889"/>
                    <a:pt x="3628549" y="246221"/>
                  </a:cubicBezTo>
                  <a:cubicBezTo>
                    <a:pt x="3629501" y="244316"/>
                    <a:pt x="3629501" y="243364"/>
                    <a:pt x="3630454" y="242411"/>
                  </a:cubicBezTo>
                  <a:cubicBezTo>
                    <a:pt x="3629501" y="249079"/>
                    <a:pt x="3627596" y="256699"/>
                    <a:pt x="3625691" y="265271"/>
                  </a:cubicBezTo>
                  <a:cubicBezTo>
                    <a:pt x="3623786" y="267176"/>
                    <a:pt x="3620929" y="269081"/>
                    <a:pt x="3618071" y="271939"/>
                  </a:cubicBezTo>
                  <a:cubicBezTo>
                    <a:pt x="3618071" y="270986"/>
                    <a:pt x="3618071" y="270034"/>
                    <a:pt x="3618071" y="270034"/>
                  </a:cubicBezTo>
                  <a:close/>
                  <a:moveTo>
                    <a:pt x="3601879" y="310039"/>
                  </a:moveTo>
                  <a:cubicBezTo>
                    <a:pt x="3603784" y="306229"/>
                    <a:pt x="3604736" y="302419"/>
                    <a:pt x="3606641" y="298609"/>
                  </a:cubicBezTo>
                  <a:cubicBezTo>
                    <a:pt x="3609499" y="291941"/>
                    <a:pt x="3612356" y="285274"/>
                    <a:pt x="3615214" y="278606"/>
                  </a:cubicBezTo>
                  <a:cubicBezTo>
                    <a:pt x="3617119" y="276701"/>
                    <a:pt x="3619024" y="273844"/>
                    <a:pt x="3619976" y="271939"/>
                  </a:cubicBezTo>
                  <a:cubicBezTo>
                    <a:pt x="3621881" y="270034"/>
                    <a:pt x="3623786" y="268129"/>
                    <a:pt x="3625691" y="266224"/>
                  </a:cubicBezTo>
                  <a:cubicBezTo>
                    <a:pt x="3625691" y="268129"/>
                    <a:pt x="3624739" y="269081"/>
                    <a:pt x="3624739" y="270986"/>
                  </a:cubicBezTo>
                  <a:cubicBezTo>
                    <a:pt x="3621881" y="282416"/>
                    <a:pt x="3619976" y="295751"/>
                    <a:pt x="3617119" y="309086"/>
                  </a:cubicBezTo>
                  <a:cubicBezTo>
                    <a:pt x="3616166" y="312896"/>
                    <a:pt x="3615214" y="317659"/>
                    <a:pt x="3614261" y="322421"/>
                  </a:cubicBezTo>
                  <a:cubicBezTo>
                    <a:pt x="3613309" y="321469"/>
                    <a:pt x="3612356" y="320516"/>
                    <a:pt x="3611404" y="320516"/>
                  </a:cubicBezTo>
                  <a:cubicBezTo>
                    <a:pt x="3610451" y="312896"/>
                    <a:pt x="3610451" y="306229"/>
                    <a:pt x="3609499" y="298609"/>
                  </a:cubicBezTo>
                  <a:cubicBezTo>
                    <a:pt x="3609499" y="305276"/>
                    <a:pt x="3608546" y="311944"/>
                    <a:pt x="3608546" y="318611"/>
                  </a:cubicBezTo>
                  <a:cubicBezTo>
                    <a:pt x="3607594" y="318611"/>
                    <a:pt x="3606641" y="317659"/>
                    <a:pt x="3606641" y="317659"/>
                  </a:cubicBezTo>
                  <a:cubicBezTo>
                    <a:pt x="3607594" y="318611"/>
                    <a:pt x="3608546" y="318611"/>
                    <a:pt x="3608546" y="319564"/>
                  </a:cubicBezTo>
                  <a:cubicBezTo>
                    <a:pt x="3608546" y="320516"/>
                    <a:pt x="3608546" y="321469"/>
                    <a:pt x="3608546" y="322421"/>
                  </a:cubicBezTo>
                  <a:cubicBezTo>
                    <a:pt x="3606641" y="318611"/>
                    <a:pt x="3604736" y="315754"/>
                    <a:pt x="3602831" y="312896"/>
                  </a:cubicBezTo>
                  <a:cubicBezTo>
                    <a:pt x="3601879" y="310991"/>
                    <a:pt x="3601879" y="310039"/>
                    <a:pt x="3601879" y="310039"/>
                  </a:cubicBezTo>
                  <a:close/>
                  <a:moveTo>
                    <a:pt x="3600926" y="335756"/>
                  </a:moveTo>
                  <a:cubicBezTo>
                    <a:pt x="3601879" y="339566"/>
                    <a:pt x="3603784" y="342424"/>
                    <a:pt x="3604736" y="346234"/>
                  </a:cubicBezTo>
                  <a:cubicBezTo>
                    <a:pt x="3603784" y="348139"/>
                    <a:pt x="3602831" y="350044"/>
                    <a:pt x="3601879" y="351949"/>
                  </a:cubicBezTo>
                  <a:cubicBezTo>
                    <a:pt x="3601879" y="351949"/>
                    <a:pt x="3601879" y="352901"/>
                    <a:pt x="3600926" y="352901"/>
                  </a:cubicBezTo>
                  <a:cubicBezTo>
                    <a:pt x="3600926" y="350044"/>
                    <a:pt x="3599974" y="348139"/>
                    <a:pt x="3599974" y="345281"/>
                  </a:cubicBezTo>
                  <a:cubicBezTo>
                    <a:pt x="3599974" y="342424"/>
                    <a:pt x="3600926" y="338614"/>
                    <a:pt x="3600926" y="335756"/>
                  </a:cubicBezTo>
                  <a:close/>
                  <a:moveTo>
                    <a:pt x="3556159" y="342424"/>
                  </a:moveTo>
                  <a:cubicBezTo>
                    <a:pt x="3556159" y="335756"/>
                    <a:pt x="3557111" y="330041"/>
                    <a:pt x="3557111" y="324326"/>
                  </a:cubicBezTo>
                  <a:cubicBezTo>
                    <a:pt x="3557111" y="325279"/>
                    <a:pt x="3558064" y="327184"/>
                    <a:pt x="3558064" y="328136"/>
                  </a:cubicBezTo>
                  <a:cubicBezTo>
                    <a:pt x="3558064" y="330041"/>
                    <a:pt x="3559016" y="331946"/>
                    <a:pt x="3559016" y="333851"/>
                  </a:cubicBezTo>
                  <a:cubicBezTo>
                    <a:pt x="3559016" y="333851"/>
                    <a:pt x="3559016" y="334804"/>
                    <a:pt x="3559016" y="334804"/>
                  </a:cubicBezTo>
                  <a:cubicBezTo>
                    <a:pt x="3558064" y="337661"/>
                    <a:pt x="3557111" y="339566"/>
                    <a:pt x="3556159" y="342424"/>
                  </a:cubicBezTo>
                  <a:close/>
                  <a:moveTo>
                    <a:pt x="3559969" y="279559"/>
                  </a:moveTo>
                  <a:cubicBezTo>
                    <a:pt x="3559016" y="277654"/>
                    <a:pt x="3559016" y="276701"/>
                    <a:pt x="3559016" y="274796"/>
                  </a:cubicBezTo>
                  <a:cubicBezTo>
                    <a:pt x="3559969" y="275749"/>
                    <a:pt x="3560921" y="275749"/>
                    <a:pt x="3561874" y="276701"/>
                  </a:cubicBezTo>
                  <a:cubicBezTo>
                    <a:pt x="3563779" y="277654"/>
                    <a:pt x="3564731" y="278606"/>
                    <a:pt x="3566636" y="280511"/>
                  </a:cubicBezTo>
                  <a:cubicBezTo>
                    <a:pt x="3565684" y="282416"/>
                    <a:pt x="3563779" y="284321"/>
                    <a:pt x="3562826" y="287179"/>
                  </a:cubicBezTo>
                  <a:cubicBezTo>
                    <a:pt x="3561874" y="285274"/>
                    <a:pt x="3560921" y="282416"/>
                    <a:pt x="3559969" y="279559"/>
                  </a:cubicBezTo>
                  <a:close/>
                  <a:moveTo>
                    <a:pt x="3571399" y="287179"/>
                  </a:moveTo>
                  <a:cubicBezTo>
                    <a:pt x="3571399" y="294799"/>
                    <a:pt x="3571399" y="303371"/>
                    <a:pt x="3571399" y="311944"/>
                  </a:cubicBezTo>
                  <a:cubicBezTo>
                    <a:pt x="3570446" y="312896"/>
                    <a:pt x="3570446" y="313849"/>
                    <a:pt x="3569494" y="314801"/>
                  </a:cubicBezTo>
                  <a:cubicBezTo>
                    <a:pt x="3567589" y="307181"/>
                    <a:pt x="3565684" y="299561"/>
                    <a:pt x="3562826" y="292894"/>
                  </a:cubicBezTo>
                  <a:cubicBezTo>
                    <a:pt x="3563779" y="289084"/>
                    <a:pt x="3565684" y="285274"/>
                    <a:pt x="3566636" y="282416"/>
                  </a:cubicBezTo>
                  <a:cubicBezTo>
                    <a:pt x="3568541" y="283369"/>
                    <a:pt x="3570446" y="284321"/>
                    <a:pt x="3571399" y="287179"/>
                  </a:cubicBezTo>
                  <a:cubicBezTo>
                    <a:pt x="3571399" y="286226"/>
                    <a:pt x="3571399" y="286226"/>
                    <a:pt x="3571399" y="287179"/>
                  </a:cubicBezTo>
                  <a:close/>
                  <a:moveTo>
                    <a:pt x="3571399" y="281464"/>
                  </a:moveTo>
                  <a:cubicBezTo>
                    <a:pt x="3570446" y="280511"/>
                    <a:pt x="3569494" y="280511"/>
                    <a:pt x="3568541" y="279559"/>
                  </a:cubicBezTo>
                  <a:cubicBezTo>
                    <a:pt x="3568541" y="279559"/>
                    <a:pt x="3568541" y="279559"/>
                    <a:pt x="3568541" y="279559"/>
                  </a:cubicBezTo>
                  <a:cubicBezTo>
                    <a:pt x="3570446" y="276701"/>
                    <a:pt x="3571399" y="274796"/>
                    <a:pt x="3571399" y="273844"/>
                  </a:cubicBezTo>
                  <a:cubicBezTo>
                    <a:pt x="3571399" y="276701"/>
                    <a:pt x="3571399" y="279559"/>
                    <a:pt x="3571399" y="281464"/>
                  </a:cubicBezTo>
                  <a:close/>
                  <a:moveTo>
                    <a:pt x="3567589" y="250031"/>
                  </a:moveTo>
                  <a:cubicBezTo>
                    <a:pt x="3568541" y="254794"/>
                    <a:pt x="3569494" y="260509"/>
                    <a:pt x="3570446" y="265271"/>
                  </a:cubicBezTo>
                  <a:cubicBezTo>
                    <a:pt x="3570446" y="267176"/>
                    <a:pt x="3571399" y="270034"/>
                    <a:pt x="3571399" y="271939"/>
                  </a:cubicBezTo>
                  <a:cubicBezTo>
                    <a:pt x="3571399" y="271939"/>
                    <a:pt x="3571399" y="272891"/>
                    <a:pt x="3571399" y="272891"/>
                  </a:cubicBezTo>
                  <a:cubicBezTo>
                    <a:pt x="3571399" y="272891"/>
                    <a:pt x="3569494" y="274796"/>
                    <a:pt x="3567589" y="277654"/>
                  </a:cubicBezTo>
                  <a:cubicBezTo>
                    <a:pt x="3567589" y="277654"/>
                    <a:pt x="3567589" y="277654"/>
                    <a:pt x="3567589" y="277654"/>
                  </a:cubicBezTo>
                  <a:cubicBezTo>
                    <a:pt x="3565684" y="276701"/>
                    <a:pt x="3563779" y="274796"/>
                    <a:pt x="3561874" y="274796"/>
                  </a:cubicBezTo>
                  <a:cubicBezTo>
                    <a:pt x="3559969" y="273844"/>
                    <a:pt x="3559016" y="273844"/>
                    <a:pt x="3558064" y="272891"/>
                  </a:cubicBezTo>
                  <a:cubicBezTo>
                    <a:pt x="3557111" y="269081"/>
                    <a:pt x="3555206" y="264319"/>
                    <a:pt x="3554254" y="260509"/>
                  </a:cubicBezTo>
                  <a:cubicBezTo>
                    <a:pt x="3555206" y="259556"/>
                    <a:pt x="3555206" y="258604"/>
                    <a:pt x="3556159" y="257651"/>
                  </a:cubicBezTo>
                  <a:cubicBezTo>
                    <a:pt x="3559969" y="251936"/>
                    <a:pt x="3562826" y="247174"/>
                    <a:pt x="3566636" y="243364"/>
                  </a:cubicBezTo>
                  <a:cubicBezTo>
                    <a:pt x="3567589" y="246221"/>
                    <a:pt x="3567589" y="248126"/>
                    <a:pt x="3567589" y="250031"/>
                  </a:cubicBezTo>
                  <a:close/>
                  <a:moveTo>
                    <a:pt x="3561874" y="229076"/>
                  </a:moveTo>
                  <a:cubicBezTo>
                    <a:pt x="3561874" y="228124"/>
                    <a:pt x="3562826" y="228124"/>
                    <a:pt x="3562826" y="227171"/>
                  </a:cubicBezTo>
                  <a:cubicBezTo>
                    <a:pt x="3563779" y="230029"/>
                    <a:pt x="3563779" y="232886"/>
                    <a:pt x="3564731" y="235744"/>
                  </a:cubicBezTo>
                  <a:cubicBezTo>
                    <a:pt x="3564731" y="236696"/>
                    <a:pt x="3564731" y="237649"/>
                    <a:pt x="3565684" y="238601"/>
                  </a:cubicBezTo>
                  <a:cubicBezTo>
                    <a:pt x="3561874" y="241459"/>
                    <a:pt x="3557111" y="246221"/>
                    <a:pt x="3552349" y="251936"/>
                  </a:cubicBezTo>
                  <a:cubicBezTo>
                    <a:pt x="3552349" y="250031"/>
                    <a:pt x="3551396" y="248126"/>
                    <a:pt x="3551396" y="247174"/>
                  </a:cubicBezTo>
                  <a:cubicBezTo>
                    <a:pt x="3555206" y="241459"/>
                    <a:pt x="3558064" y="234791"/>
                    <a:pt x="3561874" y="229076"/>
                  </a:cubicBezTo>
                  <a:close/>
                  <a:moveTo>
                    <a:pt x="3551396" y="293846"/>
                  </a:moveTo>
                  <a:cubicBezTo>
                    <a:pt x="3552349" y="298609"/>
                    <a:pt x="3553301" y="303371"/>
                    <a:pt x="3554254" y="307181"/>
                  </a:cubicBezTo>
                  <a:cubicBezTo>
                    <a:pt x="3553301" y="311944"/>
                    <a:pt x="3551396" y="315754"/>
                    <a:pt x="3550444" y="321469"/>
                  </a:cubicBezTo>
                  <a:cubicBezTo>
                    <a:pt x="3549491" y="325279"/>
                    <a:pt x="3548539" y="329089"/>
                    <a:pt x="3547586" y="333851"/>
                  </a:cubicBezTo>
                  <a:cubicBezTo>
                    <a:pt x="3547586" y="332899"/>
                    <a:pt x="3546634" y="332899"/>
                    <a:pt x="3546634" y="331946"/>
                  </a:cubicBezTo>
                  <a:cubicBezTo>
                    <a:pt x="3545681" y="330041"/>
                    <a:pt x="3544729" y="329089"/>
                    <a:pt x="3543776" y="327184"/>
                  </a:cubicBezTo>
                  <a:cubicBezTo>
                    <a:pt x="3544729" y="319564"/>
                    <a:pt x="3544729" y="312896"/>
                    <a:pt x="3544729" y="306229"/>
                  </a:cubicBezTo>
                  <a:cubicBezTo>
                    <a:pt x="3545681" y="299561"/>
                    <a:pt x="3546634" y="292894"/>
                    <a:pt x="3547586" y="286226"/>
                  </a:cubicBezTo>
                  <a:cubicBezTo>
                    <a:pt x="3547586" y="283369"/>
                    <a:pt x="3548539" y="279559"/>
                    <a:pt x="3548539" y="276701"/>
                  </a:cubicBezTo>
                  <a:cubicBezTo>
                    <a:pt x="3548539" y="282416"/>
                    <a:pt x="3550444" y="288131"/>
                    <a:pt x="3551396" y="293846"/>
                  </a:cubicBezTo>
                  <a:close/>
                  <a:moveTo>
                    <a:pt x="3543776" y="191929"/>
                  </a:moveTo>
                  <a:cubicBezTo>
                    <a:pt x="3545681" y="187166"/>
                    <a:pt x="3547586" y="183356"/>
                    <a:pt x="3549491" y="180499"/>
                  </a:cubicBezTo>
                  <a:cubicBezTo>
                    <a:pt x="3549491" y="181451"/>
                    <a:pt x="3549491" y="183356"/>
                    <a:pt x="3548539" y="185261"/>
                  </a:cubicBezTo>
                  <a:cubicBezTo>
                    <a:pt x="3547586" y="192881"/>
                    <a:pt x="3546634" y="201454"/>
                    <a:pt x="3544729" y="211931"/>
                  </a:cubicBezTo>
                  <a:cubicBezTo>
                    <a:pt x="3544729" y="213836"/>
                    <a:pt x="3543776" y="215741"/>
                    <a:pt x="3543776" y="217646"/>
                  </a:cubicBezTo>
                  <a:cubicBezTo>
                    <a:pt x="3541871" y="210026"/>
                    <a:pt x="3539966" y="204311"/>
                    <a:pt x="3539014" y="200501"/>
                  </a:cubicBezTo>
                  <a:cubicBezTo>
                    <a:pt x="3540919" y="196691"/>
                    <a:pt x="3541871" y="194786"/>
                    <a:pt x="3543776" y="191929"/>
                  </a:cubicBezTo>
                  <a:close/>
                  <a:moveTo>
                    <a:pt x="3530441" y="217646"/>
                  </a:moveTo>
                  <a:cubicBezTo>
                    <a:pt x="3533299" y="211931"/>
                    <a:pt x="3536156" y="206216"/>
                    <a:pt x="3539014" y="201454"/>
                  </a:cubicBezTo>
                  <a:cubicBezTo>
                    <a:pt x="3539014" y="205264"/>
                    <a:pt x="3539966" y="210979"/>
                    <a:pt x="3540919" y="217646"/>
                  </a:cubicBezTo>
                  <a:cubicBezTo>
                    <a:pt x="3540919" y="221456"/>
                    <a:pt x="3541871" y="226219"/>
                    <a:pt x="3542824" y="231934"/>
                  </a:cubicBezTo>
                  <a:cubicBezTo>
                    <a:pt x="3541871" y="234791"/>
                    <a:pt x="3541871" y="237649"/>
                    <a:pt x="3540919" y="240506"/>
                  </a:cubicBezTo>
                  <a:cubicBezTo>
                    <a:pt x="3537109" y="246221"/>
                    <a:pt x="3532346" y="252889"/>
                    <a:pt x="3528536" y="259556"/>
                  </a:cubicBezTo>
                  <a:cubicBezTo>
                    <a:pt x="3528536" y="258604"/>
                    <a:pt x="3528536" y="257651"/>
                    <a:pt x="3528536" y="257651"/>
                  </a:cubicBezTo>
                  <a:cubicBezTo>
                    <a:pt x="3528536" y="251936"/>
                    <a:pt x="3528536" y="246221"/>
                    <a:pt x="3527584" y="240506"/>
                  </a:cubicBezTo>
                  <a:cubicBezTo>
                    <a:pt x="3527584" y="236696"/>
                    <a:pt x="3526631" y="232886"/>
                    <a:pt x="3526631" y="229076"/>
                  </a:cubicBezTo>
                  <a:cubicBezTo>
                    <a:pt x="3527584" y="224314"/>
                    <a:pt x="3528536" y="220504"/>
                    <a:pt x="3530441" y="217646"/>
                  </a:cubicBezTo>
                  <a:close/>
                  <a:moveTo>
                    <a:pt x="3490436" y="321469"/>
                  </a:moveTo>
                  <a:cubicBezTo>
                    <a:pt x="3490436" y="320516"/>
                    <a:pt x="3490436" y="318611"/>
                    <a:pt x="3490436" y="317659"/>
                  </a:cubicBezTo>
                  <a:cubicBezTo>
                    <a:pt x="3490436" y="318611"/>
                    <a:pt x="3491389" y="319564"/>
                    <a:pt x="3491389" y="319564"/>
                  </a:cubicBezTo>
                  <a:cubicBezTo>
                    <a:pt x="3491389" y="320516"/>
                    <a:pt x="3491389" y="320516"/>
                    <a:pt x="3490436" y="321469"/>
                  </a:cubicBezTo>
                  <a:close/>
                  <a:moveTo>
                    <a:pt x="3514249" y="250984"/>
                  </a:moveTo>
                  <a:cubicBezTo>
                    <a:pt x="3515201" y="249079"/>
                    <a:pt x="3516154" y="247174"/>
                    <a:pt x="3516154" y="246221"/>
                  </a:cubicBezTo>
                  <a:cubicBezTo>
                    <a:pt x="3516154" y="250031"/>
                    <a:pt x="3516154" y="253841"/>
                    <a:pt x="3515201" y="257651"/>
                  </a:cubicBezTo>
                  <a:cubicBezTo>
                    <a:pt x="3515201" y="261461"/>
                    <a:pt x="3514249" y="266224"/>
                    <a:pt x="3514249" y="270986"/>
                  </a:cubicBezTo>
                  <a:cubicBezTo>
                    <a:pt x="3513296" y="267176"/>
                    <a:pt x="3511391" y="263366"/>
                    <a:pt x="3509486" y="259556"/>
                  </a:cubicBezTo>
                  <a:cubicBezTo>
                    <a:pt x="3512344" y="255746"/>
                    <a:pt x="3513296" y="252889"/>
                    <a:pt x="3514249" y="250984"/>
                  </a:cubicBezTo>
                  <a:close/>
                  <a:moveTo>
                    <a:pt x="3504724" y="271939"/>
                  </a:moveTo>
                  <a:cubicBezTo>
                    <a:pt x="3504724" y="272891"/>
                    <a:pt x="3505676" y="273844"/>
                    <a:pt x="3505676" y="274796"/>
                  </a:cubicBezTo>
                  <a:cubicBezTo>
                    <a:pt x="3506629" y="279559"/>
                    <a:pt x="3508534" y="283369"/>
                    <a:pt x="3509486" y="288131"/>
                  </a:cubicBezTo>
                  <a:cubicBezTo>
                    <a:pt x="3508534" y="290036"/>
                    <a:pt x="3507581" y="291941"/>
                    <a:pt x="3505676" y="293846"/>
                  </a:cubicBezTo>
                  <a:cubicBezTo>
                    <a:pt x="3505676" y="290036"/>
                    <a:pt x="3504724" y="286226"/>
                    <a:pt x="3504724" y="282416"/>
                  </a:cubicBezTo>
                  <a:cubicBezTo>
                    <a:pt x="3504724" y="279559"/>
                    <a:pt x="3504724" y="275749"/>
                    <a:pt x="3504724" y="271939"/>
                  </a:cubicBezTo>
                  <a:cubicBezTo>
                    <a:pt x="3504724" y="272891"/>
                    <a:pt x="3504724" y="272891"/>
                    <a:pt x="3504724" y="271939"/>
                  </a:cubicBezTo>
                  <a:close/>
                  <a:moveTo>
                    <a:pt x="3501866" y="398621"/>
                  </a:moveTo>
                  <a:cubicBezTo>
                    <a:pt x="3499961" y="389096"/>
                    <a:pt x="3497104" y="380524"/>
                    <a:pt x="3495199" y="371951"/>
                  </a:cubicBezTo>
                  <a:cubicBezTo>
                    <a:pt x="3495199" y="370999"/>
                    <a:pt x="3494246" y="370046"/>
                    <a:pt x="3494246" y="369094"/>
                  </a:cubicBezTo>
                  <a:cubicBezTo>
                    <a:pt x="3496151" y="365284"/>
                    <a:pt x="3498056" y="361474"/>
                    <a:pt x="3499961" y="357664"/>
                  </a:cubicBezTo>
                  <a:cubicBezTo>
                    <a:pt x="3500914" y="370999"/>
                    <a:pt x="3500914" y="384334"/>
                    <a:pt x="3501866" y="398621"/>
                  </a:cubicBezTo>
                  <a:close/>
                  <a:moveTo>
                    <a:pt x="3496151" y="290036"/>
                  </a:moveTo>
                  <a:cubicBezTo>
                    <a:pt x="3497104" y="288131"/>
                    <a:pt x="3498056" y="286226"/>
                    <a:pt x="3499009" y="284321"/>
                  </a:cubicBezTo>
                  <a:cubicBezTo>
                    <a:pt x="3499009" y="288131"/>
                    <a:pt x="3499009" y="291941"/>
                    <a:pt x="3499009" y="295751"/>
                  </a:cubicBezTo>
                  <a:cubicBezTo>
                    <a:pt x="3498056" y="293846"/>
                    <a:pt x="3497104" y="291941"/>
                    <a:pt x="3496151" y="290036"/>
                  </a:cubicBezTo>
                  <a:close/>
                  <a:moveTo>
                    <a:pt x="3496151" y="252889"/>
                  </a:moveTo>
                  <a:cubicBezTo>
                    <a:pt x="3496151" y="250984"/>
                    <a:pt x="3496151" y="249079"/>
                    <a:pt x="3496151" y="247174"/>
                  </a:cubicBezTo>
                  <a:cubicBezTo>
                    <a:pt x="3497104" y="250031"/>
                    <a:pt x="3498056" y="252889"/>
                    <a:pt x="3499009" y="254794"/>
                  </a:cubicBezTo>
                  <a:cubicBezTo>
                    <a:pt x="3498056" y="256699"/>
                    <a:pt x="3496151" y="258604"/>
                    <a:pt x="3495199" y="261461"/>
                  </a:cubicBezTo>
                  <a:cubicBezTo>
                    <a:pt x="3495199" y="258604"/>
                    <a:pt x="3496151" y="255746"/>
                    <a:pt x="3496151" y="252889"/>
                  </a:cubicBezTo>
                  <a:close/>
                  <a:moveTo>
                    <a:pt x="3481864" y="205264"/>
                  </a:moveTo>
                  <a:cubicBezTo>
                    <a:pt x="3484721" y="212884"/>
                    <a:pt x="3488531" y="220504"/>
                    <a:pt x="3491389" y="230029"/>
                  </a:cubicBezTo>
                  <a:cubicBezTo>
                    <a:pt x="3492341" y="233839"/>
                    <a:pt x="3494246" y="238601"/>
                    <a:pt x="3495199" y="243364"/>
                  </a:cubicBezTo>
                  <a:cubicBezTo>
                    <a:pt x="3494246" y="245269"/>
                    <a:pt x="3493294" y="248126"/>
                    <a:pt x="3492341" y="251936"/>
                  </a:cubicBezTo>
                  <a:cubicBezTo>
                    <a:pt x="3491389" y="256699"/>
                    <a:pt x="3489484" y="261461"/>
                    <a:pt x="3487579" y="268129"/>
                  </a:cubicBezTo>
                  <a:cubicBezTo>
                    <a:pt x="3487579" y="269081"/>
                    <a:pt x="3487579" y="269081"/>
                    <a:pt x="3486626" y="270034"/>
                  </a:cubicBezTo>
                  <a:cubicBezTo>
                    <a:pt x="3484721" y="265271"/>
                    <a:pt x="3481864" y="260509"/>
                    <a:pt x="3479959" y="255746"/>
                  </a:cubicBezTo>
                  <a:cubicBezTo>
                    <a:pt x="3479959" y="245269"/>
                    <a:pt x="3479959" y="235744"/>
                    <a:pt x="3479959" y="228124"/>
                  </a:cubicBezTo>
                  <a:cubicBezTo>
                    <a:pt x="3479959" y="221456"/>
                    <a:pt x="3479959" y="216694"/>
                    <a:pt x="3479959" y="213836"/>
                  </a:cubicBezTo>
                  <a:cubicBezTo>
                    <a:pt x="3480911" y="211931"/>
                    <a:pt x="3480911" y="208121"/>
                    <a:pt x="3481864" y="205264"/>
                  </a:cubicBezTo>
                  <a:close/>
                  <a:moveTo>
                    <a:pt x="3473291" y="241459"/>
                  </a:moveTo>
                  <a:cubicBezTo>
                    <a:pt x="3474244" y="239554"/>
                    <a:pt x="3474244" y="236696"/>
                    <a:pt x="3475196" y="234791"/>
                  </a:cubicBezTo>
                  <a:cubicBezTo>
                    <a:pt x="3474244" y="236696"/>
                    <a:pt x="3474244" y="239554"/>
                    <a:pt x="3473291" y="241459"/>
                  </a:cubicBezTo>
                  <a:cubicBezTo>
                    <a:pt x="3473291" y="242411"/>
                    <a:pt x="3473291" y="241459"/>
                    <a:pt x="3473291" y="241459"/>
                  </a:cubicBezTo>
                  <a:cubicBezTo>
                    <a:pt x="3473291" y="241459"/>
                    <a:pt x="3473291" y="241459"/>
                    <a:pt x="3473291" y="241459"/>
                  </a:cubicBezTo>
                  <a:close/>
                  <a:moveTo>
                    <a:pt x="3468529" y="260509"/>
                  </a:moveTo>
                  <a:cubicBezTo>
                    <a:pt x="3468529" y="261461"/>
                    <a:pt x="3469481" y="262414"/>
                    <a:pt x="3469481" y="263366"/>
                  </a:cubicBezTo>
                  <a:cubicBezTo>
                    <a:pt x="3469481" y="266224"/>
                    <a:pt x="3468529" y="268129"/>
                    <a:pt x="3468529" y="270986"/>
                  </a:cubicBezTo>
                  <a:cubicBezTo>
                    <a:pt x="3467576" y="279559"/>
                    <a:pt x="3466624" y="290036"/>
                    <a:pt x="3465671" y="300514"/>
                  </a:cubicBezTo>
                  <a:cubicBezTo>
                    <a:pt x="3464719" y="306229"/>
                    <a:pt x="3464719" y="311944"/>
                    <a:pt x="3464719" y="318611"/>
                  </a:cubicBezTo>
                  <a:cubicBezTo>
                    <a:pt x="3464719" y="319564"/>
                    <a:pt x="3463766" y="320516"/>
                    <a:pt x="3463766" y="321469"/>
                  </a:cubicBezTo>
                  <a:cubicBezTo>
                    <a:pt x="3462814" y="316706"/>
                    <a:pt x="3460909" y="311944"/>
                    <a:pt x="3459956" y="307181"/>
                  </a:cubicBezTo>
                  <a:cubicBezTo>
                    <a:pt x="3459956" y="307181"/>
                    <a:pt x="3459956" y="306229"/>
                    <a:pt x="3459956" y="306229"/>
                  </a:cubicBezTo>
                  <a:cubicBezTo>
                    <a:pt x="3459956" y="304324"/>
                    <a:pt x="3460909" y="302419"/>
                    <a:pt x="3460909" y="300514"/>
                  </a:cubicBezTo>
                  <a:cubicBezTo>
                    <a:pt x="3463766" y="287179"/>
                    <a:pt x="3466624" y="273844"/>
                    <a:pt x="3468529" y="260509"/>
                  </a:cubicBezTo>
                  <a:close/>
                  <a:moveTo>
                    <a:pt x="3451384" y="237649"/>
                  </a:moveTo>
                  <a:cubicBezTo>
                    <a:pt x="3451384" y="231934"/>
                    <a:pt x="3451384" y="227171"/>
                    <a:pt x="3451384" y="221456"/>
                  </a:cubicBezTo>
                  <a:cubicBezTo>
                    <a:pt x="3451384" y="221456"/>
                    <a:pt x="3451384" y="221456"/>
                    <a:pt x="3451384" y="222409"/>
                  </a:cubicBezTo>
                  <a:cubicBezTo>
                    <a:pt x="3453289" y="227171"/>
                    <a:pt x="3456146" y="231934"/>
                    <a:pt x="3458051" y="237649"/>
                  </a:cubicBezTo>
                  <a:cubicBezTo>
                    <a:pt x="3458051" y="237649"/>
                    <a:pt x="3458051" y="238601"/>
                    <a:pt x="3458051" y="238601"/>
                  </a:cubicBezTo>
                  <a:cubicBezTo>
                    <a:pt x="3455194" y="248126"/>
                    <a:pt x="3452336" y="257651"/>
                    <a:pt x="3450431" y="267176"/>
                  </a:cubicBezTo>
                  <a:cubicBezTo>
                    <a:pt x="3450431" y="267176"/>
                    <a:pt x="3450431" y="267176"/>
                    <a:pt x="3450431" y="267176"/>
                  </a:cubicBezTo>
                  <a:cubicBezTo>
                    <a:pt x="3451384" y="256699"/>
                    <a:pt x="3451384" y="247174"/>
                    <a:pt x="3451384" y="237649"/>
                  </a:cubicBezTo>
                  <a:close/>
                  <a:moveTo>
                    <a:pt x="3405664" y="273844"/>
                  </a:moveTo>
                  <a:cubicBezTo>
                    <a:pt x="3406616" y="268129"/>
                    <a:pt x="3406616" y="263366"/>
                    <a:pt x="3406616" y="258604"/>
                  </a:cubicBezTo>
                  <a:cubicBezTo>
                    <a:pt x="3406616" y="253841"/>
                    <a:pt x="3406616" y="249079"/>
                    <a:pt x="3406616" y="245269"/>
                  </a:cubicBezTo>
                  <a:cubicBezTo>
                    <a:pt x="3406616" y="247174"/>
                    <a:pt x="3407569" y="251936"/>
                    <a:pt x="3409474" y="259556"/>
                  </a:cubicBezTo>
                  <a:cubicBezTo>
                    <a:pt x="3409474" y="264319"/>
                    <a:pt x="3407569" y="269081"/>
                    <a:pt x="3405664" y="273844"/>
                  </a:cubicBezTo>
                  <a:close/>
                  <a:moveTo>
                    <a:pt x="3416141" y="335756"/>
                  </a:moveTo>
                  <a:cubicBezTo>
                    <a:pt x="3416141" y="341471"/>
                    <a:pt x="3416141" y="347186"/>
                    <a:pt x="3416141" y="353854"/>
                  </a:cubicBezTo>
                  <a:cubicBezTo>
                    <a:pt x="3416141" y="351949"/>
                    <a:pt x="3415189" y="350044"/>
                    <a:pt x="3415189" y="348139"/>
                  </a:cubicBezTo>
                  <a:cubicBezTo>
                    <a:pt x="3414236" y="340519"/>
                    <a:pt x="3414236" y="333851"/>
                    <a:pt x="3413284" y="328136"/>
                  </a:cubicBezTo>
                  <a:cubicBezTo>
                    <a:pt x="3413284" y="328136"/>
                    <a:pt x="3413284" y="328136"/>
                    <a:pt x="3413284" y="328136"/>
                  </a:cubicBezTo>
                  <a:cubicBezTo>
                    <a:pt x="3414236" y="325279"/>
                    <a:pt x="3415189" y="323374"/>
                    <a:pt x="3417094" y="320516"/>
                  </a:cubicBezTo>
                  <a:cubicBezTo>
                    <a:pt x="3417094" y="324326"/>
                    <a:pt x="3417094" y="329089"/>
                    <a:pt x="3416141" y="335756"/>
                  </a:cubicBezTo>
                  <a:close/>
                  <a:moveTo>
                    <a:pt x="3421856" y="320516"/>
                  </a:moveTo>
                  <a:cubicBezTo>
                    <a:pt x="3420904" y="324326"/>
                    <a:pt x="3420904" y="329089"/>
                    <a:pt x="3419951" y="332899"/>
                  </a:cubicBezTo>
                  <a:cubicBezTo>
                    <a:pt x="3418999" y="326231"/>
                    <a:pt x="3418999" y="320516"/>
                    <a:pt x="3418046" y="316706"/>
                  </a:cubicBezTo>
                  <a:cubicBezTo>
                    <a:pt x="3418999" y="314801"/>
                    <a:pt x="3419951" y="312896"/>
                    <a:pt x="3420904" y="310991"/>
                  </a:cubicBezTo>
                  <a:cubicBezTo>
                    <a:pt x="3420904" y="310039"/>
                    <a:pt x="3421856" y="309086"/>
                    <a:pt x="3421856" y="308134"/>
                  </a:cubicBezTo>
                  <a:cubicBezTo>
                    <a:pt x="3421856" y="310039"/>
                    <a:pt x="3422809" y="310991"/>
                    <a:pt x="3422809" y="312896"/>
                  </a:cubicBezTo>
                  <a:cubicBezTo>
                    <a:pt x="3422809" y="314801"/>
                    <a:pt x="3422809" y="317659"/>
                    <a:pt x="3421856" y="320516"/>
                  </a:cubicBezTo>
                  <a:close/>
                  <a:moveTo>
                    <a:pt x="3410426" y="139541"/>
                  </a:moveTo>
                  <a:cubicBezTo>
                    <a:pt x="3413284" y="145256"/>
                    <a:pt x="3417094" y="151924"/>
                    <a:pt x="3421856" y="161449"/>
                  </a:cubicBezTo>
                  <a:cubicBezTo>
                    <a:pt x="3424714" y="167164"/>
                    <a:pt x="3428524" y="173831"/>
                    <a:pt x="3433286" y="181451"/>
                  </a:cubicBezTo>
                  <a:cubicBezTo>
                    <a:pt x="3431381" y="187166"/>
                    <a:pt x="3430429" y="192881"/>
                    <a:pt x="3428524" y="198596"/>
                  </a:cubicBezTo>
                  <a:cubicBezTo>
                    <a:pt x="3427571" y="202406"/>
                    <a:pt x="3426619" y="206216"/>
                    <a:pt x="3425666" y="210026"/>
                  </a:cubicBezTo>
                  <a:cubicBezTo>
                    <a:pt x="3424714" y="205264"/>
                    <a:pt x="3423761" y="200501"/>
                    <a:pt x="3422809" y="195739"/>
                  </a:cubicBezTo>
                  <a:cubicBezTo>
                    <a:pt x="3419951" y="183356"/>
                    <a:pt x="3417094" y="171926"/>
                    <a:pt x="3415189" y="163354"/>
                  </a:cubicBezTo>
                  <a:cubicBezTo>
                    <a:pt x="3413284" y="154781"/>
                    <a:pt x="3411379" y="148114"/>
                    <a:pt x="3410426" y="143351"/>
                  </a:cubicBezTo>
                  <a:cubicBezTo>
                    <a:pt x="3409474" y="141446"/>
                    <a:pt x="3410426" y="140494"/>
                    <a:pt x="3410426" y="139541"/>
                  </a:cubicBezTo>
                  <a:close/>
                  <a:moveTo>
                    <a:pt x="3408521" y="136684"/>
                  </a:move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lose/>
                  <a:moveTo>
                    <a:pt x="3395186" y="266224"/>
                  </a:moveTo>
                  <a:cubicBezTo>
                    <a:pt x="3396139" y="251936"/>
                    <a:pt x="3396139" y="239554"/>
                    <a:pt x="3396139" y="227171"/>
                  </a:cubicBezTo>
                  <a:cubicBezTo>
                    <a:pt x="3396139" y="222409"/>
                    <a:pt x="3396139" y="217646"/>
                    <a:pt x="3396139" y="212884"/>
                  </a:cubicBezTo>
                  <a:cubicBezTo>
                    <a:pt x="3397091" y="210026"/>
                    <a:pt x="3398044" y="207169"/>
                    <a:pt x="3398996" y="204311"/>
                  </a:cubicBezTo>
                  <a:cubicBezTo>
                    <a:pt x="3398044" y="206216"/>
                    <a:pt x="3397091" y="208121"/>
                    <a:pt x="3396139" y="210026"/>
                  </a:cubicBezTo>
                  <a:cubicBezTo>
                    <a:pt x="3396139" y="207169"/>
                    <a:pt x="3396139" y="204311"/>
                    <a:pt x="3396139" y="202406"/>
                  </a:cubicBezTo>
                  <a:cubicBezTo>
                    <a:pt x="3397091" y="199549"/>
                    <a:pt x="3397091" y="197644"/>
                    <a:pt x="3398044" y="194786"/>
                  </a:cubicBezTo>
                  <a:cubicBezTo>
                    <a:pt x="3401854" y="178594"/>
                    <a:pt x="3405664" y="162401"/>
                    <a:pt x="3408521" y="145256"/>
                  </a:cubicBezTo>
                  <a:cubicBezTo>
                    <a:pt x="3408521" y="150019"/>
                    <a:pt x="3409474" y="155734"/>
                    <a:pt x="3410426" y="162401"/>
                  </a:cubicBezTo>
                  <a:cubicBezTo>
                    <a:pt x="3411379" y="171926"/>
                    <a:pt x="3412331" y="182404"/>
                    <a:pt x="3414236" y="195739"/>
                  </a:cubicBezTo>
                  <a:cubicBezTo>
                    <a:pt x="3415189" y="202406"/>
                    <a:pt x="3416141" y="209074"/>
                    <a:pt x="3417094" y="215741"/>
                  </a:cubicBezTo>
                  <a:cubicBezTo>
                    <a:pt x="3418046" y="220504"/>
                    <a:pt x="3418999" y="224314"/>
                    <a:pt x="3419951" y="229076"/>
                  </a:cubicBezTo>
                  <a:cubicBezTo>
                    <a:pt x="3418999" y="230981"/>
                    <a:pt x="3418999" y="232886"/>
                    <a:pt x="3418046" y="233839"/>
                  </a:cubicBezTo>
                  <a:cubicBezTo>
                    <a:pt x="3416141" y="240506"/>
                    <a:pt x="3414236" y="247174"/>
                    <a:pt x="3411379" y="253841"/>
                  </a:cubicBezTo>
                  <a:cubicBezTo>
                    <a:pt x="3408521" y="248126"/>
                    <a:pt x="3407569" y="245269"/>
                    <a:pt x="3407569" y="244316"/>
                  </a:cubicBezTo>
                  <a:cubicBezTo>
                    <a:pt x="3407569" y="242411"/>
                    <a:pt x="3407569" y="241459"/>
                    <a:pt x="3407569" y="239554"/>
                  </a:cubicBezTo>
                  <a:cubicBezTo>
                    <a:pt x="3407569" y="230029"/>
                    <a:pt x="3407569" y="224314"/>
                    <a:pt x="3407569" y="224314"/>
                  </a:cubicBezTo>
                  <a:cubicBezTo>
                    <a:pt x="3407569" y="224314"/>
                    <a:pt x="3405664" y="230029"/>
                    <a:pt x="3403759" y="239554"/>
                  </a:cubicBezTo>
                  <a:cubicBezTo>
                    <a:pt x="3402806" y="244316"/>
                    <a:pt x="3400901" y="250031"/>
                    <a:pt x="3399949" y="256699"/>
                  </a:cubicBezTo>
                  <a:cubicBezTo>
                    <a:pt x="3398996" y="262414"/>
                    <a:pt x="3397091" y="269081"/>
                    <a:pt x="3395186" y="275749"/>
                  </a:cubicBezTo>
                  <a:cubicBezTo>
                    <a:pt x="3395186" y="273844"/>
                    <a:pt x="3395186" y="270034"/>
                    <a:pt x="3395186" y="266224"/>
                  </a:cubicBezTo>
                  <a:close/>
                  <a:moveTo>
                    <a:pt x="3363754" y="252889"/>
                  </a:moveTo>
                  <a:cubicBezTo>
                    <a:pt x="3364706" y="256699"/>
                    <a:pt x="3365659" y="260509"/>
                    <a:pt x="3365659" y="264319"/>
                  </a:cubicBezTo>
                  <a:cubicBezTo>
                    <a:pt x="3364706" y="266224"/>
                    <a:pt x="3363754" y="267176"/>
                    <a:pt x="3363754" y="269081"/>
                  </a:cubicBezTo>
                  <a:cubicBezTo>
                    <a:pt x="3363754" y="262414"/>
                    <a:pt x="3363754" y="257651"/>
                    <a:pt x="3363754" y="252889"/>
                  </a:cubicBezTo>
                  <a:close/>
                  <a:moveTo>
                    <a:pt x="3321844" y="351949"/>
                  </a:moveTo>
                  <a:cubicBezTo>
                    <a:pt x="3321844" y="349091"/>
                    <a:pt x="3322796" y="345281"/>
                    <a:pt x="3322796" y="342424"/>
                  </a:cubicBezTo>
                  <a:cubicBezTo>
                    <a:pt x="3322796" y="344329"/>
                    <a:pt x="3323749" y="346234"/>
                    <a:pt x="3323749" y="347186"/>
                  </a:cubicBezTo>
                  <a:cubicBezTo>
                    <a:pt x="3323749" y="349091"/>
                    <a:pt x="3322796" y="350044"/>
                    <a:pt x="3321844" y="351949"/>
                  </a:cubicBezTo>
                  <a:close/>
                  <a:moveTo>
                    <a:pt x="3340894" y="273844"/>
                  </a:moveTo>
                  <a:cubicBezTo>
                    <a:pt x="3342799" y="282416"/>
                    <a:pt x="3345656" y="290036"/>
                    <a:pt x="3347561" y="298609"/>
                  </a:cubicBezTo>
                  <a:cubicBezTo>
                    <a:pt x="3346609" y="300514"/>
                    <a:pt x="3345656" y="302419"/>
                    <a:pt x="3344704" y="304324"/>
                  </a:cubicBezTo>
                  <a:cubicBezTo>
                    <a:pt x="3342799" y="299561"/>
                    <a:pt x="3340894" y="295751"/>
                    <a:pt x="3338989" y="290989"/>
                  </a:cubicBezTo>
                  <a:cubicBezTo>
                    <a:pt x="3338036" y="276701"/>
                    <a:pt x="3336131" y="263366"/>
                    <a:pt x="3335179" y="251936"/>
                  </a:cubicBezTo>
                  <a:cubicBezTo>
                    <a:pt x="3337084" y="259556"/>
                    <a:pt x="3338989" y="266224"/>
                    <a:pt x="3340894" y="273844"/>
                  </a:cubicBezTo>
                  <a:close/>
                  <a:moveTo>
                    <a:pt x="3330416" y="376714"/>
                  </a:moveTo>
                  <a:cubicBezTo>
                    <a:pt x="3330416" y="377666"/>
                    <a:pt x="3330416" y="378619"/>
                    <a:pt x="3331369" y="379571"/>
                  </a:cubicBezTo>
                  <a:cubicBezTo>
                    <a:pt x="3330416" y="380524"/>
                    <a:pt x="3330416" y="382429"/>
                    <a:pt x="3329464" y="384334"/>
                  </a:cubicBezTo>
                  <a:cubicBezTo>
                    <a:pt x="3329464" y="383381"/>
                    <a:pt x="3328511" y="382429"/>
                    <a:pt x="3328511" y="381476"/>
                  </a:cubicBezTo>
                  <a:cubicBezTo>
                    <a:pt x="3328511" y="379571"/>
                    <a:pt x="3329464" y="378619"/>
                    <a:pt x="3330416" y="376714"/>
                  </a:cubicBezTo>
                  <a:close/>
                  <a:moveTo>
                    <a:pt x="3329464" y="202406"/>
                  </a:moveTo>
                  <a:cubicBezTo>
                    <a:pt x="3329464" y="203359"/>
                    <a:pt x="3329464" y="205264"/>
                    <a:pt x="3329464" y="207169"/>
                  </a:cubicBezTo>
                  <a:cubicBezTo>
                    <a:pt x="3329464" y="206216"/>
                    <a:pt x="3329464" y="206216"/>
                    <a:pt x="3328511" y="205264"/>
                  </a:cubicBezTo>
                  <a:cubicBezTo>
                    <a:pt x="3329464" y="204311"/>
                    <a:pt x="3329464" y="203359"/>
                    <a:pt x="3329464" y="202406"/>
                  </a:cubicBezTo>
                  <a:close/>
                  <a:moveTo>
                    <a:pt x="3326606" y="302419"/>
                  </a:moveTo>
                  <a:cubicBezTo>
                    <a:pt x="3327559" y="305276"/>
                    <a:pt x="3328511" y="307181"/>
                    <a:pt x="3329464" y="310039"/>
                  </a:cubicBezTo>
                  <a:cubicBezTo>
                    <a:pt x="3329464" y="310991"/>
                    <a:pt x="3329464" y="310991"/>
                    <a:pt x="3329464" y="311944"/>
                  </a:cubicBezTo>
                  <a:cubicBezTo>
                    <a:pt x="3328511" y="310039"/>
                    <a:pt x="3327559" y="308134"/>
                    <a:pt x="3326606" y="306229"/>
                  </a:cubicBezTo>
                  <a:cubicBezTo>
                    <a:pt x="3326606" y="304324"/>
                    <a:pt x="3326606" y="303371"/>
                    <a:pt x="3326606" y="302419"/>
                  </a:cubicBezTo>
                  <a:close/>
                  <a:moveTo>
                    <a:pt x="3323749" y="227171"/>
                  </a:moveTo>
                  <a:cubicBezTo>
                    <a:pt x="3324701" y="224314"/>
                    <a:pt x="3324701" y="221456"/>
                    <a:pt x="3325654" y="219551"/>
                  </a:cubicBezTo>
                  <a:cubicBezTo>
                    <a:pt x="3325654" y="220504"/>
                    <a:pt x="3325654" y="220504"/>
                    <a:pt x="3325654" y="221456"/>
                  </a:cubicBezTo>
                  <a:cubicBezTo>
                    <a:pt x="3322796" y="232886"/>
                    <a:pt x="3320891" y="244316"/>
                    <a:pt x="3318034" y="256699"/>
                  </a:cubicBezTo>
                  <a:cubicBezTo>
                    <a:pt x="3318034" y="256699"/>
                    <a:pt x="3318034" y="255746"/>
                    <a:pt x="3317081" y="255746"/>
                  </a:cubicBezTo>
                  <a:cubicBezTo>
                    <a:pt x="3319939" y="245269"/>
                    <a:pt x="3321844" y="235744"/>
                    <a:pt x="3323749" y="227171"/>
                  </a:cubicBezTo>
                  <a:close/>
                  <a:moveTo>
                    <a:pt x="3315176" y="269081"/>
                  </a:moveTo>
                  <a:cubicBezTo>
                    <a:pt x="3315176" y="270034"/>
                    <a:pt x="3316129" y="270986"/>
                    <a:pt x="3316129" y="270986"/>
                  </a:cubicBezTo>
                  <a:cubicBezTo>
                    <a:pt x="3315176" y="274796"/>
                    <a:pt x="3315176" y="278606"/>
                    <a:pt x="3314224" y="282416"/>
                  </a:cubicBezTo>
                  <a:cubicBezTo>
                    <a:pt x="3314224" y="281464"/>
                    <a:pt x="3313271" y="280511"/>
                    <a:pt x="3313271" y="280511"/>
                  </a:cubicBezTo>
                  <a:cubicBezTo>
                    <a:pt x="3313271" y="276701"/>
                    <a:pt x="3314224" y="272891"/>
                    <a:pt x="3315176" y="269081"/>
                  </a:cubicBezTo>
                  <a:close/>
                  <a:moveTo>
                    <a:pt x="3305651" y="310991"/>
                  </a:moveTo>
                  <a:cubicBezTo>
                    <a:pt x="3306604" y="307181"/>
                    <a:pt x="3307556" y="302419"/>
                    <a:pt x="3308509" y="298609"/>
                  </a:cubicBezTo>
                  <a:cubicBezTo>
                    <a:pt x="3309461" y="299561"/>
                    <a:pt x="3309461" y="301466"/>
                    <a:pt x="3310414" y="302419"/>
                  </a:cubicBezTo>
                  <a:cubicBezTo>
                    <a:pt x="3309461" y="308134"/>
                    <a:pt x="3308509" y="314801"/>
                    <a:pt x="3307556" y="320516"/>
                  </a:cubicBezTo>
                  <a:cubicBezTo>
                    <a:pt x="3306604" y="318611"/>
                    <a:pt x="3305651" y="315754"/>
                    <a:pt x="3304699" y="313849"/>
                  </a:cubicBezTo>
                  <a:cubicBezTo>
                    <a:pt x="3305651" y="313849"/>
                    <a:pt x="3305651" y="312896"/>
                    <a:pt x="3305651" y="310991"/>
                  </a:cubicBezTo>
                  <a:close/>
                  <a:moveTo>
                    <a:pt x="3302794" y="327184"/>
                  </a:moveTo>
                  <a:cubicBezTo>
                    <a:pt x="3303746" y="330041"/>
                    <a:pt x="3303746" y="332899"/>
                    <a:pt x="3304699" y="335756"/>
                  </a:cubicBezTo>
                  <a:cubicBezTo>
                    <a:pt x="3303746" y="339566"/>
                    <a:pt x="3302794" y="344329"/>
                    <a:pt x="3300889" y="349091"/>
                  </a:cubicBezTo>
                  <a:cubicBezTo>
                    <a:pt x="3299936" y="350996"/>
                    <a:pt x="3299936" y="353854"/>
                    <a:pt x="3298984" y="355759"/>
                  </a:cubicBezTo>
                  <a:cubicBezTo>
                    <a:pt x="3298031" y="354806"/>
                    <a:pt x="3298031" y="352901"/>
                    <a:pt x="3297079" y="351949"/>
                  </a:cubicBezTo>
                  <a:cubicBezTo>
                    <a:pt x="3298984" y="343376"/>
                    <a:pt x="3300889" y="334804"/>
                    <a:pt x="3302794" y="327184"/>
                  </a:cubicBezTo>
                  <a:close/>
                  <a:moveTo>
                    <a:pt x="3279934" y="297656"/>
                  </a:moveTo>
                  <a:cubicBezTo>
                    <a:pt x="3279934" y="294799"/>
                    <a:pt x="3279934" y="291941"/>
                    <a:pt x="3280886" y="289084"/>
                  </a:cubicBezTo>
                  <a:cubicBezTo>
                    <a:pt x="3281839" y="280511"/>
                    <a:pt x="3282791" y="271939"/>
                    <a:pt x="3283744" y="263366"/>
                  </a:cubicBezTo>
                  <a:cubicBezTo>
                    <a:pt x="3283744" y="259556"/>
                    <a:pt x="3284696" y="255746"/>
                    <a:pt x="3284696" y="252889"/>
                  </a:cubicBezTo>
                  <a:cubicBezTo>
                    <a:pt x="3287554" y="258604"/>
                    <a:pt x="3290411" y="264319"/>
                    <a:pt x="3293269" y="270034"/>
                  </a:cubicBezTo>
                  <a:cubicBezTo>
                    <a:pt x="3292316" y="272891"/>
                    <a:pt x="3292316" y="274796"/>
                    <a:pt x="3291364" y="277654"/>
                  </a:cubicBezTo>
                  <a:cubicBezTo>
                    <a:pt x="3291364" y="279559"/>
                    <a:pt x="3290411" y="281464"/>
                    <a:pt x="3290411" y="283369"/>
                  </a:cubicBezTo>
                  <a:cubicBezTo>
                    <a:pt x="3289459" y="271939"/>
                    <a:pt x="3289459" y="264319"/>
                    <a:pt x="3289459" y="264319"/>
                  </a:cubicBezTo>
                  <a:cubicBezTo>
                    <a:pt x="3289459" y="264319"/>
                    <a:pt x="3285649" y="285274"/>
                    <a:pt x="3281839" y="317659"/>
                  </a:cubicBezTo>
                  <a:cubicBezTo>
                    <a:pt x="3281839" y="317659"/>
                    <a:pt x="3280886" y="317659"/>
                    <a:pt x="3280886" y="317659"/>
                  </a:cubicBezTo>
                  <a:cubicBezTo>
                    <a:pt x="3280886" y="317659"/>
                    <a:pt x="3280886" y="316706"/>
                    <a:pt x="3280886" y="316706"/>
                  </a:cubicBezTo>
                  <a:cubicBezTo>
                    <a:pt x="3280886" y="316706"/>
                    <a:pt x="3280886" y="315754"/>
                    <a:pt x="3279934" y="315754"/>
                  </a:cubicBezTo>
                  <a:cubicBezTo>
                    <a:pt x="3279934" y="314801"/>
                    <a:pt x="3278981" y="314801"/>
                    <a:pt x="3278981" y="313849"/>
                  </a:cubicBezTo>
                  <a:cubicBezTo>
                    <a:pt x="3278981" y="308134"/>
                    <a:pt x="3279934" y="302419"/>
                    <a:pt x="3279934" y="297656"/>
                  </a:cubicBezTo>
                  <a:close/>
                  <a:moveTo>
                    <a:pt x="3263741" y="295751"/>
                  </a:moveTo>
                  <a:cubicBezTo>
                    <a:pt x="3263741" y="294799"/>
                    <a:pt x="3263741" y="293846"/>
                    <a:pt x="3263741" y="293846"/>
                  </a:cubicBezTo>
                  <a:cubicBezTo>
                    <a:pt x="3263741" y="293846"/>
                    <a:pt x="3263741" y="294799"/>
                    <a:pt x="3263741" y="295751"/>
                  </a:cubicBezTo>
                  <a:cubicBezTo>
                    <a:pt x="3264694" y="295751"/>
                    <a:pt x="3264694" y="295751"/>
                    <a:pt x="3264694" y="296704"/>
                  </a:cubicBezTo>
                  <a:cubicBezTo>
                    <a:pt x="3263741" y="299561"/>
                    <a:pt x="3262789" y="303371"/>
                    <a:pt x="3262789" y="306229"/>
                  </a:cubicBezTo>
                  <a:cubicBezTo>
                    <a:pt x="3262789" y="302419"/>
                    <a:pt x="3263741" y="298609"/>
                    <a:pt x="3263741" y="295751"/>
                  </a:cubicBezTo>
                  <a:close/>
                  <a:moveTo>
                    <a:pt x="3232309" y="381476"/>
                  </a:moveTo>
                  <a:cubicBezTo>
                    <a:pt x="3232309" y="372904"/>
                    <a:pt x="3232309" y="365284"/>
                    <a:pt x="3232309" y="357664"/>
                  </a:cubicBezTo>
                  <a:cubicBezTo>
                    <a:pt x="3232309" y="357664"/>
                    <a:pt x="3232309" y="358616"/>
                    <a:pt x="3232309" y="358616"/>
                  </a:cubicBezTo>
                  <a:cubicBezTo>
                    <a:pt x="3232309" y="359569"/>
                    <a:pt x="3232309" y="360521"/>
                    <a:pt x="3233261" y="360521"/>
                  </a:cubicBezTo>
                  <a:cubicBezTo>
                    <a:pt x="3233261" y="367189"/>
                    <a:pt x="3233261" y="373856"/>
                    <a:pt x="3232309" y="381476"/>
                  </a:cubicBezTo>
                  <a:close/>
                  <a:moveTo>
                    <a:pt x="3239929" y="327184"/>
                  </a:moveTo>
                  <a:cubicBezTo>
                    <a:pt x="3240881" y="330994"/>
                    <a:pt x="3240881" y="335756"/>
                    <a:pt x="3241834" y="339566"/>
                  </a:cubicBezTo>
                  <a:cubicBezTo>
                    <a:pt x="3240881" y="337661"/>
                    <a:pt x="3239929" y="335756"/>
                    <a:pt x="3239929" y="333851"/>
                  </a:cubicBezTo>
                  <a:cubicBezTo>
                    <a:pt x="3239929" y="331946"/>
                    <a:pt x="3239929" y="330994"/>
                    <a:pt x="3239929" y="329089"/>
                  </a:cubicBezTo>
                  <a:cubicBezTo>
                    <a:pt x="3238976" y="328136"/>
                    <a:pt x="3239929" y="328136"/>
                    <a:pt x="3239929" y="327184"/>
                  </a:cubicBezTo>
                  <a:close/>
                  <a:moveTo>
                    <a:pt x="3234214" y="318611"/>
                  </a:moveTo>
                  <a:cubicBezTo>
                    <a:pt x="3235166" y="315754"/>
                    <a:pt x="3236119" y="312896"/>
                    <a:pt x="3237071" y="310039"/>
                  </a:cubicBezTo>
                  <a:cubicBezTo>
                    <a:pt x="3237071" y="311944"/>
                    <a:pt x="3238024" y="313849"/>
                    <a:pt x="3238024" y="314801"/>
                  </a:cubicBezTo>
                  <a:cubicBezTo>
                    <a:pt x="3238024" y="315754"/>
                    <a:pt x="3238024" y="315754"/>
                    <a:pt x="3238024" y="316706"/>
                  </a:cubicBezTo>
                  <a:cubicBezTo>
                    <a:pt x="3238024" y="316706"/>
                    <a:pt x="3238024" y="317659"/>
                    <a:pt x="3237071" y="317659"/>
                  </a:cubicBezTo>
                  <a:cubicBezTo>
                    <a:pt x="3237071" y="314801"/>
                    <a:pt x="3236119" y="311944"/>
                    <a:pt x="3237071" y="311944"/>
                  </a:cubicBezTo>
                  <a:cubicBezTo>
                    <a:pt x="3238024" y="311944"/>
                    <a:pt x="3237071" y="314801"/>
                    <a:pt x="3236119" y="319564"/>
                  </a:cubicBezTo>
                  <a:cubicBezTo>
                    <a:pt x="3235166" y="320516"/>
                    <a:pt x="3235166" y="321469"/>
                    <a:pt x="3234214" y="322421"/>
                  </a:cubicBezTo>
                  <a:cubicBezTo>
                    <a:pt x="3234214" y="321469"/>
                    <a:pt x="3233261" y="320516"/>
                    <a:pt x="3233261" y="319564"/>
                  </a:cubicBezTo>
                  <a:cubicBezTo>
                    <a:pt x="3234214" y="319564"/>
                    <a:pt x="3234214" y="319564"/>
                    <a:pt x="3234214" y="318611"/>
                  </a:cubicBezTo>
                  <a:close/>
                  <a:moveTo>
                    <a:pt x="3233261" y="286226"/>
                  </a:moveTo>
                  <a:cubicBezTo>
                    <a:pt x="3233261" y="287179"/>
                    <a:pt x="3233261" y="287179"/>
                    <a:pt x="3233261" y="288131"/>
                  </a:cubicBezTo>
                  <a:cubicBezTo>
                    <a:pt x="3233261" y="289084"/>
                    <a:pt x="3232309" y="289084"/>
                    <a:pt x="3232309" y="290036"/>
                  </a:cubicBezTo>
                  <a:cubicBezTo>
                    <a:pt x="3232309" y="287179"/>
                    <a:pt x="3232309" y="285274"/>
                    <a:pt x="3232309" y="282416"/>
                  </a:cubicBezTo>
                  <a:cubicBezTo>
                    <a:pt x="3232309" y="284321"/>
                    <a:pt x="3233261" y="285274"/>
                    <a:pt x="3233261" y="286226"/>
                  </a:cubicBezTo>
                  <a:close/>
                  <a:moveTo>
                    <a:pt x="3222784" y="285274"/>
                  </a:moveTo>
                  <a:cubicBezTo>
                    <a:pt x="3222784" y="281464"/>
                    <a:pt x="3222784" y="277654"/>
                    <a:pt x="3223736" y="273844"/>
                  </a:cubicBezTo>
                  <a:cubicBezTo>
                    <a:pt x="3224689" y="271939"/>
                    <a:pt x="3224689" y="270034"/>
                    <a:pt x="3224689" y="270034"/>
                  </a:cubicBezTo>
                  <a:cubicBezTo>
                    <a:pt x="3224689" y="270034"/>
                    <a:pt x="3224689" y="270034"/>
                    <a:pt x="3224689" y="270986"/>
                  </a:cubicBezTo>
                  <a:cubicBezTo>
                    <a:pt x="3225641" y="265271"/>
                    <a:pt x="3226594" y="259556"/>
                    <a:pt x="3227546" y="253841"/>
                  </a:cubicBezTo>
                  <a:cubicBezTo>
                    <a:pt x="3227546" y="253841"/>
                    <a:pt x="3227546" y="253841"/>
                    <a:pt x="3227546" y="253841"/>
                  </a:cubicBezTo>
                  <a:cubicBezTo>
                    <a:pt x="3226594" y="264319"/>
                    <a:pt x="3225641" y="277654"/>
                    <a:pt x="3223736" y="292894"/>
                  </a:cubicBezTo>
                  <a:cubicBezTo>
                    <a:pt x="3223736" y="292894"/>
                    <a:pt x="3223736" y="291941"/>
                    <a:pt x="3222784" y="291941"/>
                  </a:cubicBezTo>
                  <a:cubicBezTo>
                    <a:pt x="3222784" y="291941"/>
                    <a:pt x="3222784" y="291941"/>
                    <a:pt x="3222784" y="290989"/>
                  </a:cubicBezTo>
                  <a:cubicBezTo>
                    <a:pt x="3221831" y="289084"/>
                    <a:pt x="3221831" y="287179"/>
                    <a:pt x="3222784" y="285274"/>
                  </a:cubicBezTo>
                  <a:close/>
                  <a:moveTo>
                    <a:pt x="3217069" y="207169"/>
                  </a:moveTo>
                  <a:cubicBezTo>
                    <a:pt x="3218021" y="210979"/>
                    <a:pt x="3218974" y="214789"/>
                    <a:pt x="3219926" y="219551"/>
                  </a:cubicBezTo>
                  <a:cubicBezTo>
                    <a:pt x="3218021" y="225266"/>
                    <a:pt x="3217069" y="231934"/>
                    <a:pt x="3215164" y="238601"/>
                  </a:cubicBezTo>
                  <a:cubicBezTo>
                    <a:pt x="3215164" y="226219"/>
                    <a:pt x="3217069" y="215741"/>
                    <a:pt x="3217069" y="207169"/>
                  </a:cubicBezTo>
                  <a:close/>
                  <a:moveTo>
                    <a:pt x="3191351" y="249079"/>
                  </a:moveTo>
                  <a:cubicBezTo>
                    <a:pt x="3191351" y="242411"/>
                    <a:pt x="3192304" y="236696"/>
                    <a:pt x="3192304" y="232886"/>
                  </a:cubicBezTo>
                  <a:cubicBezTo>
                    <a:pt x="3193256" y="234791"/>
                    <a:pt x="3193256" y="235744"/>
                    <a:pt x="3194209" y="238601"/>
                  </a:cubicBezTo>
                  <a:cubicBezTo>
                    <a:pt x="3193256" y="247174"/>
                    <a:pt x="3192304" y="255746"/>
                    <a:pt x="3191351" y="265271"/>
                  </a:cubicBezTo>
                  <a:cubicBezTo>
                    <a:pt x="3191351" y="258604"/>
                    <a:pt x="3191351" y="253841"/>
                    <a:pt x="3191351" y="249079"/>
                  </a:cubicBezTo>
                  <a:close/>
                  <a:moveTo>
                    <a:pt x="3155156" y="313849"/>
                  </a:moveTo>
                  <a:cubicBezTo>
                    <a:pt x="3155156" y="315754"/>
                    <a:pt x="3156109" y="317659"/>
                    <a:pt x="3156109" y="320516"/>
                  </a:cubicBezTo>
                  <a:cubicBezTo>
                    <a:pt x="3156109" y="325279"/>
                    <a:pt x="3157061" y="330041"/>
                    <a:pt x="3158014" y="334804"/>
                  </a:cubicBezTo>
                  <a:cubicBezTo>
                    <a:pt x="3157061" y="341471"/>
                    <a:pt x="3155156" y="348139"/>
                    <a:pt x="3154204" y="354806"/>
                  </a:cubicBezTo>
                  <a:cubicBezTo>
                    <a:pt x="3153251" y="353854"/>
                    <a:pt x="3153251" y="352901"/>
                    <a:pt x="3152299" y="351949"/>
                  </a:cubicBezTo>
                  <a:cubicBezTo>
                    <a:pt x="3152299" y="350996"/>
                    <a:pt x="3152299" y="350044"/>
                    <a:pt x="3152299" y="350044"/>
                  </a:cubicBezTo>
                  <a:cubicBezTo>
                    <a:pt x="3152299" y="348139"/>
                    <a:pt x="3151346" y="347186"/>
                    <a:pt x="3151346" y="345281"/>
                  </a:cubicBezTo>
                  <a:cubicBezTo>
                    <a:pt x="3151346" y="345281"/>
                    <a:pt x="3151346" y="344329"/>
                    <a:pt x="3151346" y="344329"/>
                  </a:cubicBezTo>
                  <a:lnTo>
                    <a:pt x="3151346" y="338614"/>
                  </a:lnTo>
                  <a:cubicBezTo>
                    <a:pt x="3151346" y="329089"/>
                    <a:pt x="3153251" y="321469"/>
                    <a:pt x="3155156" y="313849"/>
                  </a:cubicBezTo>
                  <a:close/>
                  <a:moveTo>
                    <a:pt x="3139916" y="213836"/>
                  </a:moveTo>
                  <a:cubicBezTo>
                    <a:pt x="3140869" y="220504"/>
                    <a:pt x="3142774" y="228124"/>
                    <a:pt x="3143726" y="235744"/>
                  </a:cubicBezTo>
                  <a:cubicBezTo>
                    <a:pt x="3145631" y="246221"/>
                    <a:pt x="3147536" y="256699"/>
                    <a:pt x="3148489" y="267176"/>
                  </a:cubicBezTo>
                  <a:cubicBezTo>
                    <a:pt x="3146584" y="272891"/>
                    <a:pt x="3145631" y="278606"/>
                    <a:pt x="3143726" y="284321"/>
                  </a:cubicBezTo>
                  <a:cubicBezTo>
                    <a:pt x="3140869" y="251936"/>
                    <a:pt x="3138964" y="228124"/>
                    <a:pt x="3137059" y="216694"/>
                  </a:cubicBezTo>
                  <a:cubicBezTo>
                    <a:pt x="3138011" y="215741"/>
                    <a:pt x="3138964" y="214789"/>
                    <a:pt x="3139916" y="213836"/>
                  </a:cubicBezTo>
                  <a:close/>
                  <a:moveTo>
                    <a:pt x="3130391" y="337661"/>
                  </a:moveTo>
                  <a:cubicBezTo>
                    <a:pt x="3130391" y="336709"/>
                    <a:pt x="3130391" y="336709"/>
                    <a:pt x="3130391" y="335756"/>
                  </a:cubicBezTo>
                  <a:cubicBezTo>
                    <a:pt x="3130391" y="335756"/>
                    <a:pt x="3130391" y="335756"/>
                    <a:pt x="3130391" y="335756"/>
                  </a:cubicBezTo>
                  <a:cubicBezTo>
                    <a:pt x="3130391" y="336709"/>
                    <a:pt x="3130391" y="336709"/>
                    <a:pt x="3130391" y="337661"/>
                  </a:cubicBezTo>
                  <a:close/>
                  <a:moveTo>
                    <a:pt x="3130391" y="328136"/>
                  </a:moveTo>
                  <a:cubicBezTo>
                    <a:pt x="3130391" y="328136"/>
                    <a:pt x="3130391" y="327184"/>
                    <a:pt x="3130391" y="328136"/>
                  </a:cubicBezTo>
                  <a:cubicBezTo>
                    <a:pt x="3130391" y="327184"/>
                    <a:pt x="3130391" y="328136"/>
                    <a:pt x="3130391" y="328136"/>
                  </a:cubicBezTo>
                  <a:cubicBezTo>
                    <a:pt x="3130391" y="328136"/>
                    <a:pt x="3130391" y="328136"/>
                    <a:pt x="3130391" y="328136"/>
                  </a:cubicBezTo>
                  <a:close/>
                  <a:moveTo>
                    <a:pt x="3133249" y="276701"/>
                  </a:moveTo>
                  <a:cubicBezTo>
                    <a:pt x="3133249" y="276701"/>
                    <a:pt x="3133249" y="275749"/>
                    <a:pt x="3133249" y="276701"/>
                  </a:cubicBezTo>
                  <a:cubicBezTo>
                    <a:pt x="3131344" y="270034"/>
                    <a:pt x="3129439" y="264319"/>
                    <a:pt x="3128486" y="259556"/>
                  </a:cubicBezTo>
                  <a:cubicBezTo>
                    <a:pt x="3128486" y="254794"/>
                    <a:pt x="3128486" y="250031"/>
                    <a:pt x="3127534" y="246221"/>
                  </a:cubicBezTo>
                  <a:cubicBezTo>
                    <a:pt x="3131344" y="235744"/>
                    <a:pt x="3134201" y="228124"/>
                    <a:pt x="3135154" y="223361"/>
                  </a:cubicBezTo>
                  <a:cubicBezTo>
                    <a:pt x="3135154" y="235744"/>
                    <a:pt x="3134201" y="253841"/>
                    <a:pt x="3133249" y="276701"/>
                  </a:cubicBezTo>
                  <a:close/>
                  <a:moveTo>
                    <a:pt x="3130391" y="229076"/>
                  </a:moveTo>
                  <a:cubicBezTo>
                    <a:pt x="3132296" y="225266"/>
                    <a:pt x="3134201" y="222409"/>
                    <a:pt x="3136106" y="219551"/>
                  </a:cubicBezTo>
                  <a:cubicBezTo>
                    <a:pt x="3136106" y="220504"/>
                    <a:pt x="3136106" y="220504"/>
                    <a:pt x="3136106" y="221456"/>
                  </a:cubicBezTo>
                  <a:cubicBezTo>
                    <a:pt x="3134201" y="224314"/>
                    <a:pt x="3131344" y="229076"/>
                    <a:pt x="3127534" y="236696"/>
                  </a:cubicBezTo>
                  <a:cubicBezTo>
                    <a:pt x="3127534" y="235744"/>
                    <a:pt x="3127534" y="235744"/>
                    <a:pt x="3127534" y="234791"/>
                  </a:cubicBezTo>
                  <a:cubicBezTo>
                    <a:pt x="3128486" y="232886"/>
                    <a:pt x="3129439" y="230981"/>
                    <a:pt x="3130391" y="229076"/>
                  </a:cubicBezTo>
                  <a:close/>
                  <a:moveTo>
                    <a:pt x="3114199" y="290036"/>
                  </a:moveTo>
                  <a:cubicBezTo>
                    <a:pt x="3114199" y="289084"/>
                    <a:pt x="3113246" y="288131"/>
                    <a:pt x="3113246" y="287179"/>
                  </a:cubicBezTo>
                  <a:cubicBezTo>
                    <a:pt x="3113246" y="287179"/>
                    <a:pt x="3113246" y="287179"/>
                    <a:pt x="3113246" y="286226"/>
                  </a:cubicBezTo>
                  <a:cubicBezTo>
                    <a:pt x="3114199" y="284321"/>
                    <a:pt x="3114199" y="283369"/>
                    <a:pt x="3115151" y="281464"/>
                  </a:cubicBezTo>
                  <a:cubicBezTo>
                    <a:pt x="3114199" y="284321"/>
                    <a:pt x="3114199" y="287179"/>
                    <a:pt x="3114199" y="290036"/>
                  </a:cubicBezTo>
                  <a:close/>
                  <a:moveTo>
                    <a:pt x="3115151" y="257651"/>
                  </a:moveTo>
                  <a:cubicBezTo>
                    <a:pt x="3115151" y="256699"/>
                    <a:pt x="3116104" y="256699"/>
                    <a:pt x="3116104" y="255746"/>
                  </a:cubicBezTo>
                  <a:cubicBezTo>
                    <a:pt x="3116104" y="256699"/>
                    <a:pt x="3116104" y="257651"/>
                    <a:pt x="3115151" y="257651"/>
                  </a:cubicBezTo>
                  <a:cubicBezTo>
                    <a:pt x="3114199" y="261461"/>
                    <a:pt x="3111341" y="265271"/>
                    <a:pt x="3109436" y="270034"/>
                  </a:cubicBezTo>
                  <a:cubicBezTo>
                    <a:pt x="3111341" y="266224"/>
                    <a:pt x="3113246" y="261461"/>
                    <a:pt x="3115151" y="257651"/>
                  </a:cubicBezTo>
                  <a:close/>
                  <a:moveTo>
                    <a:pt x="3110389" y="292894"/>
                  </a:moveTo>
                  <a:cubicBezTo>
                    <a:pt x="3111341" y="297656"/>
                    <a:pt x="3112294" y="302419"/>
                    <a:pt x="3113246" y="309086"/>
                  </a:cubicBezTo>
                  <a:cubicBezTo>
                    <a:pt x="3113246" y="310039"/>
                    <a:pt x="3113246" y="310991"/>
                    <a:pt x="3114199" y="311944"/>
                  </a:cubicBezTo>
                  <a:cubicBezTo>
                    <a:pt x="3114199" y="314801"/>
                    <a:pt x="3114199" y="317659"/>
                    <a:pt x="3114199" y="321469"/>
                  </a:cubicBezTo>
                  <a:cubicBezTo>
                    <a:pt x="3114199" y="321469"/>
                    <a:pt x="3114199" y="320516"/>
                    <a:pt x="3114199" y="319564"/>
                  </a:cubicBezTo>
                  <a:cubicBezTo>
                    <a:pt x="3113246" y="315754"/>
                    <a:pt x="3112294" y="312896"/>
                    <a:pt x="3110389" y="309086"/>
                  </a:cubicBezTo>
                  <a:cubicBezTo>
                    <a:pt x="3110389" y="306229"/>
                    <a:pt x="3109436" y="303371"/>
                    <a:pt x="3109436" y="300514"/>
                  </a:cubicBezTo>
                  <a:cubicBezTo>
                    <a:pt x="3109436" y="300514"/>
                    <a:pt x="3109436" y="299561"/>
                    <a:pt x="3109436" y="299561"/>
                  </a:cubicBezTo>
                  <a:cubicBezTo>
                    <a:pt x="3108484" y="297656"/>
                    <a:pt x="3109436" y="295751"/>
                    <a:pt x="3110389" y="292894"/>
                  </a:cubicBezTo>
                  <a:close/>
                  <a:moveTo>
                    <a:pt x="3098006" y="350996"/>
                  </a:moveTo>
                  <a:cubicBezTo>
                    <a:pt x="3098006" y="350996"/>
                    <a:pt x="3098006" y="350996"/>
                    <a:pt x="3098006" y="350996"/>
                  </a:cubicBezTo>
                  <a:cubicBezTo>
                    <a:pt x="3098006" y="351949"/>
                    <a:pt x="3098006" y="352901"/>
                    <a:pt x="3098006" y="353854"/>
                  </a:cubicBezTo>
                  <a:cubicBezTo>
                    <a:pt x="3098006" y="353854"/>
                    <a:pt x="3098006" y="353854"/>
                    <a:pt x="3097054" y="354806"/>
                  </a:cubicBezTo>
                  <a:cubicBezTo>
                    <a:pt x="3097054" y="353854"/>
                    <a:pt x="3098006" y="351949"/>
                    <a:pt x="3098006" y="350996"/>
                  </a:cubicBezTo>
                  <a:close/>
                  <a:moveTo>
                    <a:pt x="3093244" y="377666"/>
                  </a:moveTo>
                  <a:cubicBezTo>
                    <a:pt x="3095149" y="372904"/>
                    <a:pt x="3097054" y="370046"/>
                    <a:pt x="3097054" y="370046"/>
                  </a:cubicBezTo>
                  <a:cubicBezTo>
                    <a:pt x="3097054" y="370046"/>
                    <a:pt x="3096101" y="371951"/>
                    <a:pt x="3094196" y="373856"/>
                  </a:cubicBezTo>
                  <a:cubicBezTo>
                    <a:pt x="3095149" y="368141"/>
                    <a:pt x="3096101" y="361474"/>
                    <a:pt x="3097054" y="355759"/>
                  </a:cubicBezTo>
                  <a:cubicBezTo>
                    <a:pt x="3097054" y="354806"/>
                    <a:pt x="3098006" y="354806"/>
                    <a:pt x="3098006" y="353854"/>
                  </a:cubicBezTo>
                  <a:cubicBezTo>
                    <a:pt x="3098006" y="359569"/>
                    <a:pt x="3098006" y="366236"/>
                    <a:pt x="3098006" y="371951"/>
                  </a:cubicBezTo>
                  <a:cubicBezTo>
                    <a:pt x="3098006" y="375761"/>
                    <a:pt x="3098006" y="379571"/>
                    <a:pt x="3098006" y="383381"/>
                  </a:cubicBezTo>
                  <a:lnTo>
                    <a:pt x="3095149" y="383381"/>
                  </a:lnTo>
                  <a:cubicBezTo>
                    <a:pt x="3095149" y="383381"/>
                    <a:pt x="3095149" y="383381"/>
                    <a:pt x="3095149" y="383381"/>
                  </a:cubicBezTo>
                  <a:cubicBezTo>
                    <a:pt x="3094196" y="381476"/>
                    <a:pt x="3094196" y="379571"/>
                    <a:pt x="3093244" y="378619"/>
                  </a:cubicBezTo>
                  <a:cubicBezTo>
                    <a:pt x="3093244" y="379571"/>
                    <a:pt x="3093244" y="378619"/>
                    <a:pt x="3093244" y="377666"/>
                  </a:cubicBezTo>
                  <a:close/>
                  <a:moveTo>
                    <a:pt x="3084671" y="293846"/>
                  </a:moveTo>
                  <a:cubicBezTo>
                    <a:pt x="3084671" y="288131"/>
                    <a:pt x="3085624" y="282416"/>
                    <a:pt x="3085624" y="276701"/>
                  </a:cubicBezTo>
                  <a:cubicBezTo>
                    <a:pt x="3085624" y="277654"/>
                    <a:pt x="3085624" y="277654"/>
                    <a:pt x="3085624" y="278606"/>
                  </a:cubicBezTo>
                  <a:cubicBezTo>
                    <a:pt x="3086576" y="281464"/>
                    <a:pt x="3087529" y="285274"/>
                    <a:pt x="3088481" y="289084"/>
                  </a:cubicBezTo>
                  <a:cubicBezTo>
                    <a:pt x="3087529" y="290036"/>
                    <a:pt x="3087529" y="290989"/>
                    <a:pt x="3086576" y="291941"/>
                  </a:cubicBezTo>
                  <a:cubicBezTo>
                    <a:pt x="3085624" y="292894"/>
                    <a:pt x="3084671" y="294799"/>
                    <a:pt x="3084671" y="296704"/>
                  </a:cubicBezTo>
                  <a:cubicBezTo>
                    <a:pt x="3084671" y="294799"/>
                    <a:pt x="3084671" y="294799"/>
                    <a:pt x="3084671" y="293846"/>
                  </a:cubicBezTo>
                  <a:close/>
                  <a:moveTo>
                    <a:pt x="3086576" y="348139"/>
                  </a:moveTo>
                  <a:cubicBezTo>
                    <a:pt x="3086576" y="349091"/>
                    <a:pt x="3086576" y="349091"/>
                    <a:pt x="3086576" y="350044"/>
                  </a:cubicBezTo>
                  <a:cubicBezTo>
                    <a:pt x="3085624" y="353854"/>
                    <a:pt x="3084671" y="357664"/>
                    <a:pt x="3083719" y="361474"/>
                  </a:cubicBezTo>
                  <a:cubicBezTo>
                    <a:pt x="3083719" y="360521"/>
                    <a:pt x="3083719" y="358616"/>
                    <a:pt x="3083719" y="357664"/>
                  </a:cubicBezTo>
                  <a:cubicBezTo>
                    <a:pt x="3084671" y="353854"/>
                    <a:pt x="3085624" y="350996"/>
                    <a:pt x="3086576" y="348139"/>
                  </a:cubicBezTo>
                  <a:close/>
                  <a:moveTo>
                    <a:pt x="3057049" y="235744"/>
                  </a:moveTo>
                  <a:cubicBezTo>
                    <a:pt x="3058001" y="227171"/>
                    <a:pt x="3058954" y="218599"/>
                    <a:pt x="3059906" y="210979"/>
                  </a:cubicBezTo>
                  <a:cubicBezTo>
                    <a:pt x="3060859" y="204311"/>
                    <a:pt x="3061811" y="197644"/>
                    <a:pt x="3062764" y="191929"/>
                  </a:cubicBezTo>
                  <a:cubicBezTo>
                    <a:pt x="3063716" y="195739"/>
                    <a:pt x="3065621" y="201454"/>
                    <a:pt x="3067526" y="209074"/>
                  </a:cubicBezTo>
                  <a:cubicBezTo>
                    <a:pt x="3067526" y="213836"/>
                    <a:pt x="3066574" y="217646"/>
                    <a:pt x="3066574" y="222409"/>
                  </a:cubicBezTo>
                  <a:cubicBezTo>
                    <a:pt x="3065621" y="231934"/>
                    <a:pt x="3064669" y="242411"/>
                    <a:pt x="3063716" y="253841"/>
                  </a:cubicBezTo>
                  <a:cubicBezTo>
                    <a:pt x="3062764" y="258604"/>
                    <a:pt x="3060859" y="263366"/>
                    <a:pt x="3059906" y="268129"/>
                  </a:cubicBezTo>
                  <a:cubicBezTo>
                    <a:pt x="3058954" y="262414"/>
                    <a:pt x="3058001" y="257651"/>
                    <a:pt x="3057049" y="252889"/>
                  </a:cubicBezTo>
                  <a:cubicBezTo>
                    <a:pt x="3057049" y="250984"/>
                    <a:pt x="3056096" y="250031"/>
                    <a:pt x="3056096" y="248126"/>
                  </a:cubicBezTo>
                  <a:cubicBezTo>
                    <a:pt x="3056096" y="244316"/>
                    <a:pt x="3056096" y="239554"/>
                    <a:pt x="3057049" y="235744"/>
                  </a:cubicBezTo>
                  <a:close/>
                  <a:moveTo>
                    <a:pt x="3002756" y="307181"/>
                  </a:moveTo>
                  <a:cubicBezTo>
                    <a:pt x="3002756" y="308134"/>
                    <a:pt x="3001804" y="309086"/>
                    <a:pt x="3001804" y="310039"/>
                  </a:cubicBezTo>
                  <a:cubicBezTo>
                    <a:pt x="3001804" y="308134"/>
                    <a:pt x="3002756" y="307181"/>
                    <a:pt x="3002756" y="305276"/>
                  </a:cubicBezTo>
                  <a:cubicBezTo>
                    <a:pt x="3004661" y="298609"/>
                    <a:pt x="3005614" y="292894"/>
                    <a:pt x="3006566" y="286226"/>
                  </a:cubicBezTo>
                  <a:cubicBezTo>
                    <a:pt x="3007519" y="287179"/>
                    <a:pt x="3007519" y="289084"/>
                    <a:pt x="3008471" y="290036"/>
                  </a:cubicBezTo>
                  <a:cubicBezTo>
                    <a:pt x="3006566" y="295751"/>
                    <a:pt x="3004661" y="301466"/>
                    <a:pt x="3002756" y="307181"/>
                  </a:cubicBezTo>
                  <a:close/>
                  <a:moveTo>
                    <a:pt x="3036094" y="249079"/>
                  </a:moveTo>
                  <a:cubicBezTo>
                    <a:pt x="3036094" y="254794"/>
                    <a:pt x="3036094" y="260509"/>
                    <a:pt x="3036094" y="266224"/>
                  </a:cubicBezTo>
                  <a:cubicBezTo>
                    <a:pt x="3035141" y="263366"/>
                    <a:pt x="3034189" y="260509"/>
                    <a:pt x="3033236" y="258604"/>
                  </a:cubicBezTo>
                  <a:cubicBezTo>
                    <a:pt x="3034189" y="255746"/>
                    <a:pt x="3035141" y="252889"/>
                    <a:pt x="3036094" y="249079"/>
                  </a:cubicBezTo>
                  <a:close/>
                  <a:moveTo>
                    <a:pt x="3030379" y="269081"/>
                  </a:moveTo>
                  <a:cubicBezTo>
                    <a:pt x="3030379" y="269081"/>
                    <a:pt x="3030379" y="270034"/>
                    <a:pt x="3030379" y="269081"/>
                  </a:cubicBezTo>
                  <a:cubicBezTo>
                    <a:pt x="3030379" y="270034"/>
                    <a:pt x="3030379" y="270034"/>
                    <a:pt x="3030379" y="269081"/>
                  </a:cubicBezTo>
                  <a:cubicBezTo>
                    <a:pt x="3030379" y="269081"/>
                    <a:pt x="3030379" y="269081"/>
                    <a:pt x="3030379" y="269081"/>
                  </a:cubicBezTo>
                  <a:close/>
                  <a:moveTo>
                    <a:pt x="3027521" y="353854"/>
                  </a:moveTo>
                  <a:cubicBezTo>
                    <a:pt x="3026569" y="356711"/>
                    <a:pt x="3024664" y="360521"/>
                    <a:pt x="3023711" y="364331"/>
                  </a:cubicBezTo>
                  <a:cubicBezTo>
                    <a:pt x="3021806" y="370046"/>
                    <a:pt x="3019901" y="376714"/>
                    <a:pt x="3017996" y="383381"/>
                  </a:cubicBezTo>
                  <a:cubicBezTo>
                    <a:pt x="3017996" y="384334"/>
                    <a:pt x="3017044" y="384334"/>
                    <a:pt x="3017044" y="385286"/>
                  </a:cubicBezTo>
                  <a:cubicBezTo>
                    <a:pt x="3016091" y="382429"/>
                    <a:pt x="3015139" y="379571"/>
                    <a:pt x="3015139" y="376714"/>
                  </a:cubicBezTo>
                  <a:cubicBezTo>
                    <a:pt x="3017044" y="372904"/>
                    <a:pt x="3018949" y="370046"/>
                    <a:pt x="3020854" y="366236"/>
                  </a:cubicBezTo>
                  <a:cubicBezTo>
                    <a:pt x="3023711" y="361474"/>
                    <a:pt x="3025616" y="357664"/>
                    <a:pt x="3028474" y="352901"/>
                  </a:cubicBezTo>
                  <a:cubicBezTo>
                    <a:pt x="3027521" y="352901"/>
                    <a:pt x="3027521" y="353854"/>
                    <a:pt x="3027521" y="353854"/>
                  </a:cubicBezTo>
                  <a:close/>
                  <a:moveTo>
                    <a:pt x="3021806" y="230029"/>
                  </a:moveTo>
                  <a:cubicBezTo>
                    <a:pt x="3022759" y="231934"/>
                    <a:pt x="3022759" y="235744"/>
                    <a:pt x="3024664" y="241459"/>
                  </a:cubicBezTo>
                  <a:cubicBezTo>
                    <a:pt x="3024664" y="241459"/>
                    <a:pt x="3024664" y="241459"/>
                    <a:pt x="3024664" y="241459"/>
                  </a:cubicBezTo>
                  <a:cubicBezTo>
                    <a:pt x="3022759" y="237649"/>
                    <a:pt x="3022759" y="233839"/>
                    <a:pt x="3021806" y="230029"/>
                  </a:cubicBezTo>
                  <a:cubicBezTo>
                    <a:pt x="3021806" y="230029"/>
                    <a:pt x="3021806" y="230029"/>
                    <a:pt x="3021806" y="230029"/>
                  </a:cubicBezTo>
                  <a:close/>
                  <a:moveTo>
                    <a:pt x="3020854" y="305276"/>
                  </a:moveTo>
                  <a:cubicBezTo>
                    <a:pt x="3020854" y="305276"/>
                    <a:pt x="3020854" y="305276"/>
                    <a:pt x="3020854" y="305276"/>
                  </a:cubicBezTo>
                  <a:cubicBezTo>
                    <a:pt x="3020854" y="306229"/>
                    <a:pt x="3020854" y="305276"/>
                    <a:pt x="3020854" y="305276"/>
                  </a:cubicBezTo>
                  <a:cubicBezTo>
                    <a:pt x="3020854" y="305276"/>
                    <a:pt x="3020854" y="305276"/>
                    <a:pt x="3020854" y="305276"/>
                  </a:cubicBezTo>
                  <a:close/>
                  <a:moveTo>
                    <a:pt x="3017996" y="317659"/>
                  </a:moveTo>
                  <a:cubicBezTo>
                    <a:pt x="3018949" y="321469"/>
                    <a:pt x="3020854" y="325279"/>
                    <a:pt x="3021806" y="329089"/>
                  </a:cubicBezTo>
                  <a:cubicBezTo>
                    <a:pt x="3022759" y="332899"/>
                    <a:pt x="3023711" y="336709"/>
                    <a:pt x="3025616" y="339566"/>
                  </a:cubicBezTo>
                  <a:cubicBezTo>
                    <a:pt x="3020854" y="345281"/>
                    <a:pt x="3016091" y="351949"/>
                    <a:pt x="3011329" y="359569"/>
                  </a:cubicBezTo>
                  <a:cubicBezTo>
                    <a:pt x="3011329" y="359569"/>
                    <a:pt x="3011329" y="359569"/>
                    <a:pt x="3011329" y="360521"/>
                  </a:cubicBezTo>
                  <a:cubicBezTo>
                    <a:pt x="3010376" y="357664"/>
                    <a:pt x="3009424" y="354806"/>
                    <a:pt x="3009424" y="351949"/>
                  </a:cubicBezTo>
                  <a:cubicBezTo>
                    <a:pt x="3011329" y="340519"/>
                    <a:pt x="3015139" y="329089"/>
                    <a:pt x="3017996" y="317659"/>
                  </a:cubicBezTo>
                  <a:close/>
                  <a:moveTo>
                    <a:pt x="3013234" y="257651"/>
                  </a:moveTo>
                  <a:cubicBezTo>
                    <a:pt x="3013234" y="258604"/>
                    <a:pt x="3013234" y="259556"/>
                    <a:pt x="3014186" y="261461"/>
                  </a:cubicBezTo>
                  <a:cubicBezTo>
                    <a:pt x="3014186" y="263366"/>
                    <a:pt x="3015139" y="266224"/>
                    <a:pt x="3015139" y="269081"/>
                  </a:cubicBezTo>
                  <a:cubicBezTo>
                    <a:pt x="3013234" y="273844"/>
                    <a:pt x="3012281" y="279559"/>
                    <a:pt x="3010376" y="284321"/>
                  </a:cubicBezTo>
                  <a:cubicBezTo>
                    <a:pt x="3010376" y="283369"/>
                    <a:pt x="3009424" y="283369"/>
                    <a:pt x="3009424" y="282416"/>
                  </a:cubicBezTo>
                  <a:cubicBezTo>
                    <a:pt x="3009424" y="281464"/>
                    <a:pt x="3008471" y="280511"/>
                    <a:pt x="3008471" y="279559"/>
                  </a:cubicBezTo>
                  <a:cubicBezTo>
                    <a:pt x="3008471" y="278606"/>
                    <a:pt x="3008471" y="277654"/>
                    <a:pt x="3009424" y="276701"/>
                  </a:cubicBezTo>
                  <a:cubicBezTo>
                    <a:pt x="3010376" y="270034"/>
                    <a:pt x="3011329" y="263366"/>
                    <a:pt x="3013234" y="257651"/>
                  </a:cubicBezTo>
                  <a:close/>
                  <a:moveTo>
                    <a:pt x="3008471" y="230029"/>
                  </a:moveTo>
                  <a:cubicBezTo>
                    <a:pt x="3009424" y="234791"/>
                    <a:pt x="3010376" y="239554"/>
                    <a:pt x="3010376" y="244316"/>
                  </a:cubicBezTo>
                  <a:cubicBezTo>
                    <a:pt x="3009424" y="246221"/>
                    <a:pt x="3008471" y="249079"/>
                    <a:pt x="3007519" y="250984"/>
                  </a:cubicBezTo>
                  <a:cubicBezTo>
                    <a:pt x="3005614" y="254794"/>
                    <a:pt x="3003709" y="259556"/>
                    <a:pt x="3001804" y="264319"/>
                  </a:cubicBezTo>
                  <a:cubicBezTo>
                    <a:pt x="3003709" y="251936"/>
                    <a:pt x="3005614" y="240506"/>
                    <a:pt x="3008471" y="230029"/>
                  </a:cubicBezTo>
                  <a:close/>
                  <a:moveTo>
                    <a:pt x="3003709" y="195739"/>
                  </a:moveTo>
                  <a:cubicBezTo>
                    <a:pt x="3003709" y="198596"/>
                    <a:pt x="3004661" y="202406"/>
                    <a:pt x="3004661" y="205264"/>
                  </a:cubicBezTo>
                  <a:cubicBezTo>
                    <a:pt x="3002756" y="210979"/>
                    <a:pt x="3000851" y="216694"/>
                    <a:pt x="2997994" y="223361"/>
                  </a:cubicBezTo>
                  <a:cubicBezTo>
                    <a:pt x="2993231" y="235744"/>
                    <a:pt x="2990374" y="248126"/>
                    <a:pt x="2986564" y="262414"/>
                  </a:cubicBezTo>
                  <a:cubicBezTo>
                    <a:pt x="2985611" y="265271"/>
                    <a:pt x="2985611" y="268129"/>
                    <a:pt x="2984659" y="270986"/>
                  </a:cubicBezTo>
                  <a:cubicBezTo>
                    <a:pt x="2984659" y="270986"/>
                    <a:pt x="2984659" y="270986"/>
                    <a:pt x="2984659" y="270986"/>
                  </a:cubicBezTo>
                  <a:cubicBezTo>
                    <a:pt x="2991326" y="243364"/>
                    <a:pt x="2997994" y="218599"/>
                    <a:pt x="3003709" y="195739"/>
                  </a:cubicBezTo>
                  <a:close/>
                  <a:moveTo>
                    <a:pt x="2974181" y="311944"/>
                  </a:moveTo>
                  <a:cubicBezTo>
                    <a:pt x="2976086" y="302419"/>
                    <a:pt x="2978944" y="292894"/>
                    <a:pt x="2980849" y="284321"/>
                  </a:cubicBezTo>
                  <a:cubicBezTo>
                    <a:pt x="2980849" y="284321"/>
                    <a:pt x="2980849" y="285274"/>
                    <a:pt x="2980849" y="285274"/>
                  </a:cubicBezTo>
                  <a:cubicBezTo>
                    <a:pt x="2978944" y="291941"/>
                    <a:pt x="2977991" y="299561"/>
                    <a:pt x="2976086" y="307181"/>
                  </a:cubicBezTo>
                  <a:cubicBezTo>
                    <a:pt x="2975134" y="313849"/>
                    <a:pt x="2973229" y="320516"/>
                    <a:pt x="2972276" y="327184"/>
                  </a:cubicBezTo>
                  <a:cubicBezTo>
                    <a:pt x="2971324" y="325279"/>
                    <a:pt x="2971324" y="324326"/>
                    <a:pt x="2970371" y="322421"/>
                  </a:cubicBezTo>
                  <a:cubicBezTo>
                    <a:pt x="2972276" y="318611"/>
                    <a:pt x="2973229" y="314801"/>
                    <a:pt x="2974181" y="311944"/>
                  </a:cubicBezTo>
                  <a:close/>
                  <a:moveTo>
                    <a:pt x="2964656" y="349091"/>
                  </a:moveTo>
                  <a:cubicBezTo>
                    <a:pt x="2965609" y="344329"/>
                    <a:pt x="2967514" y="339566"/>
                    <a:pt x="2968466" y="334804"/>
                  </a:cubicBezTo>
                  <a:cubicBezTo>
                    <a:pt x="2969419" y="337661"/>
                    <a:pt x="2970371" y="341471"/>
                    <a:pt x="2970371" y="344329"/>
                  </a:cubicBezTo>
                  <a:cubicBezTo>
                    <a:pt x="2970371" y="347186"/>
                    <a:pt x="2969419" y="350996"/>
                    <a:pt x="2969419" y="353854"/>
                  </a:cubicBezTo>
                  <a:cubicBezTo>
                    <a:pt x="2968466" y="361474"/>
                    <a:pt x="2967514" y="369094"/>
                    <a:pt x="2966561" y="377666"/>
                  </a:cubicBezTo>
                  <a:cubicBezTo>
                    <a:pt x="2965609" y="373856"/>
                    <a:pt x="2964656" y="369094"/>
                    <a:pt x="2963704" y="366236"/>
                  </a:cubicBezTo>
                  <a:cubicBezTo>
                    <a:pt x="2967514" y="350996"/>
                    <a:pt x="2969419" y="341471"/>
                    <a:pt x="2969419" y="341471"/>
                  </a:cubicBezTo>
                  <a:cubicBezTo>
                    <a:pt x="2969419" y="341471"/>
                    <a:pt x="2967514" y="344329"/>
                    <a:pt x="2964656" y="349091"/>
                  </a:cubicBezTo>
                  <a:close/>
                  <a:moveTo>
                    <a:pt x="2958941" y="383381"/>
                  </a:moveTo>
                  <a:cubicBezTo>
                    <a:pt x="2958941" y="383381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3381"/>
                    <a:pt x="2958941" y="383381"/>
                  </a:cubicBezTo>
                  <a:close/>
                  <a:moveTo>
                    <a:pt x="2936081" y="284321"/>
                  </a:moveTo>
                  <a:cubicBezTo>
                    <a:pt x="2935129" y="280511"/>
                    <a:pt x="2935129" y="277654"/>
                    <a:pt x="2934176" y="273844"/>
                  </a:cubicBezTo>
                  <a:cubicBezTo>
                    <a:pt x="2935129" y="272891"/>
                    <a:pt x="2935129" y="271939"/>
                    <a:pt x="2936081" y="271939"/>
                  </a:cubicBezTo>
                  <a:cubicBezTo>
                    <a:pt x="2936081" y="276701"/>
                    <a:pt x="2936081" y="280511"/>
                    <a:pt x="2936081" y="284321"/>
                  </a:cubicBezTo>
                  <a:close/>
                  <a:moveTo>
                    <a:pt x="2936081" y="267176"/>
                  </a:moveTo>
                  <a:cubicBezTo>
                    <a:pt x="2936081" y="267176"/>
                    <a:pt x="2936081" y="267176"/>
                    <a:pt x="2936081" y="267176"/>
                  </a:cubicBezTo>
                  <a:cubicBezTo>
                    <a:pt x="2935129" y="268129"/>
                    <a:pt x="2935129" y="268129"/>
                    <a:pt x="2934176" y="269081"/>
                  </a:cubicBezTo>
                  <a:cubicBezTo>
                    <a:pt x="2935129" y="268129"/>
                    <a:pt x="2935129" y="266224"/>
                    <a:pt x="2936081" y="265271"/>
                  </a:cubicBezTo>
                  <a:cubicBezTo>
                    <a:pt x="2935129" y="265271"/>
                    <a:pt x="2936081" y="266224"/>
                    <a:pt x="2936081" y="267176"/>
                  </a:cubicBezTo>
                  <a:close/>
                  <a:moveTo>
                    <a:pt x="2929414" y="243364"/>
                  </a:moveTo>
                  <a:lnTo>
                    <a:pt x="2930366" y="243364"/>
                  </a:lnTo>
                  <a:lnTo>
                    <a:pt x="2933224" y="244316"/>
                  </a:lnTo>
                  <a:cubicBezTo>
                    <a:pt x="2933224" y="248126"/>
                    <a:pt x="2934176" y="251936"/>
                    <a:pt x="2934176" y="255746"/>
                  </a:cubicBezTo>
                  <a:cubicBezTo>
                    <a:pt x="2933224" y="257651"/>
                    <a:pt x="2932271" y="259556"/>
                    <a:pt x="2931319" y="261461"/>
                  </a:cubicBezTo>
                  <a:cubicBezTo>
                    <a:pt x="2930366" y="256699"/>
                    <a:pt x="2929414" y="251936"/>
                    <a:pt x="2927509" y="248126"/>
                  </a:cubicBezTo>
                  <a:cubicBezTo>
                    <a:pt x="2928461" y="246221"/>
                    <a:pt x="2929414" y="245269"/>
                    <a:pt x="2929414" y="243364"/>
                  </a:cubicBezTo>
                  <a:close/>
                  <a:moveTo>
                    <a:pt x="2917984" y="351949"/>
                  </a:moveTo>
                  <a:cubicBezTo>
                    <a:pt x="2917984" y="352901"/>
                    <a:pt x="2917984" y="352901"/>
                    <a:pt x="2918936" y="353854"/>
                  </a:cubicBezTo>
                  <a:cubicBezTo>
                    <a:pt x="2918936" y="356711"/>
                    <a:pt x="2919889" y="360521"/>
                    <a:pt x="2919889" y="363379"/>
                  </a:cubicBezTo>
                  <a:cubicBezTo>
                    <a:pt x="2920841" y="369094"/>
                    <a:pt x="2921794" y="374809"/>
                    <a:pt x="2922746" y="380524"/>
                  </a:cubicBezTo>
                  <a:cubicBezTo>
                    <a:pt x="2921794" y="380524"/>
                    <a:pt x="2921794" y="380524"/>
                    <a:pt x="2920841" y="380524"/>
                  </a:cubicBezTo>
                  <a:cubicBezTo>
                    <a:pt x="2918936" y="374809"/>
                    <a:pt x="2916079" y="368141"/>
                    <a:pt x="2913221" y="362426"/>
                  </a:cubicBezTo>
                  <a:cubicBezTo>
                    <a:pt x="2914174" y="358616"/>
                    <a:pt x="2916079" y="355759"/>
                    <a:pt x="2917984" y="351949"/>
                  </a:cubicBezTo>
                  <a:close/>
                  <a:moveTo>
                    <a:pt x="2904649" y="224314"/>
                  </a:moveTo>
                  <a:cubicBezTo>
                    <a:pt x="2904649" y="224314"/>
                    <a:pt x="2904649" y="224314"/>
                    <a:pt x="2904649" y="224314"/>
                  </a:cubicBezTo>
                  <a:cubicBezTo>
                    <a:pt x="2904649" y="228124"/>
                    <a:pt x="2903696" y="232886"/>
                    <a:pt x="2903696" y="237649"/>
                  </a:cubicBezTo>
                  <a:cubicBezTo>
                    <a:pt x="2903696" y="241459"/>
                    <a:pt x="2902744" y="245269"/>
                    <a:pt x="2902744" y="250031"/>
                  </a:cubicBezTo>
                  <a:cubicBezTo>
                    <a:pt x="2901791" y="245269"/>
                    <a:pt x="2901791" y="240506"/>
                    <a:pt x="2900839" y="235744"/>
                  </a:cubicBezTo>
                  <a:cubicBezTo>
                    <a:pt x="2901791" y="231934"/>
                    <a:pt x="2902744" y="228124"/>
                    <a:pt x="2904649" y="224314"/>
                  </a:cubicBezTo>
                  <a:close/>
                  <a:moveTo>
                    <a:pt x="2885599" y="294799"/>
                  </a:moveTo>
                  <a:cubicBezTo>
                    <a:pt x="2886551" y="290036"/>
                    <a:pt x="2887504" y="285274"/>
                    <a:pt x="2888456" y="280511"/>
                  </a:cubicBezTo>
                  <a:cubicBezTo>
                    <a:pt x="2888456" y="289084"/>
                    <a:pt x="2889409" y="298609"/>
                    <a:pt x="2889409" y="308134"/>
                  </a:cubicBezTo>
                  <a:cubicBezTo>
                    <a:pt x="2887504" y="304324"/>
                    <a:pt x="2886551" y="301466"/>
                    <a:pt x="2884646" y="297656"/>
                  </a:cubicBezTo>
                  <a:cubicBezTo>
                    <a:pt x="2884646" y="296704"/>
                    <a:pt x="2885599" y="295751"/>
                    <a:pt x="2885599" y="294799"/>
                  </a:cubicBezTo>
                  <a:close/>
                  <a:moveTo>
                    <a:pt x="2869406" y="301466"/>
                  </a:moveTo>
                  <a:cubicBezTo>
                    <a:pt x="2869406" y="302419"/>
                    <a:pt x="2869406" y="302419"/>
                    <a:pt x="2869406" y="301466"/>
                  </a:cubicBezTo>
                  <a:cubicBezTo>
                    <a:pt x="2869406" y="302419"/>
                    <a:pt x="2869406" y="302419"/>
                    <a:pt x="2869406" y="302419"/>
                  </a:cubicBezTo>
                  <a:cubicBezTo>
                    <a:pt x="2869406" y="303371"/>
                    <a:pt x="2868454" y="304324"/>
                    <a:pt x="2868454" y="305276"/>
                  </a:cubicBezTo>
                  <a:cubicBezTo>
                    <a:pt x="2864644" y="298609"/>
                    <a:pt x="2860834" y="290989"/>
                    <a:pt x="2856071" y="284321"/>
                  </a:cubicBezTo>
                  <a:cubicBezTo>
                    <a:pt x="2856071" y="283369"/>
                    <a:pt x="2855119" y="283369"/>
                    <a:pt x="2855119" y="282416"/>
                  </a:cubicBezTo>
                  <a:cubicBezTo>
                    <a:pt x="2856071" y="279559"/>
                    <a:pt x="2857024" y="276701"/>
                    <a:pt x="2857976" y="273844"/>
                  </a:cubicBezTo>
                  <a:cubicBezTo>
                    <a:pt x="2861786" y="283369"/>
                    <a:pt x="2865596" y="292894"/>
                    <a:pt x="2869406" y="301466"/>
                  </a:cubicBezTo>
                  <a:close/>
                  <a:moveTo>
                    <a:pt x="2851309" y="262414"/>
                  </a:moveTo>
                  <a:cubicBezTo>
                    <a:pt x="2851309" y="261461"/>
                    <a:pt x="2851309" y="260509"/>
                    <a:pt x="2851309" y="259556"/>
                  </a:cubicBezTo>
                  <a:cubicBezTo>
                    <a:pt x="2852261" y="262414"/>
                    <a:pt x="2853214" y="264319"/>
                    <a:pt x="2855119" y="267176"/>
                  </a:cubicBezTo>
                  <a:cubicBezTo>
                    <a:pt x="2855119" y="268129"/>
                    <a:pt x="2856071" y="268129"/>
                    <a:pt x="2856071" y="269081"/>
                  </a:cubicBezTo>
                  <a:cubicBezTo>
                    <a:pt x="2855119" y="270986"/>
                    <a:pt x="2853214" y="273844"/>
                    <a:pt x="2851309" y="276701"/>
                  </a:cubicBezTo>
                  <a:cubicBezTo>
                    <a:pt x="2851309" y="275749"/>
                    <a:pt x="2850356" y="275749"/>
                    <a:pt x="2850356" y="274796"/>
                  </a:cubicBezTo>
                  <a:cubicBezTo>
                    <a:pt x="2850356" y="270986"/>
                    <a:pt x="2851309" y="267176"/>
                    <a:pt x="2851309" y="262414"/>
                  </a:cubicBezTo>
                  <a:close/>
                  <a:moveTo>
                    <a:pt x="2848451" y="312896"/>
                  </a:moveTo>
                  <a:cubicBezTo>
                    <a:pt x="2848451" y="309086"/>
                    <a:pt x="2848451" y="306229"/>
                    <a:pt x="2848451" y="302419"/>
                  </a:cubicBezTo>
                  <a:cubicBezTo>
                    <a:pt x="2852261" y="310039"/>
                    <a:pt x="2857024" y="318611"/>
                    <a:pt x="2860834" y="327184"/>
                  </a:cubicBezTo>
                  <a:cubicBezTo>
                    <a:pt x="2858929" y="332899"/>
                    <a:pt x="2857024" y="338614"/>
                    <a:pt x="2856071" y="344329"/>
                  </a:cubicBezTo>
                  <a:cubicBezTo>
                    <a:pt x="2855119" y="348139"/>
                    <a:pt x="2854166" y="351949"/>
                    <a:pt x="2853214" y="355759"/>
                  </a:cubicBezTo>
                  <a:cubicBezTo>
                    <a:pt x="2852261" y="350996"/>
                    <a:pt x="2852261" y="346234"/>
                    <a:pt x="2851309" y="341471"/>
                  </a:cubicBezTo>
                  <a:cubicBezTo>
                    <a:pt x="2850356" y="332899"/>
                    <a:pt x="2849404" y="324326"/>
                    <a:pt x="2847499" y="316706"/>
                  </a:cubicBezTo>
                  <a:cubicBezTo>
                    <a:pt x="2848451" y="315754"/>
                    <a:pt x="2848451" y="313849"/>
                    <a:pt x="2848451" y="312896"/>
                  </a:cubicBezTo>
                  <a:close/>
                  <a:moveTo>
                    <a:pt x="2836069" y="226219"/>
                  </a:moveTo>
                  <a:cubicBezTo>
                    <a:pt x="2839879" y="234791"/>
                    <a:pt x="2843689" y="243364"/>
                    <a:pt x="2847499" y="251936"/>
                  </a:cubicBezTo>
                  <a:cubicBezTo>
                    <a:pt x="2846546" y="254794"/>
                    <a:pt x="2845594" y="257651"/>
                    <a:pt x="2844641" y="261461"/>
                  </a:cubicBezTo>
                  <a:cubicBezTo>
                    <a:pt x="2844641" y="262414"/>
                    <a:pt x="2843689" y="264319"/>
                    <a:pt x="2843689" y="266224"/>
                  </a:cubicBezTo>
                  <a:cubicBezTo>
                    <a:pt x="2841784" y="263366"/>
                    <a:pt x="2840831" y="261461"/>
                    <a:pt x="2838926" y="258604"/>
                  </a:cubicBezTo>
                  <a:cubicBezTo>
                    <a:pt x="2837974" y="249079"/>
                    <a:pt x="2836069" y="238601"/>
                    <a:pt x="2834164" y="229076"/>
                  </a:cubicBezTo>
                  <a:cubicBezTo>
                    <a:pt x="2836069" y="228124"/>
                    <a:pt x="2836069" y="227171"/>
                    <a:pt x="2836069" y="226219"/>
                  </a:cubicBezTo>
                  <a:close/>
                  <a:moveTo>
                    <a:pt x="2830354" y="305276"/>
                  </a:moveTo>
                  <a:cubicBezTo>
                    <a:pt x="2830354" y="308134"/>
                    <a:pt x="2830354" y="310039"/>
                    <a:pt x="2831306" y="312896"/>
                  </a:cubicBezTo>
                  <a:cubicBezTo>
                    <a:pt x="2831306" y="312896"/>
                    <a:pt x="2831306" y="312896"/>
                    <a:pt x="2831306" y="313849"/>
                  </a:cubicBezTo>
                  <a:cubicBezTo>
                    <a:pt x="2831306" y="311944"/>
                    <a:pt x="2831306" y="310039"/>
                    <a:pt x="2830354" y="308134"/>
                  </a:cubicBezTo>
                  <a:cubicBezTo>
                    <a:pt x="2830354" y="307181"/>
                    <a:pt x="2830354" y="306229"/>
                    <a:pt x="2830354" y="305276"/>
                  </a:cubicBezTo>
                  <a:close/>
                  <a:moveTo>
                    <a:pt x="2829401" y="292894"/>
                  </a:moveTo>
                  <a:cubicBezTo>
                    <a:pt x="2829401" y="294799"/>
                    <a:pt x="2829401" y="296704"/>
                    <a:pt x="2830354" y="299561"/>
                  </a:cubicBezTo>
                  <a:cubicBezTo>
                    <a:pt x="2830354" y="300514"/>
                    <a:pt x="2830354" y="300514"/>
                    <a:pt x="2829401" y="301466"/>
                  </a:cubicBezTo>
                  <a:cubicBezTo>
                    <a:pt x="2829401" y="300514"/>
                    <a:pt x="2829401" y="300514"/>
                    <a:pt x="2829401" y="299561"/>
                  </a:cubicBezTo>
                  <a:cubicBezTo>
                    <a:pt x="2828449" y="296704"/>
                    <a:pt x="2828449" y="294799"/>
                    <a:pt x="2829401" y="292894"/>
                  </a:cubicBezTo>
                  <a:close/>
                  <a:moveTo>
                    <a:pt x="2785586" y="268129"/>
                  </a:moveTo>
                  <a:cubicBezTo>
                    <a:pt x="2784634" y="269081"/>
                    <a:pt x="2783681" y="270034"/>
                    <a:pt x="2782729" y="271939"/>
                  </a:cubicBezTo>
                  <a:cubicBezTo>
                    <a:pt x="2782729" y="270986"/>
                    <a:pt x="2782729" y="270034"/>
                    <a:pt x="2782729" y="269081"/>
                  </a:cubicBezTo>
                  <a:cubicBezTo>
                    <a:pt x="2782729" y="268129"/>
                    <a:pt x="2782729" y="266224"/>
                    <a:pt x="2782729" y="265271"/>
                  </a:cubicBezTo>
                  <a:cubicBezTo>
                    <a:pt x="2783681" y="263366"/>
                    <a:pt x="2785586" y="260509"/>
                    <a:pt x="2786539" y="258604"/>
                  </a:cubicBezTo>
                  <a:cubicBezTo>
                    <a:pt x="2786539" y="259556"/>
                    <a:pt x="2786539" y="259556"/>
                    <a:pt x="2786539" y="260509"/>
                  </a:cubicBezTo>
                  <a:cubicBezTo>
                    <a:pt x="2785586" y="262414"/>
                    <a:pt x="2785586" y="265271"/>
                    <a:pt x="2785586" y="268129"/>
                  </a:cubicBezTo>
                  <a:close/>
                  <a:moveTo>
                    <a:pt x="2796064" y="268129"/>
                  </a:moveTo>
                  <a:cubicBezTo>
                    <a:pt x="2796064" y="267176"/>
                    <a:pt x="2796064" y="267176"/>
                    <a:pt x="2796064" y="268129"/>
                  </a:cubicBezTo>
                  <a:cubicBezTo>
                    <a:pt x="2797016" y="266224"/>
                    <a:pt x="2797969" y="264319"/>
                    <a:pt x="2798921" y="263366"/>
                  </a:cubicBezTo>
                  <a:cubicBezTo>
                    <a:pt x="2797969" y="264319"/>
                    <a:pt x="2797016" y="266224"/>
                    <a:pt x="2796064" y="268129"/>
                  </a:cubicBezTo>
                  <a:close/>
                  <a:moveTo>
                    <a:pt x="2803684" y="314801"/>
                  </a:moveTo>
                  <a:cubicBezTo>
                    <a:pt x="2803684" y="315754"/>
                    <a:pt x="2802731" y="317659"/>
                    <a:pt x="2802731" y="318611"/>
                  </a:cubicBezTo>
                  <a:cubicBezTo>
                    <a:pt x="2802731" y="320516"/>
                    <a:pt x="2801779" y="322421"/>
                    <a:pt x="2801779" y="325279"/>
                  </a:cubicBezTo>
                  <a:cubicBezTo>
                    <a:pt x="2800826" y="322421"/>
                    <a:pt x="2799874" y="320516"/>
                    <a:pt x="2798921" y="317659"/>
                  </a:cubicBezTo>
                  <a:cubicBezTo>
                    <a:pt x="2798921" y="316706"/>
                    <a:pt x="2798921" y="316706"/>
                    <a:pt x="2798921" y="315754"/>
                  </a:cubicBezTo>
                  <a:cubicBezTo>
                    <a:pt x="2798921" y="315754"/>
                    <a:pt x="2798921" y="315754"/>
                    <a:pt x="2798921" y="315754"/>
                  </a:cubicBezTo>
                  <a:cubicBezTo>
                    <a:pt x="2799874" y="311944"/>
                    <a:pt x="2800826" y="308134"/>
                    <a:pt x="2801779" y="304324"/>
                  </a:cubicBezTo>
                  <a:cubicBezTo>
                    <a:pt x="2802731" y="307181"/>
                    <a:pt x="2802731" y="310039"/>
                    <a:pt x="2803684" y="312896"/>
                  </a:cubicBezTo>
                  <a:cubicBezTo>
                    <a:pt x="2803684" y="313849"/>
                    <a:pt x="2803684" y="313849"/>
                    <a:pt x="2803684" y="314801"/>
                  </a:cubicBezTo>
                  <a:close/>
                  <a:moveTo>
                    <a:pt x="2810351" y="280511"/>
                  </a:moveTo>
                  <a:cubicBezTo>
                    <a:pt x="2808446" y="287179"/>
                    <a:pt x="2807494" y="294799"/>
                    <a:pt x="2805589" y="302419"/>
                  </a:cubicBezTo>
                  <a:cubicBezTo>
                    <a:pt x="2804636" y="301466"/>
                    <a:pt x="2804636" y="299561"/>
                    <a:pt x="2803684" y="298609"/>
                  </a:cubicBezTo>
                  <a:cubicBezTo>
                    <a:pt x="2803684" y="297656"/>
                    <a:pt x="2803684" y="297656"/>
                    <a:pt x="2802731" y="296704"/>
                  </a:cubicBezTo>
                  <a:cubicBezTo>
                    <a:pt x="2803684" y="292894"/>
                    <a:pt x="2804636" y="290036"/>
                    <a:pt x="2805589" y="287179"/>
                  </a:cubicBezTo>
                  <a:cubicBezTo>
                    <a:pt x="2806541" y="284321"/>
                    <a:pt x="2808446" y="280511"/>
                    <a:pt x="2809399" y="277654"/>
                  </a:cubicBezTo>
                  <a:cubicBezTo>
                    <a:pt x="2809399" y="276701"/>
                    <a:pt x="2810351" y="275749"/>
                    <a:pt x="2810351" y="275749"/>
                  </a:cubicBezTo>
                  <a:cubicBezTo>
                    <a:pt x="2811304" y="276701"/>
                    <a:pt x="2810351" y="278606"/>
                    <a:pt x="2810351" y="280511"/>
                  </a:cubicBezTo>
                  <a:close/>
                  <a:moveTo>
                    <a:pt x="2811304" y="276701"/>
                  </a:moveTo>
                  <a:cubicBezTo>
                    <a:pt x="2811304" y="275749"/>
                    <a:pt x="2811304" y="275749"/>
                    <a:pt x="2811304" y="274796"/>
                  </a:cubicBezTo>
                  <a:cubicBezTo>
                    <a:pt x="2812256" y="273844"/>
                    <a:pt x="2812256" y="271939"/>
                    <a:pt x="2813209" y="270986"/>
                  </a:cubicBezTo>
                  <a:cubicBezTo>
                    <a:pt x="2812256" y="272891"/>
                    <a:pt x="2812256" y="274796"/>
                    <a:pt x="2811304" y="276701"/>
                  </a:cubicBezTo>
                  <a:close/>
                  <a:moveTo>
                    <a:pt x="2812256" y="236696"/>
                  </a:moveTo>
                  <a:cubicBezTo>
                    <a:pt x="2810351" y="239554"/>
                    <a:pt x="2808446" y="243364"/>
                    <a:pt x="2806541" y="246221"/>
                  </a:cubicBezTo>
                  <a:cubicBezTo>
                    <a:pt x="2804636" y="248126"/>
                    <a:pt x="2802731" y="250031"/>
                    <a:pt x="2799874" y="251936"/>
                  </a:cubicBezTo>
                  <a:cubicBezTo>
                    <a:pt x="2797969" y="253841"/>
                    <a:pt x="2796064" y="255746"/>
                    <a:pt x="2794159" y="257651"/>
                  </a:cubicBezTo>
                  <a:cubicBezTo>
                    <a:pt x="2793206" y="252889"/>
                    <a:pt x="2792254" y="249079"/>
                    <a:pt x="2792254" y="245269"/>
                  </a:cubicBezTo>
                  <a:cubicBezTo>
                    <a:pt x="2793206" y="242411"/>
                    <a:pt x="2795111" y="240506"/>
                    <a:pt x="2796064" y="238601"/>
                  </a:cubicBezTo>
                  <a:cubicBezTo>
                    <a:pt x="2799874" y="231934"/>
                    <a:pt x="2802731" y="227171"/>
                    <a:pt x="2804636" y="224314"/>
                  </a:cubicBezTo>
                  <a:cubicBezTo>
                    <a:pt x="2807494" y="228124"/>
                    <a:pt x="2809399" y="232886"/>
                    <a:pt x="2812256" y="236696"/>
                  </a:cubicBezTo>
                  <a:close/>
                  <a:moveTo>
                    <a:pt x="2804636" y="223361"/>
                  </a:moveTo>
                  <a:cubicBezTo>
                    <a:pt x="2802731" y="225266"/>
                    <a:pt x="2798921" y="229076"/>
                    <a:pt x="2794159" y="235744"/>
                  </a:cubicBezTo>
                  <a:cubicBezTo>
                    <a:pt x="2793206" y="236696"/>
                    <a:pt x="2793206" y="237649"/>
                    <a:pt x="2792254" y="238601"/>
                  </a:cubicBezTo>
                  <a:cubicBezTo>
                    <a:pt x="2792254" y="238601"/>
                    <a:pt x="2792254" y="238601"/>
                    <a:pt x="2792254" y="238601"/>
                  </a:cubicBezTo>
                  <a:cubicBezTo>
                    <a:pt x="2794159" y="235744"/>
                    <a:pt x="2795111" y="232886"/>
                    <a:pt x="2796064" y="230981"/>
                  </a:cubicBezTo>
                  <a:cubicBezTo>
                    <a:pt x="2797969" y="226219"/>
                    <a:pt x="2800826" y="222409"/>
                    <a:pt x="2801779" y="219551"/>
                  </a:cubicBezTo>
                  <a:cubicBezTo>
                    <a:pt x="2802731" y="220504"/>
                    <a:pt x="2803684" y="222409"/>
                    <a:pt x="2804636" y="223361"/>
                  </a:cubicBezTo>
                  <a:close/>
                  <a:moveTo>
                    <a:pt x="2787491" y="196691"/>
                  </a:moveTo>
                  <a:cubicBezTo>
                    <a:pt x="2792254" y="203359"/>
                    <a:pt x="2796064" y="210026"/>
                    <a:pt x="2800826" y="217646"/>
                  </a:cubicBezTo>
                  <a:cubicBezTo>
                    <a:pt x="2798921" y="220504"/>
                    <a:pt x="2796064" y="224314"/>
                    <a:pt x="2792254" y="228124"/>
                  </a:cubicBezTo>
                  <a:cubicBezTo>
                    <a:pt x="2791301" y="229076"/>
                    <a:pt x="2790349" y="230029"/>
                    <a:pt x="2790349" y="230981"/>
                  </a:cubicBezTo>
                  <a:cubicBezTo>
                    <a:pt x="2789396" y="226219"/>
                    <a:pt x="2788444" y="222409"/>
                    <a:pt x="2787491" y="218599"/>
                  </a:cubicBezTo>
                  <a:cubicBezTo>
                    <a:pt x="2783681" y="205264"/>
                    <a:pt x="2781776" y="196691"/>
                    <a:pt x="2781776" y="196691"/>
                  </a:cubicBezTo>
                  <a:cubicBezTo>
                    <a:pt x="2781776" y="196691"/>
                    <a:pt x="2782729" y="204311"/>
                    <a:pt x="2783681" y="218599"/>
                  </a:cubicBezTo>
                  <a:cubicBezTo>
                    <a:pt x="2784634" y="224314"/>
                    <a:pt x="2784634" y="230981"/>
                    <a:pt x="2784634" y="237649"/>
                  </a:cubicBezTo>
                  <a:cubicBezTo>
                    <a:pt x="2783681" y="239554"/>
                    <a:pt x="2781776" y="241459"/>
                    <a:pt x="2780824" y="243364"/>
                  </a:cubicBezTo>
                  <a:cubicBezTo>
                    <a:pt x="2779871" y="227171"/>
                    <a:pt x="2779871" y="213836"/>
                    <a:pt x="2778919" y="204311"/>
                  </a:cubicBezTo>
                  <a:cubicBezTo>
                    <a:pt x="2777966" y="192881"/>
                    <a:pt x="2777966" y="186214"/>
                    <a:pt x="2777966" y="186214"/>
                  </a:cubicBezTo>
                  <a:cubicBezTo>
                    <a:pt x="2777966" y="186214"/>
                    <a:pt x="2777014" y="192881"/>
                    <a:pt x="2775109" y="204311"/>
                  </a:cubicBezTo>
                  <a:cubicBezTo>
                    <a:pt x="2775109" y="207169"/>
                    <a:pt x="2774156" y="210979"/>
                    <a:pt x="2774156" y="214789"/>
                  </a:cubicBezTo>
                  <a:cubicBezTo>
                    <a:pt x="2773204" y="206216"/>
                    <a:pt x="2772251" y="198596"/>
                    <a:pt x="2770346" y="190976"/>
                  </a:cubicBezTo>
                  <a:cubicBezTo>
                    <a:pt x="2770346" y="190024"/>
                    <a:pt x="2770346" y="190024"/>
                    <a:pt x="2770346" y="189071"/>
                  </a:cubicBezTo>
                  <a:cubicBezTo>
                    <a:pt x="2770346" y="188119"/>
                    <a:pt x="2770346" y="186214"/>
                    <a:pt x="2770346" y="185261"/>
                  </a:cubicBezTo>
                  <a:cubicBezTo>
                    <a:pt x="2769394" y="174784"/>
                    <a:pt x="2768441" y="168116"/>
                    <a:pt x="2768441" y="166211"/>
                  </a:cubicBezTo>
                  <a:cubicBezTo>
                    <a:pt x="2774156" y="174784"/>
                    <a:pt x="2779871" y="185261"/>
                    <a:pt x="2787491" y="196691"/>
                  </a:cubicBezTo>
                  <a:close/>
                  <a:moveTo>
                    <a:pt x="2767489" y="167164"/>
                  </a:moveTo>
                  <a:cubicBezTo>
                    <a:pt x="2767489" y="168116"/>
                    <a:pt x="2767489" y="169069"/>
                    <a:pt x="2767489" y="170974"/>
                  </a:cubicBezTo>
                  <a:cubicBezTo>
                    <a:pt x="2767489" y="169069"/>
                    <a:pt x="2767489" y="168116"/>
                    <a:pt x="2766536" y="166211"/>
                  </a:cubicBezTo>
                  <a:cubicBezTo>
                    <a:pt x="2767489" y="166211"/>
                    <a:pt x="2767489" y="166211"/>
                    <a:pt x="2767489" y="167164"/>
                  </a:cubicBezTo>
                  <a:close/>
                  <a:moveTo>
                    <a:pt x="2757964" y="342424"/>
                  </a:moveTo>
                  <a:cubicBezTo>
                    <a:pt x="2757011" y="340519"/>
                    <a:pt x="2756059" y="338614"/>
                    <a:pt x="2755106" y="336709"/>
                  </a:cubicBezTo>
                  <a:cubicBezTo>
                    <a:pt x="2756059" y="333851"/>
                    <a:pt x="2757964" y="331946"/>
                    <a:pt x="2758916" y="329089"/>
                  </a:cubicBezTo>
                  <a:cubicBezTo>
                    <a:pt x="2759869" y="330041"/>
                    <a:pt x="2759869" y="331946"/>
                    <a:pt x="2760821" y="332899"/>
                  </a:cubicBezTo>
                  <a:cubicBezTo>
                    <a:pt x="2759869" y="336709"/>
                    <a:pt x="2758916" y="339566"/>
                    <a:pt x="2757964" y="342424"/>
                  </a:cubicBezTo>
                  <a:close/>
                  <a:moveTo>
                    <a:pt x="2762726" y="327184"/>
                  </a:moveTo>
                  <a:cubicBezTo>
                    <a:pt x="2762726" y="328136"/>
                    <a:pt x="2761774" y="329089"/>
                    <a:pt x="2761774" y="330994"/>
                  </a:cubicBezTo>
                  <a:cubicBezTo>
                    <a:pt x="2760821" y="330041"/>
                    <a:pt x="2760821" y="329089"/>
                    <a:pt x="2759869" y="328136"/>
                  </a:cubicBezTo>
                  <a:cubicBezTo>
                    <a:pt x="2760821" y="327184"/>
                    <a:pt x="2760821" y="325279"/>
                    <a:pt x="2761774" y="324326"/>
                  </a:cubicBezTo>
                  <a:cubicBezTo>
                    <a:pt x="2762726" y="325279"/>
                    <a:pt x="2762726" y="326231"/>
                    <a:pt x="2762726" y="327184"/>
                  </a:cubicBezTo>
                  <a:cubicBezTo>
                    <a:pt x="2762726" y="327184"/>
                    <a:pt x="2762726" y="327184"/>
                    <a:pt x="2762726" y="327184"/>
                  </a:cubicBezTo>
                  <a:close/>
                  <a:moveTo>
                    <a:pt x="2762726" y="250031"/>
                  </a:moveTo>
                  <a:cubicBezTo>
                    <a:pt x="2762726" y="256699"/>
                    <a:pt x="2762726" y="263366"/>
                    <a:pt x="2762726" y="270034"/>
                  </a:cubicBezTo>
                  <a:cubicBezTo>
                    <a:pt x="2759869" y="273844"/>
                    <a:pt x="2757011" y="278606"/>
                    <a:pt x="2754154" y="282416"/>
                  </a:cubicBezTo>
                  <a:cubicBezTo>
                    <a:pt x="2754154" y="283369"/>
                    <a:pt x="2753201" y="283369"/>
                    <a:pt x="2753201" y="284321"/>
                  </a:cubicBezTo>
                  <a:cubicBezTo>
                    <a:pt x="2753201" y="283369"/>
                    <a:pt x="2752249" y="283369"/>
                    <a:pt x="2752249" y="282416"/>
                  </a:cubicBezTo>
                  <a:cubicBezTo>
                    <a:pt x="2752249" y="281464"/>
                    <a:pt x="2753201" y="280511"/>
                    <a:pt x="2753201" y="278606"/>
                  </a:cubicBezTo>
                  <a:cubicBezTo>
                    <a:pt x="2754154" y="274796"/>
                    <a:pt x="2755106" y="270986"/>
                    <a:pt x="2756059" y="267176"/>
                  </a:cubicBezTo>
                  <a:cubicBezTo>
                    <a:pt x="2757964" y="260509"/>
                    <a:pt x="2759869" y="255746"/>
                    <a:pt x="2761774" y="251936"/>
                  </a:cubicBezTo>
                  <a:cubicBezTo>
                    <a:pt x="2761774" y="251936"/>
                    <a:pt x="2761774" y="250031"/>
                    <a:pt x="2762726" y="250031"/>
                  </a:cubicBezTo>
                  <a:cubicBezTo>
                    <a:pt x="2762726" y="250031"/>
                    <a:pt x="2762726" y="250031"/>
                    <a:pt x="2762726" y="250031"/>
                  </a:cubicBezTo>
                  <a:close/>
                  <a:moveTo>
                    <a:pt x="2753201" y="250031"/>
                  </a:moveTo>
                  <a:cubicBezTo>
                    <a:pt x="2755106" y="242411"/>
                    <a:pt x="2756059" y="236696"/>
                    <a:pt x="2757011" y="230981"/>
                  </a:cubicBezTo>
                  <a:cubicBezTo>
                    <a:pt x="2758916" y="236696"/>
                    <a:pt x="2760821" y="242411"/>
                    <a:pt x="2762726" y="249079"/>
                  </a:cubicBezTo>
                  <a:cubicBezTo>
                    <a:pt x="2761774" y="250031"/>
                    <a:pt x="2761774" y="250984"/>
                    <a:pt x="2760821" y="252889"/>
                  </a:cubicBezTo>
                  <a:cubicBezTo>
                    <a:pt x="2758916" y="255746"/>
                    <a:pt x="2756059" y="260509"/>
                    <a:pt x="2752249" y="267176"/>
                  </a:cubicBezTo>
                  <a:cubicBezTo>
                    <a:pt x="2750344" y="270034"/>
                    <a:pt x="2749391" y="272891"/>
                    <a:pt x="2748439" y="275749"/>
                  </a:cubicBezTo>
                  <a:cubicBezTo>
                    <a:pt x="2748439" y="275749"/>
                    <a:pt x="2748439" y="274796"/>
                    <a:pt x="2747486" y="274796"/>
                  </a:cubicBezTo>
                  <a:cubicBezTo>
                    <a:pt x="2749391" y="265271"/>
                    <a:pt x="2751296" y="256699"/>
                    <a:pt x="2753201" y="250031"/>
                  </a:cubicBezTo>
                  <a:close/>
                  <a:moveTo>
                    <a:pt x="2749391" y="362426"/>
                  </a:moveTo>
                  <a:cubicBezTo>
                    <a:pt x="2748439" y="360521"/>
                    <a:pt x="2747486" y="359569"/>
                    <a:pt x="2746534" y="357664"/>
                  </a:cubicBezTo>
                  <a:cubicBezTo>
                    <a:pt x="2746534" y="356711"/>
                    <a:pt x="2746534" y="355759"/>
                    <a:pt x="2746534" y="354806"/>
                  </a:cubicBezTo>
                  <a:cubicBezTo>
                    <a:pt x="2747486" y="356711"/>
                    <a:pt x="2748439" y="359569"/>
                    <a:pt x="2749391" y="362426"/>
                  </a:cubicBezTo>
                  <a:close/>
                  <a:moveTo>
                    <a:pt x="2734151" y="258604"/>
                  </a:moveTo>
                  <a:cubicBezTo>
                    <a:pt x="2736056" y="262414"/>
                    <a:pt x="2737961" y="268129"/>
                    <a:pt x="2740819" y="273844"/>
                  </a:cubicBezTo>
                  <a:cubicBezTo>
                    <a:pt x="2738914" y="278606"/>
                    <a:pt x="2737009" y="284321"/>
                    <a:pt x="2735104" y="290036"/>
                  </a:cubicBezTo>
                  <a:cubicBezTo>
                    <a:pt x="2735104" y="288131"/>
                    <a:pt x="2734151" y="287179"/>
                    <a:pt x="2734151" y="287179"/>
                  </a:cubicBezTo>
                  <a:cubicBezTo>
                    <a:pt x="2734151" y="287179"/>
                    <a:pt x="2734151" y="289084"/>
                    <a:pt x="2734151" y="291941"/>
                  </a:cubicBezTo>
                  <a:cubicBezTo>
                    <a:pt x="2734151" y="291941"/>
                    <a:pt x="2734151" y="291941"/>
                    <a:pt x="2734151" y="291941"/>
                  </a:cubicBezTo>
                  <a:cubicBezTo>
                    <a:pt x="2733199" y="290989"/>
                    <a:pt x="2733199" y="290036"/>
                    <a:pt x="2732246" y="289084"/>
                  </a:cubicBezTo>
                  <a:cubicBezTo>
                    <a:pt x="2732246" y="288131"/>
                    <a:pt x="2731294" y="287179"/>
                    <a:pt x="2731294" y="286226"/>
                  </a:cubicBezTo>
                  <a:cubicBezTo>
                    <a:pt x="2733199" y="275749"/>
                    <a:pt x="2734151" y="266224"/>
                    <a:pt x="2734151" y="258604"/>
                  </a:cubicBezTo>
                  <a:close/>
                  <a:moveTo>
                    <a:pt x="2715101" y="290989"/>
                  </a:moveTo>
                  <a:cubicBezTo>
                    <a:pt x="2715101" y="284321"/>
                    <a:pt x="2715101" y="278606"/>
                    <a:pt x="2716054" y="273844"/>
                  </a:cubicBezTo>
                  <a:cubicBezTo>
                    <a:pt x="2717006" y="274796"/>
                    <a:pt x="2717006" y="276701"/>
                    <a:pt x="2717959" y="278606"/>
                  </a:cubicBezTo>
                  <a:cubicBezTo>
                    <a:pt x="2717006" y="287179"/>
                    <a:pt x="2717006" y="295751"/>
                    <a:pt x="2716054" y="304324"/>
                  </a:cubicBezTo>
                  <a:cubicBezTo>
                    <a:pt x="2716054" y="304324"/>
                    <a:pt x="2715101" y="303371"/>
                    <a:pt x="2715101" y="303371"/>
                  </a:cubicBezTo>
                  <a:cubicBezTo>
                    <a:pt x="2714149" y="298609"/>
                    <a:pt x="2715101" y="294799"/>
                    <a:pt x="2715101" y="290989"/>
                  </a:cubicBezTo>
                  <a:close/>
                  <a:moveTo>
                    <a:pt x="2705576" y="243364"/>
                  </a:moveTo>
                  <a:cubicBezTo>
                    <a:pt x="2705576" y="244316"/>
                    <a:pt x="2705576" y="246221"/>
                    <a:pt x="2704624" y="247174"/>
                  </a:cubicBezTo>
                  <a:lnTo>
                    <a:pt x="2703671" y="238601"/>
                  </a:lnTo>
                  <a:cubicBezTo>
                    <a:pt x="2704624" y="239554"/>
                    <a:pt x="2705576" y="241459"/>
                    <a:pt x="2705576" y="243364"/>
                  </a:cubicBezTo>
                  <a:close/>
                  <a:moveTo>
                    <a:pt x="2697956" y="312896"/>
                  </a:moveTo>
                  <a:cubicBezTo>
                    <a:pt x="2697956" y="312896"/>
                    <a:pt x="2697956" y="313849"/>
                    <a:pt x="2697956" y="313849"/>
                  </a:cubicBezTo>
                  <a:cubicBezTo>
                    <a:pt x="2697956" y="312896"/>
                    <a:pt x="2697956" y="311944"/>
                    <a:pt x="2697956" y="310991"/>
                  </a:cubicBezTo>
                  <a:lnTo>
                    <a:pt x="2697956" y="312896"/>
                  </a:lnTo>
                  <a:close/>
                  <a:moveTo>
                    <a:pt x="2664619" y="234791"/>
                  </a:moveTo>
                  <a:cubicBezTo>
                    <a:pt x="2665571" y="235744"/>
                    <a:pt x="2665571" y="237649"/>
                    <a:pt x="2666524" y="238601"/>
                  </a:cubicBezTo>
                  <a:cubicBezTo>
                    <a:pt x="2668429" y="253841"/>
                    <a:pt x="2670334" y="270034"/>
                    <a:pt x="2673191" y="287179"/>
                  </a:cubicBezTo>
                  <a:cubicBezTo>
                    <a:pt x="2672239" y="284321"/>
                    <a:pt x="2671286" y="282416"/>
                    <a:pt x="2670334" y="279559"/>
                  </a:cubicBezTo>
                  <a:cubicBezTo>
                    <a:pt x="2670334" y="279559"/>
                    <a:pt x="2670334" y="278606"/>
                    <a:pt x="2670334" y="278606"/>
                  </a:cubicBezTo>
                  <a:cubicBezTo>
                    <a:pt x="2670334" y="276701"/>
                    <a:pt x="2671286" y="276701"/>
                    <a:pt x="2671286" y="276701"/>
                  </a:cubicBezTo>
                  <a:cubicBezTo>
                    <a:pt x="2671286" y="276701"/>
                    <a:pt x="2671286" y="277654"/>
                    <a:pt x="2670334" y="278606"/>
                  </a:cubicBezTo>
                  <a:cubicBezTo>
                    <a:pt x="2669381" y="266224"/>
                    <a:pt x="2667476" y="255746"/>
                    <a:pt x="2664619" y="246221"/>
                  </a:cubicBezTo>
                  <a:cubicBezTo>
                    <a:pt x="2664619" y="244316"/>
                    <a:pt x="2663666" y="242411"/>
                    <a:pt x="2663666" y="240506"/>
                  </a:cubicBezTo>
                  <a:cubicBezTo>
                    <a:pt x="2663666" y="238601"/>
                    <a:pt x="2663666" y="236696"/>
                    <a:pt x="2664619" y="234791"/>
                  </a:cubicBezTo>
                  <a:close/>
                  <a:moveTo>
                    <a:pt x="2657951" y="339566"/>
                  </a:moveTo>
                  <a:cubicBezTo>
                    <a:pt x="2656999" y="338614"/>
                    <a:pt x="2656999" y="337661"/>
                    <a:pt x="2656046" y="336709"/>
                  </a:cubicBezTo>
                  <a:cubicBezTo>
                    <a:pt x="2656999" y="332899"/>
                    <a:pt x="2656999" y="329089"/>
                    <a:pt x="2657951" y="325279"/>
                  </a:cubicBezTo>
                  <a:cubicBezTo>
                    <a:pt x="2658904" y="330041"/>
                    <a:pt x="2657951" y="334804"/>
                    <a:pt x="2657951" y="339566"/>
                  </a:cubicBezTo>
                  <a:close/>
                  <a:moveTo>
                    <a:pt x="2654141" y="277654"/>
                  </a:moveTo>
                  <a:cubicBezTo>
                    <a:pt x="2656046" y="284321"/>
                    <a:pt x="2657951" y="291941"/>
                    <a:pt x="2659856" y="298609"/>
                  </a:cubicBezTo>
                  <a:cubicBezTo>
                    <a:pt x="2659856" y="298609"/>
                    <a:pt x="2659856" y="299561"/>
                    <a:pt x="2659856" y="299561"/>
                  </a:cubicBezTo>
                  <a:cubicBezTo>
                    <a:pt x="2657951" y="304324"/>
                    <a:pt x="2656046" y="310039"/>
                    <a:pt x="2653189" y="316706"/>
                  </a:cubicBezTo>
                  <a:cubicBezTo>
                    <a:pt x="2653189" y="317659"/>
                    <a:pt x="2652236" y="318611"/>
                    <a:pt x="2652236" y="319564"/>
                  </a:cubicBezTo>
                  <a:cubicBezTo>
                    <a:pt x="2651284" y="316706"/>
                    <a:pt x="2651284" y="313849"/>
                    <a:pt x="2650331" y="311944"/>
                  </a:cubicBezTo>
                  <a:cubicBezTo>
                    <a:pt x="2649379" y="308134"/>
                    <a:pt x="2648426" y="305276"/>
                    <a:pt x="2647474" y="301466"/>
                  </a:cubicBezTo>
                  <a:cubicBezTo>
                    <a:pt x="2649379" y="293846"/>
                    <a:pt x="2651284" y="286226"/>
                    <a:pt x="2654141" y="277654"/>
                  </a:cubicBezTo>
                  <a:close/>
                  <a:moveTo>
                    <a:pt x="2633186" y="283369"/>
                  </a:moveTo>
                  <a:cubicBezTo>
                    <a:pt x="2633186" y="284321"/>
                    <a:pt x="2633186" y="284321"/>
                    <a:pt x="2633186" y="285274"/>
                  </a:cubicBezTo>
                  <a:cubicBezTo>
                    <a:pt x="2633186" y="285274"/>
                    <a:pt x="2633186" y="286226"/>
                    <a:pt x="2633186" y="286226"/>
                  </a:cubicBezTo>
                  <a:cubicBezTo>
                    <a:pt x="2633186" y="287179"/>
                    <a:pt x="2632234" y="288131"/>
                    <a:pt x="2632234" y="290036"/>
                  </a:cubicBezTo>
                  <a:cubicBezTo>
                    <a:pt x="2633186" y="287179"/>
                    <a:pt x="2633186" y="285274"/>
                    <a:pt x="2633186" y="283369"/>
                  </a:cubicBezTo>
                  <a:close/>
                  <a:moveTo>
                    <a:pt x="2578894" y="242411"/>
                  </a:moveTo>
                  <a:cubicBezTo>
                    <a:pt x="2578894" y="242411"/>
                    <a:pt x="2578894" y="241459"/>
                    <a:pt x="2577941" y="241459"/>
                  </a:cubicBezTo>
                  <a:cubicBezTo>
                    <a:pt x="2578894" y="239554"/>
                    <a:pt x="2579846" y="237649"/>
                    <a:pt x="2580799" y="235744"/>
                  </a:cubicBezTo>
                  <a:cubicBezTo>
                    <a:pt x="2580799" y="235744"/>
                    <a:pt x="2580799" y="235744"/>
                    <a:pt x="2580799" y="235744"/>
                  </a:cubicBezTo>
                  <a:cubicBezTo>
                    <a:pt x="2580799" y="238601"/>
                    <a:pt x="2579846" y="240506"/>
                    <a:pt x="2578894" y="242411"/>
                  </a:cubicBezTo>
                  <a:close/>
                  <a:moveTo>
                    <a:pt x="2597944" y="275749"/>
                  </a:moveTo>
                  <a:cubicBezTo>
                    <a:pt x="2597944" y="275749"/>
                    <a:pt x="2597944" y="274796"/>
                    <a:pt x="2597944" y="274796"/>
                  </a:cubicBezTo>
                  <a:cubicBezTo>
                    <a:pt x="2597944" y="274796"/>
                    <a:pt x="2598896" y="275749"/>
                    <a:pt x="2597944" y="275749"/>
                  </a:cubicBezTo>
                  <a:cubicBezTo>
                    <a:pt x="2598896" y="275749"/>
                    <a:pt x="2597944" y="275749"/>
                    <a:pt x="2597944" y="275749"/>
                  </a:cubicBezTo>
                  <a:close/>
                  <a:moveTo>
                    <a:pt x="2616041" y="309086"/>
                  </a:moveTo>
                  <a:cubicBezTo>
                    <a:pt x="2615089" y="312896"/>
                    <a:pt x="2614136" y="315754"/>
                    <a:pt x="2613184" y="319564"/>
                  </a:cubicBezTo>
                  <a:cubicBezTo>
                    <a:pt x="2613184" y="318611"/>
                    <a:pt x="2613184" y="318611"/>
                    <a:pt x="2613184" y="318611"/>
                  </a:cubicBezTo>
                  <a:cubicBezTo>
                    <a:pt x="2613184" y="318611"/>
                    <a:pt x="2613184" y="319564"/>
                    <a:pt x="2613184" y="319564"/>
                  </a:cubicBezTo>
                  <a:cubicBezTo>
                    <a:pt x="2613184" y="319564"/>
                    <a:pt x="2613184" y="319564"/>
                    <a:pt x="2613184" y="319564"/>
                  </a:cubicBezTo>
                  <a:cubicBezTo>
                    <a:pt x="2609374" y="309086"/>
                    <a:pt x="2604611" y="298609"/>
                    <a:pt x="2600801" y="289084"/>
                  </a:cubicBezTo>
                  <a:cubicBezTo>
                    <a:pt x="2601754" y="287179"/>
                    <a:pt x="2602706" y="284321"/>
                    <a:pt x="2602706" y="282416"/>
                  </a:cubicBezTo>
                  <a:cubicBezTo>
                    <a:pt x="2605564" y="287179"/>
                    <a:pt x="2609374" y="292894"/>
                    <a:pt x="2612231" y="299561"/>
                  </a:cubicBezTo>
                  <a:cubicBezTo>
                    <a:pt x="2613184" y="302419"/>
                    <a:pt x="2615089" y="305276"/>
                    <a:pt x="2616041" y="308134"/>
                  </a:cubicBezTo>
                  <a:lnTo>
                    <a:pt x="2616041" y="309086"/>
                  </a:lnTo>
                  <a:lnTo>
                    <a:pt x="2616041" y="309086"/>
                  </a:lnTo>
                  <a:close/>
                  <a:moveTo>
                    <a:pt x="2604611" y="276701"/>
                  </a:moveTo>
                  <a:cubicBezTo>
                    <a:pt x="2605564" y="272891"/>
                    <a:pt x="2607469" y="270034"/>
                    <a:pt x="2608421" y="267176"/>
                  </a:cubicBezTo>
                  <a:cubicBezTo>
                    <a:pt x="2609374" y="271939"/>
                    <a:pt x="2612231" y="279559"/>
                    <a:pt x="2615089" y="290036"/>
                  </a:cubicBezTo>
                  <a:cubicBezTo>
                    <a:pt x="2611279" y="285274"/>
                    <a:pt x="2608421" y="280511"/>
                    <a:pt x="2604611" y="276701"/>
                  </a:cubicBezTo>
                  <a:close/>
                  <a:moveTo>
                    <a:pt x="2614136" y="276701"/>
                  </a:moveTo>
                  <a:cubicBezTo>
                    <a:pt x="2612231" y="271939"/>
                    <a:pt x="2610326" y="268129"/>
                    <a:pt x="2609374" y="266224"/>
                  </a:cubicBezTo>
                  <a:cubicBezTo>
                    <a:pt x="2610326" y="263366"/>
                    <a:pt x="2611279" y="260509"/>
                    <a:pt x="2612231" y="257651"/>
                  </a:cubicBezTo>
                  <a:cubicBezTo>
                    <a:pt x="2612231" y="263366"/>
                    <a:pt x="2613184" y="270034"/>
                    <a:pt x="2614136" y="276701"/>
                  </a:cubicBezTo>
                  <a:close/>
                  <a:moveTo>
                    <a:pt x="2606516" y="208121"/>
                  </a:moveTo>
                  <a:cubicBezTo>
                    <a:pt x="2607469" y="221456"/>
                    <a:pt x="2609374" y="235744"/>
                    <a:pt x="2611279" y="250984"/>
                  </a:cubicBezTo>
                  <a:cubicBezTo>
                    <a:pt x="2611279" y="250984"/>
                    <a:pt x="2611279" y="251936"/>
                    <a:pt x="2611279" y="251936"/>
                  </a:cubicBezTo>
                  <a:cubicBezTo>
                    <a:pt x="2608421" y="256699"/>
                    <a:pt x="2604611" y="263366"/>
                    <a:pt x="2600801" y="271939"/>
                  </a:cubicBezTo>
                  <a:cubicBezTo>
                    <a:pt x="2599849" y="270034"/>
                    <a:pt x="2598896" y="269081"/>
                    <a:pt x="2597944" y="268129"/>
                  </a:cubicBezTo>
                  <a:cubicBezTo>
                    <a:pt x="2596991" y="257651"/>
                    <a:pt x="2596039" y="247174"/>
                    <a:pt x="2595086" y="237649"/>
                  </a:cubicBezTo>
                  <a:cubicBezTo>
                    <a:pt x="2595086" y="234791"/>
                    <a:pt x="2594134" y="230981"/>
                    <a:pt x="2594134" y="228124"/>
                  </a:cubicBezTo>
                  <a:cubicBezTo>
                    <a:pt x="2598896" y="207169"/>
                    <a:pt x="2602706" y="190976"/>
                    <a:pt x="2605564" y="179546"/>
                  </a:cubicBezTo>
                  <a:cubicBezTo>
                    <a:pt x="2604611" y="188119"/>
                    <a:pt x="2605564" y="197644"/>
                    <a:pt x="2606516" y="208121"/>
                  </a:cubicBezTo>
                  <a:close/>
                  <a:moveTo>
                    <a:pt x="2586514" y="186214"/>
                  </a:moveTo>
                  <a:cubicBezTo>
                    <a:pt x="2591276" y="175736"/>
                    <a:pt x="2595086" y="167164"/>
                    <a:pt x="2598896" y="159544"/>
                  </a:cubicBezTo>
                  <a:cubicBezTo>
                    <a:pt x="2599849" y="157639"/>
                    <a:pt x="2600801" y="155734"/>
                    <a:pt x="2601754" y="153829"/>
                  </a:cubicBezTo>
                  <a:cubicBezTo>
                    <a:pt x="2602706" y="159544"/>
                    <a:pt x="2602706" y="166211"/>
                    <a:pt x="2603659" y="173831"/>
                  </a:cubicBezTo>
                  <a:cubicBezTo>
                    <a:pt x="2600801" y="182404"/>
                    <a:pt x="2596039" y="194786"/>
                    <a:pt x="2590324" y="210979"/>
                  </a:cubicBezTo>
                  <a:cubicBezTo>
                    <a:pt x="2589371" y="202406"/>
                    <a:pt x="2587466" y="194786"/>
                    <a:pt x="2586514" y="187166"/>
                  </a:cubicBezTo>
                  <a:cubicBezTo>
                    <a:pt x="2586514" y="187166"/>
                    <a:pt x="2586514" y="187166"/>
                    <a:pt x="2586514" y="186214"/>
                  </a:cubicBezTo>
                  <a:close/>
                  <a:moveTo>
                    <a:pt x="2584609" y="408146"/>
                  </a:moveTo>
                  <a:cubicBezTo>
                    <a:pt x="2584609" y="408146"/>
                    <a:pt x="2584609" y="409099"/>
                    <a:pt x="2584609" y="408146"/>
                  </a:cubicBezTo>
                  <a:cubicBezTo>
                    <a:pt x="2583656" y="403384"/>
                    <a:pt x="2582704" y="398621"/>
                    <a:pt x="2581751" y="393859"/>
                  </a:cubicBezTo>
                  <a:cubicBezTo>
                    <a:pt x="2582704" y="398621"/>
                    <a:pt x="2583656" y="403384"/>
                    <a:pt x="2584609" y="408146"/>
                  </a:cubicBezTo>
                  <a:close/>
                  <a:moveTo>
                    <a:pt x="2580799" y="199549"/>
                  </a:moveTo>
                  <a:cubicBezTo>
                    <a:pt x="2580799" y="208121"/>
                    <a:pt x="2581751" y="217646"/>
                    <a:pt x="2581751" y="228124"/>
                  </a:cubicBezTo>
                  <a:cubicBezTo>
                    <a:pt x="2580799" y="229076"/>
                    <a:pt x="2579846" y="230029"/>
                    <a:pt x="2578894" y="231934"/>
                  </a:cubicBezTo>
                  <a:cubicBezTo>
                    <a:pt x="2577941" y="232886"/>
                    <a:pt x="2576989" y="234791"/>
                    <a:pt x="2575084" y="236696"/>
                  </a:cubicBezTo>
                  <a:cubicBezTo>
                    <a:pt x="2574131" y="235744"/>
                    <a:pt x="2574131" y="234791"/>
                    <a:pt x="2573179" y="233839"/>
                  </a:cubicBezTo>
                  <a:cubicBezTo>
                    <a:pt x="2573179" y="231934"/>
                    <a:pt x="2573179" y="230981"/>
                    <a:pt x="2572226" y="229076"/>
                  </a:cubicBezTo>
                  <a:cubicBezTo>
                    <a:pt x="2572226" y="226219"/>
                    <a:pt x="2571274" y="222409"/>
                    <a:pt x="2571274" y="219551"/>
                  </a:cubicBezTo>
                  <a:cubicBezTo>
                    <a:pt x="2575084" y="211931"/>
                    <a:pt x="2577941" y="206216"/>
                    <a:pt x="2580799" y="199549"/>
                  </a:cubicBezTo>
                  <a:close/>
                  <a:moveTo>
                    <a:pt x="2569369" y="320516"/>
                  </a:moveTo>
                  <a:cubicBezTo>
                    <a:pt x="2569369" y="322421"/>
                    <a:pt x="2570321" y="325279"/>
                    <a:pt x="2570321" y="327184"/>
                  </a:cubicBezTo>
                  <a:cubicBezTo>
                    <a:pt x="2570321" y="328136"/>
                    <a:pt x="2570321" y="329089"/>
                    <a:pt x="2571274" y="330041"/>
                  </a:cubicBezTo>
                  <a:cubicBezTo>
                    <a:pt x="2568416" y="334804"/>
                    <a:pt x="2566511" y="339566"/>
                    <a:pt x="2563654" y="345281"/>
                  </a:cubicBezTo>
                  <a:cubicBezTo>
                    <a:pt x="2563654" y="344329"/>
                    <a:pt x="2562701" y="343376"/>
                    <a:pt x="2562701" y="342424"/>
                  </a:cubicBezTo>
                  <a:cubicBezTo>
                    <a:pt x="2565559" y="334804"/>
                    <a:pt x="2567464" y="328136"/>
                    <a:pt x="2569369" y="320516"/>
                  </a:cubicBezTo>
                  <a:close/>
                  <a:moveTo>
                    <a:pt x="2556034" y="262414"/>
                  </a:moveTo>
                  <a:cubicBezTo>
                    <a:pt x="2556986" y="258604"/>
                    <a:pt x="2558891" y="255746"/>
                    <a:pt x="2559844" y="251936"/>
                  </a:cubicBezTo>
                  <a:cubicBezTo>
                    <a:pt x="2559844" y="253841"/>
                    <a:pt x="2559844" y="255746"/>
                    <a:pt x="2560796" y="257651"/>
                  </a:cubicBezTo>
                  <a:cubicBezTo>
                    <a:pt x="2560796" y="258604"/>
                    <a:pt x="2559844" y="258604"/>
                    <a:pt x="2559844" y="259556"/>
                  </a:cubicBezTo>
                  <a:cubicBezTo>
                    <a:pt x="2557939" y="262414"/>
                    <a:pt x="2556034" y="266224"/>
                    <a:pt x="2554129" y="269081"/>
                  </a:cubicBezTo>
                  <a:cubicBezTo>
                    <a:pt x="2554129" y="266224"/>
                    <a:pt x="2555081" y="264319"/>
                    <a:pt x="2556034" y="262414"/>
                  </a:cubicBezTo>
                  <a:close/>
                  <a:moveTo>
                    <a:pt x="2561749" y="276701"/>
                  </a:moveTo>
                  <a:cubicBezTo>
                    <a:pt x="2561749" y="275749"/>
                    <a:pt x="2561749" y="275749"/>
                    <a:pt x="2562701" y="274796"/>
                  </a:cubicBezTo>
                  <a:cubicBezTo>
                    <a:pt x="2563654" y="278606"/>
                    <a:pt x="2563654" y="283369"/>
                    <a:pt x="2564606" y="287179"/>
                  </a:cubicBezTo>
                  <a:cubicBezTo>
                    <a:pt x="2562701" y="293846"/>
                    <a:pt x="2559844" y="301466"/>
                    <a:pt x="2557939" y="309086"/>
                  </a:cubicBezTo>
                  <a:cubicBezTo>
                    <a:pt x="2556986" y="310991"/>
                    <a:pt x="2556986" y="312896"/>
                    <a:pt x="2556034" y="313849"/>
                  </a:cubicBezTo>
                  <a:cubicBezTo>
                    <a:pt x="2555081" y="308134"/>
                    <a:pt x="2554129" y="302419"/>
                    <a:pt x="2553176" y="296704"/>
                  </a:cubicBezTo>
                  <a:cubicBezTo>
                    <a:pt x="2556034" y="290036"/>
                    <a:pt x="2558891" y="282416"/>
                    <a:pt x="2561749" y="276701"/>
                  </a:cubicBezTo>
                  <a:close/>
                  <a:moveTo>
                    <a:pt x="2538889" y="252889"/>
                  </a:moveTo>
                  <a:cubicBezTo>
                    <a:pt x="2539841" y="249079"/>
                    <a:pt x="2539841" y="245269"/>
                    <a:pt x="2540794" y="242411"/>
                  </a:cubicBezTo>
                  <a:cubicBezTo>
                    <a:pt x="2540794" y="241459"/>
                    <a:pt x="2541746" y="239554"/>
                    <a:pt x="2542699" y="238601"/>
                  </a:cubicBezTo>
                  <a:cubicBezTo>
                    <a:pt x="2543651" y="236696"/>
                    <a:pt x="2543651" y="234791"/>
                    <a:pt x="2544604" y="233839"/>
                  </a:cubicBezTo>
                  <a:cubicBezTo>
                    <a:pt x="2544604" y="237649"/>
                    <a:pt x="2543651" y="242411"/>
                    <a:pt x="2543651" y="248126"/>
                  </a:cubicBezTo>
                  <a:cubicBezTo>
                    <a:pt x="2543651" y="250984"/>
                    <a:pt x="2543651" y="253841"/>
                    <a:pt x="2542699" y="257651"/>
                  </a:cubicBezTo>
                  <a:cubicBezTo>
                    <a:pt x="2540794" y="261461"/>
                    <a:pt x="2539841" y="264319"/>
                    <a:pt x="2537936" y="268129"/>
                  </a:cubicBezTo>
                  <a:cubicBezTo>
                    <a:pt x="2537936" y="263366"/>
                    <a:pt x="2537936" y="257651"/>
                    <a:pt x="2538889" y="252889"/>
                  </a:cubicBezTo>
                  <a:close/>
                  <a:moveTo>
                    <a:pt x="2521744" y="475774"/>
                  </a:moveTo>
                  <a:cubicBezTo>
                    <a:pt x="2521744" y="478631"/>
                    <a:pt x="2522696" y="481489"/>
                    <a:pt x="2522696" y="484346"/>
                  </a:cubicBezTo>
                  <a:cubicBezTo>
                    <a:pt x="2521744" y="482441"/>
                    <a:pt x="2521744" y="481489"/>
                    <a:pt x="2520791" y="479584"/>
                  </a:cubicBezTo>
                  <a:cubicBezTo>
                    <a:pt x="2521744" y="478631"/>
                    <a:pt x="2521744" y="477679"/>
                    <a:pt x="2521744" y="475774"/>
                  </a:cubicBezTo>
                  <a:close/>
                  <a:moveTo>
                    <a:pt x="2514124" y="323374"/>
                  </a:moveTo>
                  <a:cubicBezTo>
                    <a:pt x="2514124" y="323374"/>
                    <a:pt x="2515076" y="323374"/>
                    <a:pt x="2514124" y="323374"/>
                  </a:cubicBezTo>
                  <a:cubicBezTo>
                    <a:pt x="2514124" y="325279"/>
                    <a:pt x="2513171" y="326231"/>
                    <a:pt x="2513171" y="328136"/>
                  </a:cubicBezTo>
                  <a:cubicBezTo>
                    <a:pt x="2513171" y="328136"/>
                    <a:pt x="2513171" y="328136"/>
                    <a:pt x="2513171" y="329089"/>
                  </a:cubicBezTo>
                  <a:cubicBezTo>
                    <a:pt x="2513171" y="326231"/>
                    <a:pt x="2514124" y="324326"/>
                    <a:pt x="2514124" y="323374"/>
                  </a:cubicBezTo>
                  <a:close/>
                  <a:moveTo>
                    <a:pt x="2509361" y="300514"/>
                  </a:moveTo>
                  <a:cubicBezTo>
                    <a:pt x="2509361" y="301466"/>
                    <a:pt x="2509361" y="301466"/>
                    <a:pt x="2508409" y="302419"/>
                  </a:cubicBezTo>
                  <a:cubicBezTo>
                    <a:pt x="2508409" y="302419"/>
                    <a:pt x="2508409" y="302419"/>
                    <a:pt x="2508409" y="302419"/>
                  </a:cubicBezTo>
                  <a:cubicBezTo>
                    <a:pt x="2508409" y="299561"/>
                    <a:pt x="2507456" y="297656"/>
                    <a:pt x="2507456" y="294799"/>
                  </a:cubicBezTo>
                  <a:cubicBezTo>
                    <a:pt x="2508409" y="296704"/>
                    <a:pt x="2509361" y="298609"/>
                    <a:pt x="2509361" y="300514"/>
                  </a:cubicBezTo>
                  <a:close/>
                  <a:moveTo>
                    <a:pt x="2496979" y="292894"/>
                  </a:moveTo>
                  <a:cubicBezTo>
                    <a:pt x="2497931" y="290989"/>
                    <a:pt x="2497931" y="290036"/>
                    <a:pt x="2497931" y="290036"/>
                  </a:cubicBezTo>
                  <a:cubicBezTo>
                    <a:pt x="2497931" y="290036"/>
                    <a:pt x="2497931" y="290989"/>
                    <a:pt x="2496979" y="290989"/>
                  </a:cubicBezTo>
                  <a:cubicBezTo>
                    <a:pt x="2496979" y="289084"/>
                    <a:pt x="2496979" y="286226"/>
                    <a:pt x="2497931" y="284321"/>
                  </a:cubicBezTo>
                  <a:cubicBezTo>
                    <a:pt x="2497931" y="278606"/>
                    <a:pt x="2498884" y="272891"/>
                    <a:pt x="2498884" y="269081"/>
                  </a:cubicBezTo>
                  <a:cubicBezTo>
                    <a:pt x="2498884" y="268129"/>
                    <a:pt x="2498884" y="267176"/>
                    <a:pt x="2498884" y="266224"/>
                  </a:cubicBezTo>
                  <a:cubicBezTo>
                    <a:pt x="2499836" y="270034"/>
                    <a:pt x="2500789" y="273844"/>
                    <a:pt x="2502694" y="277654"/>
                  </a:cubicBezTo>
                  <a:cubicBezTo>
                    <a:pt x="2502694" y="279559"/>
                    <a:pt x="2502694" y="281464"/>
                    <a:pt x="2502694" y="283369"/>
                  </a:cubicBezTo>
                  <a:cubicBezTo>
                    <a:pt x="2502694" y="288131"/>
                    <a:pt x="2501741" y="294799"/>
                    <a:pt x="2501741" y="302419"/>
                  </a:cubicBezTo>
                  <a:cubicBezTo>
                    <a:pt x="2501741" y="306229"/>
                    <a:pt x="2501741" y="310039"/>
                    <a:pt x="2501741" y="313849"/>
                  </a:cubicBezTo>
                  <a:cubicBezTo>
                    <a:pt x="2501741" y="317659"/>
                    <a:pt x="2500789" y="321469"/>
                    <a:pt x="2500789" y="325279"/>
                  </a:cubicBezTo>
                  <a:cubicBezTo>
                    <a:pt x="2500789" y="325279"/>
                    <a:pt x="2500789" y="326231"/>
                    <a:pt x="2500789" y="326231"/>
                  </a:cubicBezTo>
                  <a:cubicBezTo>
                    <a:pt x="2500789" y="322421"/>
                    <a:pt x="2499836" y="319564"/>
                    <a:pt x="2499836" y="315754"/>
                  </a:cubicBezTo>
                  <a:cubicBezTo>
                    <a:pt x="2499836" y="313849"/>
                    <a:pt x="2499836" y="311944"/>
                    <a:pt x="2499836" y="310039"/>
                  </a:cubicBezTo>
                  <a:cubicBezTo>
                    <a:pt x="2499836" y="305276"/>
                    <a:pt x="2500789" y="300514"/>
                    <a:pt x="2500789" y="297656"/>
                  </a:cubicBezTo>
                  <a:cubicBezTo>
                    <a:pt x="2500789" y="290989"/>
                    <a:pt x="2500789" y="286226"/>
                    <a:pt x="2500789" y="286226"/>
                  </a:cubicBezTo>
                  <a:cubicBezTo>
                    <a:pt x="2500789" y="286226"/>
                    <a:pt x="2498884" y="289084"/>
                    <a:pt x="2496979" y="292894"/>
                  </a:cubicBezTo>
                  <a:cubicBezTo>
                    <a:pt x="2496979" y="293846"/>
                    <a:pt x="2496979" y="293846"/>
                    <a:pt x="2496979" y="292894"/>
                  </a:cubicBezTo>
                  <a:close/>
                  <a:moveTo>
                    <a:pt x="2449354" y="334804"/>
                  </a:moveTo>
                  <a:cubicBezTo>
                    <a:pt x="2448401" y="332899"/>
                    <a:pt x="2448401" y="330041"/>
                    <a:pt x="2447449" y="328136"/>
                  </a:cubicBezTo>
                  <a:cubicBezTo>
                    <a:pt x="2448401" y="326231"/>
                    <a:pt x="2449354" y="323374"/>
                    <a:pt x="2450306" y="321469"/>
                  </a:cubicBezTo>
                  <a:cubicBezTo>
                    <a:pt x="2450306" y="321469"/>
                    <a:pt x="2450306" y="322421"/>
                    <a:pt x="2450306" y="322421"/>
                  </a:cubicBezTo>
                  <a:cubicBezTo>
                    <a:pt x="2450306" y="323374"/>
                    <a:pt x="2450306" y="323374"/>
                    <a:pt x="2451259" y="324326"/>
                  </a:cubicBezTo>
                  <a:cubicBezTo>
                    <a:pt x="2450306" y="327184"/>
                    <a:pt x="2449354" y="330994"/>
                    <a:pt x="2449354" y="334804"/>
                  </a:cubicBezTo>
                  <a:close/>
                  <a:moveTo>
                    <a:pt x="2450306" y="254794"/>
                  </a:moveTo>
                  <a:cubicBezTo>
                    <a:pt x="2450306" y="253841"/>
                    <a:pt x="2451259" y="252889"/>
                    <a:pt x="2451259" y="251936"/>
                  </a:cubicBezTo>
                  <a:cubicBezTo>
                    <a:pt x="2451259" y="251936"/>
                    <a:pt x="2451259" y="251936"/>
                    <a:pt x="2451259" y="250984"/>
                  </a:cubicBezTo>
                  <a:cubicBezTo>
                    <a:pt x="2451259" y="250984"/>
                    <a:pt x="2451259" y="251936"/>
                    <a:pt x="2451259" y="251936"/>
                  </a:cubicBezTo>
                  <a:cubicBezTo>
                    <a:pt x="2451259" y="252889"/>
                    <a:pt x="2451259" y="253841"/>
                    <a:pt x="2450306" y="254794"/>
                  </a:cubicBezTo>
                  <a:close/>
                  <a:moveTo>
                    <a:pt x="2452211" y="251936"/>
                  </a:moveTo>
                  <a:cubicBezTo>
                    <a:pt x="2452211" y="251936"/>
                    <a:pt x="2452211" y="250984"/>
                    <a:pt x="2451259" y="250984"/>
                  </a:cubicBezTo>
                  <a:cubicBezTo>
                    <a:pt x="2453164" y="246221"/>
                    <a:pt x="2454116" y="242411"/>
                    <a:pt x="2456021" y="238601"/>
                  </a:cubicBezTo>
                  <a:cubicBezTo>
                    <a:pt x="2457926" y="236696"/>
                    <a:pt x="2458879" y="233839"/>
                    <a:pt x="2460784" y="231934"/>
                  </a:cubicBezTo>
                  <a:cubicBezTo>
                    <a:pt x="2460784" y="232886"/>
                    <a:pt x="2459831" y="234791"/>
                    <a:pt x="2459831" y="235744"/>
                  </a:cubicBezTo>
                  <a:cubicBezTo>
                    <a:pt x="2458879" y="239554"/>
                    <a:pt x="2456974" y="243364"/>
                    <a:pt x="2456021" y="248126"/>
                  </a:cubicBezTo>
                  <a:cubicBezTo>
                    <a:pt x="2455069" y="248126"/>
                    <a:pt x="2454116" y="250031"/>
                    <a:pt x="2452211" y="251936"/>
                  </a:cubicBezTo>
                  <a:close/>
                  <a:moveTo>
                    <a:pt x="2457926" y="266224"/>
                  </a:moveTo>
                  <a:cubicBezTo>
                    <a:pt x="2457926" y="267176"/>
                    <a:pt x="2456974" y="267176"/>
                    <a:pt x="2456974" y="268129"/>
                  </a:cubicBezTo>
                  <a:cubicBezTo>
                    <a:pt x="2457926" y="267176"/>
                    <a:pt x="2457926" y="266224"/>
                    <a:pt x="2457926" y="266224"/>
                  </a:cubicBezTo>
                  <a:cubicBezTo>
                    <a:pt x="2457926" y="265271"/>
                    <a:pt x="2457926" y="266224"/>
                    <a:pt x="2457926" y="266224"/>
                  </a:cubicBezTo>
                  <a:close/>
                  <a:moveTo>
                    <a:pt x="2457926" y="374809"/>
                  </a:moveTo>
                  <a:cubicBezTo>
                    <a:pt x="2456974" y="371951"/>
                    <a:pt x="2456974" y="369094"/>
                    <a:pt x="2456021" y="367189"/>
                  </a:cubicBezTo>
                  <a:cubicBezTo>
                    <a:pt x="2456021" y="365284"/>
                    <a:pt x="2456021" y="364331"/>
                    <a:pt x="2456021" y="362426"/>
                  </a:cubicBezTo>
                  <a:cubicBezTo>
                    <a:pt x="2456021" y="355759"/>
                    <a:pt x="2456021" y="350044"/>
                    <a:pt x="2456021" y="344329"/>
                  </a:cubicBezTo>
                  <a:cubicBezTo>
                    <a:pt x="2456974" y="347186"/>
                    <a:pt x="2457926" y="350996"/>
                    <a:pt x="2458879" y="354806"/>
                  </a:cubicBezTo>
                  <a:cubicBezTo>
                    <a:pt x="2459831" y="361474"/>
                    <a:pt x="2458879" y="368141"/>
                    <a:pt x="2457926" y="374809"/>
                  </a:cubicBezTo>
                  <a:close/>
                  <a:moveTo>
                    <a:pt x="2456974" y="308134"/>
                  </a:moveTo>
                  <a:cubicBezTo>
                    <a:pt x="2456974" y="307181"/>
                    <a:pt x="2456974" y="306229"/>
                    <a:pt x="2456974" y="305276"/>
                  </a:cubicBezTo>
                  <a:cubicBezTo>
                    <a:pt x="2456974" y="304324"/>
                    <a:pt x="2457926" y="303371"/>
                    <a:pt x="2457926" y="302419"/>
                  </a:cubicBezTo>
                  <a:cubicBezTo>
                    <a:pt x="2458879" y="306229"/>
                    <a:pt x="2458879" y="310039"/>
                    <a:pt x="2459831" y="313849"/>
                  </a:cubicBezTo>
                  <a:cubicBezTo>
                    <a:pt x="2459831" y="314801"/>
                    <a:pt x="2459831" y="315754"/>
                    <a:pt x="2460784" y="317659"/>
                  </a:cubicBezTo>
                  <a:cubicBezTo>
                    <a:pt x="2458879" y="313849"/>
                    <a:pt x="2457926" y="310991"/>
                    <a:pt x="2456974" y="308134"/>
                  </a:cubicBezTo>
                  <a:close/>
                  <a:moveTo>
                    <a:pt x="2458879" y="290036"/>
                  </a:moveTo>
                  <a:cubicBezTo>
                    <a:pt x="2458879" y="289084"/>
                    <a:pt x="2459831" y="288131"/>
                    <a:pt x="2459831" y="287179"/>
                  </a:cubicBezTo>
                  <a:cubicBezTo>
                    <a:pt x="2460784" y="284321"/>
                    <a:pt x="2461736" y="280511"/>
                    <a:pt x="2463641" y="277654"/>
                  </a:cubicBezTo>
                  <a:cubicBezTo>
                    <a:pt x="2464594" y="278606"/>
                    <a:pt x="2464594" y="280511"/>
                    <a:pt x="2465546" y="281464"/>
                  </a:cubicBezTo>
                  <a:cubicBezTo>
                    <a:pt x="2463641" y="284321"/>
                    <a:pt x="2461736" y="287179"/>
                    <a:pt x="2458879" y="290036"/>
                  </a:cubicBezTo>
                  <a:close/>
                  <a:moveTo>
                    <a:pt x="2464594" y="305276"/>
                  </a:moveTo>
                  <a:cubicBezTo>
                    <a:pt x="2463641" y="301466"/>
                    <a:pt x="2462689" y="298609"/>
                    <a:pt x="2460784" y="295751"/>
                  </a:cubicBezTo>
                  <a:cubicBezTo>
                    <a:pt x="2460784" y="294799"/>
                    <a:pt x="2461736" y="293846"/>
                    <a:pt x="2462689" y="292894"/>
                  </a:cubicBezTo>
                  <a:cubicBezTo>
                    <a:pt x="2464594" y="290036"/>
                    <a:pt x="2465546" y="287179"/>
                    <a:pt x="2466499" y="285274"/>
                  </a:cubicBezTo>
                  <a:cubicBezTo>
                    <a:pt x="2465546" y="290989"/>
                    <a:pt x="2465546" y="297656"/>
                    <a:pt x="2464594" y="305276"/>
                  </a:cubicBezTo>
                  <a:close/>
                  <a:moveTo>
                    <a:pt x="2467451" y="274796"/>
                  </a:moveTo>
                  <a:cubicBezTo>
                    <a:pt x="2467451" y="273844"/>
                    <a:pt x="2466499" y="272891"/>
                    <a:pt x="2466499" y="272891"/>
                  </a:cubicBezTo>
                  <a:cubicBezTo>
                    <a:pt x="2467451" y="270986"/>
                    <a:pt x="2467451" y="270034"/>
                    <a:pt x="2468404" y="268129"/>
                  </a:cubicBezTo>
                  <a:cubicBezTo>
                    <a:pt x="2468404" y="270034"/>
                    <a:pt x="2467451" y="272891"/>
                    <a:pt x="2467451" y="274796"/>
                  </a:cubicBezTo>
                  <a:close/>
                  <a:moveTo>
                    <a:pt x="2471261" y="233839"/>
                  </a:moveTo>
                  <a:cubicBezTo>
                    <a:pt x="2471261" y="233839"/>
                    <a:pt x="2471261" y="237649"/>
                    <a:pt x="2470309" y="245269"/>
                  </a:cubicBezTo>
                  <a:cubicBezTo>
                    <a:pt x="2470309" y="245269"/>
                    <a:pt x="2470309" y="246221"/>
                    <a:pt x="2469356" y="246221"/>
                  </a:cubicBezTo>
                  <a:cubicBezTo>
                    <a:pt x="2466499" y="251936"/>
                    <a:pt x="2462689" y="256699"/>
                    <a:pt x="2459831" y="263366"/>
                  </a:cubicBezTo>
                  <a:cubicBezTo>
                    <a:pt x="2459831" y="262414"/>
                    <a:pt x="2458879" y="262414"/>
                    <a:pt x="2458879" y="261461"/>
                  </a:cubicBezTo>
                  <a:cubicBezTo>
                    <a:pt x="2459831" y="256699"/>
                    <a:pt x="2460784" y="250984"/>
                    <a:pt x="2461736" y="247174"/>
                  </a:cubicBezTo>
                  <a:cubicBezTo>
                    <a:pt x="2461736" y="246221"/>
                    <a:pt x="2462689" y="246221"/>
                    <a:pt x="2462689" y="245269"/>
                  </a:cubicBezTo>
                  <a:cubicBezTo>
                    <a:pt x="2466499" y="239554"/>
                    <a:pt x="2469356" y="234791"/>
                    <a:pt x="2472214" y="231934"/>
                  </a:cubicBezTo>
                  <a:cubicBezTo>
                    <a:pt x="2472214" y="231934"/>
                    <a:pt x="2472214" y="231934"/>
                    <a:pt x="2472214" y="231934"/>
                  </a:cubicBezTo>
                  <a:cubicBezTo>
                    <a:pt x="2472214" y="234791"/>
                    <a:pt x="2473166" y="237649"/>
                    <a:pt x="2473166" y="240506"/>
                  </a:cubicBezTo>
                  <a:cubicBezTo>
                    <a:pt x="2473166" y="241459"/>
                    <a:pt x="2472214" y="241459"/>
                    <a:pt x="2472214" y="242411"/>
                  </a:cubicBezTo>
                  <a:cubicBezTo>
                    <a:pt x="2472214" y="236696"/>
                    <a:pt x="2471261" y="233839"/>
                    <a:pt x="2471261" y="233839"/>
                  </a:cubicBezTo>
                  <a:close/>
                  <a:moveTo>
                    <a:pt x="2467451" y="211931"/>
                  </a:moveTo>
                  <a:cubicBezTo>
                    <a:pt x="2466499" y="212884"/>
                    <a:pt x="2466499" y="212884"/>
                    <a:pt x="2465546" y="213836"/>
                  </a:cubicBezTo>
                  <a:cubicBezTo>
                    <a:pt x="2465546" y="212884"/>
                    <a:pt x="2465546" y="212884"/>
                    <a:pt x="2466499" y="211931"/>
                  </a:cubicBezTo>
                  <a:cubicBezTo>
                    <a:pt x="2467451" y="210026"/>
                    <a:pt x="2467451" y="209074"/>
                    <a:pt x="2468404" y="208121"/>
                  </a:cubicBezTo>
                  <a:cubicBezTo>
                    <a:pt x="2468404" y="209074"/>
                    <a:pt x="2468404" y="210026"/>
                    <a:pt x="2468404" y="210979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7451" y="210979"/>
                    <a:pt x="2467451" y="211931"/>
                  </a:cubicBezTo>
                  <a:close/>
                  <a:moveTo>
                    <a:pt x="2470309" y="218599"/>
                  </a:moveTo>
                  <a:cubicBezTo>
                    <a:pt x="2471261" y="222409"/>
                    <a:pt x="2471261" y="226219"/>
                    <a:pt x="2472214" y="230029"/>
                  </a:cubicBezTo>
                  <a:cubicBezTo>
                    <a:pt x="2472214" y="230029"/>
                    <a:pt x="2472214" y="230029"/>
                    <a:pt x="2472214" y="230029"/>
                  </a:cubicBezTo>
                  <a:cubicBezTo>
                    <a:pt x="2470309" y="231934"/>
                    <a:pt x="2467451" y="234791"/>
                    <a:pt x="2463641" y="237649"/>
                  </a:cubicBezTo>
                  <a:cubicBezTo>
                    <a:pt x="2463641" y="236696"/>
                    <a:pt x="2463641" y="235744"/>
                    <a:pt x="2464594" y="234791"/>
                  </a:cubicBezTo>
                  <a:cubicBezTo>
                    <a:pt x="2465546" y="230981"/>
                    <a:pt x="2465546" y="227171"/>
                    <a:pt x="2466499" y="224314"/>
                  </a:cubicBezTo>
                  <a:cubicBezTo>
                    <a:pt x="2466499" y="224314"/>
                    <a:pt x="2466499" y="224314"/>
                    <a:pt x="2466499" y="224314"/>
                  </a:cubicBezTo>
                  <a:cubicBezTo>
                    <a:pt x="2467451" y="223361"/>
                    <a:pt x="2468404" y="220504"/>
                    <a:pt x="2470309" y="218599"/>
                  </a:cubicBezTo>
                  <a:close/>
                  <a:moveTo>
                    <a:pt x="2477929" y="223361"/>
                  </a:moveTo>
                  <a:cubicBezTo>
                    <a:pt x="2476976" y="219551"/>
                    <a:pt x="2476024" y="215741"/>
                    <a:pt x="2475071" y="212884"/>
                  </a:cubicBezTo>
                  <a:cubicBezTo>
                    <a:pt x="2476024" y="211931"/>
                    <a:pt x="2476976" y="210026"/>
                    <a:pt x="2477929" y="209074"/>
                  </a:cubicBezTo>
                  <a:cubicBezTo>
                    <a:pt x="2477929" y="211931"/>
                    <a:pt x="2477929" y="214789"/>
                    <a:pt x="2477929" y="217646"/>
                  </a:cubicBezTo>
                  <a:cubicBezTo>
                    <a:pt x="2477929" y="219551"/>
                    <a:pt x="2477929" y="221456"/>
                    <a:pt x="2477929" y="223361"/>
                  </a:cubicBezTo>
                  <a:close/>
                  <a:moveTo>
                    <a:pt x="2473166" y="206216"/>
                  </a:moveTo>
                  <a:cubicBezTo>
                    <a:pt x="2473166" y="205264"/>
                    <a:pt x="2472214" y="204311"/>
                    <a:pt x="2472214" y="203359"/>
                  </a:cubicBezTo>
                  <a:cubicBezTo>
                    <a:pt x="2472214" y="202406"/>
                    <a:pt x="2472214" y="202406"/>
                    <a:pt x="2471261" y="201454"/>
                  </a:cubicBezTo>
                  <a:cubicBezTo>
                    <a:pt x="2472214" y="199549"/>
                    <a:pt x="2473166" y="197644"/>
                    <a:pt x="2474119" y="195739"/>
                  </a:cubicBezTo>
                  <a:cubicBezTo>
                    <a:pt x="2475071" y="193834"/>
                    <a:pt x="2476976" y="190976"/>
                    <a:pt x="2477929" y="189071"/>
                  </a:cubicBezTo>
                  <a:cubicBezTo>
                    <a:pt x="2477929" y="192881"/>
                    <a:pt x="2477929" y="197644"/>
                    <a:pt x="2477929" y="201454"/>
                  </a:cubicBezTo>
                  <a:cubicBezTo>
                    <a:pt x="2476024" y="203359"/>
                    <a:pt x="2474119" y="205264"/>
                    <a:pt x="2473166" y="206216"/>
                  </a:cubicBezTo>
                  <a:close/>
                  <a:moveTo>
                    <a:pt x="2473166" y="255746"/>
                  </a:moveTo>
                  <a:cubicBezTo>
                    <a:pt x="2474119" y="254794"/>
                    <a:pt x="2474119" y="252889"/>
                    <a:pt x="2475071" y="251936"/>
                  </a:cubicBezTo>
                  <a:cubicBezTo>
                    <a:pt x="2476024" y="256699"/>
                    <a:pt x="2476024" y="261461"/>
                    <a:pt x="2476976" y="266224"/>
                  </a:cubicBezTo>
                  <a:cubicBezTo>
                    <a:pt x="2477929" y="274796"/>
                    <a:pt x="2478881" y="283369"/>
                    <a:pt x="2479834" y="292894"/>
                  </a:cubicBezTo>
                  <a:cubicBezTo>
                    <a:pt x="2479834" y="293846"/>
                    <a:pt x="2479834" y="295751"/>
                    <a:pt x="2479834" y="296704"/>
                  </a:cubicBezTo>
                  <a:cubicBezTo>
                    <a:pt x="2479834" y="296704"/>
                    <a:pt x="2479834" y="295751"/>
                    <a:pt x="2479834" y="295751"/>
                  </a:cubicBezTo>
                  <a:cubicBezTo>
                    <a:pt x="2477929" y="292894"/>
                    <a:pt x="2476976" y="290036"/>
                    <a:pt x="2475071" y="288131"/>
                  </a:cubicBezTo>
                  <a:cubicBezTo>
                    <a:pt x="2475071" y="275749"/>
                    <a:pt x="2474119" y="264319"/>
                    <a:pt x="2473166" y="255746"/>
                  </a:cubicBezTo>
                  <a:close/>
                  <a:moveTo>
                    <a:pt x="2481739" y="324326"/>
                  </a:moveTo>
                  <a:cubicBezTo>
                    <a:pt x="2481739" y="325279"/>
                    <a:pt x="2480786" y="325279"/>
                    <a:pt x="2480786" y="326231"/>
                  </a:cubicBezTo>
                  <a:cubicBezTo>
                    <a:pt x="2479834" y="330041"/>
                    <a:pt x="2477929" y="334804"/>
                    <a:pt x="2476024" y="340519"/>
                  </a:cubicBezTo>
                  <a:cubicBezTo>
                    <a:pt x="2476024" y="329089"/>
                    <a:pt x="2476024" y="317659"/>
                    <a:pt x="2476024" y="308134"/>
                  </a:cubicBezTo>
                  <a:cubicBezTo>
                    <a:pt x="2476024" y="308134"/>
                    <a:pt x="2476024" y="308134"/>
                    <a:pt x="2476024" y="308134"/>
                  </a:cubicBezTo>
                  <a:cubicBezTo>
                    <a:pt x="2476976" y="311944"/>
                    <a:pt x="2478881" y="314801"/>
                    <a:pt x="2479834" y="318611"/>
                  </a:cubicBezTo>
                  <a:cubicBezTo>
                    <a:pt x="2479834" y="319564"/>
                    <a:pt x="2480786" y="321469"/>
                    <a:pt x="2480786" y="322421"/>
                  </a:cubicBezTo>
                  <a:cubicBezTo>
                    <a:pt x="2480786" y="322421"/>
                    <a:pt x="2481739" y="323374"/>
                    <a:pt x="2481739" y="324326"/>
                  </a:cubicBezTo>
                  <a:cubicBezTo>
                    <a:pt x="2481739" y="324326"/>
                    <a:pt x="2481739" y="324326"/>
                    <a:pt x="2481739" y="324326"/>
                  </a:cubicBezTo>
                  <a:close/>
                  <a:moveTo>
                    <a:pt x="2436971" y="215741"/>
                  </a:moveTo>
                  <a:cubicBezTo>
                    <a:pt x="2440781" y="209074"/>
                    <a:pt x="2444591" y="202406"/>
                    <a:pt x="2447449" y="195739"/>
                  </a:cubicBezTo>
                  <a:cubicBezTo>
                    <a:pt x="2451259" y="190024"/>
                    <a:pt x="2454116" y="184309"/>
                    <a:pt x="2457926" y="178594"/>
                  </a:cubicBezTo>
                  <a:cubicBezTo>
                    <a:pt x="2464594" y="168116"/>
                    <a:pt x="2469356" y="157639"/>
                    <a:pt x="2475071" y="150971"/>
                  </a:cubicBezTo>
                  <a:cubicBezTo>
                    <a:pt x="2477929" y="146209"/>
                    <a:pt x="2480786" y="142399"/>
                    <a:pt x="2482691" y="138589"/>
                  </a:cubicBezTo>
                  <a:cubicBezTo>
                    <a:pt x="2481739" y="142399"/>
                    <a:pt x="2481739" y="148114"/>
                    <a:pt x="2480786" y="154781"/>
                  </a:cubicBezTo>
                  <a:cubicBezTo>
                    <a:pt x="2479834" y="162401"/>
                    <a:pt x="2479834" y="170974"/>
                    <a:pt x="2478881" y="181451"/>
                  </a:cubicBezTo>
                  <a:cubicBezTo>
                    <a:pt x="2476024" y="185261"/>
                    <a:pt x="2473166" y="189071"/>
                    <a:pt x="2470309" y="193834"/>
                  </a:cubicBezTo>
                  <a:cubicBezTo>
                    <a:pt x="2470309" y="193834"/>
                    <a:pt x="2470309" y="194786"/>
                    <a:pt x="2469356" y="194786"/>
                  </a:cubicBezTo>
                  <a:cubicBezTo>
                    <a:pt x="2466499" y="186214"/>
                    <a:pt x="2465546" y="181451"/>
                    <a:pt x="2465546" y="181451"/>
                  </a:cubicBezTo>
                  <a:cubicBezTo>
                    <a:pt x="2465546" y="181451"/>
                    <a:pt x="2466499" y="187166"/>
                    <a:pt x="2467451" y="197644"/>
                  </a:cubicBezTo>
                  <a:cubicBezTo>
                    <a:pt x="2465546" y="201454"/>
                    <a:pt x="2462689" y="205264"/>
                    <a:pt x="2460784" y="209074"/>
                  </a:cubicBezTo>
                  <a:cubicBezTo>
                    <a:pt x="2456021" y="216694"/>
                    <a:pt x="2452211" y="225266"/>
                    <a:pt x="2447449" y="234791"/>
                  </a:cubicBezTo>
                  <a:cubicBezTo>
                    <a:pt x="2443639" y="238601"/>
                    <a:pt x="2440781" y="243364"/>
                    <a:pt x="2436971" y="247174"/>
                  </a:cubicBezTo>
                  <a:cubicBezTo>
                    <a:pt x="2436971" y="248126"/>
                    <a:pt x="2436019" y="248126"/>
                    <a:pt x="2436019" y="249079"/>
                  </a:cubicBezTo>
                  <a:cubicBezTo>
                    <a:pt x="2436019" y="249079"/>
                    <a:pt x="2436019" y="249079"/>
                    <a:pt x="2436019" y="249079"/>
                  </a:cubicBezTo>
                  <a:cubicBezTo>
                    <a:pt x="2435066" y="240506"/>
                    <a:pt x="2434114" y="232886"/>
                    <a:pt x="2433161" y="225266"/>
                  </a:cubicBezTo>
                  <a:cubicBezTo>
                    <a:pt x="2433161" y="221456"/>
                    <a:pt x="2435066" y="218599"/>
                    <a:pt x="2436971" y="215741"/>
                  </a:cubicBezTo>
                  <a:close/>
                  <a:moveTo>
                    <a:pt x="2416016" y="313849"/>
                  </a:moveTo>
                  <a:cubicBezTo>
                    <a:pt x="2416016" y="313849"/>
                    <a:pt x="2416016" y="313849"/>
                    <a:pt x="2416016" y="313849"/>
                  </a:cubicBezTo>
                  <a:cubicBezTo>
                    <a:pt x="2415064" y="310039"/>
                    <a:pt x="2414111" y="307181"/>
                    <a:pt x="2413159" y="304324"/>
                  </a:cubicBezTo>
                  <a:cubicBezTo>
                    <a:pt x="2414111" y="303371"/>
                    <a:pt x="2414111" y="302419"/>
                    <a:pt x="2415064" y="301466"/>
                  </a:cubicBezTo>
                  <a:cubicBezTo>
                    <a:pt x="2415064" y="302419"/>
                    <a:pt x="2415064" y="302419"/>
                    <a:pt x="2415064" y="303371"/>
                  </a:cubicBezTo>
                  <a:cubicBezTo>
                    <a:pt x="2415064" y="306229"/>
                    <a:pt x="2416016" y="310039"/>
                    <a:pt x="2416016" y="313849"/>
                  </a:cubicBezTo>
                  <a:cubicBezTo>
                    <a:pt x="2416016" y="313849"/>
                    <a:pt x="2416016" y="313849"/>
                    <a:pt x="2416016" y="313849"/>
                  </a:cubicBezTo>
                  <a:close/>
                  <a:moveTo>
                    <a:pt x="2422684" y="288131"/>
                  </a:moveTo>
                  <a:cubicBezTo>
                    <a:pt x="2422684" y="290036"/>
                    <a:pt x="2422684" y="291941"/>
                    <a:pt x="2422684" y="293846"/>
                  </a:cubicBezTo>
                  <a:cubicBezTo>
                    <a:pt x="2421731" y="295751"/>
                    <a:pt x="2421731" y="297656"/>
                    <a:pt x="2420779" y="299561"/>
                  </a:cubicBezTo>
                  <a:cubicBezTo>
                    <a:pt x="2419826" y="297656"/>
                    <a:pt x="2419826" y="295751"/>
                    <a:pt x="2418874" y="293846"/>
                  </a:cubicBezTo>
                  <a:cubicBezTo>
                    <a:pt x="2419826" y="292894"/>
                    <a:pt x="2419826" y="291941"/>
                    <a:pt x="2420779" y="290989"/>
                  </a:cubicBezTo>
                  <a:cubicBezTo>
                    <a:pt x="2421731" y="290036"/>
                    <a:pt x="2421731" y="289084"/>
                    <a:pt x="2422684" y="288131"/>
                  </a:cubicBezTo>
                  <a:close/>
                  <a:moveTo>
                    <a:pt x="2414111" y="259556"/>
                  </a:moveTo>
                  <a:cubicBezTo>
                    <a:pt x="2416016" y="255746"/>
                    <a:pt x="2417921" y="251936"/>
                    <a:pt x="2419826" y="248126"/>
                  </a:cubicBezTo>
                  <a:cubicBezTo>
                    <a:pt x="2419826" y="253841"/>
                    <a:pt x="2420779" y="259556"/>
                    <a:pt x="2420779" y="266224"/>
                  </a:cubicBezTo>
                  <a:cubicBezTo>
                    <a:pt x="2417921" y="270034"/>
                    <a:pt x="2415064" y="273844"/>
                    <a:pt x="2412206" y="277654"/>
                  </a:cubicBezTo>
                  <a:cubicBezTo>
                    <a:pt x="2411254" y="276701"/>
                    <a:pt x="2411254" y="275749"/>
                    <a:pt x="2410301" y="273844"/>
                  </a:cubicBezTo>
                  <a:cubicBezTo>
                    <a:pt x="2409349" y="272891"/>
                    <a:pt x="2409349" y="271939"/>
                    <a:pt x="2408396" y="270986"/>
                  </a:cubicBezTo>
                  <a:cubicBezTo>
                    <a:pt x="2410301" y="268129"/>
                    <a:pt x="2412206" y="263366"/>
                    <a:pt x="2414111" y="259556"/>
                  </a:cubicBezTo>
                  <a:close/>
                  <a:moveTo>
                    <a:pt x="2406491" y="275749"/>
                  </a:moveTo>
                  <a:cubicBezTo>
                    <a:pt x="2406491" y="275749"/>
                    <a:pt x="2406491" y="275749"/>
                    <a:pt x="2406491" y="275749"/>
                  </a:cubicBezTo>
                  <a:cubicBezTo>
                    <a:pt x="2407444" y="277654"/>
                    <a:pt x="2408396" y="279559"/>
                    <a:pt x="2409349" y="282416"/>
                  </a:cubicBezTo>
                  <a:cubicBezTo>
                    <a:pt x="2408396" y="283369"/>
                    <a:pt x="2407444" y="285274"/>
                    <a:pt x="2406491" y="286226"/>
                  </a:cubicBezTo>
                  <a:cubicBezTo>
                    <a:pt x="2405539" y="284321"/>
                    <a:pt x="2405539" y="282416"/>
                    <a:pt x="2404586" y="280511"/>
                  </a:cubicBezTo>
                  <a:cubicBezTo>
                    <a:pt x="2405539" y="278606"/>
                    <a:pt x="2405539" y="276701"/>
                    <a:pt x="2406491" y="275749"/>
                  </a:cubicBezTo>
                  <a:close/>
                  <a:moveTo>
                    <a:pt x="2405539" y="317659"/>
                  </a:moveTo>
                  <a:cubicBezTo>
                    <a:pt x="2406491" y="321469"/>
                    <a:pt x="2407444" y="324326"/>
                    <a:pt x="2408396" y="328136"/>
                  </a:cubicBezTo>
                  <a:cubicBezTo>
                    <a:pt x="2408396" y="330041"/>
                    <a:pt x="2408396" y="331946"/>
                    <a:pt x="2408396" y="334804"/>
                  </a:cubicBezTo>
                  <a:cubicBezTo>
                    <a:pt x="2408396" y="333851"/>
                    <a:pt x="2407444" y="332899"/>
                    <a:pt x="2407444" y="332899"/>
                  </a:cubicBezTo>
                  <a:cubicBezTo>
                    <a:pt x="2407444" y="332899"/>
                    <a:pt x="2407444" y="335756"/>
                    <a:pt x="2407444" y="340519"/>
                  </a:cubicBezTo>
                  <a:cubicBezTo>
                    <a:pt x="2406491" y="344329"/>
                    <a:pt x="2405539" y="347186"/>
                    <a:pt x="2404586" y="350996"/>
                  </a:cubicBezTo>
                  <a:cubicBezTo>
                    <a:pt x="2403634" y="355759"/>
                    <a:pt x="2401729" y="359569"/>
                    <a:pt x="2400776" y="364331"/>
                  </a:cubicBezTo>
                  <a:cubicBezTo>
                    <a:pt x="2399824" y="357664"/>
                    <a:pt x="2398871" y="350044"/>
                    <a:pt x="2398871" y="343376"/>
                  </a:cubicBezTo>
                  <a:cubicBezTo>
                    <a:pt x="2398871" y="340519"/>
                    <a:pt x="2397919" y="336709"/>
                    <a:pt x="2397919" y="333851"/>
                  </a:cubicBezTo>
                  <a:cubicBezTo>
                    <a:pt x="2397919" y="332899"/>
                    <a:pt x="2397919" y="331946"/>
                    <a:pt x="2398871" y="330994"/>
                  </a:cubicBezTo>
                  <a:cubicBezTo>
                    <a:pt x="2399824" y="325279"/>
                    <a:pt x="2402681" y="321469"/>
                    <a:pt x="2405539" y="317659"/>
                  </a:cubicBezTo>
                  <a:close/>
                  <a:moveTo>
                    <a:pt x="2398871" y="291941"/>
                  </a:moveTo>
                  <a:cubicBezTo>
                    <a:pt x="2398871" y="292894"/>
                    <a:pt x="2399824" y="293846"/>
                    <a:pt x="2399824" y="295751"/>
                  </a:cubicBezTo>
                  <a:cubicBezTo>
                    <a:pt x="2397919" y="298609"/>
                    <a:pt x="2396014" y="300514"/>
                    <a:pt x="2394109" y="303371"/>
                  </a:cubicBezTo>
                  <a:cubicBezTo>
                    <a:pt x="2394109" y="303371"/>
                    <a:pt x="2394109" y="302419"/>
                    <a:pt x="2394109" y="302419"/>
                  </a:cubicBezTo>
                  <a:cubicBezTo>
                    <a:pt x="2396014" y="298609"/>
                    <a:pt x="2397919" y="295751"/>
                    <a:pt x="2398871" y="291941"/>
                  </a:cubicBezTo>
                  <a:close/>
                  <a:moveTo>
                    <a:pt x="2393156" y="267176"/>
                  </a:moveTo>
                  <a:cubicBezTo>
                    <a:pt x="2392204" y="268129"/>
                    <a:pt x="2392204" y="269081"/>
                    <a:pt x="2391251" y="270034"/>
                  </a:cubicBezTo>
                  <a:cubicBezTo>
                    <a:pt x="2390299" y="264319"/>
                    <a:pt x="2390299" y="259556"/>
                    <a:pt x="2389346" y="254794"/>
                  </a:cubicBezTo>
                  <a:cubicBezTo>
                    <a:pt x="2391251" y="258604"/>
                    <a:pt x="2392204" y="263366"/>
                    <a:pt x="2393156" y="267176"/>
                  </a:cubicBezTo>
                  <a:close/>
                  <a:moveTo>
                    <a:pt x="2351246" y="278606"/>
                  </a:moveTo>
                  <a:cubicBezTo>
                    <a:pt x="2351246" y="277654"/>
                    <a:pt x="2351246" y="277654"/>
                    <a:pt x="2351246" y="278606"/>
                  </a:cubicBezTo>
                  <a:lnTo>
                    <a:pt x="2351246" y="275749"/>
                  </a:lnTo>
                  <a:cubicBezTo>
                    <a:pt x="2351246" y="276701"/>
                    <a:pt x="2351246" y="277654"/>
                    <a:pt x="2351246" y="278606"/>
                  </a:cubicBezTo>
                  <a:close/>
                  <a:moveTo>
                    <a:pt x="2378869" y="295751"/>
                  </a:moveTo>
                  <a:cubicBezTo>
                    <a:pt x="2377916" y="298609"/>
                    <a:pt x="2376011" y="300514"/>
                    <a:pt x="2375059" y="303371"/>
                  </a:cubicBezTo>
                  <a:cubicBezTo>
                    <a:pt x="2375059" y="304324"/>
                    <a:pt x="2374106" y="304324"/>
                    <a:pt x="2374106" y="305276"/>
                  </a:cubicBezTo>
                  <a:cubicBezTo>
                    <a:pt x="2374106" y="305276"/>
                    <a:pt x="2374106" y="304324"/>
                    <a:pt x="2374106" y="304324"/>
                  </a:cubicBezTo>
                  <a:cubicBezTo>
                    <a:pt x="2376964" y="261461"/>
                    <a:pt x="2376011" y="231934"/>
                    <a:pt x="2376011" y="231934"/>
                  </a:cubicBezTo>
                  <a:cubicBezTo>
                    <a:pt x="2376011" y="231934"/>
                    <a:pt x="2372201" y="249079"/>
                    <a:pt x="2366486" y="277654"/>
                  </a:cubicBezTo>
                  <a:cubicBezTo>
                    <a:pt x="2365534" y="275749"/>
                    <a:pt x="2365534" y="273844"/>
                    <a:pt x="2364581" y="272891"/>
                  </a:cubicBezTo>
                  <a:cubicBezTo>
                    <a:pt x="2363629" y="270034"/>
                    <a:pt x="2362676" y="267176"/>
                    <a:pt x="2361724" y="264319"/>
                  </a:cubicBezTo>
                  <a:cubicBezTo>
                    <a:pt x="2361724" y="257651"/>
                    <a:pt x="2361724" y="250984"/>
                    <a:pt x="2361724" y="245269"/>
                  </a:cubicBezTo>
                  <a:lnTo>
                    <a:pt x="2365534" y="234791"/>
                  </a:lnTo>
                  <a:lnTo>
                    <a:pt x="2376011" y="211931"/>
                  </a:lnTo>
                  <a:cubicBezTo>
                    <a:pt x="2376011" y="221456"/>
                    <a:pt x="2376011" y="232886"/>
                    <a:pt x="2376011" y="244316"/>
                  </a:cubicBezTo>
                  <a:cubicBezTo>
                    <a:pt x="2376011" y="258604"/>
                    <a:pt x="2376011" y="274796"/>
                    <a:pt x="2376964" y="290989"/>
                  </a:cubicBezTo>
                  <a:cubicBezTo>
                    <a:pt x="2378869" y="292894"/>
                    <a:pt x="2378869" y="293846"/>
                    <a:pt x="2378869" y="295751"/>
                  </a:cubicBezTo>
                  <a:close/>
                  <a:moveTo>
                    <a:pt x="2362676" y="180499"/>
                  </a:moveTo>
                  <a:cubicBezTo>
                    <a:pt x="2364581" y="175736"/>
                    <a:pt x="2366486" y="170974"/>
                    <a:pt x="2368391" y="166211"/>
                  </a:cubicBezTo>
                  <a:cubicBezTo>
                    <a:pt x="2372201" y="157639"/>
                    <a:pt x="2375059" y="149066"/>
                    <a:pt x="2377916" y="140494"/>
                  </a:cubicBezTo>
                  <a:cubicBezTo>
                    <a:pt x="2377916" y="141446"/>
                    <a:pt x="2378869" y="142399"/>
                    <a:pt x="2378869" y="143351"/>
                  </a:cubicBezTo>
                  <a:cubicBezTo>
                    <a:pt x="2379821" y="146209"/>
                    <a:pt x="2379821" y="149066"/>
                    <a:pt x="2378869" y="152876"/>
                  </a:cubicBezTo>
                  <a:cubicBezTo>
                    <a:pt x="2377916" y="149066"/>
                    <a:pt x="2377916" y="147161"/>
                    <a:pt x="2377916" y="147161"/>
                  </a:cubicBezTo>
                  <a:cubicBezTo>
                    <a:pt x="2377916" y="147161"/>
                    <a:pt x="2377916" y="156686"/>
                    <a:pt x="2377916" y="173831"/>
                  </a:cubicBezTo>
                  <a:cubicBezTo>
                    <a:pt x="2377916" y="182404"/>
                    <a:pt x="2377916" y="191929"/>
                    <a:pt x="2377916" y="203359"/>
                  </a:cubicBezTo>
                  <a:cubicBezTo>
                    <a:pt x="2373154" y="210979"/>
                    <a:pt x="2368391" y="219551"/>
                    <a:pt x="2362676" y="227171"/>
                  </a:cubicBezTo>
                  <a:cubicBezTo>
                    <a:pt x="2361724" y="206216"/>
                    <a:pt x="2361724" y="190976"/>
                    <a:pt x="2360771" y="185261"/>
                  </a:cubicBezTo>
                  <a:cubicBezTo>
                    <a:pt x="2361724" y="183356"/>
                    <a:pt x="2361724" y="182404"/>
                    <a:pt x="2362676" y="180499"/>
                  </a:cubicBezTo>
                  <a:close/>
                  <a:moveTo>
                    <a:pt x="2340769" y="241459"/>
                  </a:moveTo>
                  <a:cubicBezTo>
                    <a:pt x="2341721" y="239554"/>
                    <a:pt x="2341721" y="237649"/>
                    <a:pt x="2342674" y="235744"/>
                  </a:cubicBezTo>
                  <a:cubicBezTo>
                    <a:pt x="2344579" y="230981"/>
                    <a:pt x="2345531" y="226219"/>
                    <a:pt x="2347436" y="221456"/>
                  </a:cubicBezTo>
                  <a:cubicBezTo>
                    <a:pt x="2352199" y="210026"/>
                    <a:pt x="2356009" y="198596"/>
                    <a:pt x="2359819" y="187166"/>
                  </a:cubicBezTo>
                  <a:cubicBezTo>
                    <a:pt x="2358866" y="194786"/>
                    <a:pt x="2356961" y="212884"/>
                    <a:pt x="2355056" y="236696"/>
                  </a:cubicBezTo>
                  <a:cubicBezTo>
                    <a:pt x="2354104" y="232886"/>
                    <a:pt x="2353151" y="230029"/>
                    <a:pt x="2353151" y="230029"/>
                  </a:cubicBezTo>
                  <a:cubicBezTo>
                    <a:pt x="2353151" y="230029"/>
                    <a:pt x="2354104" y="233839"/>
                    <a:pt x="2354104" y="241459"/>
                  </a:cubicBezTo>
                  <a:cubicBezTo>
                    <a:pt x="2351246" y="247174"/>
                    <a:pt x="2347436" y="253841"/>
                    <a:pt x="2344579" y="259556"/>
                  </a:cubicBezTo>
                  <a:cubicBezTo>
                    <a:pt x="2344579" y="259556"/>
                    <a:pt x="2344579" y="259556"/>
                    <a:pt x="2344579" y="259556"/>
                  </a:cubicBezTo>
                  <a:cubicBezTo>
                    <a:pt x="2342674" y="254794"/>
                    <a:pt x="2340769" y="250031"/>
                    <a:pt x="2339816" y="245269"/>
                  </a:cubicBezTo>
                  <a:lnTo>
                    <a:pt x="2340769" y="241459"/>
                  </a:lnTo>
                  <a:close/>
                  <a:moveTo>
                    <a:pt x="2344579" y="320516"/>
                  </a:moveTo>
                  <a:cubicBezTo>
                    <a:pt x="2342674" y="316706"/>
                    <a:pt x="2340769" y="313849"/>
                    <a:pt x="2339816" y="310991"/>
                  </a:cubicBezTo>
                  <a:lnTo>
                    <a:pt x="2339816" y="310039"/>
                  </a:lnTo>
                  <a:cubicBezTo>
                    <a:pt x="2341721" y="313849"/>
                    <a:pt x="2343626" y="317659"/>
                    <a:pt x="2344579" y="320516"/>
                  </a:cubicBezTo>
                  <a:close/>
                  <a:moveTo>
                    <a:pt x="2337911" y="317659"/>
                  </a:moveTo>
                  <a:cubicBezTo>
                    <a:pt x="2338864" y="320516"/>
                    <a:pt x="2339816" y="324326"/>
                    <a:pt x="2341721" y="327184"/>
                  </a:cubicBezTo>
                  <a:lnTo>
                    <a:pt x="2336959" y="321469"/>
                  </a:lnTo>
                  <a:lnTo>
                    <a:pt x="2337911" y="317659"/>
                  </a:lnTo>
                  <a:close/>
                  <a:moveTo>
                    <a:pt x="2332196" y="280511"/>
                  </a:moveTo>
                  <a:cubicBezTo>
                    <a:pt x="2332196" y="281464"/>
                    <a:pt x="2333149" y="282416"/>
                    <a:pt x="2333149" y="283369"/>
                  </a:cubicBezTo>
                  <a:cubicBezTo>
                    <a:pt x="2333149" y="282416"/>
                    <a:pt x="2332196" y="282416"/>
                    <a:pt x="2332196" y="281464"/>
                  </a:cubicBezTo>
                  <a:lnTo>
                    <a:pt x="2332196" y="280511"/>
                  </a:lnTo>
                  <a:close/>
                  <a:moveTo>
                    <a:pt x="2330291" y="289084"/>
                  </a:moveTo>
                  <a:cubicBezTo>
                    <a:pt x="2330291" y="290036"/>
                    <a:pt x="2331244" y="290989"/>
                    <a:pt x="2331244" y="290989"/>
                  </a:cubicBezTo>
                  <a:lnTo>
                    <a:pt x="2330291" y="292894"/>
                  </a:lnTo>
                  <a:cubicBezTo>
                    <a:pt x="2330291" y="291941"/>
                    <a:pt x="2329339" y="291941"/>
                    <a:pt x="2329339" y="290989"/>
                  </a:cubicBezTo>
                  <a:lnTo>
                    <a:pt x="2330291" y="289084"/>
                  </a:lnTo>
                  <a:close/>
                  <a:moveTo>
                    <a:pt x="2329339" y="293846"/>
                  </a:moveTo>
                  <a:lnTo>
                    <a:pt x="2329339" y="292894"/>
                  </a:lnTo>
                  <a:cubicBezTo>
                    <a:pt x="2329339" y="293846"/>
                    <a:pt x="2329339" y="293846"/>
                    <a:pt x="2330291" y="294799"/>
                  </a:cubicBezTo>
                  <a:lnTo>
                    <a:pt x="2328386" y="299561"/>
                  </a:lnTo>
                  <a:cubicBezTo>
                    <a:pt x="2328386" y="299561"/>
                    <a:pt x="2328386" y="299561"/>
                    <a:pt x="2328386" y="298609"/>
                  </a:cubicBezTo>
                  <a:lnTo>
                    <a:pt x="2329339" y="293846"/>
                  </a:lnTo>
                  <a:close/>
                  <a:moveTo>
                    <a:pt x="2313146" y="194786"/>
                  </a:moveTo>
                  <a:cubicBezTo>
                    <a:pt x="2314099" y="196691"/>
                    <a:pt x="2314099" y="199549"/>
                    <a:pt x="2315051" y="201454"/>
                  </a:cubicBezTo>
                  <a:cubicBezTo>
                    <a:pt x="2315051" y="202406"/>
                    <a:pt x="2316004" y="203359"/>
                    <a:pt x="2316004" y="205264"/>
                  </a:cubicBezTo>
                  <a:cubicBezTo>
                    <a:pt x="2315051" y="208121"/>
                    <a:pt x="2314099" y="211931"/>
                    <a:pt x="2314099" y="214789"/>
                  </a:cubicBezTo>
                  <a:cubicBezTo>
                    <a:pt x="2314099" y="214789"/>
                    <a:pt x="2314099" y="214789"/>
                    <a:pt x="2314099" y="214789"/>
                  </a:cubicBezTo>
                  <a:cubicBezTo>
                    <a:pt x="2313146" y="211931"/>
                    <a:pt x="2311241" y="210026"/>
                    <a:pt x="2310289" y="207169"/>
                  </a:cubicBezTo>
                  <a:cubicBezTo>
                    <a:pt x="2311241" y="202406"/>
                    <a:pt x="2312194" y="198596"/>
                    <a:pt x="2313146" y="194786"/>
                  </a:cubicBezTo>
                  <a:close/>
                  <a:moveTo>
                    <a:pt x="2304574" y="197644"/>
                  </a:moveTo>
                  <a:cubicBezTo>
                    <a:pt x="2304574" y="198596"/>
                    <a:pt x="2305526" y="199549"/>
                    <a:pt x="2305526" y="200501"/>
                  </a:cubicBezTo>
                  <a:cubicBezTo>
                    <a:pt x="2304574" y="202406"/>
                    <a:pt x="2304574" y="204311"/>
                    <a:pt x="2303621" y="205264"/>
                  </a:cubicBezTo>
                  <a:cubicBezTo>
                    <a:pt x="2304574" y="203359"/>
                    <a:pt x="2304574" y="200501"/>
                    <a:pt x="2304574" y="197644"/>
                  </a:cubicBezTo>
                  <a:close/>
                  <a:moveTo>
                    <a:pt x="2297906" y="272891"/>
                  </a:moveTo>
                  <a:cubicBezTo>
                    <a:pt x="2298859" y="267176"/>
                    <a:pt x="2298859" y="262414"/>
                    <a:pt x="2298859" y="256699"/>
                  </a:cubicBezTo>
                  <a:cubicBezTo>
                    <a:pt x="2298859" y="254794"/>
                    <a:pt x="2299811" y="252889"/>
                    <a:pt x="2299811" y="250984"/>
                  </a:cubicBezTo>
                  <a:cubicBezTo>
                    <a:pt x="2303621" y="236696"/>
                    <a:pt x="2306479" y="223361"/>
                    <a:pt x="2308384" y="211931"/>
                  </a:cubicBezTo>
                  <a:cubicBezTo>
                    <a:pt x="2308384" y="212884"/>
                    <a:pt x="2309336" y="214789"/>
                    <a:pt x="2309336" y="215741"/>
                  </a:cubicBezTo>
                  <a:cubicBezTo>
                    <a:pt x="2310289" y="217646"/>
                    <a:pt x="2310289" y="219551"/>
                    <a:pt x="2311241" y="221456"/>
                  </a:cubicBezTo>
                  <a:cubicBezTo>
                    <a:pt x="2311241" y="221456"/>
                    <a:pt x="2311241" y="221456"/>
                    <a:pt x="2311241" y="221456"/>
                  </a:cubicBezTo>
                  <a:cubicBezTo>
                    <a:pt x="2309336" y="231934"/>
                    <a:pt x="2306479" y="242411"/>
                    <a:pt x="2304574" y="253841"/>
                  </a:cubicBezTo>
                  <a:cubicBezTo>
                    <a:pt x="2302669" y="252889"/>
                    <a:pt x="2302669" y="251936"/>
                    <a:pt x="2302669" y="251936"/>
                  </a:cubicBezTo>
                  <a:cubicBezTo>
                    <a:pt x="2302669" y="251936"/>
                    <a:pt x="2303621" y="252889"/>
                    <a:pt x="2304574" y="253841"/>
                  </a:cubicBezTo>
                  <a:cubicBezTo>
                    <a:pt x="2302669" y="260509"/>
                    <a:pt x="2301716" y="268129"/>
                    <a:pt x="2299811" y="274796"/>
                  </a:cubicBezTo>
                  <a:cubicBezTo>
                    <a:pt x="2297906" y="283369"/>
                    <a:pt x="2296001" y="291941"/>
                    <a:pt x="2294096" y="300514"/>
                  </a:cubicBezTo>
                  <a:cubicBezTo>
                    <a:pt x="2296954" y="291941"/>
                    <a:pt x="2297906" y="282416"/>
                    <a:pt x="2297906" y="272891"/>
                  </a:cubicBezTo>
                  <a:close/>
                  <a:moveTo>
                    <a:pt x="2271236" y="369094"/>
                  </a:moveTo>
                  <a:cubicBezTo>
                    <a:pt x="2271236" y="371951"/>
                    <a:pt x="2271236" y="374809"/>
                    <a:pt x="2270284" y="376714"/>
                  </a:cubicBezTo>
                  <a:lnTo>
                    <a:pt x="2270284" y="376714"/>
                  </a:lnTo>
                  <a:cubicBezTo>
                    <a:pt x="2270284" y="375761"/>
                    <a:pt x="2270284" y="373856"/>
                    <a:pt x="2270284" y="372904"/>
                  </a:cubicBezTo>
                  <a:cubicBezTo>
                    <a:pt x="2270284" y="371951"/>
                    <a:pt x="2270284" y="370046"/>
                    <a:pt x="2271236" y="369094"/>
                  </a:cubicBezTo>
                  <a:close/>
                  <a:moveTo>
                    <a:pt x="2252186" y="297656"/>
                  </a:moveTo>
                  <a:cubicBezTo>
                    <a:pt x="2252186" y="302419"/>
                    <a:pt x="2251234" y="307181"/>
                    <a:pt x="2251234" y="311944"/>
                  </a:cubicBezTo>
                  <a:cubicBezTo>
                    <a:pt x="2251234" y="310991"/>
                    <a:pt x="2250281" y="310039"/>
                    <a:pt x="2250281" y="308134"/>
                  </a:cubicBezTo>
                  <a:cubicBezTo>
                    <a:pt x="2251234" y="305276"/>
                    <a:pt x="2252186" y="301466"/>
                    <a:pt x="2252186" y="297656"/>
                  </a:cubicBezTo>
                  <a:close/>
                  <a:moveTo>
                    <a:pt x="2215991" y="252889"/>
                  </a:moveTo>
                  <a:lnTo>
                    <a:pt x="2215991" y="256699"/>
                  </a:lnTo>
                  <a:cubicBezTo>
                    <a:pt x="2215991" y="256699"/>
                    <a:pt x="2215991" y="256699"/>
                    <a:pt x="2215991" y="256699"/>
                  </a:cubicBezTo>
                  <a:cubicBezTo>
                    <a:pt x="2215039" y="255746"/>
                    <a:pt x="2215991" y="254794"/>
                    <a:pt x="2215991" y="252889"/>
                  </a:cubicBezTo>
                  <a:close/>
                  <a:moveTo>
                    <a:pt x="2211229" y="281464"/>
                  </a:moveTo>
                  <a:cubicBezTo>
                    <a:pt x="2212181" y="273844"/>
                    <a:pt x="2213134" y="267176"/>
                    <a:pt x="2214086" y="260509"/>
                  </a:cubicBezTo>
                  <a:cubicBezTo>
                    <a:pt x="2214086" y="260509"/>
                    <a:pt x="2215039" y="261461"/>
                    <a:pt x="2215039" y="261461"/>
                  </a:cubicBezTo>
                  <a:lnTo>
                    <a:pt x="2215039" y="267176"/>
                  </a:lnTo>
                  <a:cubicBezTo>
                    <a:pt x="2214086" y="277654"/>
                    <a:pt x="2213134" y="289084"/>
                    <a:pt x="2212181" y="299561"/>
                  </a:cubicBezTo>
                  <a:cubicBezTo>
                    <a:pt x="2210276" y="302419"/>
                    <a:pt x="2208371" y="306229"/>
                    <a:pt x="2206466" y="309086"/>
                  </a:cubicBezTo>
                  <a:cubicBezTo>
                    <a:pt x="2208371" y="299561"/>
                    <a:pt x="2210276" y="290036"/>
                    <a:pt x="2211229" y="281464"/>
                  </a:cubicBezTo>
                  <a:close/>
                  <a:moveTo>
                    <a:pt x="2205514" y="337661"/>
                  </a:moveTo>
                  <a:cubicBezTo>
                    <a:pt x="2205514" y="338614"/>
                    <a:pt x="2204561" y="338614"/>
                    <a:pt x="2204561" y="339566"/>
                  </a:cubicBezTo>
                  <a:cubicBezTo>
                    <a:pt x="2204561" y="339566"/>
                    <a:pt x="2204561" y="339566"/>
                    <a:pt x="2204561" y="340519"/>
                  </a:cubicBezTo>
                  <a:cubicBezTo>
                    <a:pt x="2204561" y="339566"/>
                    <a:pt x="2204561" y="338614"/>
                    <a:pt x="2205514" y="337661"/>
                  </a:cubicBezTo>
                  <a:close/>
                  <a:moveTo>
                    <a:pt x="2183606" y="336709"/>
                  </a:moveTo>
                  <a:cubicBezTo>
                    <a:pt x="2183606" y="338614"/>
                    <a:pt x="2184559" y="341471"/>
                    <a:pt x="2185511" y="345281"/>
                  </a:cubicBezTo>
                  <a:cubicBezTo>
                    <a:pt x="2185511" y="347186"/>
                    <a:pt x="2184559" y="349091"/>
                    <a:pt x="2184559" y="350044"/>
                  </a:cubicBezTo>
                  <a:cubicBezTo>
                    <a:pt x="2184559" y="347186"/>
                    <a:pt x="2183606" y="343376"/>
                    <a:pt x="2183606" y="340519"/>
                  </a:cubicBezTo>
                  <a:cubicBezTo>
                    <a:pt x="2183606" y="339566"/>
                    <a:pt x="2183606" y="338614"/>
                    <a:pt x="2183606" y="337661"/>
                  </a:cubicBezTo>
                  <a:cubicBezTo>
                    <a:pt x="2182654" y="337661"/>
                    <a:pt x="2182654" y="337661"/>
                    <a:pt x="2183606" y="336709"/>
                  </a:cubicBezTo>
                  <a:close/>
                  <a:moveTo>
                    <a:pt x="2178844" y="345281"/>
                  </a:moveTo>
                  <a:cubicBezTo>
                    <a:pt x="2178844" y="349091"/>
                    <a:pt x="2178844" y="352901"/>
                    <a:pt x="2178844" y="357664"/>
                  </a:cubicBezTo>
                  <a:cubicBezTo>
                    <a:pt x="2177891" y="355759"/>
                    <a:pt x="2176939" y="352901"/>
                    <a:pt x="2175986" y="350996"/>
                  </a:cubicBezTo>
                  <a:cubicBezTo>
                    <a:pt x="2176939" y="348139"/>
                    <a:pt x="2177891" y="346234"/>
                    <a:pt x="2178844" y="345281"/>
                  </a:cubicBezTo>
                  <a:close/>
                  <a:moveTo>
                    <a:pt x="2150269" y="278606"/>
                  </a:moveTo>
                  <a:cubicBezTo>
                    <a:pt x="2155031" y="261461"/>
                    <a:pt x="2159794" y="246221"/>
                    <a:pt x="2162651" y="232886"/>
                  </a:cubicBezTo>
                  <a:cubicBezTo>
                    <a:pt x="2162651" y="233839"/>
                    <a:pt x="2162651" y="234791"/>
                    <a:pt x="2161699" y="235744"/>
                  </a:cubicBezTo>
                  <a:cubicBezTo>
                    <a:pt x="2160746" y="241459"/>
                    <a:pt x="2158841" y="248126"/>
                    <a:pt x="2157889" y="253841"/>
                  </a:cubicBezTo>
                  <a:cubicBezTo>
                    <a:pt x="2156936" y="260509"/>
                    <a:pt x="2155984" y="267176"/>
                    <a:pt x="2154079" y="274796"/>
                  </a:cubicBezTo>
                  <a:cubicBezTo>
                    <a:pt x="2153126" y="280511"/>
                    <a:pt x="2152174" y="287179"/>
                    <a:pt x="2151221" y="293846"/>
                  </a:cubicBezTo>
                  <a:cubicBezTo>
                    <a:pt x="2149316" y="290036"/>
                    <a:pt x="2148364" y="288131"/>
                    <a:pt x="2148364" y="288131"/>
                  </a:cubicBezTo>
                  <a:cubicBezTo>
                    <a:pt x="2148364" y="288131"/>
                    <a:pt x="2149316" y="290989"/>
                    <a:pt x="2150269" y="296704"/>
                  </a:cubicBezTo>
                  <a:cubicBezTo>
                    <a:pt x="2149316" y="302419"/>
                    <a:pt x="2148364" y="309086"/>
                    <a:pt x="2147411" y="314801"/>
                  </a:cubicBezTo>
                  <a:cubicBezTo>
                    <a:pt x="2143601" y="309086"/>
                    <a:pt x="2140744" y="305276"/>
                    <a:pt x="2140744" y="305276"/>
                  </a:cubicBezTo>
                  <a:cubicBezTo>
                    <a:pt x="2145506" y="296704"/>
                    <a:pt x="2147411" y="287179"/>
                    <a:pt x="2150269" y="278606"/>
                  </a:cubicBezTo>
                  <a:close/>
                  <a:moveTo>
                    <a:pt x="2142649" y="305276"/>
                  </a:moveTo>
                  <a:cubicBezTo>
                    <a:pt x="2142649" y="306229"/>
                    <a:pt x="2144554" y="310991"/>
                    <a:pt x="2148364" y="319564"/>
                  </a:cubicBezTo>
                  <a:cubicBezTo>
                    <a:pt x="2148364" y="319564"/>
                    <a:pt x="2148364" y="320516"/>
                    <a:pt x="2148364" y="320516"/>
                  </a:cubicBezTo>
                  <a:cubicBezTo>
                    <a:pt x="2148364" y="320516"/>
                    <a:pt x="2148364" y="321469"/>
                    <a:pt x="2148364" y="321469"/>
                  </a:cubicBezTo>
                  <a:cubicBezTo>
                    <a:pt x="2147411" y="328136"/>
                    <a:pt x="2146459" y="335756"/>
                    <a:pt x="2145506" y="343376"/>
                  </a:cubicBezTo>
                  <a:cubicBezTo>
                    <a:pt x="2143601" y="336709"/>
                    <a:pt x="2141696" y="330994"/>
                    <a:pt x="2139791" y="324326"/>
                  </a:cubicBezTo>
                  <a:cubicBezTo>
                    <a:pt x="2139791" y="323374"/>
                    <a:pt x="2138839" y="321469"/>
                    <a:pt x="2138839" y="320516"/>
                  </a:cubicBezTo>
                  <a:cubicBezTo>
                    <a:pt x="2138839" y="315754"/>
                    <a:pt x="2140744" y="310991"/>
                    <a:pt x="2142649" y="305276"/>
                  </a:cubicBezTo>
                  <a:close/>
                  <a:moveTo>
                    <a:pt x="2058829" y="353854"/>
                  </a:moveTo>
                  <a:cubicBezTo>
                    <a:pt x="2057876" y="357664"/>
                    <a:pt x="2056924" y="362426"/>
                    <a:pt x="2056924" y="366236"/>
                  </a:cubicBezTo>
                  <a:cubicBezTo>
                    <a:pt x="2056924" y="364331"/>
                    <a:pt x="2055971" y="363379"/>
                    <a:pt x="2055971" y="361474"/>
                  </a:cubicBezTo>
                  <a:cubicBezTo>
                    <a:pt x="2055019" y="358616"/>
                    <a:pt x="2055019" y="355759"/>
                    <a:pt x="2054066" y="352901"/>
                  </a:cubicBezTo>
                  <a:cubicBezTo>
                    <a:pt x="2054066" y="352901"/>
                    <a:pt x="2054066" y="352901"/>
                    <a:pt x="2054066" y="351949"/>
                  </a:cubicBezTo>
                  <a:cubicBezTo>
                    <a:pt x="2055971" y="347186"/>
                    <a:pt x="2057876" y="343376"/>
                    <a:pt x="2059781" y="338614"/>
                  </a:cubicBezTo>
                  <a:cubicBezTo>
                    <a:pt x="2059781" y="340519"/>
                    <a:pt x="2060734" y="341471"/>
                    <a:pt x="2060734" y="343376"/>
                  </a:cubicBezTo>
                  <a:cubicBezTo>
                    <a:pt x="2060734" y="347186"/>
                    <a:pt x="2059781" y="350044"/>
                    <a:pt x="2058829" y="353854"/>
                  </a:cubicBezTo>
                  <a:close/>
                  <a:moveTo>
                    <a:pt x="2081689" y="350044"/>
                  </a:moveTo>
                  <a:cubicBezTo>
                    <a:pt x="2080736" y="351949"/>
                    <a:pt x="2080736" y="352901"/>
                    <a:pt x="2079784" y="354806"/>
                  </a:cubicBezTo>
                  <a:cubicBezTo>
                    <a:pt x="2078831" y="351949"/>
                    <a:pt x="2078831" y="350044"/>
                    <a:pt x="2077879" y="347186"/>
                  </a:cubicBezTo>
                  <a:cubicBezTo>
                    <a:pt x="2077879" y="346234"/>
                    <a:pt x="2077879" y="345281"/>
                    <a:pt x="2077879" y="344329"/>
                  </a:cubicBezTo>
                  <a:cubicBezTo>
                    <a:pt x="2078831" y="345281"/>
                    <a:pt x="2079784" y="346234"/>
                    <a:pt x="2080736" y="348139"/>
                  </a:cubicBezTo>
                  <a:cubicBezTo>
                    <a:pt x="2080736" y="348139"/>
                    <a:pt x="2080736" y="349091"/>
                    <a:pt x="2081689" y="350044"/>
                  </a:cubicBezTo>
                  <a:cubicBezTo>
                    <a:pt x="2081689" y="350044"/>
                    <a:pt x="2081689" y="350044"/>
                    <a:pt x="2081689" y="350044"/>
                  </a:cubicBezTo>
                  <a:close/>
                  <a:moveTo>
                    <a:pt x="2081689" y="339566"/>
                  </a:moveTo>
                  <a:cubicBezTo>
                    <a:pt x="2081689" y="340519"/>
                    <a:pt x="2081689" y="341471"/>
                    <a:pt x="2081689" y="341471"/>
                  </a:cubicBezTo>
                  <a:cubicBezTo>
                    <a:pt x="2080736" y="340519"/>
                    <a:pt x="2079784" y="338614"/>
                    <a:pt x="2078831" y="337661"/>
                  </a:cubicBezTo>
                  <a:cubicBezTo>
                    <a:pt x="2078831" y="334804"/>
                    <a:pt x="2079784" y="331946"/>
                    <a:pt x="2079784" y="330041"/>
                  </a:cubicBezTo>
                  <a:cubicBezTo>
                    <a:pt x="2080736" y="332899"/>
                    <a:pt x="2081689" y="335756"/>
                    <a:pt x="2081689" y="339566"/>
                  </a:cubicBezTo>
                  <a:cubicBezTo>
                    <a:pt x="2081689" y="338614"/>
                    <a:pt x="2081689" y="338614"/>
                    <a:pt x="2081689" y="339566"/>
                  </a:cubicBezTo>
                  <a:close/>
                  <a:moveTo>
                    <a:pt x="2085499" y="290036"/>
                  </a:moveTo>
                  <a:cubicBezTo>
                    <a:pt x="2085499" y="295751"/>
                    <a:pt x="2084546" y="301466"/>
                    <a:pt x="2084546" y="307181"/>
                  </a:cubicBezTo>
                  <a:cubicBezTo>
                    <a:pt x="2084546" y="306229"/>
                    <a:pt x="2083594" y="305276"/>
                    <a:pt x="2083594" y="303371"/>
                  </a:cubicBezTo>
                  <a:cubicBezTo>
                    <a:pt x="2084546" y="292894"/>
                    <a:pt x="2085499" y="282416"/>
                    <a:pt x="2086451" y="273844"/>
                  </a:cubicBezTo>
                  <a:cubicBezTo>
                    <a:pt x="2086451" y="271939"/>
                    <a:pt x="2086451" y="269081"/>
                    <a:pt x="2087404" y="267176"/>
                  </a:cubicBezTo>
                  <a:cubicBezTo>
                    <a:pt x="2086451" y="274796"/>
                    <a:pt x="2085499" y="282416"/>
                    <a:pt x="2085499" y="290036"/>
                  </a:cubicBezTo>
                  <a:close/>
                  <a:moveTo>
                    <a:pt x="2089309" y="180499"/>
                  </a:moveTo>
                  <a:cubicBezTo>
                    <a:pt x="2089309" y="186214"/>
                    <a:pt x="2089309" y="192881"/>
                    <a:pt x="2089309" y="200501"/>
                  </a:cubicBezTo>
                  <a:cubicBezTo>
                    <a:pt x="2088356" y="197644"/>
                    <a:pt x="2086451" y="194786"/>
                    <a:pt x="2086451" y="192881"/>
                  </a:cubicBezTo>
                  <a:cubicBezTo>
                    <a:pt x="2087404" y="188119"/>
                    <a:pt x="2088356" y="184309"/>
                    <a:pt x="2089309" y="180499"/>
                  </a:cubicBezTo>
                  <a:close/>
                  <a:moveTo>
                    <a:pt x="2072164" y="241459"/>
                  </a:moveTo>
                  <a:cubicBezTo>
                    <a:pt x="2077879" y="223361"/>
                    <a:pt x="2082641" y="207169"/>
                    <a:pt x="2086451" y="193834"/>
                  </a:cubicBezTo>
                  <a:cubicBezTo>
                    <a:pt x="2087404" y="197644"/>
                    <a:pt x="2088356" y="201454"/>
                    <a:pt x="2090261" y="207169"/>
                  </a:cubicBezTo>
                  <a:cubicBezTo>
                    <a:pt x="2090261" y="207169"/>
                    <a:pt x="2090261" y="207169"/>
                    <a:pt x="2090261" y="208121"/>
                  </a:cubicBezTo>
                  <a:cubicBezTo>
                    <a:pt x="2087404" y="221456"/>
                    <a:pt x="2081689" y="244316"/>
                    <a:pt x="2075974" y="271939"/>
                  </a:cubicBezTo>
                  <a:cubicBezTo>
                    <a:pt x="2075021" y="274796"/>
                    <a:pt x="2075021" y="278606"/>
                    <a:pt x="2074069" y="282416"/>
                  </a:cubicBezTo>
                  <a:cubicBezTo>
                    <a:pt x="2072164" y="278606"/>
                    <a:pt x="2070259" y="274796"/>
                    <a:pt x="2068354" y="271939"/>
                  </a:cubicBezTo>
                  <a:cubicBezTo>
                    <a:pt x="2067401" y="270034"/>
                    <a:pt x="2066449" y="268129"/>
                    <a:pt x="2065496" y="266224"/>
                  </a:cubicBezTo>
                  <a:cubicBezTo>
                    <a:pt x="2067401" y="257651"/>
                    <a:pt x="2069306" y="249079"/>
                    <a:pt x="2072164" y="241459"/>
                  </a:cubicBezTo>
                  <a:close/>
                  <a:moveTo>
                    <a:pt x="2062639" y="270034"/>
                  </a:moveTo>
                  <a:cubicBezTo>
                    <a:pt x="2062639" y="270986"/>
                    <a:pt x="2063591" y="271939"/>
                    <a:pt x="2063591" y="272891"/>
                  </a:cubicBezTo>
                  <a:cubicBezTo>
                    <a:pt x="2065496" y="278606"/>
                    <a:pt x="2067401" y="285274"/>
                    <a:pt x="2069306" y="292894"/>
                  </a:cubicBezTo>
                  <a:cubicBezTo>
                    <a:pt x="2069306" y="293846"/>
                    <a:pt x="2069306" y="293846"/>
                    <a:pt x="2070259" y="294799"/>
                  </a:cubicBezTo>
                  <a:cubicBezTo>
                    <a:pt x="2069306" y="299561"/>
                    <a:pt x="2068354" y="305276"/>
                    <a:pt x="2067401" y="310039"/>
                  </a:cubicBezTo>
                  <a:cubicBezTo>
                    <a:pt x="2066449" y="308134"/>
                    <a:pt x="2066449" y="305276"/>
                    <a:pt x="2065496" y="303371"/>
                  </a:cubicBezTo>
                  <a:cubicBezTo>
                    <a:pt x="2063591" y="296704"/>
                    <a:pt x="2060734" y="290036"/>
                    <a:pt x="2058829" y="284321"/>
                  </a:cubicBezTo>
                  <a:cubicBezTo>
                    <a:pt x="2059781" y="279559"/>
                    <a:pt x="2061686" y="274796"/>
                    <a:pt x="2062639" y="270034"/>
                  </a:cubicBezTo>
                  <a:close/>
                  <a:moveTo>
                    <a:pt x="2053114" y="301466"/>
                  </a:moveTo>
                  <a:cubicBezTo>
                    <a:pt x="2053114" y="303371"/>
                    <a:pt x="2054066" y="304324"/>
                    <a:pt x="2054066" y="306229"/>
                  </a:cubicBezTo>
                  <a:cubicBezTo>
                    <a:pt x="2055019" y="310991"/>
                    <a:pt x="2055971" y="315754"/>
                    <a:pt x="2056924" y="320516"/>
                  </a:cubicBezTo>
                  <a:cubicBezTo>
                    <a:pt x="2056924" y="320516"/>
                    <a:pt x="2055971" y="320516"/>
                    <a:pt x="2055971" y="320516"/>
                  </a:cubicBezTo>
                  <a:cubicBezTo>
                    <a:pt x="2051209" y="318611"/>
                    <a:pt x="2049304" y="317659"/>
                    <a:pt x="2049304" y="317659"/>
                  </a:cubicBezTo>
                  <a:cubicBezTo>
                    <a:pt x="2049304" y="317659"/>
                    <a:pt x="2051209" y="319564"/>
                    <a:pt x="2055971" y="321469"/>
                  </a:cubicBezTo>
                  <a:cubicBezTo>
                    <a:pt x="2056924" y="321469"/>
                    <a:pt x="2056924" y="322421"/>
                    <a:pt x="2057876" y="322421"/>
                  </a:cubicBezTo>
                  <a:cubicBezTo>
                    <a:pt x="2058829" y="326231"/>
                    <a:pt x="2058829" y="329089"/>
                    <a:pt x="2059781" y="332899"/>
                  </a:cubicBezTo>
                  <a:cubicBezTo>
                    <a:pt x="2057876" y="335756"/>
                    <a:pt x="2055971" y="338614"/>
                    <a:pt x="2053114" y="342424"/>
                  </a:cubicBezTo>
                  <a:cubicBezTo>
                    <a:pt x="2052161" y="335756"/>
                    <a:pt x="2050256" y="328136"/>
                    <a:pt x="2049304" y="321469"/>
                  </a:cubicBezTo>
                  <a:cubicBezTo>
                    <a:pt x="2049304" y="319564"/>
                    <a:pt x="2049304" y="317659"/>
                    <a:pt x="2049304" y="315754"/>
                  </a:cubicBezTo>
                  <a:cubicBezTo>
                    <a:pt x="2050256" y="310991"/>
                    <a:pt x="2052161" y="305276"/>
                    <a:pt x="2053114" y="301466"/>
                  </a:cubicBezTo>
                  <a:close/>
                  <a:moveTo>
                    <a:pt x="2044541" y="260509"/>
                  </a:moveTo>
                  <a:cubicBezTo>
                    <a:pt x="2044541" y="260509"/>
                    <a:pt x="2044541" y="260509"/>
                    <a:pt x="2044541" y="260509"/>
                  </a:cubicBezTo>
                  <a:cubicBezTo>
                    <a:pt x="2044541" y="260509"/>
                    <a:pt x="2044541" y="259556"/>
                    <a:pt x="2044541" y="259556"/>
                  </a:cubicBezTo>
                  <a:cubicBezTo>
                    <a:pt x="2044541" y="259556"/>
                    <a:pt x="2044541" y="259556"/>
                    <a:pt x="2044541" y="260509"/>
                  </a:cubicBezTo>
                  <a:close/>
                  <a:moveTo>
                    <a:pt x="2019776" y="188119"/>
                  </a:moveTo>
                  <a:cubicBezTo>
                    <a:pt x="2019776" y="187166"/>
                    <a:pt x="2019776" y="186214"/>
                    <a:pt x="2019776" y="185261"/>
                  </a:cubicBezTo>
                  <a:cubicBezTo>
                    <a:pt x="2019776" y="182404"/>
                    <a:pt x="2020729" y="179546"/>
                    <a:pt x="2020729" y="177641"/>
                  </a:cubicBezTo>
                  <a:cubicBezTo>
                    <a:pt x="2020729" y="180499"/>
                    <a:pt x="2020729" y="184309"/>
                    <a:pt x="2020729" y="189071"/>
                  </a:cubicBezTo>
                  <a:cubicBezTo>
                    <a:pt x="2020729" y="197644"/>
                    <a:pt x="2021681" y="208121"/>
                    <a:pt x="2021681" y="220504"/>
                  </a:cubicBezTo>
                  <a:cubicBezTo>
                    <a:pt x="2021681" y="228124"/>
                    <a:pt x="2022634" y="235744"/>
                    <a:pt x="2023586" y="244316"/>
                  </a:cubicBezTo>
                  <a:cubicBezTo>
                    <a:pt x="2023586" y="245269"/>
                    <a:pt x="2022634" y="246221"/>
                    <a:pt x="2022634" y="247174"/>
                  </a:cubicBezTo>
                  <a:cubicBezTo>
                    <a:pt x="2020729" y="238601"/>
                    <a:pt x="2018824" y="230029"/>
                    <a:pt x="2016919" y="222409"/>
                  </a:cubicBezTo>
                  <a:cubicBezTo>
                    <a:pt x="2018824" y="209074"/>
                    <a:pt x="2018824" y="197644"/>
                    <a:pt x="2019776" y="188119"/>
                  </a:cubicBezTo>
                  <a:close/>
                  <a:moveTo>
                    <a:pt x="1999774" y="298609"/>
                  </a:moveTo>
                  <a:cubicBezTo>
                    <a:pt x="1999774" y="300514"/>
                    <a:pt x="1999774" y="302419"/>
                    <a:pt x="1999774" y="304324"/>
                  </a:cubicBezTo>
                  <a:cubicBezTo>
                    <a:pt x="1998821" y="306229"/>
                    <a:pt x="1998821" y="308134"/>
                    <a:pt x="1997869" y="310039"/>
                  </a:cubicBezTo>
                  <a:cubicBezTo>
                    <a:pt x="1998821" y="306229"/>
                    <a:pt x="1999774" y="302419"/>
                    <a:pt x="1999774" y="298609"/>
                  </a:cubicBezTo>
                  <a:close/>
                  <a:moveTo>
                    <a:pt x="1992154" y="349091"/>
                  </a:moveTo>
                  <a:cubicBezTo>
                    <a:pt x="1992154" y="351949"/>
                    <a:pt x="1992154" y="355759"/>
                    <a:pt x="1992154" y="359569"/>
                  </a:cubicBezTo>
                  <a:cubicBezTo>
                    <a:pt x="1992154" y="362426"/>
                    <a:pt x="1992154" y="366236"/>
                    <a:pt x="1992154" y="369094"/>
                  </a:cubicBezTo>
                  <a:cubicBezTo>
                    <a:pt x="1991201" y="370046"/>
                    <a:pt x="1990249" y="371951"/>
                    <a:pt x="1988344" y="373856"/>
                  </a:cubicBezTo>
                  <a:cubicBezTo>
                    <a:pt x="1990249" y="365284"/>
                    <a:pt x="1991201" y="356711"/>
                    <a:pt x="1992154" y="349091"/>
                  </a:cubicBezTo>
                  <a:close/>
                  <a:moveTo>
                    <a:pt x="1987391" y="381476"/>
                  </a:moveTo>
                  <a:cubicBezTo>
                    <a:pt x="1987391" y="381476"/>
                    <a:pt x="1987391" y="381476"/>
                    <a:pt x="1987391" y="381476"/>
                  </a:cubicBezTo>
                  <a:cubicBezTo>
                    <a:pt x="1989296" y="377666"/>
                    <a:pt x="1991201" y="374809"/>
                    <a:pt x="1992154" y="372904"/>
                  </a:cubicBezTo>
                  <a:cubicBezTo>
                    <a:pt x="1992154" y="374809"/>
                    <a:pt x="1992154" y="377666"/>
                    <a:pt x="1992154" y="379571"/>
                  </a:cubicBezTo>
                  <a:cubicBezTo>
                    <a:pt x="1992154" y="381476"/>
                    <a:pt x="1991201" y="384334"/>
                    <a:pt x="1991201" y="386239"/>
                  </a:cubicBezTo>
                  <a:cubicBezTo>
                    <a:pt x="1990249" y="391001"/>
                    <a:pt x="1989296" y="395764"/>
                    <a:pt x="1988344" y="400526"/>
                  </a:cubicBezTo>
                  <a:cubicBezTo>
                    <a:pt x="1988344" y="400526"/>
                    <a:pt x="1988344" y="399574"/>
                    <a:pt x="1988344" y="399574"/>
                  </a:cubicBezTo>
                  <a:cubicBezTo>
                    <a:pt x="1987391" y="397669"/>
                    <a:pt x="1986439" y="394811"/>
                    <a:pt x="1985486" y="392906"/>
                  </a:cubicBezTo>
                  <a:cubicBezTo>
                    <a:pt x="1986439" y="389096"/>
                    <a:pt x="1986439" y="385286"/>
                    <a:pt x="1987391" y="381476"/>
                  </a:cubicBezTo>
                  <a:close/>
                  <a:moveTo>
                    <a:pt x="1968341" y="290989"/>
                  </a:moveTo>
                  <a:cubicBezTo>
                    <a:pt x="1968341" y="292894"/>
                    <a:pt x="1968341" y="294799"/>
                    <a:pt x="1967389" y="297656"/>
                  </a:cubicBezTo>
                  <a:cubicBezTo>
                    <a:pt x="1967389" y="299561"/>
                    <a:pt x="1966436" y="302419"/>
                    <a:pt x="1966436" y="305276"/>
                  </a:cubicBezTo>
                  <a:cubicBezTo>
                    <a:pt x="1966436" y="309086"/>
                    <a:pt x="1965484" y="313849"/>
                    <a:pt x="1965484" y="318611"/>
                  </a:cubicBezTo>
                  <a:cubicBezTo>
                    <a:pt x="1965484" y="313849"/>
                    <a:pt x="1964531" y="309086"/>
                    <a:pt x="1964531" y="304324"/>
                  </a:cubicBezTo>
                  <a:cubicBezTo>
                    <a:pt x="1964531" y="303371"/>
                    <a:pt x="1964531" y="301466"/>
                    <a:pt x="1964531" y="300514"/>
                  </a:cubicBezTo>
                  <a:cubicBezTo>
                    <a:pt x="1965484" y="296704"/>
                    <a:pt x="1967389" y="293846"/>
                    <a:pt x="1968341" y="290989"/>
                  </a:cubicBezTo>
                  <a:close/>
                  <a:moveTo>
                    <a:pt x="1937861" y="310039"/>
                  </a:moveTo>
                  <a:cubicBezTo>
                    <a:pt x="1937861" y="307181"/>
                    <a:pt x="1937861" y="304324"/>
                    <a:pt x="1937861" y="302419"/>
                  </a:cubicBezTo>
                  <a:cubicBezTo>
                    <a:pt x="1937861" y="300514"/>
                    <a:pt x="1937861" y="297656"/>
                    <a:pt x="1937861" y="295751"/>
                  </a:cubicBezTo>
                  <a:cubicBezTo>
                    <a:pt x="1937861" y="299561"/>
                    <a:pt x="1938814" y="302419"/>
                    <a:pt x="1938814" y="306229"/>
                  </a:cubicBezTo>
                  <a:cubicBezTo>
                    <a:pt x="1938814" y="308134"/>
                    <a:pt x="1938814" y="309086"/>
                    <a:pt x="1937861" y="310039"/>
                  </a:cubicBezTo>
                  <a:close/>
                  <a:moveTo>
                    <a:pt x="1938814" y="272891"/>
                  </a:moveTo>
                  <a:cubicBezTo>
                    <a:pt x="1937861" y="270034"/>
                    <a:pt x="1937861" y="268129"/>
                    <a:pt x="1936909" y="266224"/>
                  </a:cubicBezTo>
                  <a:cubicBezTo>
                    <a:pt x="1936909" y="264319"/>
                    <a:pt x="1936909" y="262414"/>
                    <a:pt x="1936909" y="261461"/>
                  </a:cubicBezTo>
                  <a:cubicBezTo>
                    <a:pt x="1936909" y="256699"/>
                    <a:pt x="1936909" y="250984"/>
                    <a:pt x="1936909" y="246221"/>
                  </a:cubicBezTo>
                  <a:cubicBezTo>
                    <a:pt x="1936909" y="253841"/>
                    <a:pt x="1937861" y="263366"/>
                    <a:pt x="1938814" y="272891"/>
                  </a:cubicBezTo>
                  <a:close/>
                  <a:moveTo>
                    <a:pt x="1900714" y="338614"/>
                  </a:moveTo>
                  <a:cubicBezTo>
                    <a:pt x="1900714" y="336709"/>
                    <a:pt x="1900714" y="334804"/>
                    <a:pt x="1900714" y="333851"/>
                  </a:cubicBezTo>
                  <a:cubicBezTo>
                    <a:pt x="1901666" y="331946"/>
                    <a:pt x="1901666" y="330041"/>
                    <a:pt x="1902619" y="329089"/>
                  </a:cubicBezTo>
                  <a:cubicBezTo>
                    <a:pt x="1903571" y="328136"/>
                    <a:pt x="1904524" y="326231"/>
                    <a:pt x="1904524" y="325279"/>
                  </a:cubicBezTo>
                  <a:cubicBezTo>
                    <a:pt x="1902619" y="330041"/>
                    <a:pt x="1901666" y="333851"/>
                    <a:pt x="1900714" y="338614"/>
                  </a:cubicBezTo>
                  <a:close/>
                  <a:moveTo>
                    <a:pt x="1915954" y="436721"/>
                  </a:moveTo>
                  <a:cubicBezTo>
                    <a:pt x="1915954" y="435769"/>
                    <a:pt x="1915954" y="434816"/>
                    <a:pt x="1915954" y="433864"/>
                  </a:cubicBezTo>
                  <a:cubicBezTo>
                    <a:pt x="1915954" y="433864"/>
                    <a:pt x="1915954" y="434816"/>
                    <a:pt x="1916906" y="434816"/>
                  </a:cubicBezTo>
                  <a:cubicBezTo>
                    <a:pt x="1915954" y="435769"/>
                    <a:pt x="1915954" y="436721"/>
                    <a:pt x="1915954" y="436721"/>
                  </a:cubicBezTo>
                  <a:close/>
                  <a:moveTo>
                    <a:pt x="1920716" y="401479"/>
                  </a:moveTo>
                  <a:cubicBezTo>
                    <a:pt x="1920716" y="403384"/>
                    <a:pt x="1919764" y="405289"/>
                    <a:pt x="1919764" y="407194"/>
                  </a:cubicBezTo>
                  <a:cubicBezTo>
                    <a:pt x="1918811" y="406241"/>
                    <a:pt x="1918811" y="405289"/>
                    <a:pt x="1917859" y="404336"/>
                  </a:cubicBezTo>
                  <a:cubicBezTo>
                    <a:pt x="1918811" y="402431"/>
                    <a:pt x="1919764" y="400526"/>
                    <a:pt x="1919764" y="398621"/>
                  </a:cubicBezTo>
                  <a:cubicBezTo>
                    <a:pt x="1920716" y="399574"/>
                    <a:pt x="1920716" y="400526"/>
                    <a:pt x="1920716" y="401479"/>
                  </a:cubicBezTo>
                  <a:close/>
                  <a:moveTo>
                    <a:pt x="1917859" y="331946"/>
                  </a:moveTo>
                  <a:cubicBezTo>
                    <a:pt x="1918811" y="333851"/>
                    <a:pt x="1919764" y="335756"/>
                    <a:pt x="1919764" y="337661"/>
                  </a:cubicBezTo>
                  <a:cubicBezTo>
                    <a:pt x="1919764" y="337661"/>
                    <a:pt x="1919764" y="337661"/>
                    <a:pt x="1919764" y="337661"/>
                  </a:cubicBezTo>
                  <a:cubicBezTo>
                    <a:pt x="1919764" y="337661"/>
                    <a:pt x="1918811" y="338614"/>
                    <a:pt x="1918811" y="338614"/>
                  </a:cubicBezTo>
                  <a:cubicBezTo>
                    <a:pt x="1917859" y="339566"/>
                    <a:pt x="1916906" y="340519"/>
                    <a:pt x="1916906" y="342424"/>
                  </a:cubicBezTo>
                  <a:cubicBezTo>
                    <a:pt x="1916906" y="341471"/>
                    <a:pt x="1916906" y="341471"/>
                    <a:pt x="1916906" y="341471"/>
                  </a:cubicBezTo>
                  <a:cubicBezTo>
                    <a:pt x="1916906" y="341471"/>
                    <a:pt x="1916906" y="342424"/>
                    <a:pt x="1915954" y="344329"/>
                  </a:cubicBezTo>
                  <a:cubicBezTo>
                    <a:pt x="1915954" y="344329"/>
                    <a:pt x="1915001" y="345281"/>
                    <a:pt x="1915001" y="345281"/>
                  </a:cubicBezTo>
                  <a:cubicBezTo>
                    <a:pt x="1915954" y="340519"/>
                    <a:pt x="1916906" y="335756"/>
                    <a:pt x="1917859" y="331946"/>
                  </a:cubicBezTo>
                  <a:close/>
                  <a:moveTo>
                    <a:pt x="1919764" y="360521"/>
                  </a:moveTo>
                  <a:cubicBezTo>
                    <a:pt x="1919764" y="361474"/>
                    <a:pt x="1919764" y="362426"/>
                    <a:pt x="1919764" y="364331"/>
                  </a:cubicBezTo>
                  <a:cubicBezTo>
                    <a:pt x="1917859" y="367189"/>
                    <a:pt x="1916906" y="370999"/>
                    <a:pt x="1915001" y="373856"/>
                  </a:cubicBezTo>
                  <a:cubicBezTo>
                    <a:pt x="1913096" y="378619"/>
                    <a:pt x="1910239" y="383381"/>
                    <a:pt x="1908334" y="388144"/>
                  </a:cubicBezTo>
                  <a:cubicBezTo>
                    <a:pt x="1908334" y="388144"/>
                    <a:pt x="1907381" y="387191"/>
                    <a:pt x="1907381" y="387191"/>
                  </a:cubicBezTo>
                  <a:cubicBezTo>
                    <a:pt x="1907381" y="386239"/>
                    <a:pt x="1907381" y="386239"/>
                    <a:pt x="1907381" y="385286"/>
                  </a:cubicBezTo>
                  <a:cubicBezTo>
                    <a:pt x="1908334" y="383381"/>
                    <a:pt x="1909286" y="381476"/>
                    <a:pt x="1910239" y="380524"/>
                  </a:cubicBezTo>
                  <a:cubicBezTo>
                    <a:pt x="1913096" y="372904"/>
                    <a:pt x="1916906" y="366236"/>
                    <a:pt x="1919764" y="360521"/>
                  </a:cubicBezTo>
                  <a:close/>
                  <a:moveTo>
                    <a:pt x="1910239" y="299561"/>
                  </a:moveTo>
                  <a:cubicBezTo>
                    <a:pt x="1909286" y="301466"/>
                    <a:pt x="1909286" y="303371"/>
                    <a:pt x="1908334" y="305276"/>
                  </a:cubicBezTo>
                  <a:cubicBezTo>
                    <a:pt x="1908334" y="305276"/>
                    <a:pt x="1908334" y="305276"/>
                    <a:pt x="1908334" y="305276"/>
                  </a:cubicBezTo>
                  <a:cubicBezTo>
                    <a:pt x="1909286" y="302419"/>
                    <a:pt x="1910239" y="300514"/>
                    <a:pt x="1910239" y="299561"/>
                  </a:cubicBezTo>
                  <a:close/>
                  <a:moveTo>
                    <a:pt x="1906429" y="313849"/>
                  </a:moveTo>
                  <a:cubicBezTo>
                    <a:pt x="1907381" y="311944"/>
                    <a:pt x="1907381" y="310991"/>
                    <a:pt x="1908334" y="309086"/>
                  </a:cubicBezTo>
                  <a:cubicBezTo>
                    <a:pt x="1908334" y="309086"/>
                    <a:pt x="1908334" y="309086"/>
                    <a:pt x="1908334" y="310039"/>
                  </a:cubicBezTo>
                  <a:cubicBezTo>
                    <a:pt x="1907381" y="311944"/>
                    <a:pt x="1907381" y="313849"/>
                    <a:pt x="1906429" y="315754"/>
                  </a:cubicBezTo>
                  <a:cubicBezTo>
                    <a:pt x="1906429" y="315754"/>
                    <a:pt x="1905476" y="316706"/>
                    <a:pt x="1905476" y="316706"/>
                  </a:cubicBezTo>
                  <a:cubicBezTo>
                    <a:pt x="1905476" y="314801"/>
                    <a:pt x="1905476" y="314801"/>
                    <a:pt x="1906429" y="313849"/>
                  </a:cubicBezTo>
                  <a:close/>
                  <a:moveTo>
                    <a:pt x="1893094" y="259556"/>
                  </a:moveTo>
                  <a:cubicBezTo>
                    <a:pt x="1893094" y="258604"/>
                    <a:pt x="1894046" y="257651"/>
                    <a:pt x="1894046" y="256699"/>
                  </a:cubicBezTo>
                  <a:cubicBezTo>
                    <a:pt x="1894046" y="256699"/>
                    <a:pt x="1894999" y="256699"/>
                    <a:pt x="1894999" y="256699"/>
                  </a:cubicBezTo>
                  <a:cubicBezTo>
                    <a:pt x="1896904" y="257651"/>
                    <a:pt x="1897856" y="259556"/>
                    <a:pt x="1899761" y="260509"/>
                  </a:cubicBezTo>
                  <a:lnTo>
                    <a:pt x="1904524" y="275749"/>
                  </a:lnTo>
                  <a:cubicBezTo>
                    <a:pt x="1901666" y="283369"/>
                    <a:pt x="1898809" y="290036"/>
                    <a:pt x="1895951" y="297656"/>
                  </a:cubicBezTo>
                  <a:cubicBezTo>
                    <a:pt x="1894999" y="291941"/>
                    <a:pt x="1894999" y="286226"/>
                    <a:pt x="1894046" y="281464"/>
                  </a:cubicBezTo>
                  <a:cubicBezTo>
                    <a:pt x="1894046" y="277654"/>
                    <a:pt x="1893094" y="273844"/>
                    <a:pt x="1892141" y="270034"/>
                  </a:cubicBezTo>
                  <a:cubicBezTo>
                    <a:pt x="1892141" y="270986"/>
                    <a:pt x="1893094" y="271939"/>
                    <a:pt x="1893094" y="272891"/>
                  </a:cubicBezTo>
                  <a:cubicBezTo>
                    <a:pt x="1893094" y="269081"/>
                    <a:pt x="1892141" y="264319"/>
                    <a:pt x="1893094" y="259556"/>
                  </a:cubicBezTo>
                  <a:close/>
                  <a:moveTo>
                    <a:pt x="1841659" y="297656"/>
                  </a:moveTo>
                  <a:cubicBezTo>
                    <a:pt x="1841659" y="303371"/>
                    <a:pt x="1840706" y="308134"/>
                    <a:pt x="1840706" y="313849"/>
                  </a:cubicBezTo>
                  <a:cubicBezTo>
                    <a:pt x="1839754" y="307181"/>
                    <a:pt x="1839754" y="300514"/>
                    <a:pt x="1838801" y="294799"/>
                  </a:cubicBezTo>
                  <a:cubicBezTo>
                    <a:pt x="1838801" y="292894"/>
                    <a:pt x="1838801" y="291941"/>
                    <a:pt x="1838801" y="290989"/>
                  </a:cubicBezTo>
                  <a:cubicBezTo>
                    <a:pt x="1839754" y="292894"/>
                    <a:pt x="1840706" y="294799"/>
                    <a:pt x="1841659" y="297656"/>
                  </a:cubicBezTo>
                  <a:close/>
                  <a:moveTo>
                    <a:pt x="1822609" y="363379"/>
                  </a:moveTo>
                  <a:cubicBezTo>
                    <a:pt x="1823561" y="359569"/>
                    <a:pt x="1825466" y="356711"/>
                    <a:pt x="1826419" y="353854"/>
                  </a:cubicBezTo>
                  <a:cubicBezTo>
                    <a:pt x="1826419" y="357664"/>
                    <a:pt x="1826419" y="360521"/>
                    <a:pt x="1827371" y="364331"/>
                  </a:cubicBezTo>
                  <a:cubicBezTo>
                    <a:pt x="1826419" y="365284"/>
                    <a:pt x="1824514" y="367189"/>
                    <a:pt x="1823561" y="368141"/>
                  </a:cubicBezTo>
                  <a:cubicBezTo>
                    <a:pt x="1822609" y="366236"/>
                    <a:pt x="1822609" y="365284"/>
                    <a:pt x="1822609" y="363379"/>
                  </a:cubicBezTo>
                  <a:close/>
                  <a:moveTo>
                    <a:pt x="1828324" y="403384"/>
                  </a:moveTo>
                  <a:cubicBezTo>
                    <a:pt x="1828324" y="402431"/>
                    <a:pt x="1827371" y="401479"/>
                    <a:pt x="1827371" y="400526"/>
                  </a:cubicBezTo>
                  <a:cubicBezTo>
                    <a:pt x="1826419" y="393859"/>
                    <a:pt x="1825466" y="387191"/>
                    <a:pt x="1825466" y="381476"/>
                  </a:cubicBezTo>
                  <a:cubicBezTo>
                    <a:pt x="1826419" y="379571"/>
                    <a:pt x="1827371" y="378619"/>
                    <a:pt x="1828324" y="377666"/>
                  </a:cubicBezTo>
                  <a:cubicBezTo>
                    <a:pt x="1828324" y="385286"/>
                    <a:pt x="1828324" y="391954"/>
                    <a:pt x="1829276" y="399574"/>
                  </a:cubicBezTo>
                  <a:cubicBezTo>
                    <a:pt x="1828324" y="400526"/>
                    <a:pt x="1828324" y="402431"/>
                    <a:pt x="1828324" y="403384"/>
                  </a:cubicBezTo>
                  <a:close/>
                  <a:moveTo>
                    <a:pt x="1833086" y="339566"/>
                  </a:moveTo>
                  <a:cubicBezTo>
                    <a:pt x="1833086" y="339566"/>
                    <a:pt x="1833086" y="339566"/>
                    <a:pt x="1833086" y="339566"/>
                  </a:cubicBezTo>
                  <a:cubicBezTo>
                    <a:pt x="1833086" y="339566"/>
                    <a:pt x="1833086" y="340519"/>
                    <a:pt x="1833086" y="340519"/>
                  </a:cubicBezTo>
                  <a:cubicBezTo>
                    <a:pt x="1833086" y="340519"/>
                    <a:pt x="1833086" y="339566"/>
                    <a:pt x="1833086" y="339566"/>
                  </a:cubicBezTo>
                  <a:close/>
                  <a:moveTo>
                    <a:pt x="1824514" y="272891"/>
                  </a:moveTo>
                  <a:cubicBezTo>
                    <a:pt x="1824514" y="269081"/>
                    <a:pt x="1824514" y="266224"/>
                    <a:pt x="1824514" y="263366"/>
                  </a:cubicBezTo>
                  <a:cubicBezTo>
                    <a:pt x="1827371" y="269081"/>
                    <a:pt x="1831181" y="276701"/>
                    <a:pt x="1835944" y="285274"/>
                  </a:cubicBezTo>
                  <a:cubicBezTo>
                    <a:pt x="1835944" y="288131"/>
                    <a:pt x="1835944" y="290989"/>
                    <a:pt x="1834991" y="294799"/>
                  </a:cubicBezTo>
                  <a:cubicBezTo>
                    <a:pt x="1834991" y="302419"/>
                    <a:pt x="1834039" y="310991"/>
                    <a:pt x="1834039" y="320516"/>
                  </a:cubicBezTo>
                  <a:cubicBezTo>
                    <a:pt x="1834039" y="323374"/>
                    <a:pt x="1834039" y="327184"/>
                    <a:pt x="1834039" y="330994"/>
                  </a:cubicBezTo>
                  <a:cubicBezTo>
                    <a:pt x="1834039" y="330994"/>
                    <a:pt x="1833086" y="330994"/>
                    <a:pt x="1833086" y="331946"/>
                  </a:cubicBezTo>
                  <a:cubicBezTo>
                    <a:pt x="1833086" y="331946"/>
                    <a:pt x="1832134" y="332899"/>
                    <a:pt x="1832134" y="332899"/>
                  </a:cubicBezTo>
                  <a:cubicBezTo>
                    <a:pt x="1830229" y="326231"/>
                    <a:pt x="1829276" y="321469"/>
                    <a:pt x="1827371" y="316706"/>
                  </a:cubicBezTo>
                  <a:cubicBezTo>
                    <a:pt x="1825466" y="310991"/>
                    <a:pt x="1823561" y="306229"/>
                    <a:pt x="1822609" y="303371"/>
                  </a:cubicBezTo>
                  <a:cubicBezTo>
                    <a:pt x="1823561" y="292894"/>
                    <a:pt x="1823561" y="282416"/>
                    <a:pt x="1824514" y="272891"/>
                  </a:cubicBezTo>
                  <a:close/>
                  <a:moveTo>
                    <a:pt x="1822609" y="309086"/>
                  </a:moveTo>
                  <a:cubicBezTo>
                    <a:pt x="1822609" y="311944"/>
                    <a:pt x="1823561" y="314801"/>
                    <a:pt x="1823561" y="317659"/>
                  </a:cubicBezTo>
                  <a:cubicBezTo>
                    <a:pt x="1824514" y="323374"/>
                    <a:pt x="1824514" y="330994"/>
                    <a:pt x="1825466" y="338614"/>
                  </a:cubicBezTo>
                  <a:cubicBezTo>
                    <a:pt x="1825466" y="339566"/>
                    <a:pt x="1825466" y="340519"/>
                    <a:pt x="1825466" y="340519"/>
                  </a:cubicBezTo>
                  <a:cubicBezTo>
                    <a:pt x="1823561" y="342424"/>
                    <a:pt x="1822609" y="345281"/>
                    <a:pt x="1820704" y="348139"/>
                  </a:cubicBezTo>
                  <a:cubicBezTo>
                    <a:pt x="1820704" y="343376"/>
                    <a:pt x="1820704" y="337661"/>
                    <a:pt x="1820704" y="332899"/>
                  </a:cubicBezTo>
                  <a:cubicBezTo>
                    <a:pt x="1820704" y="332899"/>
                    <a:pt x="1820704" y="332899"/>
                    <a:pt x="1820704" y="331946"/>
                  </a:cubicBezTo>
                  <a:cubicBezTo>
                    <a:pt x="1821656" y="324326"/>
                    <a:pt x="1821656" y="316706"/>
                    <a:pt x="1822609" y="309086"/>
                  </a:cubicBezTo>
                  <a:close/>
                  <a:moveTo>
                    <a:pt x="1763554" y="411956"/>
                  </a:moveTo>
                  <a:cubicBezTo>
                    <a:pt x="1763554" y="410051"/>
                    <a:pt x="1762601" y="408146"/>
                    <a:pt x="1762601" y="406241"/>
                  </a:cubicBezTo>
                  <a:cubicBezTo>
                    <a:pt x="1762601" y="403384"/>
                    <a:pt x="1761649" y="400526"/>
                    <a:pt x="1761649" y="397669"/>
                  </a:cubicBezTo>
                  <a:cubicBezTo>
                    <a:pt x="1761649" y="397669"/>
                    <a:pt x="1761649" y="397669"/>
                    <a:pt x="1761649" y="397669"/>
                  </a:cubicBezTo>
                  <a:cubicBezTo>
                    <a:pt x="1762601" y="398621"/>
                    <a:pt x="1763554" y="399574"/>
                    <a:pt x="1764506" y="400526"/>
                  </a:cubicBezTo>
                  <a:cubicBezTo>
                    <a:pt x="1764506" y="404336"/>
                    <a:pt x="1764506" y="408146"/>
                    <a:pt x="1763554" y="411956"/>
                  </a:cubicBezTo>
                  <a:close/>
                  <a:moveTo>
                    <a:pt x="1766411" y="379571"/>
                  </a:moveTo>
                  <a:cubicBezTo>
                    <a:pt x="1766411" y="379571"/>
                    <a:pt x="1766411" y="379571"/>
                    <a:pt x="1766411" y="379571"/>
                  </a:cubicBezTo>
                  <a:cubicBezTo>
                    <a:pt x="1766411" y="378619"/>
                    <a:pt x="1766411" y="377666"/>
                    <a:pt x="1766411" y="377666"/>
                  </a:cubicBezTo>
                  <a:cubicBezTo>
                    <a:pt x="1766411" y="378619"/>
                    <a:pt x="1766411" y="379571"/>
                    <a:pt x="1766411" y="379571"/>
                  </a:cubicBezTo>
                  <a:close/>
                  <a:moveTo>
                    <a:pt x="1792129" y="251936"/>
                  </a:moveTo>
                  <a:lnTo>
                    <a:pt x="1802606" y="219551"/>
                  </a:lnTo>
                  <a:cubicBezTo>
                    <a:pt x="1802606" y="219551"/>
                    <a:pt x="1802606" y="219551"/>
                    <a:pt x="1802606" y="219551"/>
                  </a:cubicBezTo>
                  <a:cubicBezTo>
                    <a:pt x="1802606" y="237649"/>
                    <a:pt x="1801654" y="255746"/>
                    <a:pt x="1801654" y="274796"/>
                  </a:cubicBezTo>
                  <a:cubicBezTo>
                    <a:pt x="1801654" y="291941"/>
                    <a:pt x="1800701" y="309086"/>
                    <a:pt x="1800701" y="327184"/>
                  </a:cubicBezTo>
                  <a:cubicBezTo>
                    <a:pt x="1798796" y="321469"/>
                    <a:pt x="1796891" y="315754"/>
                    <a:pt x="1794034" y="310991"/>
                  </a:cubicBezTo>
                  <a:cubicBezTo>
                    <a:pt x="1792129" y="305276"/>
                    <a:pt x="1790224" y="299561"/>
                    <a:pt x="1788319" y="294799"/>
                  </a:cubicBezTo>
                  <a:cubicBezTo>
                    <a:pt x="1788319" y="293846"/>
                    <a:pt x="1787366" y="292894"/>
                    <a:pt x="1787366" y="292894"/>
                  </a:cubicBezTo>
                  <a:cubicBezTo>
                    <a:pt x="1787366" y="290989"/>
                    <a:pt x="1786414" y="289084"/>
                    <a:pt x="1786414" y="287179"/>
                  </a:cubicBezTo>
                  <a:cubicBezTo>
                    <a:pt x="1787366" y="284321"/>
                    <a:pt x="1788319" y="282416"/>
                    <a:pt x="1788319" y="279559"/>
                  </a:cubicBezTo>
                  <a:cubicBezTo>
                    <a:pt x="1788319" y="278606"/>
                    <a:pt x="1788319" y="277654"/>
                    <a:pt x="1787366" y="275749"/>
                  </a:cubicBezTo>
                  <a:cubicBezTo>
                    <a:pt x="1787366" y="274796"/>
                    <a:pt x="1785461" y="274796"/>
                    <a:pt x="1785461" y="274796"/>
                  </a:cubicBezTo>
                  <a:cubicBezTo>
                    <a:pt x="1785461" y="274796"/>
                    <a:pt x="1785461" y="274796"/>
                    <a:pt x="1785461" y="274796"/>
                  </a:cubicBezTo>
                  <a:lnTo>
                    <a:pt x="1792129" y="251936"/>
                  </a:lnTo>
                  <a:close/>
                  <a:moveTo>
                    <a:pt x="1785461" y="276701"/>
                  </a:moveTo>
                  <a:cubicBezTo>
                    <a:pt x="1785461" y="276701"/>
                    <a:pt x="1786414" y="277654"/>
                    <a:pt x="1786414" y="278606"/>
                  </a:cubicBezTo>
                  <a:cubicBezTo>
                    <a:pt x="1786414" y="279559"/>
                    <a:pt x="1786414" y="281464"/>
                    <a:pt x="1786414" y="282416"/>
                  </a:cubicBezTo>
                  <a:cubicBezTo>
                    <a:pt x="1785461" y="280511"/>
                    <a:pt x="1785461" y="278606"/>
                    <a:pt x="1785461" y="276701"/>
                  </a:cubicBezTo>
                  <a:cubicBezTo>
                    <a:pt x="1785461" y="276701"/>
                    <a:pt x="1785461" y="276701"/>
                    <a:pt x="1785461" y="276701"/>
                  </a:cubicBezTo>
                  <a:close/>
                  <a:moveTo>
                    <a:pt x="1776889" y="330994"/>
                  </a:moveTo>
                  <a:cubicBezTo>
                    <a:pt x="1779746" y="345281"/>
                    <a:pt x="1782604" y="360521"/>
                    <a:pt x="1785461" y="376714"/>
                  </a:cubicBezTo>
                  <a:cubicBezTo>
                    <a:pt x="1785461" y="379571"/>
                    <a:pt x="1786414" y="382429"/>
                    <a:pt x="1786414" y="385286"/>
                  </a:cubicBezTo>
                  <a:cubicBezTo>
                    <a:pt x="1785461" y="384334"/>
                    <a:pt x="1785461" y="383381"/>
                    <a:pt x="1784509" y="382429"/>
                  </a:cubicBezTo>
                  <a:cubicBezTo>
                    <a:pt x="1785461" y="377666"/>
                    <a:pt x="1785461" y="374809"/>
                    <a:pt x="1785461" y="374809"/>
                  </a:cubicBezTo>
                  <a:cubicBezTo>
                    <a:pt x="1785461" y="374809"/>
                    <a:pt x="1784509" y="376714"/>
                    <a:pt x="1783556" y="380524"/>
                  </a:cubicBezTo>
                  <a:cubicBezTo>
                    <a:pt x="1781651" y="376714"/>
                    <a:pt x="1778794" y="373856"/>
                    <a:pt x="1776889" y="370999"/>
                  </a:cubicBezTo>
                  <a:cubicBezTo>
                    <a:pt x="1776889" y="357664"/>
                    <a:pt x="1776889" y="346234"/>
                    <a:pt x="1776889" y="337661"/>
                  </a:cubicBezTo>
                  <a:cubicBezTo>
                    <a:pt x="1775936" y="334804"/>
                    <a:pt x="1775936" y="332899"/>
                    <a:pt x="1776889" y="330994"/>
                  </a:cubicBezTo>
                  <a:close/>
                  <a:moveTo>
                    <a:pt x="1755934" y="211931"/>
                  </a:moveTo>
                  <a:cubicBezTo>
                    <a:pt x="1756886" y="215741"/>
                    <a:pt x="1758791" y="223361"/>
                    <a:pt x="1761649" y="233839"/>
                  </a:cubicBezTo>
                  <a:cubicBezTo>
                    <a:pt x="1761649" y="234791"/>
                    <a:pt x="1762601" y="236696"/>
                    <a:pt x="1762601" y="238601"/>
                  </a:cubicBezTo>
                  <a:cubicBezTo>
                    <a:pt x="1761649" y="237649"/>
                    <a:pt x="1761649" y="235744"/>
                    <a:pt x="1760696" y="234791"/>
                  </a:cubicBezTo>
                  <a:cubicBezTo>
                    <a:pt x="1759744" y="232886"/>
                    <a:pt x="1759744" y="230981"/>
                    <a:pt x="1759744" y="230981"/>
                  </a:cubicBezTo>
                  <a:cubicBezTo>
                    <a:pt x="1759744" y="230981"/>
                    <a:pt x="1759744" y="231934"/>
                    <a:pt x="1759744" y="232886"/>
                  </a:cubicBezTo>
                  <a:cubicBezTo>
                    <a:pt x="1758791" y="230981"/>
                    <a:pt x="1757839" y="229076"/>
                    <a:pt x="1756886" y="227171"/>
                  </a:cubicBezTo>
                  <a:cubicBezTo>
                    <a:pt x="1755934" y="226219"/>
                    <a:pt x="1755934" y="225266"/>
                    <a:pt x="1754981" y="223361"/>
                  </a:cubicBezTo>
                  <a:cubicBezTo>
                    <a:pt x="1755934" y="219551"/>
                    <a:pt x="1755934" y="215741"/>
                    <a:pt x="1755934" y="211931"/>
                  </a:cubicBezTo>
                  <a:close/>
                  <a:moveTo>
                    <a:pt x="1754981" y="232886"/>
                  </a:moveTo>
                  <a:cubicBezTo>
                    <a:pt x="1754981" y="233839"/>
                    <a:pt x="1755934" y="234791"/>
                    <a:pt x="1755934" y="235744"/>
                  </a:cubicBezTo>
                  <a:cubicBezTo>
                    <a:pt x="1755934" y="236696"/>
                    <a:pt x="1754981" y="237649"/>
                    <a:pt x="1754981" y="240506"/>
                  </a:cubicBezTo>
                  <a:cubicBezTo>
                    <a:pt x="1754981" y="237649"/>
                    <a:pt x="1754981" y="234791"/>
                    <a:pt x="1754981" y="232886"/>
                  </a:cubicBezTo>
                  <a:close/>
                  <a:moveTo>
                    <a:pt x="1754029" y="281464"/>
                  </a:moveTo>
                  <a:cubicBezTo>
                    <a:pt x="1754029" y="270986"/>
                    <a:pt x="1754029" y="261461"/>
                    <a:pt x="1754981" y="252889"/>
                  </a:cubicBezTo>
                  <a:cubicBezTo>
                    <a:pt x="1755934" y="244316"/>
                    <a:pt x="1756886" y="238601"/>
                    <a:pt x="1756886" y="236696"/>
                  </a:cubicBezTo>
                  <a:cubicBezTo>
                    <a:pt x="1758791" y="242411"/>
                    <a:pt x="1761649" y="250031"/>
                    <a:pt x="1763554" y="256699"/>
                  </a:cubicBezTo>
                  <a:cubicBezTo>
                    <a:pt x="1764506" y="265271"/>
                    <a:pt x="1766411" y="274796"/>
                    <a:pt x="1768316" y="286226"/>
                  </a:cubicBezTo>
                  <a:cubicBezTo>
                    <a:pt x="1763554" y="298609"/>
                    <a:pt x="1758791" y="310991"/>
                    <a:pt x="1754981" y="322421"/>
                  </a:cubicBezTo>
                  <a:cubicBezTo>
                    <a:pt x="1754981" y="320516"/>
                    <a:pt x="1754981" y="318611"/>
                    <a:pt x="1754029" y="317659"/>
                  </a:cubicBezTo>
                  <a:cubicBezTo>
                    <a:pt x="1754029" y="317659"/>
                    <a:pt x="1754029" y="316706"/>
                    <a:pt x="1754029" y="316706"/>
                  </a:cubicBezTo>
                  <a:cubicBezTo>
                    <a:pt x="1754029" y="303371"/>
                    <a:pt x="1754029" y="291941"/>
                    <a:pt x="1754029" y="281464"/>
                  </a:cubicBezTo>
                  <a:close/>
                  <a:moveTo>
                    <a:pt x="1687354" y="295751"/>
                  </a:moveTo>
                  <a:cubicBezTo>
                    <a:pt x="1686401" y="302419"/>
                    <a:pt x="1685449" y="309086"/>
                    <a:pt x="1685449" y="314801"/>
                  </a:cubicBezTo>
                  <a:cubicBezTo>
                    <a:pt x="1685449" y="318611"/>
                    <a:pt x="1684496" y="321469"/>
                    <a:pt x="1684496" y="325279"/>
                  </a:cubicBezTo>
                  <a:cubicBezTo>
                    <a:pt x="1683544" y="320516"/>
                    <a:pt x="1682591" y="316706"/>
                    <a:pt x="1681639" y="311944"/>
                  </a:cubicBezTo>
                  <a:cubicBezTo>
                    <a:pt x="1681639" y="310039"/>
                    <a:pt x="1681639" y="309086"/>
                    <a:pt x="1681639" y="309086"/>
                  </a:cubicBezTo>
                  <a:cubicBezTo>
                    <a:pt x="1681639" y="309086"/>
                    <a:pt x="1681639" y="309086"/>
                    <a:pt x="1681639" y="310039"/>
                  </a:cubicBezTo>
                  <a:cubicBezTo>
                    <a:pt x="1681639" y="309086"/>
                    <a:pt x="1680686" y="307181"/>
                    <a:pt x="1680686" y="306229"/>
                  </a:cubicBezTo>
                  <a:cubicBezTo>
                    <a:pt x="1680686" y="305276"/>
                    <a:pt x="1680686" y="304324"/>
                    <a:pt x="1681639" y="303371"/>
                  </a:cubicBezTo>
                  <a:cubicBezTo>
                    <a:pt x="1682591" y="300514"/>
                    <a:pt x="1683544" y="297656"/>
                    <a:pt x="1684496" y="295751"/>
                  </a:cubicBezTo>
                  <a:cubicBezTo>
                    <a:pt x="1686401" y="290989"/>
                    <a:pt x="1687354" y="287179"/>
                    <a:pt x="1689259" y="282416"/>
                  </a:cubicBezTo>
                  <a:cubicBezTo>
                    <a:pt x="1687354" y="287179"/>
                    <a:pt x="1687354" y="291941"/>
                    <a:pt x="1687354" y="295751"/>
                  </a:cubicBezTo>
                  <a:close/>
                  <a:moveTo>
                    <a:pt x="1678781" y="276701"/>
                  </a:moveTo>
                  <a:cubicBezTo>
                    <a:pt x="1680686" y="266224"/>
                    <a:pt x="1682591" y="255746"/>
                    <a:pt x="1684496" y="245269"/>
                  </a:cubicBezTo>
                  <a:cubicBezTo>
                    <a:pt x="1685449" y="250031"/>
                    <a:pt x="1686401" y="254794"/>
                    <a:pt x="1686401" y="259556"/>
                  </a:cubicBezTo>
                  <a:cubicBezTo>
                    <a:pt x="1686401" y="262414"/>
                    <a:pt x="1686401" y="265271"/>
                    <a:pt x="1686401" y="268129"/>
                  </a:cubicBezTo>
                  <a:cubicBezTo>
                    <a:pt x="1686401" y="269081"/>
                    <a:pt x="1686401" y="270034"/>
                    <a:pt x="1686401" y="270986"/>
                  </a:cubicBezTo>
                  <a:cubicBezTo>
                    <a:pt x="1682591" y="276701"/>
                    <a:pt x="1679734" y="284321"/>
                    <a:pt x="1675924" y="292894"/>
                  </a:cubicBezTo>
                  <a:cubicBezTo>
                    <a:pt x="1675924" y="292894"/>
                    <a:pt x="1675924" y="291941"/>
                    <a:pt x="1675924" y="291941"/>
                  </a:cubicBezTo>
                  <a:cubicBezTo>
                    <a:pt x="1676876" y="287179"/>
                    <a:pt x="1677829" y="283369"/>
                    <a:pt x="1678781" y="278606"/>
                  </a:cubicBezTo>
                  <a:cubicBezTo>
                    <a:pt x="1679734" y="276701"/>
                    <a:pt x="1679734" y="275749"/>
                    <a:pt x="1679734" y="275749"/>
                  </a:cubicBezTo>
                  <a:cubicBezTo>
                    <a:pt x="1679734" y="275749"/>
                    <a:pt x="1679734" y="275749"/>
                    <a:pt x="1678781" y="276701"/>
                  </a:cubicBezTo>
                  <a:close/>
                  <a:moveTo>
                    <a:pt x="1677829" y="199549"/>
                  </a:moveTo>
                  <a:cubicBezTo>
                    <a:pt x="1677829" y="201454"/>
                    <a:pt x="1677829" y="202406"/>
                    <a:pt x="1678781" y="204311"/>
                  </a:cubicBezTo>
                  <a:cubicBezTo>
                    <a:pt x="1677829" y="207169"/>
                    <a:pt x="1676876" y="210979"/>
                    <a:pt x="1676876" y="213836"/>
                  </a:cubicBezTo>
                  <a:cubicBezTo>
                    <a:pt x="1676876" y="209074"/>
                    <a:pt x="1676876" y="204311"/>
                    <a:pt x="1677829" y="199549"/>
                  </a:cubicBezTo>
                  <a:close/>
                  <a:moveTo>
                    <a:pt x="1640681" y="226219"/>
                  </a:moveTo>
                  <a:cubicBezTo>
                    <a:pt x="1643539" y="233839"/>
                    <a:pt x="1646396" y="244316"/>
                    <a:pt x="1649254" y="254794"/>
                  </a:cubicBezTo>
                  <a:cubicBezTo>
                    <a:pt x="1651159" y="260509"/>
                    <a:pt x="1652111" y="267176"/>
                    <a:pt x="1654016" y="274796"/>
                  </a:cubicBezTo>
                  <a:cubicBezTo>
                    <a:pt x="1654016" y="276701"/>
                    <a:pt x="1653064" y="279559"/>
                    <a:pt x="1653064" y="281464"/>
                  </a:cubicBezTo>
                  <a:cubicBezTo>
                    <a:pt x="1653064" y="280511"/>
                    <a:pt x="1652111" y="279559"/>
                    <a:pt x="1652111" y="279559"/>
                  </a:cubicBezTo>
                  <a:cubicBezTo>
                    <a:pt x="1652111" y="279559"/>
                    <a:pt x="1652111" y="280511"/>
                    <a:pt x="1652111" y="282416"/>
                  </a:cubicBezTo>
                  <a:cubicBezTo>
                    <a:pt x="1651159" y="288131"/>
                    <a:pt x="1650206" y="293846"/>
                    <a:pt x="1649254" y="300514"/>
                  </a:cubicBezTo>
                  <a:cubicBezTo>
                    <a:pt x="1646396" y="293846"/>
                    <a:pt x="1644491" y="288131"/>
                    <a:pt x="1641634" y="281464"/>
                  </a:cubicBezTo>
                  <a:cubicBezTo>
                    <a:pt x="1642586" y="280511"/>
                    <a:pt x="1642586" y="280511"/>
                    <a:pt x="1643539" y="279559"/>
                  </a:cubicBezTo>
                  <a:cubicBezTo>
                    <a:pt x="1644491" y="278606"/>
                    <a:pt x="1646396" y="277654"/>
                    <a:pt x="1647349" y="277654"/>
                  </a:cubicBezTo>
                  <a:cubicBezTo>
                    <a:pt x="1651159" y="274796"/>
                    <a:pt x="1654016" y="273844"/>
                    <a:pt x="1654016" y="273844"/>
                  </a:cubicBezTo>
                  <a:cubicBezTo>
                    <a:pt x="1654016" y="273844"/>
                    <a:pt x="1652111" y="274796"/>
                    <a:pt x="1647349" y="276701"/>
                  </a:cubicBezTo>
                  <a:cubicBezTo>
                    <a:pt x="1646396" y="277654"/>
                    <a:pt x="1645444" y="277654"/>
                    <a:pt x="1643539" y="278606"/>
                  </a:cubicBezTo>
                  <a:cubicBezTo>
                    <a:pt x="1643539" y="278606"/>
                    <a:pt x="1642586" y="279559"/>
                    <a:pt x="1642586" y="279559"/>
                  </a:cubicBezTo>
                  <a:cubicBezTo>
                    <a:pt x="1642586" y="271939"/>
                    <a:pt x="1642586" y="263366"/>
                    <a:pt x="1642586" y="255746"/>
                  </a:cubicBezTo>
                  <a:cubicBezTo>
                    <a:pt x="1640681" y="246221"/>
                    <a:pt x="1640681" y="235744"/>
                    <a:pt x="1640681" y="226219"/>
                  </a:cubicBezTo>
                  <a:cubicBezTo>
                    <a:pt x="1639729" y="226219"/>
                    <a:pt x="1639729" y="226219"/>
                    <a:pt x="1640681" y="226219"/>
                  </a:cubicBezTo>
                  <a:close/>
                  <a:moveTo>
                    <a:pt x="1620679" y="348139"/>
                  </a:moveTo>
                  <a:cubicBezTo>
                    <a:pt x="1620679" y="349091"/>
                    <a:pt x="1620679" y="350044"/>
                    <a:pt x="1620679" y="351949"/>
                  </a:cubicBezTo>
                  <a:cubicBezTo>
                    <a:pt x="1620679" y="352901"/>
                    <a:pt x="1620679" y="353854"/>
                    <a:pt x="1620679" y="353854"/>
                  </a:cubicBezTo>
                  <a:cubicBezTo>
                    <a:pt x="1619726" y="354806"/>
                    <a:pt x="1619726" y="355759"/>
                    <a:pt x="1618774" y="356711"/>
                  </a:cubicBezTo>
                  <a:cubicBezTo>
                    <a:pt x="1619726" y="353854"/>
                    <a:pt x="1620679" y="350044"/>
                    <a:pt x="1620679" y="348139"/>
                  </a:cubicBezTo>
                  <a:close/>
                  <a:moveTo>
                    <a:pt x="1618774" y="311944"/>
                  </a:moveTo>
                  <a:cubicBezTo>
                    <a:pt x="1617821" y="312896"/>
                    <a:pt x="1617821" y="313849"/>
                    <a:pt x="1616869" y="315754"/>
                  </a:cubicBezTo>
                  <a:cubicBezTo>
                    <a:pt x="1613059" y="323374"/>
                    <a:pt x="1609249" y="332899"/>
                    <a:pt x="1605439" y="343376"/>
                  </a:cubicBezTo>
                  <a:cubicBezTo>
                    <a:pt x="1604486" y="345281"/>
                    <a:pt x="1603534" y="348139"/>
                    <a:pt x="1602581" y="350996"/>
                  </a:cubicBezTo>
                  <a:cubicBezTo>
                    <a:pt x="1602581" y="348139"/>
                    <a:pt x="1602581" y="345281"/>
                    <a:pt x="1602581" y="342424"/>
                  </a:cubicBezTo>
                  <a:cubicBezTo>
                    <a:pt x="1605439" y="334804"/>
                    <a:pt x="1609249" y="328136"/>
                    <a:pt x="1613059" y="321469"/>
                  </a:cubicBezTo>
                  <a:cubicBezTo>
                    <a:pt x="1614964" y="317659"/>
                    <a:pt x="1617821" y="313849"/>
                    <a:pt x="1619726" y="310039"/>
                  </a:cubicBezTo>
                  <a:cubicBezTo>
                    <a:pt x="1618774" y="310991"/>
                    <a:pt x="1618774" y="310991"/>
                    <a:pt x="1618774" y="311944"/>
                  </a:cubicBezTo>
                  <a:close/>
                  <a:moveTo>
                    <a:pt x="1610201" y="269081"/>
                  </a:moveTo>
                  <a:cubicBezTo>
                    <a:pt x="1612106" y="265271"/>
                    <a:pt x="1613059" y="261461"/>
                    <a:pt x="1614011" y="258604"/>
                  </a:cubicBezTo>
                  <a:cubicBezTo>
                    <a:pt x="1614964" y="256699"/>
                    <a:pt x="1615916" y="254794"/>
                    <a:pt x="1616869" y="252889"/>
                  </a:cubicBezTo>
                  <a:cubicBezTo>
                    <a:pt x="1616869" y="264319"/>
                    <a:pt x="1617821" y="277654"/>
                    <a:pt x="1617821" y="292894"/>
                  </a:cubicBezTo>
                  <a:cubicBezTo>
                    <a:pt x="1617821" y="292894"/>
                    <a:pt x="1617821" y="293846"/>
                    <a:pt x="1617821" y="293846"/>
                  </a:cubicBezTo>
                  <a:cubicBezTo>
                    <a:pt x="1616869" y="291941"/>
                    <a:pt x="1615916" y="290036"/>
                    <a:pt x="1614011" y="289084"/>
                  </a:cubicBezTo>
                  <a:cubicBezTo>
                    <a:pt x="1611154" y="284321"/>
                    <a:pt x="1608296" y="280511"/>
                    <a:pt x="1606391" y="277654"/>
                  </a:cubicBezTo>
                  <a:cubicBezTo>
                    <a:pt x="1608296" y="274796"/>
                    <a:pt x="1609249" y="271939"/>
                    <a:pt x="1610201" y="269081"/>
                  </a:cubicBezTo>
                  <a:close/>
                  <a:moveTo>
                    <a:pt x="1600676" y="297656"/>
                  </a:moveTo>
                  <a:cubicBezTo>
                    <a:pt x="1602581" y="290989"/>
                    <a:pt x="1604486" y="285274"/>
                    <a:pt x="1606391" y="279559"/>
                  </a:cubicBezTo>
                  <a:cubicBezTo>
                    <a:pt x="1607344" y="282416"/>
                    <a:pt x="1609249" y="286226"/>
                    <a:pt x="1611154" y="290989"/>
                  </a:cubicBezTo>
                  <a:cubicBezTo>
                    <a:pt x="1613059" y="294799"/>
                    <a:pt x="1614964" y="298609"/>
                    <a:pt x="1616869" y="303371"/>
                  </a:cubicBezTo>
                  <a:cubicBezTo>
                    <a:pt x="1613059" y="307181"/>
                    <a:pt x="1610201" y="312896"/>
                    <a:pt x="1606391" y="317659"/>
                  </a:cubicBezTo>
                  <a:cubicBezTo>
                    <a:pt x="1604486" y="320516"/>
                    <a:pt x="1602581" y="322421"/>
                    <a:pt x="1601629" y="325279"/>
                  </a:cubicBezTo>
                  <a:cubicBezTo>
                    <a:pt x="1601629" y="323374"/>
                    <a:pt x="1601629" y="321469"/>
                    <a:pt x="1600676" y="319564"/>
                  </a:cubicBezTo>
                  <a:cubicBezTo>
                    <a:pt x="1600676" y="314801"/>
                    <a:pt x="1599724" y="310039"/>
                    <a:pt x="1599724" y="305276"/>
                  </a:cubicBezTo>
                  <a:cubicBezTo>
                    <a:pt x="1599724" y="302419"/>
                    <a:pt x="1600676" y="300514"/>
                    <a:pt x="1600676" y="297656"/>
                  </a:cubicBezTo>
                  <a:close/>
                  <a:moveTo>
                    <a:pt x="1567339" y="315754"/>
                  </a:moveTo>
                  <a:cubicBezTo>
                    <a:pt x="1567339" y="320516"/>
                    <a:pt x="1568291" y="325279"/>
                    <a:pt x="1568291" y="330041"/>
                  </a:cubicBezTo>
                  <a:cubicBezTo>
                    <a:pt x="1567339" y="326231"/>
                    <a:pt x="1567339" y="323374"/>
                    <a:pt x="1566386" y="320516"/>
                  </a:cubicBezTo>
                  <a:cubicBezTo>
                    <a:pt x="1567339" y="319564"/>
                    <a:pt x="1567339" y="317659"/>
                    <a:pt x="1567339" y="315754"/>
                  </a:cubicBezTo>
                  <a:close/>
                  <a:moveTo>
                    <a:pt x="1547336" y="265271"/>
                  </a:moveTo>
                  <a:cubicBezTo>
                    <a:pt x="1547336" y="269081"/>
                    <a:pt x="1546384" y="271939"/>
                    <a:pt x="1546384" y="275749"/>
                  </a:cubicBezTo>
                  <a:cubicBezTo>
                    <a:pt x="1546384" y="274796"/>
                    <a:pt x="1545431" y="273844"/>
                    <a:pt x="1545431" y="272891"/>
                  </a:cubicBezTo>
                  <a:cubicBezTo>
                    <a:pt x="1546384" y="270986"/>
                    <a:pt x="1546384" y="268129"/>
                    <a:pt x="1547336" y="265271"/>
                  </a:cubicBezTo>
                  <a:close/>
                  <a:moveTo>
                    <a:pt x="1541621" y="286226"/>
                  </a:moveTo>
                  <a:cubicBezTo>
                    <a:pt x="1542574" y="289084"/>
                    <a:pt x="1543526" y="290989"/>
                    <a:pt x="1543526" y="293846"/>
                  </a:cubicBezTo>
                  <a:cubicBezTo>
                    <a:pt x="1543526" y="295751"/>
                    <a:pt x="1542574" y="298609"/>
                    <a:pt x="1542574" y="301466"/>
                  </a:cubicBezTo>
                  <a:cubicBezTo>
                    <a:pt x="1541621" y="298609"/>
                    <a:pt x="1540669" y="294799"/>
                    <a:pt x="1539716" y="291941"/>
                  </a:cubicBezTo>
                  <a:cubicBezTo>
                    <a:pt x="1540669" y="289084"/>
                    <a:pt x="1541621" y="288131"/>
                    <a:pt x="1541621" y="286226"/>
                  </a:cubicBezTo>
                  <a:close/>
                  <a:moveTo>
                    <a:pt x="1537811" y="271939"/>
                  </a:moveTo>
                  <a:cubicBezTo>
                    <a:pt x="1537811" y="273844"/>
                    <a:pt x="1538764" y="274796"/>
                    <a:pt x="1538764" y="276701"/>
                  </a:cubicBezTo>
                  <a:cubicBezTo>
                    <a:pt x="1537811" y="277654"/>
                    <a:pt x="1537811" y="278606"/>
                    <a:pt x="1536859" y="280511"/>
                  </a:cubicBezTo>
                  <a:cubicBezTo>
                    <a:pt x="1537811" y="276701"/>
                    <a:pt x="1537811" y="273844"/>
                    <a:pt x="1537811" y="271939"/>
                  </a:cubicBezTo>
                  <a:close/>
                  <a:moveTo>
                    <a:pt x="1533049" y="338614"/>
                  </a:moveTo>
                  <a:cubicBezTo>
                    <a:pt x="1533049" y="337661"/>
                    <a:pt x="1533049" y="336709"/>
                    <a:pt x="1533049" y="335756"/>
                  </a:cubicBezTo>
                  <a:cubicBezTo>
                    <a:pt x="1534001" y="340519"/>
                    <a:pt x="1534954" y="345281"/>
                    <a:pt x="1535906" y="350044"/>
                  </a:cubicBezTo>
                  <a:cubicBezTo>
                    <a:pt x="1536859" y="352901"/>
                    <a:pt x="1536859" y="354806"/>
                    <a:pt x="1536859" y="357664"/>
                  </a:cubicBezTo>
                  <a:cubicBezTo>
                    <a:pt x="1536859" y="359569"/>
                    <a:pt x="1536859" y="360521"/>
                    <a:pt x="1536859" y="362426"/>
                  </a:cubicBezTo>
                  <a:cubicBezTo>
                    <a:pt x="1536859" y="362426"/>
                    <a:pt x="1536859" y="362426"/>
                    <a:pt x="1536859" y="362426"/>
                  </a:cubicBezTo>
                  <a:cubicBezTo>
                    <a:pt x="1534954" y="356711"/>
                    <a:pt x="1533049" y="351949"/>
                    <a:pt x="1532096" y="346234"/>
                  </a:cubicBezTo>
                  <a:cubicBezTo>
                    <a:pt x="1533049" y="343376"/>
                    <a:pt x="1533049" y="341471"/>
                    <a:pt x="1533049" y="338614"/>
                  </a:cubicBezTo>
                  <a:close/>
                  <a:moveTo>
                    <a:pt x="1519714" y="270986"/>
                  </a:moveTo>
                  <a:cubicBezTo>
                    <a:pt x="1521619" y="279559"/>
                    <a:pt x="1523524" y="288131"/>
                    <a:pt x="1525429" y="297656"/>
                  </a:cubicBezTo>
                  <a:cubicBezTo>
                    <a:pt x="1525429" y="298609"/>
                    <a:pt x="1525429" y="299561"/>
                    <a:pt x="1524476" y="301466"/>
                  </a:cubicBezTo>
                  <a:cubicBezTo>
                    <a:pt x="1523524" y="306229"/>
                    <a:pt x="1522571" y="310991"/>
                    <a:pt x="1521619" y="315754"/>
                  </a:cubicBezTo>
                  <a:cubicBezTo>
                    <a:pt x="1520666" y="313849"/>
                    <a:pt x="1520666" y="311944"/>
                    <a:pt x="1519714" y="310991"/>
                  </a:cubicBezTo>
                  <a:cubicBezTo>
                    <a:pt x="1519714" y="295751"/>
                    <a:pt x="1518761" y="281464"/>
                    <a:pt x="1517809" y="268129"/>
                  </a:cubicBezTo>
                  <a:cubicBezTo>
                    <a:pt x="1519714" y="268129"/>
                    <a:pt x="1519714" y="269081"/>
                    <a:pt x="1519714" y="270986"/>
                  </a:cubicBezTo>
                  <a:close/>
                  <a:moveTo>
                    <a:pt x="1503521" y="302419"/>
                  </a:moveTo>
                  <a:cubicBezTo>
                    <a:pt x="1503521" y="306229"/>
                    <a:pt x="1503521" y="310039"/>
                    <a:pt x="1502569" y="313849"/>
                  </a:cubicBezTo>
                  <a:cubicBezTo>
                    <a:pt x="1502569" y="318611"/>
                    <a:pt x="1502569" y="324326"/>
                    <a:pt x="1502569" y="330041"/>
                  </a:cubicBezTo>
                  <a:cubicBezTo>
                    <a:pt x="1502569" y="330041"/>
                    <a:pt x="1502569" y="330041"/>
                    <a:pt x="1501616" y="329089"/>
                  </a:cubicBezTo>
                  <a:cubicBezTo>
                    <a:pt x="1500664" y="323374"/>
                    <a:pt x="1498759" y="317659"/>
                    <a:pt x="1497806" y="311944"/>
                  </a:cubicBezTo>
                  <a:cubicBezTo>
                    <a:pt x="1500664" y="309086"/>
                    <a:pt x="1502569" y="306229"/>
                    <a:pt x="1503521" y="302419"/>
                  </a:cubicBezTo>
                  <a:close/>
                  <a:moveTo>
                    <a:pt x="1477804" y="272891"/>
                  </a:moveTo>
                  <a:cubicBezTo>
                    <a:pt x="1477804" y="273844"/>
                    <a:pt x="1477804" y="273844"/>
                    <a:pt x="1477804" y="272891"/>
                  </a:cubicBezTo>
                  <a:cubicBezTo>
                    <a:pt x="1477804" y="275749"/>
                    <a:pt x="1477804" y="278606"/>
                    <a:pt x="1477804" y="282416"/>
                  </a:cubicBezTo>
                  <a:cubicBezTo>
                    <a:pt x="1477804" y="286226"/>
                    <a:pt x="1476851" y="290989"/>
                    <a:pt x="1476851" y="294799"/>
                  </a:cubicBezTo>
                  <a:cubicBezTo>
                    <a:pt x="1476851" y="294799"/>
                    <a:pt x="1476851" y="295751"/>
                    <a:pt x="1475899" y="295751"/>
                  </a:cubicBezTo>
                  <a:cubicBezTo>
                    <a:pt x="1475899" y="290989"/>
                    <a:pt x="1474946" y="286226"/>
                    <a:pt x="1474946" y="282416"/>
                  </a:cubicBezTo>
                  <a:cubicBezTo>
                    <a:pt x="1475899" y="279559"/>
                    <a:pt x="1476851" y="276701"/>
                    <a:pt x="1477804" y="272891"/>
                  </a:cubicBezTo>
                  <a:close/>
                  <a:moveTo>
                    <a:pt x="1461611" y="326231"/>
                  </a:moveTo>
                  <a:cubicBezTo>
                    <a:pt x="1461611" y="327184"/>
                    <a:pt x="1461611" y="327184"/>
                    <a:pt x="1461611" y="328136"/>
                  </a:cubicBezTo>
                  <a:cubicBezTo>
                    <a:pt x="1461611" y="329089"/>
                    <a:pt x="1460659" y="329089"/>
                    <a:pt x="1460659" y="330041"/>
                  </a:cubicBezTo>
                  <a:cubicBezTo>
                    <a:pt x="1460659" y="330041"/>
                    <a:pt x="1460659" y="330041"/>
                    <a:pt x="1460659" y="329089"/>
                  </a:cubicBezTo>
                  <a:cubicBezTo>
                    <a:pt x="1460659" y="328136"/>
                    <a:pt x="1460659" y="327184"/>
                    <a:pt x="1461611" y="326231"/>
                  </a:cubicBezTo>
                  <a:close/>
                  <a:moveTo>
                    <a:pt x="1457801" y="309086"/>
                  </a:moveTo>
                  <a:cubicBezTo>
                    <a:pt x="1456849" y="310039"/>
                    <a:pt x="1456849" y="310039"/>
                    <a:pt x="1457801" y="309086"/>
                  </a:cubicBezTo>
                  <a:cubicBezTo>
                    <a:pt x="1456849" y="307181"/>
                    <a:pt x="1456849" y="305276"/>
                    <a:pt x="1455896" y="302419"/>
                  </a:cubicBezTo>
                  <a:cubicBezTo>
                    <a:pt x="1455896" y="305276"/>
                    <a:pt x="1456849" y="307181"/>
                    <a:pt x="1457801" y="309086"/>
                  </a:cubicBezTo>
                  <a:close/>
                  <a:moveTo>
                    <a:pt x="1442561" y="328136"/>
                  </a:moveTo>
                  <a:cubicBezTo>
                    <a:pt x="1442561" y="324326"/>
                    <a:pt x="1442561" y="321469"/>
                    <a:pt x="1442561" y="318611"/>
                  </a:cubicBezTo>
                  <a:cubicBezTo>
                    <a:pt x="1443514" y="323374"/>
                    <a:pt x="1443514" y="329089"/>
                    <a:pt x="1444466" y="333851"/>
                  </a:cubicBezTo>
                  <a:cubicBezTo>
                    <a:pt x="1443514" y="332899"/>
                    <a:pt x="1443514" y="330994"/>
                    <a:pt x="1442561" y="330041"/>
                  </a:cubicBezTo>
                  <a:cubicBezTo>
                    <a:pt x="1442561" y="330041"/>
                    <a:pt x="1442561" y="329089"/>
                    <a:pt x="1442561" y="328136"/>
                  </a:cubicBezTo>
                  <a:close/>
                  <a:moveTo>
                    <a:pt x="1415891" y="281464"/>
                  </a:moveTo>
                  <a:cubicBezTo>
                    <a:pt x="1415891" y="284321"/>
                    <a:pt x="1415891" y="286226"/>
                    <a:pt x="1415891" y="289084"/>
                  </a:cubicBezTo>
                  <a:cubicBezTo>
                    <a:pt x="1415891" y="289084"/>
                    <a:pt x="1415891" y="289084"/>
                    <a:pt x="1415891" y="289084"/>
                  </a:cubicBezTo>
                  <a:cubicBezTo>
                    <a:pt x="1414939" y="288131"/>
                    <a:pt x="1413986" y="287179"/>
                    <a:pt x="1413034" y="286226"/>
                  </a:cubicBezTo>
                  <a:cubicBezTo>
                    <a:pt x="1414939" y="284321"/>
                    <a:pt x="1415891" y="282416"/>
                    <a:pt x="1415891" y="281464"/>
                  </a:cubicBezTo>
                  <a:close/>
                  <a:moveTo>
                    <a:pt x="1412081" y="290036"/>
                  </a:moveTo>
                  <a:cubicBezTo>
                    <a:pt x="1413034" y="290989"/>
                    <a:pt x="1413034" y="291941"/>
                    <a:pt x="1413986" y="292894"/>
                  </a:cubicBezTo>
                  <a:cubicBezTo>
                    <a:pt x="1414939" y="293846"/>
                    <a:pt x="1414939" y="294799"/>
                    <a:pt x="1415891" y="295751"/>
                  </a:cubicBezTo>
                  <a:cubicBezTo>
                    <a:pt x="1415891" y="297656"/>
                    <a:pt x="1415891" y="299561"/>
                    <a:pt x="1415891" y="300514"/>
                  </a:cubicBezTo>
                  <a:cubicBezTo>
                    <a:pt x="1413986" y="296704"/>
                    <a:pt x="1413034" y="293846"/>
                    <a:pt x="1412081" y="290036"/>
                  </a:cubicBezTo>
                  <a:cubicBezTo>
                    <a:pt x="1412081" y="290036"/>
                    <a:pt x="1412081" y="290036"/>
                    <a:pt x="1412081" y="290036"/>
                  </a:cubicBezTo>
                  <a:close/>
                  <a:moveTo>
                    <a:pt x="1383506" y="364331"/>
                  </a:moveTo>
                  <a:cubicBezTo>
                    <a:pt x="1383506" y="362426"/>
                    <a:pt x="1383506" y="360521"/>
                    <a:pt x="1382554" y="358616"/>
                  </a:cubicBezTo>
                  <a:cubicBezTo>
                    <a:pt x="1382554" y="358616"/>
                    <a:pt x="1382554" y="357664"/>
                    <a:pt x="1382554" y="357664"/>
                  </a:cubicBezTo>
                  <a:cubicBezTo>
                    <a:pt x="1382554" y="358616"/>
                    <a:pt x="1383506" y="360521"/>
                    <a:pt x="1383506" y="362426"/>
                  </a:cubicBezTo>
                  <a:cubicBezTo>
                    <a:pt x="1384459" y="363379"/>
                    <a:pt x="1384459" y="363379"/>
                    <a:pt x="1383506" y="364331"/>
                  </a:cubicBezTo>
                  <a:close/>
                  <a:moveTo>
                    <a:pt x="1386364" y="298609"/>
                  </a:moveTo>
                  <a:cubicBezTo>
                    <a:pt x="1386364" y="298609"/>
                    <a:pt x="1386364" y="298609"/>
                    <a:pt x="1386364" y="298609"/>
                  </a:cubicBezTo>
                  <a:cubicBezTo>
                    <a:pt x="1385411" y="296704"/>
                    <a:pt x="1385411" y="295751"/>
                    <a:pt x="1384459" y="293846"/>
                  </a:cubicBezTo>
                  <a:cubicBezTo>
                    <a:pt x="1385411" y="292894"/>
                    <a:pt x="1385411" y="291941"/>
                    <a:pt x="1386364" y="290989"/>
                  </a:cubicBezTo>
                  <a:cubicBezTo>
                    <a:pt x="1388269" y="289084"/>
                    <a:pt x="1389221" y="287179"/>
                    <a:pt x="1391126" y="286226"/>
                  </a:cubicBezTo>
                  <a:cubicBezTo>
                    <a:pt x="1389221" y="290036"/>
                    <a:pt x="1387316" y="293846"/>
                    <a:pt x="1386364" y="298609"/>
                  </a:cubicBezTo>
                  <a:close/>
                  <a:moveTo>
                    <a:pt x="1383506" y="287179"/>
                  </a:moveTo>
                  <a:cubicBezTo>
                    <a:pt x="1383506" y="287179"/>
                    <a:pt x="1382554" y="288131"/>
                    <a:pt x="1382554" y="288131"/>
                  </a:cubicBezTo>
                  <a:cubicBezTo>
                    <a:pt x="1380649" y="283369"/>
                    <a:pt x="1378744" y="278606"/>
                    <a:pt x="1376839" y="274796"/>
                  </a:cubicBezTo>
                  <a:cubicBezTo>
                    <a:pt x="1379696" y="262414"/>
                    <a:pt x="1382554" y="251936"/>
                    <a:pt x="1384459" y="242411"/>
                  </a:cubicBezTo>
                  <a:cubicBezTo>
                    <a:pt x="1385411" y="250031"/>
                    <a:pt x="1387316" y="263366"/>
                    <a:pt x="1390174" y="281464"/>
                  </a:cubicBezTo>
                  <a:cubicBezTo>
                    <a:pt x="1388269" y="283369"/>
                    <a:pt x="1386364" y="285274"/>
                    <a:pt x="1383506" y="287179"/>
                  </a:cubicBezTo>
                  <a:close/>
                  <a:moveTo>
                    <a:pt x="1391126" y="310991"/>
                  </a:moveTo>
                  <a:cubicBezTo>
                    <a:pt x="1392079" y="307181"/>
                    <a:pt x="1392079" y="303371"/>
                    <a:pt x="1393031" y="299561"/>
                  </a:cubicBezTo>
                  <a:cubicBezTo>
                    <a:pt x="1393031" y="299561"/>
                    <a:pt x="1393031" y="298609"/>
                    <a:pt x="1393031" y="298609"/>
                  </a:cubicBezTo>
                  <a:cubicBezTo>
                    <a:pt x="1393031" y="300514"/>
                    <a:pt x="1393984" y="303371"/>
                    <a:pt x="1393984" y="305276"/>
                  </a:cubicBezTo>
                  <a:cubicBezTo>
                    <a:pt x="1393984" y="308134"/>
                    <a:pt x="1392079" y="309086"/>
                    <a:pt x="1391126" y="310991"/>
                  </a:cubicBezTo>
                  <a:close/>
                  <a:moveTo>
                    <a:pt x="1397794" y="278606"/>
                  </a:moveTo>
                  <a:cubicBezTo>
                    <a:pt x="1397794" y="278606"/>
                    <a:pt x="1397794" y="278606"/>
                    <a:pt x="1397794" y="278606"/>
                  </a:cubicBezTo>
                  <a:cubicBezTo>
                    <a:pt x="1397794" y="278606"/>
                    <a:pt x="1397794" y="279559"/>
                    <a:pt x="1397794" y="279559"/>
                  </a:cubicBezTo>
                  <a:cubicBezTo>
                    <a:pt x="1397794" y="279559"/>
                    <a:pt x="1397794" y="279559"/>
                    <a:pt x="1397794" y="278606"/>
                  </a:cubicBezTo>
                  <a:cubicBezTo>
                    <a:pt x="1397794" y="278606"/>
                    <a:pt x="1397794" y="278606"/>
                    <a:pt x="1397794" y="278606"/>
                  </a:cubicBezTo>
                  <a:close/>
                  <a:moveTo>
                    <a:pt x="1397794" y="322421"/>
                  </a:moveTo>
                  <a:cubicBezTo>
                    <a:pt x="1398746" y="325279"/>
                    <a:pt x="1398746" y="328136"/>
                    <a:pt x="1399699" y="331946"/>
                  </a:cubicBezTo>
                  <a:cubicBezTo>
                    <a:pt x="1399699" y="332899"/>
                    <a:pt x="1399699" y="332899"/>
                    <a:pt x="1399699" y="333851"/>
                  </a:cubicBezTo>
                  <a:cubicBezTo>
                    <a:pt x="1398746" y="330994"/>
                    <a:pt x="1397794" y="328136"/>
                    <a:pt x="1396841" y="326231"/>
                  </a:cubicBezTo>
                  <a:cubicBezTo>
                    <a:pt x="1396841" y="324326"/>
                    <a:pt x="1396841" y="323374"/>
                    <a:pt x="1397794" y="322421"/>
                  </a:cubicBezTo>
                  <a:close/>
                  <a:moveTo>
                    <a:pt x="1387316" y="231934"/>
                  </a:moveTo>
                  <a:cubicBezTo>
                    <a:pt x="1389221" y="242411"/>
                    <a:pt x="1392079" y="255746"/>
                    <a:pt x="1395889" y="270986"/>
                  </a:cubicBezTo>
                  <a:cubicBezTo>
                    <a:pt x="1395889" y="271939"/>
                    <a:pt x="1395889" y="271939"/>
                    <a:pt x="1394936" y="272891"/>
                  </a:cubicBezTo>
                  <a:cubicBezTo>
                    <a:pt x="1390174" y="257651"/>
                    <a:pt x="1386364" y="246221"/>
                    <a:pt x="1384459" y="240506"/>
                  </a:cubicBezTo>
                  <a:cubicBezTo>
                    <a:pt x="1386364" y="237649"/>
                    <a:pt x="1387316" y="234791"/>
                    <a:pt x="1387316" y="231934"/>
                  </a:cubicBezTo>
                  <a:close/>
                  <a:moveTo>
                    <a:pt x="1380649" y="232886"/>
                  </a:moveTo>
                  <a:cubicBezTo>
                    <a:pt x="1382554" y="230029"/>
                    <a:pt x="1384459" y="227171"/>
                    <a:pt x="1386364" y="225266"/>
                  </a:cubicBezTo>
                  <a:cubicBezTo>
                    <a:pt x="1386364" y="225266"/>
                    <a:pt x="1386364" y="225266"/>
                    <a:pt x="1386364" y="225266"/>
                  </a:cubicBezTo>
                  <a:cubicBezTo>
                    <a:pt x="1382554" y="234791"/>
                    <a:pt x="1377791" y="247174"/>
                    <a:pt x="1372076" y="262414"/>
                  </a:cubicBezTo>
                  <a:cubicBezTo>
                    <a:pt x="1371124" y="260509"/>
                    <a:pt x="1371124" y="259556"/>
                    <a:pt x="1370171" y="257651"/>
                  </a:cubicBezTo>
                  <a:cubicBezTo>
                    <a:pt x="1369219" y="256699"/>
                    <a:pt x="1369219" y="255746"/>
                    <a:pt x="1369219" y="253841"/>
                  </a:cubicBezTo>
                  <a:cubicBezTo>
                    <a:pt x="1373029" y="245269"/>
                    <a:pt x="1376839" y="238601"/>
                    <a:pt x="1380649" y="232886"/>
                  </a:cubicBezTo>
                  <a:close/>
                  <a:moveTo>
                    <a:pt x="1356836" y="300514"/>
                  </a:moveTo>
                  <a:cubicBezTo>
                    <a:pt x="1356836" y="301466"/>
                    <a:pt x="1356836" y="301466"/>
                    <a:pt x="1356836" y="302419"/>
                  </a:cubicBezTo>
                  <a:cubicBezTo>
                    <a:pt x="1356836" y="303371"/>
                    <a:pt x="1356836" y="303371"/>
                    <a:pt x="1355884" y="304324"/>
                  </a:cubicBezTo>
                  <a:cubicBezTo>
                    <a:pt x="1355884" y="302419"/>
                    <a:pt x="1355884" y="301466"/>
                    <a:pt x="1355884" y="299561"/>
                  </a:cubicBezTo>
                  <a:cubicBezTo>
                    <a:pt x="1355884" y="299561"/>
                    <a:pt x="1356836" y="299561"/>
                    <a:pt x="1356836" y="300514"/>
                  </a:cubicBezTo>
                  <a:close/>
                  <a:moveTo>
                    <a:pt x="1339691" y="325279"/>
                  </a:moveTo>
                  <a:cubicBezTo>
                    <a:pt x="1339691" y="325279"/>
                    <a:pt x="1339691" y="324326"/>
                    <a:pt x="1339691" y="324326"/>
                  </a:cubicBezTo>
                  <a:cubicBezTo>
                    <a:pt x="1340644" y="322421"/>
                    <a:pt x="1341596" y="319564"/>
                    <a:pt x="1341596" y="317659"/>
                  </a:cubicBezTo>
                  <a:cubicBezTo>
                    <a:pt x="1341596" y="317659"/>
                    <a:pt x="1341596" y="317659"/>
                    <a:pt x="1341596" y="317659"/>
                  </a:cubicBezTo>
                  <a:cubicBezTo>
                    <a:pt x="1341596" y="322421"/>
                    <a:pt x="1341596" y="326231"/>
                    <a:pt x="1341596" y="330994"/>
                  </a:cubicBezTo>
                  <a:cubicBezTo>
                    <a:pt x="1341596" y="328136"/>
                    <a:pt x="1340644" y="326231"/>
                    <a:pt x="1339691" y="325279"/>
                  </a:cubicBezTo>
                  <a:close/>
                  <a:moveTo>
                    <a:pt x="1340644" y="226219"/>
                  </a:moveTo>
                  <a:cubicBezTo>
                    <a:pt x="1340644" y="225266"/>
                    <a:pt x="1340644" y="225266"/>
                    <a:pt x="1340644" y="226219"/>
                  </a:cubicBezTo>
                  <a:cubicBezTo>
                    <a:pt x="1341596" y="229076"/>
                    <a:pt x="1343501" y="232886"/>
                    <a:pt x="1344454" y="237649"/>
                  </a:cubicBezTo>
                  <a:cubicBezTo>
                    <a:pt x="1344454" y="239554"/>
                    <a:pt x="1344454" y="240506"/>
                    <a:pt x="1344454" y="242411"/>
                  </a:cubicBezTo>
                  <a:cubicBezTo>
                    <a:pt x="1344454" y="249079"/>
                    <a:pt x="1343501" y="256699"/>
                    <a:pt x="1343501" y="264319"/>
                  </a:cubicBezTo>
                  <a:cubicBezTo>
                    <a:pt x="1343501" y="267176"/>
                    <a:pt x="1343501" y="270034"/>
                    <a:pt x="1343501" y="272891"/>
                  </a:cubicBezTo>
                  <a:cubicBezTo>
                    <a:pt x="1341596" y="271939"/>
                    <a:pt x="1340644" y="270034"/>
                    <a:pt x="1339691" y="269081"/>
                  </a:cubicBezTo>
                  <a:cubicBezTo>
                    <a:pt x="1338739" y="252889"/>
                    <a:pt x="1339691" y="238601"/>
                    <a:pt x="1340644" y="226219"/>
                  </a:cubicBezTo>
                  <a:close/>
                  <a:moveTo>
                    <a:pt x="1337786" y="295751"/>
                  </a:moveTo>
                  <a:cubicBezTo>
                    <a:pt x="1337786" y="288131"/>
                    <a:pt x="1338739" y="279559"/>
                    <a:pt x="1338739" y="271939"/>
                  </a:cubicBezTo>
                  <a:cubicBezTo>
                    <a:pt x="1339691" y="272891"/>
                    <a:pt x="1341596" y="274796"/>
                    <a:pt x="1342549" y="276701"/>
                  </a:cubicBezTo>
                  <a:cubicBezTo>
                    <a:pt x="1342549" y="276701"/>
                    <a:pt x="1342549" y="276701"/>
                    <a:pt x="1342549" y="276701"/>
                  </a:cubicBezTo>
                  <a:cubicBezTo>
                    <a:pt x="1342549" y="279559"/>
                    <a:pt x="1342549" y="283369"/>
                    <a:pt x="1342549" y="286226"/>
                  </a:cubicBezTo>
                  <a:cubicBezTo>
                    <a:pt x="1340644" y="290036"/>
                    <a:pt x="1338739" y="292894"/>
                    <a:pt x="1337786" y="295751"/>
                  </a:cubicBezTo>
                  <a:cubicBezTo>
                    <a:pt x="1337786" y="296704"/>
                    <a:pt x="1337786" y="296704"/>
                    <a:pt x="1337786" y="296704"/>
                  </a:cubicBezTo>
                  <a:cubicBezTo>
                    <a:pt x="1337786" y="296704"/>
                    <a:pt x="1337786" y="295751"/>
                    <a:pt x="1337786" y="295751"/>
                  </a:cubicBezTo>
                  <a:close/>
                  <a:moveTo>
                    <a:pt x="1314926" y="320516"/>
                  </a:move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lose/>
                  <a:moveTo>
                    <a:pt x="1311116" y="312896"/>
                  </a:moveTo>
                  <a:cubicBezTo>
                    <a:pt x="1311116" y="312896"/>
                    <a:pt x="1312069" y="313849"/>
                    <a:pt x="1311116" y="312896"/>
                  </a:cubicBezTo>
                  <a:cubicBezTo>
                    <a:pt x="1311116" y="313849"/>
                    <a:pt x="1311116" y="313849"/>
                    <a:pt x="1311116" y="314801"/>
                  </a:cubicBezTo>
                  <a:cubicBezTo>
                    <a:pt x="1311116" y="314801"/>
                    <a:pt x="1311116" y="314801"/>
                    <a:pt x="1311116" y="314801"/>
                  </a:cubicBezTo>
                  <a:cubicBezTo>
                    <a:pt x="1311116" y="313849"/>
                    <a:pt x="1311116" y="313849"/>
                    <a:pt x="1311116" y="312896"/>
                  </a:cubicBezTo>
                  <a:close/>
                  <a:moveTo>
                    <a:pt x="1242536" y="344329"/>
                  </a:moveTo>
                  <a:cubicBezTo>
                    <a:pt x="1241584" y="341471"/>
                    <a:pt x="1239679" y="339566"/>
                    <a:pt x="1238726" y="336709"/>
                  </a:cubicBezTo>
                  <a:cubicBezTo>
                    <a:pt x="1238726" y="328136"/>
                    <a:pt x="1238726" y="318611"/>
                    <a:pt x="1238726" y="310991"/>
                  </a:cubicBezTo>
                  <a:cubicBezTo>
                    <a:pt x="1238726" y="309086"/>
                    <a:pt x="1238726" y="308134"/>
                    <a:pt x="1238726" y="307181"/>
                  </a:cubicBezTo>
                  <a:cubicBezTo>
                    <a:pt x="1240631" y="317659"/>
                    <a:pt x="1241584" y="328136"/>
                    <a:pt x="1244441" y="339566"/>
                  </a:cubicBezTo>
                  <a:cubicBezTo>
                    <a:pt x="1244441" y="339566"/>
                    <a:pt x="1244441" y="340519"/>
                    <a:pt x="1244441" y="340519"/>
                  </a:cubicBezTo>
                  <a:cubicBezTo>
                    <a:pt x="1243489" y="341471"/>
                    <a:pt x="1242536" y="343376"/>
                    <a:pt x="1242536" y="344329"/>
                  </a:cubicBezTo>
                  <a:close/>
                  <a:moveTo>
                    <a:pt x="1279684" y="290989"/>
                  </a:moveTo>
                  <a:cubicBezTo>
                    <a:pt x="1279684" y="289084"/>
                    <a:pt x="1279684" y="286226"/>
                    <a:pt x="1279684" y="284321"/>
                  </a:cubicBezTo>
                  <a:cubicBezTo>
                    <a:pt x="1280636" y="285274"/>
                    <a:pt x="1280636" y="286226"/>
                    <a:pt x="1281589" y="287179"/>
                  </a:cubicBezTo>
                  <a:cubicBezTo>
                    <a:pt x="1280636" y="289084"/>
                    <a:pt x="1279684" y="290036"/>
                    <a:pt x="1279684" y="290989"/>
                  </a:cubicBezTo>
                  <a:close/>
                  <a:moveTo>
                    <a:pt x="1298734" y="332899"/>
                  </a:moveTo>
                  <a:cubicBezTo>
                    <a:pt x="1298734" y="332899"/>
                    <a:pt x="1298734" y="332899"/>
                    <a:pt x="1298734" y="332899"/>
                  </a:cubicBezTo>
                  <a:cubicBezTo>
                    <a:pt x="1298734" y="331946"/>
                    <a:pt x="1298734" y="331946"/>
                    <a:pt x="1298734" y="330994"/>
                  </a:cubicBezTo>
                  <a:cubicBezTo>
                    <a:pt x="1298734" y="331946"/>
                    <a:pt x="1298734" y="332899"/>
                    <a:pt x="1298734" y="332899"/>
                  </a:cubicBezTo>
                  <a:close/>
                  <a:moveTo>
                    <a:pt x="1295876" y="278606"/>
                  </a:moveTo>
                  <a:cubicBezTo>
                    <a:pt x="1298734" y="285274"/>
                    <a:pt x="1301591" y="291941"/>
                    <a:pt x="1305401" y="299561"/>
                  </a:cubicBezTo>
                  <a:cubicBezTo>
                    <a:pt x="1305401" y="299561"/>
                    <a:pt x="1305401" y="299561"/>
                    <a:pt x="1305401" y="300514"/>
                  </a:cubicBezTo>
                  <a:cubicBezTo>
                    <a:pt x="1305401" y="301466"/>
                    <a:pt x="1305401" y="302419"/>
                    <a:pt x="1304449" y="303371"/>
                  </a:cubicBezTo>
                  <a:cubicBezTo>
                    <a:pt x="1303496" y="300514"/>
                    <a:pt x="1301591" y="298609"/>
                    <a:pt x="1300639" y="295751"/>
                  </a:cubicBezTo>
                  <a:cubicBezTo>
                    <a:pt x="1298734" y="291941"/>
                    <a:pt x="1296829" y="288131"/>
                    <a:pt x="1293971" y="284321"/>
                  </a:cubicBezTo>
                  <a:cubicBezTo>
                    <a:pt x="1294924" y="282416"/>
                    <a:pt x="1295876" y="280511"/>
                    <a:pt x="1295876" y="278606"/>
                  </a:cubicBezTo>
                  <a:close/>
                  <a:moveTo>
                    <a:pt x="1299686" y="328136"/>
                  </a:moveTo>
                  <a:cubicBezTo>
                    <a:pt x="1299686" y="329089"/>
                    <a:pt x="1299686" y="329089"/>
                    <a:pt x="1299686" y="330041"/>
                  </a:cubicBezTo>
                  <a:cubicBezTo>
                    <a:pt x="1299686" y="330041"/>
                    <a:pt x="1298734" y="330994"/>
                    <a:pt x="1298734" y="331946"/>
                  </a:cubicBezTo>
                  <a:cubicBezTo>
                    <a:pt x="1296829" y="329089"/>
                    <a:pt x="1294924" y="326231"/>
                    <a:pt x="1293019" y="324326"/>
                  </a:cubicBezTo>
                  <a:cubicBezTo>
                    <a:pt x="1292066" y="322421"/>
                    <a:pt x="1290161" y="320516"/>
                    <a:pt x="1289209" y="318611"/>
                  </a:cubicBezTo>
                  <a:cubicBezTo>
                    <a:pt x="1289209" y="318611"/>
                    <a:pt x="1289209" y="318611"/>
                    <a:pt x="1289209" y="318611"/>
                  </a:cubicBezTo>
                  <a:cubicBezTo>
                    <a:pt x="1289209" y="314801"/>
                    <a:pt x="1289209" y="311944"/>
                    <a:pt x="1289209" y="309086"/>
                  </a:cubicBezTo>
                  <a:cubicBezTo>
                    <a:pt x="1289209" y="308134"/>
                    <a:pt x="1290161" y="306229"/>
                    <a:pt x="1290161" y="305276"/>
                  </a:cubicBezTo>
                  <a:cubicBezTo>
                    <a:pt x="1293019" y="311944"/>
                    <a:pt x="1296829" y="319564"/>
                    <a:pt x="1299686" y="328136"/>
                  </a:cubicBezTo>
                  <a:close/>
                  <a:moveTo>
                    <a:pt x="1289209" y="263366"/>
                  </a:moveTo>
                  <a:cubicBezTo>
                    <a:pt x="1288256" y="265271"/>
                    <a:pt x="1288256" y="266224"/>
                    <a:pt x="1287304" y="268129"/>
                  </a:cubicBezTo>
                  <a:cubicBezTo>
                    <a:pt x="1287304" y="265271"/>
                    <a:pt x="1287304" y="262414"/>
                    <a:pt x="1287304" y="259556"/>
                  </a:cubicBezTo>
                  <a:cubicBezTo>
                    <a:pt x="1287304" y="260509"/>
                    <a:pt x="1288256" y="262414"/>
                    <a:pt x="1289209" y="263366"/>
                  </a:cubicBezTo>
                  <a:close/>
                  <a:moveTo>
                    <a:pt x="1276826" y="238601"/>
                  </a:moveTo>
                  <a:cubicBezTo>
                    <a:pt x="1277779" y="239554"/>
                    <a:pt x="1277779" y="240506"/>
                    <a:pt x="1278731" y="242411"/>
                  </a:cubicBezTo>
                  <a:cubicBezTo>
                    <a:pt x="1280636" y="246221"/>
                    <a:pt x="1283494" y="251936"/>
                    <a:pt x="1286351" y="257651"/>
                  </a:cubicBezTo>
                  <a:cubicBezTo>
                    <a:pt x="1286351" y="260509"/>
                    <a:pt x="1285399" y="263366"/>
                    <a:pt x="1285399" y="267176"/>
                  </a:cubicBezTo>
                  <a:cubicBezTo>
                    <a:pt x="1282541" y="263366"/>
                    <a:pt x="1280636" y="259556"/>
                    <a:pt x="1277779" y="255746"/>
                  </a:cubicBezTo>
                  <a:cubicBezTo>
                    <a:pt x="1277779" y="250031"/>
                    <a:pt x="1276826" y="245269"/>
                    <a:pt x="1276826" y="242411"/>
                  </a:cubicBezTo>
                  <a:cubicBezTo>
                    <a:pt x="1276826" y="241459"/>
                    <a:pt x="1276826" y="239554"/>
                    <a:pt x="1276826" y="238601"/>
                  </a:cubicBezTo>
                  <a:close/>
                  <a:moveTo>
                    <a:pt x="1273016" y="271939"/>
                  </a:moveTo>
                  <a:cubicBezTo>
                    <a:pt x="1273016" y="271939"/>
                    <a:pt x="1273969" y="272891"/>
                    <a:pt x="1273969" y="272891"/>
                  </a:cubicBezTo>
                  <a:cubicBezTo>
                    <a:pt x="1273969" y="278606"/>
                    <a:pt x="1273016" y="284321"/>
                    <a:pt x="1273016" y="291941"/>
                  </a:cubicBezTo>
                  <a:cubicBezTo>
                    <a:pt x="1272064" y="290989"/>
                    <a:pt x="1272064" y="289084"/>
                    <a:pt x="1271111" y="288131"/>
                  </a:cubicBezTo>
                  <a:cubicBezTo>
                    <a:pt x="1271111" y="282416"/>
                    <a:pt x="1272064" y="276701"/>
                    <a:pt x="1273016" y="271939"/>
                  </a:cubicBezTo>
                  <a:close/>
                  <a:moveTo>
                    <a:pt x="1240631" y="229076"/>
                  </a:moveTo>
                  <a:cubicBezTo>
                    <a:pt x="1241584" y="226219"/>
                    <a:pt x="1243489" y="223361"/>
                    <a:pt x="1244441" y="220504"/>
                  </a:cubicBezTo>
                  <a:cubicBezTo>
                    <a:pt x="1247299" y="226219"/>
                    <a:pt x="1251109" y="230981"/>
                    <a:pt x="1253966" y="237649"/>
                  </a:cubicBezTo>
                  <a:cubicBezTo>
                    <a:pt x="1257776" y="244316"/>
                    <a:pt x="1260634" y="250031"/>
                    <a:pt x="1264444" y="257651"/>
                  </a:cubicBezTo>
                  <a:cubicBezTo>
                    <a:pt x="1265396" y="259556"/>
                    <a:pt x="1267301" y="262414"/>
                    <a:pt x="1268254" y="264319"/>
                  </a:cubicBezTo>
                  <a:cubicBezTo>
                    <a:pt x="1266349" y="270986"/>
                    <a:pt x="1264444" y="277654"/>
                    <a:pt x="1262539" y="286226"/>
                  </a:cubicBezTo>
                  <a:cubicBezTo>
                    <a:pt x="1259681" y="283369"/>
                    <a:pt x="1257776" y="280511"/>
                    <a:pt x="1254919" y="277654"/>
                  </a:cubicBezTo>
                  <a:cubicBezTo>
                    <a:pt x="1250156" y="268129"/>
                    <a:pt x="1246346" y="259556"/>
                    <a:pt x="1241584" y="251936"/>
                  </a:cubicBezTo>
                  <a:cubicBezTo>
                    <a:pt x="1239679" y="249079"/>
                    <a:pt x="1237774" y="246221"/>
                    <a:pt x="1235869" y="243364"/>
                  </a:cubicBezTo>
                  <a:cubicBezTo>
                    <a:pt x="1235869" y="243364"/>
                    <a:pt x="1235869" y="242411"/>
                    <a:pt x="1235869" y="242411"/>
                  </a:cubicBezTo>
                  <a:cubicBezTo>
                    <a:pt x="1237774" y="236696"/>
                    <a:pt x="1239679" y="232886"/>
                    <a:pt x="1240631" y="229076"/>
                  </a:cubicBezTo>
                  <a:close/>
                  <a:moveTo>
                    <a:pt x="1228249" y="304324"/>
                  </a:moveTo>
                  <a:cubicBezTo>
                    <a:pt x="1228249" y="298609"/>
                    <a:pt x="1227296" y="292894"/>
                    <a:pt x="1227296" y="288131"/>
                  </a:cubicBezTo>
                  <a:lnTo>
                    <a:pt x="1227296" y="281464"/>
                  </a:lnTo>
                  <a:cubicBezTo>
                    <a:pt x="1227296" y="280511"/>
                    <a:pt x="1228249" y="280511"/>
                    <a:pt x="1228249" y="279559"/>
                  </a:cubicBezTo>
                  <a:cubicBezTo>
                    <a:pt x="1228249" y="279559"/>
                    <a:pt x="1228249" y="278606"/>
                    <a:pt x="1228249" y="278606"/>
                  </a:cubicBezTo>
                  <a:cubicBezTo>
                    <a:pt x="1228249" y="278606"/>
                    <a:pt x="1229201" y="279559"/>
                    <a:pt x="1229201" y="279559"/>
                  </a:cubicBezTo>
                  <a:cubicBezTo>
                    <a:pt x="1230154" y="280511"/>
                    <a:pt x="1230154" y="282416"/>
                    <a:pt x="1231106" y="284321"/>
                  </a:cubicBezTo>
                  <a:cubicBezTo>
                    <a:pt x="1230154" y="290036"/>
                    <a:pt x="1229201" y="296704"/>
                    <a:pt x="1228249" y="304324"/>
                  </a:cubicBezTo>
                  <a:close/>
                  <a:moveTo>
                    <a:pt x="1232059" y="280511"/>
                  </a:moveTo>
                  <a:cubicBezTo>
                    <a:pt x="1232059" y="279559"/>
                    <a:pt x="1232059" y="279559"/>
                    <a:pt x="1232059" y="278606"/>
                  </a:cubicBezTo>
                  <a:cubicBezTo>
                    <a:pt x="1232059" y="277654"/>
                    <a:pt x="1231106" y="276701"/>
                    <a:pt x="1230154" y="275749"/>
                  </a:cubicBezTo>
                  <a:cubicBezTo>
                    <a:pt x="1229201" y="275749"/>
                    <a:pt x="1228249" y="274796"/>
                    <a:pt x="1227296" y="275749"/>
                  </a:cubicBezTo>
                  <a:cubicBezTo>
                    <a:pt x="1227296" y="275749"/>
                    <a:pt x="1227296" y="275749"/>
                    <a:pt x="1226344" y="275749"/>
                  </a:cubicBezTo>
                  <a:lnTo>
                    <a:pt x="1226344" y="269081"/>
                  </a:lnTo>
                  <a:cubicBezTo>
                    <a:pt x="1227296" y="270034"/>
                    <a:pt x="1228249" y="270986"/>
                    <a:pt x="1230154" y="272891"/>
                  </a:cubicBezTo>
                  <a:cubicBezTo>
                    <a:pt x="1231106" y="273844"/>
                    <a:pt x="1232059" y="274796"/>
                    <a:pt x="1233011" y="276701"/>
                  </a:cubicBezTo>
                  <a:cubicBezTo>
                    <a:pt x="1232059" y="278606"/>
                    <a:pt x="1232059" y="279559"/>
                    <a:pt x="1232059" y="280511"/>
                  </a:cubicBezTo>
                  <a:close/>
                  <a:moveTo>
                    <a:pt x="1230154" y="221456"/>
                  </a:moveTo>
                  <a:cubicBezTo>
                    <a:pt x="1232059" y="225266"/>
                    <a:pt x="1233011" y="229076"/>
                    <a:pt x="1233964" y="233839"/>
                  </a:cubicBezTo>
                  <a:cubicBezTo>
                    <a:pt x="1233964" y="233839"/>
                    <a:pt x="1233964" y="233839"/>
                    <a:pt x="1233964" y="233839"/>
                  </a:cubicBezTo>
                  <a:cubicBezTo>
                    <a:pt x="1233964" y="232886"/>
                    <a:pt x="1233011" y="230981"/>
                    <a:pt x="1233011" y="230029"/>
                  </a:cubicBezTo>
                  <a:cubicBezTo>
                    <a:pt x="1231106" y="226219"/>
                    <a:pt x="1230154" y="223361"/>
                    <a:pt x="1230154" y="221456"/>
                  </a:cubicBezTo>
                  <a:cubicBezTo>
                    <a:pt x="1229201" y="220504"/>
                    <a:pt x="1229201" y="220504"/>
                    <a:pt x="1230154" y="221456"/>
                  </a:cubicBezTo>
                  <a:close/>
                  <a:moveTo>
                    <a:pt x="1229201" y="257651"/>
                  </a:moveTo>
                  <a:cubicBezTo>
                    <a:pt x="1229201" y="257651"/>
                    <a:pt x="1229201" y="257651"/>
                    <a:pt x="1229201" y="257651"/>
                  </a:cubicBezTo>
                  <a:cubicBezTo>
                    <a:pt x="1229201" y="258604"/>
                    <a:pt x="1230154" y="258604"/>
                    <a:pt x="1230154" y="259556"/>
                  </a:cubicBezTo>
                  <a:cubicBezTo>
                    <a:pt x="1230154" y="260509"/>
                    <a:pt x="1230154" y="261461"/>
                    <a:pt x="1230154" y="262414"/>
                  </a:cubicBezTo>
                  <a:cubicBezTo>
                    <a:pt x="1231106" y="266224"/>
                    <a:pt x="1231106" y="270986"/>
                    <a:pt x="1232059" y="274796"/>
                  </a:cubicBezTo>
                  <a:cubicBezTo>
                    <a:pt x="1232059" y="274796"/>
                    <a:pt x="1232059" y="274796"/>
                    <a:pt x="1232059" y="274796"/>
                  </a:cubicBezTo>
                  <a:cubicBezTo>
                    <a:pt x="1231106" y="273844"/>
                    <a:pt x="1230154" y="272891"/>
                    <a:pt x="1229201" y="272891"/>
                  </a:cubicBezTo>
                  <a:cubicBezTo>
                    <a:pt x="1227296" y="270986"/>
                    <a:pt x="1225391" y="270034"/>
                    <a:pt x="1225391" y="269081"/>
                  </a:cubicBezTo>
                  <a:lnTo>
                    <a:pt x="1225391" y="265271"/>
                  </a:lnTo>
                  <a:cubicBezTo>
                    <a:pt x="1227296" y="263366"/>
                    <a:pt x="1228249" y="260509"/>
                    <a:pt x="1229201" y="257651"/>
                  </a:cubicBezTo>
                  <a:close/>
                  <a:moveTo>
                    <a:pt x="1226344" y="235744"/>
                  </a:moveTo>
                  <a:cubicBezTo>
                    <a:pt x="1227296" y="238601"/>
                    <a:pt x="1227296" y="241459"/>
                    <a:pt x="1228249" y="244316"/>
                  </a:cubicBezTo>
                  <a:cubicBezTo>
                    <a:pt x="1228249" y="245269"/>
                    <a:pt x="1227296" y="246221"/>
                    <a:pt x="1227296" y="246221"/>
                  </a:cubicBezTo>
                  <a:cubicBezTo>
                    <a:pt x="1226344" y="245269"/>
                    <a:pt x="1226344" y="245269"/>
                    <a:pt x="1225391" y="244316"/>
                  </a:cubicBezTo>
                  <a:lnTo>
                    <a:pt x="1225391" y="231934"/>
                  </a:lnTo>
                  <a:cubicBezTo>
                    <a:pt x="1225391" y="233839"/>
                    <a:pt x="1225391" y="234791"/>
                    <a:pt x="1226344" y="235744"/>
                  </a:cubicBezTo>
                  <a:close/>
                  <a:moveTo>
                    <a:pt x="1197769" y="293846"/>
                  </a:moveTo>
                  <a:cubicBezTo>
                    <a:pt x="1197769" y="292894"/>
                    <a:pt x="1198721" y="290989"/>
                    <a:pt x="1198721" y="290036"/>
                  </a:cubicBezTo>
                  <a:cubicBezTo>
                    <a:pt x="1198721" y="290989"/>
                    <a:pt x="1198721" y="290989"/>
                    <a:pt x="1198721" y="291941"/>
                  </a:cubicBezTo>
                  <a:cubicBezTo>
                    <a:pt x="1198721" y="293846"/>
                    <a:pt x="1199674" y="296704"/>
                    <a:pt x="1199674" y="299561"/>
                  </a:cubicBezTo>
                  <a:cubicBezTo>
                    <a:pt x="1198721" y="301466"/>
                    <a:pt x="1197769" y="304324"/>
                    <a:pt x="1196816" y="307181"/>
                  </a:cubicBezTo>
                  <a:cubicBezTo>
                    <a:pt x="1195864" y="304324"/>
                    <a:pt x="1195864" y="301466"/>
                    <a:pt x="1194911" y="299561"/>
                  </a:cubicBezTo>
                  <a:cubicBezTo>
                    <a:pt x="1195864" y="297656"/>
                    <a:pt x="1196816" y="295751"/>
                    <a:pt x="1197769" y="293846"/>
                  </a:cubicBezTo>
                  <a:close/>
                  <a:moveTo>
                    <a:pt x="1196816" y="459581"/>
                  </a:moveTo>
                  <a:lnTo>
                    <a:pt x="1196816" y="459581"/>
                  </a:lnTo>
                  <a:cubicBezTo>
                    <a:pt x="1195864" y="458629"/>
                    <a:pt x="1195864" y="457676"/>
                    <a:pt x="1195864" y="455771"/>
                  </a:cubicBezTo>
                  <a:cubicBezTo>
                    <a:pt x="1195864" y="456724"/>
                    <a:pt x="1195864" y="457676"/>
                    <a:pt x="1196816" y="459581"/>
                  </a:cubicBezTo>
                  <a:close/>
                  <a:moveTo>
                    <a:pt x="1190149" y="324326"/>
                  </a:moveTo>
                  <a:cubicBezTo>
                    <a:pt x="1190149" y="325279"/>
                    <a:pt x="1190149" y="325279"/>
                    <a:pt x="1190149" y="324326"/>
                  </a:cubicBezTo>
                  <a:cubicBezTo>
                    <a:pt x="1190149" y="323374"/>
                    <a:pt x="1190149" y="321469"/>
                    <a:pt x="1189196" y="320516"/>
                  </a:cubicBezTo>
                  <a:cubicBezTo>
                    <a:pt x="1190149" y="322421"/>
                    <a:pt x="1190149" y="323374"/>
                    <a:pt x="1190149" y="324326"/>
                  </a:cubicBezTo>
                  <a:close/>
                  <a:moveTo>
                    <a:pt x="1170146" y="270986"/>
                  </a:moveTo>
                  <a:cubicBezTo>
                    <a:pt x="1170146" y="270034"/>
                    <a:pt x="1170146" y="269081"/>
                    <a:pt x="1170146" y="268129"/>
                  </a:cubicBezTo>
                  <a:cubicBezTo>
                    <a:pt x="1170146" y="267176"/>
                    <a:pt x="1170146" y="265271"/>
                    <a:pt x="1170146" y="264319"/>
                  </a:cubicBezTo>
                  <a:cubicBezTo>
                    <a:pt x="1171099" y="253841"/>
                    <a:pt x="1172051" y="244316"/>
                    <a:pt x="1172051" y="235744"/>
                  </a:cubicBezTo>
                  <a:cubicBezTo>
                    <a:pt x="1173004" y="238601"/>
                    <a:pt x="1173956" y="241459"/>
                    <a:pt x="1174909" y="245269"/>
                  </a:cubicBezTo>
                  <a:cubicBezTo>
                    <a:pt x="1174909" y="249079"/>
                    <a:pt x="1175861" y="253841"/>
                    <a:pt x="1176814" y="260509"/>
                  </a:cubicBezTo>
                  <a:cubicBezTo>
                    <a:pt x="1177766" y="267176"/>
                    <a:pt x="1177766" y="275749"/>
                    <a:pt x="1177766" y="285274"/>
                  </a:cubicBezTo>
                  <a:cubicBezTo>
                    <a:pt x="1178719" y="291941"/>
                    <a:pt x="1177766" y="300514"/>
                    <a:pt x="1177766" y="308134"/>
                  </a:cubicBezTo>
                  <a:cubicBezTo>
                    <a:pt x="1177766" y="307181"/>
                    <a:pt x="1176814" y="306229"/>
                    <a:pt x="1176814" y="305276"/>
                  </a:cubicBezTo>
                  <a:cubicBezTo>
                    <a:pt x="1173956" y="298609"/>
                    <a:pt x="1171099" y="292894"/>
                    <a:pt x="1168241" y="287179"/>
                  </a:cubicBezTo>
                  <a:cubicBezTo>
                    <a:pt x="1169194" y="282416"/>
                    <a:pt x="1170146" y="275749"/>
                    <a:pt x="1170146" y="270986"/>
                  </a:cubicBezTo>
                  <a:close/>
                  <a:moveTo>
                    <a:pt x="1170146" y="309086"/>
                  </a:moveTo>
                  <a:cubicBezTo>
                    <a:pt x="1171099" y="312896"/>
                    <a:pt x="1173004" y="317659"/>
                    <a:pt x="1173956" y="321469"/>
                  </a:cubicBezTo>
                  <a:cubicBezTo>
                    <a:pt x="1173004" y="323374"/>
                    <a:pt x="1173004" y="325279"/>
                    <a:pt x="1172051" y="327184"/>
                  </a:cubicBezTo>
                  <a:cubicBezTo>
                    <a:pt x="1171099" y="325279"/>
                    <a:pt x="1171099" y="324326"/>
                    <a:pt x="1170146" y="322421"/>
                  </a:cubicBezTo>
                  <a:cubicBezTo>
                    <a:pt x="1170146" y="321469"/>
                    <a:pt x="1170146" y="319564"/>
                    <a:pt x="1170146" y="318611"/>
                  </a:cubicBezTo>
                  <a:cubicBezTo>
                    <a:pt x="1169194" y="313849"/>
                    <a:pt x="1169194" y="308134"/>
                    <a:pt x="1168241" y="303371"/>
                  </a:cubicBezTo>
                  <a:cubicBezTo>
                    <a:pt x="1168241" y="305276"/>
                    <a:pt x="1169194" y="307181"/>
                    <a:pt x="1170146" y="309086"/>
                  </a:cubicBezTo>
                  <a:close/>
                  <a:moveTo>
                    <a:pt x="1164431" y="236696"/>
                  </a:moveTo>
                  <a:cubicBezTo>
                    <a:pt x="1163479" y="242411"/>
                    <a:pt x="1162526" y="248126"/>
                    <a:pt x="1161574" y="253841"/>
                  </a:cubicBezTo>
                  <a:cubicBezTo>
                    <a:pt x="1161574" y="252889"/>
                    <a:pt x="1161574" y="252889"/>
                    <a:pt x="1161574" y="251936"/>
                  </a:cubicBezTo>
                  <a:cubicBezTo>
                    <a:pt x="1161574" y="251936"/>
                    <a:pt x="1161574" y="250984"/>
                    <a:pt x="1161574" y="250984"/>
                  </a:cubicBezTo>
                  <a:cubicBezTo>
                    <a:pt x="1162526" y="245269"/>
                    <a:pt x="1163479" y="240506"/>
                    <a:pt x="1164431" y="236696"/>
                  </a:cubicBezTo>
                  <a:close/>
                  <a:moveTo>
                    <a:pt x="1140619" y="290036"/>
                  </a:moveTo>
                  <a:cubicBezTo>
                    <a:pt x="1140619" y="290989"/>
                    <a:pt x="1139666" y="290989"/>
                    <a:pt x="1139666" y="291941"/>
                  </a:cubicBezTo>
                  <a:cubicBezTo>
                    <a:pt x="1138714" y="289084"/>
                    <a:pt x="1138714" y="286226"/>
                    <a:pt x="1137761" y="283369"/>
                  </a:cubicBezTo>
                  <a:cubicBezTo>
                    <a:pt x="1138714" y="286226"/>
                    <a:pt x="1139666" y="288131"/>
                    <a:pt x="1140619" y="290036"/>
                  </a:cubicBezTo>
                  <a:close/>
                  <a:moveTo>
                    <a:pt x="1114901" y="339566"/>
                  </a:moveTo>
                  <a:cubicBezTo>
                    <a:pt x="1115854" y="331946"/>
                    <a:pt x="1116806" y="323374"/>
                    <a:pt x="1117759" y="315754"/>
                  </a:cubicBezTo>
                  <a:cubicBezTo>
                    <a:pt x="1118711" y="318611"/>
                    <a:pt x="1118711" y="321469"/>
                    <a:pt x="1119664" y="325279"/>
                  </a:cubicBezTo>
                  <a:cubicBezTo>
                    <a:pt x="1120616" y="328136"/>
                    <a:pt x="1120616" y="331946"/>
                    <a:pt x="1121569" y="334804"/>
                  </a:cubicBezTo>
                  <a:cubicBezTo>
                    <a:pt x="1121569" y="336709"/>
                    <a:pt x="1120616" y="338614"/>
                    <a:pt x="1120616" y="341471"/>
                  </a:cubicBezTo>
                  <a:cubicBezTo>
                    <a:pt x="1120616" y="341471"/>
                    <a:pt x="1120616" y="341471"/>
                    <a:pt x="1120616" y="342424"/>
                  </a:cubicBezTo>
                  <a:cubicBezTo>
                    <a:pt x="1119664" y="344329"/>
                    <a:pt x="1118711" y="346234"/>
                    <a:pt x="1118711" y="348139"/>
                  </a:cubicBezTo>
                  <a:cubicBezTo>
                    <a:pt x="1117759" y="345281"/>
                    <a:pt x="1115854" y="343376"/>
                    <a:pt x="1114901" y="341471"/>
                  </a:cubicBezTo>
                  <a:cubicBezTo>
                    <a:pt x="1114901" y="340519"/>
                    <a:pt x="1114901" y="339566"/>
                    <a:pt x="1114901" y="339566"/>
                  </a:cubicBezTo>
                  <a:close/>
                  <a:moveTo>
                    <a:pt x="1111091" y="219551"/>
                  </a:moveTo>
                  <a:cubicBezTo>
                    <a:pt x="1111091" y="220504"/>
                    <a:pt x="1112044" y="221456"/>
                    <a:pt x="1112044" y="222409"/>
                  </a:cubicBezTo>
                  <a:cubicBezTo>
                    <a:pt x="1112044" y="225266"/>
                    <a:pt x="1112996" y="228124"/>
                    <a:pt x="1112996" y="230029"/>
                  </a:cubicBezTo>
                  <a:cubicBezTo>
                    <a:pt x="1112996" y="230029"/>
                    <a:pt x="1112996" y="230029"/>
                    <a:pt x="1112996" y="230029"/>
                  </a:cubicBezTo>
                  <a:cubicBezTo>
                    <a:pt x="1112996" y="226219"/>
                    <a:pt x="1112044" y="223361"/>
                    <a:pt x="1111091" y="219551"/>
                  </a:cubicBezTo>
                  <a:cubicBezTo>
                    <a:pt x="1111091" y="220504"/>
                    <a:pt x="1111091" y="219551"/>
                    <a:pt x="1111091" y="219551"/>
                  </a:cubicBezTo>
                  <a:close/>
                  <a:moveTo>
                    <a:pt x="1110139" y="217646"/>
                  </a:moveTo>
                  <a:cubicBezTo>
                    <a:pt x="1110139" y="217646"/>
                    <a:pt x="1110139" y="217646"/>
                    <a:pt x="1110139" y="217646"/>
                  </a:cubicBezTo>
                  <a:cubicBezTo>
                    <a:pt x="1110139" y="217646"/>
                    <a:pt x="1109186" y="216694"/>
                    <a:pt x="1109186" y="215741"/>
                  </a:cubicBezTo>
                  <a:cubicBezTo>
                    <a:pt x="1110139" y="216694"/>
                    <a:pt x="1110139" y="216694"/>
                    <a:pt x="1110139" y="217646"/>
                  </a:cubicBezTo>
                  <a:close/>
                  <a:moveTo>
                    <a:pt x="1101566" y="236696"/>
                  </a:moveTo>
                  <a:cubicBezTo>
                    <a:pt x="1104424" y="248126"/>
                    <a:pt x="1107281" y="262414"/>
                    <a:pt x="1111091" y="278606"/>
                  </a:cubicBezTo>
                  <a:cubicBezTo>
                    <a:pt x="1110139" y="283369"/>
                    <a:pt x="1109186" y="289084"/>
                    <a:pt x="1109186" y="293846"/>
                  </a:cubicBezTo>
                  <a:cubicBezTo>
                    <a:pt x="1108234" y="298609"/>
                    <a:pt x="1107281" y="304324"/>
                    <a:pt x="1106329" y="309086"/>
                  </a:cubicBezTo>
                  <a:cubicBezTo>
                    <a:pt x="1106329" y="309086"/>
                    <a:pt x="1106329" y="309086"/>
                    <a:pt x="1106329" y="308134"/>
                  </a:cubicBezTo>
                  <a:cubicBezTo>
                    <a:pt x="1105376" y="300514"/>
                    <a:pt x="1105376" y="295751"/>
                    <a:pt x="1105376" y="295751"/>
                  </a:cubicBezTo>
                  <a:cubicBezTo>
                    <a:pt x="1105376" y="295751"/>
                    <a:pt x="1105376" y="297656"/>
                    <a:pt x="1105376" y="300514"/>
                  </a:cubicBezTo>
                  <a:cubicBezTo>
                    <a:pt x="1103471" y="290989"/>
                    <a:pt x="1101566" y="282416"/>
                    <a:pt x="1099661" y="272891"/>
                  </a:cubicBezTo>
                  <a:cubicBezTo>
                    <a:pt x="1097756" y="265271"/>
                    <a:pt x="1096804" y="256699"/>
                    <a:pt x="1094899" y="249079"/>
                  </a:cubicBezTo>
                  <a:cubicBezTo>
                    <a:pt x="1096804" y="244316"/>
                    <a:pt x="1098709" y="240506"/>
                    <a:pt x="1101566" y="236696"/>
                  </a:cubicBezTo>
                  <a:close/>
                  <a:moveTo>
                    <a:pt x="1027271" y="325279"/>
                  </a:moveTo>
                  <a:cubicBezTo>
                    <a:pt x="1028224" y="319564"/>
                    <a:pt x="1029176" y="314801"/>
                    <a:pt x="1030129" y="310991"/>
                  </a:cubicBezTo>
                  <a:cubicBezTo>
                    <a:pt x="1031081" y="306229"/>
                    <a:pt x="1032986" y="301466"/>
                    <a:pt x="1034891" y="297656"/>
                  </a:cubicBezTo>
                  <a:cubicBezTo>
                    <a:pt x="1035844" y="293846"/>
                    <a:pt x="1037749" y="290989"/>
                    <a:pt x="1039654" y="288131"/>
                  </a:cubicBezTo>
                  <a:cubicBezTo>
                    <a:pt x="1040606" y="291941"/>
                    <a:pt x="1041559" y="295751"/>
                    <a:pt x="1042511" y="299561"/>
                  </a:cubicBezTo>
                  <a:cubicBezTo>
                    <a:pt x="1041559" y="301466"/>
                    <a:pt x="1040606" y="303371"/>
                    <a:pt x="1039654" y="305276"/>
                  </a:cubicBezTo>
                  <a:cubicBezTo>
                    <a:pt x="1034891" y="313849"/>
                    <a:pt x="1031081" y="322421"/>
                    <a:pt x="1028224" y="330994"/>
                  </a:cubicBezTo>
                  <a:cubicBezTo>
                    <a:pt x="1028224" y="329089"/>
                    <a:pt x="1028224" y="327184"/>
                    <a:pt x="1027271" y="325279"/>
                  </a:cubicBezTo>
                  <a:close/>
                  <a:moveTo>
                    <a:pt x="1040606" y="374809"/>
                  </a:moveTo>
                  <a:cubicBezTo>
                    <a:pt x="1040606" y="373856"/>
                    <a:pt x="1039654" y="371951"/>
                    <a:pt x="1039654" y="370999"/>
                  </a:cubicBezTo>
                  <a:cubicBezTo>
                    <a:pt x="1041559" y="366236"/>
                    <a:pt x="1043464" y="360521"/>
                    <a:pt x="1045369" y="355759"/>
                  </a:cubicBezTo>
                  <a:cubicBezTo>
                    <a:pt x="1046321" y="358616"/>
                    <a:pt x="1047274" y="361474"/>
                    <a:pt x="1047274" y="364331"/>
                  </a:cubicBezTo>
                  <a:cubicBezTo>
                    <a:pt x="1047274" y="371951"/>
                    <a:pt x="1047274" y="378619"/>
                    <a:pt x="1048226" y="386239"/>
                  </a:cubicBezTo>
                  <a:cubicBezTo>
                    <a:pt x="1046321" y="385286"/>
                    <a:pt x="1045369" y="384334"/>
                    <a:pt x="1044416" y="384334"/>
                  </a:cubicBezTo>
                  <a:cubicBezTo>
                    <a:pt x="1042511" y="381476"/>
                    <a:pt x="1041559" y="377666"/>
                    <a:pt x="1040606" y="374809"/>
                  </a:cubicBezTo>
                  <a:close/>
                  <a:moveTo>
                    <a:pt x="1046321" y="389096"/>
                  </a:moveTo>
                  <a:cubicBezTo>
                    <a:pt x="1047274" y="390049"/>
                    <a:pt x="1047274" y="390049"/>
                    <a:pt x="1048226" y="391001"/>
                  </a:cubicBezTo>
                  <a:cubicBezTo>
                    <a:pt x="1048226" y="391954"/>
                    <a:pt x="1048226" y="391954"/>
                    <a:pt x="1048226" y="392906"/>
                  </a:cubicBezTo>
                  <a:cubicBezTo>
                    <a:pt x="1047274" y="391954"/>
                    <a:pt x="1046321" y="390049"/>
                    <a:pt x="1046321" y="389096"/>
                  </a:cubicBezTo>
                  <a:close/>
                  <a:moveTo>
                    <a:pt x="1056799" y="292894"/>
                  </a:moveTo>
                  <a:cubicBezTo>
                    <a:pt x="1057751" y="289084"/>
                    <a:pt x="1059656" y="286226"/>
                    <a:pt x="1061561" y="282416"/>
                  </a:cubicBezTo>
                  <a:cubicBezTo>
                    <a:pt x="1063466" y="278606"/>
                    <a:pt x="1064419" y="274796"/>
                    <a:pt x="1066324" y="271939"/>
                  </a:cubicBezTo>
                  <a:cubicBezTo>
                    <a:pt x="1066324" y="272891"/>
                    <a:pt x="1066324" y="272891"/>
                    <a:pt x="1066324" y="273844"/>
                  </a:cubicBezTo>
                  <a:cubicBezTo>
                    <a:pt x="1066324" y="275749"/>
                    <a:pt x="1067276" y="276701"/>
                    <a:pt x="1067276" y="278606"/>
                  </a:cubicBezTo>
                  <a:cubicBezTo>
                    <a:pt x="1066324" y="280511"/>
                    <a:pt x="1064419" y="282416"/>
                    <a:pt x="1063466" y="285274"/>
                  </a:cubicBezTo>
                  <a:cubicBezTo>
                    <a:pt x="1061561" y="288131"/>
                    <a:pt x="1059656" y="291941"/>
                    <a:pt x="1057751" y="295751"/>
                  </a:cubicBezTo>
                  <a:cubicBezTo>
                    <a:pt x="1057751" y="294799"/>
                    <a:pt x="1056799" y="293846"/>
                    <a:pt x="1056799" y="292894"/>
                  </a:cubicBezTo>
                  <a:close/>
                  <a:moveTo>
                    <a:pt x="1059656" y="360521"/>
                  </a:moveTo>
                  <a:cubicBezTo>
                    <a:pt x="1059656" y="360521"/>
                    <a:pt x="1059656" y="359569"/>
                    <a:pt x="1059656" y="360521"/>
                  </a:cubicBezTo>
                  <a:cubicBezTo>
                    <a:pt x="1059656" y="359569"/>
                    <a:pt x="1059656" y="360521"/>
                    <a:pt x="1059656" y="360521"/>
                  </a:cubicBezTo>
                  <a:cubicBezTo>
                    <a:pt x="1059656" y="360521"/>
                    <a:pt x="1059656" y="360521"/>
                    <a:pt x="1059656" y="360521"/>
                  </a:cubicBezTo>
                  <a:close/>
                  <a:moveTo>
                    <a:pt x="1064419" y="383381"/>
                  </a:moveTo>
                  <a:cubicBezTo>
                    <a:pt x="1063466" y="381476"/>
                    <a:pt x="1063466" y="380524"/>
                    <a:pt x="1062514" y="379571"/>
                  </a:cubicBezTo>
                  <a:cubicBezTo>
                    <a:pt x="1062514" y="377666"/>
                    <a:pt x="1062514" y="376714"/>
                    <a:pt x="1063466" y="374809"/>
                  </a:cubicBezTo>
                  <a:cubicBezTo>
                    <a:pt x="1063466" y="375761"/>
                    <a:pt x="1064419" y="377666"/>
                    <a:pt x="1064419" y="378619"/>
                  </a:cubicBezTo>
                  <a:cubicBezTo>
                    <a:pt x="1064419" y="379571"/>
                    <a:pt x="1064419" y="379571"/>
                    <a:pt x="1064419" y="380524"/>
                  </a:cubicBezTo>
                  <a:cubicBezTo>
                    <a:pt x="1064419" y="382429"/>
                    <a:pt x="1065371" y="384334"/>
                    <a:pt x="1065371" y="386239"/>
                  </a:cubicBezTo>
                  <a:cubicBezTo>
                    <a:pt x="1065371" y="385286"/>
                    <a:pt x="1065371" y="384334"/>
                    <a:pt x="1064419" y="383381"/>
                  </a:cubicBezTo>
                  <a:close/>
                  <a:moveTo>
                    <a:pt x="1069181" y="330994"/>
                  </a:moveTo>
                  <a:cubicBezTo>
                    <a:pt x="1067276" y="325279"/>
                    <a:pt x="1065371" y="318611"/>
                    <a:pt x="1063466" y="312896"/>
                  </a:cubicBezTo>
                  <a:cubicBezTo>
                    <a:pt x="1065371" y="309086"/>
                    <a:pt x="1067276" y="304324"/>
                    <a:pt x="1069181" y="300514"/>
                  </a:cubicBezTo>
                  <a:cubicBezTo>
                    <a:pt x="1070134" y="308134"/>
                    <a:pt x="1069181" y="316706"/>
                    <a:pt x="1070134" y="326231"/>
                  </a:cubicBezTo>
                  <a:cubicBezTo>
                    <a:pt x="1069181" y="328136"/>
                    <a:pt x="1069181" y="329089"/>
                    <a:pt x="1069181" y="330994"/>
                  </a:cubicBezTo>
                  <a:close/>
                  <a:moveTo>
                    <a:pt x="1077754" y="262414"/>
                  </a:moveTo>
                  <a:cubicBezTo>
                    <a:pt x="1076801" y="263366"/>
                    <a:pt x="1076801" y="264319"/>
                    <a:pt x="1075849" y="264319"/>
                  </a:cubicBezTo>
                  <a:cubicBezTo>
                    <a:pt x="1074896" y="261461"/>
                    <a:pt x="1074896" y="259556"/>
                    <a:pt x="1073944" y="256699"/>
                  </a:cubicBezTo>
                  <a:lnTo>
                    <a:pt x="1074896" y="256699"/>
                  </a:lnTo>
                  <a:lnTo>
                    <a:pt x="1075849" y="256699"/>
                  </a:lnTo>
                  <a:cubicBezTo>
                    <a:pt x="1076801" y="259556"/>
                    <a:pt x="1077754" y="260509"/>
                    <a:pt x="1077754" y="262414"/>
                  </a:cubicBezTo>
                  <a:close/>
                  <a:moveTo>
                    <a:pt x="1045369" y="175736"/>
                  </a:moveTo>
                  <a:cubicBezTo>
                    <a:pt x="1048226" y="168116"/>
                    <a:pt x="1052036" y="160496"/>
                    <a:pt x="1054894" y="153829"/>
                  </a:cubicBezTo>
                  <a:cubicBezTo>
                    <a:pt x="1054894" y="154781"/>
                    <a:pt x="1054894" y="154781"/>
                    <a:pt x="1055846" y="155734"/>
                  </a:cubicBezTo>
                  <a:cubicBezTo>
                    <a:pt x="1056799" y="160496"/>
                    <a:pt x="1058704" y="166211"/>
                    <a:pt x="1059656" y="171926"/>
                  </a:cubicBezTo>
                  <a:cubicBezTo>
                    <a:pt x="1061561" y="178594"/>
                    <a:pt x="1063466" y="186214"/>
                    <a:pt x="1064419" y="193834"/>
                  </a:cubicBezTo>
                  <a:cubicBezTo>
                    <a:pt x="1066324" y="201454"/>
                    <a:pt x="1067276" y="208121"/>
                    <a:pt x="1069181" y="215741"/>
                  </a:cubicBezTo>
                  <a:cubicBezTo>
                    <a:pt x="1072039" y="228124"/>
                    <a:pt x="1073944" y="241459"/>
                    <a:pt x="1076801" y="253841"/>
                  </a:cubicBezTo>
                  <a:cubicBezTo>
                    <a:pt x="1075849" y="253841"/>
                    <a:pt x="1074896" y="252889"/>
                    <a:pt x="1074896" y="252889"/>
                  </a:cubicBezTo>
                  <a:cubicBezTo>
                    <a:pt x="1070134" y="230981"/>
                    <a:pt x="1067276" y="216694"/>
                    <a:pt x="1067276" y="216694"/>
                  </a:cubicBezTo>
                  <a:cubicBezTo>
                    <a:pt x="1067276" y="216694"/>
                    <a:pt x="1067276" y="232886"/>
                    <a:pt x="1068229" y="257651"/>
                  </a:cubicBezTo>
                  <a:cubicBezTo>
                    <a:pt x="1068229" y="258604"/>
                    <a:pt x="1067276" y="258604"/>
                    <a:pt x="1067276" y="259556"/>
                  </a:cubicBezTo>
                  <a:cubicBezTo>
                    <a:pt x="1065371" y="255746"/>
                    <a:pt x="1065371" y="252889"/>
                    <a:pt x="1065371" y="252889"/>
                  </a:cubicBezTo>
                  <a:cubicBezTo>
                    <a:pt x="1065371" y="252889"/>
                    <a:pt x="1065371" y="255746"/>
                    <a:pt x="1066324" y="261461"/>
                  </a:cubicBezTo>
                  <a:cubicBezTo>
                    <a:pt x="1062514" y="267176"/>
                    <a:pt x="1058704" y="272891"/>
                    <a:pt x="1055846" y="278606"/>
                  </a:cubicBezTo>
                  <a:cubicBezTo>
                    <a:pt x="1055846" y="279559"/>
                    <a:pt x="1054894" y="279559"/>
                    <a:pt x="1054894" y="280511"/>
                  </a:cubicBezTo>
                  <a:cubicBezTo>
                    <a:pt x="1054894" y="279559"/>
                    <a:pt x="1053941" y="278606"/>
                    <a:pt x="1053941" y="277654"/>
                  </a:cubicBezTo>
                  <a:cubicBezTo>
                    <a:pt x="1050131" y="266224"/>
                    <a:pt x="1046321" y="254794"/>
                    <a:pt x="1043464" y="245269"/>
                  </a:cubicBezTo>
                  <a:cubicBezTo>
                    <a:pt x="1040606" y="235744"/>
                    <a:pt x="1037749" y="227171"/>
                    <a:pt x="1035844" y="220504"/>
                  </a:cubicBezTo>
                  <a:cubicBezTo>
                    <a:pt x="1033939" y="215741"/>
                    <a:pt x="1032986" y="211931"/>
                    <a:pt x="1032034" y="209074"/>
                  </a:cubicBezTo>
                  <a:cubicBezTo>
                    <a:pt x="1034891" y="196691"/>
                    <a:pt x="1040606" y="186214"/>
                    <a:pt x="1045369" y="175736"/>
                  </a:cubicBezTo>
                  <a:close/>
                  <a:moveTo>
                    <a:pt x="1019651" y="267176"/>
                  </a:moveTo>
                  <a:cubicBezTo>
                    <a:pt x="1020604" y="251936"/>
                    <a:pt x="1022509" y="236696"/>
                    <a:pt x="1023461" y="221456"/>
                  </a:cubicBezTo>
                  <a:cubicBezTo>
                    <a:pt x="1023461" y="220504"/>
                    <a:pt x="1024414" y="219551"/>
                    <a:pt x="1024414" y="218599"/>
                  </a:cubicBezTo>
                  <a:cubicBezTo>
                    <a:pt x="1026319" y="229076"/>
                    <a:pt x="1028224" y="241459"/>
                    <a:pt x="1032034" y="253841"/>
                  </a:cubicBezTo>
                  <a:cubicBezTo>
                    <a:pt x="1033939" y="263366"/>
                    <a:pt x="1036796" y="272891"/>
                    <a:pt x="1038701" y="283369"/>
                  </a:cubicBezTo>
                  <a:cubicBezTo>
                    <a:pt x="1038701" y="283369"/>
                    <a:pt x="1038701" y="284321"/>
                    <a:pt x="1037749" y="284321"/>
                  </a:cubicBezTo>
                  <a:cubicBezTo>
                    <a:pt x="1035844" y="287179"/>
                    <a:pt x="1032986" y="290036"/>
                    <a:pt x="1031081" y="294799"/>
                  </a:cubicBezTo>
                  <a:cubicBezTo>
                    <a:pt x="1029176" y="298609"/>
                    <a:pt x="1027271" y="302419"/>
                    <a:pt x="1025366" y="306229"/>
                  </a:cubicBezTo>
                  <a:cubicBezTo>
                    <a:pt x="1024414" y="297656"/>
                    <a:pt x="1024414" y="290036"/>
                    <a:pt x="1023461" y="284321"/>
                  </a:cubicBezTo>
                  <a:cubicBezTo>
                    <a:pt x="1022509" y="274796"/>
                    <a:pt x="1022509" y="269081"/>
                    <a:pt x="1022509" y="269081"/>
                  </a:cubicBezTo>
                  <a:cubicBezTo>
                    <a:pt x="1022509" y="269081"/>
                    <a:pt x="1021556" y="274796"/>
                    <a:pt x="1019651" y="284321"/>
                  </a:cubicBezTo>
                  <a:cubicBezTo>
                    <a:pt x="1018699" y="291941"/>
                    <a:pt x="1016794" y="302419"/>
                    <a:pt x="1015841" y="314801"/>
                  </a:cubicBezTo>
                  <a:cubicBezTo>
                    <a:pt x="1015841" y="314801"/>
                    <a:pt x="1015841" y="315754"/>
                    <a:pt x="1015841" y="315754"/>
                  </a:cubicBezTo>
                  <a:cubicBezTo>
                    <a:pt x="1015841" y="315754"/>
                    <a:pt x="1015841" y="315754"/>
                    <a:pt x="1015841" y="315754"/>
                  </a:cubicBezTo>
                  <a:cubicBezTo>
                    <a:pt x="1020604" y="276701"/>
                    <a:pt x="1022509" y="251936"/>
                    <a:pt x="1022509" y="251936"/>
                  </a:cubicBezTo>
                  <a:cubicBezTo>
                    <a:pt x="1022509" y="251936"/>
                    <a:pt x="1021556" y="257651"/>
                    <a:pt x="1019651" y="267176"/>
                  </a:cubicBezTo>
                  <a:close/>
                  <a:moveTo>
                    <a:pt x="1011079" y="364331"/>
                  </a:moveTo>
                  <a:cubicBezTo>
                    <a:pt x="1011079" y="361474"/>
                    <a:pt x="1012031" y="358616"/>
                    <a:pt x="1012031" y="355759"/>
                  </a:cubicBezTo>
                  <a:cubicBezTo>
                    <a:pt x="1012984" y="350996"/>
                    <a:pt x="1012984" y="347186"/>
                    <a:pt x="1013936" y="342424"/>
                  </a:cubicBezTo>
                  <a:cubicBezTo>
                    <a:pt x="1013936" y="342424"/>
                    <a:pt x="1013936" y="342424"/>
                    <a:pt x="1013936" y="342424"/>
                  </a:cubicBezTo>
                  <a:cubicBezTo>
                    <a:pt x="1012984" y="349091"/>
                    <a:pt x="1012984" y="356711"/>
                    <a:pt x="1012031" y="364331"/>
                  </a:cubicBezTo>
                  <a:cubicBezTo>
                    <a:pt x="1012031" y="365284"/>
                    <a:pt x="1011079" y="365284"/>
                    <a:pt x="1011079" y="366236"/>
                  </a:cubicBezTo>
                  <a:cubicBezTo>
                    <a:pt x="1011079" y="366236"/>
                    <a:pt x="1011079" y="366236"/>
                    <a:pt x="1011079" y="366236"/>
                  </a:cubicBezTo>
                  <a:cubicBezTo>
                    <a:pt x="1011079" y="366236"/>
                    <a:pt x="1011079" y="365284"/>
                    <a:pt x="1011079" y="364331"/>
                  </a:cubicBezTo>
                  <a:close/>
                  <a:moveTo>
                    <a:pt x="1004411" y="257651"/>
                  </a:moveTo>
                  <a:cubicBezTo>
                    <a:pt x="1003459" y="265271"/>
                    <a:pt x="1002506" y="273844"/>
                    <a:pt x="1001554" y="281464"/>
                  </a:cubicBezTo>
                  <a:cubicBezTo>
                    <a:pt x="999649" y="277654"/>
                    <a:pt x="997744" y="273844"/>
                    <a:pt x="996791" y="271939"/>
                  </a:cubicBezTo>
                  <a:cubicBezTo>
                    <a:pt x="999649" y="268129"/>
                    <a:pt x="1001554" y="262414"/>
                    <a:pt x="1004411" y="257651"/>
                  </a:cubicBezTo>
                  <a:close/>
                  <a:moveTo>
                    <a:pt x="991076" y="283369"/>
                  </a:moveTo>
                  <a:cubicBezTo>
                    <a:pt x="992981" y="280511"/>
                    <a:pt x="994886" y="276701"/>
                    <a:pt x="995839" y="273844"/>
                  </a:cubicBezTo>
                  <a:cubicBezTo>
                    <a:pt x="996791" y="277654"/>
                    <a:pt x="997744" y="283369"/>
                    <a:pt x="999649" y="291941"/>
                  </a:cubicBezTo>
                  <a:cubicBezTo>
                    <a:pt x="998696" y="303371"/>
                    <a:pt x="996791" y="314801"/>
                    <a:pt x="995839" y="326231"/>
                  </a:cubicBezTo>
                  <a:cubicBezTo>
                    <a:pt x="994886" y="328136"/>
                    <a:pt x="994886" y="329089"/>
                    <a:pt x="993934" y="330994"/>
                  </a:cubicBezTo>
                  <a:cubicBezTo>
                    <a:pt x="992981" y="324326"/>
                    <a:pt x="992981" y="320516"/>
                    <a:pt x="992981" y="320516"/>
                  </a:cubicBezTo>
                  <a:cubicBezTo>
                    <a:pt x="992981" y="320516"/>
                    <a:pt x="992029" y="327184"/>
                    <a:pt x="991076" y="338614"/>
                  </a:cubicBezTo>
                  <a:cubicBezTo>
                    <a:pt x="991076" y="339566"/>
                    <a:pt x="990124" y="340519"/>
                    <a:pt x="990124" y="341471"/>
                  </a:cubicBezTo>
                  <a:cubicBezTo>
                    <a:pt x="987266" y="349091"/>
                    <a:pt x="984409" y="356711"/>
                    <a:pt x="981551" y="365284"/>
                  </a:cubicBezTo>
                  <a:cubicBezTo>
                    <a:pt x="981551" y="364331"/>
                    <a:pt x="981551" y="363379"/>
                    <a:pt x="980599" y="363379"/>
                  </a:cubicBezTo>
                  <a:cubicBezTo>
                    <a:pt x="979646" y="351949"/>
                    <a:pt x="978694" y="341471"/>
                    <a:pt x="977741" y="331946"/>
                  </a:cubicBezTo>
                  <a:cubicBezTo>
                    <a:pt x="976789" y="325279"/>
                    <a:pt x="976789" y="318611"/>
                    <a:pt x="975836" y="311944"/>
                  </a:cubicBezTo>
                  <a:cubicBezTo>
                    <a:pt x="980599" y="301466"/>
                    <a:pt x="986314" y="291941"/>
                    <a:pt x="991076" y="283369"/>
                  </a:cubicBezTo>
                  <a:close/>
                  <a:moveTo>
                    <a:pt x="960596" y="298609"/>
                  </a:moveTo>
                  <a:cubicBezTo>
                    <a:pt x="963454" y="291941"/>
                    <a:pt x="965359" y="286226"/>
                    <a:pt x="968216" y="280511"/>
                  </a:cubicBezTo>
                  <a:cubicBezTo>
                    <a:pt x="968216" y="284321"/>
                    <a:pt x="967264" y="289084"/>
                    <a:pt x="967264" y="294799"/>
                  </a:cubicBezTo>
                  <a:cubicBezTo>
                    <a:pt x="965359" y="297656"/>
                    <a:pt x="963454" y="301466"/>
                    <a:pt x="961549" y="304324"/>
                  </a:cubicBezTo>
                  <a:cubicBezTo>
                    <a:pt x="961549" y="304324"/>
                    <a:pt x="961549" y="304324"/>
                    <a:pt x="961549" y="303371"/>
                  </a:cubicBezTo>
                  <a:cubicBezTo>
                    <a:pt x="961549" y="302419"/>
                    <a:pt x="960596" y="302419"/>
                    <a:pt x="960596" y="301466"/>
                  </a:cubicBezTo>
                  <a:cubicBezTo>
                    <a:pt x="960596" y="299561"/>
                    <a:pt x="960596" y="299561"/>
                    <a:pt x="960596" y="298609"/>
                  </a:cubicBezTo>
                  <a:close/>
                  <a:moveTo>
                    <a:pt x="939641" y="258604"/>
                  </a:moveTo>
                  <a:cubicBezTo>
                    <a:pt x="939641" y="258604"/>
                    <a:pt x="939641" y="258604"/>
                    <a:pt x="939641" y="258604"/>
                  </a:cubicBezTo>
                  <a:cubicBezTo>
                    <a:pt x="941546" y="253841"/>
                    <a:pt x="942499" y="250031"/>
                    <a:pt x="943451" y="246221"/>
                  </a:cubicBezTo>
                  <a:cubicBezTo>
                    <a:pt x="943451" y="248126"/>
                    <a:pt x="943451" y="250031"/>
                    <a:pt x="943451" y="251936"/>
                  </a:cubicBezTo>
                  <a:cubicBezTo>
                    <a:pt x="942499" y="253841"/>
                    <a:pt x="941546" y="256699"/>
                    <a:pt x="939641" y="258604"/>
                  </a:cubicBezTo>
                  <a:lnTo>
                    <a:pt x="939641" y="258604"/>
                  </a:lnTo>
                  <a:close/>
                  <a:moveTo>
                    <a:pt x="944404" y="280511"/>
                  </a:moveTo>
                  <a:lnTo>
                    <a:pt x="943451" y="273844"/>
                  </a:lnTo>
                  <a:cubicBezTo>
                    <a:pt x="943451" y="272891"/>
                    <a:pt x="944404" y="271939"/>
                    <a:pt x="944404" y="270986"/>
                  </a:cubicBezTo>
                  <a:cubicBezTo>
                    <a:pt x="944404" y="270986"/>
                    <a:pt x="944404" y="271939"/>
                    <a:pt x="944404" y="271939"/>
                  </a:cubicBezTo>
                  <a:cubicBezTo>
                    <a:pt x="944404" y="272891"/>
                    <a:pt x="944404" y="274796"/>
                    <a:pt x="944404" y="275749"/>
                  </a:cubicBezTo>
                  <a:cubicBezTo>
                    <a:pt x="945356" y="277654"/>
                    <a:pt x="945356" y="279559"/>
                    <a:pt x="944404" y="280511"/>
                  </a:cubicBezTo>
                  <a:close/>
                  <a:moveTo>
                    <a:pt x="944404" y="270986"/>
                  </a:moveTo>
                  <a:cubicBezTo>
                    <a:pt x="944404" y="270986"/>
                    <a:pt x="944404" y="270986"/>
                    <a:pt x="944404" y="270986"/>
                  </a:cubicBezTo>
                  <a:cubicBezTo>
                    <a:pt x="945356" y="270986"/>
                    <a:pt x="945356" y="270986"/>
                    <a:pt x="944404" y="270986"/>
                  </a:cubicBezTo>
                  <a:cubicBezTo>
                    <a:pt x="945356" y="270986"/>
                    <a:pt x="944404" y="270986"/>
                    <a:pt x="944404" y="270986"/>
                  </a:cubicBezTo>
                  <a:close/>
                  <a:moveTo>
                    <a:pt x="933926" y="227171"/>
                  </a:moveTo>
                  <a:cubicBezTo>
                    <a:pt x="946309" y="185261"/>
                    <a:pt x="954881" y="153829"/>
                    <a:pt x="958691" y="138589"/>
                  </a:cubicBezTo>
                  <a:cubicBezTo>
                    <a:pt x="958691" y="141446"/>
                    <a:pt x="958691" y="143351"/>
                    <a:pt x="958691" y="146209"/>
                  </a:cubicBezTo>
                  <a:cubicBezTo>
                    <a:pt x="957739" y="159544"/>
                    <a:pt x="956786" y="179546"/>
                    <a:pt x="953929" y="203359"/>
                  </a:cubicBezTo>
                  <a:cubicBezTo>
                    <a:pt x="952976" y="215741"/>
                    <a:pt x="951071" y="228124"/>
                    <a:pt x="950119" y="242411"/>
                  </a:cubicBezTo>
                  <a:cubicBezTo>
                    <a:pt x="949166" y="243364"/>
                    <a:pt x="948214" y="245269"/>
                    <a:pt x="948214" y="246221"/>
                  </a:cubicBezTo>
                  <a:cubicBezTo>
                    <a:pt x="947261" y="244316"/>
                    <a:pt x="947261" y="241459"/>
                    <a:pt x="947261" y="240506"/>
                  </a:cubicBezTo>
                  <a:cubicBezTo>
                    <a:pt x="948214" y="235744"/>
                    <a:pt x="949166" y="233839"/>
                    <a:pt x="949166" y="233839"/>
                  </a:cubicBezTo>
                  <a:cubicBezTo>
                    <a:pt x="949166" y="233839"/>
                    <a:pt x="948214" y="235744"/>
                    <a:pt x="946309" y="238601"/>
                  </a:cubicBezTo>
                  <a:cubicBezTo>
                    <a:pt x="945356" y="232886"/>
                    <a:pt x="944404" y="230029"/>
                    <a:pt x="944404" y="230029"/>
                  </a:cubicBezTo>
                  <a:cubicBezTo>
                    <a:pt x="944404" y="230029"/>
                    <a:pt x="944404" y="233839"/>
                    <a:pt x="944404" y="241459"/>
                  </a:cubicBezTo>
                  <a:cubicBezTo>
                    <a:pt x="943451" y="244316"/>
                    <a:pt x="941546" y="248126"/>
                    <a:pt x="939641" y="251936"/>
                  </a:cubicBezTo>
                  <a:lnTo>
                    <a:pt x="938689" y="248126"/>
                  </a:lnTo>
                  <a:lnTo>
                    <a:pt x="936784" y="241459"/>
                  </a:lnTo>
                  <a:cubicBezTo>
                    <a:pt x="941546" y="226219"/>
                    <a:pt x="943451" y="217646"/>
                    <a:pt x="943451" y="217646"/>
                  </a:cubicBezTo>
                  <a:cubicBezTo>
                    <a:pt x="943451" y="217646"/>
                    <a:pt x="940594" y="224314"/>
                    <a:pt x="934879" y="235744"/>
                  </a:cubicBezTo>
                  <a:lnTo>
                    <a:pt x="932974" y="230029"/>
                  </a:lnTo>
                  <a:cubicBezTo>
                    <a:pt x="932974" y="230029"/>
                    <a:pt x="932974" y="228124"/>
                    <a:pt x="933926" y="227171"/>
                  </a:cubicBezTo>
                  <a:close/>
                  <a:moveTo>
                    <a:pt x="921544" y="452914"/>
                  </a:moveTo>
                  <a:cubicBezTo>
                    <a:pt x="921544" y="452914"/>
                    <a:pt x="920591" y="451961"/>
                    <a:pt x="920591" y="451961"/>
                  </a:cubicBezTo>
                  <a:cubicBezTo>
                    <a:pt x="920591" y="447199"/>
                    <a:pt x="920591" y="443389"/>
                    <a:pt x="919639" y="438626"/>
                  </a:cubicBezTo>
                  <a:cubicBezTo>
                    <a:pt x="920591" y="443389"/>
                    <a:pt x="921544" y="448151"/>
                    <a:pt x="921544" y="452914"/>
                  </a:cubicBezTo>
                  <a:close/>
                  <a:moveTo>
                    <a:pt x="912019" y="210979"/>
                  </a:moveTo>
                  <a:lnTo>
                    <a:pt x="915829" y="227171"/>
                  </a:lnTo>
                  <a:cubicBezTo>
                    <a:pt x="915829" y="228124"/>
                    <a:pt x="915829" y="229076"/>
                    <a:pt x="914876" y="230029"/>
                  </a:cubicBezTo>
                  <a:cubicBezTo>
                    <a:pt x="913924" y="231934"/>
                    <a:pt x="913924" y="234791"/>
                    <a:pt x="912971" y="236696"/>
                  </a:cubicBezTo>
                  <a:cubicBezTo>
                    <a:pt x="912971" y="235744"/>
                    <a:pt x="912019" y="233839"/>
                    <a:pt x="912019" y="232886"/>
                  </a:cubicBezTo>
                  <a:cubicBezTo>
                    <a:pt x="912019" y="231934"/>
                    <a:pt x="912019" y="230029"/>
                    <a:pt x="912019" y="228124"/>
                  </a:cubicBezTo>
                  <a:cubicBezTo>
                    <a:pt x="912019" y="222409"/>
                    <a:pt x="911066" y="216694"/>
                    <a:pt x="911066" y="210979"/>
                  </a:cubicBezTo>
                  <a:cubicBezTo>
                    <a:pt x="911066" y="209074"/>
                    <a:pt x="911066" y="206216"/>
                    <a:pt x="911066" y="204311"/>
                  </a:cubicBezTo>
                  <a:lnTo>
                    <a:pt x="912019" y="210979"/>
                  </a:lnTo>
                  <a:close/>
                  <a:moveTo>
                    <a:pt x="833914" y="333851"/>
                  </a:moveTo>
                  <a:cubicBezTo>
                    <a:pt x="833914" y="332899"/>
                    <a:pt x="833914" y="332899"/>
                    <a:pt x="834866" y="331946"/>
                  </a:cubicBezTo>
                  <a:cubicBezTo>
                    <a:pt x="834866" y="333851"/>
                    <a:pt x="834866" y="335756"/>
                    <a:pt x="834866" y="337661"/>
                  </a:cubicBezTo>
                  <a:cubicBezTo>
                    <a:pt x="834866" y="336709"/>
                    <a:pt x="833914" y="334804"/>
                    <a:pt x="833914" y="333851"/>
                  </a:cubicBezTo>
                  <a:close/>
                  <a:moveTo>
                    <a:pt x="847249" y="304324"/>
                  </a:moveTo>
                  <a:cubicBezTo>
                    <a:pt x="847249" y="303371"/>
                    <a:pt x="847249" y="302419"/>
                    <a:pt x="846296" y="301466"/>
                  </a:cubicBezTo>
                  <a:cubicBezTo>
                    <a:pt x="846296" y="300514"/>
                    <a:pt x="846296" y="300514"/>
                    <a:pt x="846296" y="299561"/>
                  </a:cubicBezTo>
                  <a:cubicBezTo>
                    <a:pt x="848201" y="294799"/>
                    <a:pt x="849154" y="290989"/>
                    <a:pt x="851059" y="286226"/>
                  </a:cubicBezTo>
                  <a:cubicBezTo>
                    <a:pt x="850106" y="292894"/>
                    <a:pt x="848201" y="298609"/>
                    <a:pt x="847249" y="304324"/>
                  </a:cubicBezTo>
                  <a:close/>
                  <a:moveTo>
                    <a:pt x="880586" y="300514"/>
                  </a:moveTo>
                  <a:cubicBezTo>
                    <a:pt x="878681" y="306229"/>
                    <a:pt x="877729" y="312896"/>
                    <a:pt x="876776" y="319564"/>
                  </a:cubicBezTo>
                  <a:cubicBezTo>
                    <a:pt x="874871" y="326231"/>
                    <a:pt x="873919" y="334804"/>
                    <a:pt x="872966" y="343376"/>
                  </a:cubicBezTo>
                  <a:cubicBezTo>
                    <a:pt x="872014" y="346234"/>
                    <a:pt x="870109" y="348139"/>
                    <a:pt x="869156" y="350996"/>
                  </a:cubicBezTo>
                  <a:cubicBezTo>
                    <a:pt x="869156" y="350996"/>
                    <a:pt x="868204" y="350044"/>
                    <a:pt x="868204" y="349091"/>
                  </a:cubicBezTo>
                  <a:cubicBezTo>
                    <a:pt x="868204" y="349091"/>
                    <a:pt x="868204" y="348139"/>
                    <a:pt x="867251" y="348139"/>
                  </a:cubicBezTo>
                  <a:cubicBezTo>
                    <a:pt x="867251" y="344329"/>
                    <a:pt x="867251" y="339566"/>
                    <a:pt x="867251" y="335756"/>
                  </a:cubicBezTo>
                  <a:cubicBezTo>
                    <a:pt x="867251" y="323374"/>
                    <a:pt x="867251" y="311944"/>
                    <a:pt x="866299" y="301466"/>
                  </a:cubicBezTo>
                  <a:cubicBezTo>
                    <a:pt x="866299" y="290989"/>
                    <a:pt x="864394" y="281464"/>
                    <a:pt x="863441" y="272891"/>
                  </a:cubicBezTo>
                  <a:cubicBezTo>
                    <a:pt x="862489" y="267176"/>
                    <a:pt x="862489" y="262414"/>
                    <a:pt x="861536" y="257651"/>
                  </a:cubicBezTo>
                  <a:cubicBezTo>
                    <a:pt x="861536" y="256699"/>
                    <a:pt x="861536" y="256699"/>
                    <a:pt x="862489" y="255746"/>
                  </a:cubicBezTo>
                  <a:cubicBezTo>
                    <a:pt x="862489" y="255746"/>
                    <a:pt x="862489" y="255746"/>
                    <a:pt x="862489" y="255746"/>
                  </a:cubicBezTo>
                  <a:cubicBezTo>
                    <a:pt x="867251" y="265271"/>
                    <a:pt x="871061" y="274796"/>
                    <a:pt x="876776" y="286226"/>
                  </a:cubicBezTo>
                  <a:cubicBezTo>
                    <a:pt x="878681" y="290036"/>
                    <a:pt x="880586" y="293846"/>
                    <a:pt x="881539" y="296704"/>
                  </a:cubicBezTo>
                  <a:cubicBezTo>
                    <a:pt x="881539" y="298609"/>
                    <a:pt x="881539" y="299561"/>
                    <a:pt x="880586" y="300514"/>
                  </a:cubicBezTo>
                  <a:close/>
                  <a:moveTo>
                    <a:pt x="885349" y="318611"/>
                  </a:moveTo>
                  <a:cubicBezTo>
                    <a:pt x="885349" y="318611"/>
                    <a:pt x="885349" y="319564"/>
                    <a:pt x="884396" y="319564"/>
                  </a:cubicBezTo>
                  <a:cubicBezTo>
                    <a:pt x="884396" y="319564"/>
                    <a:pt x="884396" y="320516"/>
                    <a:pt x="883444" y="320516"/>
                  </a:cubicBezTo>
                  <a:cubicBezTo>
                    <a:pt x="883444" y="313849"/>
                    <a:pt x="883444" y="308134"/>
                    <a:pt x="884396" y="303371"/>
                  </a:cubicBezTo>
                  <a:cubicBezTo>
                    <a:pt x="885349" y="305276"/>
                    <a:pt x="886301" y="308134"/>
                    <a:pt x="887254" y="310039"/>
                  </a:cubicBezTo>
                  <a:cubicBezTo>
                    <a:pt x="887254" y="312896"/>
                    <a:pt x="886301" y="315754"/>
                    <a:pt x="885349" y="318611"/>
                  </a:cubicBezTo>
                  <a:close/>
                  <a:moveTo>
                    <a:pt x="900589" y="246221"/>
                  </a:moveTo>
                  <a:cubicBezTo>
                    <a:pt x="900589" y="247174"/>
                    <a:pt x="899636" y="247174"/>
                    <a:pt x="900589" y="246221"/>
                  </a:cubicBezTo>
                  <a:cubicBezTo>
                    <a:pt x="899636" y="239554"/>
                    <a:pt x="898684" y="234791"/>
                    <a:pt x="898684" y="234791"/>
                  </a:cubicBezTo>
                  <a:cubicBezTo>
                    <a:pt x="898684" y="234791"/>
                    <a:pt x="898684" y="241459"/>
                    <a:pt x="897731" y="252889"/>
                  </a:cubicBezTo>
                  <a:cubicBezTo>
                    <a:pt x="897731" y="252889"/>
                    <a:pt x="897731" y="252889"/>
                    <a:pt x="897731" y="253841"/>
                  </a:cubicBezTo>
                  <a:cubicBezTo>
                    <a:pt x="895826" y="251936"/>
                    <a:pt x="894874" y="250031"/>
                    <a:pt x="894874" y="250031"/>
                  </a:cubicBezTo>
                  <a:cubicBezTo>
                    <a:pt x="894874" y="250031"/>
                    <a:pt x="895826" y="251936"/>
                    <a:pt x="897731" y="254794"/>
                  </a:cubicBezTo>
                  <a:cubicBezTo>
                    <a:pt x="897731" y="255746"/>
                    <a:pt x="897731" y="256699"/>
                    <a:pt x="897731" y="257651"/>
                  </a:cubicBezTo>
                  <a:cubicBezTo>
                    <a:pt x="897731" y="259556"/>
                    <a:pt x="897731" y="262414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5271"/>
                    <a:pt x="896779" y="265271"/>
                  </a:cubicBezTo>
                  <a:cubicBezTo>
                    <a:pt x="896779" y="267176"/>
                    <a:pt x="896779" y="269081"/>
                    <a:pt x="896779" y="270986"/>
                  </a:cubicBezTo>
                  <a:cubicBezTo>
                    <a:pt x="896779" y="271939"/>
                    <a:pt x="896779" y="271939"/>
                    <a:pt x="896779" y="272891"/>
                  </a:cubicBezTo>
                  <a:cubicBezTo>
                    <a:pt x="896779" y="276701"/>
                    <a:pt x="895826" y="280511"/>
                    <a:pt x="895826" y="285274"/>
                  </a:cubicBezTo>
                  <a:cubicBezTo>
                    <a:pt x="895826" y="286226"/>
                    <a:pt x="895826" y="286226"/>
                    <a:pt x="895826" y="287179"/>
                  </a:cubicBezTo>
                  <a:cubicBezTo>
                    <a:pt x="893921" y="284321"/>
                    <a:pt x="892969" y="281464"/>
                    <a:pt x="891064" y="279559"/>
                  </a:cubicBezTo>
                  <a:cubicBezTo>
                    <a:pt x="885349" y="269081"/>
                    <a:pt x="879634" y="259556"/>
                    <a:pt x="873919" y="250984"/>
                  </a:cubicBezTo>
                  <a:cubicBezTo>
                    <a:pt x="872014" y="248126"/>
                    <a:pt x="871061" y="245269"/>
                    <a:pt x="869156" y="243364"/>
                  </a:cubicBezTo>
                  <a:cubicBezTo>
                    <a:pt x="869156" y="243364"/>
                    <a:pt x="869156" y="243364"/>
                    <a:pt x="869156" y="242411"/>
                  </a:cubicBezTo>
                  <a:cubicBezTo>
                    <a:pt x="872966" y="232886"/>
                    <a:pt x="875824" y="223361"/>
                    <a:pt x="878681" y="215741"/>
                  </a:cubicBezTo>
                  <a:cubicBezTo>
                    <a:pt x="881539" y="210979"/>
                    <a:pt x="884396" y="205264"/>
                    <a:pt x="887254" y="200501"/>
                  </a:cubicBezTo>
                  <a:lnTo>
                    <a:pt x="895826" y="223361"/>
                  </a:lnTo>
                  <a:lnTo>
                    <a:pt x="901541" y="240506"/>
                  </a:lnTo>
                  <a:cubicBezTo>
                    <a:pt x="900589" y="242411"/>
                    <a:pt x="900589" y="244316"/>
                    <a:pt x="900589" y="246221"/>
                  </a:cubicBezTo>
                  <a:close/>
                  <a:moveTo>
                    <a:pt x="891064" y="190976"/>
                  </a:moveTo>
                  <a:cubicBezTo>
                    <a:pt x="892016" y="190024"/>
                    <a:pt x="892969" y="188119"/>
                    <a:pt x="892969" y="187166"/>
                  </a:cubicBezTo>
                  <a:cubicBezTo>
                    <a:pt x="892969" y="189071"/>
                    <a:pt x="894874" y="194786"/>
                    <a:pt x="896779" y="202406"/>
                  </a:cubicBezTo>
                  <a:cubicBezTo>
                    <a:pt x="895826" y="199549"/>
                    <a:pt x="893921" y="195739"/>
                    <a:pt x="891064" y="190976"/>
                  </a:cubicBezTo>
                  <a:close/>
                  <a:moveTo>
                    <a:pt x="904399" y="181451"/>
                  </a:moveTo>
                  <a:cubicBezTo>
                    <a:pt x="904399" y="182404"/>
                    <a:pt x="904399" y="182404"/>
                    <a:pt x="904399" y="183356"/>
                  </a:cubicBezTo>
                  <a:cubicBezTo>
                    <a:pt x="904399" y="190976"/>
                    <a:pt x="903446" y="200501"/>
                    <a:pt x="903446" y="210979"/>
                  </a:cubicBezTo>
                  <a:cubicBezTo>
                    <a:pt x="903446" y="210979"/>
                    <a:pt x="903446" y="210026"/>
                    <a:pt x="903446" y="210026"/>
                  </a:cubicBezTo>
                  <a:cubicBezTo>
                    <a:pt x="898684" y="197644"/>
                    <a:pt x="894874" y="190024"/>
                    <a:pt x="894874" y="188119"/>
                  </a:cubicBezTo>
                  <a:cubicBezTo>
                    <a:pt x="897731" y="183356"/>
                    <a:pt x="900589" y="178594"/>
                    <a:pt x="903446" y="173831"/>
                  </a:cubicBezTo>
                  <a:lnTo>
                    <a:pt x="904399" y="181451"/>
                  </a:lnTo>
                  <a:close/>
                  <a:moveTo>
                    <a:pt x="888206" y="137636"/>
                  </a:moveTo>
                  <a:cubicBezTo>
                    <a:pt x="889159" y="135731"/>
                    <a:pt x="890111" y="134779"/>
                    <a:pt x="890111" y="132874"/>
                  </a:cubicBezTo>
                  <a:lnTo>
                    <a:pt x="898684" y="161449"/>
                  </a:lnTo>
                  <a:cubicBezTo>
                    <a:pt x="896779" y="163354"/>
                    <a:pt x="894874" y="166211"/>
                    <a:pt x="893921" y="168116"/>
                  </a:cubicBezTo>
                  <a:cubicBezTo>
                    <a:pt x="891064" y="171926"/>
                    <a:pt x="888206" y="175736"/>
                    <a:pt x="885349" y="180499"/>
                  </a:cubicBezTo>
                  <a:cubicBezTo>
                    <a:pt x="881539" y="174784"/>
                    <a:pt x="878681" y="169069"/>
                    <a:pt x="874871" y="163354"/>
                  </a:cubicBezTo>
                  <a:cubicBezTo>
                    <a:pt x="879634" y="154781"/>
                    <a:pt x="883444" y="146209"/>
                    <a:pt x="888206" y="137636"/>
                  </a:cubicBezTo>
                  <a:close/>
                  <a:moveTo>
                    <a:pt x="872966" y="169069"/>
                  </a:moveTo>
                  <a:lnTo>
                    <a:pt x="881539" y="188119"/>
                  </a:lnTo>
                  <a:cubicBezTo>
                    <a:pt x="880586" y="189071"/>
                    <a:pt x="879634" y="190976"/>
                    <a:pt x="878681" y="191929"/>
                  </a:cubicBezTo>
                  <a:cubicBezTo>
                    <a:pt x="871061" y="202406"/>
                    <a:pt x="864394" y="213836"/>
                    <a:pt x="856774" y="226219"/>
                  </a:cubicBezTo>
                  <a:cubicBezTo>
                    <a:pt x="854869" y="223361"/>
                    <a:pt x="852964" y="220504"/>
                    <a:pt x="851059" y="217646"/>
                  </a:cubicBezTo>
                  <a:cubicBezTo>
                    <a:pt x="858679" y="199549"/>
                    <a:pt x="865346" y="183356"/>
                    <a:pt x="872966" y="169069"/>
                  </a:cubicBezTo>
                  <a:close/>
                  <a:moveTo>
                    <a:pt x="847249" y="225266"/>
                  </a:moveTo>
                  <a:cubicBezTo>
                    <a:pt x="847249" y="224314"/>
                    <a:pt x="848201" y="223361"/>
                    <a:pt x="848201" y="223361"/>
                  </a:cubicBezTo>
                  <a:cubicBezTo>
                    <a:pt x="849154" y="226219"/>
                    <a:pt x="851059" y="229076"/>
                    <a:pt x="852011" y="232886"/>
                  </a:cubicBezTo>
                  <a:cubicBezTo>
                    <a:pt x="850106" y="236696"/>
                    <a:pt x="848201" y="239554"/>
                    <a:pt x="845344" y="243364"/>
                  </a:cubicBezTo>
                  <a:cubicBezTo>
                    <a:pt x="842486" y="248126"/>
                    <a:pt x="839629" y="252889"/>
                    <a:pt x="837724" y="256699"/>
                  </a:cubicBezTo>
                  <a:cubicBezTo>
                    <a:pt x="837724" y="254794"/>
                    <a:pt x="836771" y="252889"/>
                    <a:pt x="836771" y="250984"/>
                  </a:cubicBezTo>
                  <a:cubicBezTo>
                    <a:pt x="839629" y="242411"/>
                    <a:pt x="843439" y="233839"/>
                    <a:pt x="847249" y="225266"/>
                  </a:cubicBezTo>
                  <a:close/>
                  <a:moveTo>
                    <a:pt x="835819" y="195739"/>
                  </a:moveTo>
                  <a:cubicBezTo>
                    <a:pt x="835819" y="194786"/>
                    <a:pt x="835819" y="194786"/>
                    <a:pt x="835819" y="195739"/>
                  </a:cubicBezTo>
                  <a:cubicBezTo>
                    <a:pt x="836771" y="196691"/>
                    <a:pt x="838676" y="200501"/>
                    <a:pt x="840581" y="206216"/>
                  </a:cubicBezTo>
                  <a:cubicBezTo>
                    <a:pt x="838676" y="210979"/>
                    <a:pt x="835819" y="214789"/>
                    <a:pt x="833914" y="219551"/>
                  </a:cubicBezTo>
                  <a:cubicBezTo>
                    <a:pt x="833914" y="220504"/>
                    <a:pt x="832961" y="220504"/>
                    <a:pt x="832961" y="221456"/>
                  </a:cubicBezTo>
                  <a:cubicBezTo>
                    <a:pt x="833914" y="211931"/>
                    <a:pt x="834866" y="203359"/>
                    <a:pt x="835819" y="195739"/>
                  </a:cubicBezTo>
                  <a:close/>
                  <a:moveTo>
                    <a:pt x="826294" y="274796"/>
                  </a:moveTo>
                  <a:cubicBezTo>
                    <a:pt x="827246" y="273844"/>
                    <a:pt x="827246" y="271939"/>
                    <a:pt x="828199" y="270986"/>
                  </a:cubicBezTo>
                  <a:cubicBezTo>
                    <a:pt x="828199" y="271939"/>
                    <a:pt x="828199" y="272891"/>
                    <a:pt x="828199" y="272891"/>
                  </a:cubicBezTo>
                  <a:cubicBezTo>
                    <a:pt x="827246" y="273844"/>
                    <a:pt x="826294" y="275749"/>
                    <a:pt x="826294" y="276701"/>
                  </a:cubicBezTo>
                  <a:cubicBezTo>
                    <a:pt x="826294" y="275749"/>
                    <a:pt x="826294" y="274796"/>
                    <a:pt x="826294" y="274796"/>
                  </a:cubicBezTo>
                  <a:close/>
                  <a:moveTo>
                    <a:pt x="812006" y="448151"/>
                  </a:move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lose/>
                  <a:moveTo>
                    <a:pt x="785336" y="330041"/>
                  </a:moveTo>
                  <a:cubicBezTo>
                    <a:pt x="784384" y="329089"/>
                    <a:pt x="783431" y="327184"/>
                    <a:pt x="782479" y="325279"/>
                  </a:cubicBezTo>
                  <a:cubicBezTo>
                    <a:pt x="782479" y="321469"/>
                    <a:pt x="782479" y="318611"/>
                    <a:pt x="782479" y="315754"/>
                  </a:cubicBezTo>
                  <a:cubicBezTo>
                    <a:pt x="783431" y="319564"/>
                    <a:pt x="785336" y="322421"/>
                    <a:pt x="786289" y="326231"/>
                  </a:cubicBezTo>
                  <a:cubicBezTo>
                    <a:pt x="786289" y="328136"/>
                    <a:pt x="785336" y="329089"/>
                    <a:pt x="785336" y="330041"/>
                  </a:cubicBezTo>
                  <a:close/>
                  <a:moveTo>
                    <a:pt x="797719" y="271939"/>
                  </a:moveTo>
                  <a:cubicBezTo>
                    <a:pt x="799624" y="276701"/>
                    <a:pt x="801529" y="281464"/>
                    <a:pt x="803434" y="286226"/>
                  </a:cubicBezTo>
                  <a:cubicBezTo>
                    <a:pt x="803434" y="287179"/>
                    <a:pt x="802481" y="288131"/>
                    <a:pt x="802481" y="288131"/>
                  </a:cubicBezTo>
                  <a:cubicBezTo>
                    <a:pt x="799624" y="295751"/>
                    <a:pt x="796766" y="302419"/>
                    <a:pt x="792956" y="310039"/>
                  </a:cubicBezTo>
                  <a:cubicBezTo>
                    <a:pt x="792956" y="310039"/>
                    <a:pt x="792956" y="310039"/>
                    <a:pt x="792956" y="309086"/>
                  </a:cubicBezTo>
                  <a:cubicBezTo>
                    <a:pt x="791051" y="305276"/>
                    <a:pt x="789146" y="300514"/>
                    <a:pt x="787241" y="296704"/>
                  </a:cubicBezTo>
                  <a:cubicBezTo>
                    <a:pt x="790099" y="285274"/>
                    <a:pt x="792956" y="274796"/>
                    <a:pt x="795814" y="266224"/>
                  </a:cubicBezTo>
                  <a:cubicBezTo>
                    <a:pt x="796766" y="269081"/>
                    <a:pt x="796766" y="270034"/>
                    <a:pt x="797719" y="271939"/>
                  </a:cubicBezTo>
                  <a:close/>
                  <a:moveTo>
                    <a:pt x="790099" y="253841"/>
                  </a:moveTo>
                  <a:cubicBezTo>
                    <a:pt x="791051" y="255746"/>
                    <a:pt x="792004" y="258604"/>
                    <a:pt x="793909" y="261461"/>
                  </a:cubicBezTo>
                  <a:cubicBezTo>
                    <a:pt x="793909" y="261461"/>
                    <a:pt x="793909" y="261461"/>
                    <a:pt x="793909" y="262414"/>
                  </a:cubicBezTo>
                  <a:cubicBezTo>
                    <a:pt x="791051" y="269081"/>
                    <a:pt x="788194" y="276701"/>
                    <a:pt x="784384" y="286226"/>
                  </a:cubicBezTo>
                  <a:cubicBezTo>
                    <a:pt x="784384" y="282416"/>
                    <a:pt x="784384" y="277654"/>
                    <a:pt x="785336" y="273844"/>
                  </a:cubicBezTo>
                  <a:cubicBezTo>
                    <a:pt x="786289" y="267176"/>
                    <a:pt x="788194" y="260509"/>
                    <a:pt x="790099" y="253841"/>
                  </a:cubicBezTo>
                  <a:close/>
                  <a:moveTo>
                    <a:pt x="773906" y="236696"/>
                  </a:moveTo>
                  <a:cubicBezTo>
                    <a:pt x="774859" y="229076"/>
                    <a:pt x="775811" y="221456"/>
                    <a:pt x="776764" y="213836"/>
                  </a:cubicBezTo>
                  <a:cubicBezTo>
                    <a:pt x="778669" y="218599"/>
                    <a:pt x="781526" y="223361"/>
                    <a:pt x="783431" y="229076"/>
                  </a:cubicBezTo>
                  <a:cubicBezTo>
                    <a:pt x="782479" y="230981"/>
                    <a:pt x="781526" y="233839"/>
                    <a:pt x="780574" y="235744"/>
                  </a:cubicBezTo>
                  <a:cubicBezTo>
                    <a:pt x="778669" y="233839"/>
                    <a:pt x="777716" y="231934"/>
                    <a:pt x="777716" y="231934"/>
                  </a:cubicBezTo>
                  <a:cubicBezTo>
                    <a:pt x="777716" y="231934"/>
                    <a:pt x="778669" y="233839"/>
                    <a:pt x="780574" y="236696"/>
                  </a:cubicBezTo>
                  <a:cubicBezTo>
                    <a:pt x="778669" y="242411"/>
                    <a:pt x="775811" y="249079"/>
                    <a:pt x="773906" y="255746"/>
                  </a:cubicBezTo>
                  <a:cubicBezTo>
                    <a:pt x="773906" y="249079"/>
                    <a:pt x="773906" y="242411"/>
                    <a:pt x="773906" y="236696"/>
                  </a:cubicBezTo>
                  <a:close/>
                  <a:moveTo>
                    <a:pt x="724376" y="219551"/>
                  </a:moveTo>
                  <a:cubicBezTo>
                    <a:pt x="725329" y="212884"/>
                    <a:pt x="726281" y="207169"/>
                    <a:pt x="726281" y="203359"/>
                  </a:cubicBezTo>
                  <a:cubicBezTo>
                    <a:pt x="726281" y="210026"/>
                    <a:pt x="726281" y="218599"/>
                    <a:pt x="726281" y="229076"/>
                  </a:cubicBezTo>
                  <a:cubicBezTo>
                    <a:pt x="725329" y="226219"/>
                    <a:pt x="724376" y="224314"/>
                    <a:pt x="723424" y="223361"/>
                  </a:cubicBezTo>
                  <a:cubicBezTo>
                    <a:pt x="723424" y="222409"/>
                    <a:pt x="723424" y="220504"/>
                    <a:pt x="724376" y="219551"/>
                  </a:cubicBezTo>
                  <a:close/>
                  <a:moveTo>
                    <a:pt x="723424" y="224314"/>
                  </a:moveTo>
                  <a:cubicBezTo>
                    <a:pt x="723424" y="226219"/>
                    <a:pt x="724376" y="230029"/>
                    <a:pt x="724376" y="235744"/>
                  </a:cubicBezTo>
                  <a:cubicBezTo>
                    <a:pt x="725329" y="239554"/>
                    <a:pt x="725329" y="245269"/>
                    <a:pt x="726281" y="250984"/>
                  </a:cubicBezTo>
                  <a:cubicBezTo>
                    <a:pt x="726281" y="250984"/>
                    <a:pt x="726281" y="250984"/>
                    <a:pt x="726281" y="251936"/>
                  </a:cubicBezTo>
                  <a:cubicBezTo>
                    <a:pt x="726281" y="259556"/>
                    <a:pt x="726281" y="268129"/>
                    <a:pt x="727234" y="276701"/>
                  </a:cubicBezTo>
                  <a:cubicBezTo>
                    <a:pt x="727234" y="280511"/>
                    <a:pt x="727234" y="284321"/>
                    <a:pt x="727234" y="288131"/>
                  </a:cubicBezTo>
                  <a:cubicBezTo>
                    <a:pt x="726281" y="286226"/>
                    <a:pt x="726281" y="285274"/>
                    <a:pt x="725329" y="284321"/>
                  </a:cubicBezTo>
                  <a:cubicBezTo>
                    <a:pt x="722471" y="275749"/>
                    <a:pt x="720566" y="268129"/>
                    <a:pt x="717709" y="260509"/>
                  </a:cubicBezTo>
                  <a:cubicBezTo>
                    <a:pt x="719614" y="246221"/>
                    <a:pt x="721519" y="233839"/>
                    <a:pt x="723424" y="224314"/>
                  </a:cubicBezTo>
                  <a:close/>
                  <a:moveTo>
                    <a:pt x="710089" y="308134"/>
                  </a:moveTo>
                  <a:cubicBezTo>
                    <a:pt x="710089" y="311944"/>
                    <a:pt x="711041" y="315754"/>
                    <a:pt x="711041" y="320516"/>
                  </a:cubicBezTo>
                  <a:cubicBezTo>
                    <a:pt x="712946" y="336709"/>
                    <a:pt x="714851" y="354806"/>
                    <a:pt x="717709" y="373856"/>
                  </a:cubicBezTo>
                  <a:cubicBezTo>
                    <a:pt x="715804" y="378619"/>
                    <a:pt x="712946" y="384334"/>
                    <a:pt x="711041" y="389096"/>
                  </a:cubicBezTo>
                  <a:cubicBezTo>
                    <a:pt x="710089" y="387191"/>
                    <a:pt x="710089" y="385286"/>
                    <a:pt x="709136" y="383381"/>
                  </a:cubicBezTo>
                  <a:cubicBezTo>
                    <a:pt x="710089" y="379571"/>
                    <a:pt x="710089" y="375761"/>
                    <a:pt x="711041" y="372904"/>
                  </a:cubicBezTo>
                  <a:cubicBezTo>
                    <a:pt x="712946" y="359569"/>
                    <a:pt x="713899" y="352901"/>
                    <a:pt x="713899" y="352901"/>
                  </a:cubicBezTo>
                  <a:cubicBezTo>
                    <a:pt x="713899" y="352901"/>
                    <a:pt x="711994" y="360521"/>
                    <a:pt x="707231" y="372904"/>
                  </a:cubicBezTo>
                  <a:cubicBezTo>
                    <a:pt x="707231" y="373856"/>
                    <a:pt x="706279" y="374809"/>
                    <a:pt x="706279" y="374809"/>
                  </a:cubicBezTo>
                  <a:cubicBezTo>
                    <a:pt x="704374" y="369094"/>
                    <a:pt x="702469" y="363379"/>
                    <a:pt x="701516" y="357664"/>
                  </a:cubicBezTo>
                  <a:cubicBezTo>
                    <a:pt x="701516" y="357664"/>
                    <a:pt x="701516" y="357664"/>
                    <a:pt x="701516" y="357664"/>
                  </a:cubicBezTo>
                  <a:cubicBezTo>
                    <a:pt x="704374" y="339566"/>
                    <a:pt x="707231" y="323374"/>
                    <a:pt x="710089" y="308134"/>
                  </a:cubicBezTo>
                  <a:close/>
                  <a:moveTo>
                    <a:pt x="676751" y="253841"/>
                  </a:moveTo>
                  <a:cubicBezTo>
                    <a:pt x="676751" y="250984"/>
                    <a:pt x="676751" y="249079"/>
                    <a:pt x="676751" y="246221"/>
                  </a:cubicBezTo>
                  <a:cubicBezTo>
                    <a:pt x="677704" y="237649"/>
                    <a:pt x="678656" y="229076"/>
                    <a:pt x="679609" y="220504"/>
                  </a:cubicBezTo>
                  <a:cubicBezTo>
                    <a:pt x="680561" y="206216"/>
                    <a:pt x="681514" y="192881"/>
                    <a:pt x="682466" y="181451"/>
                  </a:cubicBezTo>
                  <a:cubicBezTo>
                    <a:pt x="682466" y="180499"/>
                    <a:pt x="682466" y="179546"/>
                    <a:pt x="682466" y="178594"/>
                  </a:cubicBezTo>
                  <a:cubicBezTo>
                    <a:pt x="687229" y="193834"/>
                    <a:pt x="691039" y="211931"/>
                    <a:pt x="696754" y="231934"/>
                  </a:cubicBezTo>
                  <a:cubicBezTo>
                    <a:pt x="699611" y="243364"/>
                    <a:pt x="702469" y="254794"/>
                    <a:pt x="705326" y="267176"/>
                  </a:cubicBezTo>
                  <a:cubicBezTo>
                    <a:pt x="704374" y="269081"/>
                    <a:pt x="704374" y="271939"/>
                    <a:pt x="703421" y="273844"/>
                  </a:cubicBezTo>
                  <a:cubicBezTo>
                    <a:pt x="700564" y="284321"/>
                    <a:pt x="697706" y="295751"/>
                    <a:pt x="694849" y="307181"/>
                  </a:cubicBezTo>
                  <a:cubicBezTo>
                    <a:pt x="693896" y="309086"/>
                    <a:pt x="693896" y="311944"/>
                    <a:pt x="692944" y="313849"/>
                  </a:cubicBezTo>
                  <a:cubicBezTo>
                    <a:pt x="691991" y="316706"/>
                    <a:pt x="691039" y="319564"/>
                    <a:pt x="690086" y="322421"/>
                  </a:cubicBezTo>
                  <a:cubicBezTo>
                    <a:pt x="684371" y="305276"/>
                    <a:pt x="679609" y="290036"/>
                    <a:pt x="673894" y="274796"/>
                  </a:cubicBezTo>
                  <a:cubicBezTo>
                    <a:pt x="675799" y="268129"/>
                    <a:pt x="676751" y="260509"/>
                    <a:pt x="676751" y="253841"/>
                  </a:cubicBezTo>
                  <a:close/>
                  <a:moveTo>
                    <a:pt x="668179" y="331946"/>
                  </a:moveTo>
                  <a:cubicBezTo>
                    <a:pt x="668179" y="330994"/>
                    <a:pt x="668179" y="330994"/>
                    <a:pt x="668179" y="330041"/>
                  </a:cubicBezTo>
                  <a:cubicBezTo>
                    <a:pt x="668179" y="331946"/>
                    <a:pt x="669131" y="332899"/>
                    <a:pt x="669131" y="334804"/>
                  </a:cubicBezTo>
                  <a:cubicBezTo>
                    <a:pt x="670084" y="338614"/>
                    <a:pt x="671036" y="342424"/>
                    <a:pt x="671989" y="346234"/>
                  </a:cubicBezTo>
                  <a:cubicBezTo>
                    <a:pt x="672941" y="350044"/>
                    <a:pt x="673894" y="354806"/>
                    <a:pt x="674846" y="359569"/>
                  </a:cubicBezTo>
                  <a:cubicBezTo>
                    <a:pt x="675799" y="363379"/>
                    <a:pt x="676751" y="367189"/>
                    <a:pt x="676751" y="370999"/>
                  </a:cubicBezTo>
                  <a:cubicBezTo>
                    <a:pt x="676751" y="371951"/>
                    <a:pt x="675799" y="372904"/>
                    <a:pt x="675799" y="373856"/>
                  </a:cubicBezTo>
                  <a:cubicBezTo>
                    <a:pt x="675799" y="374809"/>
                    <a:pt x="674846" y="375761"/>
                    <a:pt x="674846" y="377666"/>
                  </a:cubicBezTo>
                  <a:cubicBezTo>
                    <a:pt x="672941" y="374809"/>
                    <a:pt x="671989" y="370999"/>
                    <a:pt x="670084" y="368141"/>
                  </a:cubicBezTo>
                  <a:cubicBezTo>
                    <a:pt x="668179" y="364331"/>
                    <a:pt x="666274" y="361474"/>
                    <a:pt x="664369" y="358616"/>
                  </a:cubicBezTo>
                  <a:cubicBezTo>
                    <a:pt x="665321" y="349091"/>
                    <a:pt x="667226" y="340519"/>
                    <a:pt x="668179" y="331946"/>
                  </a:cubicBezTo>
                  <a:close/>
                  <a:moveTo>
                    <a:pt x="656749" y="266224"/>
                  </a:moveTo>
                  <a:cubicBezTo>
                    <a:pt x="656749" y="266224"/>
                    <a:pt x="656749" y="267176"/>
                    <a:pt x="656749" y="267176"/>
                  </a:cubicBezTo>
                  <a:cubicBezTo>
                    <a:pt x="656749" y="268129"/>
                    <a:pt x="656749" y="269081"/>
                    <a:pt x="656749" y="269081"/>
                  </a:cubicBezTo>
                  <a:cubicBezTo>
                    <a:pt x="656749" y="268129"/>
                    <a:pt x="656749" y="267176"/>
                    <a:pt x="656749" y="266224"/>
                  </a:cubicBezTo>
                  <a:close/>
                  <a:moveTo>
                    <a:pt x="608171" y="318611"/>
                  </a:moveTo>
                  <a:cubicBezTo>
                    <a:pt x="609124" y="305276"/>
                    <a:pt x="611029" y="291941"/>
                    <a:pt x="611981" y="279559"/>
                  </a:cubicBezTo>
                  <a:cubicBezTo>
                    <a:pt x="612934" y="282416"/>
                    <a:pt x="612934" y="285274"/>
                    <a:pt x="613886" y="288131"/>
                  </a:cubicBezTo>
                  <a:cubicBezTo>
                    <a:pt x="614839" y="301466"/>
                    <a:pt x="615791" y="314801"/>
                    <a:pt x="615791" y="327184"/>
                  </a:cubicBezTo>
                  <a:cubicBezTo>
                    <a:pt x="615791" y="329089"/>
                    <a:pt x="615791" y="330041"/>
                    <a:pt x="615791" y="331946"/>
                  </a:cubicBezTo>
                  <a:cubicBezTo>
                    <a:pt x="615791" y="333851"/>
                    <a:pt x="615791" y="335756"/>
                    <a:pt x="615791" y="337661"/>
                  </a:cubicBezTo>
                  <a:cubicBezTo>
                    <a:pt x="614839" y="336709"/>
                    <a:pt x="613886" y="334804"/>
                    <a:pt x="613886" y="333851"/>
                  </a:cubicBezTo>
                  <a:cubicBezTo>
                    <a:pt x="611981" y="330041"/>
                    <a:pt x="609124" y="325279"/>
                    <a:pt x="607219" y="321469"/>
                  </a:cubicBezTo>
                  <a:cubicBezTo>
                    <a:pt x="608171" y="320516"/>
                    <a:pt x="608171" y="319564"/>
                    <a:pt x="608171" y="318611"/>
                  </a:cubicBezTo>
                  <a:close/>
                  <a:moveTo>
                    <a:pt x="606266" y="341471"/>
                  </a:moveTo>
                  <a:cubicBezTo>
                    <a:pt x="609124" y="349091"/>
                    <a:pt x="612934" y="356711"/>
                    <a:pt x="615791" y="364331"/>
                  </a:cubicBezTo>
                  <a:cubicBezTo>
                    <a:pt x="615791" y="364331"/>
                    <a:pt x="615791" y="365284"/>
                    <a:pt x="615791" y="365284"/>
                  </a:cubicBezTo>
                  <a:cubicBezTo>
                    <a:pt x="614839" y="368141"/>
                    <a:pt x="612934" y="371951"/>
                    <a:pt x="611029" y="375761"/>
                  </a:cubicBezTo>
                  <a:cubicBezTo>
                    <a:pt x="610076" y="371951"/>
                    <a:pt x="609124" y="367189"/>
                    <a:pt x="608171" y="363379"/>
                  </a:cubicBezTo>
                  <a:cubicBezTo>
                    <a:pt x="607219" y="358616"/>
                    <a:pt x="606266" y="354806"/>
                    <a:pt x="605314" y="350996"/>
                  </a:cubicBezTo>
                  <a:cubicBezTo>
                    <a:pt x="605314" y="348139"/>
                    <a:pt x="605314" y="344329"/>
                    <a:pt x="606266" y="341471"/>
                  </a:cubicBezTo>
                  <a:close/>
                  <a:moveTo>
                    <a:pt x="606266" y="424339"/>
                  </a:moveTo>
                  <a:cubicBezTo>
                    <a:pt x="607219" y="427196"/>
                    <a:pt x="608171" y="430054"/>
                    <a:pt x="609124" y="433864"/>
                  </a:cubicBezTo>
                  <a:cubicBezTo>
                    <a:pt x="608171" y="434816"/>
                    <a:pt x="608171" y="435769"/>
                    <a:pt x="607219" y="436721"/>
                  </a:cubicBezTo>
                  <a:lnTo>
                    <a:pt x="601504" y="435769"/>
                  </a:lnTo>
                  <a:cubicBezTo>
                    <a:pt x="604361" y="432911"/>
                    <a:pt x="605314" y="428149"/>
                    <a:pt x="606266" y="424339"/>
                  </a:cubicBezTo>
                  <a:close/>
                  <a:moveTo>
                    <a:pt x="599599" y="401479"/>
                  </a:moveTo>
                  <a:cubicBezTo>
                    <a:pt x="599599" y="402431"/>
                    <a:pt x="599599" y="402431"/>
                    <a:pt x="599599" y="401479"/>
                  </a:cubicBezTo>
                  <a:cubicBezTo>
                    <a:pt x="599599" y="402431"/>
                    <a:pt x="599599" y="403384"/>
                    <a:pt x="599599" y="403384"/>
                  </a:cubicBezTo>
                  <a:cubicBezTo>
                    <a:pt x="599599" y="403384"/>
                    <a:pt x="599599" y="402431"/>
                    <a:pt x="599599" y="401479"/>
                  </a:cubicBezTo>
                  <a:close/>
                  <a:moveTo>
                    <a:pt x="587216" y="300514"/>
                  </a:moveTo>
                  <a:cubicBezTo>
                    <a:pt x="588169" y="303371"/>
                    <a:pt x="590074" y="307181"/>
                    <a:pt x="591979" y="310039"/>
                  </a:cubicBezTo>
                  <a:cubicBezTo>
                    <a:pt x="591979" y="311944"/>
                    <a:pt x="591026" y="314801"/>
                    <a:pt x="591026" y="316706"/>
                  </a:cubicBezTo>
                  <a:cubicBezTo>
                    <a:pt x="591026" y="316706"/>
                    <a:pt x="591026" y="316706"/>
                    <a:pt x="591026" y="316706"/>
                  </a:cubicBezTo>
                  <a:cubicBezTo>
                    <a:pt x="591026" y="317659"/>
                    <a:pt x="590074" y="318611"/>
                    <a:pt x="590074" y="319564"/>
                  </a:cubicBezTo>
                  <a:cubicBezTo>
                    <a:pt x="589121" y="316706"/>
                    <a:pt x="588169" y="313849"/>
                    <a:pt x="587216" y="311944"/>
                  </a:cubicBezTo>
                  <a:cubicBezTo>
                    <a:pt x="587216" y="308134"/>
                    <a:pt x="587216" y="303371"/>
                    <a:pt x="586264" y="299561"/>
                  </a:cubicBezTo>
                  <a:cubicBezTo>
                    <a:pt x="586264" y="299561"/>
                    <a:pt x="586264" y="299561"/>
                    <a:pt x="587216" y="300514"/>
                  </a:cubicBezTo>
                  <a:close/>
                  <a:moveTo>
                    <a:pt x="553879" y="257651"/>
                  </a:moveTo>
                  <a:cubicBezTo>
                    <a:pt x="554831" y="249079"/>
                    <a:pt x="554831" y="241459"/>
                    <a:pt x="555784" y="233839"/>
                  </a:cubicBezTo>
                  <a:cubicBezTo>
                    <a:pt x="556736" y="238601"/>
                    <a:pt x="557689" y="243364"/>
                    <a:pt x="558641" y="249079"/>
                  </a:cubicBezTo>
                  <a:cubicBezTo>
                    <a:pt x="557689" y="247174"/>
                    <a:pt x="556736" y="247174"/>
                    <a:pt x="556736" y="247174"/>
                  </a:cubicBezTo>
                  <a:cubicBezTo>
                    <a:pt x="556736" y="247174"/>
                    <a:pt x="557689" y="248126"/>
                    <a:pt x="558641" y="250984"/>
                  </a:cubicBezTo>
                  <a:cubicBezTo>
                    <a:pt x="561499" y="264319"/>
                    <a:pt x="565309" y="280511"/>
                    <a:pt x="570071" y="297656"/>
                  </a:cubicBezTo>
                  <a:cubicBezTo>
                    <a:pt x="570071" y="299561"/>
                    <a:pt x="571024" y="301466"/>
                    <a:pt x="571976" y="303371"/>
                  </a:cubicBezTo>
                  <a:cubicBezTo>
                    <a:pt x="571024" y="306229"/>
                    <a:pt x="570071" y="310039"/>
                    <a:pt x="569119" y="312896"/>
                  </a:cubicBezTo>
                  <a:cubicBezTo>
                    <a:pt x="567214" y="307181"/>
                    <a:pt x="566261" y="301466"/>
                    <a:pt x="564356" y="295751"/>
                  </a:cubicBezTo>
                  <a:cubicBezTo>
                    <a:pt x="560546" y="285274"/>
                    <a:pt x="557689" y="274796"/>
                    <a:pt x="553879" y="266224"/>
                  </a:cubicBezTo>
                  <a:cubicBezTo>
                    <a:pt x="553879" y="263366"/>
                    <a:pt x="553879" y="260509"/>
                    <a:pt x="553879" y="257651"/>
                  </a:cubicBezTo>
                  <a:close/>
                  <a:moveTo>
                    <a:pt x="551974" y="295751"/>
                  </a:moveTo>
                  <a:cubicBezTo>
                    <a:pt x="551974" y="294799"/>
                    <a:pt x="551974" y="294799"/>
                    <a:pt x="551974" y="295751"/>
                  </a:cubicBezTo>
                  <a:cubicBezTo>
                    <a:pt x="551974" y="295751"/>
                    <a:pt x="552926" y="297656"/>
                    <a:pt x="552926" y="298609"/>
                  </a:cubicBezTo>
                  <a:cubicBezTo>
                    <a:pt x="554831" y="304324"/>
                    <a:pt x="555784" y="310991"/>
                    <a:pt x="556736" y="317659"/>
                  </a:cubicBezTo>
                  <a:cubicBezTo>
                    <a:pt x="556736" y="318611"/>
                    <a:pt x="556736" y="319564"/>
                    <a:pt x="557689" y="321469"/>
                  </a:cubicBezTo>
                  <a:cubicBezTo>
                    <a:pt x="557689" y="321469"/>
                    <a:pt x="557689" y="321469"/>
                    <a:pt x="557689" y="322421"/>
                  </a:cubicBezTo>
                  <a:cubicBezTo>
                    <a:pt x="557689" y="323374"/>
                    <a:pt x="557689" y="324326"/>
                    <a:pt x="557689" y="326231"/>
                  </a:cubicBezTo>
                  <a:cubicBezTo>
                    <a:pt x="555784" y="319564"/>
                    <a:pt x="553879" y="312896"/>
                    <a:pt x="552926" y="306229"/>
                  </a:cubicBezTo>
                  <a:cubicBezTo>
                    <a:pt x="551974" y="301466"/>
                    <a:pt x="551974" y="298609"/>
                    <a:pt x="551974" y="295751"/>
                  </a:cubicBezTo>
                  <a:close/>
                  <a:moveTo>
                    <a:pt x="529114" y="290036"/>
                  </a:moveTo>
                  <a:cubicBezTo>
                    <a:pt x="529114" y="290036"/>
                    <a:pt x="529114" y="290989"/>
                    <a:pt x="529114" y="290036"/>
                  </a:cubicBezTo>
                  <a:cubicBezTo>
                    <a:pt x="529114" y="290989"/>
                    <a:pt x="529114" y="290989"/>
                    <a:pt x="529114" y="290036"/>
                  </a:cubicBezTo>
                  <a:cubicBezTo>
                    <a:pt x="529114" y="290989"/>
                    <a:pt x="529114" y="290036"/>
                    <a:pt x="529114" y="290036"/>
                  </a:cubicBezTo>
                  <a:close/>
                  <a:moveTo>
                    <a:pt x="522446" y="336709"/>
                  </a:moveTo>
                  <a:cubicBezTo>
                    <a:pt x="522446" y="333851"/>
                    <a:pt x="523399" y="331946"/>
                    <a:pt x="523399" y="329089"/>
                  </a:cubicBezTo>
                  <a:cubicBezTo>
                    <a:pt x="524351" y="331946"/>
                    <a:pt x="525304" y="333851"/>
                    <a:pt x="526256" y="336709"/>
                  </a:cubicBezTo>
                  <a:cubicBezTo>
                    <a:pt x="528161" y="341471"/>
                    <a:pt x="530066" y="346234"/>
                    <a:pt x="531019" y="350996"/>
                  </a:cubicBezTo>
                  <a:cubicBezTo>
                    <a:pt x="531019" y="358616"/>
                    <a:pt x="531019" y="366236"/>
                    <a:pt x="531971" y="374809"/>
                  </a:cubicBezTo>
                  <a:cubicBezTo>
                    <a:pt x="531971" y="384334"/>
                    <a:pt x="532924" y="393859"/>
                    <a:pt x="533876" y="403384"/>
                  </a:cubicBezTo>
                  <a:cubicBezTo>
                    <a:pt x="530066" y="397669"/>
                    <a:pt x="528161" y="394811"/>
                    <a:pt x="528161" y="394811"/>
                  </a:cubicBezTo>
                  <a:cubicBezTo>
                    <a:pt x="528161" y="394811"/>
                    <a:pt x="530066" y="400526"/>
                    <a:pt x="532924" y="410051"/>
                  </a:cubicBezTo>
                  <a:cubicBezTo>
                    <a:pt x="533876" y="411956"/>
                    <a:pt x="534829" y="414814"/>
                    <a:pt x="534829" y="417671"/>
                  </a:cubicBezTo>
                  <a:cubicBezTo>
                    <a:pt x="534829" y="421481"/>
                    <a:pt x="535781" y="426244"/>
                    <a:pt x="535781" y="430054"/>
                  </a:cubicBezTo>
                  <a:lnTo>
                    <a:pt x="523399" y="428149"/>
                  </a:lnTo>
                  <a:cubicBezTo>
                    <a:pt x="523399" y="428149"/>
                    <a:pt x="522446" y="427196"/>
                    <a:pt x="522446" y="427196"/>
                  </a:cubicBezTo>
                  <a:cubicBezTo>
                    <a:pt x="522446" y="426244"/>
                    <a:pt x="522446" y="424339"/>
                    <a:pt x="522446" y="423386"/>
                  </a:cubicBezTo>
                  <a:cubicBezTo>
                    <a:pt x="525304" y="414814"/>
                    <a:pt x="527209" y="410051"/>
                    <a:pt x="527209" y="410051"/>
                  </a:cubicBezTo>
                  <a:cubicBezTo>
                    <a:pt x="527209" y="410051"/>
                    <a:pt x="525304" y="412909"/>
                    <a:pt x="522446" y="418624"/>
                  </a:cubicBezTo>
                  <a:cubicBezTo>
                    <a:pt x="522446" y="413861"/>
                    <a:pt x="521494" y="409099"/>
                    <a:pt x="521494" y="405289"/>
                  </a:cubicBezTo>
                  <a:cubicBezTo>
                    <a:pt x="520541" y="392906"/>
                    <a:pt x="518636" y="380524"/>
                    <a:pt x="517684" y="369094"/>
                  </a:cubicBezTo>
                  <a:cubicBezTo>
                    <a:pt x="519589" y="356711"/>
                    <a:pt x="520541" y="347186"/>
                    <a:pt x="522446" y="336709"/>
                  </a:cubicBezTo>
                  <a:close/>
                  <a:moveTo>
                    <a:pt x="512921" y="271939"/>
                  </a:moveTo>
                  <a:cubicBezTo>
                    <a:pt x="511969" y="276701"/>
                    <a:pt x="511016" y="281464"/>
                    <a:pt x="509111" y="287179"/>
                  </a:cubicBezTo>
                  <a:cubicBezTo>
                    <a:pt x="509111" y="287179"/>
                    <a:pt x="509111" y="287179"/>
                    <a:pt x="509111" y="288131"/>
                  </a:cubicBezTo>
                  <a:cubicBezTo>
                    <a:pt x="508159" y="284321"/>
                    <a:pt x="508159" y="279559"/>
                    <a:pt x="507206" y="275749"/>
                  </a:cubicBezTo>
                  <a:cubicBezTo>
                    <a:pt x="507206" y="270986"/>
                    <a:pt x="508159" y="267176"/>
                    <a:pt x="508159" y="262414"/>
                  </a:cubicBezTo>
                  <a:lnTo>
                    <a:pt x="509111" y="262414"/>
                  </a:lnTo>
                  <a:cubicBezTo>
                    <a:pt x="511016" y="265271"/>
                    <a:pt x="511969" y="268129"/>
                    <a:pt x="512921" y="271939"/>
                  </a:cubicBezTo>
                  <a:close/>
                  <a:moveTo>
                    <a:pt x="497681" y="207169"/>
                  </a:moveTo>
                  <a:cubicBezTo>
                    <a:pt x="500539" y="217646"/>
                    <a:pt x="503396" y="230981"/>
                    <a:pt x="506254" y="245269"/>
                  </a:cubicBezTo>
                  <a:cubicBezTo>
                    <a:pt x="507206" y="249079"/>
                    <a:pt x="508159" y="252889"/>
                    <a:pt x="509111" y="256699"/>
                  </a:cubicBezTo>
                  <a:cubicBezTo>
                    <a:pt x="508159" y="256699"/>
                    <a:pt x="507206" y="256699"/>
                    <a:pt x="506254" y="256699"/>
                  </a:cubicBezTo>
                  <a:lnTo>
                    <a:pt x="505301" y="256699"/>
                  </a:lnTo>
                  <a:cubicBezTo>
                    <a:pt x="505301" y="256699"/>
                    <a:pt x="505301" y="256699"/>
                    <a:pt x="505301" y="256699"/>
                  </a:cubicBezTo>
                  <a:cubicBezTo>
                    <a:pt x="502444" y="238601"/>
                    <a:pt x="499586" y="220504"/>
                    <a:pt x="497681" y="207169"/>
                  </a:cubicBezTo>
                  <a:cubicBezTo>
                    <a:pt x="496729" y="207169"/>
                    <a:pt x="496729" y="207169"/>
                    <a:pt x="497681" y="207169"/>
                  </a:cubicBezTo>
                  <a:close/>
                  <a:moveTo>
                    <a:pt x="487204" y="419576"/>
                  </a:moveTo>
                  <a:cubicBezTo>
                    <a:pt x="487204" y="420529"/>
                    <a:pt x="486251" y="421481"/>
                    <a:pt x="486251" y="422434"/>
                  </a:cubicBezTo>
                  <a:lnTo>
                    <a:pt x="483394" y="422434"/>
                  </a:lnTo>
                  <a:cubicBezTo>
                    <a:pt x="483394" y="421481"/>
                    <a:pt x="483394" y="419576"/>
                    <a:pt x="483394" y="418624"/>
                  </a:cubicBezTo>
                  <a:cubicBezTo>
                    <a:pt x="483394" y="412909"/>
                    <a:pt x="482441" y="407194"/>
                    <a:pt x="481489" y="401479"/>
                  </a:cubicBezTo>
                  <a:cubicBezTo>
                    <a:pt x="483394" y="407194"/>
                    <a:pt x="485299" y="413861"/>
                    <a:pt x="487204" y="419576"/>
                  </a:cubicBezTo>
                  <a:close/>
                  <a:moveTo>
                    <a:pt x="437674" y="390049"/>
                  </a:moveTo>
                  <a:cubicBezTo>
                    <a:pt x="437674" y="390049"/>
                    <a:pt x="437674" y="390049"/>
                    <a:pt x="437674" y="390049"/>
                  </a:cubicBezTo>
                  <a:cubicBezTo>
                    <a:pt x="437674" y="389096"/>
                    <a:pt x="437674" y="389096"/>
                    <a:pt x="437674" y="388144"/>
                  </a:cubicBezTo>
                  <a:cubicBezTo>
                    <a:pt x="437674" y="388144"/>
                    <a:pt x="437674" y="388144"/>
                    <a:pt x="437674" y="388144"/>
                  </a:cubicBezTo>
                  <a:cubicBezTo>
                    <a:pt x="437674" y="389096"/>
                    <a:pt x="437674" y="390049"/>
                    <a:pt x="437674" y="390049"/>
                  </a:cubicBezTo>
                  <a:cubicBezTo>
                    <a:pt x="437674" y="391001"/>
                    <a:pt x="437674" y="390049"/>
                    <a:pt x="437674" y="390049"/>
                  </a:cubicBezTo>
                  <a:close/>
                  <a:moveTo>
                    <a:pt x="448151" y="362426"/>
                  </a:moveTo>
                  <a:cubicBezTo>
                    <a:pt x="447199" y="360521"/>
                    <a:pt x="446246" y="358616"/>
                    <a:pt x="446246" y="356711"/>
                  </a:cubicBezTo>
                  <a:cubicBezTo>
                    <a:pt x="447199" y="353854"/>
                    <a:pt x="448151" y="350044"/>
                    <a:pt x="449104" y="347186"/>
                  </a:cubicBezTo>
                  <a:cubicBezTo>
                    <a:pt x="448151" y="351949"/>
                    <a:pt x="448151" y="357664"/>
                    <a:pt x="448151" y="362426"/>
                  </a:cubicBezTo>
                  <a:close/>
                  <a:moveTo>
                    <a:pt x="436721" y="227171"/>
                  </a:moveTo>
                  <a:cubicBezTo>
                    <a:pt x="437674" y="233839"/>
                    <a:pt x="439579" y="239554"/>
                    <a:pt x="440531" y="246221"/>
                  </a:cubicBezTo>
                  <a:cubicBezTo>
                    <a:pt x="438626" y="242411"/>
                    <a:pt x="436721" y="238601"/>
                    <a:pt x="434816" y="234791"/>
                  </a:cubicBezTo>
                  <a:cubicBezTo>
                    <a:pt x="435769" y="231934"/>
                    <a:pt x="435769" y="230029"/>
                    <a:pt x="436721" y="227171"/>
                  </a:cubicBezTo>
                  <a:close/>
                  <a:moveTo>
                    <a:pt x="428149" y="280511"/>
                  </a:moveTo>
                  <a:cubicBezTo>
                    <a:pt x="430054" y="270986"/>
                    <a:pt x="431006" y="262414"/>
                    <a:pt x="431959" y="253841"/>
                  </a:cubicBezTo>
                  <a:cubicBezTo>
                    <a:pt x="431959" y="255746"/>
                    <a:pt x="432911" y="256699"/>
                    <a:pt x="432911" y="258604"/>
                  </a:cubicBezTo>
                  <a:cubicBezTo>
                    <a:pt x="434816" y="266224"/>
                    <a:pt x="436721" y="274796"/>
                    <a:pt x="438626" y="284321"/>
                  </a:cubicBezTo>
                  <a:cubicBezTo>
                    <a:pt x="438626" y="286226"/>
                    <a:pt x="439579" y="288131"/>
                    <a:pt x="439579" y="290036"/>
                  </a:cubicBezTo>
                  <a:cubicBezTo>
                    <a:pt x="434816" y="284321"/>
                    <a:pt x="432911" y="281464"/>
                    <a:pt x="432911" y="281464"/>
                  </a:cubicBezTo>
                  <a:cubicBezTo>
                    <a:pt x="432911" y="281464"/>
                    <a:pt x="435769" y="287179"/>
                    <a:pt x="439579" y="295751"/>
                  </a:cubicBezTo>
                  <a:cubicBezTo>
                    <a:pt x="440531" y="296704"/>
                    <a:pt x="440531" y="298609"/>
                    <a:pt x="441484" y="299561"/>
                  </a:cubicBezTo>
                  <a:cubicBezTo>
                    <a:pt x="442436" y="303371"/>
                    <a:pt x="443389" y="308134"/>
                    <a:pt x="443389" y="312896"/>
                  </a:cubicBezTo>
                  <a:cubicBezTo>
                    <a:pt x="444341" y="317659"/>
                    <a:pt x="445294" y="323374"/>
                    <a:pt x="446246" y="328136"/>
                  </a:cubicBezTo>
                  <a:cubicBezTo>
                    <a:pt x="446246" y="330994"/>
                    <a:pt x="447199" y="332899"/>
                    <a:pt x="447199" y="335756"/>
                  </a:cubicBezTo>
                  <a:cubicBezTo>
                    <a:pt x="446246" y="337661"/>
                    <a:pt x="445294" y="339566"/>
                    <a:pt x="445294" y="341471"/>
                  </a:cubicBezTo>
                  <a:cubicBezTo>
                    <a:pt x="444341" y="344329"/>
                    <a:pt x="443389" y="346234"/>
                    <a:pt x="442436" y="349091"/>
                  </a:cubicBezTo>
                  <a:cubicBezTo>
                    <a:pt x="439579" y="342424"/>
                    <a:pt x="437674" y="336709"/>
                    <a:pt x="434816" y="331946"/>
                  </a:cubicBezTo>
                  <a:cubicBezTo>
                    <a:pt x="434816" y="322421"/>
                    <a:pt x="434816" y="317659"/>
                    <a:pt x="434816" y="317659"/>
                  </a:cubicBezTo>
                  <a:cubicBezTo>
                    <a:pt x="434816" y="317659"/>
                    <a:pt x="433864" y="321469"/>
                    <a:pt x="432911" y="328136"/>
                  </a:cubicBezTo>
                  <a:cubicBezTo>
                    <a:pt x="430054" y="319564"/>
                    <a:pt x="426244" y="310991"/>
                    <a:pt x="423386" y="303371"/>
                  </a:cubicBezTo>
                  <a:cubicBezTo>
                    <a:pt x="426244" y="295751"/>
                    <a:pt x="427196" y="288131"/>
                    <a:pt x="428149" y="280511"/>
                  </a:cubicBezTo>
                  <a:close/>
                  <a:moveTo>
                    <a:pt x="418624" y="345281"/>
                  </a:moveTo>
                  <a:cubicBezTo>
                    <a:pt x="419576" y="337661"/>
                    <a:pt x="420529" y="330041"/>
                    <a:pt x="422434" y="322421"/>
                  </a:cubicBezTo>
                  <a:cubicBezTo>
                    <a:pt x="424339" y="328136"/>
                    <a:pt x="425291" y="333851"/>
                    <a:pt x="427196" y="339566"/>
                  </a:cubicBezTo>
                  <a:cubicBezTo>
                    <a:pt x="428149" y="343376"/>
                    <a:pt x="429101" y="347186"/>
                    <a:pt x="430054" y="350996"/>
                  </a:cubicBezTo>
                  <a:cubicBezTo>
                    <a:pt x="429101" y="354806"/>
                    <a:pt x="429101" y="358616"/>
                    <a:pt x="428149" y="362426"/>
                  </a:cubicBezTo>
                  <a:cubicBezTo>
                    <a:pt x="427196" y="360521"/>
                    <a:pt x="426244" y="358616"/>
                    <a:pt x="426244" y="356711"/>
                  </a:cubicBezTo>
                  <a:cubicBezTo>
                    <a:pt x="423386" y="349091"/>
                    <a:pt x="420529" y="344329"/>
                    <a:pt x="420529" y="344329"/>
                  </a:cubicBezTo>
                  <a:cubicBezTo>
                    <a:pt x="420529" y="344329"/>
                    <a:pt x="420529" y="349091"/>
                    <a:pt x="422434" y="357664"/>
                  </a:cubicBezTo>
                  <a:cubicBezTo>
                    <a:pt x="423386" y="361474"/>
                    <a:pt x="423386" y="367189"/>
                    <a:pt x="424339" y="372904"/>
                  </a:cubicBezTo>
                  <a:cubicBezTo>
                    <a:pt x="424339" y="374809"/>
                    <a:pt x="425291" y="375761"/>
                    <a:pt x="425291" y="377666"/>
                  </a:cubicBezTo>
                  <a:cubicBezTo>
                    <a:pt x="425291" y="376714"/>
                    <a:pt x="424339" y="375761"/>
                    <a:pt x="424339" y="375761"/>
                  </a:cubicBezTo>
                  <a:cubicBezTo>
                    <a:pt x="424339" y="375761"/>
                    <a:pt x="424339" y="374809"/>
                    <a:pt x="424339" y="374809"/>
                  </a:cubicBezTo>
                  <a:cubicBezTo>
                    <a:pt x="422434" y="367189"/>
                    <a:pt x="420529" y="359569"/>
                    <a:pt x="418624" y="351949"/>
                  </a:cubicBezTo>
                  <a:cubicBezTo>
                    <a:pt x="417671" y="349091"/>
                    <a:pt x="418624" y="347186"/>
                    <a:pt x="418624" y="345281"/>
                  </a:cubicBezTo>
                  <a:close/>
                  <a:moveTo>
                    <a:pt x="406241" y="261461"/>
                  </a:moveTo>
                  <a:cubicBezTo>
                    <a:pt x="408146" y="267176"/>
                    <a:pt x="410051" y="275749"/>
                    <a:pt x="411956" y="285274"/>
                  </a:cubicBezTo>
                  <a:cubicBezTo>
                    <a:pt x="410051" y="292894"/>
                    <a:pt x="409099" y="301466"/>
                    <a:pt x="407194" y="310039"/>
                  </a:cubicBezTo>
                  <a:cubicBezTo>
                    <a:pt x="406241" y="307181"/>
                    <a:pt x="406241" y="304324"/>
                    <a:pt x="405289" y="302419"/>
                  </a:cubicBezTo>
                  <a:cubicBezTo>
                    <a:pt x="406241" y="288131"/>
                    <a:pt x="406241" y="273844"/>
                    <a:pt x="406241" y="261461"/>
                  </a:cubicBezTo>
                  <a:close/>
                  <a:moveTo>
                    <a:pt x="382429" y="290036"/>
                  </a:moveTo>
                  <a:cubicBezTo>
                    <a:pt x="382429" y="290989"/>
                    <a:pt x="382429" y="292894"/>
                    <a:pt x="381476" y="293846"/>
                  </a:cubicBezTo>
                  <a:cubicBezTo>
                    <a:pt x="381476" y="290989"/>
                    <a:pt x="381476" y="288131"/>
                    <a:pt x="381476" y="285274"/>
                  </a:cubicBezTo>
                  <a:cubicBezTo>
                    <a:pt x="381476" y="287179"/>
                    <a:pt x="382429" y="288131"/>
                    <a:pt x="382429" y="290036"/>
                  </a:cubicBezTo>
                  <a:close/>
                  <a:moveTo>
                    <a:pt x="361474" y="394811"/>
                  </a:moveTo>
                  <a:cubicBezTo>
                    <a:pt x="361474" y="397669"/>
                    <a:pt x="361474" y="401479"/>
                    <a:pt x="361474" y="404336"/>
                  </a:cubicBezTo>
                  <a:cubicBezTo>
                    <a:pt x="361474" y="405289"/>
                    <a:pt x="361474" y="406241"/>
                    <a:pt x="361474" y="407194"/>
                  </a:cubicBezTo>
                  <a:cubicBezTo>
                    <a:pt x="359569" y="399574"/>
                    <a:pt x="357664" y="391001"/>
                    <a:pt x="354806" y="383381"/>
                  </a:cubicBezTo>
                  <a:cubicBezTo>
                    <a:pt x="354806" y="383381"/>
                    <a:pt x="354806" y="383381"/>
                    <a:pt x="354806" y="382429"/>
                  </a:cubicBezTo>
                  <a:cubicBezTo>
                    <a:pt x="353854" y="379571"/>
                    <a:pt x="353854" y="376714"/>
                    <a:pt x="352901" y="373856"/>
                  </a:cubicBezTo>
                  <a:cubicBezTo>
                    <a:pt x="355759" y="381476"/>
                    <a:pt x="358616" y="388144"/>
                    <a:pt x="361474" y="394811"/>
                  </a:cubicBezTo>
                  <a:close/>
                  <a:moveTo>
                    <a:pt x="347186" y="307181"/>
                  </a:moveTo>
                  <a:cubicBezTo>
                    <a:pt x="348139" y="309086"/>
                    <a:pt x="348139" y="310039"/>
                    <a:pt x="349091" y="311944"/>
                  </a:cubicBezTo>
                  <a:cubicBezTo>
                    <a:pt x="348139" y="310991"/>
                    <a:pt x="348139" y="310039"/>
                    <a:pt x="347186" y="309086"/>
                  </a:cubicBezTo>
                  <a:cubicBezTo>
                    <a:pt x="346234" y="309086"/>
                    <a:pt x="346234" y="308134"/>
                    <a:pt x="347186" y="307181"/>
                  </a:cubicBezTo>
                  <a:close/>
                  <a:moveTo>
                    <a:pt x="347186" y="429101"/>
                  </a:moveTo>
                  <a:cubicBezTo>
                    <a:pt x="347186" y="430054"/>
                    <a:pt x="348139" y="431959"/>
                    <a:pt x="348139" y="432911"/>
                  </a:cubicBezTo>
                  <a:lnTo>
                    <a:pt x="346234" y="432911"/>
                  </a:lnTo>
                  <a:cubicBezTo>
                    <a:pt x="346234" y="431006"/>
                    <a:pt x="346234" y="430054"/>
                    <a:pt x="347186" y="429101"/>
                  </a:cubicBezTo>
                  <a:close/>
                  <a:moveTo>
                    <a:pt x="310991" y="439579"/>
                  </a:moveTo>
                  <a:cubicBezTo>
                    <a:pt x="310991" y="434816"/>
                    <a:pt x="310991" y="429101"/>
                    <a:pt x="311944" y="424339"/>
                  </a:cubicBezTo>
                  <a:cubicBezTo>
                    <a:pt x="313849" y="429101"/>
                    <a:pt x="315754" y="433864"/>
                    <a:pt x="317659" y="438626"/>
                  </a:cubicBezTo>
                  <a:lnTo>
                    <a:pt x="310991" y="439579"/>
                  </a:lnTo>
                  <a:close/>
                  <a:moveTo>
                    <a:pt x="302419" y="230981"/>
                  </a:moveTo>
                  <a:cubicBezTo>
                    <a:pt x="303371" y="232886"/>
                    <a:pt x="303371" y="235744"/>
                    <a:pt x="304324" y="237649"/>
                  </a:cubicBezTo>
                  <a:cubicBezTo>
                    <a:pt x="305276" y="242411"/>
                    <a:pt x="306229" y="247174"/>
                    <a:pt x="307181" y="252889"/>
                  </a:cubicBezTo>
                  <a:cubicBezTo>
                    <a:pt x="303371" y="247174"/>
                    <a:pt x="300514" y="244316"/>
                    <a:pt x="300514" y="244316"/>
                  </a:cubicBezTo>
                  <a:cubicBezTo>
                    <a:pt x="300514" y="238601"/>
                    <a:pt x="301466" y="234791"/>
                    <a:pt x="302419" y="230981"/>
                  </a:cubicBezTo>
                  <a:close/>
                  <a:moveTo>
                    <a:pt x="295751" y="269081"/>
                  </a:moveTo>
                  <a:cubicBezTo>
                    <a:pt x="296704" y="264319"/>
                    <a:pt x="297656" y="262414"/>
                    <a:pt x="297656" y="262414"/>
                  </a:cubicBezTo>
                  <a:cubicBezTo>
                    <a:pt x="297656" y="262414"/>
                    <a:pt x="296704" y="263366"/>
                    <a:pt x="295751" y="265271"/>
                  </a:cubicBezTo>
                  <a:cubicBezTo>
                    <a:pt x="296704" y="260509"/>
                    <a:pt x="296704" y="256699"/>
                    <a:pt x="297656" y="251936"/>
                  </a:cubicBezTo>
                  <a:cubicBezTo>
                    <a:pt x="298609" y="249079"/>
                    <a:pt x="298609" y="246221"/>
                    <a:pt x="299561" y="243364"/>
                  </a:cubicBezTo>
                  <a:cubicBezTo>
                    <a:pt x="299561" y="244316"/>
                    <a:pt x="300514" y="245269"/>
                    <a:pt x="301466" y="247174"/>
                  </a:cubicBezTo>
                  <a:cubicBezTo>
                    <a:pt x="304324" y="254794"/>
                    <a:pt x="307181" y="262414"/>
                    <a:pt x="310039" y="270986"/>
                  </a:cubicBezTo>
                  <a:cubicBezTo>
                    <a:pt x="312896" y="285274"/>
                    <a:pt x="315754" y="298609"/>
                    <a:pt x="319564" y="312896"/>
                  </a:cubicBezTo>
                  <a:cubicBezTo>
                    <a:pt x="322421" y="328136"/>
                    <a:pt x="326231" y="343376"/>
                    <a:pt x="330041" y="358616"/>
                  </a:cubicBezTo>
                  <a:cubicBezTo>
                    <a:pt x="330041" y="359569"/>
                    <a:pt x="330041" y="360521"/>
                    <a:pt x="330041" y="362426"/>
                  </a:cubicBezTo>
                  <a:cubicBezTo>
                    <a:pt x="329089" y="375761"/>
                    <a:pt x="328136" y="390049"/>
                    <a:pt x="327184" y="404336"/>
                  </a:cubicBezTo>
                  <a:cubicBezTo>
                    <a:pt x="327184" y="404336"/>
                    <a:pt x="327184" y="404336"/>
                    <a:pt x="327184" y="404336"/>
                  </a:cubicBezTo>
                  <a:cubicBezTo>
                    <a:pt x="325279" y="400526"/>
                    <a:pt x="323374" y="396716"/>
                    <a:pt x="321469" y="392906"/>
                  </a:cubicBezTo>
                  <a:cubicBezTo>
                    <a:pt x="317659" y="382429"/>
                    <a:pt x="313849" y="371951"/>
                    <a:pt x="310991" y="362426"/>
                  </a:cubicBezTo>
                  <a:cubicBezTo>
                    <a:pt x="306229" y="347186"/>
                    <a:pt x="301466" y="332899"/>
                    <a:pt x="296704" y="318611"/>
                  </a:cubicBezTo>
                  <a:cubicBezTo>
                    <a:pt x="294799" y="312896"/>
                    <a:pt x="293846" y="308134"/>
                    <a:pt x="291941" y="302419"/>
                  </a:cubicBezTo>
                  <a:cubicBezTo>
                    <a:pt x="292894" y="290989"/>
                    <a:pt x="294799" y="279559"/>
                    <a:pt x="295751" y="269081"/>
                  </a:cubicBezTo>
                  <a:close/>
                  <a:moveTo>
                    <a:pt x="283369" y="378619"/>
                  </a:moveTo>
                  <a:cubicBezTo>
                    <a:pt x="283369" y="373856"/>
                    <a:pt x="284321" y="369094"/>
                    <a:pt x="284321" y="365284"/>
                  </a:cubicBezTo>
                  <a:cubicBezTo>
                    <a:pt x="284321" y="364331"/>
                    <a:pt x="284321" y="363379"/>
                    <a:pt x="285274" y="363379"/>
                  </a:cubicBezTo>
                  <a:cubicBezTo>
                    <a:pt x="289084" y="370999"/>
                    <a:pt x="291941" y="378619"/>
                    <a:pt x="295751" y="387191"/>
                  </a:cubicBezTo>
                  <a:cubicBezTo>
                    <a:pt x="297656" y="391954"/>
                    <a:pt x="300514" y="395764"/>
                    <a:pt x="302419" y="400526"/>
                  </a:cubicBezTo>
                  <a:cubicBezTo>
                    <a:pt x="302419" y="401479"/>
                    <a:pt x="303371" y="403384"/>
                    <a:pt x="303371" y="404336"/>
                  </a:cubicBezTo>
                  <a:cubicBezTo>
                    <a:pt x="302419" y="407194"/>
                    <a:pt x="302419" y="410051"/>
                    <a:pt x="301466" y="412909"/>
                  </a:cubicBezTo>
                  <a:cubicBezTo>
                    <a:pt x="299561" y="422434"/>
                    <a:pt x="297656" y="432911"/>
                    <a:pt x="295751" y="442436"/>
                  </a:cubicBezTo>
                  <a:lnTo>
                    <a:pt x="283369" y="444341"/>
                  </a:lnTo>
                  <a:cubicBezTo>
                    <a:pt x="282416" y="441484"/>
                    <a:pt x="282416" y="438626"/>
                    <a:pt x="281464" y="435769"/>
                  </a:cubicBezTo>
                  <a:cubicBezTo>
                    <a:pt x="281464" y="425291"/>
                    <a:pt x="281464" y="415766"/>
                    <a:pt x="281464" y="407194"/>
                  </a:cubicBezTo>
                  <a:cubicBezTo>
                    <a:pt x="281464" y="397669"/>
                    <a:pt x="282416" y="388144"/>
                    <a:pt x="283369" y="378619"/>
                  </a:cubicBezTo>
                  <a:close/>
                  <a:moveTo>
                    <a:pt x="237649" y="415766"/>
                  </a:moveTo>
                  <a:cubicBezTo>
                    <a:pt x="234791" y="409099"/>
                    <a:pt x="230981" y="402431"/>
                    <a:pt x="228124" y="395764"/>
                  </a:cubicBezTo>
                  <a:cubicBezTo>
                    <a:pt x="228124" y="391954"/>
                    <a:pt x="229076" y="387191"/>
                    <a:pt x="229076" y="383381"/>
                  </a:cubicBezTo>
                  <a:cubicBezTo>
                    <a:pt x="232886" y="391001"/>
                    <a:pt x="235744" y="398621"/>
                    <a:pt x="239554" y="406241"/>
                  </a:cubicBezTo>
                  <a:cubicBezTo>
                    <a:pt x="239554" y="410051"/>
                    <a:pt x="238601" y="412909"/>
                    <a:pt x="237649" y="415766"/>
                  </a:cubicBezTo>
                  <a:close/>
                  <a:moveTo>
                    <a:pt x="247174" y="431006"/>
                  </a:moveTo>
                  <a:cubicBezTo>
                    <a:pt x="247174" y="429101"/>
                    <a:pt x="247174" y="427196"/>
                    <a:pt x="248126" y="425291"/>
                  </a:cubicBezTo>
                  <a:cubicBezTo>
                    <a:pt x="248126" y="425291"/>
                    <a:pt x="248126" y="425291"/>
                    <a:pt x="248126" y="425291"/>
                  </a:cubicBezTo>
                  <a:cubicBezTo>
                    <a:pt x="248126" y="427196"/>
                    <a:pt x="247174" y="429101"/>
                    <a:pt x="247174" y="431006"/>
                  </a:cubicBezTo>
                  <a:close/>
                  <a:moveTo>
                    <a:pt x="264319" y="204311"/>
                  </a:moveTo>
                  <a:cubicBezTo>
                    <a:pt x="267176" y="195739"/>
                    <a:pt x="269081" y="189071"/>
                    <a:pt x="270986" y="185261"/>
                  </a:cubicBezTo>
                  <a:cubicBezTo>
                    <a:pt x="269081" y="194786"/>
                    <a:pt x="268129" y="204311"/>
                    <a:pt x="267176" y="214789"/>
                  </a:cubicBezTo>
                  <a:cubicBezTo>
                    <a:pt x="267176" y="212884"/>
                    <a:pt x="266224" y="211931"/>
                    <a:pt x="266224" y="210026"/>
                  </a:cubicBezTo>
                  <a:cubicBezTo>
                    <a:pt x="264319" y="207169"/>
                    <a:pt x="264319" y="206216"/>
                    <a:pt x="264319" y="204311"/>
                  </a:cubicBezTo>
                  <a:cubicBezTo>
                    <a:pt x="264319" y="204311"/>
                    <a:pt x="264319" y="204311"/>
                    <a:pt x="264319" y="204311"/>
                  </a:cubicBezTo>
                  <a:close/>
                  <a:moveTo>
                    <a:pt x="254794" y="235744"/>
                  </a:moveTo>
                  <a:cubicBezTo>
                    <a:pt x="256699" y="230029"/>
                    <a:pt x="257651" y="225266"/>
                    <a:pt x="258604" y="220504"/>
                  </a:cubicBezTo>
                  <a:cubicBezTo>
                    <a:pt x="259556" y="227171"/>
                    <a:pt x="260509" y="234791"/>
                    <a:pt x="261461" y="242411"/>
                  </a:cubicBezTo>
                  <a:cubicBezTo>
                    <a:pt x="261461" y="243364"/>
                    <a:pt x="261461" y="244316"/>
                    <a:pt x="262414" y="245269"/>
                  </a:cubicBezTo>
                  <a:cubicBezTo>
                    <a:pt x="261461" y="253841"/>
                    <a:pt x="260509" y="261461"/>
                    <a:pt x="260509" y="270034"/>
                  </a:cubicBezTo>
                  <a:cubicBezTo>
                    <a:pt x="259556" y="268129"/>
                    <a:pt x="258604" y="266224"/>
                    <a:pt x="257651" y="264319"/>
                  </a:cubicBezTo>
                  <a:cubicBezTo>
                    <a:pt x="254794" y="258604"/>
                    <a:pt x="252889" y="253841"/>
                    <a:pt x="250984" y="249079"/>
                  </a:cubicBezTo>
                  <a:cubicBezTo>
                    <a:pt x="252889" y="245269"/>
                    <a:pt x="253841" y="239554"/>
                    <a:pt x="254794" y="235744"/>
                  </a:cubicBezTo>
                  <a:close/>
                  <a:moveTo>
                    <a:pt x="245269" y="276701"/>
                  </a:moveTo>
                  <a:cubicBezTo>
                    <a:pt x="246221" y="270986"/>
                    <a:pt x="248126" y="265271"/>
                    <a:pt x="249079" y="260509"/>
                  </a:cubicBezTo>
                  <a:cubicBezTo>
                    <a:pt x="250031" y="262414"/>
                    <a:pt x="250031" y="265271"/>
                    <a:pt x="250984" y="268129"/>
                  </a:cubicBezTo>
                  <a:cubicBezTo>
                    <a:pt x="252889" y="275749"/>
                    <a:pt x="255746" y="284321"/>
                    <a:pt x="258604" y="292894"/>
                  </a:cubicBezTo>
                  <a:cubicBezTo>
                    <a:pt x="258604" y="293846"/>
                    <a:pt x="259556" y="294799"/>
                    <a:pt x="259556" y="294799"/>
                  </a:cubicBezTo>
                  <a:cubicBezTo>
                    <a:pt x="259556" y="295751"/>
                    <a:pt x="259556" y="296704"/>
                    <a:pt x="259556" y="297656"/>
                  </a:cubicBezTo>
                  <a:cubicBezTo>
                    <a:pt x="258604" y="310039"/>
                    <a:pt x="258604" y="321469"/>
                    <a:pt x="257651" y="333851"/>
                  </a:cubicBezTo>
                  <a:cubicBezTo>
                    <a:pt x="255746" y="325279"/>
                    <a:pt x="253841" y="317659"/>
                    <a:pt x="250984" y="309086"/>
                  </a:cubicBezTo>
                  <a:cubicBezTo>
                    <a:pt x="252889" y="304324"/>
                    <a:pt x="253841" y="301466"/>
                    <a:pt x="253841" y="301466"/>
                  </a:cubicBezTo>
                  <a:cubicBezTo>
                    <a:pt x="253841" y="301466"/>
                    <a:pt x="252889" y="303371"/>
                    <a:pt x="250984" y="307181"/>
                  </a:cubicBezTo>
                  <a:cubicBezTo>
                    <a:pt x="249079" y="299561"/>
                    <a:pt x="247174" y="291941"/>
                    <a:pt x="244316" y="284321"/>
                  </a:cubicBezTo>
                  <a:cubicBezTo>
                    <a:pt x="244316" y="281464"/>
                    <a:pt x="245269" y="279559"/>
                    <a:pt x="245269" y="276701"/>
                  </a:cubicBezTo>
                  <a:close/>
                  <a:moveTo>
                    <a:pt x="236696" y="325279"/>
                  </a:moveTo>
                  <a:cubicBezTo>
                    <a:pt x="236696" y="324326"/>
                    <a:pt x="236696" y="323374"/>
                    <a:pt x="237649" y="322421"/>
                  </a:cubicBezTo>
                  <a:cubicBezTo>
                    <a:pt x="237649" y="324326"/>
                    <a:pt x="238601" y="327184"/>
                    <a:pt x="238601" y="329089"/>
                  </a:cubicBezTo>
                  <a:cubicBezTo>
                    <a:pt x="237649" y="330994"/>
                    <a:pt x="236696" y="332899"/>
                    <a:pt x="235744" y="335756"/>
                  </a:cubicBezTo>
                  <a:cubicBezTo>
                    <a:pt x="235744" y="332899"/>
                    <a:pt x="235744" y="329089"/>
                    <a:pt x="236696" y="325279"/>
                  </a:cubicBezTo>
                  <a:close/>
                  <a:moveTo>
                    <a:pt x="234791" y="353854"/>
                  </a:moveTo>
                  <a:cubicBezTo>
                    <a:pt x="236696" y="348139"/>
                    <a:pt x="238601" y="342424"/>
                    <a:pt x="240506" y="337661"/>
                  </a:cubicBezTo>
                  <a:cubicBezTo>
                    <a:pt x="240506" y="339566"/>
                    <a:pt x="241459" y="340519"/>
                    <a:pt x="241459" y="342424"/>
                  </a:cubicBezTo>
                  <a:cubicBezTo>
                    <a:pt x="243364" y="352901"/>
                    <a:pt x="246221" y="362426"/>
                    <a:pt x="248126" y="372904"/>
                  </a:cubicBezTo>
                  <a:cubicBezTo>
                    <a:pt x="248126" y="374809"/>
                    <a:pt x="247174" y="376714"/>
                    <a:pt x="247174" y="378619"/>
                  </a:cubicBezTo>
                  <a:cubicBezTo>
                    <a:pt x="245269" y="375761"/>
                    <a:pt x="243364" y="371951"/>
                    <a:pt x="242411" y="369094"/>
                  </a:cubicBezTo>
                  <a:cubicBezTo>
                    <a:pt x="239554" y="364331"/>
                    <a:pt x="236696" y="359569"/>
                    <a:pt x="234791" y="353854"/>
                  </a:cubicBezTo>
                  <a:cubicBezTo>
                    <a:pt x="234791" y="354806"/>
                    <a:pt x="234791" y="353854"/>
                    <a:pt x="234791" y="353854"/>
                  </a:cubicBezTo>
                  <a:close/>
                  <a:moveTo>
                    <a:pt x="222409" y="297656"/>
                  </a:moveTo>
                  <a:cubicBezTo>
                    <a:pt x="224314" y="290036"/>
                    <a:pt x="226219" y="283369"/>
                    <a:pt x="227171" y="278606"/>
                  </a:cubicBezTo>
                  <a:cubicBezTo>
                    <a:pt x="227171" y="280511"/>
                    <a:pt x="228124" y="282416"/>
                    <a:pt x="228124" y="284321"/>
                  </a:cubicBezTo>
                  <a:cubicBezTo>
                    <a:pt x="229076" y="286226"/>
                    <a:pt x="229076" y="288131"/>
                    <a:pt x="230029" y="290989"/>
                  </a:cubicBezTo>
                  <a:cubicBezTo>
                    <a:pt x="227171" y="301466"/>
                    <a:pt x="225266" y="312896"/>
                    <a:pt x="222409" y="324326"/>
                  </a:cubicBezTo>
                  <a:cubicBezTo>
                    <a:pt x="222409" y="326231"/>
                    <a:pt x="221456" y="328136"/>
                    <a:pt x="221456" y="330041"/>
                  </a:cubicBezTo>
                  <a:cubicBezTo>
                    <a:pt x="221456" y="330041"/>
                    <a:pt x="221456" y="329089"/>
                    <a:pt x="220504" y="329089"/>
                  </a:cubicBezTo>
                  <a:cubicBezTo>
                    <a:pt x="219551" y="323374"/>
                    <a:pt x="219551" y="317659"/>
                    <a:pt x="218599" y="312896"/>
                  </a:cubicBezTo>
                  <a:cubicBezTo>
                    <a:pt x="220504" y="306229"/>
                    <a:pt x="221456" y="301466"/>
                    <a:pt x="222409" y="297656"/>
                  </a:cubicBezTo>
                  <a:close/>
                  <a:moveTo>
                    <a:pt x="169069" y="411956"/>
                  </a:moveTo>
                  <a:cubicBezTo>
                    <a:pt x="169069" y="411956"/>
                    <a:pt x="169069" y="412909"/>
                    <a:pt x="169069" y="412909"/>
                  </a:cubicBezTo>
                  <a:cubicBezTo>
                    <a:pt x="168116" y="407194"/>
                    <a:pt x="167164" y="401479"/>
                    <a:pt x="165259" y="396716"/>
                  </a:cubicBezTo>
                  <a:cubicBezTo>
                    <a:pt x="165259" y="389096"/>
                    <a:pt x="164306" y="382429"/>
                    <a:pt x="164306" y="375761"/>
                  </a:cubicBezTo>
                  <a:cubicBezTo>
                    <a:pt x="163354" y="365284"/>
                    <a:pt x="162401" y="354806"/>
                    <a:pt x="161449" y="345281"/>
                  </a:cubicBezTo>
                  <a:cubicBezTo>
                    <a:pt x="160496" y="336709"/>
                    <a:pt x="159544" y="329089"/>
                    <a:pt x="158591" y="321469"/>
                  </a:cubicBezTo>
                  <a:cubicBezTo>
                    <a:pt x="158591" y="322421"/>
                    <a:pt x="159544" y="322421"/>
                    <a:pt x="159544" y="323374"/>
                  </a:cubicBezTo>
                  <a:cubicBezTo>
                    <a:pt x="160496" y="325279"/>
                    <a:pt x="161449" y="326231"/>
                    <a:pt x="162401" y="328136"/>
                  </a:cubicBezTo>
                  <a:cubicBezTo>
                    <a:pt x="163354" y="342424"/>
                    <a:pt x="165259" y="359569"/>
                    <a:pt x="167164" y="376714"/>
                  </a:cubicBezTo>
                  <a:cubicBezTo>
                    <a:pt x="168116" y="385286"/>
                    <a:pt x="169069" y="393859"/>
                    <a:pt x="170021" y="402431"/>
                  </a:cubicBezTo>
                  <a:cubicBezTo>
                    <a:pt x="170021" y="405289"/>
                    <a:pt x="169069" y="408146"/>
                    <a:pt x="169069" y="411956"/>
                  </a:cubicBezTo>
                  <a:close/>
                  <a:moveTo>
                    <a:pt x="209074" y="350044"/>
                  </a:moveTo>
                  <a:cubicBezTo>
                    <a:pt x="209074" y="352901"/>
                    <a:pt x="209074" y="356711"/>
                    <a:pt x="209074" y="359569"/>
                  </a:cubicBezTo>
                  <a:cubicBezTo>
                    <a:pt x="208121" y="358616"/>
                    <a:pt x="208121" y="357664"/>
                    <a:pt x="207169" y="356711"/>
                  </a:cubicBezTo>
                  <a:cubicBezTo>
                    <a:pt x="208121" y="354806"/>
                    <a:pt x="209074" y="351949"/>
                    <a:pt x="209074" y="350044"/>
                  </a:cubicBezTo>
                  <a:close/>
                  <a:moveTo>
                    <a:pt x="170974" y="259556"/>
                  </a:moveTo>
                  <a:cubicBezTo>
                    <a:pt x="173831" y="264319"/>
                    <a:pt x="175736" y="270034"/>
                    <a:pt x="178594" y="274796"/>
                  </a:cubicBezTo>
                  <a:cubicBezTo>
                    <a:pt x="181451" y="280511"/>
                    <a:pt x="184309" y="286226"/>
                    <a:pt x="187166" y="291941"/>
                  </a:cubicBezTo>
                  <a:cubicBezTo>
                    <a:pt x="192881" y="304324"/>
                    <a:pt x="198596" y="316706"/>
                    <a:pt x="205264" y="330041"/>
                  </a:cubicBezTo>
                  <a:cubicBezTo>
                    <a:pt x="203359" y="333851"/>
                    <a:pt x="202406" y="338614"/>
                    <a:pt x="200501" y="343376"/>
                  </a:cubicBezTo>
                  <a:cubicBezTo>
                    <a:pt x="200501" y="343376"/>
                    <a:pt x="200501" y="342424"/>
                    <a:pt x="199549" y="342424"/>
                  </a:cubicBezTo>
                  <a:cubicBezTo>
                    <a:pt x="193834" y="330994"/>
                    <a:pt x="187166" y="320516"/>
                    <a:pt x="180499" y="310039"/>
                  </a:cubicBezTo>
                  <a:cubicBezTo>
                    <a:pt x="178594" y="301466"/>
                    <a:pt x="176689" y="296704"/>
                    <a:pt x="176689" y="296704"/>
                  </a:cubicBezTo>
                  <a:cubicBezTo>
                    <a:pt x="176689" y="296704"/>
                    <a:pt x="176689" y="299561"/>
                    <a:pt x="176689" y="305276"/>
                  </a:cubicBezTo>
                  <a:cubicBezTo>
                    <a:pt x="175736" y="303371"/>
                    <a:pt x="174784" y="301466"/>
                    <a:pt x="172879" y="299561"/>
                  </a:cubicBezTo>
                  <a:cubicBezTo>
                    <a:pt x="172879" y="299561"/>
                    <a:pt x="171926" y="298609"/>
                    <a:pt x="171926" y="298609"/>
                  </a:cubicBezTo>
                  <a:cubicBezTo>
                    <a:pt x="170974" y="291941"/>
                    <a:pt x="169069" y="285274"/>
                    <a:pt x="168116" y="279559"/>
                  </a:cubicBezTo>
                  <a:cubicBezTo>
                    <a:pt x="164306" y="262414"/>
                    <a:pt x="161449" y="247174"/>
                    <a:pt x="158591" y="235744"/>
                  </a:cubicBezTo>
                  <a:cubicBezTo>
                    <a:pt x="163354" y="243364"/>
                    <a:pt x="167164" y="250984"/>
                    <a:pt x="170974" y="259556"/>
                  </a:cubicBezTo>
                  <a:close/>
                  <a:moveTo>
                    <a:pt x="161449" y="307181"/>
                  </a:moveTo>
                  <a:cubicBezTo>
                    <a:pt x="159544" y="305276"/>
                    <a:pt x="157639" y="303371"/>
                    <a:pt x="156686" y="301466"/>
                  </a:cubicBezTo>
                  <a:cubicBezTo>
                    <a:pt x="156686" y="300514"/>
                    <a:pt x="156686" y="298609"/>
                    <a:pt x="155734" y="297656"/>
                  </a:cubicBezTo>
                  <a:cubicBezTo>
                    <a:pt x="156686" y="300514"/>
                    <a:pt x="158591" y="304324"/>
                    <a:pt x="161449" y="307181"/>
                  </a:cubicBezTo>
                  <a:close/>
                  <a:moveTo>
                    <a:pt x="130969" y="280511"/>
                  </a:moveTo>
                  <a:cubicBezTo>
                    <a:pt x="131921" y="281464"/>
                    <a:pt x="132874" y="282416"/>
                    <a:pt x="133826" y="284321"/>
                  </a:cubicBezTo>
                  <a:cubicBezTo>
                    <a:pt x="137636" y="289084"/>
                    <a:pt x="141446" y="294799"/>
                    <a:pt x="145256" y="301466"/>
                  </a:cubicBezTo>
                  <a:cubicBezTo>
                    <a:pt x="147161" y="304324"/>
                    <a:pt x="149066" y="307181"/>
                    <a:pt x="150971" y="310039"/>
                  </a:cubicBezTo>
                  <a:cubicBezTo>
                    <a:pt x="150971" y="318611"/>
                    <a:pt x="150019" y="329089"/>
                    <a:pt x="150019" y="341471"/>
                  </a:cubicBezTo>
                  <a:cubicBezTo>
                    <a:pt x="150019" y="341471"/>
                    <a:pt x="150019" y="340519"/>
                    <a:pt x="149066" y="339566"/>
                  </a:cubicBezTo>
                  <a:cubicBezTo>
                    <a:pt x="148114" y="335756"/>
                    <a:pt x="146209" y="331946"/>
                    <a:pt x="145256" y="328136"/>
                  </a:cubicBezTo>
                  <a:cubicBezTo>
                    <a:pt x="144304" y="324326"/>
                    <a:pt x="142399" y="321469"/>
                    <a:pt x="140494" y="317659"/>
                  </a:cubicBezTo>
                  <a:cubicBezTo>
                    <a:pt x="137636" y="310991"/>
                    <a:pt x="134779" y="306229"/>
                    <a:pt x="132874" y="301466"/>
                  </a:cubicBezTo>
                  <a:cubicBezTo>
                    <a:pt x="130969" y="296704"/>
                    <a:pt x="129064" y="292894"/>
                    <a:pt x="127159" y="290989"/>
                  </a:cubicBezTo>
                  <a:cubicBezTo>
                    <a:pt x="129064" y="287179"/>
                    <a:pt x="130016" y="283369"/>
                    <a:pt x="130969" y="280511"/>
                  </a:cubicBezTo>
                  <a:close/>
                  <a:moveTo>
                    <a:pt x="121444" y="318611"/>
                  </a:moveTo>
                  <a:cubicBezTo>
                    <a:pt x="123349" y="309086"/>
                    <a:pt x="124301" y="301466"/>
                    <a:pt x="127159" y="294799"/>
                  </a:cubicBezTo>
                  <a:cubicBezTo>
                    <a:pt x="127159" y="294799"/>
                    <a:pt x="127159" y="294799"/>
                    <a:pt x="127159" y="293846"/>
                  </a:cubicBezTo>
                  <a:cubicBezTo>
                    <a:pt x="128111" y="296704"/>
                    <a:pt x="128111" y="299561"/>
                    <a:pt x="129064" y="303371"/>
                  </a:cubicBezTo>
                  <a:cubicBezTo>
                    <a:pt x="130016" y="308134"/>
                    <a:pt x="131921" y="313849"/>
                    <a:pt x="133826" y="320516"/>
                  </a:cubicBezTo>
                  <a:cubicBezTo>
                    <a:pt x="135731" y="327184"/>
                    <a:pt x="137636" y="334804"/>
                    <a:pt x="138589" y="342424"/>
                  </a:cubicBezTo>
                  <a:cubicBezTo>
                    <a:pt x="140494" y="350996"/>
                    <a:pt x="141446" y="359569"/>
                    <a:pt x="143351" y="369094"/>
                  </a:cubicBezTo>
                  <a:cubicBezTo>
                    <a:pt x="145256" y="378619"/>
                    <a:pt x="146209" y="388144"/>
                    <a:pt x="148114" y="398621"/>
                  </a:cubicBezTo>
                  <a:cubicBezTo>
                    <a:pt x="148114" y="399574"/>
                    <a:pt x="148114" y="401479"/>
                    <a:pt x="149066" y="403384"/>
                  </a:cubicBezTo>
                  <a:cubicBezTo>
                    <a:pt x="149066" y="406241"/>
                    <a:pt x="149066" y="408146"/>
                    <a:pt x="149066" y="411004"/>
                  </a:cubicBezTo>
                  <a:cubicBezTo>
                    <a:pt x="149066" y="412909"/>
                    <a:pt x="149066" y="414814"/>
                    <a:pt x="149066" y="416719"/>
                  </a:cubicBezTo>
                  <a:cubicBezTo>
                    <a:pt x="145256" y="407194"/>
                    <a:pt x="142399" y="397669"/>
                    <a:pt x="138589" y="388144"/>
                  </a:cubicBezTo>
                  <a:cubicBezTo>
                    <a:pt x="135731" y="379571"/>
                    <a:pt x="132874" y="371951"/>
                    <a:pt x="129064" y="363379"/>
                  </a:cubicBezTo>
                  <a:cubicBezTo>
                    <a:pt x="130969" y="360521"/>
                    <a:pt x="131921" y="358616"/>
                    <a:pt x="131921" y="358616"/>
                  </a:cubicBezTo>
                  <a:cubicBezTo>
                    <a:pt x="131921" y="358616"/>
                    <a:pt x="130969" y="359569"/>
                    <a:pt x="129064" y="361474"/>
                  </a:cubicBezTo>
                  <a:cubicBezTo>
                    <a:pt x="127159" y="357664"/>
                    <a:pt x="126206" y="353854"/>
                    <a:pt x="124301" y="350044"/>
                  </a:cubicBezTo>
                  <a:cubicBezTo>
                    <a:pt x="124301" y="348139"/>
                    <a:pt x="125254" y="346234"/>
                    <a:pt x="125254" y="344329"/>
                  </a:cubicBezTo>
                  <a:cubicBezTo>
                    <a:pt x="128111" y="333851"/>
                    <a:pt x="129064" y="328136"/>
                    <a:pt x="129064" y="328136"/>
                  </a:cubicBezTo>
                  <a:cubicBezTo>
                    <a:pt x="129064" y="328136"/>
                    <a:pt x="126206" y="333851"/>
                    <a:pt x="121444" y="343376"/>
                  </a:cubicBezTo>
                  <a:cubicBezTo>
                    <a:pt x="121444" y="343376"/>
                    <a:pt x="121444" y="343376"/>
                    <a:pt x="121444" y="343376"/>
                  </a:cubicBezTo>
                  <a:cubicBezTo>
                    <a:pt x="121444" y="342424"/>
                    <a:pt x="121444" y="342424"/>
                    <a:pt x="120491" y="341471"/>
                  </a:cubicBezTo>
                  <a:cubicBezTo>
                    <a:pt x="119539" y="339566"/>
                    <a:pt x="118586" y="337661"/>
                    <a:pt x="117634" y="334804"/>
                  </a:cubicBezTo>
                  <a:cubicBezTo>
                    <a:pt x="119539" y="329089"/>
                    <a:pt x="120491" y="323374"/>
                    <a:pt x="121444" y="318611"/>
                  </a:cubicBezTo>
                  <a:close/>
                  <a:moveTo>
                    <a:pt x="116681" y="393859"/>
                  </a:moveTo>
                  <a:cubicBezTo>
                    <a:pt x="120491" y="402431"/>
                    <a:pt x="123349" y="411004"/>
                    <a:pt x="127159" y="419576"/>
                  </a:cubicBezTo>
                  <a:lnTo>
                    <a:pt x="113824" y="414814"/>
                  </a:lnTo>
                  <a:cubicBezTo>
                    <a:pt x="115729" y="408146"/>
                    <a:pt x="115729" y="400526"/>
                    <a:pt x="116681" y="393859"/>
                  </a:cubicBezTo>
                  <a:close/>
                  <a:moveTo>
                    <a:pt x="91916" y="341471"/>
                  </a:moveTo>
                  <a:cubicBezTo>
                    <a:pt x="91916" y="339566"/>
                    <a:pt x="92869" y="337661"/>
                    <a:pt x="92869" y="335756"/>
                  </a:cubicBezTo>
                  <a:cubicBezTo>
                    <a:pt x="93821" y="337661"/>
                    <a:pt x="93821" y="338614"/>
                    <a:pt x="94774" y="340519"/>
                  </a:cubicBezTo>
                  <a:cubicBezTo>
                    <a:pt x="97631" y="346234"/>
                    <a:pt x="99536" y="351949"/>
                    <a:pt x="102394" y="358616"/>
                  </a:cubicBezTo>
                  <a:cubicBezTo>
                    <a:pt x="100489" y="367189"/>
                    <a:pt x="98584" y="374809"/>
                    <a:pt x="96679" y="384334"/>
                  </a:cubicBezTo>
                  <a:cubicBezTo>
                    <a:pt x="95726" y="389096"/>
                    <a:pt x="94774" y="393859"/>
                    <a:pt x="94774" y="399574"/>
                  </a:cubicBezTo>
                  <a:cubicBezTo>
                    <a:pt x="94774" y="399574"/>
                    <a:pt x="93821" y="400526"/>
                    <a:pt x="93821" y="400526"/>
                  </a:cubicBezTo>
                  <a:cubicBezTo>
                    <a:pt x="92869" y="401479"/>
                    <a:pt x="91916" y="403384"/>
                    <a:pt x="90964" y="404336"/>
                  </a:cubicBezTo>
                  <a:cubicBezTo>
                    <a:pt x="90011" y="396716"/>
                    <a:pt x="89059" y="390049"/>
                    <a:pt x="88106" y="382429"/>
                  </a:cubicBezTo>
                  <a:cubicBezTo>
                    <a:pt x="87154" y="376714"/>
                    <a:pt x="86201" y="370999"/>
                    <a:pt x="85249" y="365284"/>
                  </a:cubicBezTo>
                  <a:cubicBezTo>
                    <a:pt x="87154" y="356711"/>
                    <a:pt x="89059" y="348139"/>
                    <a:pt x="91916" y="341471"/>
                  </a:cubicBezTo>
                  <a:close/>
                  <a:moveTo>
                    <a:pt x="72866" y="407194"/>
                  </a:moveTo>
                  <a:cubicBezTo>
                    <a:pt x="72866" y="408146"/>
                    <a:pt x="72866" y="408146"/>
                    <a:pt x="72866" y="409099"/>
                  </a:cubicBezTo>
                  <a:cubicBezTo>
                    <a:pt x="72866" y="409099"/>
                    <a:pt x="72866" y="409099"/>
                    <a:pt x="71914" y="409099"/>
                  </a:cubicBezTo>
                  <a:cubicBezTo>
                    <a:pt x="71914" y="408146"/>
                    <a:pt x="72866" y="408146"/>
                    <a:pt x="72866" y="4071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Graphic 41">
              <a:extLst>
                <a:ext uri="{FF2B5EF4-FFF2-40B4-BE49-F238E27FC236}">
                  <a16:creationId xmlns:a16="http://schemas.microsoft.com/office/drawing/2014/main" id="{DC4CB814-36A3-4D80-9F77-C2461D657826}"/>
                </a:ext>
              </a:extLst>
            </p:cNvPr>
            <p:cNvSpPr/>
            <p:nvPr userDrawn="1"/>
          </p:nvSpPr>
          <p:spPr>
            <a:xfrm>
              <a:off x="5489944" y="6411432"/>
              <a:ext cx="5608465" cy="446567"/>
            </a:xfrm>
            <a:custGeom>
              <a:avLst/>
              <a:gdLst>
                <a:gd name="connsiteX0" fmla="*/ 7144 w 6400800"/>
                <a:gd name="connsiteY0" fmla="*/ 511016 h 514350"/>
                <a:gd name="connsiteX1" fmla="*/ 6354604 w 6400800"/>
                <a:gd name="connsiteY1" fmla="*/ 511016 h 514350"/>
                <a:gd name="connsiteX2" fmla="*/ 6354604 w 6400800"/>
                <a:gd name="connsiteY2" fmla="*/ 409099 h 514350"/>
                <a:gd name="connsiteX3" fmla="*/ 6327934 w 6400800"/>
                <a:gd name="connsiteY3" fmla="*/ 415766 h 514350"/>
                <a:gd name="connsiteX4" fmla="*/ 6327934 w 6400800"/>
                <a:gd name="connsiteY4" fmla="*/ 404336 h 514350"/>
                <a:gd name="connsiteX5" fmla="*/ 6328887 w 6400800"/>
                <a:gd name="connsiteY5" fmla="*/ 383381 h 514350"/>
                <a:gd name="connsiteX6" fmla="*/ 6329839 w 6400800"/>
                <a:gd name="connsiteY6" fmla="*/ 365284 h 514350"/>
                <a:gd name="connsiteX7" fmla="*/ 6324124 w 6400800"/>
                <a:gd name="connsiteY7" fmla="*/ 383381 h 514350"/>
                <a:gd name="connsiteX8" fmla="*/ 6319362 w 6400800"/>
                <a:gd name="connsiteY8" fmla="*/ 404336 h 514350"/>
                <a:gd name="connsiteX9" fmla="*/ 6316504 w 6400800"/>
                <a:gd name="connsiteY9" fmla="*/ 419576 h 514350"/>
                <a:gd name="connsiteX10" fmla="*/ 6303169 w 6400800"/>
                <a:gd name="connsiteY10" fmla="*/ 423386 h 514350"/>
                <a:gd name="connsiteX11" fmla="*/ 6304121 w 6400800"/>
                <a:gd name="connsiteY11" fmla="*/ 405289 h 514350"/>
                <a:gd name="connsiteX12" fmla="*/ 6319362 w 6400800"/>
                <a:gd name="connsiteY12" fmla="*/ 358616 h 514350"/>
                <a:gd name="connsiteX13" fmla="*/ 6322219 w 6400800"/>
                <a:gd name="connsiteY13" fmla="*/ 349091 h 514350"/>
                <a:gd name="connsiteX14" fmla="*/ 6334601 w 6400800"/>
                <a:gd name="connsiteY14" fmla="*/ 312896 h 514350"/>
                <a:gd name="connsiteX15" fmla="*/ 6349842 w 6400800"/>
                <a:gd name="connsiteY15" fmla="*/ 269081 h 514350"/>
                <a:gd name="connsiteX16" fmla="*/ 6363176 w 6400800"/>
                <a:gd name="connsiteY16" fmla="*/ 228124 h 514350"/>
                <a:gd name="connsiteX17" fmla="*/ 6375559 w 6400800"/>
                <a:gd name="connsiteY17" fmla="*/ 190976 h 514350"/>
                <a:gd name="connsiteX18" fmla="*/ 6393656 w 6400800"/>
                <a:gd name="connsiteY18" fmla="*/ 134779 h 514350"/>
                <a:gd name="connsiteX19" fmla="*/ 6400324 w 6400800"/>
                <a:gd name="connsiteY19" fmla="*/ 113824 h 514350"/>
                <a:gd name="connsiteX20" fmla="*/ 6389846 w 6400800"/>
                <a:gd name="connsiteY20" fmla="*/ 133826 h 514350"/>
                <a:gd name="connsiteX21" fmla="*/ 6380321 w 6400800"/>
                <a:gd name="connsiteY21" fmla="*/ 153829 h 514350"/>
                <a:gd name="connsiteX22" fmla="*/ 6392704 w 6400800"/>
                <a:gd name="connsiteY22" fmla="*/ 110966 h 514350"/>
                <a:gd name="connsiteX23" fmla="*/ 6399371 w 6400800"/>
                <a:gd name="connsiteY23" fmla="*/ 87154 h 514350"/>
                <a:gd name="connsiteX24" fmla="*/ 6388894 w 6400800"/>
                <a:gd name="connsiteY24" fmla="*/ 109061 h 514350"/>
                <a:gd name="connsiteX25" fmla="*/ 6377464 w 6400800"/>
                <a:gd name="connsiteY25" fmla="*/ 134779 h 514350"/>
                <a:gd name="connsiteX26" fmla="*/ 6364129 w 6400800"/>
                <a:gd name="connsiteY26" fmla="*/ 168116 h 514350"/>
                <a:gd name="connsiteX27" fmla="*/ 6332696 w 6400800"/>
                <a:gd name="connsiteY27" fmla="*/ 253841 h 514350"/>
                <a:gd name="connsiteX28" fmla="*/ 6316504 w 6400800"/>
                <a:gd name="connsiteY28" fmla="*/ 302419 h 514350"/>
                <a:gd name="connsiteX29" fmla="*/ 6314599 w 6400800"/>
                <a:gd name="connsiteY29" fmla="*/ 308134 h 514350"/>
                <a:gd name="connsiteX30" fmla="*/ 6317456 w 6400800"/>
                <a:gd name="connsiteY30" fmla="*/ 287179 h 514350"/>
                <a:gd name="connsiteX31" fmla="*/ 6319362 w 6400800"/>
                <a:gd name="connsiteY31" fmla="*/ 267176 h 514350"/>
                <a:gd name="connsiteX32" fmla="*/ 6320314 w 6400800"/>
                <a:gd name="connsiteY32" fmla="*/ 250031 h 514350"/>
                <a:gd name="connsiteX33" fmla="*/ 6314599 w 6400800"/>
                <a:gd name="connsiteY33" fmla="*/ 266224 h 514350"/>
                <a:gd name="connsiteX34" fmla="*/ 6302217 w 6400800"/>
                <a:gd name="connsiteY34" fmla="*/ 310039 h 514350"/>
                <a:gd name="connsiteX35" fmla="*/ 6293644 w 6400800"/>
                <a:gd name="connsiteY35" fmla="*/ 339566 h 514350"/>
                <a:gd name="connsiteX36" fmla="*/ 6286976 w 6400800"/>
                <a:gd name="connsiteY36" fmla="*/ 362426 h 514350"/>
                <a:gd name="connsiteX37" fmla="*/ 6284119 w 6400800"/>
                <a:gd name="connsiteY37" fmla="*/ 335756 h 514350"/>
                <a:gd name="connsiteX38" fmla="*/ 6288881 w 6400800"/>
                <a:gd name="connsiteY38" fmla="*/ 318611 h 514350"/>
                <a:gd name="connsiteX39" fmla="*/ 6302217 w 6400800"/>
                <a:gd name="connsiteY39" fmla="*/ 274796 h 514350"/>
                <a:gd name="connsiteX40" fmla="*/ 6307931 w 6400800"/>
                <a:gd name="connsiteY40" fmla="*/ 255746 h 514350"/>
                <a:gd name="connsiteX41" fmla="*/ 6313646 w 6400800"/>
                <a:gd name="connsiteY41" fmla="*/ 238601 h 514350"/>
                <a:gd name="connsiteX42" fmla="*/ 6323171 w 6400800"/>
                <a:gd name="connsiteY42" fmla="*/ 210026 h 514350"/>
                <a:gd name="connsiteX43" fmla="*/ 6330792 w 6400800"/>
                <a:gd name="connsiteY43" fmla="*/ 185261 h 514350"/>
                <a:gd name="connsiteX44" fmla="*/ 6319362 w 6400800"/>
                <a:gd name="connsiteY44" fmla="*/ 208121 h 514350"/>
                <a:gd name="connsiteX45" fmla="*/ 6306026 w 6400800"/>
                <a:gd name="connsiteY45" fmla="*/ 234791 h 514350"/>
                <a:gd name="connsiteX46" fmla="*/ 6298406 w 6400800"/>
                <a:gd name="connsiteY46" fmla="*/ 250984 h 514350"/>
                <a:gd name="connsiteX47" fmla="*/ 6290787 w 6400800"/>
                <a:gd name="connsiteY47" fmla="*/ 270034 h 514350"/>
                <a:gd name="connsiteX48" fmla="*/ 6278404 w 6400800"/>
                <a:gd name="connsiteY48" fmla="*/ 301466 h 514350"/>
                <a:gd name="connsiteX49" fmla="*/ 6277451 w 6400800"/>
                <a:gd name="connsiteY49" fmla="*/ 292894 h 514350"/>
                <a:gd name="connsiteX50" fmla="*/ 6276499 w 6400800"/>
                <a:gd name="connsiteY50" fmla="*/ 306229 h 514350"/>
                <a:gd name="connsiteX51" fmla="*/ 6273642 w 6400800"/>
                <a:gd name="connsiteY51" fmla="*/ 312896 h 514350"/>
                <a:gd name="connsiteX52" fmla="*/ 6269831 w 6400800"/>
                <a:gd name="connsiteY52" fmla="*/ 322421 h 514350"/>
                <a:gd name="connsiteX53" fmla="*/ 6273642 w 6400800"/>
                <a:gd name="connsiteY53" fmla="*/ 300514 h 514350"/>
                <a:gd name="connsiteX54" fmla="*/ 6283167 w 6400800"/>
                <a:gd name="connsiteY54" fmla="*/ 252889 h 514350"/>
                <a:gd name="connsiteX55" fmla="*/ 6287929 w 6400800"/>
                <a:gd name="connsiteY55" fmla="*/ 231934 h 514350"/>
                <a:gd name="connsiteX56" fmla="*/ 6292692 w 6400800"/>
                <a:gd name="connsiteY56" fmla="*/ 212884 h 514350"/>
                <a:gd name="connsiteX57" fmla="*/ 6300312 w 6400800"/>
                <a:gd name="connsiteY57" fmla="*/ 181451 h 514350"/>
                <a:gd name="connsiteX58" fmla="*/ 6306026 w 6400800"/>
                <a:gd name="connsiteY58" fmla="*/ 153829 h 514350"/>
                <a:gd name="connsiteX59" fmla="*/ 6296501 w 6400800"/>
                <a:gd name="connsiteY59" fmla="*/ 180499 h 514350"/>
                <a:gd name="connsiteX60" fmla="*/ 6286024 w 6400800"/>
                <a:gd name="connsiteY60" fmla="*/ 210979 h 514350"/>
                <a:gd name="connsiteX61" fmla="*/ 6279356 w 6400800"/>
                <a:gd name="connsiteY61" fmla="*/ 230029 h 514350"/>
                <a:gd name="connsiteX62" fmla="*/ 6273642 w 6400800"/>
                <a:gd name="connsiteY62" fmla="*/ 250984 h 514350"/>
                <a:gd name="connsiteX63" fmla="*/ 6260306 w 6400800"/>
                <a:gd name="connsiteY63" fmla="*/ 298609 h 514350"/>
                <a:gd name="connsiteX64" fmla="*/ 6246971 w 6400800"/>
                <a:gd name="connsiteY64" fmla="*/ 351949 h 514350"/>
                <a:gd name="connsiteX65" fmla="*/ 6236494 w 6400800"/>
                <a:gd name="connsiteY65" fmla="*/ 396716 h 514350"/>
                <a:gd name="connsiteX66" fmla="*/ 6235542 w 6400800"/>
                <a:gd name="connsiteY66" fmla="*/ 394811 h 514350"/>
                <a:gd name="connsiteX67" fmla="*/ 6234589 w 6400800"/>
                <a:gd name="connsiteY67" fmla="*/ 370046 h 514350"/>
                <a:gd name="connsiteX68" fmla="*/ 6230779 w 6400800"/>
                <a:gd name="connsiteY68" fmla="*/ 389096 h 514350"/>
                <a:gd name="connsiteX69" fmla="*/ 6227921 w 6400800"/>
                <a:gd name="connsiteY69" fmla="*/ 384334 h 514350"/>
                <a:gd name="connsiteX70" fmla="*/ 6216492 w 6400800"/>
                <a:gd name="connsiteY70" fmla="*/ 367189 h 514350"/>
                <a:gd name="connsiteX71" fmla="*/ 6223159 w 6400800"/>
                <a:gd name="connsiteY71" fmla="*/ 348139 h 514350"/>
                <a:gd name="connsiteX72" fmla="*/ 6236494 w 6400800"/>
                <a:gd name="connsiteY72" fmla="*/ 310991 h 514350"/>
                <a:gd name="connsiteX73" fmla="*/ 6247924 w 6400800"/>
                <a:gd name="connsiteY73" fmla="*/ 279559 h 514350"/>
                <a:gd name="connsiteX74" fmla="*/ 6256496 w 6400800"/>
                <a:gd name="connsiteY74" fmla="*/ 254794 h 514350"/>
                <a:gd name="connsiteX75" fmla="*/ 6264117 w 6400800"/>
                <a:gd name="connsiteY75" fmla="*/ 233839 h 514350"/>
                <a:gd name="connsiteX76" fmla="*/ 6252687 w 6400800"/>
                <a:gd name="connsiteY76" fmla="*/ 253841 h 514350"/>
                <a:gd name="connsiteX77" fmla="*/ 6240304 w 6400800"/>
                <a:gd name="connsiteY77" fmla="*/ 276701 h 514350"/>
                <a:gd name="connsiteX78" fmla="*/ 6225064 w 6400800"/>
                <a:gd name="connsiteY78" fmla="*/ 307181 h 514350"/>
                <a:gd name="connsiteX79" fmla="*/ 6208871 w 6400800"/>
                <a:gd name="connsiteY79" fmla="*/ 343376 h 514350"/>
                <a:gd name="connsiteX80" fmla="*/ 6205062 w 6400800"/>
                <a:gd name="connsiteY80" fmla="*/ 351949 h 514350"/>
                <a:gd name="connsiteX81" fmla="*/ 6204109 w 6400800"/>
                <a:gd name="connsiteY81" fmla="*/ 350996 h 514350"/>
                <a:gd name="connsiteX82" fmla="*/ 6210776 w 6400800"/>
                <a:gd name="connsiteY82" fmla="*/ 320516 h 514350"/>
                <a:gd name="connsiteX83" fmla="*/ 6222206 w 6400800"/>
                <a:gd name="connsiteY83" fmla="*/ 268129 h 514350"/>
                <a:gd name="connsiteX84" fmla="*/ 6226017 w 6400800"/>
                <a:gd name="connsiteY84" fmla="*/ 248126 h 514350"/>
                <a:gd name="connsiteX85" fmla="*/ 6218396 w 6400800"/>
                <a:gd name="connsiteY85" fmla="*/ 267176 h 514350"/>
                <a:gd name="connsiteX86" fmla="*/ 6209824 w 6400800"/>
                <a:gd name="connsiteY86" fmla="*/ 289084 h 514350"/>
                <a:gd name="connsiteX87" fmla="*/ 6199346 w 6400800"/>
                <a:gd name="connsiteY87" fmla="*/ 317659 h 514350"/>
                <a:gd name="connsiteX88" fmla="*/ 6193631 w 6400800"/>
                <a:gd name="connsiteY88" fmla="*/ 335756 h 514350"/>
                <a:gd name="connsiteX89" fmla="*/ 6184106 w 6400800"/>
                <a:gd name="connsiteY89" fmla="*/ 322421 h 514350"/>
                <a:gd name="connsiteX90" fmla="*/ 6181249 w 6400800"/>
                <a:gd name="connsiteY90" fmla="*/ 318611 h 514350"/>
                <a:gd name="connsiteX91" fmla="*/ 6184106 w 6400800"/>
                <a:gd name="connsiteY91" fmla="*/ 302419 h 514350"/>
                <a:gd name="connsiteX92" fmla="*/ 6189821 w 6400800"/>
                <a:gd name="connsiteY92" fmla="*/ 274796 h 514350"/>
                <a:gd name="connsiteX93" fmla="*/ 6195537 w 6400800"/>
                <a:gd name="connsiteY93" fmla="*/ 250984 h 514350"/>
                <a:gd name="connsiteX94" fmla="*/ 6186012 w 6400800"/>
                <a:gd name="connsiteY94" fmla="*/ 273844 h 514350"/>
                <a:gd name="connsiteX95" fmla="*/ 6176487 w 6400800"/>
                <a:gd name="connsiteY95" fmla="*/ 300514 h 514350"/>
                <a:gd name="connsiteX96" fmla="*/ 6173629 w 6400800"/>
                <a:gd name="connsiteY96" fmla="*/ 309086 h 514350"/>
                <a:gd name="connsiteX97" fmla="*/ 6172676 w 6400800"/>
                <a:gd name="connsiteY97" fmla="*/ 308134 h 514350"/>
                <a:gd name="connsiteX98" fmla="*/ 6174581 w 6400800"/>
                <a:gd name="connsiteY98" fmla="*/ 294799 h 514350"/>
                <a:gd name="connsiteX99" fmla="*/ 6180296 w 6400800"/>
                <a:gd name="connsiteY99" fmla="*/ 263366 h 514350"/>
                <a:gd name="connsiteX100" fmla="*/ 6185059 w 6400800"/>
                <a:gd name="connsiteY100" fmla="*/ 236696 h 514350"/>
                <a:gd name="connsiteX101" fmla="*/ 6188869 w 6400800"/>
                <a:gd name="connsiteY101" fmla="*/ 215741 h 514350"/>
                <a:gd name="connsiteX102" fmla="*/ 6192679 w 6400800"/>
                <a:gd name="connsiteY102" fmla="*/ 197644 h 514350"/>
                <a:gd name="connsiteX103" fmla="*/ 6185059 w 6400800"/>
                <a:gd name="connsiteY103" fmla="*/ 214789 h 514350"/>
                <a:gd name="connsiteX104" fmla="*/ 6168867 w 6400800"/>
                <a:gd name="connsiteY104" fmla="*/ 260509 h 514350"/>
                <a:gd name="connsiteX105" fmla="*/ 6163151 w 6400800"/>
                <a:gd name="connsiteY105" fmla="*/ 280511 h 514350"/>
                <a:gd name="connsiteX106" fmla="*/ 6159342 w 6400800"/>
                <a:gd name="connsiteY106" fmla="*/ 253841 h 514350"/>
                <a:gd name="connsiteX107" fmla="*/ 6154579 w 6400800"/>
                <a:gd name="connsiteY107" fmla="*/ 225266 h 514350"/>
                <a:gd name="connsiteX108" fmla="*/ 6156484 w 6400800"/>
                <a:gd name="connsiteY108" fmla="*/ 285274 h 514350"/>
                <a:gd name="connsiteX109" fmla="*/ 6143149 w 6400800"/>
                <a:gd name="connsiteY109" fmla="*/ 268129 h 514350"/>
                <a:gd name="connsiteX110" fmla="*/ 6143149 w 6400800"/>
                <a:gd name="connsiteY110" fmla="*/ 267176 h 514350"/>
                <a:gd name="connsiteX111" fmla="*/ 6146006 w 6400800"/>
                <a:gd name="connsiteY111" fmla="*/ 256699 h 514350"/>
                <a:gd name="connsiteX112" fmla="*/ 6161246 w 6400800"/>
                <a:gd name="connsiteY112" fmla="*/ 178594 h 514350"/>
                <a:gd name="connsiteX113" fmla="*/ 6152674 w 6400800"/>
                <a:gd name="connsiteY113" fmla="*/ 200501 h 514350"/>
                <a:gd name="connsiteX114" fmla="*/ 6152674 w 6400800"/>
                <a:gd name="connsiteY114" fmla="*/ 197644 h 514350"/>
                <a:gd name="connsiteX115" fmla="*/ 6156484 w 6400800"/>
                <a:gd name="connsiteY115" fmla="*/ 172879 h 514350"/>
                <a:gd name="connsiteX116" fmla="*/ 6160294 w 6400800"/>
                <a:gd name="connsiteY116" fmla="*/ 150971 h 514350"/>
                <a:gd name="connsiteX117" fmla="*/ 6152674 w 6400800"/>
                <a:gd name="connsiteY117" fmla="*/ 171926 h 514350"/>
                <a:gd name="connsiteX118" fmla="*/ 6145054 w 6400800"/>
                <a:gd name="connsiteY118" fmla="*/ 196691 h 514350"/>
                <a:gd name="connsiteX119" fmla="*/ 6138387 w 6400800"/>
                <a:gd name="connsiteY119" fmla="*/ 220504 h 514350"/>
                <a:gd name="connsiteX120" fmla="*/ 6135529 w 6400800"/>
                <a:gd name="connsiteY120" fmla="*/ 202406 h 514350"/>
                <a:gd name="connsiteX121" fmla="*/ 6134576 w 6400800"/>
                <a:gd name="connsiteY121" fmla="*/ 221456 h 514350"/>
                <a:gd name="connsiteX122" fmla="*/ 6132671 w 6400800"/>
                <a:gd name="connsiteY122" fmla="*/ 242411 h 514350"/>
                <a:gd name="connsiteX123" fmla="*/ 6131719 w 6400800"/>
                <a:gd name="connsiteY123" fmla="*/ 249079 h 514350"/>
                <a:gd name="connsiteX124" fmla="*/ 6130767 w 6400800"/>
                <a:gd name="connsiteY124" fmla="*/ 253841 h 514350"/>
                <a:gd name="connsiteX125" fmla="*/ 6129814 w 6400800"/>
                <a:gd name="connsiteY125" fmla="*/ 251936 h 514350"/>
                <a:gd name="connsiteX126" fmla="*/ 6130767 w 6400800"/>
                <a:gd name="connsiteY126" fmla="*/ 254794 h 514350"/>
                <a:gd name="connsiteX127" fmla="*/ 6129814 w 6400800"/>
                <a:gd name="connsiteY127" fmla="*/ 261461 h 514350"/>
                <a:gd name="connsiteX128" fmla="*/ 6129814 w 6400800"/>
                <a:gd name="connsiteY128" fmla="*/ 243364 h 514350"/>
                <a:gd name="connsiteX129" fmla="*/ 6126004 w 6400800"/>
                <a:gd name="connsiteY129" fmla="*/ 274796 h 514350"/>
                <a:gd name="connsiteX130" fmla="*/ 6125051 w 6400800"/>
                <a:gd name="connsiteY130" fmla="*/ 281464 h 514350"/>
                <a:gd name="connsiteX131" fmla="*/ 6122194 w 6400800"/>
                <a:gd name="connsiteY131" fmla="*/ 267176 h 514350"/>
                <a:gd name="connsiteX132" fmla="*/ 6117431 w 6400800"/>
                <a:gd name="connsiteY132" fmla="*/ 243364 h 514350"/>
                <a:gd name="connsiteX133" fmla="*/ 6118384 w 6400800"/>
                <a:gd name="connsiteY133" fmla="*/ 267176 h 514350"/>
                <a:gd name="connsiteX134" fmla="*/ 6119337 w 6400800"/>
                <a:gd name="connsiteY134" fmla="*/ 300514 h 514350"/>
                <a:gd name="connsiteX135" fmla="*/ 6114574 w 6400800"/>
                <a:gd name="connsiteY135" fmla="*/ 317659 h 514350"/>
                <a:gd name="connsiteX136" fmla="*/ 6114574 w 6400800"/>
                <a:gd name="connsiteY136" fmla="*/ 307181 h 514350"/>
                <a:gd name="connsiteX137" fmla="*/ 6112669 w 6400800"/>
                <a:gd name="connsiteY137" fmla="*/ 286226 h 514350"/>
                <a:gd name="connsiteX138" fmla="*/ 6109812 w 6400800"/>
                <a:gd name="connsiteY138" fmla="*/ 270986 h 514350"/>
                <a:gd name="connsiteX139" fmla="*/ 6105049 w 6400800"/>
                <a:gd name="connsiteY139" fmla="*/ 258604 h 514350"/>
                <a:gd name="connsiteX140" fmla="*/ 6106001 w 6400800"/>
                <a:gd name="connsiteY140" fmla="*/ 272891 h 514350"/>
                <a:gd name="connsiteX141" fmla="*/ 6106001 w 6400800"/>
                <a:gd name="connsiteY141" fmla="*/ 282416 h 514350"/>
                <a:gd name="connsiteX142" fmla="*/ 6104096 w 6400800"/>
                <a:gd name="connsiteY142" fmla="*/ 273844 h 514350"/>
                <a:gd name="connsiteX143" fmla="*/ 6102192 w 6400800"/>
                <a:gd name="connsiteY143" fmla="*/ 268129 h 514350"/>
                <a:gd name="connsiteX144" fmla="*/ 6101239 w 6400800"/>
                <a:gd name="connsiteY144" fmla="*/ 253841 h 514350"/>
                <a:gd name="connsiteX145" fmla="*/ 6103144 w 6400800"/>
                <a:gd name="connsiteY145" fmla="*/ 247174 h 514350"/>
                <a:gd name="connsiteX146" fmla="*/ 6107906 w 6400800"/>
                <a:gd name="connsiteY146" fmla="*/ 225266 h 514350"/>
                <a:gd name="connsiteX147" fmla="*/ 6111717 w 6400800"/>
                <a:gd name="connsiteY147" fmla="*/ 205264 h 514350"/>
                <a:gd name="connsiteX148" fmla="*/ 6104096 w 6400800"/>
                <a:gd name="connsiteY148" fmla="*/ 223361 h 514350"/>
                <a:gd name="connsiteX149" fmla="*/ 6099334 w 6400800"/>
                <a:gd name="connsiteY149" fmla="*/ 234791 h 514350"/>
                <a:gd name="connsiteX150" fmla="*/ 6096476 w 6400800"/>
                <a:gd name="connsiteY150" fmla="*/ 206216 h 514350"/>
                <a:gd name="connsiteX151" fmla="*/ 6097429 w 6400800"/>
                <a:gd name="connsiteY151" fmla="*/ 199549 h 514350"/>
                <a:gd name="connsiteX152" fmla="*/ 6101239 w 6400800"/>
                <a:gd name="connsiteY152" fmla="*/ 177641 h 514350"/>
                <a:gd name="connsiteX153" fmla="*/ 6104096 w 6400800"/>
                <a:gd name="connsiteY153" fmla="*/ 157639 h 514350"/>
                <a:gd name="connsiteX154" fmla="*/ 6107906 w 6400800"/>
                <a:gd name="connsiteY154" fmla="*/ 124301 h 514350"/>
                <a:gd name="connsiteX155" fmla="*/ 6110764 w 6400800"/>
                <a:gd name="connsiteY155" fmla="*/ 95726 h 514350"/>
                <a:gd name="connsiteX156" fmla="*/ 6104096 w 6400800"/>
                <a:gd name="connsiteY156" fmla="*/ 124301 h 514350"/>
                <a:gd name="connsiteX157" fmla="*/ 6096476 w 6400800"/>
                <a:gd name="connsiteY157" fmla="*/ 156686 h 514350"/>
                <a:gd name="connsiteX158" fmla="*/ 6091714 w 6400800"/>
                <a:gd name="connsiteY158" fmla="*/ 176689 h 514350"/>
                <a:gd name="connsiteX159" fmla="*/ 6085999 w 6400800"/>
                <a:gd name="connsiteY159" fmla="*/ 198596 h 514350"/>
                <a:gd name="connsiteX160" fmla="*/ 6081237 w 6400800"/>
                <a:gd name="connsiteY160" fmla="*/ 214789 h 514350"/>
                <a:gd name="connsiteX161" fmla="*/ 6074569 w 6400800"/>
                <a:gd name="connsiteY161" fmla="*/ 201454 h 514350"/>
                <a:gd name="connsiteX162" fmla="*/ 6079331 w 6400800"/>
                <a:gd name="connsiteY162" fmla="*/ 219551 h 514350"/>
                <a:gd name="connsiteX163" fmla="*/ 6073617 w 6400800"/>
                <a:gd name="connsiteY163" fmla="*/ 230029 h 514350"/>
                <a:gd name="connsiteX164" fmla="*/ 6069806 w 6400800"/>
                <a:gd name="connsiteY164" fmla="*/ 237649 h 514350"/>
                <a:gd name="connsiteX165" fmla="*/ 6069806 w 6400800"/>
                <a:gd name="connsiteY165" fmla="*/ 228124 h 514350"/>
                <a:gd name="connsiteX166" fmla="*/ 6069806 w 6400800"/>
                <a:gd name="connsiteY166" fmla="*/ 205264 h 514350"/>
                <a:gd name="connsiteX167" fmla="*/ 6065996 w 6400800"/>
                <a:gd name="connsiteY167" fmla="*/ 228124 h 514350"/>
                <a:gd name="connsiteX168" fmla="*/ 6061234 w 6400800"/>
                <a:gd name="connsiteY168" fmla="*/ 253841 h 514350"/>
                <a:gd name="connsiteX169" fmla="*/ 6059329 w 6400800"/>
                <a:gd name="connsiteY169" fmla="*/ 263366 h 514350"/>
                <a:gd name="connsiteX170" fmla="*/ 6057424 w 6400800"/>
                <a:gd name="connsiteY170" fmla="*/ 268129 h 514350"/>
                <a:gd name="connsiteX171" fmla="*/ 6048851 w 6400800"/>
                <a:gd name="connsiteY171" fmla="*/ 294799 h 514350"/>
                <a:gd name="connsiteX172" fmla="*/ 6041231 w 6400800"/>
                <a:gd name="connsiteY172" fmla="*/ 324326 h 514350"/>
                <a:gd name="connsiteX173" fmla="*/ 6041231 w 6400800"/>
                <a:gd name="connsiteY173" fmla="*/ 325279 h 514350"/>
                <a:gd name="connsiteX174" fmla="*/ 6033612 w 6400800"/>
                <a:gd name="connsiteY174" fmla="*/ 306229 h 514350"/>
                <a:gd name="connsiteX175" fmla="*/ 6029801 w 6400800"/>
                <a:gd name="connsiteY175" fmla="*/ 296704 h 514350"/>
                <a:gd name="connsiteX176" fmla="*/ 6029801 w 6400800"/>
                <a:gd name="connsiteY176" fmla="*/ 295751 h 514350"/>
                <a:gd name="connsiteX177" fmla="*/ 6031706 w 6400800"/>
                <a:gd name="connsiteY177" fmla="*/ 281464 h 514350"/>
                <a:gd name="connsiteX178" fmla="*/ 6033612 w 6400800"/>
                <a:gd name="connsiteY178" fmla="*/ 269081 h 514350"/>
                <a:gd name="connsiteX179" fmla="*/ 6027896 w 6400800"/>
                <a:gd name="connsiteY179" fmla="*/ 280511 h 514350"/>
                <a:gd name="connsiteX180" fmla="*/ 6025039 w 6400800"/>
                <a:gd name="connsiteY180" fmla="*/ 286226 h 514350"/>
                <a:gd name="connsiteX181" fmla="*/ 6020276 w 6400800"/>
                <a:gd name="connsiteY181" fmla="*/ 272891 h 514350"/>
                <a:gd name="connsiteX182" fmla="*/ 6008846 w 6400800"/>
                <a:gd name="connsiteY182" fmla="*/ 244316 h 514350"/>
                <a:gd name="connsiteX183" fmla="*/ 6016467 w 6400800"/>
                <a:gd name="connsiteY183" fmla="*/ 273844 h 514350"/>
                <a:gd name="connsiteX184" fmla="*/ 6022181 w 6400800"/>
                <a:gd name="connsiteY184" fmla="*/ 293846 h 514350"/>
                <a:gd name="connsiteX185" fmla="*/ 6019324 w 6400800"/>
                <a:gd name="connsiteY185" fmla="*/ 302419 h 514350"/>
                <a:gd name="connsiteX186" fmla="*/ 6016467 w 6400800"/>
                <a:gd name="connsiteY186" fmla="*/ 311944 h 514350"/>
                <a:gd name="connsiteX187" fmla="*/ 6010751 w 6400800"/>
                <a:gd name="connsiteY187" fmla="*/ 333851 h 514350"/>
                <a:gd name="connsiteX188" fmla="*/ 6010751 w 6400800"/>
                <a:gd name="connsiteY188" fmla="*/ 334804 h 514350"/>
                <a:gd name="connsiteX189" fmla="*/ 6003131 w 6400800"/>
                <a:gd name="connsiteY189" fmla="*/ 320516 h 514350"/>
                <a:gd name="connsiteX190" fmla="*/ 5996464 w 6400800"/>
                <a:gd name="connsiteY190" fmla="*/ 308134 h 514350"/>
                <a:gd name="connsiteX191" fmla="*/ 5999321 w 6400800"/>
                <a:gd name="connsiteY191" fmla="*/ 302419 h 514350"/>
                <a:gd name="connsiteX192" fmla="*/ 6007894 w 6400800"/>
                <a:gd name="connsiteY192" fmla="*/ 283369 h 514350"/>
                <a:gd name="connsiteX193" fmla="*/ 6014562 w 6400800"/>
                <a:gd name="connsiteY193" fmla="*/ 267176 h 514350"/>
                <a:gd name="connsiteX194" fmla="*/ 6004084 w 6400800"/>
                <a:gd name="connsiteY194" fmla="*/ 281464 h 514350"/>
                <a:gd name="connsiteX195" fmla="*/ 5993606 w 6400800"/>
                <a:gd name="connsiteY195" fmla="*/ 297656 h 514350"/>
                <a:gd name="connsiteX196" fmla="*/ 5989796 w 6400800"/>
                <a:gd name="connsiteY196" fmla="*/ 273844 h 514350"/>
                <a:gd name="connsiteX197" fmla="*/ 5991701 w 6400800"/>
                <a:gd name="connsiteY197" fmla="*/ 250984 h 514350"/>
                <a:gd name="connsiteX198" fmla="*/ 5997417 w 6400800"/>
                <a:gd name="connsiteY198" fmla="*/ 212884 h 514350"/>
                <a:gd name="connsiteX199" fmla="*/ 6003131 w 6400800"/>
                <a:gd name="connsiteY199" fmla="*/ 179546 h 514350"/>
                <a:gd name="connsiteX200" fmla="*/ 5993606 w 6400800"/>
                <a:gd name="connsiteY200" fmla="*/ 211931 h 514350"/>
                <a:gd name="connsiteX201" fmla="*/ 5985034 w 6400800"/>
                <a:gd name="connsiteY201" fmla="*/ 248126 h 514350"/>
                <a:gd name="connsiteX202" fmla="*/ 5974556 w 6400800"/>
                <a:gd name="connsiteY202" fmla="*/ 206216 h 514350"/>
                <a:gd name="connsiteX203" fmla="*/ 5974556 w 6400800"/>
                <a:gd name="connsiteY203" fmla="*/ 206216 h 514350"/>
                <a:gd name="connsiteX204" fmla="*/ 5977414 w 6400800"/>
                <a:gd name="connsiteY204" fmla="*/ 178594 h 514350"/>
                <a:gd name="connsiteX205" fmla="*/ 5979319 w 6400800"/>
                <a:gd name="connsiteY205" fmla="*/ 153829 h 514350"/>
                <a:gd name="connsiteX206" fmla="*/ 5973604 w 6400800"/>
                <a:gd name="connsiteY206" fmla="*/ 177641 h 514350"/>
                <a:gd name="connsiteX207" fmla="*/ 5969794 w 6400800"/>
                <a:gd name="connsiteY207" fmla="*/ 191929 h 514350"/>
                <a:gd name="connsiteX208" fmla="*/ 5959317 w 6400800"/>
                <a:gd name="connsiteY208" fmla="*/ 160496 h 514350"/>
                <a:gd name="connsiteX209" fmla="*/ 5946934 w 6400800"/>
                <a:gd name="connsiteY209" fmla="*/ 130016 h 514350"/>
                <a:gd name="connsiteX210" fmla="*/ 5934551 w 6400800"/>
                <a:gd name="connsiteY210" fmla="*/ 104299 h 514350"/>
                <a:gd name="connsiteX211" fmla="*/ 5943124 w 6400800"/>
                <a:gd name="connsiteY211" fmla="*/ 131921 h 514350"/>
                <a:gd name="connsiteX212" fmla="*/ 5951696 w 6400800"/>
                <a:gd name="connsiteY212" fmla="*/ 163354 h 514350"/>
                <a:gd name="connsiteX213" fmla="*/ 5961221 w 6400800"/>
                <a:gd name="connsiteY213" fmla="*/ 204311 h 514350"/>
                <a:gd name="connsiteX214" fmla="*/ 5964079 w 6400800"/>
                <a:gd name="connsiteY214" fmla="*/ 216694 h 514350"/>
                <a:gd name="connsiteX215" fmla="*/ 5962174 w 6400800"/>
                <a:gd name="connsiteY215" fmla="*/ 222409 h 514350"/>
                <a:gd name="connsiteX216" fmla="*/ 5958364 w 6400800"/>
                <a:gd name="connsiteY216" fmla="*/ 235744 h 514350"/>
                <a:gd name="connsiteX217" fmla="*/ 5956459 w 6400800"/>
                <a:gd name="connsiteY217" fmla="*/ 232886 h 514350"/>
                <a:gd name="connsiteX218" fmla="*/ 5956459 w 6400800"/>
                <a:gd name="connsiteY218" fmla="*/ 231934 h 514350"/>
                <a:gd name="connsiteX219" fmla="*/ 5956459 w 6400800"/>
                <a:gd name="connsiteY219" fmla="*/ 232886 h 514350"/>
                <a:gd name="connsiteX220" fmla="*/ 5938362 w 6400800"/>
                <a:gd name="connsiteY220" fmla="*/ 199549 h 514350"/>
                <a:gd name="connsiteX221" fmla="*/ 5927884 w 6400800"/>
                <a:gd name="connsiteY221" fmla="*/ 180499 h 514350"/>
                <a:gd name="connsiteX222" fmla="*/ 5953601 w 6400800"/>
                <a:gd name="connsiteY222" fmla="*/ 250984 h 514350"/>
                <a:gd name="connsiteX223" fmla="*/ 5952649 w 6400800"/>
                <a:gd name="connsiteY223" fmla="*/ 255746 h 514350"/>
                <a:gd name="connsiteX224" fmla="*/ 5945029 w 6400800"/>
                <a:gd name="connsiteY224" fmla="*/ 282416 h 514350"/>
                <a:gd name="connsiteX225" fmla="*/ 5944076 w 6400800"/>
                <a:gd name="connsiteY225" fmla="*/ 285274 h 514350"/>
                <a:gd name="connsiteX226" fmla="*/ 5940267 w 6400800"/>
                <a:gd name="connsiteY226" fmla="*/ 271939 h 514350"/>
                <a:gd name="connsiteX227" fmla="*/ 5928837 w 6400800"/>
                <a:gd name="connsiteY227" fmla="*/ 237649 h 514350"/>
                <a:gd name="connsiteX228" fmla="*/ 5922169 w 6400800"/>
                <a:gd name="connsiteY228" fmla="*/ 220504 h 514350"/>
                <a:gd name="connsiteX229" fmla="*/ 5923121 w 6400800"/>
                <a:gd name="connsiteY229" fmla="*/ 216694 h 514350"/>
                <a:gd name="connsiteX230" fmla="*/ 5921217 w 6400800"/>
                <a:gd name="connsiteY230" fmla="*/ 219551 h 514350"/>
                <a:gd name="connsiteX231" fmla="*/ 5917406 w 6400800"/>
                <a:gd name="connsiteY231" fmla="*/ 211931 h 514350"/>
                <a:gd name="connsiteX232" fmla="*/ 5908834 w 6400800"/>
                <a:gd name="connsiteY232" fmla="*/ 194786 h 514350"/>
                <a:gd name="connsiteX233" fmla="*/ 5907881 w 6400800"/>
                <a:gd name="connsiteY233" fmla="*/ 183356 h 514350"/>
                <a:gd name="connsiteX234" fmla="*/ 5905024 w 6400800"/>
                <a:gd name="connsiteY234" fmla="*/ 159544 h 514350"/>
                <a:gd name="connsiteX235" fmla="*/ 5904071 w 6400800"/>
                <a:gd name="connsiteY235" fmla="*/ 184309 h 514350"/>
                <a:gd name="connsiteX236" fmla="*/ 5903119 w 6400800"/>
                <a:gd name="connsiteY236" fmla="*/ 211931 h 514350"/>
                <a:gd name="connsiteX237" fmla="*/ 5902167 w 6400800"/>
                <a:gd name="connsiteY237" fmla="*/ 229076 h 514350"/>
                <a:gd name="connsiteX238" fmla="*/ 5902167 w 6400800"/>
                <a:gd name="connsiteY238" fmla="*/ 248126 h 514350"/>
                <a:gd name="connsiteX239" fmla="*/ 5903119 w 6400800"/>
                <a:gd name="connsiteY239" fmla="*/ 270034 h 514350"/>
                <a:gd name="connsiteX240" fmla="*/ 5900262 w 6400800"/>
                <a:gd name="connsiteY240" fmla="*/ 285274 h 514350"/>
                <a:gd name="connsiteX241" fmla="*/ 5899309 w 6400800"/>
                <a:gd name="connsiteY241" fmla="*/ 282416 h 514350"/>
                <a:gd name="connsiteX242" fmla="*/ 5895499 w 6400800"/>
                <a:gd name="connsiteY242" fmla="*/ 263366 h 514350"/>
                <a:gd name="connsiteX243" fmla="*/ 5891689 w 6400800"/>
                <a:gd name="connsiteY243" fmla="*/ 248126 h 514350"/>
                <a:gd name="connsiteX244" fmla="*/ 5891689 w 6400800"/>
                <a:gd name="connsiteY244" fmla="*/ 245269 h 514350"/>
                <a:gd name="connsiteX245" fmla="*/ 5890737 w 6400800"/>
                <a:gd name="connsiteY245" fmla="*/ 247174 h 514350"/>
                <a:gd name="connsiteX246" fmla="*/ 5890737 w 6400800"/>
                <a:gd name="connsiteY246" fmla="*/ 247174 h 514350"/>
                <a:gd name="connsiteX247" fmla="*/ 5890737 w 6400800"/>
                <a:gd name="connsiteY247" fmla="*/ 248126 h 514350"/>
                <a:gd name="connsiteX248" fmla="*/ 5881212 w 6400800"/>
                <a:gd name="connsiteY248" fmla="*/ 275749 h 514350"/>
                <a:gd name="connsiteX249" fmla="*/ 5878354 w 6400800"/>
                <a:gd name="connsiteY249" fmla="*/ 262414 h 514350"/>
                <a:gd name="connsiteX250" fmla="*/ 5874544 w 6400800"/>
                <a:gd name="connsiteY250" fmla="*/ 240506 h 514350"/>
                <a:gd name="connsiteX251" fmla="*/ 5874544 w 6400800"/>
                <a:gd name="connsiteY251" fmla="*/ 262414 h 514350"/>
                <a:gd name="connsiteX252" fmla="*/ 5875496 w 6400800"/>
                <a:gd name="connsiteY252" fmla="*/ 290989 h 514350"/>
                <a:gd name="connsiteX253" fmla="*/ 5873592 w 6400800"/>
                <a:gd name="connsiteY253" fmla="*/ 298609 h 514350"/>
                <a:gd name="connsiteX254" fmla="*/ 5870734 w 6400800"/>
                <a:gd name="connsiteY254" fmla="*/ 271939 h 514350"/>
                <a:gd name="connsiteX255" fmla="*/ 5867876 w 6400800"/>
                <a:gd name="connsiteY255" fmla="*/ 292894 h 514350"/>
                <a:gd name="connsiteX256" fmla="*/ 5866924 w 6400800"/>
                <a:gd name="connsiteY256" fmla="*/ 269081 h 514350"/>
                <a:gd name="connsiteX257" fmla="*/ 5865971 w 6400800"/>
                <a:gd name="connsiteY257" fmla="*/ 243364 h 514350"/>
                <a:gd name="connsiteX258" fmla="*/ 5873592 w 6400800"/>
                <a:gd name="connsiteY258" fmla="*/ 225266 h 514350"/>
                <a:gd name="connsiteX259" fmla="*/ 5865971 w 6400800"/>
                <a:gd name="connsiteY259" fmla="*/ 237649 h 514350"/>
                <a:gd name="connsiteX260" fmla="*/ 5865971 w 6400800"/>
                <a:gd name="connsiteY260" fmla="*/ 230029 h 514350"/>
                <a:gd name="connsiteX261" fmla="*/ 5865019 w 6400800"/>
                <a:gd name="connsiteY261" fmla="*/ 194786 h 514350"/>
                <a:gd name="connsiteX262" fmla="*/ 5863114 w 6400800"/>
                <a:gd name="connsiteY262" fmla="*/ 141446 h 514350"/>
                <a:gd name="connsiteX263" fmla="*/ 5862162 w 6400800"/>
                <a:gd name="connsiteY263" fmla="*/ 121444 h 514350"/>
                <a:gd name="connsiteX264" fmla="*/ 5859304 w 6400800"/>
                <a:gd name="connsiteY264" fmla="*/ 141446 h 514350"/>
                <a:gd name="connsiteX265" fmla="*/ 5856446 w 6400800"/>
                <a:gd name="connsiteY265" fmla="*/ 161449 h 514350"/>
                <a:gd name="connsiteX266" fmla="*/ 5853589 w 6400800"/>
                <a:gd name="connsiteY266" fmla="*/ 120491 h 514350"/>
                <a:gd name="connsiteX267" fmla="*/ 5851684 w 6400800"/>
                <a:gd name="connsiteY267" fmla="*/ 98584 h 514350"/>
                <a:gd name="connsiteX268" fmla="*/ 5849779 w 6400800"/>
                <a:gd name="connsiteY268" fmla="*/ 120491 h 514350"/>
                <a:gd name="connsiteX269" fmla="*/ 5847874 w 6400800"/>
                <a:gd name="connsiteY269" fmla="*/ 146209 h 514350"/>
                <a:gd name="connsiteX270" fmla="*/ 5846921 w 6400800"/>
                <a:gd name="connsiteY270" fmla="*/ 179546 h 514350"/>
                <a:gd name="connsiteX271" fmla="*/ 5846921 w 6400800"/>
                <a:gd name="connsiteY271" fmla="*/ 262414 h 514350"/>
                <a:gd name="connsiteX272" fmla="*/ 5846921 w 6400800"/>
                <a:gd name="connsiteY272" fmla="*/ 269081 h 514350"/>
                <a:gd name="connsiteX273" fmla="*/ 5843112 w 6400800"/>
                <a:gd name="connsiteY273" fmla="*/ 274796 h 514350"/>
                <a:gd name="connsiteX274" fmla="*/ 5840254 w 6400800"/>
                <a:gd name="connsiteY274" fmla="*/ 261461 h 514350"/>
                <a:gd name="connsiteX275" fmla="*/ 5841206 w 6400800"/>
                <a:gd name="connsiteY275" fmla="*/ 242411 h 514350"/>
                <a:gd name="connsiteX276" fmla="*/ 5841206 w 6400800"/>
                <a:gd name="connsiteY276" fmla="*/ 223361 h 514350"/>
                <a:gd name="connsiteX277" fmla="*/ 5837396 w 6400800"/>
                <a:gd name="connsiteY277" fmla="*/ 242411 h 514350"/>
                <a:gd name="connsiteX278" fmla="*/ 5836444 w 6400800"/>
                <a:gd name="connsiteY278" fmla="*/ 245269 h 514350"/>
                <a:gd name="connsiteX279" fmla="*/ 5829776 w 6400800"/>
                <a:gd name="connsiteY279" fmla="*/ 215741 h 514350"/>
                <a:gd name="connsiteX280" fmla="*/ 5824062 w 6400800"/>
                <a:gd name="connsiteY280" fmla="*/ 189071 h 514350"/>
                <a:gd name="connsiteX281" fmla="*/ 5825967 w 6400800"/>
                <a:gd name="connsiteY281" fmla="*/ 215741 h 514350"/>
                <a:gd name="connsiteX282" fmla="*/ 5828824 w 6400800"/>
                <a:gd name="connsiteY282" fmla="*/ 246221 h 514350"/>
                <a:gd name="connsiteX283" fmla="*/ 5831681 w 6400800"/>
                <a:gd name="connsiteY283" fmla="*/ 268129 h 514350"/>
                <a:gd name="connsiteX284" fmla="*/ 5826919 w 6400800"/>
                <a:gd name="connsiteY284" fmla="*/ 276701 h 514350"/>
                <a:gd name="connsiteX285" fmla="*/ 5825967 w 6400800"/>
                <a:gd name="connsiteY285" fmla="*/ 270986 h 514350"/>
                <a:gd name="connsiteX286" fmla="*/ 5822156 w 6400800"/>
                <a:gd name="connsiteY286" fmla="*/ 250031 h 514350"/>
                <a:gd name="connsiteX287" fmla="*/ 5818346 w 6400800"/>
                <a:gd name="connsiteY287" fmla="*/ 231934 h 514350"/>
                <a:gd name="connsiteX288" fmla="*/ 5818346 w 6400800"/>
                <a:gd name="connsiteY288" fmla="*/ 250031 h 514350"/>
                <a:gd name="connsiteX289" fmla="*/ 5818346 w 6400800"/>
                <a:gd name="connsiteY289" fmla="*/ 270986 h 514350"/>
                <a:gd name="connsiteX290" fmla="*/ 5812631 w 6400800"/>
                <a:gd name="connsiteY290" fmla="*/ 262414 h 514350"/>
                <a:gd name="connsiteX291" fmla="*/ 5812631 w 6400800"/>
                <a:gd name="connsiteY291" fmla="*/ 246221 h 514350"/>
                <a:gd name="connsiteX292" fmla="*/ 5814537 w 6400800"/>
                <a:gd name="connsiteY292" fmla="*/ 220504 h 514350"/>
                <a:gd name="connsiteX293" fmla="*/ 5816442 w 6400800"/>
                <a:gd name="connsiteY293" fmla="*/ 221456 h 514350"/>
                <a:gd name="connsiteX294" fmla="*/ 5819299 w 6400800"/>
                <a:gd name="connsiteY294" fmla="*/ 224314 h 514350"/>
                <a:gd name="connsiteX295" fmla="*/ 5822156 w 6400800"/>
                <a:gd name="connsiteY295" fmla="*/ 231934 h 514350"/>
                <a:gd name="connsiteX296" fmla="*/ 5821204 w 6400800"/>
                <a:gd name="connsiteY296" fmla="*/ 223361 h 514350"/>
                <a:gd name="connsiteX297" fmla="*/ 5818346 w 6400800"/>
                <a:gd name="connsiteY297" fmla="*/ 219551 h 514350"/>
                <a:gd name="connsiteX298" fmla="*/ 5813584 w 6400800"/>
                <a:gd name="connsiteY298" fmla="*/ 217646 h 514350"/>
                <a:gd name="connsiteX299" fmla="*/ 5811679 w 6400800"/>
                <a:gd name="connsiteY299" fmla="*/ 217646 h 514350"/>
                <a:gd name="connsiteX300" fmla="*/ 5811679 w 6400800"/>
                <a:gd name="connsiteY300" fmla="*/ 219551 h 514350"/>
                <a:gd name="connsiteX301" fmla="*/ 5805012 w 6400800"/>
                <a:gd name="connsiteY301" fmla="*/ 246221 h 514350"/>
                <a:gd name="connsiteX302" fmla="*/ 5803106 w 6400800"/>
                <a:gd name="connsiteY302" fmla="*/ 256699 h 514350"/>
                <a:gd name="connsiteX303" fmla="*/ 5796439 w 6400800"/>
                <a:gd name="connsiteY303" fmla="*/ 264319 h 514350"/>
                <a:gd name="connsiteX304" fmla="*/ 5795487 w 6400800"/>
                <a:gd name="connsiteY304" fmla="*/ 253841 h 514350"/>
                <a:gd name="connsiteX305" fmla="*/ 5794534 w 6400800"/>
                <a:gd name="connsiteY305" fmla="*/ 248126 h 514350"/>
                <a:gd name="connsiteX306" fmla="*/ 5794534 w 6400800"/>
                <a:gd name="connsiteY306" fmla="*/ 253841 h 514350"/>
                <a:gd name="connsiteX307" fmla="*/ 5793581 w 6400800"/>
                <a:gd name="connsiteY307" fmla="*/ 268129 h 514350"/>
                <a:gd name="connsiteX308" fmla="*/ 5791676 w 6400800"/>
                <a:gd name="connsiteY308" fmla="*/ 270034 h 514350"/>
                <a:gd name="connsiteX309" fmla="*/ 5791676 w 6400800"/>
                <a:gd name="connsiteY309" fmla="*/ 270034 h 514350"/>
                <a:gd name="connsiteX310" fmla="*/ 5787867 w 6400800"/>
                <a:gd name="connsiteY310" fmla="*/ 239554 h 514350"/>
                <a:gd name="connsiteX311" fmla="*/ 5793581 w 6400800"/>
                <a:gd name="connsiteY311" fmla="*/ 224314 h 514350"/>
                <a:gd name="connsiteX312" fmla="*/ 5786914 w 6400800"/>
                <a:gd name="connsiteY312" fmla="*/ 234791 h 514350"/>
                <a:gd name="connsiteX313" fmla="*/ 5785009 w 6400800"/>
                <a:gd name="connsiteY313" fmla="*/ 205264 h 514350"/>
                <a:gd name="connsiteX314" fmla="*/ 5795487 w 6400800"/>
                <a:gd name="connsiteY314" fmla="*/ 183356 h 514350"/>
                <a:gd name="connsiteX315" fmla="*/ 5795487 w 6400800"/>
                <a:gd name="connsiteY315" fmla="*/ 184309 h 514350"/>
                <a:gd name="connsiteX316" fmla="*/ 5795487 w 6400800"/>
                <a:gd name="connsiteY316" fmla="*/ 183356 h 514350"/>
                <a:gd name="connsiteX317" fmla="*/ 5797392 w 6400800"/>
                <a:gd name="connsiteY317" fmla="*/ 178594 h 514350"/>
                <a:gd name="connsiteX318" fmla="*/ 5812631 w 6400800"/>
                <a:gd name="connsiteY318" fmla="*/ 145256 h 514350"/>
                <a:gd name="connsiteX319" fmla="*/ 5825967 w 6400800"/>
                <a:gd name="connsiteY319" fmla="*/ 115729 h 514350"/>
                <a:gd name="connsiteX320" fmla="*/ 5809774 w 6400800"/>
                <a:gd name="connsiteY320" fmla="*/ 143351 h 514350"/>
                <a:gd name="connsiteX321" fmla="*/ 5791676 w 6400800"/>
                <a:gd name="connsiteY321" fmla="*/ 173831 h 514350"/>
                <a:gd name="connsiteX322" fmla="*/ 5788819 w 6400800"/>
                <a:gd name="connsiteY322" fmla="*/ 170974 h 514350"/>
                <a:gd name="connsiteX323" fmla="*/ 5783104 w 6400800"/>
                <a:gd name="connsiteY323" fmla="*/ 169069 h 514350"/>
                <a:gd name="connsiteX324" fmla="*/ 5781199 w 6400800"/>
                <a:gd name="connsiteY324" fmla="*/ 169069 h 514350"/>
                <a:gd name="connsiteX325" fmla="*/ 5781199 w 6400800"/>
                <a:gd name="connsiteY325" fmla="*/ 170974 h 514350"/>
                <a:gd name="connsiteX326" fmla="*/ 5777389 w 6400800"/>
                <a:gd name="connsiteY326" fmla="*/ 197644 h 514350"/>
                <a:gd name="connsiteX327" fmla="*/ 5766912 w 6400800"/>
                <a:gd name="connsiteY327" fmla="*/ 217646 h 514350"/>
                <a:gd name="connsiteX328" fmla="*/ 5752624 w 6400800"/>
                <a:gd name="connsiteY328" fmla="*/ 244316 h 514350"/>
                <a:gd name="connsiteX329" fmla="*/ 5751671 w 6400800"/>
                <a:gd name="connsiteY329" fmla="*/ 233839 h 514350"/>
                <a:gd name="connsiteX330" fmla="*/ 5749767 w 6400800"/>
                <a:gd name="connsiteY330" fmla="*/ 216694 h 514350"/>
                <a:gd name="connsiteX331" fmla="*/ 5757387 w 6400800"/>
                <a:gd name="connsiteY331" fmla="*/ 190024 h 514350"/>
                <a:gd name="connsiteX332" fmla="*/ 5749767 w 6400800"/>
                <a:gd name="connsiteY332" fmla="*/ 210979 h 514350"/>
                <a:gd name="connsiteX333" fmla="*/ 5748814 w 6400800"/>
                <a:gd name="connsiteY333" fmla="*/ 204311 h 514350"/>
                <a:gd name="connsiteX334" fmla="*/ 5745004 w 6400800"/>
                <a:gd name="connsiteY334" fmla="*/ 178594 h 514350"/>
                <a:gd name="connsiteX335" fmla="*/ 5745004 w 6400800"/>
                <a:gd name="connsiteY335" fmla="*/ 204311 h 514350"/>
                <a:gd name="connsiteX336" fmla="*/ 5745004 w 6400800"/>
                <a:gd name="connsiteY336" fmla="*/ 222409 h 514350"/>
                <a:gd name="connsiteX337" fmla="*/ 5744051 w 6400800"/>
                <a:gd name="connsiteY337" fmla="*/ 225266 h 514350"/>
                <a:gd name="connsiteX338" fmla="*/ 5731669 w 6400800"/>
                <a:gd name="connsiteY338" fmla="*/ 259556 h 514350"/>
                <a:gd name="connsiteX339" fmla="*/ 5731669 w 6400800"/>
                <a:gd name="connsiteY339" fmla="*/ 258604 h 514350"/>
                <a:gd name="connsiteX340" fmla="*/ 5734526 w 6400800"/>
                <a:gd name="connsiteY340" fmla="*/ 238601 h 514350"/>
                <a:gd name="connsiteX341" fmla="*/ 5727859 w 6400800"/>
                <a:gd name="connsiteY341" fmla="*/ 258604 h 514350"/>
                <a:gd name="connsiteX342" fmla="*/ 5725954 w 6400800"/>
                <a:gd name="connsiteY342" fmla="*/ 264319 h 514350"/>
                <a:gd name="connsiteX343" fmla="*/ 5725954 w 6400800"/>
                <a:gd name="connsiteY343" fmla="*/ 263366 h 514350"/>
                <a:gd name="connsiteX344" fmla="*/ 5725954 w 6400800"/>
                <a:gd name="connsiteY344" fmla="*/ 262414 h 514350"/>
                <a:gd name="connsiteX345" fmla="*/ 5726906 w 6400800"/>
                <a:gd name="connsiteY345" fmla="*/ 256699 h 514350"/>
                <a:gd name="connsiteX346" fmla="*/ 5729764 w 6400800"/>
                <a:gd name="connsiteY346" fmla="*/ 242411 h 514350"/>
                <a:gd name="connsiteX347" fmla="*/ 5732621 w 6400800"/>
                <a:gd name="connsiteY347" fmla="*/ 230029 h 514350"/>
                <a:gd name="connsiteX348" fmla="*/ 5737384 w 6400800"/>
                <a:gd name="connsiteY348" fmla="*/ 210026 h 514350"/>
                <a:gd name="connsiteX349" fmla="*/ 5741194 w 6400800"/>
                <a:gd name="connsiteY349" fmla="*/ 191929 h 514350"/>
                <a:gd name="connsiteX350" fmla="*/ 5739289 w 6400800"/>
                <a:gd name="connsiteY350" fmla="*/ 196691 h 514350"/>
                <a:gd name="connsiteX351" fmla="*/ 5740242 w 6400800"/>
                <a:gd name="connsiteY351" fmla="*/ 190024 h 514350"/>
                <a:gd name="connsiteX352" fmla="*/ 5731669 w 6400800"/>
                <a:gd name="connsiteY352" fmla="*/ 211931 h 514350"/>
                <a:gd name="connsiteX353" fmla="*/ 5726906 w 6400800"/>
                <a:gd name="connsiteY353" fmla="*/ 224314 h 514350"/>
                <a:gd name="connsiteX354" fmla="*/ 5725001 w 6400800"/>
                <a:gd name="connsiteY354" fmla="*/ 228124 h 514350"/>
                <a:gd name="connsiteX355" fmla="*/ 5720239 w 6400800"/>
                <a:gd name="connsiteY355" fmla="*/ 240506 h 514350"/>
                <a:gd name="connsiteX356" fmla="*/ 5717381 w 6400800"/>
                <a:gd name="connsiteY356" fmla="*/ 250031 h 514350"/>
                <a:gd name="connsiteX357" fmla="*/ 5715476 w 6400800"/>
                <a:gd name="connsiteY357" fmla="*/ 254794 h 514350"/>
                <a:gd name="connsiteX358" fmla="*/ 5709762 w 6400800"/>
                <a:gd name="connsiteY358" fmla="*/ 272891 h 514350"/>
                <a:gd name="connsiteX359" fmla="*/ 5704046 w 6400800"/>
                <a:gd name="connsiteY359" fmla="*/ 290989 h 514350"/>
                <a:gd name="connsiteX360" fmla="*/ 5696426 w 6400800"/>
                <a:gd name="connsiteY360" fmla="*/ 275749 h 514350"/>
                <a:gd name="connsiteX361" fmla="*/ 5695474 w 6400800"/>
                <a:gd name="connsiteY361" fmla="*/ 269081 h 514350"/>
                <a:gd name="connsiteX362" fmla="*/ 5695474 w 6400800"/>
                <a:gd name="connsiteY362" fmla="*/ 272891 h 514350"/>
                <a:gd name="connsiteX363" fmla="*/ 5688806 w 6400800"/>
                <a:gd name="connsiteY363" fmla="*/ 259556 h 514350"/>
                <a:gd name="connsiteX364" fmla="*/ 5680234 w 6400800"/>
                <a:gd name="connsiteY364" fmla="*/ 243364 h 514350"/>
                <a:gd name="connsiteX365" fmla="*/ 5684996 w 6400800"/>
                <a:gd name="connsiteY365" fmla="*/ 260509 h 514350"/>
                <a:gd name="connsiteX366" fmla="*/ 5694521 w 6400800"/>
                <a:gd name="connsiteY366" fmla="*/ 292894 h 514350"/>
                <a:gd name="connsiteX367" fmla="*/ 5694521 w 6400800"/>
                <a:gd name="connsiteY367" fmla="*/ 309086 h 514350"/>
                <a:gd name="connsiteX368" fmla="*/ 5694521 w 6400800"/>
                <a:gd name="connsiteY368" fmla="*/ 323374 h 514350"/>
                <a:gd name="connsiteX369" fmla="*/ 5691664 w 6400800"/>
                <a:gd name="connsiteY369" fmla="*/ 331946 h 514350"/>
                <a:gd name="connsiteX370" fmla="*/ 5689759 w 6400800"/>
                <a:gd name="connsiteY370" fmla="*/ 329089 h 514350"/>
                <a:gd name="connsiteX371" fmla="*/ 5689759 w 6400800"/>
                <a:gd name="connsiteY371" fmla="*/ 320516 h 514350"/>
                <a:gd name="connsiteX372" fmla="*/ 5687854 w 6400800"/>
                <a:gd name="connsiteY372" fmla="*/ 286226 h 514350"/>
                <a:gd name="connsiteX373" fmla="*/ 5684996 w 6400800"/>
                <a:gd name="connsiteY373" fmla="*/ 319564 h 514350"/>
                <a:gd name="connsiteX374" fmla="*/ 5681187 w 6400800"/>
                <a:gd name="connsiteY374" fmla="*/ 312896 h 514350"/>
                <a:gd name="connsiteX375" fmla="*/ 5675471 w 6400800"/>
                <a:gd name="connsiteY375" fmla="*/ 273844 h 514350"/>
                <a:gd name="connsiteX376" fmla="*/ 5672614 w 6400800"/>
                <a:gd name="connsiteY376" fmla="*/ 253841 h 514350"/>
                <a:gd name="connsiteX377" fmla="*/ 5670709 w 6400800"/>
                <a:gd name="connsiteY377" fmla="*/ 235744 h 514350"/>
                <a:gd name="connsiteX378" fmla="*/ 5667851 w 6400800"/>
                <a:gd name="connsiteY378" fmla="*/ 207169 h 514350"/>
                <a:gd name="connsiteX379" fmla="*/ 5665946 w 6400800"/>
                <a:gd name="connsiteY379" fmla="*/ 188119 h 514350"/>
                <a:gd name="connsiteX380" fmla="*/ 5666899 w 6400800"/>
                <a:gd name="connsiteY380" fmla="*/ 183356 h 514350"/>
                <a:gd name="connsiteX381" fmla="*/ 5665946 w 6400800"/>
                <a:gd name="connsiteY381" fmla="*/ 186214 h 514350"/>
                <a:gd name="connsiteX382" fmla="*/ 5664994 w 6400800"/>
                <a:gd name="connsiteY382" fmla="*/ 181451 h 514350"/>
                <a:gd name="connsiteX383" fmla="*/ 5664994 w 6400800"/>
                <a:gd name="connsiteY383" fmla="*/ 188119 h 514350"/>
                <a:gd name="connsiteX384" fmla="*/ 5654517 w 6400800"/>
                <a:gd name="connsiteY384" fmla="*/ 211931 h 514350"/>
                <a:gd name="connsiteX385" fmla="*/ 5653564 w 6400800"/>
                <a:gd name="connsiteY385" fmla="*/ 205264 h 514350"/>
                <a:gd name="connsiteX386" fmla="*/ 5652612 w 6400800"/>
                <a:gd name="connsiteY386" fmla="*/ 189071 h 514350"/>
                <a:gd name="connsiteX387" fmla="*/ 5657374 w 6400800"/>
                <a:gd name="connsiteY387" fmla="*/ 179546 h 514350"/>
                <a:gd name="connsiteX388" fmla="*/ 5652612 w 6400800"/>
                <a:gd name="connsiteY388" fmla="*/ 187166 h 514350"/>
                <a:gd name="connsiteX389" fmla="*/ 5652612 w 6400800"/>
                <a:gd name="connsiteY389" fmla="*/ 185261 h 514350"/>
                <a:gd name="connsiteX390" fmla="*/ 5651659 w 6400800"/>
                <a:gd name="connsiteY390" fmla="*/ 167164 h 514350"/>
                <a:gd name="connsiteX391" fmla="*/ 5649754 w 6400800"/>
                <a:gd name="connsiteY391" fmla="*/ 179546 h 514350"/>
                <a:gd name="connsiteX392" fmla="*/ 5649754 w 6400800"/>
                <a:gd name="connsiteY392" fmla="*/ 178594 h 514350"/>
                <a:gd name="connsiteX393" fmla="*/ 5647849 w 6400800"/>
                <a:gd name="connsiteY393" fmla="*/ 159544 h 514350"/>
                <a:gd name="connsiteX394" fmla="*/ 5646896 w 6400800"/>
                <a:gd name="connsiteY394" fmla="*/ 142399 h 514350"/>
                <a:gd name="connsiteX395" fmla="*/ 5645944 w 6400800"/>
                <a:gd name="connsiteY395" fmla="*/ 114776 h 514350"/>
                <a:gd name="connsiteX396" fmla="*/ 5644992 w 6400800"/>
                <a:gd name="connsiteY396" fmla="*/ 90011 h 514350"/>
                <a:gd name="connsiteX397" fmla="*/ 5641181 w 6400800"/>
                <a:gd name="connsiteY397" fmla="*/ 113824 h 514350"/>
                <a:gd name="connsiteX398" fmla="*/ 5639276 w 6400800"/>
                <a:gd name="connsiteY398" fmla="*/ 141446 h 514350"/>
                <a:gd name="connsiteX399" fmla="*/ 5638324 w 6400800"/>
                <a:gd name="connsiteY399" fmla="*/ 158591 h 514350"/>
                <a:gd name="connsiteX400" fmla="*/ 5638324 w 6400800"/>
                <a:gd name="connsiteY400" fmla="*/ 177641 h 514350"/>
                <a:gd name="connsiteX401" fmla="*/ 5639276 w 6400800"/>
                <a:gd name="connsiteY401" fmla="*/ 205264 h 514350"/>
                <a:gd name="connsiteX402" fmla="*/ 5637371 w 6400800"/>
                <a:gd name="connsiteY402" fmla="*/ 208121 h 514350"/>
                <a:gd name="connsiteX403" fmla="*/ 5636419 w 6400800"/>
                <a:gd name="connsiteY403" fmla="*/ 209074 h 514350"/>
                <a:gd name="connsiteX404" fmla="*/ 5636419 w 6400800"/>
                <a:gd name="connsiteY404" fmla="*/ 208121 h 514350"/>
                <a:gd name="connsiteX405" fmla="*/ 5636419 w 6400800"/>
                <a:gd name="connsiteY405" fmla="*/ 209074 h 514350"/>
                <a:gd name="connsiteX406" fmla="*/ 5631656 w 6400800"/>
                <a:gd name="connsiteY406" fmla="*/ 215741 h 514350"/>
                <a:gd name="connsiteX407" fmla="*/ 5626894 w 6400800"/>
                <a:gd name="connsiteY407" fmla="*/ 192881 h 514350"/>
                <a:gd name="connsiteX408" fmla="*/ 5626894 w 6400800"/>
                <a:gd name="connsiteY408" fmla="*/ 222409 h 514350"/>
                <a:gd name="connsiteX409" fmla="*/ 5626894 w 6400800"/>
                <a:gd name="connsiteY409" fmla="*/ 223361 h 514350"/>
                <a:gd name="connsiteX410" fmla="*/ 5618321 w 6400800"/>
                <a:gd name="connsiteY410" fmla="*/ 211931 h 514350"/>
                <a:gd name="connsiteX411" fmla="*/ 5593556 w 6400800"/>
                <a:gd name="connsiteY411" fmla="*/ 181451 h 514350"/>
                <a:gd name="connsiteX412" fmla="*/ 5570696 w 6400800"/>
                <a:gd name="connsiteY412" fmla="*/ 155734 h 514350"/>
                <a:gd name="connsiteX413" fmla="*/ 5590699 w 6400800"/>
                <a:gd name="connsiteY413" fmla="*/ 184309 h 514350"/>
                <a:gd name="connsiteX414" fmla="*/ 5612606 w 6400800"/>
                <a:gd name="connsiteY414" fmla="*/ 217646 h 514350"/>
                <a:gd name="connsiteX415" fmla="*/ 5616417 w 6400800"/>
                <a:gd name="connsiteY415" fmla="*/ 223361 h 514350"/>
                <a:gd name="connsiteX416" fmla="*/ 5620226 w 6400800"/>
                <a:gd name="connsiteY416" fmla="*/ 233839 h 514350"/>
                <a:gd name="connsiteX417" fmla="*/ 5620226 w 6400800"/>
                <a:gd name="connsiteY417" fmla="*/ 234791 h 514350"/>
                <a:gd name="connsiteX418" fmla="*/ 5616417 w 6400800"/>
                <a:gd name="connsiteY418" fmla="*/ 241459 h 514350"/>
                <a:gd name="connsiteX419" fmla="*/ 5616417 w 6400800"/>
                <a:gd name="connsiteY419" fmla="*/ 240506 h 514350"/>
                <a:gd name="connsiteX420" fmla="*/ 5616417 w 6400800"/>
                <a:gd name="connsiteY420" fmla="*/ 241459 h 514350"/>
                <a:gd name="connsiteX421" fmla="*/ 5614512 w 6400800"/>
                <a:gd name="connsiteY421" fmla="*/ 245269 h 514350"/>
                <a:gd name="connsiteX422" fmla="*/ 5594509 w 6400800"/>
                <a:gd name="connsiteY422" fmla="*/ 280511 h 514350"/>
                <a:gd name="connsiteX423" fmla="*/ 5594509 w 6400800"/>
                <a:gd name="connsiteY423" fmla="*/ 275749 h 514350"/>
                <a:gd name="connsiteX424" fmla="*/ 5594509 w 6400800"/>
                <a:gd name="connsiteY424" fmla="*/ 268129 h 514350"/>
                <a:gd name="connsiteX425" fmla="*/ 5596414 w 6400800"/>
                <a:gd name="connsiteY425" fmla="*/ 256699 h 514350"/>
                <a:gd name="connsiteX426" fmla="*/ 5594509 w 6400800"/>
                <a:gd name="connsiteY426" fmla="*/ 263366 h 514350"/>
                <a:gd name="connsiteX427" fmla="*/ 5594509 w 6400800"/>
                <a:gd name="connsiteY427" fmla="*/ 262414 h 514350"/>
                <a:gd name="connsiteX428" fmla="*/ 5592604 w 6400800"/>
                <a:gd name="connsiteY428" fmla="*/ 250031 h 514350"/>
                <a:gd name="connsiteX429" fmla="*/ 5590699 w 6400800"/>
                <a:gd name="connsiteY429" fmla="*/ 232886 h 514350"/>
                <a:gd name="connsiteX430" fmla="*/ 5596414 w 6400800"/>
                <a:gd name="connsiteY430" fmla="*/ 217646 h 514350"/>
                <a:gd name="connsiteX431" fmla="*/ 5589746 w 6400800"/>
                <a:gd name="connsiteY431" fmla="*/ 230029 h 514350"/>
                <a:gd name="connsiteX432" fmla="*/ 5589746 w 6400800"/>
                <a:gd name="connsiteY432" fmla="*/ 230029 h 514350"/>
                <a:gd name="connsiteX433" fmla="*/ 5586889 w 6400800"/>
                <a:gd name="connsiteY433" fmla="*/ 211931 h 514350"/>
                <a:gd name="connsiteX434" fmla="*/ 5585937 w 6400800"/>
                <a:gd name="connsiteY434" fmla="*/ 230029 h 514350"/>
                <a:gd name="connsiteX435" fmla="*/ 5585937 w 6400800"/>
                <a:gd name="connsiteY435" fmla="*/ 230981 h 514350"/>
                <a:gd name="connsiteX436" fmla="*/ 5583079 w 6400800"/>
                <a:gd name="connsiteY436" fmla="*/ 213836 h 514350"/>
                <a:gd name="connsiteX437" fmla="*/ 5583079 w 6400800"/>
                <a:gd name="connsiteY437" fmla="*/ 242411 h 514350"/>
                <a:gd name="connsiteX438" fmla="*/ 5581174 w 6400800"/>
                <a:gd name="connsiteY438" fmla="*/ 246221 h 514350"/>
                <a:gd name="connsiteX439" fmla="*/ 5579269 w 6400800"/>
                <a:gd name="connsiteY439" fmla="*/ 250031 h 514350"/>
                <a:gd name="connsiteX440" fmla="*/ 5571649 w 6400800"/>
                <a:gd name="connsiteY440" fmla="*/ 209074 h 514350"/>
                <a:gd name="connsiteX441" fmla="*/ 5567839 w 6400800"/>
                <a:gd name="connsiteY441" fmla="*/ 189071 h 514350"/>
                <a:gd name="connsiteX442" fmla="*/ 5563076 w 6400800"/>
                <a:gd name="connsiteY442" fmla="*/ 170974 h 514350"/>
                <a:gd name="connsiteX443" fmla="*/ 5555456 w 6400800"/>
                <a:gd name="connsiteY443" fmla="*/ 141446 h 514350"/>
                <a:gd name="connsiteX444" fmla="*/ 5548789 w 6400800"/>
                <a:gd name="connsiteY444" fmla="*/ 115729 h 514350"/>
                <a:gd name="connsiteX445" fmla="*/ 5551646 w 6400800"/>
                <a:gd name="connsiteY445" fmla="*/ 142399 h 514350"/>
                <a:gd name="connsiteX446" fmla="*/ 5555456 w 6400800"/>
                <a:gd name="connsiteY446" fmla="*/ 172879 h 514350"/>
                <a:gd name="connsiteX447" fmla="*/ 5558314 w 6400800"/>
                <a:gd name="connsiteY447" fmla="*/ 190976 h 514350"/>
                <a:gd name="connsiteX448" fmla="*/ 5560219 w 6400800"/>
                <a:gd name="connsiteY448" fmla="*/ 211931 h 514350"/>
                <a:gd name="connsiteX449" fmla="*/ 5564981 w 6400800"/>
                <a:gd name="connsiteY449" fmla="*/ 257651 h 514350"/>
                <a:gd name="connsiteX450" fmla="*/ 5565934 w 6400800"/>
                <a:gd name="connsiteY450" fmla="*/ 274796 h 514350"/>
                <a:gd name="connsiteX451" fmla="*/ 5564029 w 6400800"/>
                <a:gd name="connsiteY451" fmla="*/ 278606 h 514350"/>
                <a:gd name="connsiteX452" fmla="*/ 5561171 w 6400800"/>
                <a:gd name="connsiteY452" fmla="*/ 284321 h 514350"/>
                <a:gd name="connsiteX453" fmla="*/ 5549742 w 6400800"/>
                <a:gd name="connsiteY453" fmla="*/ 264319 h 514350"/>
                <a:gd name="connsiteX454" fmla="*/ 5548789 w 6400800"/>
                <a:gd name="connsiteY454" fmla="*/ 261461 h 514350"/>
                <a:gd name="connsiteX455" fmla="*/ 5544026 w 6400800"/>
                <a:gd name="connsiteY455" fmla="*/ 247174 h 514350"/>
                <a:gd name="connsiteX456" fmla="*/ 5547837 w 6400800"/>
                <a:gd name="connsiteY456" fmla="*/ 228124 h 514350"/>
                <a:gd name="connsiteX457" fmla="*/ 5542121 w 6400800"/>
                <a:gd name="connsiteY457" fmla="*/ 241459 h 514350"/>
                <a:gd name="connsiteX458" fmla="*/ 5541169 w 6400800"/>
                <a:gd name="connsiteY458" fmla="*/ 238601 h 514350"/>
                <a:gd name="connsiteX459" fmla="*/ 5538312 w 6400800"/>
                <a:gd name="connsiteY459" fmla="*/ 230029 h 514350"/>
                <a:gd name="connsiteX460" fmla="*/ 5551646 w 6400800"/>
                <a:gd name="connsiteY460" fmla="*/ 167164 h 514350"/>
                <a:gd name="connsiteX461" fmla="*/ 5528787 w 6400800"/>
                <a:gd name="connsiteY461" fmla="*/ 225266 h 514350"/>
                <a:gd name="connsiteX462" fmla="*/ 5524976 w 6400800"/>
                <a:gd name="connsiteY462" fmla="*/ 217646 h 514350"/>
                <a:gd name="connsiteX463" fmla="*/ 5524024 w 6400800"/>
                <a:gd name="connsiteY463" fmla="*/ 207169 h 514350"/>
                <a:gd name="connsiteX464" fmla="*/ 5521167 w 6400800"/>
                <a:gd name="connsiteY464" fmla="*/ 185261 h 514350"/>
                <a:gd name="connsiteX465" fmla="*/ 5520214 w 6400800"/>
                <a:gd name="connsiteY465" fmla="*/ 207169 h 514350"/>
                <a:gd name="connsiteX466" fmla="*/ 5520214 w 6400800"/>
                <a:gd name="connsiteY466" fmla="*/ 232886 h 514350"/>
                <a:gd name="connsiteX467" fmla="*/ 5520214 w 6400800"/>
                <a:gd name="connsiteY467" fmla="*/ 248126 h 514350"/>
                <a:gd name="connsiteX468" fmla="*/ 5520214 w 6400800"/>
                <a:gd name="connsiteY468" fmla="*/ 250984 h 514350"/>
                <a:gd name="connsiteX469" fmla="*/ 5505926 w 6400800"/>
                <a:gd name="connsiteY469" fmla="*/ 291941 h 514350"/>
                <a:gd name="connsiteX470" fmla="*/ 5503069 w 6400800"/>
                <a:gd name="connsiteY470" fmla="*/ 300514 h 514350"/>
                <a:gd name="connsiteX471" fmla="*/ 5498306 w 6400800"/>
                <a:gd name="connsiteY471" fmla="*/ 290989 h 514350"/>
                <a:gd name="connsiteX472" fmla="*/ 5498306 w 6400800"/>
                <a:gd name="connsiteY472" fmla="*/ 285274 h 514350"/>
                <a:gd name="connsiteX473" fmla="*/ 5499259 w 6400800"/>
                <a:gd name="connsiteY473" fmla="*/ 269081 h 514350"/>
                <a:gd name="connsiteX474" fmla="*/ 5494496 w 6400800"/>
                <a:gd name="connsiteY474" fmla="*/ 284321 h 514350"/>
                <a:gd name="connsiteX475" fmla="*/ 5481162 w 6400800"/>
                <a:gd name="connsiteY475" fmla="*/ 257651 h 514350"/>
                <a:gd name="connsiteX476" fmla="*/ 5483067 w 6400800"/>
                <a:gd name="connsiteY476" fmla="*/ 251936 h 514350"/>
                <a:gd name="connsiteX477" fmla="*/ 5492592 w 6400800"/>
                <a:gd name="connsiteY477" fmla="*/ 224314 h 514350"/>
                <a:gd name="connsiteX478" fmla="*/ 5500212 w 6400800"/>
                <a:gd name="connsiteY478" fmla="*/ 200501 h 514350"/>
                <a:gd name="connsiteX479" fmla="*/ 5493544 w 6400800"/>
                <a:gd name="connsiteY479" fmla="*/ 212884 h 514350"/>
                <a:gd name="connsiteX480" fmla="*/ 5502117 w 6400800"/>
                <a:gd name="connsiteY480" fmla="*/ 188119 h 514350"/>
                <a:gd name="connsiteX481" fmla="*/ 5511642 w 6400800"/>
                <a:gd name="connsiteY481" fmla="*/ 160496 h 514350"/>
                <a:gd name="connsiteX482" fmla="*/ 5498306 w 6400800"/>
                <a:gd name="connsiteY482" fmla="*/ 186214 h 514350"/>
                <a:gd name="connsiteX483" fmla="*/ 5484019 w 6400800"/>
                <a:gd name="connsiteY483" fmla="*/ 215741 h 514350"/>
                <a:gd name="connsiteX484" fmla="*/ 5475446 w 6400800"/>
                <a:gd name="connsiteY484" fmla="*/ 233839 h 514350"/>
                <a:gd name="connsiteX485" fmla="*/ 5472589 w 6400800"/>
                <a:gd name="connsiteY485" fmla="*/ 241459 h 514350"/>
                <a:gd name="connsiteX486" fmla="*/ 5461159 w 6400800"/>
                <a:gd name="connsiteY486" fmla="*/ 221456 h 514350"/>
                <a:gd name="connsiteX487" fmla="*/ 5469731 w 6400800"/>
                <a:gd name="connsiteY487" fmla="*/ 248126 h 514350"/>
                <a:gd name="connsiteX488" fmla="*/ 5466874 w 6400800"/>
                <a:gd name="connsiteY488" fmla="*/ 254794 h 514350"/>
                <a:gd name="connsiteX489" fmla="*/ 5465921 w 6400800"/>
                <a:gd name="connsiteY489" fmla="*/ 257651 h 514350"/>
                <a:gd name="connsiteX490" fmla="*/ 5464969 w 6400800"/>
                <a:gd name="connsiteY490" fmla="*/ 256699 h 514350"/>
                <a:gd name="connsiteX491" fmla="*/ 5455444 w 6400800"/>
                <a:gd name="connsiteY491" fmla="*/ 246221 h 514350"/>
                <a:gd name="connsiteX492" fmla="*/ 5452587 w 6400800"/>
                <a:gd name="connsiteY492" fmla="*/ 230029 h 514350"/>
                <a:gd name="connsiteX493" fmla="*/ 5448776 w 6400800"/>
                <a:gd name="connsiteY493" fmla="*/ 214789 h 514350"/>
                <a:gd name="connsiteX494" fmla="*/ 5442109 w 6400800"/>
                <a:gd name="connsiteY494" fmla="*/ 190024 h 514350"/>
                <a:gd name="connsiteX495" fmla="*/ 5442109 w 6400800"/>
                <a:gd name="connsiteY495" fmla="*/ 190024 h 514350"/>
                <a:gd name="connsiteX496" fmla="*/ 5442109 w 6400800"/>
                <a:gd name="connsiteY496" fmla="*/ 180499 h 514350"/>
                <a:gd name="connsiteX497" fmla="*/ 5441156 w 6400800"/>
                <a:gd name="connsiteY497" fmla="*/ 186214 h 514350"/>
                <a:gd name="connsiteX498" fmla="*/ 5436394 w 6400800"/>
                <a:gd name="connsiteY498" fmla="*/ 169069 h 514350"/>
                <a:gd name="connsiteX499" fmla="*/ 5438299 w 6400800"/>
                <a:gd name="connsiteY499" fmla="*/ 190976 h 514350"/>
                <a:gd name="connsiteX500" fmla="*/ 5439251 w 6400800"/>
                <a:gd name="connsiteY500" fmla="*/ 195739 h 514350"/>
                <a:gd name="connsiteX501" fmla="*/ 5433537 w 6400800"/>
                <a:gd name="connsiteY501" fmla="*/ 225266 h 514350"/>
                <a:gd name="connsiteX502" fmla="*/ 5429726 w 6400800"/>
                <a:gd name="connsiteY502" fmla="*/ 221456 h 514350"/>
                <a:gd name="connsiteX503" fmla="*/ 5433537 w 6400800"/>
                <a:gd name="connsiteY503" fmla="*/ 225266 h 514350"/>
                <a:gd name="connsiteX504" fmla="*/ 5430679 w 6400800"/>
                <a:gd name="connsiteY504" fmla="*/ 240506 h 514350"/>
                <a:gd name="connsiteX505" fmla="*/ 5428774 w 6400800"/>
                <a:gd name="connsiteY505" fmla="*/ 228124 h 514350"/>
                <a:gd name="connsiteX506" fmla="*/ 5428774 w 6400800"/>
                <a:gd name="connsiteY506" fmla="*/ 242411 h 514350"/>
                <a:gd name="connsiteX507" fmla="*/ 5424012 w 6400800"/>
                <a:gd name="connsiteY507" fmla="*/ 222409 h 514350"/>
                <a:gd name="connsiteX508" fmla="*/ 5419249 w 6400800"/>
                <a:gd name="connsiteY508" fmla="*/ 200501 h 514350"/>
                <a:gd name="connsiteX509" fmla="*/ 5420201 w 6400800"/>
                <a:gd name="connsiteY509" fmla="*/ 223361 h 514350"/>
                <a:gd name="connsiteX510" fmla="*/ 5424964 w 6400800"/>
                <a:gd name="connsiteY510" fmla="*/ 274796 h 514350"/>
                <a:gd name="connsiteX511" fmla="*/ 5420201 w 6400800"/>
                <a:gd name="connsiteY511" fmla="*/ 299561 h 514350"/>
                <a:gd name="connsiteX512" fmla="*/ 5418296 w 6400800"/>
                <a:gd name="connsiteY512" fmla="*/ 305276 h 514350"/>
                <a:gd name="connsiteX513" fmla="*/ 5415439 w 6400800"/>
                <a:gd name="connsiteY513" fmla="*/ 298609 h 514350"/>
                <a:gd name="connsiteX514" fmla="*/ 5417344 w 6400800"/>
                <a:gd name="connsiteY514" fmla="*/ 291941 h 514350"/>
                <a:gd name="connsiteX515" fmla="*/ 5414487 w 6400800"/>
                <a:gd name="connsiteY515" fmla="*/ 296704 h 514350"/>
                <a:gd name="connsiteX516" fmla="*/ 5414487 w 6400800"/>
                <a:gd name="connsiteY516" fmla="*/ 295751 h 514350"/>
                <a:gd name="connsiteX517" fmla="*/ 5411629 w 6400800"/>
                <a:gd name="connsiteY517" fmla="*/ 287179 h 514350"/>
                <a:gd name="connsiteX518" fmla="*/ 5414487 w 6400800"/>
                <a:gd name="connsiteY518" fmla="*/ 268129 h 514350"/>
                <a:gd name="connsiteX519" fmla="*/ 5409724 w 6400800"/>
                <a:gd name="connsiteY519" fmla="*/ 282416 h 514350"/>
                <a:gd name="connsiteX520" fmla="*/ 5404009 w 6400800"/>
                <a:gd name="connsiteY520" fmla="*/ 267176 h 514350"/>
                <a:gd name="connsiteX521" fmla="*/ 5399246 w 6400800"/>
                <a:gd name="connsiteY521" fmla="*/ 253841 h 514350"/>
                <a:gd name="connsiteX522" fmla="*/ 5400199 w 6400800"/>
                <a:gd name="connsiteY522" fmla="*/ 232886 h 514350"/>
                <a:gd name="connsiteX523" fmla="*/ 5396389 w 6400800"/>
                <a:gd name="connsiteY523" fmla="*/ 247174 h 514350"/>
                <a:gd name="connsiteX524" fmla="*/ 5395437 w 6400800"/>
                <a:gd name="connsiteY524" fmla="*/ 244316 h 514350"/>
                <a:gd name="connsiteX525" fmla="*/ 5387817 w 6400800"/>
                <a:gd name="connsiteY525" fmla="*/ 224314 h 514350"/>
                <a:gd name="connsiteX526" fmla="*/ 5391626 w 6400800"/>
                <a:gd name="connsiteY526" fmla="*/ 245269 h 514350"/>
                <a:gd name="connsiteX527" fmla="*/ 5394484 w 6400800"/>
                <a:gd name="connsiteY527" fmla="*/ 257651 h 514350"/>
                <a:gd name="connsiteX528" fmla="*/ 5384959 w 6400800"/>
                <a:gd name="connsiteY528" fmla="*/ 300514 h 514350"/>
                <a:gd name="connsiteX529" fmla="*/ 5384006 w 6400800"/>
                <a:gd name="connsiteY529" fmla="*/ 297656 h 514350"/>
                <a:gd name="connsiteX530" fmla="*/ 5382101 w 6400800"/>
                <a:gd name="connsiteY530" fmla="*/ 283369 h 514350"/>
                <a:gd name="connsiteX531" fmla="*/ 5382101 w 6400800"/>
                <a:gd name="connsiteY531" fmla="*/ 287179 h 514350"/>
                <a:gd name="connsiteX532" fmla="*/ 5380196 w 6400800"/>
                <a:gd name="connsiteY532" fmla="*/ 276701 h 514350"/>
                <a:gd name="connsiteX533" fmla="*/ 5379244 w 6400800"/>
                <a:gd name="connsiteY533" fmla="*/ 272891 h 514350"/>
                <a:gd name="connsiteX534" fmla="*/ 5380196 w 6400800"/>
                <a:gd name="connsiteY534" fmla="*/ 269081 h 514350"/>
                <a:gd name="connsiteX535" fmla="*/ 5379244 w 6400800"/>
                <a:gd name="connsiteY535" fmla="*/ 271939 h 514350"/>
                <a:gd name="connsiteX536" fmla="*/ 5372576 w 6400800"/>
                <a:gd name="connsiteY536" fmla="*/ 241459 h 514350"/>
                <a:gd name="connsiteX537" fmla="*/ 5373529 w 6400800"/>
                <a:gd name="connsiteY537" fmla="*/ 232886 h 514350"/>
                <a:gd name="connsiteX538" fmla="*/ 5378292 w 6400800"/>
                <a:gd name="connsiteY538" fmla="*/ 190024 h 514350"/>
                <a:gd name="connsiteX539" fmla="*/ 5384006 w 6400800"/>
                <a:gd name="connsiteY539" fmla="*/ 153829 h 514350"/>
                <a:gd name="connsiteX540" fmla="*/ 5386864 w 6400800"/>
                <a:gd name="connsiteY540" fmla="*/ 138589 h 514350"/>
                <a:gd name="connsiteX541" fmla="*/ 5389721 w 6400800"/>
                <a:gd name="connsiteY541" fmla="*/ 126206 h 514350"/>
                <a:gd name="connsiteX542" fmla="*/ 5394484 w 6400800"/>
                <a:gd name="connsiteY542" fmla="*/ 102394 h 514350"/>
                <a:gd name="connsiteX543" fmla="*/ 5385912 w 6400800"/>
                <a:gd name="connsiteY543" fmla="*/ 125254 h 514350"/>
                <a:gd name="connsiteX544" fmla="*/ 5381149 w 6400800"/>
                <a:gd name="connsiteY544" fmla="*/ 137636 h 514350"/>
                <a:gd name="connsiteX545" fmla="*/ 5376387 w 6400800"/>
                <a:gd name="connsiteY545" fmla="*/ 151924 h 514350"/>
                <a:gd name="connsiteX546" fmla="*/ 5366862 w 6400800"/>
                <a:gd name="connsiteY546" fmla="*/ 188119 h 514350"/>
                <a:gd name="connsiteX547" fmla="*/ 5363051 w 6400800"/>
                <a:gd name="connsiteY547" fmla="*/ 205264 h 514350"/>
                <a:gd name="connsiteX548" fmla="*/ 5360194 w 6400800"/>
                <a:gd name="connsiteY548" fmla="*/ 196691 h 514350"/>
                <a:gd name="connsiteX549" fmla="*/ 5361146 w 6400800"/>
                <a:gd name="connsiteY549" fmla="*/ 210979 h 514350"/>
                <a:gd name="connsiteX550" fmla="*/ 5357337 w 6400800"/>
                <a:gd name="connsiteY550" fmla="*/ 230981 h 514350"/>
                <a:gd name="connsiteX551" fmla="*/ 5355431 w 6400800"/>
                <a:gd name="connsiteY551" fmla="*/ 245269 h 514350"/>
                <a:gd name="connsiteX552" fmla="*/ 5354479 w 6400800"/>
                <a:gd name="connsiteY552" fmla="*/ 235744 h 514350"/>
                <a:gd name="connsiteX553" fmla="*/ 5354479 w 6400800"/>
                <a:gd name="connsiteY553" fmla="*/ 230029 h 514350"/>
                <a:gd name="connsiteX554" fmla="*/ 5355431 w 6400800"/>
                <a:gd name="connsiteY554" fmla="*/ 210979 h 514350"/>
                <a:gd name="connsiteX555" fmla="*/ 5352574 w 6400800"/>
                <a:gd name="connsiteY555" fmla="*/ 222409 h 514350"/>
                <a:gd name="connsiteX556" fmla="*/ 5347812 w 6400800"/>
                <a:gd name="connsiteY556" fmla="*/ 190024 h 514350"/>
                <a:gd name="connsiteX557" fmla="*/ 5347812 w 6400800"/>
                <a:gd name="connsiteY557" fmla="*/ 179546 h 514350"/>
                <a:gd name="connsiteX558" fmla="*/ 5347812 w 6400800"/>
                <a:gd name="connsiteY558" fmla="*/ 160496 h 514350"/>
                <a:gd name="connsiteX559" fmla="*/ 5344954 w 6400800"/>
                <a:gd name="connsiteY559" fmla="*/ 173831 h 514350"/>
                <a:gd name="connsiteX560" fmla="*/ 5341144 w 6400800"/>
                <a:gd name="connsiteY560" fmla="*/ 150019 h 514350"/>
                <a:gd name="connsiteX561" fmla="*/ 5342096 w 6400800"/>
                <a:gd name="connsiteY561" fmla="*/ 177641 h 514350"/>
                <a:gd name="connsiteX562" fmla="*/ 5342096 w 6400800"/>
                <a:gd name="connsiteY562" fmla="*/ 187166 h 514350"/>
                <a:gd name="connsiteX563" fmla="*/ 5340192 w 6400800"/>
                <a:gd name="connsiteY563" fmla="*/ 200501 h 514350"/>
                <a:gd name="connsiteX564" fmla="*/ 5337334 w 6400800"/>
                <a:gd name="connsiteY564" fmla="*/ 229076 h 514350"/>
                <a:gd name="connsiteX565" fmla="*/ 5336381 w 6400800"/>
                <a:gd name="connsiteY565" fmla="*/ 263366 h 514350"/>
                <a:gd name="connsiteX566" fmla="*/ 5336381 w 6400800"/>
                <a:gd name="connsiteY566" fmla="*/ 282416 h 514350"/>
                <a:gd name="connsiteX567" fmla="*/ 5336381 w 6400800"/>
                <a:gd name="connsiteY567" fmla="*/ 282416 h 514350"/>
                <a:gd name="connsiteX568" fmla="*/ 5333524 w 6400800"/>
                <a:gd name="connsiteY568" fmla="*/ 293846 h 514350"/>
                <a:gd name="connsiteX569" fmla="*/ 5332571 w 6400800"/>
                <a:gd name="connsiteY569" fmla="*/ 291941 h 514350"/>
                <a:gd name="connsiteX570" fmla="*/ 5327809 w 6400800"/>
                <a:gd name="connsiteY570" fmla="*/ 278606 h 514350"/>
                <a:gd name="connsiteX571" fmla="*/ 5319237 w 6400800"/>
                <a:gd name="connsiteY571" fmla="*/ 252889 h 514350"/>
                <a:gd name="connsiteX572" fmla="*/ 5310664 w 6400800"/>
                <a:gd name="connsiteY572" fmla="*/ 230029 h 514350"/>
                <a:gd name="connsiteX573" fmla="*/ 5315426 w 6400800"/>
                <a:gd name="connsiteY573" fmla="*/ 253841 h 514350"/>
                <a:gd name="connsiteX574" fmla="*/ 5318284 w 6400800"/>
                <a:gd name="connsiteY574" fmla="*/ 267176 h 514350"/>
                <a:gd name="connsiteX575" fmla="*/ 5315426 w 6400800"/>
                <a:gd name="connsiteY575" fmla="*/ 263366 h 514350"/>
                <a:gd name="connsiteX576" fmla="*/ 5320189 w 6400800"/>
                <a:gd name="connsiteY576" fmla="*/ 276701 h 514350"/>
                <a:gd name="connsiteX577" fmla="*/ 5321142 w 6400800"/>
                <a:gd name="connsiteY577" fmla="*/ 281464 h 514350"/>
                <a:gd name="connsiteX578" fmla="*/ 5324951 w 6400800"/>
                <a:gd name="connsiteY578" fmla="*/ 297656 h 514350"/>
                <a:gd name="connsiteX579" fmla="*/ 5326856 w 6400800"/>
                <a:gd name="connsiteY579" fmla="*/ 306229 h 514350"/>
                <a:gd name="connsiteX580" fmla="*/ 5316379 w 6400800"/>
                <a:gd name="connsiteY580" fmla="*/ 322421 h 514350"/>
                <a:gd name="connsiteX581" fmla="*/ 5306854 w 6400800"/>
                <a:gd name="connsiteY581" fmla="*/ 338614 h 514350"/>
                <a:gd name="connsiteX582" fmla="*/ 5298281 w 6400800"/>
                <a:gd name="connsiteY582" fmla="*/ 354806 h 514350"/>
                <a:gd name="connsiteX583" fmla="*/ 5298281 w 6400800"/>
                <a:gd name="connsiteY583" fmla="*/ 344329 h 514350"/>
                <a:gd name="connsiteX584" fmla="*/ 5301139 w 6400800"/>
                <a:gd name="connsiteY584" fmla="*/ 318611 h 514350"/>
                <a:gd name="connsiteX585" fmla="*/ 5305901 w 6400800"/>
                <a:gd name="connsiteY585" fmla="*/ 291941 h 514350"/>
                <a:gd name="connsiteX586" fmla="*/ 5311617 w 6400800"/>
                <a:gd name="connsiteY586" fmla="*/ 269081 h 514350"/>
                <a:gd name="connsiteX587" fmla="*/ 5302092 w 6400800"/>
                <a:gd name="connsiteY587" fmla="*/ 290989 h 514350"/>
                <a:gd name="connsiteX588" fmla="*/ 5299234 w 6400800"/>
                <a:gd name="connsiteY588" fmla="*/ 298609 h 514350"/>
                <a:gd name="connsiteX589" fmla="*/ 5299234 w 6400800"/>
                <a:gd name="connsiteY589" fmla="*/ 263366 h 514350"/>
                <a:gd name="connsiteX590" fmla="*/ 5290662 w 6400800"/>
                <a:gd name="connsiteY590" fmla="*/ 317659 h 514350"/>
                <a:gd name="connsiteX591" fmla="*/ 5289709 w 6400800"/>
                <a:gd name="connsiteY591" fmla="*/ 312896 h 514350"/>
                <a:gd name="connsiteX592" fmla="*/ 5284946 w 6400800"/>
                <a:gd name="connsiteY592" fmla="*/ 295751 h 514350"/>
                <a:gd name="connsiteX593" fmla="*/ 5284946 w 6400800"/>
                <a:gd name="connsiteY593" fmla="*/ 295751 h 514350"/>
                <a:gd name="connsiteX594" fmla="*/ 5284946 w 6400800"/>
                <a:gd name="connsiteY594" fmla="*/ 295751 h 514350"/>
                <a:gd name="connsiteX595" fmla="*/ 5282089 w 6400800"/>
                <a:gd name="connsiteY595" fmla="*/ 284321 h 514350"/>
                <a:gd name="connsiteX596" fmla="*/ 5281137 w 6400800"/>
                <a:gd name="connsiteY596" fmla="*/ 282416 h 514350"/>
                <a:gd name="connsiteX597" fmla="*/ 5288756 w 6400800"/>
                <a:gd name="connsiteY597" fmla="*/ 252889 h 514350"/>
                <a:gd name="connsiteX598" fmla="*/ 5279231 w 6400800"/>
                <a:gd name="connsiteY598" fmla="*/ 273844 h 514350"/>
                <a:gd name="connsiteX599" fmla="*/ 5275421 w 6400800"/>
                <a:gd name="connsiteY599" fmla="*/ 262414 h 514350"/>
                <a:gd name="connsiteX600" fmla="*/ 5268754 w 6400800"/>
                <a:gd name="connsiteY600" fmla="*/ 243364 h 514350"/>
                <a:gd name="connsiteX601" fmla="*/ 5271612 w 6400800"/>
                <a:gd name="connsiteY601" fmla="*/ 262414 h 514350"/>
                <a:gd name="connsiteX602" fmla="*/ 5274469 w 6400800"/>
                <a:gd name="connsiteY602" fmla="*/ 283369 h 514350"/>
                <a:gd name="connsiteX603" fmla="*/ 5263039 w 6400800"/>
                <a:gd name="connsiteY603" fmla="*/ 310039 h 514350"/>
                <a:gd name="connsiteX604" fmla="*/ 5263039 w 6400800"/>
                <a:gd name="connsiteY604" fmla="*/ 302419 h 514350"/>
                <a:gd name="connsiteX605" fmla="*/ 5260181 w 6400800"/>
                <a:gd name="connsiteY605" fmla="*/ 310039 h 514350"/>
                <a:gd name="connsiteX606" fmla="*/ 5260181 w 6400800"/>
                <a:gd name="connsiteY606" fmla="*/ 309086 h 514350"/>
                <a:gd name="connsiteX607" fmla="*/ 5261134 w 6400800"/>
                <a:gd name="connsiteY607" fmla="*/ 301466 h 514350"/>
                <a:gd name="connsiteX608" fmla="*/ 5262087 w 6400800"/>
                <a:gd name="connsiteY608" fmla="*/ 284321 h 514350"/>
                <a:gd name="connsiteX609" fmla="*/ 5263039 w 6400800"/>
                <a:gd name="connsiteY609" fmla="*/ 269081 h 514350"/>
                <a:gd name="connsiteX610" fmla="*/ 5258276 w 6400800"/>
                <a:gd name="connsiteY610" fmla="*/ 283369 h 514350"/>
                <a:gd name="connsiteX611" fmla="*/ 5257324 w 6400800"/>
                <a:gd name="connsiteY611" fmla="*/ 287179 h 514350"/>
                <a:gd name="connsiteX612" fmla="*/ 5255419 w 6400800"/>
                <a:gd name="connsiteY612" fmla="*/ 273844 h 514350"/>
                <a:gd name="connsiteX613" fmla="*/ 5255419 w 6400800"/>
                <a:gd name="connsiteY613" fmla="*/ 271939 h 514350"/>
                <a:gd name="connsiteX614" fmla="*/ 5255419 w 6400800"/>
                <a:gd name="connsiteY614" fmla="*/ 270986 h 514350"/>
                <a:gd name="connsiteX615" fmla="*/ 5256371 w 6400800"/>
                <a:gd name="connsiteY615" fmla="*/ 266224 h 514350"/>
                <a:gd name="connsiteX616" fmla="*/ 5255419 w 6400800"/>
                <a:gd name="connsiteY616" fmla="*/ 268129 h 514350"/>
                <a:gd name="connsiteX617" fmla="*/ 5258276 w 6400800"/>
                <a:gd name="connsiteY617" fmla="*/ 232886 h 514350"/>
                <a:gd name="connsiteX618" fmla="*/ 5263039 w 6400800"/>
                <a:gd name="connsiteY618" fmla="*/ 158591 h 514350"/>
                <a:gd name="connsiteX619" fmla="*/ 5252562 w 6400800"/>
                <a:gd name="connsiteY619" fmla="*/ 204311 h 514350"/>
                <a:gd name="connsiteX620" fmla="*/ 5255419 w 6400800"/>
                <a:gd name="connsiteY620" fmla="*/ 173831 h 514350"/>
                <a:gd name="connsiteX621" fmla="*/ 5258276 w 6400800"/>
                <a:gd name="connsiteY621" fmla="*/ 140494 h 514350"/>
                <a:gd name="connsiteX622" fmla="*/ 5260181 w 6400800"/>
                <a:gd name="connsiteY622" fmla="*/ 110966 h 514350"/>
                <a:gd name="connsiteX623" fmla="*/ 5254467 w 6400800"/>
                <a:gd name="connsiteY623" fmla="*/ 139541 h 514350"/>
                <a:gd name="connsiteX624" fmla="*/ 5247799 w 6400800"/>
                <a:gd name="connsiteY624" fmla="*/ 172879 h 514350"/>
                <a:gd name="connsiteX625" fmla="*/ 5243989 w 6400800"/>
                <a:gd name="connsiteY625" fmla="*/ 192881 h 514350"/>
                <a:gd name="connsiteX626" fmla="*/ 5243037 w 6400800"/>
                <a:gd name="connsiteY626" fmla="*/ 201454 h 514350"/>
                <a:gd name="connsiteX627" fmla="*/ 5241131 w 6400800"/>
                <a:gd name="connsiteY627" fmla="*/ 194786 h 514350"/>
                <a:gd name="connsiteX628" fmla="*/ 5241131 w 6400800"/>
                <a:gd name="connsiteY628" fmla="*/ 209074 h 514350"/>
                <a:gd name="connsiteX629" fmla="*/ 5240179 w 6400800"/>
                <a:gd name="connsiteY629" fmla="*/ 215741 h 514350"/>
                <a:gd name="connsiteX630" fmla="*/ 5235417 w 6400800"/>
                <a:gd name="connsiteY630" fmla="*/ 246221 h 514350"/>
                <a:gd name="connsiteX631" fmla="*/ 5230654 w 6400800"/>
                <a:gd name="connsiteY631" fmla="*/ 252889 h 514350"/>
                <a:gd name="connsiteX632" fmla="*/ 5222081 w 6400800"/>
                <a:gd name="connsiteY632" fmla="*/ 266224 h 514350"/>
                <a:gd name="connsiteX633" fmla="*/ 5215414 w 6400800"/>
                <a:gd name="connsiteY633" fmla="*/ 279559 h 514350"/>
                <a:gd name="connsiteX634" fmla="*/ 5215414 w 6400800"/>
                <a:gd name="connsiteY634" fmla="*/ 278606 h 514350"/>
                <a:gd name="connsiteX635" fmla="*/ 5216367 w 6400800"/>
                <a:gd name="connsiteY635" fmla="*/ 275749 h 514350"/>
                <a:gd name="connsiteX636" fmla="*/ 5215414 w 6400800"/>
                <a:gd name="connsiteY636" fmla="*/ 277654 h 514350"/>
                <a:gd name="connsiteX637" fmla="*/ 5211604 w 6400800"/>
                <a:gd name="connsiteY637" fmla="*/ 249079 h 514350"/>
                <a:gd name="connsiteX638" fmla="*/ 5208746 w 6400800"/>
                <a:gd name="connsiteY638" fmla="*/ 224314 h 514350"/>
                <a:gd name="connsiteX639" fmla="*/ 5205889 w 6400800"/>
                <a:gd name="connsiteY639" fmla="*/ 202406 h 514350"/>
                <a:gd name="connsiteX640" fmla="*/ 5204937 w 6400800"/>
                <a:gd name="connsiteY640" fmla="*/ 224314 h 514350"/>
                <a:gd name="connsiteX641" fmla="*/ 5204937 w 6400800"/>
                <a:gd name="connsiteY641" fmla="*/ 249079 h 514350"/>
                <a:gd name="connsiteX642" fmla="*/ 5204937 w 6400800"/>
                <a:gd name="connsiteY642" fmla="*/ 264319 h 514350"/>
                <a:gd name="connsiteX643" fmla="*/ 5205889 w 6400800"/>
                <a:gd name="connsiteY643" fmla="*/ 281464 h 514350"/>
                <a:gd name="connsiteX644" fmla="*/ 5205889 w 6400800"/>
                <a:gd name="connsiteY644" fmla="*/ 289084 h 514350"/>
                <a:gd name="connsiteX645" fmla="*/ 5203984 w 6400800"/>
                <a:gd name="connsiteY645" fmla="*/ 286226 h 514350"/>
                <a:gd name="connsiteX646" fmla="*/ 5205889 w 6400800"/>
                <a:gd name="connsiteY646" fmla="*/ 290989 h 514350"/>
                <a:gd name="connsiteX647" fmla="*/ 5205889 w 6400800"/>
                <a:gd name="connsiteY647" fmla="*/ 291941 h 514350"/>
                <a:gd name="connsiteX648" fmla="*/ 5203984 w 6400800"/>
                <a:gd name="connsiteY648" fmla="*/ 287179 h 514350"/>
                <a:gd name="connsiteX649" fmla="*/ 5203984 w 6400800"/>
                <a:gd name="connsiteY649" fmla="*/ 287179 h 514350"/>
                <a:gd name="connsiteX650" fmla="*/ 5203984 w 6400800"/>
                <a:gd name="connsiteY650" fmla="*/ 287179 h 514350"/>
                <a:gd name="connsiteX651" fmla="*/ 5199221 w 6400800"/>
                <a:gd name="connsiteY651" fmla="*/ 278606 h 514350"/>
                <a:gd name="connsiteX652" fmla="*/ 5202079 w 6400800"/>
                <a:gd name="connsiteY652" fmla="*/ 290989 h 514350"/>
                <a:gd name="connsiteX653" fmla="*/ 5198269 w 6400800"/>
                <a:gd name="connsiteY653" fmla="*/ 300514 h 514350"/>
                <a:gd name="connsiteX654" fmla="*/ 5195412 w 6400800"/>
                <a:gd name="connsiteY654" fmla="*/ 295751 h 514350"/>
                <a:gd name="connsiteX655" fmla="*/ 5191601 w 6400800"/>
                <a:gd name="connsiteY655" fmla="*/ 263366 h 514350"/>
                <a:gd name="connsiteX656" fmla="*/ 5184934 w 6400800"/>
                <a:gd name="connsiteY656" fmla="*/ 190024 h 514350"/>
                <a:gd name="connsiteX657" fmla="*/ 5183981 w 6400800"/>
                <a:gd name="connsiteY657" fmla="*/ 169069 h 514350"/>
                <a:gd name="connsiteX658" fmla="*/ 5183981 w 6400800"/>
                <a:gd name="connsiteY658" fmla="*/ 161449 h 514350"/>
                <a:gd name="connsiteX659" fmla="*/ 5183029 w 6400800"/>
                <a:gd name="connsiteY659" fmla="*/ 169069 h 514350"/>
                <a:gd name="connsiteX660" fmla="*/ 5181124 w 6400800"/>
                <a:gd name="connsiteY660" fmla="*/ 190024 h 514350"/>
                <a:gd name="connsiteX661" fmla="*/ 5180171 w 6400800"/>
                <a:gd name="connsiteY661" fmla="*/ 211931 h 514350"/>
                <a:gd name="connsiteX662" fmla="*/ 5177314 w 6400800"/>
                <a:gd name="connsiteY662" fmla="*/ 215741 h 514350"/>
                <a:gd name="connsiteX663" fmla="*/ 5165884 w 6400800"/>
                <a:gd name="connsiteY663" fmla="*/ 231934 h 514350"/>
                <a:gd name="connsiteX664" fmla="*/ 5163979 w 6400800"/>
                <a:gd name="connsiteY664" fmla="*/ 235744 h 514350"/>
                <a:gd name="connsiteX665" fmla="*/ 5161121 w 6400800"/>
                <a:gd name="connsiteY665" fmla="*/ 230029 h 514350"/>
                <a:gd name="connsiteX666" fmla="*/ 5161121 w 6400800"/>
                <a:gd name="connsiteY666" fmla="*/ 229076 h 514350"/>
                <a:gd name="connsiteX667" fmla="*/ 5163026 w 6400800"/>
                <a:gd name="connsiteY667" fmla="*/ 213836 h 514350"/>
                <a:gd name="connsiteX668" fmla="*/ 5163979 w 6400800"/>
                <a:gd name="connsiteY668" fmla="*/ 208121 h 514350"/>
                <a:gd name="connsiteX669" fmla="*/ 5158264 w 6400800"/>
                <a:gd name="connsiteY669" fmla="*/ 224314 h 514350"/>
                <a:gd name="connsiteX670" fmla="*/ 5156359 w 6400800"/>
                <a:gd name="connsiteY670" fmla="*/ 220504 h 514350"/>
                <a:gd name="connsiteX671" fmla="*/ 5147787 w 6400800"/>
                <a:gd name="connsiteY671" fmla="*/ 205264 h 514350"/>
                <a:gd name="connsiteX672" fmla="*/ 5144929 w 6400800"/>
                <a:gd name="connsiteY672" fmla="*/ 178594 h 514350"/>
                <a:gd name="connsiteX673" fmla="*/ 5141119 w 6400800"/>
                <a:gd name="connsiteY673" fmla="*/ 149066 h 514350"/>
                <a:gd name="connsiteX674" fmla="*/ 5141119 w 6400800"/>
                <a:gd name="connsiteY674" fmla="*/ 178594 h 514350"/>
                <a:gd name="connsiteX675" fmla="*/ 5141119 w 6400800"/>
                <a:gd name="connsiteY675" fmla="*/ 255746 h 514350"/>
                <a:gd name="connsiteX676" fmla="*/ 5141119 w 6400800"/>
                <a:gd name="connsiteY676" fmla="*/ 258604 h 514350"/>
                <a:gd name="connsiteX677" fmla="*/ 5139214 w 6400800"/>
                <a:gd name="connsiteY677" fmla="*/ 260509 h 514350"/>
                <a:gd name="connsiteX678" fmla="*/ 5134451 w 6400800"/>
                <a:gd name="connsiteY678" fmla="*/ 265271 h 514350"/>
                <a:gd name="connsiteX679" fmla="*/ 5128737 w 6400800"/>
                <a:gd name="connsiteY679" fmla="*/ 184309 h 514350"/>
                <a:gd name="connsiteX680" fmla="*/ 5124926 w 6400800"/>
                <a:gd name="connsiteY680" fmla="*/ 236696 h 514350"/>
                <a:gd name="connsiteX681" fmla="*/ 5119212 w 6400800"/>
                <a:gd name="connsiteY681" fmla="*/ 219551 h 514350"/>
                <a:gd name="connsiteX682" fmla="*/ 5123974 w 6400800"/>
                <a:gd name="connsiteY682" fmla="*/ 249079 h 514350"/>
                <a:gd name="connsiteX683" fmla="*/ 5123021 w 6400800"/>
                <a:gd name="connsiteY683" fmla="*/ 258604 h 514350"/>
                <a:gd name="connsiteX684" fmla="*/ 5120164 w 6400800"/>
                <a:gd name="connsiteY684" fmla="*/ 279559 h 514350"/>
                <a:gd name="connsiteX685" fmla="*/ 5116354 w 6400800"/>
                <a:gd name="connsiteY685" fmla="*/ 285274 h 514350"/>
                <a:gd name="connsiteX686" fmla="*/ 5106829 w 6400800"/>
                <a:gd name="connsiteY686" fmla="*/ 298609 h 514350"/>
                <a:gd name="connsiteX687" fmla="*/ 5103971 w 6400800"/>
                <a:gd name="connsiteY687" fmla="*/ 303371 h 514350"/>
                <a:gd name="connsiteX688" fmla="*/ 5085874 w 6400800"/>
                <a:gd name="connsiteY688" fmla="*/ 261461 h 514350"/>
                <a:gd name="connsiteX689" fmla="*/ 5086826 w 6400800"/>
                <a:gd name="connsiteY689" fmla="*/ 261461 h 514350"/>
                <a:gd name="connsiteX690" fmla="*/ 5091589 w 6400800"/>
                <a:gd name="connsiteY690" fmla="*/ 260509 h 514350"/>
                <a:gd name="connsiteX691" fmla="*/ 5086826 w 6400800"/>
                <a:gd name="connsiteY691" fmla="*/ 260509 h 514350"/>
                <a:gd name="connsiteX692" fmla="*/ 5085874 w 6400800"/>
                <a:gd name="connsiteY692" fmla="*/ 260509 h 514350"/>
                <a:gd name="connsiteX693" fmla="*/ 5071587 w 6400800"/>
                <a:gd name="connsiteY693" fmla="*/ 230029 h 514350"/>
                <a:gd name="connsiteX694" fmla="*/ 5071587 w 6400800"/>
                <a:gd name="connsiteY694" fmla="*/ 222409 h 514350"/>
                <a:gd name="connsiteX695" fmla="*/ 5069681 w 6400800"/>
                <a:gd name="connsiteY695" fmla="*/ 227171 h 514350"/>
                <a:gd name="connsiteX696" fmla="*/ 5062062 w 6400800"/>
                <a:gd name="connsiteY696" fmla="*/ 192881 h 514350"/>
                <a:gd name="connsiteX697" fmla="*/ 5058251 w 6400800"/>
                <a:gd name="connsiteY697" fmla="*/ 174784 h 514350"/>
                <a:gd name="connsiteX698" fmla="*/ 5055394 w 6400800"/>
                <a:gd name="connsiteY698" fmla="*/ 159544 h 514350"/>
                <a:gd name="connsiteX699" fmla="*/ 5049679 w 6400800"/>
                <a:gd name="connsiteY699" fmla="*/ 130016 h 514350"/>
                <a:gd name="connsiteX700" fmla="*/ 5050631 w 6400800"/>
                <a:gd name="connsiteY700" fmla="*/ 159544 h 514350"/>
                <a:gd name="connsiteX701" fmla="*/ 5051584 w 6400800"/>
                <a:gd name="connsiteY701" fmla="*/ 174784 h 514350"/>
                <a:gd name="connsiteX702" fmla="*/ 5053489 w 6400800"/>
                <a:gd name="connsiteY702" fmla="*/ 192881 h 514350"/>
                <a:gd name="connsiteX703" fmla="*/ 5059204 w 6400800"/>
                <a:gd name="connsiteY703" fmla="*/ 236696 h 514350"/>
                <a:gd name="connsiteX704" fmla="*/ 5061109 w 6400800"/>
                <a:gd name="connsiteY704" fmla="*/ 249079 h 514350"/>
                <a:gd name="connsiteX705" fmla="*/ 5055394 w 6400800"/>
                <a:gd name="connsiteY705" fmla="*/ 270034 h 514350"/>
                <a:gd name="connsiteX706" fmla="*/ 5052537 w 6400800"/>
                <a:gd name="connsiteY706" fmla="*/ 271939 h 514350"/>
                <a:gd name="connsiteX707" fmla="*/ 5052537 w 6400800"/>
                <a:gd name="connsiteY707" fmla="*/ 271939 h 514350"/>
                <a:gd name="connsiteX708" fmla="*/ 5051584 w 6400800"/>
                <a:gd name="connsiteY708" fmla="*/ 267176 h 514350"/>
                <a:gd name="connsiteX709" fmla="*/ 5051584 w 6400800"/>
                <a:gd name="connsiteY709" fmla="*/ 269081 h 514350"/>
                <a:gd name="connsiteX710" fmla="*/ 5048726 w 6400800"/>
                <a:gd name="connsiteY710" fmla="*/ 261461 h 514350"/>
                <a:gd name="connsiteX711" fmla="*/ 5048726 w 6400800"/>
                <a:gd name="connsiteY711" fmla="*/ 261461 h 514350"/>
                <a:gd name="connsiteX712" fmla="*/ 5050631 w 6400800"/>
                <a:gd name="connsiteY712" fmla="*/ 252889 h 514350"/>
                <a:gd name="connsiteX713" fmla="*/ 5047774 w 6400800"/>
                <a:gd name="connsiteY713" fmla="*/ 259556 h 514350"/>
                <a:gd name="connsiteX714" fmla="*/ 5039201 w 6400800"/>
                <a:gd name="connsiteY714" fmla="*/ 236696 h 514350"/>
                <a:gd name="connsiteX715" fmla="*/ 5031581 w 6400800"/>
                <a:gd name="connsiteY715" fmla="*/ 214789 h 514350"/>
                <a:gd name="connsiteX716" fmla="*/ 5035392 w 6400800"/>
                <a:gd name="connsiteY716" fmla="*/ 237649 h 514350"/>
                <a:gd name="connsiteX717" fmla="*/ 5039201 w 6400800"/>
                <a:gd name="connsiteY717" fmla="*/ 256699 h 514350"/>
                <a:gd name="connsiteX718" fmla="*/ 5034439 w 6400800"/>
                <a:gd name="connsiteY718" fmla="*/ 265271 h 514350"/>
                <a:gd name="connsiteX719" fmla="*/ 5034439 w 6400800"/>
                <a:gd name="connsiteY719" fmla="*/ 262414 h 514350"/>
                <a:gd name="connsiteX720" fmla="*/ 5030629 w 6400800"/>
                <a:gd name="connsiteY720" fmla="*/ 241459 h 514350"/>
                <a:gd name="connsiteX721" fmla="*/ 5026819 w 6400800"/>
                <a:gd name="connsiteY721" fmla="*/ 223361 h 514350"/>
                <a:gd name="connsiteX722" fmla="*/ 5025867 w 6400800"/>
                <a:gd name="connsiteY722" fmla="*/ 242411 h 514350"/>
                <a:gd name="connsiteX723" fmla="*/ 5025867 w 6400800"/>
                <a:gd name="connsiteY723" fmla="*/ 263366 h 514350"/>
                <a:gd name="connsiteX724" fmla="*/ 5025867 w 6400800"/>
                <a:gd name="connsiteY724" fmla="*/ 276701 h 514350"/>
                <a:gd name="connsiteX725" fmla="*/ 5025867 w 6400800"/>
                <a:gd name="connsiteY725" fmla="*/ 281464 h 514350"/>
                <a:gd name="connsiteX726" fmla="*/ 5010626 w 6400800"/>
                <a:gd name="connsiteY726" fmla="*/ 263366 h 514350"/>
                <a:gd name="connsiteX727" fmla="*/ 4995387 w 6400800"/>
                <a:gd name="connsiteY727" fmla="*/ 248126 h 514350"/>
                <a:gd name="connsiteX728" fmla="*/ 4997292 w 6400800"/>
                <a:gd name="connsiteY728" fmla="*/ 243364 h 514350"/>
                <a:gd name="connsiteX729" fmla="*/ 4994434 w 6400800"/>
                <a:gd name="connsiteY729" fmla="*/ 248126 h 514350"/>
                <a:gd name="connsiteX730" fmla="*/ 4992529 w 6400800"/>
                <a:gd name="connsiteY730" fmla="*/ 246221 h 514350"/>
                <a:gd name="connsiteX731" fmla="*/ 4994434 w 6400800"/>
                <a:gd name="connsiteY731" fmla="*/ 190024 h 514350"/>
                <a:gd name="connsiteX732" fmla="*/ 4983004 w 6400800"/>
                <a:gd name="connsiteY732" fmla="*/ 240506 h 514350"/>
                <a:gd name="connsiteX733" fmla="*/ 4981099 w 6400800"/>
                <a:gd name="connsiteY733" fmla="*/ 238601 h 514350"/>
                <a:gd name="connsiteX734" fmla="*/ 4959192 w 6400800"/>
                <a:gd name="connsiteY734" fmla="*/ 219551 h 514350"/>
                <a:gd name="connsiteX735" fmla="*/ 4978242 w 6400800"/>
                <a:gd name="connsiteY735" fmla="*/ 241459 h 514350"/>
                <a:gd name="connsiteX736" fmla="*/ 4982051 w 6400800"/>
                <a:gd name="connsiteY736" fmla="*/ 246221 h 514350"/>
                <a:gd name="connsiteX737" fmla="*/ 4982051 w 6400800"/>
                <a:gd name="connsiteY737" fmla="*/ 248126 h 514350"/>
                <a:gd name="connsiteX738" fmla="*/ 4976337 w 6400800"/>
                <a:gd name="connsiteY738" fmla="*/ 279559 h 514350"/>
                <a:gd name="connsiteX739" fmla="*/ 4969669 w 6400800"/>
                <a:gd name="connsiteY739" fmla="*/ 290989 h 514350"/>
                <a:gd name="connsiteX740" fmla="*/ 4960144 w 6400800"/>
                <a:gd name="connsiteY740" fmla="*/ 265271 h 514350"/>
                <a:gd name="connsiteX741" fmla="*/ 4960144 w 6400800"/>
                <a:gd name="connsiteY741" fmla="*/ 264319 h 514350"/>
                <a:gd name="connsiteX742" fmla="*/ 4959192 w 6400800"/>
                <a:gd name="connsiteY742" fmla="*/ 237649 h 514350"/>
                <a:gd name="connsiteX743" fmla="*/ 4958239 w 6400800"/>
                <a:gd name="connsiteY743" fmla="*/ 214789 h 514350"/>
                <a:gd name="connsiteX744" fmla="*/ 4968717 w 6400800"/>
                <a:gd name="connsiteY744" fmla="*/ 164306 h 514350"/>
                <a:gd name="connsiteX745" fmla="*/ 4974431 w 6400800"/>
                <a:gd name="connsiteY745" fmla="*/ 134779 h 514350"/>
                <a:gd name="connsiteX746" fmla="*/ 4964906 w 6400800"/>
                <a:gd name="connsiteY746" fmla="*/ 163354 h 514350"/>
                <a:gd name="connsiteX747" fmla="*/ 4955381 w 6400800"/>
                <a:gd name="connsiteY747" fmla="*/ 191929 h 514350"/>
                <a:gd name="connsiteX748" fmla="*/ 4955381 w 6400800"/>
                <a:gd name="connsiteY748" fmla="*/ 176689 h 514350"/>
                <a:gd name="connsiteX749" fmla="*/ 4952524 w 6400800"/>
                <a:gd name="connsiteY749" fmla="*/ 202406 h 514350"/>
                <a:gd name="connsiteX750" fmla="*/ 4952524 w 6400800"/>
                <a:gd name="connsiteY750" fmla="*/ 203359 h 514350"/>
                <a:gd name="connsiteX751" fmla="*/ 4944904 w 6400800"/>
                <a:gd name="connsiteY751" fmla="*/ 227171 h 514350"/>
                <a:gd name="connsiteX752" fmla="*/ 4944904 w 6400800"/>
                <a:gd name="connsiteY752" fmla="*/ 226219 h 514350"/>
                <a:gd name="connsiteX753" fmla="*/ 4936331 w 6400800"/>
                <a:gd name="connsiteY753" fmla="*/ 199549 h 514350"/>
                <a:gd name="connsiteX754" fmla="*/ 4942046 w 6400800"/>
                <a:gd name="connsiteY754" fmla="*/ 236696 h 514350"/>
                <a:gd name="connsiteX755" fmla="*/ 4941094 w 6400800"/>
                <a:gd name="connsiteY755" fmla="*/ 239554 h 514350"/>
                <a:gd name="connsiteX756" fmla="*/ 4922996 w 6400800"/>
                <a:gd name="connsiteY756" fmla="*/ 292894 h 514350"/>
                <a:gd name="connsiteX757" fmla="*/ 4922996 w 6400800"/>
                <a:gd name="connsiteY757" fmla="*/ 289084 h 514350"/>
                <a:gd name="connsiteX758" fmla="*/ 4920139 w 6400800"/>
                <a:gd name="connsiteY758" fmla="*/ 269081 h 514350"/>
                <a:gd name="connsiteX759" fmla="*/ 4919187 w 6400800"/>
                <a:gd name="connsiteY759" fmla="*/ 290036 h 514350"/>
                <a:gd name="connsiteX760" fmla="*/ 4919187 w 6400800"/>
                <a:gd name="connsiteY760" fmla="*/ 296704 h 514350"/>
                <a:gd name="connsiteX761" fmla="*/ 4917281 w 6400800"/>
                <a:gd name="connsiteY761" fmla="*/ 289084 h 514350"/>
                <a:gd name="connsiteX762" fmla="*/ 4911567 w 6400800"/>
                <a:gd name="connsiteY762" fmla="*/ 266224 h 514350"/>
                <a:gd name="connsiteX763" fmla="*/ 4904899 w 6400800"/>
                <a:gd name="connsiteY763" fmla="*/ 246221 h 514350"/>
                <a:gd name="connsiteX764" fmla="*/ 4907756 w 6400800"/>
                <a:gd name="connsiteY764" fmla="*/ 267176 h 514350"/>
                <a:gd name="connsiteX765" fmla="*/ 4909662 w 6400800"/>
                <a:gd name="connsiteY765" fmla="*/ 290989 h 514350"/>
                <a:gd name="connsiteX766" fmla="*/ 4911567 w 6400800"/>
                <a:gd name="connsiteY766" fmla="*/ 321469 h 514350"/>
                <a:gd name="connsiteX767" fmla="*/ 4908709 w 6400800"/>
                <a:gd name="connsiteY767" fmla="*/ 327184 h 514350"/>
                <a:gd name="connsiteX768" fmla="*/ 4902042 w 6400800"/>
                <a:gd name="connsiteY768" fmla="*/ 313849 h 514350"/>
                <a:gd name="connsiteX769" fmla="*/ 4894421 w 6400800"/>
                <a:gd name="connsiteY769" fmla="*/ 298609 h 514350"/>
                <a:gd name="connsiteX770" fmla="*/ 4892517 w 6400800"/>
                <a:gd name="connsiteY770" fmla="*/ 285274 h 514350"/>
                <a:gd name="connsiteX771" fmla="*/ 4891564 w 6400800"/>
                <a:gd name="connsiteY771" fmla="*/ 293846 h 514350"/>
                <a:gd name="connsiteX772" fmla="*/ 4888706 w 6400800"/>
                <a:gd name="connsiteY772" fmla="*/ 289084 h 514350"/>
                <a:gd name="connsiteX773" fmla="*/ 4891564 w 6400800"/>
                <a:gd name="connsiteY773" fmla="*/ 295751 h 514350"/>
                <a:gd name="connsiteX774" fmla="*/ 4887754 w 6400800"/>
                <a:gd name="connsiteY774" fmla="*/ 348139 h 514350"/>
                <a:gd name="connsiteX775" fmla="*/ 4887754 w 6400800"/>
                <a:gd name="connsiteY775" fmla="*/ 357664 h 514350"/>
                <a:gd name="connsiteX776" fmla="*/ 4882991 w 6400800"/>
                <a:gd name="connsiteY776" fmla="*/ 350996 h 514350"/>
                <a:gd name="connsiteX777" fmla="*/ 4882039 w 6400800"/>
                <a:gd name="connsiteY777" fmla="*/ 338614 h 514350"/>
                <a:gd name="connsiteX778" fmla="*/ 4882039 w 6400800"/>
                <a:gd name="connsiteY778" fmla="*/ 337661 h 514350"/>
                <a:gd name="connsiteX779" fmla="*/ 4883944 w 6400800"/>
                <a:gd name="connsiteY779" fmla="*/ 327184 h 514350"/>
                <a:gd name="connsiteX780" fmla="*/ 4885849 w 6400800"/>
                <a:gd name="connsiteY780" fmla="*/ 319564 h 514350"/>
                <a:gd name="connsiteX781" fmla="*/ 4887754 w 6400800"/>
                <a:gd name="connsiteY781" fmla="*/ 312896 h 514350"/>
                <a:gd name="connsiteX782" fmla="*/ 4884896 w 6400800"/>
                <a:gd name="connsiteY782" fmla="*/ 318611 h 514350"/>
                <a:gd name="connsiteX783" fmla="*/ 4882039 w 6400800"/>
                <a:gd name="connsiteY783" fmla="*/ 326231 h 514350"/>
                <a:gd name="connsiteX784" fmla="*/ 4882039 w 6400800"/>
                <a:gd name="connsiteY784" fmla="*/ 328136 h 514350"/>
                <a:gd name="connsiteX785" fmla="*/ 4882039 w 6400800"/>
                <a:gd name="connsiteY785" fmla="*/ 326231 h 514350"/>
                <a:gd name="connsiteX786" fmla="*/ 4877276 w 6400800"/>
                <a:gd name="connsiteY786" fmla="*/ 288131 h 514350"/>
                <a:gd name="connsiteX787" fmla="*/ 4873466 w 6400800"/>
                <a:gd name="connsiteY787" fmla="*/ 263366 h 514350"/>
                <a:gd name="connsiteX788" fmla="*/ 4878229 w 6400800"/>
                <a:gd name="connsiteY788" fmla="*/ 238601 h 514350"/>
                <a:gd name="connsiteX789" fmla="*/ 4882039 w 6400800"/>
                <a:gd name="connsiteY789" fmla="*/ 211931 h 514350"/>
                <a:gd name="connsiteX790" fmla="*/ 4874419 w 6400800"/>
                <a:gd name="connsiteY790" fmla="*/ 237649 h 514350"/>
                <a:gd name="connsiteX791" fmla="*/ 4870609 w 6400800"/>
                <a:gd name="connsiteY791" fmla="*/ 249079 h 514350"/>
                <a:gd name="connsiteX792" fmla="*/ 4866799 w 6400800"/>
                <a:gd name="connsiteY792" fmla="*/ 231934 h 514350"/>
                <a:gd name="connsiteX793" fmla="*/ 4862037 w 6400800"/>
                <a:gd name="connsiteY793" fmla="*/ 210979 h 514350"/>
                <a:gd name="connsiteX794" fmla="*/ 4862989 w 6400800"/>
                <a:gd name="connsiteY794" fmla="*/ 232886 h 514350"/>
                <a:gd name="connsiteX795" fmla="*/ 4863941 w 6400800"/>
                <a:gd name="connsiteY795" fmla="*/ 248126 h 514350"/>
                <a:gd name="connsiteX796" fmla="*/ 4863941 w 6400800"/>
                <a:gd name="connsiteY796" fmla="*/ 261461 h 514350"/>
                <a:gd name="connsiteX797" fmla="*/ 4860131 w 6400800"/>
                <a:gd name="connsiteY797" fmla="*/ 264319 h 514350"/>
                <a:gd name="connsiteX798" fmla="*/ 4843939 w 6400800"/>
                <a:gd name="connsiteY798" fmla="*/ 281464 h 514350"/>
                <a:gd name="connsiteX799" fmla="*/ 4841081 w 6400800"/>
                <a:gd name="connsiteY799" fmla="*/ 270986 h 514350"/>
                <a:gd name="connsiteX800" fmla="*/ 4842987 w 6400800"/>
                <a:gd name="connsiteY800" fmla="*/ 266224 h 514350"/>
                <a:gd name="connsiteX801" fmla="*/ 4841081 w 6400800"/>
                <a:gd name="connsiteY801" fmla="*/ 269081 h 514350"/>
                <a:gd name="connsiteX802" fmla="*/ 4840129 w 6400800"/>
                <a:gd name="connsiteY802" fmla="*/ 262414 h 514350"/>
                <a:gd name="connsiteX803" fmla="*/ 4840129 w 6400800"/>
                <a:gd name="connsiteY803" fmla="*/ 270034 h 514350"/>
                <a:gd name="connsiteX804" fmla="*/ 4833462 w 6400800"/>
                <a:gd name="connsiteY804" fmla="*/ 278606 h 514350"/>
                <a:gd name="connsiteX805" fmla="*/ 4822984 w 6400800"/>
                <a:gd name="connsiteY805" fmla="*/ 294799 h 514350"/>
                <a:gd name="connsiteX806" fmla="*/ 4816316 w 6400800"/>
                <a:gd name="connsiteY806" fmla="*/ 304324 h 514350"/>
                <a:gd name="connsiteX807" fmla="*/ 4809649 w 6400800"/>
                <a:gd name="connsiteY807" fmla="*/ 315754 h 514350"/>
                <a:gd name="connsiteX808" fmla="*/ 4807744 w 6400800"/>
                <a:gd name="connsiteY808" fmla="*/ 318611 h 514350"/>
                <a:gd name="connsiteX809" fmla="*/ 4807744 w 6400800"/>
                <a:gd name="connsiteY809" fmla="*/ 304324 h 514350"/>
                <a:gd name="connsiteX810" fmla="*/ 4803934 w 6400800"/>
                <a:gd name="connsiteY810" fmla="*/ 327184 h 514350"/>
                <a:gd name="connsiteX811" fmla="*/ 4795362 w 6400800"/>
                <a:gd name="connsiteY811" fmla="*/ 342424 h 514350"/>
                <a:gd name="connsiteX812" fmla="*/ 4795362 w 6400800"/>
                <a:gd name="connsiteY812" fmla="*/ 324326 h 514350"/>
                <a:gd name="connsiteX813" fmla="*/ 4795362 w 6400800"/>
                <a:gd name="connsiteY813" fmla="*/ 311944 h 514350"/>
                <a:gd name="connsiteX814" fmla="*/ 4796314 w 6400800"/>
                <a:gd name="connsiteY814" fmla="*/ 302419 h 514350"/>
                <a:gd name="connsiteX815" fmla="*/ 4797266 w 6400800"/>
                <a:gd name="connsiteY815" fmla="*/ 297656 h 514350"/>
                <a:gd name="connsiteX816" fmla="*/ 4803934 w 6400800"/>
                <a:gd name="connsiteY816" fmla="*/ 264319 h 514350"/>
                <a:gd name="connsiteX817" fmla="*/ 4815364 w 6400800"/>
                <a:gd name="connsiteY817" fmla="*/ 192881 h 514350"/>
                <a:gd name="connsiteX818" fmla="*/ 4792504 w 6400800"/>
                <a:gd name="connsiteY818" fmla="*/ 262414 h 514350"/>
                <a:gd name="connsiteX819" fmla="*/ 4790599 w 6400800"/>
                <a:gd name="connsiteY819" fmla="*/ 268129 h 514350"/>
                <a:gd name="connsiteX820" fmla="*/ 4788694 w 6400800"/>
                <a:gd name="connsiteY820" fmla="*/ 250031 h 514350"/>
                <a:gd name="connsiteX821" fmla="*/ 4787741 w 6400800"/>
                <a:gd name="connsiteY821" fmla="*/ 270986 h 514350"/>
                <a:gd name="connsiteX822" fmla="*/ 4787741 w 6400800"/>
                <a:gd name="connsiteY822" fmla="*/ 281464 h 514350"/>
                <a:gd name="connsiteX823" fmla="*/ 4782979 w 6400800"/>
                <a:gd name="connsiteY823" fmla="*/ 299561 h 514350"/>
                <a:gd name="connsiteX824" fmla="*/ 4782979 w 6400800"/>
                <a:gd name="connsiteY824" fmla="*/ 293846 h 514350"/>
                <a:gd name="connsiteX825" fmla="*/ 4784884 w 6400800"/>
                <a:gd name="connsiteY825" fmla="*/ 263366 h 514350"/>
                <a:gd name="connsiteX826" fmla="*/ 4786789 w 6400800"/>
                <a:gd name="connsiteY826" fmla="*/ 239554 h 514350"/>
                <a:gd name="connsiteX827" fmla="*/ 4789647 w 6400800"/>
                <a:gd name="connsiteY827" fmla="*/ 218599 h 514350"/>
                <a:gd name="connsiteX828" fmla="*/ 4782979 w 6400800"/>
                <a:gd name="connsiteY828" fmla="*/ 238601 h 514350"/>
                <a:gd name="connsiteX829" fmla="*/ 4777264 w 6400800"/>
                <a:gd name="connsiteY829" fmla="*/ 262414 h 514350"/>
                <a:gd name="connsiteX830" fmla="*/ 4776312 w 6400800"/>
                <a:gd name="connsiteY830" fmla="*/ 269081 h 514350"/>
                <a:gd name="connsiteX831" fmla="*/ 4773454 w 6400800"/>
                <a:gd name="connsiteY831" fmla="*/ 251936 h 514350"/>
                <a:gd name="connsiteX832" fmla="*/ 4773454 w 6400800"/>
                <a:gd name="connsiteY832" fmla="*/ 284321 h 514350"/>
                <a:gd name="connsiteX833" fmla="*/ 4771549 w 6400800"/>
                <a:gd name="connsiteY833" fmla="*/ 293846 h 514350"/>
                <a:gd name="connsiteX834" fmla="*/ 4771549 w 6400800"/>
                <a:gd name="connsiteY834" fmla="*/ 295751 h 514350"/>
                <a:gd name="connsiteX835" fmla="*/ 4767739 w 6400800"/>
                <a:gd name="connsiteY835" fmla="*/ 260509 h 514350"/>
                <a:gd name="connsiteX836" fmla="*/ 4764881 w 6400800"/>
                <a:gd name="connsiteY836" fmla="*/ 297656 h 514350"/>
                <a:gd name="connsiteX837" fmla="*/ 4755356 w 6400800"/>
                <a:gd name="connsiteY837" fmla="*/ 276701 h 514350"/>
                <a:gd name="connsiteX838" fmla="*/ 4750594 w 6400800"/>
                <a:gd name="connsiteY838" fmla="*/ 270034 h 514350"/>
                <a:gd name="connsiteX839" fmla="*/ 4758214 w 6400800"/>
                <a:gd name="connsiteY839" fmla="*/ 243364 h 514350"/>
                <a:gd name="connsiteX840" fmla="*/ 4780122 w 6400800"/>
                <a:gd name="connsiteY840" fmla="*/ 161449 h 514350"/>
                <a:gd name="connsiteX841" fmla="*/ 4787741 w 6400800"/>
                <a:gd name="connsiteY841" fmla="*/ 130016 h 514350"/>
                <a:gd name="connsiteX842" fmla="*/ 4776312 w 6400800"/>
                <a:gd name="connsiteY842" fmla="*/ 160496 h 514350"/>
                <a:gd name="connsiteX843" fmla="*/ 4747737 w 6400800"/>
                <a:gd name="connsiteY843" fmla="*/ 240506 h 514350"/>
                <a:gd name="connsiteX844" fmla="*/ 4742022 w 6400800"/>
                <a:gd name="connsiteY844" fmla="*/ 257651 h 514350"/>
                <a:gd name="connsiteX845" fmla="*/ 4742022 w 6400800"/>
                <a:gd name="connsiteY845" fmla="*/ 257651 h 514350"/>
                <a:gd name="connsiteX846" fmla="*/ 4727734 w 6400800"/>
                <a:gd name="connsiteY846" fmla="*/ 244316 h 514350"/>
                <a:gd name="connsiteX847" fmla="*/ 4721066 w 6400800"/>
                <a:gd name="connsiteY847" fmla="*/ 240506 h 514350"/>
                <a:gd name="connsiteX848" fmla="*/ 4716304 w 6400800"/>
                <a:gd name="connsiteY848" fmla="*/ 238601 h 514350"/>
                <a:gd name="connsiteX849" fmla="*/ 4712494 w 6400800"/>
                <a:gd name="connsiteY849" fmla="*/ 237649 h 514350"/>
                <a:gd name="connsiteX850" fmla="*/ 4716304 w 6400800"/>
                <a:gd name="connsiteY850" fmla="*/ 239554 h 514350"/>
                <a:gd name="connsiteX851" fmla="*/ 4725829 w 6400800"/>
                <a:gd name="connsiteY851" fmla="*/ 246221 h 514350"/>
                <a:gd name="connsiteX852" fmla="*/ 4736306 w 6400800"/>
                <a:gd name="connsiteY852" fmla="*/ 260509 h 514350"/>
                <a:gd name="connsiteX853" fmla="*/ 4739164 w 6400800"/>
                <a:gd name="connsiteY853" fmla="*/ 266224 h 514350"/>
                <a:gd name="connsiteX854" fmla="*/ 4729639 w 6400800"/>
                <a:gd name="connsiteY854" fmla="*/ 293846 h 514350"/>
                <a:gd name="connsiteX855" fmla="*/ 4728687 w 6400800"/>
                <a:gd name="connsiteY855" fmla="*/ 295751 h 514350"/>
                <a:gd name="connsiteX856" fmla="*/ 4728687 w 6400800"/>
                <a:gd name="connsiteY856" fmla="*/ 294799 h 514350"/>
                <a:gd name="connsiteX857" fmla="*/ 4728687 w 6400800"/>
                <a:gd name="connsiteY857" fmla="*/ 290989 h 514350"/>
                <a:gd name="connsiteX858" fmla="*/ 4727734 w 6400800"/>
                <a:gd name="connsiteY858" fmla="*/ 293846 h 514350"/>
                <a:gd name="connsiteX859" fmla="*/ 4717256 w 6400800"/>
                <a:gd name="connsiteY859" fmla="*/ 270986 h 514350"/>
                <a:gd name="connsiteX860" fmla="*/ 4714399 w 6400800"/>
                <a:gd name="connsiteY860" fmla="*/ 265271 h 514350"/>
                <a:gd name="connsiteX861" fmla="*/ 4716304 w 6400800"/>
                <a:gd name="connsiteY861" fmla="*/ 252889 h 514350"/>
                <a:gd name="connsiteX862" fmla="*/ 4713447 w 6400800"/>
                <a:gd name="connsiteY862" fmla="*/ 262414 h 514350"/>
                <a:gd name="connsiteX863" fmla="*/ 4706779 w 6400800"/>
                <a:gd name="connsiteY863" fmla="*/ 248126 h 514350"/>
                <a:gd name="connsiteX864" fmla="*/ 4712494 w 6400800"/>
                <a:gd name="connsiteY864" fmla="*/ 267176 h 514350"/>
                <a:gd name="connsiteX865" fmla="*/ 4708684 w 6400800"/>
                <a:gd name="connsiteY865" fmla="*/ 277654 h 514350"/>
                <a:gd name="connsiteX866" fmla="*/ 4694397 w 6400800"/>
                <a:gd name="connsiteY866" fmla="*/ 236696 h 514350"/>
                <a:gd name="connsiteX867" fmla="*/ 4702969 w 6400800"/>
                <a:gd name="connsiteY867" fmla="*/ 293846 h 514350"/>
                <a:gd name="connsiteX868" fmla="*/ 4691539 w 6400800"/>
                <a:gd name="connsiteY868" fmla="*/ 331946 h 514350"/>
                <a:gd name="connsiteX869" fmla="*/ 4690587 w 6400800"/>
                <a:gd name="connsiteY869" fmla="*/ 329089 h 514350"/>
                <a:gd name="connsiteX870" fmla="*/ 4682966 w 6400800"/>
                <a:gd name="connsiteY870" fmla="*/ 313849 h 514350"/>
                <a:gd name="connsiteX871" fmla="*/ 4684872 w 6400800"/>
                <a:gd name="connsiteY871" fmla="*/ 322421 h 514350"/>
                <a:gd name="connsiteX872" fmla="*/ 4684872 w 6400800"/>
                <a:gd name="connsiteY872" fmla="*/ 322421 h 514350"/>
                <a:gd name="connsiteX873" fmla="*/ 4671537 w 6400800"/>
                <a:gd name="connsiteY873" fmla="*/ 304324 h 514350"/>
                <a:gd name="connsiteX874" fmla="*/ 4682014 w 6400800"/>
                <a:gd name="connsiteY874" fmla="*/ 324326 h 514350"/>
                <a:gd name="connsiteX875" fmla="*/ 4688681 w 6400800"/>
                <a:gd name="connsiteY875" fmla="*/ 337661 h 514350"/>
                <a:gd name="connsiteX876" fmla="*/ 4689634 w 6400800"/>
                <a:gd name="connsiteY876" fmla="*/ 340519 h 514350"/>
                <a:gd name="connsiteX877" fmla="*/ 4682966 w 6400800"/>
                <a:gd name="connsiteY877" fmla="*/ 366236 h 514350"/>
                <a:gd name="connsiteX878" fmla="*/ 4678204 w 6400800"/>
                <a:gd name="connsiteY878" fmla="*/ 359569 h 514350"/>
                <a:gd name="connsiteX879" fmla="*/ 4669631 w 6400800"/>
                <a:gd name="connsiteY879" fmla="*/ 349091 h 514350"/>
                <a:gd name="connsiteX880" fmla="*/ 4668679 w 6400800"/>
                <a:gd name="connsiteY880" fmla="*/ 348139 h 514350"/>
                <a:gd name="connsiteX881" fmla="*/ 4669631 w 6400800"/>
                <a:gd name="connsiteY881" fmla="*/ 330994 h 514350"/>
                <a:gd name="connsiteX882" fmla="*/ 4669631 w 6400800"/>
                <a:gd name="connsiteY882" fmla="*/ 310991 h 514350"/>
                <a:gd name="connsiteX883" fmla="*/ 4669631 w 6400800"/>
                <a:gd name="connsiteY883" fmla="*/ 313849 h 514350"/>
                <a:gd name="connsiteX884" fmla="*/ 4670584 w 6400800"/>
                <a:gd name="connsiteY884" fmla="*/ 301466 h 514350"/>
                <a:gd name="connsiteX885" fmla="*/ 4670584 w 6400800"/>
                <a:gd name="connsiteY885" fmla="*/ 287179 h 514350"/>
                <a:gd name="connsiteX886" fmla="*/ 4675347 w 6400800"/>
                <a:gd name="connsiteY886" fmla="*/ 274796 h 514350"/>
                <a:gd name="connsiteX887" fmla="*/ 4689634 w 6400800"/>
                <a:gd name="connsiteY887" fmla="*/ 250984 h 514350"/>
                <a:gd name="connsiteX888" fmla="*/ 4681062 w 6400800"/>
                <a:gd name="connsiteY888" fmla="*/ 262414 h 514350"/>
                <a:gd name="connsiteX889" fmla="*/ 4686776 w 6400800"/>
                <a:gd name="connsiteY889" fmla="*/ 248126 h 514350"/>
                <a:gd name="connsiteX890" fmla="*/ 4675347 w 6400800"/>
                <a:gd name="connsiteY890" fmla="*/ 265271 h 514350"/>
                <a:gd name="connsiteX891" fmla="*/ 4670584 w 6400800"/>
                <a:gd name="connsiteY891" fmla="*/ 272891 h 514350"/>
                <a:gd name="connsiteX892" fmla="*/ 4670584 w 6400800"/>
                <a:gd name="connsiteY892" fmla="*/ 268129 h 514350"/>
                <a:gd name="connsiteX893" fmla="*/ 4668679 w 6400800"/>
                <a:gd name="connsiteY893" fmla="*/ 250984 h 514350"/>
                <a:gd name="connsiteX894" fmla="*/ 4669631 w 6400800"/>
                <a:gd name="connsiteY894" fmla="*/ 247174 h 514350"/>
                <a:gd name="connsiteX895" fmla="*/ 4671537 w 6400800"/>
                <a:gd name="connsiteY895" fmla="*/ 222409 h 514350"/>
                <a:gd name="connsiteX896" fmla="*/ 4670584 w 6400800"/>
                <a:gd name="connsiteY896" fmla="*/ 229076 h 514350"/>
                <a:gd name="connsiteX897" fmla="*/ 4666774 w 6400800"/>
                <a:gd name="connsiteY897" fmla="*/ 242411 h 514350"/>
                <a:gd name="connsiteX898" fmla="*/ 4666774 w 6400800"/>
                <a:gd name="connsiteY898" fmla="*/ 241459 h 514350"/>
                <a:gd name="connsiteX899" fmla="*/ 4666774 w 6400800"/>
                <a:gd name="connsiteY899" fmla="*/ 241459 h 514350"/>
                <a:gd name="connsiteX900" fmla="*/ 4666774 w 6400800"/>
                <a:gd name="connsiteY900" fmla="*/ 241459 h 514350"/>
                <a:gd name="connsiteX901" fmla="*/ 4662012 w 6400800"/>
                <a:gd name="connsiteY901" fmla="*/ 228124 h 514350"/>
                <a:gd name="connsiteX902" fmla="*/ 4660106 w 6400800"/>
                <a:gd name="connsiteY902" fmla="*/ 222409 h 514350"/>
                <a:gd name="connsiteX903" fmla="*/ 4661059 w 6400800"/>
                <a:gd name="connsiteY903" fmla="*/ 228124 h 514350"/>
                <a:gd name="connsiteX904" fmla="*/ 4662964 w 6400800"/>
                <a:gd name="connsiteY904" fmla="*/ 244316 h 514350"/>
                <a:gd name="connsiteX905" fmla="*/ 4662964 w 6400800"/>
                <a:gd name="connsiteY905" fmla="*/ 246221 h 514350"/>
                <a:gd name="connsiteX906" fmla="*/ 4662964 w 6400800"/>
                <a:gd name="connsiteY906" fmla="*/ 246221 h 514350"/>
                <a:gd name="connsiteX907" fmla="*/ 4654391 w 6400800"/>
                <a:gd name="connsiteY907" fmla="*/ 262414 h 514350"/>
                <a:gd name="connsiteX908" fmla="*/ 4650581 w 6400800"/>
                <a:gd name="connsiteY908" fmla="*/ 271939 h 514350"/>
                <a:gd name="connsiteX909" fmla="*/ 4646772 w 6400800"/>
                <a:gd name="connsiteY909" fmla="*/ 261461 h 514350"/>
                <a:gd name="connsiteX910" fmla="*/ 4645819 w 6400800"/>
                <a:gd name="connsiteY910" fmla="*/ 259556 h 514350"/>
                <a:gd name="connsiteX911" fmla="*/ 4646772 w 6400800"/>
                <a:gd name="connsiteY911" fmla="*/ 253841 h 514350"/>
                <a:gd name="connsiteX912" fmla="*/ 4653439 w 6400800"/>
                <a:gd name="connsiteY912" fmla="*/ 227171 h 514350"/>
                <a:gd name="connsiteX913" fmla="*/ 4660106 w 6400800"/>
                <a:gd name="connsiteY913" fmla="*/ 204311 h 514350"/>
                <a:gd name="connsiteX914" fmla="*/ 4650581 w 6400800"/>
                <a:gd name="connsiteY914" fmla="*/ 226219 h 514350"/>
                <a:gd name="connsiteX915" fmla="*/ 4641056 w 6400800"/>
                <a:gd name="connsiteY915" fmla="*/ 251936 h 514350"/>
                <a:gd name="connsiteX916" fmla="*/ 4636294 w 6400800"/>
                <a:gd name="connsiteY916" fmla="*/ 267176 h 514350"/>
                <a:gd name="connsiteX917" fmla="*/ 4636294 w 6400800"/>
                <a:gd name="connsiteY917" fmla="*/ 259556 h 514350"/>
                <a:gd name="connsiteX918" fmla="*/ 4638199 w 6400800"/>
                <a:gd name="connsiteY918" fmla="*/ 242411 h 514350"/>
                <a:gd name="connsiteX919" fmla="*/ 4639151 w 6400800"/>
                <a:gd name="connsiteY919" fmla="*/ 235744 h 514350"/>
                <a:gd name="connsiteX920" fmla="*/ 4637247 w 6400800"/>
                <a:gd name="connsiteY920" fmla="*/ 241459 h 514350"/>
                <a:gd name="connsiteX921" fmla="*/ 4632484 w 6400800"/>
                <a:gd name="connsiteY921" fmla="*/ 258604 h 514350"/>
                <a:gd name="connsiteX922" fmla="*/ 4632484 w 6400800"/>
                <a:gd name="connsiteY922" fmla="*/ 258604 h 514350"/>
                <a:gd name="connsiteX923" fmla="*/ 4631531 w 6400800"/>
                <a:gd name="connsiteY923" fmla="*/ 254794 h 514350"/>
                <a:gd name="connsiteX924" fmla="*/ 4632484 w 6400800"/>
                <a:gd name="connsiteY924" fmla="*/ 259556 h 514350"/>
                <a:gd name="connsiteX925" fmla="*/ 4628674 w 6400800"/>
                <a:gd name="connsiteY925" fmla="*/ 285274 h 514350"/>
                <a:gd name="connsiteX926" fmla="*/ 4628674 w 6400800"/>
                <a:gd name="connsiteY926" fmla="*/ 293846 h 514350"/>
                <a:gd name="connsiteX927" fmla="*/ 4625816 w 6400800"/>
                <a:gd name="connsiteY927" fmla="*/ 303371 h 514350"/>
                <a:gd name="connsiteX928" fmla="*/ 4610576 w 6400800"/>
                <a:gd name="connsiteY928" fmla="*/ 293846 h 514350"/>
                <a:gd name="connsiteX929" fmla="*/ 4604862 w 6400800"/>
                <a:gd name="connsiteY929" fmla="*/ 290989 h 514350"/>
                <a:gd name="connsiteX930" fmla="*/ 4610576 w 6400800"/>
                <a:gd name="connsiteY930" fmla="*/ 294799 h 514350"/>
                <a:gd name="connsiteX931" fmla="*/ 4624864 w 6400800"/>
                <a:gd name="connsiteY931" fmla="*/ 307181 h 514350"/>
                <a:gd name="connsiteX932" fmla="*/ 4625816 w 6400800"/>
                <a:gd name="connsiteY932" fmla="*/ 308134 h 514350"/>
                <a:gd name="connsiteX933" fmla="*/ 4622006 w 6400800"/>
                <a:gd name="connsiteY933" fmla="*/ 325279 h 514350"/>
                <a:gd name="connsiteX934" fmla="*/ 4619149 w 6400800"/>
                <a:gd name="connsiteY934" fmla="*/ 343376 h 514350"/>
                <a:gd name="connsiteX935" fmla="*/ 4607719 w 6400800"/>
                <a:gd name="connsiteY935" fmla="*/ 306229 h 514350"/>
                <a:gd name="connsiteX936" fmla="*/ 4602956 w 6400800"/>
                <a:gd name="connsiteY936" fmla="*/ 290989 h 514350"/>
                <a:gd name="connsiteX937" fmla="*/ 4601051 w 6400800"/>
                <a:gd name="connsiteY937" fmla="*/ 269081 h 514350"/>
                <a:gd name="connsiteX938" fmla="*/ 4599147 w 6400800"/>
                <a:gd name="connsiteY938" fmla="*/ 248126 h 514350"/>
                <a:gd name="connsiteX939" fmla="*/ 4597241 w 6400800"/>
                <a:gd name="connsiteY939" fmla="*/ 269081 h 514350"/>
                <a:gd name="connsiteX940" fmla="*/ 4597241 w 6400800"/>
                <a:gd name="connsiteY940" fmla="*/ 271939 h 514350"/>
                <a:gd name="connsiteX941" fmla="*/ 4589622 w 6400800"/>
                <a:gd name="connsiteY941" fmla="*/ 250031 h 514350"/>
                <a:gd name="connsiteX942" fmla="*/ 4589622 w 6400800"/>
                <a:gd name="connsiteY942" fmla="*/ 240506 h 514350"/>
                <a:gd name="connsiteX943" fmla="*/ 4590574 w 6400800"/>
                <a:gd name="connsiteY943" fmla="*/ 197644 h 514350"/>
                <a:gd name="connsiteX944" fmla="*/ 4590574 w 6400800"/>
                <a:gd name="connsiteY944" fmla="*/ 109061 h 514350"/>
                <a:gd name="connsiteX945" fmla="*/ 4579144 w 6400800"/>
                <a:gd name="connsiteY945" fmla="*/ 197644 h 514350"/>
                <a:gd name="connsiteX946" fmla="*/ 4574381 w 6400800"/>
                <a:gd name="connsiteY946" fmla="*/ 240506 h 514350"/>
                <a:gd name="connsiteX947" fmla="*/ 4573429 w 6400800"/>
                <a:gd name="connsiteY947" fmla="*/ 256699 h 514350"/>
                <a:gd name="connsiteX948" fmla="*/ 4572476 w 6400800"/>
                <a:gd name="connsiteY948" fmla="*/ 257651 h 514350"/>
                <a:gd name="connsiteX949" fmla="*/ 4563904 w 6400800"/>
                <a:gd name="connsiteY949" fmla="*/ 265271 h 514350"/>
                <a:gd name="connsiteX950" fmla="*/ 4563904 w 6400800"/>
                <a:gd name="connsiteY950" fmla="*/ 264319 h 514350"/>
                <a:gd name="connsiteX951" fmla="*/ 4559141 w 6400800"/>
                <a:gd name="connsiteY951" fmla="*/ 255746 h 514350"/>
                <a:gd name="connsiteX952" fmla="*/ 4560094 w 6400800"/>
                <a:gd name="connsiteY952" fmla="*/ 249079 h 514350"/>
                <a:gd name="connsiteX953" fmla="*/ 4576287 w 6400800"/>
                <a:gd name="connsiteY953" fmla="*/ 159544 h 514350"/>
                <a:gd name="connsiteX954" fmla="*/ 4550569 w 6400800"/>
                <a:gd name="connsiteY954" fmla="*/ 243364 h 514350"/>
                <a:gd name="connsiteX955" fmla="*/ 4550569 w 6400800"/>
                <a:gd name="connsiteY955" fmla="*/ 243364 h 514350"/>
                <a:gd name="connsiteX956" fmla="*/ 4550569 w 6400800"/>
                <a:gd name="connsiteY956" fmla="*/ 243364 h 514350"/>
                <a:gd name="connsiteX957" fmla="*/ 4549616 w 6400800"/>
                <a:gd name="connsiteY957" fmla="*/ 246221 h 514350"/>
                <a:gd name="connsiteX958" fmla="*/ 4548664 w 6400800"/>
                <a:gd name="connsiteY958" fmla="*/ 248126 h 514350"/>
                <a:gd name="connsiteX959" fmla="*/ 4548664 w 6400800"/>
                <a:gd name="connsiteY959" fmla="*/ 248126 h 514350"/>
                <a:gd name="connsiteX960" fmla="*/ 4548664 w 6400800"/>
                <a:gd name="connsiteY960" fmla="*/ 248126 h 514350"/>
                <a:gd name="connsiteX961" fmla="*/ 4536281 w 6400800"/>
                <a:gd name="connsiteY961" fmla="*/ 292894 h 514350"/>
                <a:gd name="connsiteX962" fmla="*/ 4531519 w 6400800"/>
                <a:gd name="connsiteY962" fmla="*/ 241459 h 514350"/>
                <a:gd name="connsiteX963" fmla="*/ 4525804 w 6400800"/>
                <a:gd name="connsiteY963" fmla="*/ 303371 h 514350"/>
                <a:gd name="connsiteX964" fmla="*/ 4525804 w 6400800"/>
                <a:gd name="connsiteY964" fmla="*/ 309086 h 514350"/>
                <a:gd name="connsiteX965" fmla="*/ 4524851 w 6400800"/>
                <a:gd name="connsiteY965" fmla="*/ 308134 h 514350"/>
                <a:gd name="connsiteX966" fmla="*/ 4525804 w 6400800"/>
                <a:gd name="connsiteY966" fmla="*/ 310039 h 514350"/>
                <a:gd name="connsiteX967" fmla="*/ 4523899 w 6400800"/>
                <a:gd name="connsiteY967" fmla="*/ 333851 h 514350"/>
                <a:gd name="connsiteX968" fmla="*/ 4523899 w 6400800"/>
                <a:gd name="connsiteY968" fmla="*/ 337661 h 514350"/>
                <a:gd name="connsiteX969" fmla="*/ 4522947 w 6400800"/>
                <a:gd name="connsiteY969" fmla="*/ 339566 h 514350"/>
                <a:gd name="connsiteX970" fmla="*/ 4517231 w 6400800"/>
                <a:gd name="connsiteY970" fmla="*/ 322421 h 514350"/>
                <a:gd name="connsiteX971" fmla="*/ 4514374 w 6400800"/>
                <a:gd name="connsiteY971" fmla="*/ 301466 h 514350"/>
                <a:gd name="connsiteX972" fmla="*/ 4517231 w 6400800"/>
                <a:gd name="connsiteY972" fmla="*/ 297656 h 514350"/>
                <a:gd name="connsiteX973" fmla="*/ 4521041 w 6400800"/>
                <a:gd name="connsiteY973" fmla="*/ 291941 h 514350"/>
                <a:gd name="connsiteX974" fmla="*/ 4516279 w 6400800"/>
                <a:gd name="connsiteY974" fmla="*/ 297656 h 514350"/>
                <a:gd name="connsiteX975" fmla="*/ 4514374 w 6400800"/>
                <a:gd name="connsiteY975" fmla="*/ 300514 h 514350"/>
                <a:gd name="connsiteX976" fmla="*/ 4514374 w 6400800"/>
                <a:gd name="connsiteY976" fmla="*/ 298609 h 514350"/>
                <a:gd name="connsiteX977" fmla="*/ 4517231 w 6400800"/>
                <a:gd name="connsiteY977" fmla="*/ 293846 h 514350"/>
                <a:gd name="connsiteX978" fmla="*/ 4520089 w 6400800"/>
                <a:gd name="connsiteY978" fmla="*/ 288131 h 514350"/>
                <a:gd name="connsiteX979" fmla="*/ 4516279 w 6400800"/>
                <a:gd name="connsiteY979" fmla="*/ 292894 h 514350"/>
                <a:gd name="connsiteX980" fmla="*/ 4514374 w 6400800"/>
                <a:gd name="connsiteY980" fmla="*/ 295751 h 514350"/>
                <a:gd name="connsiteX981" fmla="*/ 4512469 w 6400800"/>
                <a:gd name="connsiteY981" fmla="*/ 281464 h 514350"/>
                <a:gd name="connsiteX982" fmla="*/ 4511516 w 6400800"/>
                <a:gd name="connsiteY982" fmla="*/ 268129 h 514350"/>
                <a:gd name="connsiteX983" fmla="*/ 4510564 w 6400800"/>
                <a:gd name="connsiteY983" fmla="*/ 272891 h 514350"/>
                <a:gd name="connsiteX984" fmla="*/ 4506754 w 6400800"/>
                <a:gd name="connsiteY984" fmla="*/ 250984 h 514350"/>
                <a:gd name="connsiteX985" fmla="*/ 4506754 w 6400800"/>
                <a:gd name="connsiteY985" fmla="*/ 292894 h 514350"/>
                <a:gd name="connsiteX986" fmla="*/ 4501991 w 6400800"/>
                <a:gd name="connsiteY986" fmla="*/ 282416 h 514350"/>
                <a:gd name="connsiteX987" fmla="*/ 4494372 w 6400800"/>
                <a:gd name="connsiteY987" fmla="*/ 267176 h 514350"/>
                <a:gd name="connsiteX988" fmla="*/ 4486751 w 6400800"/>
                <a:gd name="connsiteY988" fmla="*/ 254794 h 514350"/>
                <a:gd name="connsiteX989" fmla="*/ 4480084 w 6400800"/>
                <a:gd name="connsiteY989" fmla="*/ 245269 h 514350"/>
                <a:gd name="connsiteX990" fmla="*/ 4474369 w 6400800"/>
                <a:gd name="connsiteY990" fmla="*/ 238601 h 514350"/>
                <a:gd name="connsiteX991" fmla="*/ 4469606 w 6400800"/>
                <a:gd name="connsiteY991" fmla="*/ 233839 h 514350"/>
                <a:gd name="connsiteX992" fmla="*/ 4471512 w 6400800"/>
                <a:gd name="connsiteY992" fmla="*/ 225266 h 514350"/>
                <a:gd name="connsiteX993" fmla="*/ 4477226 w 6400800"/>
                <a:gd name="connsiteY993" fmla="*/ 198596 h 514350"/>
                <a:gd name="connsiteX994" fmla="*/ 4481037 w 6400800"/>
                <a:gd name="connsiteY994" fmla="*/ 175736 h 514350"/>
                <a:gd name="connsiteX995" fmla="*/ 4473416 w 6400800"/>
                <a:gd name="connsiteY995" fmla="*/ 197644 h 514350"/>
                <a:gd name="connsiteX996" fmla="*/ 4463891 w 6400800"/>
                <a:gd name="connsiteY996" fmla="*/ 222409 h 514350"/>
                <a:gd name="connsiteX997" fmla="*/ 4455319 w 6400800"/>
                <a:gd name="connsiteY997" fmla="*/ 244316 h 514350"/>
                <a:gd name="connsiteX998" fmla="*/ 4453414 w 6400800"/>
                <a:gd name="connsiteY998" fmla="*/ 237649 h 514350"/>
                <a:gd name="connsiteX999" fmla="*/ 4454366 w 6400800"/>
                <a:gd name="connsiteY999" fmla="*/ 247174 h 514350"/>
                <a:gd name="connsiteX1000" fmla="*/ 4451509 w 6400800"/>
                <a:gd name="connsiteY1000" fmla="*/ 253841 h 514350"/>
                <a:gd name="connsiteX1001" fmla="*/ 4436269 w 6400800"/>
                <a:gd name="connsiteY1001" fmla="*/ 289084 h 514350"/>
                <a:gd name="connsiteX1002" fmla="*/ 4435316 w 6400800"/>
                <a:gd name="connsiteY1002" fmla="*/ 287179 h 514350"/>
                <a:gd name="connsiteX1003" fmla="*/ 4438174 w 6400800"/>
                <a:gd name="connsiteY1003" fmla="*/ 274796 h 514350"/>
                <a:gd name="connsiteX1004" fmla="*/ 4444841 w 6400800"/>
                <a:gd name="connsiteY1004" fmla="*/ 247174 h 514350"/>
                <a:gd name="connsiteX1005" fmla="*/ 4454366 w 6400800"/>
                <a:gd name="connsiteY1005" fmla="*/ 195739 h 514350"/>
                <a:gd name="connsiteX1006" fmla="*/ 4460081 w 6400800"/>
                <a:gd name="connsiteY1006" fmla="*/ 151924 h 514350"/>
                <a:gd name="connsiteX1007" fmla="*/ 4461987 w 6400800"/>
                <a:gd name="connsiteY1007" fmla="*/ 133826 h 514350"/>
                <a:gd name="connsiteX1008" fmla="*/ 4462939 w 6400800"/>
                <a:gd name="connsiteY1008" fmla="*/ 118586 h 514350"/>
                <a:gd name="connsiteX1009" fmla="*/ 4463891 w 6400800"/>
                <a:gd name="connsiteY1009" fmla="*/ 89059 h 514350"/>
                <a:gd name="connsiteX1010" fmla="*/ 4458176 w 6400800"/>
                <a:gd name="connsiteY1010" fmla="*/ 118586 h 514350"/>
                <a:gd name="connsiteX1011" fmla="*/ 4455319 w 6400800"/>
                <a:gd name="connsiteY1011" fmla="*/ 133826 h 514350"/>
                <a:gd name="connsiteX1012" fmla="*/ 4451509 w 6400800"/>
                <a:gd name="connsiteY1012" fmla="*/ 151924 h 514350"/>
                <a:gd name="connsiteX1013" fmla="*/ 4441984 w 6400800"/>
                <a:gd name="connsiteY1013" fmla="*/ 194786 h 514350"/>
                <a:gd name="connsiteX1014" fmla="*/ 4428649 w 6400800"/>
                <a:gd name="connsiteY1014" fmla="*/ 245269 h 514350"/>
                <a:gd name="connsiteX1015" fmla="*/ 4421981 w 6400800"/>
                <a:gd name="connsiteY1015" fmla="*/ 269081 h 514350"/>
                <a:gd name="connsiteX1016" fmla="*/ 4414362 w 6400800"/>
                <a:gd name="connsiteY1016" fmla="*/ 258604 h 514350"/>
                <a:gd name="connsiteX1017" fmla="*/ 4394359 w 6400800"/>
                <a:gd name="connsiteY1017" fmla="*/ 230029 h 514350"/>
                <a:gd name="connsiteX1018" fmla="*/ 4387691 w 6400800"/>
                <a:gd name="connsiteY1018" fmla="*/ 221456 h 514350"/>
                <a:gd name="connsiteX1019" fmla="*/ 4395312 w 6400800"/>
                <a:gd name="connsiteY1019" fmla="*/ 180499 h 514350"/>
                <a:gd name="connsiteX1020" fmla="*/ 4382929 w 6400800"/>
                <a:gd name="connsiteY1020" fmla="*/ 215741 h 514350"/>
                <a:gd name="connsiteX1021" fmla="*/ 4375309 w 6400800"/>
                <a:gd name="connsiteY1021" fmla="*/ 206216 h 514350"/>
                <a:gd name="connsiteX1022" fmla="*/ 4381976 w 6400800"/>
                <a:gd name="connsiteY1022" fmla="*/ 218599 h 514350"/>
                <a:gd name="connsiteX1023" fmla="*/ 4369594 w 6400800"/>
                <a:gd name="connsiteY1023" fmla="*/ 259556 h 514350"/>
                <a:gd name="connsiteX1024" fmla="*/ 4368641 w 6400800"/>
                <a:gd name="connsiteY1024" fmla="*/ 241459 h 514350"/>
                <a:gd name="connsiteX1025" fmla="*/ 4366737 w 6400800"/>
                <a:gd name="connsiteY1025" fmla="*/ 263366 h 514350"/>
                <a:gd name="connsiteX1026" fmla="*/ 4365784 w 6400800"/>
                <a:gd name="connsiteY1026" fmla="*/ 274796 h 514350"/>
                <a:gd name="connsiteX1027" fmla="*/ 4362926 w 6400800"/>
                <a:gd name="connsiteY1027" fmla="*/ 285274 h 514350"/>
                <a:gd name="connsiteX1028" fmla="*/ 4362926 w 6400800"/>
                <a:gd name="connsiteY1028" fmla="*/ 282416 h 514350"/>
                <a:gd name="connsiteX1029" fmla="*/ 4361022 w 6400800"/>
                <a:gd name="connsiteY1029" fmla="*/ 261461 h 514350"/>
                <a:gd name="connsiteX1030" fmla="*/ 4359116 w 6400800"/>
                <a:gd name="connsiteY1030" fmla="*/ 283369 h 514350"/>
                <a:gd name="connsiteX1031" fmla="*/ 4359116 w 6400800"/>
                <a:gd name="connsiteY1031" fmla="*/ 290989 h 514350"/>
                <a:gd name="connsiteX1032" fmla="*/ 4357212 w 6400800"/>
                <a:gd name="connsiteY1032" fmla="*/ 295751 h 514350"/>
                <a:gd name="connsiteX1033" fmla="*/ 4351497 w 6400800"/>
                <a:gd name="connsiteY1033" fmla="*/ 284321 h 514350"/>
                <a:gd name="connsiteX1034" fmla="*/ 4351497 w 6400800"/>
                <a:gd name="connsiteY1034" fmla="*/ 257651 h 514350"/>
                <a:gd name="connsiteX1035" fmla="*/ 4351497 w 6400800"/>
                <a:gd name="connsiteY1035" fmla="*/ 238601 h 514350"/>
                <a:gd name="connsiteX1036" fmla="*/ 4349591 w 6400800"/>
                <a:gd name="connsiteY1036" fmla="*/ 221456 h 514350"/>
                <a:gd name="connsiteX1037" fmla="*/ 4345781 w 6400800"/>
                <a:gd name="connsiteY1037" fmla="*/ 194786 h 514350"/>
                <a:gd name="connsiteX1038" fmla="*/ 4342924 w 6400800"/>
                <a:gd name="connsiteY1038" fmla="*/ 170974 h 514350"/>
                <a:gd name="connsiteX1039" fmla="*/ 4341972 w 6400800"/>
                <a:gd name="connsiteY1039" fmla="*/ 194786 h 514350"/>
                <a:gd name="connsiteX1040" fmla="*/ 4341972 w 6400800"/>
                <a:gd name="connsiteY1040" fmla="*/ 217646 h 514350"/>
                <a:gd name="connsiteX1041" fmla="*/ 4340066 w 6400800"/>
                <a:gd name="connsiteY1041" fmla="*/ 205264 h 514350"/>
                <a:gd name="connsiteX1042" fmla="*/ 4339114 w 6400800"/>
                <a:gd name="connsiteY1042" fmla="*/ 226219 h 514350"/>
                <a:gd name="connsiteX1043" fmla="*/ 4338162 w 6400800"/>
                <a:gd name="connsiteY1043" fmla="*/ 250031 h 514350"/>
                <a:gd name="connsiteX1044" fmla="*/ 4338162 w 6400800"/>
                <a:gd name="connsiteY1044" fmla="*/ 252889 h 514350"/>
                <a:gd name="connsiteX1045" fmla="*/ 4337209 w 6400800"/>
                <a:gd name="connsiteY1045" fmla="*/ 250984 h 514350"/>
                <a:gd name="connsiteX1046" fmla="*/ 4318159 w 6400800"/>
                <a:gd name="connsiteY1046" fmla="*/ 196691 h 514350"/>
                <a:gd name="connsiteX1047" fmla="*/ 4289584 w 6400800"/>
                <a:gd name="connsiteY1047" fmla="*/ 116681 h 514350"/>
                <a:gd name="connsiteX1048" fmla="*/ 4278154 w 6400800"/>
                <a:gd name="connsiteY1048" fmla="*/ 86201 h 514350"/>
                <a:gd name="connsiteX1049" fmla="*/ 4285774 w 6400800"/>
                <a:gd name="connsiteY1049" fmla="*/ 117634 h 514350"/>
                <a:gd name="connsiteX1050" fmla="*/ 4307681 w 6400800"/>
                <a:gd name="connsiteY1050" fmla="*/ 199549 h 514350"/>
                <a:gd name="connsiteX1051" fmla="*/ 4334351 w 6400800"/>
                <a:gd name="connsiteY1051" fmla="*/ 295751 h 514350"/>
                <a:gd name="connsiteX1052" fmla="*/ 4334351 w 6400800"/>
                <a:gd name="connsiteY1052" fmla="*/ 296704 h 514350"/>
                <a:gd name="connsiteX1053" fmla="*/ 4334351 w 6400800"/>
                <a:gd name="connsiteY1053" fmla="*/ 294799 h 514350"/>
                <a:gd name="connsiteX1054" fmla="*/ 4334351 w 6400800"/>
                <a:gd name="connsiteY1054" fmla="*/ 301466 h 514350"/>
                <a:gd name="connsiteX1055" fmla="*/ 4333399 w 6400800"/>
                <a:gd name="connsiteY1055" fmla="*/ 315754 h 514350"/>
                <a:gd name="connsiteX1056" fmla="*/ 4329589 w 6400800"/>
                <a:gd name="connsiteY1056" fmla="*/ 344329 h 514350"/>
                <a:gd name="connsiteX1057" fmla="*/ 4328637 w 6400800"/>
                <a:gd name="connsiteY1057" fmla="*/ 343376 h 514350"/>
                <a:gd name="connsiteX1058" fmla="*/ 4326731 w 6400800"/>
                <a:gd name="connsiteY1058" fmla="*/ 340519 h 514350"/>
                <a:gd name="connsiteX1059" fmla="*/ 4325779 w 6400800"/>
                <a:gd name="connsiteY1059" fmla="*/ 333851 h 514350"/>
                <a:gd name="connsiteX1060" fmla="*/ 4315301 w 6400800"/>
                <a:gd name="connsiteY1060" fmla="*/ 267176 h 514350"/>
                <a:gd name="connsiteX1061" fmla="*/ 4301966 w 6400800"/>
                <a:gd name="connsiteY1061" fmla="*/ 202406 h 514350"/>
                <a:gd name="connsiteX1062" fmla="*/ 4303872 w 6400800"/>
                <a:gd name="connsiteY1062" fmla="*/ 268129 h 514350"/>
                <a:gd name="connsiteX1063" fmla="*/ 4303872 w 6400800"/>
                <a:gd name="connsiteY1063" fmla="*/ 274796 h 514350"/>
                <a:gd name="connsiteX1064" fmla="*/ 4301966 w 6400800"/>
                <a:gd name="connsiteY1064" fmla="*/ 290036 h 514350"/>
                <a:gd name="connsiteX1065" fmla="*/ 4300062 w 6400800"/>
                <a:gd name="connsiteY1065" fmla="*/ 300514 h 514350"/>
                <a:gd name="connsiteX1066" fmla="*/ 4288631 w 6400800"/>
                <a:gd name="connsiteY1066" fmla="*/ 286226 h 514350"/>
                <a:gd name="connsiteX1067" fmla="*/ 4299109 w 6400800"/>
                <a:gd name="connsiteY1067" fmla="*/ 305276 h 514350"/>
                <a:gd name="connsiteX1068" fmla="*/ 4296251 w 6400800"/>
                <a:gd name="connsiteY1068" fmla="*/ 323374 h 514350"/>
                <a:gd name="connsiteX1069" fmla="*/ 4292441 w 6400800"/>
                <a:gd name="connsiteY1069" fmla="*/ 346234 h 514350"/>
                <a:gd name="connsiteX1070" fmla="*/ 4290537 w 6400800"/>
                <a:gd name="connsiteY1070" fmla="*/ 343376 h 514350"/>
                <a:gd name="connsiteX1071" fmla="*/ 4288631 w 6400800"/>
                <a:gd name="connsiteY1071" fmla="*/ 308134 h 514350"/>
                <a:gd name="connsiteX1072" fmla="*/ 4281964 w 6400800"/>
                <a:gd name="connsiteY1072" fmla="*/ 231934 h 514350"/>
                <a:gd name="connsiteX1073" fmla="*/ 4277201 w 6400800"/>
                <a:gd name="connsiteY1073" fmla="*/ 309086 h 514350"/>
                <a:gd name="connsiteX1074" fmla="*/ 4277201 w 6400800"/>
                <a:gd name="connsiteY1074" fmla="*/ 318611 h 514350"/>
                <a:gd name="connsiteX1075" fmla="*/ 4273391 w 6400800"/>
                <a:gd name="connsiteY1075" fmla="*/ 310039 h 514350"/>
                <a:gd name="connsiteX1076" fmla="*/ 4272439 w 6400800"/>
                <a:gd name="connsiteY1076" fmla="*/ 303371 h 514350"/>
                <a:gd name="connsiteX1077" fmla="*/ 4270534 w 6400800"/>
                <a:gd name="connsiteY1077" fmla="*/ 273844 h 514350"/>
                <a:gd name="connsiteX1078" fmla="*/ 4269581 w 6400800"/>
                <a:gd name="connsiteY1078" fmla="*/ 260509 h 514350"/>
                <a:gd name="connsiteX1079" fmla="*/ 4269581 w 6400800"/>
                <a:gd name="connsiteY1079" fmla="*/ 255746 h 514350"/>
                <a:gd name="connsiteX1080" fmla="*/ 4270534 w 6400800"/>
                <a:gd name="connsiteY1080" fmla="*/ 234791 h 514350"/>
                <a:gd name="connsiteX1081" fmla="*/ 4273391 w 6400800"/>
                <a:gd name="connsiteY1081" fmla="*/ 155734 h 514350"/>
                <a:gd name="connsiteX1082" fmla="*/ 4259104 w 6400800"/>
                <a:gd name="connsiteY1082" fmla="*/ 233839 h 514350"/>
                <a:gd name="connsiteX1083" fmla="*/ 4253389 w 6400800"/>
                <a:gd name="connsiteY1083" fmla="*/ 271939 h 514350"/>
                <a:gd name="connsiteX1084" fmla="*/ 4252437 w 6400800"/>
                <a:gd name="connsiteY1084" fmla="*/ 270034 h 514350"/>
                <a:gd name="connsiteX1085" fmla="*/ 4253389 w 6400800"/>
                <a:gd name="connsiteY1085" fmla="*/ 262414 h 514350"/>
                <a:gd name="connsiteX1086" fmla="*/ 4255294 w 6400800"/>
                <a:gd name="connsiteY1086" fmla="*/ 240506 h 514350"/>
                <a:gd name="connsiteX1087" fmla="*/ 4249579 w 6400800"/>
                <a:gd name="connsiteY1087" fmla="*/ 262414 h 514350"/>
                <a:gd name="connsiteX1088" fmla="*/ 4248626 w 6400800"/>
                <a:gd name="connsiteY1088" fmla="*/ 264319 h 514350"/>
                <a:gd name="connsiteX1089" fmla="*/ 4246722 w 6400800"/>
                <a:gd name="connsiteY1089" fmla="*/ 261461 h 514350"/>
                <a:gd name="connsiteX1090" fmla="*/ 4244816 w 6400800"/>
                <a:gd name="connsiteY1090" fmla="*/ 257651 h 514350"/>
                <a:gd name="connsiteX1091" fmla="*/ 4244816 w 6400800"/>
                <a:gd name="connsiteY1091" fmla="*/ 251936 h 514350"/>
                <a:gd name="connsiteX1092" fmla="*/ 4243864 w 6400800"/>
                <a:gd name="connsiteY1092" fmla="*/ 256699 h 514350"/>
                <a:gd name="connsiteX1093" fmla="*/ 4240054 w 6400800"/>
                <a:gd name="connsiteY1093" fmla="*/ 251936 h 514350"/>
                <a:gd name="connsiteX1094" fmla="*/ 4229576 w 6400800"/>
                <a:gd name="connsiteY1094" fmla="*/ 235744 h 514350"/>
                <a:gd name="connsiteX1095" fmla="*/ 4220051 w 6400800"/>
                <a:gd name="connsiteY1095" fmla="*/ 222409 h 514350"/>
                <a:gd name="connsiteX1096" fmla="*/ 4226719 w 6400800"/>
                <a:gd name="connsiteY1096" fmla="*/ 237649 h 514350"/>
                <a:gd name="connsiteX1097" fmla="*/ 4234339 w 6400800"/>
                <a:gd name="connsiteY1097" fmla="*/ 254794 h 514350"/>
                <a:gd name="connsiteX1098" fmla="*/ 4236244 w 6400800"/>
                <a:gd name="connsiteY1098" fmla="*/ 258604 h 514350"/>
                <a:gd name="connsiteX1099" fmla="*/ 4231481 w 6400800"/>
                <a:gd name="connsiteY1099" fmla="*/ 251936 h 514350"/>
                <a:gd name="connsiteX1100" fmla="*/ 4220051 w 6400800"/>
                <a:gd name="connsiteY1100" fmla="*/ 237649 h 514350"/>
                <a:gd name="connsiteX1101" fmla="*/ 4202906 w 6400800"/>
                <a:gd name="connsiteY1101" fmla="*/ 219551 h 514350"/>
                <a:gd name="connsiteX1102" fmla="*/ 4196239 w 6400800"/>
                <a:gd name="connsiteY1102" fmla="*/ 213836 h 514350"/>
                <a:gd name="connsiteX1103" fmla="*/ 4201954 w 6400800"/>
                <a:gd name="connsiteY1103" fmla="*/ 220504 h 514350"/>
                <a:gd name="connsiteX1104" fmla="*/ 4216241 w 6400800"/>
                <a:gd name="connsiteY1104" fmla="*/ 240506 h 514350"/>
                <a:gd name="connsiteX1105" fmla="*/ 4225766 w 6400800"/>
                <a:gd name="connsiteY1105" fmla="*/ 255746 h 514350"/>
                <a:gd name="connsiteX1106" fmla="*/ 4235291 w 6400800"/>
                <a:gd name="connsiteY1106" fmla="*/ 273844 h 514350"/>
                <a:gd name="connsiteX1107" fmla="*/ 4235291 w 6400800"/>
                <a:gd name="connsiteY1107" fmla="*/ 274796 h 514350"/>
                <a:gd name="connsiteX1108" fmla="*/ 4235291 w 6400800"/>
                <a:gd name="connsiteY1108" fmla="*/ 282416 h 514350"/>
                <a:gd name="connsiteX1109" fmla="*/ 4234339 w 6400800"/>
                <a:gd name="connsiteY1109" fmla="*/ 281464 h 514350"/>
                <a:gd name="connsiteX1110" fmla="*/ 4229576 w 6400800"/>
                <a:gd name="connsiteY1110" fmla="*/ 276701 h 514350"/>
                <a:gd name="connsiteX1111" fmla="*/ 4233387 w 6400800"/>
                <a:gd name="connsiteY1111" fmla="*/ 282416 h 514350"/>
                <a:gd name="connsiteX1112" fmla="*/ 4235291 w 6400800"/>
                <a:gd name="connsiteY1112" fmla="*/ 284321 h 514350"/>
                <a:gd name="connsiteX1113" fmla="*/ 4235291 w 6400800"/>
                <a:gd name="connsiteY1113" fmla="*/ 285274 h 514350"/>
                <a:gd name="connsiteX1114" fmla="*/ 4229576 w 6400800"/>
                <a:gd name="connsiteY1114" fmla="*/ 310039 h 514350"/>
                <a:gd name="connsiteX1115" fmla="*/ 4222909 w 6400800"/>
                <a:gd name="connsiteY1115" fmla="*/ 295751 h 514350"/>
                <a:gd name="connsiteX1116" fmla="*/ 4228624 w 6400800"/>
                <a:gd name="connsiteY1116" fmla="*/ 316706 h 514350"/>
                <a:gd name="connsiteX1117" fmla="*/ 4226719 w 6400800"/>
                <a:gd name="connsiteY1117" fmla="*/ 327184 h 514350"/>
                <a:gd name="connsiteX1118" fmla="*/ 4223862 w 6400800"/>
                <a:gd name="connsiteY1118" fmla="*/ 341471 h 514350"/>
                <a:gd name="connsiteX1119" fmla="*/ 4222909 w 6400800"/>
                <a:gd name="connsiteY1119" fmla="*/ 334804 h 514350"/>
                <a:gd name="connsiteX1120" fmla="*/ 4219099 w 6400800"/>
                <a:gd name="connsiteY1120" fmla="*/ 311944 h 514350"/>
                <a:gd name="connsiteX1121" fmla="*/ 4219099 w 6400800"/>
                <a:gd name="connsiteY1121" fmla="*/ 331946 h 514350"/>
                <a:gd name="connsiteX1122" fmla="*/ 4217194 w 6400800"/>
                <a:gd name="connsiteY1122" fmla="*/ 322421 h 514350"/>
                <a:gd name="connsiteX1123" fmla="*/ 4198144 w 6400800"/>
                <a:gd name="connsiteY1123" fmla="*/ 240506 h 514350"/>
                <a:gd name="connsiteX1124" fmla="*/ 4205764 w 6400800"/>
                <a:gd name="connsiteY1124" fmla="*/ 323374 h 514350"/>
                <a:gd name="connsiteX1125" fmla="*/ 4210526 w 6400800"/>
                <a:gd name="connsiteY1125" fmla="*/ 364331 h 514350"/>
                <a:gd name="connsiteX1126" fmla="*/ 4210526 w 6400800"/>
                <a:gd name="connsiteY1126" fmla="*/ 363379 h 514350"/>
                <a:gd name="connsiteX1127" fmla="*/ 4206716 w 6400800"/>
                <a:gd name="connsiteY1127" fmla="*/ 350044 h 514350"/>
                <a:gd name="connsiteX1128" fmla="*/ 4202906 w 6400800"/>
                <a:gd name="connsiteY1128" fmla="*/ 338614 h 514350"/>
                <a:gd name="connsiteX1129" fmla="*/ 4202906 w 6400800"/>
                <a:gd name="connsiteY1129" fmla="*/ 350996 h 514350"/>
                <a:gd name="connsiteX1130" fmla="*/ 4202906 w 6400800"/>
                <a:gd name="connsiteY1130" fmla="*/ 365284 h 514350"/>
                <a:gd name="connsiteX1131" fmla="*/ 4202906 w 6400800"/>
                <a:gd name="connsiteY1131" fmla="*/ 373856 h 514350"/>
                <a:gd name="connsiteX1132" fmla="*/ 4202906 w 6400800"/>
                <a:gd name="connsiteY1132" fmla="*/ 380524 h 514350"/>
                <a:gd name="connsiteX1133" fmla="*/ 4201954 w 6400800"/>
                <a:gd name="connsiteY1133" fmla="*/ 378619 h 514350"/>
                <a:gd name="connsiteX1134" fmla="*/ 4201001 w 6400800"/>
                <a:gd name="connsiteY1134" fmla="*/ 361474 h 514350"/>
                <a:gd name="connsiteX1135" fmla="*/ 4196239 w 6400800"/>
                <a:gd name="connsiteY1135" fmla="*/ 290989 h 514350"/>
                <a:gd name="connsiteX1136" fmla="*/ 4191476 w 6400800"/>
                <a:gd name="connsiteY1136" fmla="*/ 343376 h 514350"/>
                <a:gd name="connsiteX1137" fmla="*/ 4188619 w 6400800"/>
                <a:gd name="connsiteY1137" fmla="*/ 335756 h 514350"/>
                <a:gd name="connsiteX1138" fmla="*/ 4181951 w 6400800"/>
                <a:gd name="connsiteY1138" fmla="*/ 319564 h 514350"/>
                <a:gd name="connsiteX1139" fmla="*/ 4180999 w 6400800"/>
                <a:gd name="connsiteY1139" fmla="*/ 316706 h 514350"/>
                <a:gd name="connsiteX1140" fmla="*/ 4180999 w 6400800"/>
                <a:gd name="connsiteY1140" fmla="*/ 256699 h 514350"/>
                <a:gd name="connsiteX1141" fmla="*/ 4180999 w 6400800"/>
                <a:gd name="connsiteY1141" fmla="*/ 230029 h 514350"/>
                <a:gd name="connsiteX1142" fmla="*/ 4177189 w 6400800"/>
                <a:gd name="connsiteY1142" fmla="*/ 256699 h 514350"/>
                <a:gd name="connsiteX1143" fmla="*/ 4175284 w 6400800"/>
                <a:gd name="connsiteY1143" fmla="*/ 270034 h 514350"/>
                <a:gd name="connsiteX1144" fmla="*/ 4174331 w 6400800"/>
                <a:gd name="connsiteY1144" fmla="*/ 251936 h 514350"/>
                <a:gd name="connsiteX1145" fmla="*/ 4168616 w 6400800"/>
                <a:gd name="connsiteY1145" fmla="*/ 176689 h 514350"/>
                <a:gd name="connsiteX1146" fmla="*/ 4162901 w 6400800"/>
                <a:gd name="connsiteY1146" fmla="*/ 251936 h 514350"/>
                <a:gd name="connsiteX1147" fmla="*/ 4160996 w 6400800"/>
                <a:gd name="connsiteY1147" fmla="*/ 287179 h 514350"/>
                <a:gd name="connsiteX1148" fmla="*/ 4154329 w 6400800"/>
                <a:gd name="connsiteY1148" fmla="*/ 303371 h 514350"/>
                <a:gd name="connsiteX1149" fmla="*/ 4146709 w 6400800"/>
                <a:gd name="connsiteY1149" fmla="*/ 280511 h 514350"/>
                <a:gd name="connsiteX1150" fmla="*/ 4140041 w 6400800"/>
                <a:gd name="connsiteY1150" fmla="*/ 246221 h 514350"/>
                <a:gd name="connsiteX1151" fmla="*/ 4133374 w 6400800"/>
                <a:gd name="connsiteY1151" fmla="*/ 224314 h 514350"/>
                <a:gd name="connsiteX1152" fmla="*/ 4134326 w 6400800"/>
                <a:gd name="connsiteY1152" fmla="*/ 230029 h 514350"/>
                <a:gd name="connsiteX1153" fmla="*/ 4136231 w 6400800"/>
                <a:gd name="connsiteY1153" fmla="*/ 247174 h 514350"/>
                <a:gd name="connsiteX1154" fmla="*/ 4136231 w 6400800"/>
                <a:gd name="connsiteY1154" fmla="*/ 250031 h 514350"/>
                <a:gd name="connsiteX1155" fmla="*/ 4118134 w 6400800"/>
                <a:gd name="connsiteY1155" fmla="*/ 197644 h 514350"/>
                <a:gd name="connsiteX1156" fmla="*/ 4093369 w 6400800"/>
                <a:gd name="connsiteY1156" fmla="*/ 121444 h 514350"/>
                <a:gd name="connsiteX1157" fmla="*/ 4083844 w 6400800"/>
                <a:gd name="connsiteY1157" fmla="*/ 92869 h 514350"/>
                <a:gd name="connsiteX1158" fmla="*/ 4089559 w 6400800"/>
                <a:gd name="connsiteY1158" fmla="*/ 122396 h 514350"/>
                <a:gd name="connsiteX1159" fmla="*/ 4106704 w 6400800"/>
                <a:gd name="connsiteY1159" fmla="*/ 200501 h 514350"/>
                <a:gd name="connsiteX1160" fmla="*/ 4119086 w 6400800"/>
                <a:gd name="connsiteY1160" fmla="*/ 248126 h 514350"/>
                <a:gd name="connsiteX1161" fmla="*/ 4117181 w 6400800"/>
                <a:gd name="connsiteY1161" fmla="*/ 262414 h 514350"/>
                <a:gd name="connsiteX1162" fmla="*/ 4114324 w 6400800"/>
                <a:gd name="connsiteY1162" fmla="*/ 290036 h 514350"/>
                <a:gd name="connsiteX1163" fmla="*/ 4110514 w 6400800"/>
                <a:gd name="connsiteY1163" fmla="*/ 284321 h 514350"/>
                <a:gd name="connsiteX1164" fmla="*/ 4114324 w 6400800"/>
                <a:gd name="connsiteY1164" fmla="*/ 269081 h 514350"/>
                <a:gd name="connsiteX1165" fmla="*/ 4108609 w 6400800"/>
                <a:gd name="connsiteY1165" fmla="*/ 282416 h 514350"/>
                <a:gd name="connsiteX1166" fmla="*/ 4102894 w 6400800"/>
                <a:gd name="connsiteY1166" fmla="*/ 273844 h 514350"/>
                <a:gd name="connsiteX1167" fmla="*/ 4096226 w 6400800"/>
                <a:gd name="connsiteY1167" fmla="*/ 263366 h 514350"/>
                <a:gd name="connsiteX1168" fmla="*/ 4097179 w 6400800"/>
                <a:gd name="connsiteY1168" fmla="*/ 262414 h 514350"/>
                <a:gd name="connsiteX1169" fmla="*/ 4096226 w 6400800"/>
                <a:gd name="connsiteY1169" fmla="*/ 263366 h 514350"/>
                <a:gd name="connsiteX1170" fmla="*/ 4090511 w 6400800"/>
                <a:gd name="connsiteY1170" fmla="*/ 253841 h 514350"/>
                <a:gd name="connsiteX1171" fmla="*/ 4090511 w 6400800"/>
                <a:gd name="connsiteY1171" fmla="*/ 252889 h 514350"/>
                <a:gd name="connsiteX1172" fmla="*/ 4090511 w 6400800"/>
                <a:gd name="connsiteY1172" fmla="*/ 238601 h 514350"/>
                <a:gd name="connsiteX1173" fmla="*/ 4090511 w 6400800"/>
                <a:gd name="connsiteY1173" fmla="*/ 215741 h 514350"/>
                <a:gd name="connsiteX1174" fmla="*/ 4089559 w 6400800"/>
                <a:gd name="connsiteY1174" fmla="*/ 195739 h 514350"/>
                <a:gd name="connsiteX1175" fmla="*/ 4086701 w 6400800"/>
                <a:gd name="connsiteY1175" fmla="*/ 214789 h 514350"/>
                <a:gd name="connsiteX1176" fmla="*/ 4083844 w 6400800"/>
                <a:gd name="connsiteY1176" fmla="*/ 236696 h 514350"/>
                <a:gd name="connsiteX1177" fmla="*/ 4083844 w 6400800"/>
                <a:gd name="connsiteY1177" fmla="*/ 239554 h 514350"/>
                <a:gd name="connsiteX1178" fmla="*/ 4081939 w 6400800"/>
                <a:gd name="connsiteY1178" fmla="*/ 236696 h 514350"/>
                <a:gd name="connsiteX1179" fmla="*/ 4081939 w 6400800"/>
                <a:gd name="connsiteY1179" fmla="*/ 234791 h 514350"/>
                <a:gd name="connsiteX1180" fmla="*/ 4081939 w 6400800"/>
                <a:gd name="connsiteY1180" fmla="*/ 210026 h 514350"/>
                <a:gd name="connsiteX1181" fmla="*/ 4081939 w 6400800"/>
                <a:gd name="connsiteY1181" fmla="*/ 188119 h 514350"/>
                <a:gd name="connsiteX1182" fmla="*/ 4078129 w 6400800"/>
                <a:gd name="connsiteY1182" fmla="*/ 210026 h 514350"/>
                <a:gd name="connsiteX1183" fmla="*/ 4075271 w 6400800"/>
                <a:gd name="connsiteY1183" fmla="*/ 227171 h 514350"/>
                <a:gd name="connsiteX1184" fmla="*/ 4059079 w 6400800"/>
                <a:gd name="connsiteY1184" fmla="*/ 202406 h 514350"/>
                <a:gd name="connsiteX1185" fmla="*/ 4073366 w 6400800"/>
                <a:gd name="connsiteY1185" fmla="*/ 236696 h 514350"/>
                <a:gd name="connsiteX1186" fmla="*/ 4071461 w 6400800"/>
                <a:gd name="connsiteY1186" fmla="*/ 250984 h 514350"/>
                <a:gd name="connsiteX1187" fmla="*/ 4067651 w 6400800"/>
                <a:gd name="connsiteY1187" fmla="*/ 268129 h 514350"/>
                <a:gd name="connsiteX1188" fmla="*/ 4064794 w 6400800"/>
                <a:gd name="connsiteY1188" fmla="*/ 279559 h 514350"/>
                <a:gd name="connsiteX1189" fmla="*/ 4061936 w 6400800"/>
                <a:gd name="connsiteY1189" fmla="*/ 253841 h 514350"/>
                <a:gd name="connsiteX1190" fmla="*/ 4054316 w 6400800"/>
                <a:gd name="connsiteY1190" fmla="*/ 207169 h 514350"/>
                <a:gd name="connsiteX1191" fmla="*/ 4050506 w 6400800"/>
                <a:gd name="connsiteY1191" fmla="*/ 186214 h 514350"/>
                <a:gd name="connsiteX1192" fmla="*/ 4046696 w 6400800"/>
                <a:gd name="connsiteY1192" fmla="*/ 168116 h 514350"/>
                <a:gd name="connsiteX1193" fmla="*/ 4040029 w 6400800"/>
                <a:gd name="connsiteY1193" fmla="*/ 137636 h 514350"/>
                <a:gd name="connsiteX1194" fmla="*/ 4034314 w 6400800"/>
                <a:gd name="connsiteY1194" fmla="*/ 111919 h 514350"/>
                <a:gd name="connsiteX1195" fmla="*/ 4036219 w 6400800"/>
                <a:gd name="connsiteY1195" fmla="*/ 138589 h 514350"/>
                <a:gd name="connsiteX1196" fmla="*/ 4039076 w 6400800"/>
                <a:gd name="connsiteY1196" fmla="*/ 169069 h 514350"/>
                <a:gd name="connsiteX1197" fmla="*/ 4042886 w 6400800"/>
                <a:gd name="connsiteY1197" fmla="*/ 208121 h 514350"/>
                <a:gd name="connsiteX1198" fmla="*/ 4044791 w 6400800"/>
                <a:gd name="connsiteY1198" fmla="*/ 238601 h 514350"/>
                <a:gd name="connsiteX1199" fmla="*/ 4031456 w 6400800"/>
                <a:gd name="connsiteY1199" fmla="*/ 170021 h 514350"/>
                <a:gd name="connsiteX1200" fmla="*/ 4036219 w 6400800"/>
                <a:gd name="connsiteY1200" fmla="*/ 252889 h 514350"/>
                <a:gd name="connsiteX1201" fmla="*/ 4037171 w 6400800"/>
                <a:gd name="connsiteY1201" fmla="*/ 264319 h 514350"/>
                <a:gd name="connsiteX1202" fmla="*/ 4035266 w 6400800"/>
                <a:gd name="connsiteY1202" fmla="*/ 271939 h 514350"/>
                <a:gd name="connsiteX1203" fmla="*/ 4030504 w 6400800"/>
                <a:gd name="connsiteY1203" fmla="*/ 266224 h 514350"/>
                <a:gd name="connsiteX1204" fmla="*/ 4023836 w 6400800"/>
                <a:gd name="connsiteY1204" fmla="*/ 258604 h 514350"/>
                <a:gd name="connsiteX1205" fmla="*/ 4009549 w 6400800"/>
                <a:gd name="connsiteY1205" fmla="*/ 229076 h 514350"/>
                <a:gd name="connsiteX1206" fmla="*/ 3996214 w 6400800"/>
                <a:gd name="connsiteY1206" fmla="*/ 203359 h 514350"/>
                <a:gd name="connsiteX1207" fmla="*/ 4005739 w 6400800"/>
                <a:gd name="connsiteY1207" fmla="*/ 230981 h 514350"/>
                <a:gd name="connsiteX1208" fmla="*/ 4014311 w 6400800"/>
                <a:gd name="connsiteY1208" fmla="*/ 255746 h 514350"/>
                <a:gd name="connsiteX1209" fmla="*/ 4007644 w 6400800"/>
                <a:gd name="connsiteY1209" fmla="*/ 243364 h 514350"/>
                <a:gd name="connsiteX1210" fmla="*/ 4015264 w 6400800"/>
                <a:gd name="connsiteY1210" fmla="*/ 267176 h 514350"/>
                <a:gd name="connsiteX1211" fmla="*/ 4024789 w 6400800"/>
                <a:gd name="connsiteY1211" fmla="*/ 294799 h 514350"/>
                <a:gd name="connsiteX1212" fmla="*/ 4026694 w 6400800"/>
                <a:gd name="connsiteY1212" fmla="*/ 301466 h 514350"/>
                <a:gd name="connsiteX1213" fmla="*/ 4017169 w 6400800"/>
                <a:gd name="connsiteY1213" fmla="*/ 329089 h 514350"/>
                <a:gd name="connsiteX1214" fmla="*/ 4016216 w 6400800"/>
                <a:gd name="connsiteY1214" fmla="*/ 328136 h 514350"/>
                <a:gd name="connsiteX1215" fmla="*/ 4005739 w 6400800"/>
                <a:gd name="connsiteY1215" fmla="*/ 320516 h 514350"/>
                <a:gd name="connsiteX1216" fmla="*/ 4005739 w 6400800"/>
                <a:gd name="connsiteY1216" fmla="*/ 318611 h 514350"/>
                <a:gd name="connsiteX1217" fmla="*/ 4004786 w 6400800"/>
                <a:gd name="connsiteY1217" fmla="*/ 310991 h 514350"/>
                <a:gd name="connsiteX1218" fmla="*/ 4002881 w 6400800"/>
                <a:gd name="connsiteY1218" fmla="*/ 269081 h 514350"/>
                <a:gd name="connsiteX1219" fmla="*/ 4000024 w 6400800"/>
                <a:gd name="connsiteY1219" fmla="*/ 284321 h 514350"/>
                <a:gd name="connsiteX1220" fmla="*/ 3993356 w 6400800"/>
                <a:gd name="connsiteY1220" fmla="*/ 248126 h 514350"/>
                <a:gd name="connsiteX1221" fmla="*/ 3993356 w 6400800"/>
                <a:gd name="connsiteY1221" fmla="*/ 286226 h 514350"/>
                <a:gd name="connsiteX1222" fmla="*/ 3992404 w 6400800"/>
                <a:gd name="connsiteY1222" fmla="*/ 286226 h 514350"/>
                <a:gd name="connsiteX1223" fmla="*/ 3990499 w 6400800"/>
                <a:gd name="connsiteY1223" fmla="*/ 287179 h 514350"/>
                <a:gd name="connsiteX1224" fmla="*/ 3985736 w 6400800"/>
                <a:gd name="connsiteY1224" fmla="*/ 292894 h 514350"/>
                <a:gd name="connsiteX1225" fmla="*/ 3985736 w 6400800"/>
                <a:gd name="connsiteY1225" fmla="*/ 292894 h 514350"/>
                <a:gd name="connsiteX1226" fmla="*/ 3985736 w 6400800"/>
                <a:gd name="connsiteY1226" fmla="*/ 293846 h 514350"/>
                <a:gd name="connsiteX1227" fmla="*/ 3983831 w 6400800"/>
                <a:gd name="connsiteY1227" fmla="*/ 313849 h 514350"/>
                <a:gd name="connsiteX1228" fmla="*/ 3978116 w 6400800"/>
                <a:gd name="connsiteY1228" fmla="*/ 303371 h 514350"/>
                <a:gd name="connsiteX1229" fmla="*/ 3987641 w 6400800"/>
                <a:gd name="connsiteY1229" fmla="*/ 272891 h 514350"/>
                <a:gd name="connsiteX1230" fmla="*/ 3976211 w 6400800"/>
                <a:gd name="connsiteY1230" fmla="*/ 298609 h 514350"/>
                <a:gd name="connsiteX1231" fmla="*/ 3973354 w 6400800"/>
                <a:gd name="connsiteY1231" fmla="*/ 293846 h 514350"/>
                <a:gd name="connsiteX1232" fmla="*/ 3973354 w 6400800"/>
                <a:gd name="connsiteY1232" fmla="*/ 288131 h 514350"/>
                <a:gd name="connsiteX1233" fmla="*/ 3973354 w 6400800"/>
                <a:gd name="connsiteY1233" fmla="*/ 287179 h 514350"/>
                <a:gd name="connsiteX1234" fmla="*/ 3977164 w 6400800"/>
                <a:gd name="connsiteY1234" fmla="*/ 278606 h 514350"/>
                <a:gd name="connsiteX1235" fmla="*/ 3980974 w 6400800"/>
                <a:gd name="connsiteY1235" fmla="*/ 270986 h 514350"/>
                <a:gd name="connsiteX1236" fmla="*/ 3976211 w 6400800"/>
                <a:gd name="connsiteY1236" fmla="*/ 277654 h 514350"/>
                <a:gd name="connsiteX1237" fmla="*/ 3973354 w 6400800"/>
                <a:gd name="connsiteY1237" fmla="*/ 282416 h 514350"/>
                <a:gd name="connsiteX1238" fmla="*/ 3974306 w 6400800"/>
                <a:gd name="connsiteY1238" fmla="*/ 254794 h 514350"/>
                <a:gd name="connsiteX1239" fmla="*/ 3975259 w 6400800"/>
                <a:gd name="connsiteY1239" fmla="*/ 230029 h 514350"/>
                <a:gd name="connsiteX1240" fmla="*/ 3970496 w 6400800"/>
                <a:gd name="connsiteY1240" fmla="*/ 254794 h 514350"/>
                <a:gd name="connsiteX1241" fmla="*/ 3965734 w 6400800"/>
                <a:gd name="connsiteY1241" fmla="*/ 281464 h 514350"/>
                <a:gd name="connsiteX1242" fmla="*/ 3961924 w 6400800"/>
                <a:gd name="connsiteY1242" fmla="*/ 274796 h 514350"/>
                <a:gd name="connsiteX1243" fmla="*/ 3962876 w 6400800"/>
                <a:gd name="connsiteY1243" fmla="*/ 269081 h 514350"/>
                <a:gd name="connsiteX1244" fmla="*/ 3966686 w 6400800"/>
                <a:gd name="connsiteY1244" fmla="*/ 245269 h 514350"/>
                <a:gd name="connsiteX1245" fmla="*/ 3959066 w 6400800"/>
                <a:gd name="connsiteY1245" fmla="*/ 268129 h 514350"/>
                <a:gd name="connsiteX1246" fmla="*/ 3959066 w 6400800"/>
                <a:gd name="connsiteY1246" fmla="*/ 269081 h 514350"/>
                <a:gd name="connsiteX1247" fmla="*/ 3958114 w 6400800"/>
                <a:gd name="connsiteY1247" fmla="*/ 267176 h 514350"/>
                <a:gd name="connsiteX1248" fmla="*/ 3958114 w 6400800"/>
                <a:gd name="connsiteY1248" fmla="*/ 269081 h 514350"/>
                <a:gd name="connsiteX1249" fmla="*/ 3955256 w 6400800"/>
                <a:gd name="connsiteY1249" fmla="*/ 264319 h 514350"/>
                <a:gd name="connsiteX1250" fmla="*/ 3954304 w 6400800"/>
                <a:gd name="connsiteY1250" fmla="*/ 247174 h 514350"/>
                <a:gd name="connsiteX1251" fmla="*/ 3951446 w 6400800"/>
                <a:gd name="connsiteY1251" fmla="*/ 214789 h 514350"/>
                <a:gd name="connsiteX1252" fmla="*/ 3947636 w 6400800"/>
                <a:gd name="connsiteY1252" fmla="*/ 190024 h 514350"/>
                <a:gd name="connsiteX1253" fmla="*/ 3943826 w 6400800"/>
                <a:gd name="connsiteY1253" fmla="*/ 169069 h 514350"/>
                <a:gd name="connsiteX1254" fmla="*/ 3943826 w 6400800"/>
                <a:gd name="connsiteY1254" fmla="*/ 190024 h 514350"/>
                <a:gd name="connsiteX1255" fmla="*/ 3943826 w 6400800"/>
                <a:gd name="connsiteY1255" fmla="*/ 214789 h 514350"/>
                <a:gd name="connsiteX1256" fmla="*/ 3943826 w 6400800"/>
                <a:gd name="connsiteY1256" fmla="*/ 225266 h 514350"/>
                <a:gd name="connsiteX1257" fmla="*/ 3940969 w 6400800"/>
                <a:gd name="connsiteY1257" fmla="*/ 215741 h 514350"/>
                <a:gd name="connsiteX1258" fmla="*/ 3939064 w 6400800"/>
                <a:gd name="connsiteY1258" fmla="*/ 207169 h 514350"/>
                <a:gd name="connsiteX1259" fmla="*/ 3940016 w 6400800"/>
                <a:gd name="connsiteY1259" fmla="*/ 205264 h 514350"/>
                <a:gd name="connsiteX1260" fmla="*/ 3939064 w 6400800"/>
                <a:gd name="connsiteY1260" fmla="*/ 206216 h 514350"/>
                <a:gd name="connsiteX1261" fmla="*/ 3936206 w 6400800"/>
                <a:gd name="connsiteY1261" fmla="*/ 197644 h 514350"/>
                <a:gd name="connsiteX1262" fmla="*/ 3937159 w 6400800"/>
                <a:gd name="connsiteY1262" fmla="*/ 208121 h 514350"/>
                <a:gd name="connsiteX1263" fmla="*/ 3929539 w 6400800"/>
                <a:gd name="connsiteY1263" fmla="*/ 216694 h 514350"/>
                <a:gd name="connsiteX1264" fmla="*/ 3925729 w 6400800"/>
                <a:gd name="connsiteY1264" fmla="*/ 197644 h 514350"/>
                <a:gd name="connsiteX1265" fmla="*/ 3916204 w 6400800"/>
                <a:gd name="connsiteY1265" fmla="*/ 158591 h 514350"/>
                <a:gd name="connsiteX1266" fmla="*/ 3912394 w 6400800"/>
                <a:gd name="connsiteY1266" fmla="*/ 144304 h 514350"/>
                <a:gd name="connsiteX1267" fmla="*/ 3915251 w 6400800"/>
                <a:gd name="connsiteY1267" fmla="*/ 139541 h 514350"/>
                <a:gd name="connsiteX1268" fmla="*/ 3935254 w 6400800"/>
                <a:gd name="connsiteY1268" fmla="*/ 110966 h 514350"/>
                <a:gd name="connsiteX1269" fmla="*/ 3912394 w 6400800"/>
                <a:gd name="connsiteY1269" fmla="*/ 136684 h 514350"/>
                <a:gd name="connsiteX1270" fmla="*/ 3910489 w 6400800"/>
                <a:gd name="connsiteY1270" fmla="*/ 138589 h 514350"/>
                <a:gd name="connsiteX1271" fmla="*/ 3906679 w 6400800"/>
                <a:gd name="connsiteY1271" fmla="*/ 128111 h 514350"/>
                <a:gd name="connsiteX1272" fmla="*/ 3898106 w 6400800"/>
                <a:gd name="connsiteY1272" fmla="*/ 102394 h 514350"/>
                <a:gd name="connsiteX1273" fmla="*/ 3902869 w 6400800"/>
                <a:gd name="connsiteY1273" fmla="*/ 129064 h 514350"/>
                <a:gd name="connsiteX1274" fmla="*/ 3905726 w 6400800"/>
                <a:gd name="connsiteY1274" fmla="*/ 143351 h 514350"/>
                <a:gd name="connsiteX1275" fmla="*/ 3905726 w 6400800"/>
                <a:gd name="connsiteY1275" fmla="*/ 143351 h 514350"/>
                <a:gd name="connsiteX1276" fmla="*/ 3887629 w 6400800"/>
                <a:gd name="connsiteY1276" fmla="*/ 167164 h 514350"/>
                <a:gd name="connsiteX1277" fmla="*/ 3866674 w 6400800"/>
                <a:gd name="connsiteY1277" fmla="*/ 195739 h 514350"/>
                <a:gd name="connsiteX1278" fmla="*/ 3862864 w 6400800"/>
                <a:gd name="connsiteY1278" fmla="*/ 182404 h 514350"/>
                <a:gd name="connsiteX1279" fmla="*/ 3854291 w 6400800"/>
                <a:gd name="connsiteY1279" fmla="*/ 155734 h 514350"/>
                <a:gd name="connsiteX1280" fmla="*/ 3859054 w 6400800"/>
                <a:gd name="connsiteY1280" fmla="*/ 183356 h 514350"/>
                <a:gd name="connsiteX1281" fmla="*/ 3862864 w 6400800"/>
                <a:gd name="connsiteY1281" fmla="*/ 202406 h 514350"/>
                <a:gd name="connsiteX1282" fmla="*/ 3858101 w 6400800"/>
                <a:gd name="connsiteY1282" fmla="*/ 209074 h 514350"/>
                <a:gd name="connsiteX1283" fmla="*/ 3853339 w 6400800"/>
                <a:gd name="connsiteY1283" fmla="*/ 216694 h 514350"/>
                <a:gd name="connsiteX1284" fmla="*/ 3849529 w 6400800"/>
                <a:gd name="connsiteY1284" fmla="*/ 195739 h 514350"/>
                <a:gd name="connsiteX1285" fmla="*/ 3852386 w 6400800"/>
                <a:gd name="connsiteY1285" fmla="*/ 178594 h 514350"/>
                <a:gd name="connsiteX1286" fmla="*/ 3855244 w 6400800"/>
                <a:gd name="connsiteY1286" fmla="*/ 158591 h 514350"/>
                <a:gd name="connsiteX1287" fmla="*/ 3848576 w 6400800"/>
                <a:gd name="connsiteY1287" fmla="*/ 177641 h 514350"/>
                <a:gd name="connsiteX1288" fmla="*/ 3841909 w 6400800"/>
                <a:gd name="connsiteY1288" fmla="*/ 199549 h 514350"/>
                <a:gd name="connsiteX1289" fmla="*/ 3838099 w 6400800"/>
                <a:gd name="connsiteY1289" fmla="*/ 212884 h 514350"/>
                <a:gd name="connsiteX1290" fmla="*/ 3835241 w 6400800"/>
                <a:gd name="connsiteY1290" fmla="*/ 225266 h 514350"/>
                <a:gd name="connsiteX1291" fmla="*/ 3834289 w 6400800"/>
                <a:gd name="connsiteY1291" fmla="*/ 222409 h 514350"/>
                <a:gd name="connsiteX1292" fmla="*/ 3825716 w 6400800"/>
                <a:gd name="connsiteY1292" fmla="*/ 209074 h 514350"/>
                <a:gd name="connsiteX1293" fmla="*/ 3809524 w 6400800"/>
                <a:gd name="connsiteY1293" fmla="*/ 184309 h 514350"/>
                <a:gd name="connsiteX1294" fmla="*/ 3821906 w 6400800"/>
                <a:gd name="connsiteY1294" fmla="*/ 210979 h 514350"/>
                <a:gd name="connsiteX1295" fmla="*/ 3828574 w 6400800"/>
                <a:gd name="connsiteY1295" fmla="*/ 224314 h 514350"/>
                <a:gd name="connsiteX1296" fmla="*/ 3832384 w 6400800"/>
                <a:gd name="connsiteY1296" fmla="*/ 234791 h 514350"/>
                <a:gd name="connsiteX1297" fmla="*/ 3828574 w 6400800"/>
                <a:gd name="connsiteY1297" fmla="*/ 254794 h 514350"/>
                <a:gd name="connsiteX1298" fmla="*/ 3825716 w 6400800"/>
                <a:gd name="connsiteY1298" fmla="*/ 259556 h 514350"/>
                <a:gd name="connsiteX1299" fmla="*/ 3820954 w 6400800"/>
                <a:gd name="connsiteY1299" fmla="*/ 269081 h 514350"/>
                <a:gd name="connsiteX1300" fmla="*/ 3820001 w 6400800"/>
                <a:gd name="connsiteY1300" fmla="*/ 267176 h 514350"/>
                <a:gd name="connsiteX1301" fmla="*/ 3804761 w 6400800"/>
                <a:gd name="connsiteY1301" fmla="*/ 249079 h 514350"/>
                <a:gd name="connsiteX1302" fmla="*/ 3817144 w 6400800"/>
                <a:gd name="connsiteY1302" fmla="*/ 270034 h 514350"/>
                <a:gd name="connsiteX1303" fmla="*/ 3819049 w 6400800"/>
                <a:gd name="connsiteY1303" fmla="*/ 272891 h 514350"/>
                <a:gd name="connsiteX1304" fmla="*/ 3806666 w 6400800"/>
                <a:gd name="connsiteY1304" fmla="*/ 294799 h 514350"/>
                <a:gd name="connsiteX1305" fmla="*/ 3806666 w 6400800"/>
                <a:gd name="connsiteY1305" fmla="*/ 294799 h 514350"/>
                <a:gd name="connsiteX1306" fmla="*/ 3803809 w 6400800"/>
                <a:gd name="connsiteY1306" fmla="*/ 290989 h 514350"/>
                <a:gd name="connsiteX1307" fmla="*/ 3802856 w 6400800"/>
                <a:gd name="connsiteY1307" fmla="*/ 287179 h 514350"/>
                <a:gd name="connsiteX1308" fmla="*/ 3799999 w 6400800"/>
                <a:gd name="connsiteY1308" fmla="*/ 276701 h 514350"/>
                <a:gd name="connsiteX1309" fmla="*/ 3795236 w 6400800"/>
                <a:gd name="connsiteY1309" fmla="*/ 260509 h 514350"/>
                <a:gd name="connsiteX1310" fmla="*/ 3790474 w 6400800"/>
                <a:gd name="connsiteY1310" fmla="*/ 246221 h 514350"/>
                <a:gd name="connsiteX1311" fmla="*/ 3791426 w 6400800"/>
                <a:gd name="connsiteY1311" fmla="*/ 260509 h 514350"/>
                <a:gd name="connsiteX1312" fmla="*/ 3792379 w 6400800"/>
                <a:gd name="connsiteY1312" fmla="*/ 273844 h 514350"/>
                <a:gd name="connsiteX1313" fmla="*/ 3787616 w 6400800"/>
                <a:gd name="connsiteY1313" fmla="*/ 268129 h 514350"/>
                <a:gd name="connsiteX1314" fmla="*/ 3777139 w 6400800"/>
                <a:gd name="connsiteY1314" fmla="*/ 255746 h 514350"/>
                <a:gd name="connsiteX1315" fmla="*/ 3773329 w 6400800"/>
                <a:gd name="connsiteY1315" fmla="*/ 246221 h 514350"/>
                <a:gd name="connsiteX1316" fmla="*/ 3764756 w 6400800"/>
                <a:gd name="connsiteY1316" fmla="*/ 224314 h 514350"/>
                <a:gd name="connsiteX1317" fmla="*/ 3769519 w 6400800"/>
                <a:gd name="connsiteY1317" fmla="*/ 247174 h 514350"/>
                <a:gd name="connsiteX1318" fmla="*/ 3776186 w 6400800"/>
                <a:gd name="connsiteY1318" fmla="*/ 273844 h 514350"/>
                <a:gd name="connsiteX1319" fmla="*/ 3781901 w 6400800"/>
                <a:gd name="connsiteY1319" fmla="*/ 299561 h 514350"/>
                <a:gd name="connsiteX1320" fmla="*/ 3760946 w 6400800"/>
                <a:gd name="connsiteY1320" fmla="*/ 234791 h 514350"/>
                <a:gd name="connsiteX1321" fmla="*/ 3755231 w 6400800"/>
                <a:gd name="connsiteY1321" fmla="*/ 218599 h 514350"/>
                <a:gd name="connsiteX1322" fmla="*/ 3759041 w 6400800"/>
                <a:gd name="connsiteY1322" fmla="*/ 211931 h 514350"/>
                <a:gd name="connsiteX1323" fmla="*/ 3754279 w 6400800"/>
                <a:gd name="connsiteY1323" fmla="*/ 217646 h 514350"/>
                <a:gd name="connsiteX1324" fmla="*/ 3750469 w 6400800"/>
                <a:gd name="connsiteY1324" fmla="*/ 208121 h 514350"/>
                <a:gd name="connsiteX1325" fmla="*/ 3752374 w 6400800"/>
                <a:gd name="connsiteY1325" fmla="*/ 197644 h 514350"/>
                <a:gd name="connsiteX1326" fmla="*/ 3748564 w 6400800"/>
                <a:gd name="connsiteY1326" fmla="*/ 205264 h 514350"/>
                <a:gd name="connsiteX1327" fmla="*/ 3734276 w 6400800"/>
                <a:gd name="connsiteY1327" fmla="*/ 167164 h 514350"/>
                <a:gd name="connsiteX1328" fmla="*/ 3742849 w 6400800"/>
                <a:gd name="connsiteY1328" fmla="*/ 217646 h 514350"/>
                <a:gd name="connsiteX1329" fmla="*/ 3736181 w 6400800"/>
                <a:gd name="connsiteY1329" fmla="*/ 236696 h 514350"/>
                <a:gd name="connsiteX1330" fmla="*/ 3735229 w 6400800"/>
                <a:gd name="connsiteY1330" fmla="*/ 238601 h 514350"/>
                <a:gd name="connsiteX1331" fmla="*/ 3730466 w 6400800"/>
                <a:gd name="connsiteY1331" fmla="*/ 245269 h 514350"/>
                <a:gd name="connsiteX1332" fmla="*/ 3726656 w 6400800"/>
                <a:gd name="connsiteY1332" fmla="*/ 236696 h 514350"/>
                <a:gd name="connsiteX1333" fmla="*/ 3726656 w 6400800"/>
                <a:gd name="connsiteY1333" fmla="*/ 232886 h 514350"/>
                <a:gd name="connsiteX1334" fmla="*/ 3725704 w 6400800"/>
                <a:gd name="connsiteY1334" fmla="*/ 214789 h 514350"/>
                <a:gd name="connsiteX1335" fmla="*/ 3722846 w 6400800"/>
                <a:gd name="connsiteY1335" fmla="*/ 230029 h 514350"/>
                <a:gd name="connsiteX1336" fmla="*/ 3721894 w 6400800"/>
                <a:gd name="connsiteY1336" fmla="*/ 229076 h 514350"/>
                <a:gd name="connsiteX1337" fmla="*/ 3721894 w 6400800"/>
                <a:gd name="connsiteY1337" fmla="*/ 229076 h 514350"/>
                <a:gd name="connsiteX1338" fmla="*/ 3725704 w 6400800"/>
                <a:gd name="connsiteY1338" fmla="*/ 190976 h 514350"/>
                <a:gd name="connsiteX1339" fmla="*/ 3727609 w 6400800"/>
                <a:gd name="connsiteY1339" fmla="*/ 172879 h 514350"/>
                <a:gd name="connsiteX1340" fmla="*/ 3730466 w 6400800"/>
                <a:gd name="connsiteY1340" fmla="*/ 155734 h 514350"/>
                <a:gd name="connsiteX1341" fmla="*/ 3734276 w 6400800"/>
                <a:gd name="connsiteY1341" fmla="*/ 128111 h 514350"/>
                <a:gd name="connsiteX1342" fmla="*/ 3737134 w 6400800"/>
                <a:gd name="connsiteY1342" fmla="*/ 104299 h 514350"/>
                <a:gd name="connsiteX1343" fmla="*/ 3730466 w 6400800"/>
                <a:gd name="connsiteY1343" fmla="*/ 127159 h 514350"/>
                <a:gd name="connsiteX1344" fmla="*/ 3722846 w 6400800"/>
                <a:gd name="connsiteY1344" fmla="*/ 153829 h 514350"/>
                <a:gd name="connsiteX1345" fmla="*/ 3718084 w 6400800"/>
                <a:gd name="connsiteY1345" fmla="*/ 170021 h 514350"/>
                <a:gd name="connsiteX1346" fmla="*/ 3714274 w 6400800"/>
                <a:gd name="connsiteY1346" fmla="*/ 188119 h 514350"/>
                <a:gd name="connsiteX1347" fmla="*/ 3710464 w 6400800"/>
                <a:gd name="connsiteY1347" fmla="*/ 208121 h 514350"/>
                <a:gd name="connsiteX1348" fmla="*/ 3710464 w 6400800"/>
                <a:gd name="connsiteY1348" fmla="*/ 207169 h 514350"/>
                <a:gd name="connsiteX1349" fmla="*/ 3691414 w 6400800"/>
                <a:gd name="connsiteY1349" fmla="*/ 174784 h 514350"/>
                <a:gd name="connsiteX1350" fmla="*/ 3677126 w 6400800"/>
                <a:gd name="connsiteY1350" fmla="*/ 150971 h 514350"/>
                <a:gd name="connsiteX1351" fmla="*/ 3678079 w 6400800"/>
                <a:gd name="connsiteY1351" fmla="*/ 137636 h 514350"/>
                <a:gd name="connsiteX1352" fmla="*/ 3675221 w 6400800"/>
                <a:gd name="connsiteY1352" fmla="*/ 149066 h 514350"/>
                <a:gd name="connsiteX1353" fmla="*/ 3674269 w 6400800"/>
                <a:gd name="connsiteY1353" fmla="*/ 147161 h 514350"/>
                <a:gd name="connsiteX1354" fmla="*/ 3675221 w 6400800"/>
                <a:gd name="connsiteY1354" fmla="*/ 150019 h 514350"/>
                <a:gd name="connsiteX1355" fmla="*/ 3672364 w 6400800"/>
                <a:gd name="connsiteY1355" fmla="*/ 164306 h 514350"/>
                <a:gd name="connsiteX1356" fmla="*/ 3665696 w 6400800"/>
                <a:gd name="connsiteY1356" fmla="*/ 194786 h 514350"/>
                <a:gd name="connsiteX1357" fmla="*/ 3662839 w 6400800"/>
                <a:gd name="connsiteY1357" fmla="*/ 209074 h 514350"/>
                <a:gd name="connsiteX1358" fmla="*/ 3661886 w 6400800"/>
                <a:gd name="connsiteY1358" fmla="*/ 210026 h 514350"/>
                <a:gd name="connsiteX1359" fmla="*/ 3658076 w 6400800"/>
                <a:gd name="connsiteY1359" fmla="*/ 216694 h 514350"/>
                <a:gd name="connsiteX1360" fmla="*/ 3658076 w 6400800"/>
                <a:gd name="connsiteY1360" fmla="*/ 174784 h 514350"/>
                <a:gd name="connsiteX1361" fmla="*/ 3645694 w 6400800"/>
                <a:gd name="connsiteY1361" fmla="*/ 239554 h 514350"/>
                <a:gd name="connsiteX1362" fmla="*/ 3644741 w 6400800"/>
                <a:gd name="connsiteY1362" fmla="*/ 246221 h 514350"/>
                <a:gd name="connsiteX1363" fmla="*/ 3643789 w 6400800"/>
                <a:gd name="connsiteY1363" fmla="*/ 249079 h 514350"/>
                <a:gd name="connsiteX1364" fmla="*/ 3640931 w 6400800"/>
                <a:gd name="connsiteY1364" fmla="*/ 259556 h 514350"/>
                <a:gd name="connsiteX1365" fmla="*/ 3633311 w 6400800"/>
                <a:gd name="connsiteY1365" fmla="*/ 243364 h 514350"/>
                <a:gd name="connsiteX1366" fmla="*/ 3639979 w 6400800"/>
                <a:gd name="connsiteY1366" fmla="*/ 265271 h 514350"/>
                <a:gd name="connsiteX1367" fmla="*/ 3637121 w 6400800"/>
                <a:gd name="connsiteY1367" fmla="*/ 275749 h 514350"/>
                <a:gd name="connsiteX1368" fmla="*/ 3627596 w 6400800"/>
                <a:gd name="connsiteY1368" fmla="*/ 261461 h 514350"/>
                <a:gd name="connsiteX1369" fmla="*/ 3635216 w 6400800"/>
                <a:gd name="connsiteY1369" fmla="*/ 280511 h 514350"/>
                <a:gd name="connsiteX1370" fmla="*/ 3635216 w 6400800"/>
                <a:gd name="connsiteY1370" fmla="*/ 281464 h 514350"/>
                <a:gd name="connsiteX1371" fmla="*/ 3630454 w 6400800"/>
                <a:gd name="connsiteY1371" fmla="*/ 309086 h 514350"/>
                <a:gd name="connsiteX1372" fmla="*/ 3627596 w 6400800"/>
                <a:gd name="connsiteY1372" fmla="*/ 332899 h 514350"/>
                <a:gd name="connsiteX1373" fmla="*/ 3620929 w 6400800"/>
                <a:gd name="connsiteY1373" fmla="*/ 312896 h 514350"/>
                <a:gd name="connsiteX1374" fmla="*/ 3620929 w 6400800"/>
                <a:gd name="connsiteY1374" fmla="*/ 309086 h 514350"/>
                <a:gd name="connsiteX1375" fmla="*/ 3619976 w 6400800"/>
                <a:gd name="connsiteY1375" fmla="*/ 310991 h 514350"/>
                <a:gd name="connsiteX1376" fmla="*/ 3619024 w 6400800"/>
                <a:gd name="connsiteY1376" fmla="*/ 308134 h 514350"/>
                <a:gd name="connsiteX1377" fmla="*/ 3622834 w 6400800"/>
                <a:gd name="connsiteY1377" fmla="*/ 272891 h 514350"/>
                <a:gd name="connsiteX1378" fmla="*/ 3626644 w 6400800"/>
                <a:gd name="connsiteY1378" fmla="*/ 221456 h 514350"/>
                <a:gd name="connsiteX1379" fmla="*/ 3630454 w 6400800"/>
                <a:gd name="connsiteY1379" fmla="*/ 211931 h 514350"/>
                <a:gd name="connsiteX1380" fmla="*/ 3626644 w 6400800"/>
                <a:gd name="connsiteY1380" fmla="*/ 216694 h 514350"/>
                <a:gd name="connsiteX1381" fmla="*/ 3626644 w 6400800"/>
                <a:gd name="connsiteY1381" fmla="*/ 214789 h 514350"/>
                <a:gd name="connsiteX1382" fmla="*/ 3626644 w 6400800"/>
                <a:gd name="connsiteY1382" fmla="*/ 192881 h 514350"/>
                <a:gd name="connsiteX1383" fmla="*/ 3622834 w 6400800"/>
                <a:gd name="connsiteY1383" fmla="*/ 214789 h 514350"/>
                <a:gd name="connsiteX1384" fmla="*/ 3620929 w 6400800"/>
                <a:gd name="connsiteY1384" fmla="*/ 226219 h 514350"/>
                <a:gd name="connsiteX1385" fmla="*/ 3620929 w 6400800"/>
                <a:gd name="connsiteY1385" fmla="*/ 227171 h 514350"/>
                <a:gd name="connsiteX1386" fmla="*/ 3609499 w 6400800"/>
                <a:gd name="connsiteY1386" fmla="*/ 243364 h 514350"/>
                <a:gd name="connsiteX1387" fmla="*/ 3603784 w 6400800"/>
                <a:gd name="connsiteY1387" fmla="*/ 251936 h 514350"/>
                <a:gd name="connsiteX1388" fmla="*/ 3613309 w 6400800"/>
                <a:gd name="connsiteY1388" fmla="*/ 225266 h 514350"/>
                <a:gd name="connsiteX1389" fmla="*/ 3619024 w 6400800"/>
                <a:gd name="connsiteY1389" fmla="*/ 208121 h 514350"/>
                <a:gd name="connsiteX1390" fmla="*/ 3624739 w 6400800"/>
                <a:gd name="connsiteY1390" fmla="*/ 192881 h 514350"/>
                <a:gd name="connsiteX1391" fmla="*/ 3634264 w 6400800"/>
                <a:gd name="connsiteY1391" fmla="*/ 168116 h 514350"/>
                <a:gd name="connsiteX1392" fmla="*/ 3642836 w 6400800"/>
                <a:gd name="connsiteY1392" fmla="*/ 146209 h 514350"/>
                <a:gd name="connsiteX1393" fmla="*/ 3631406 w 6400800"/>
                <a:gd name="connsiteY1393" fmla="*/ 166211 h 514350"/>
                <a:gd name="connsiteX1394" fmla="*/ 3618071 w 6400800"/>
                <a:gd name="connsiteY1394" fmla="*/ 189071 h 514350"/>
                <a:gd name="connsiteX1395" fmla="*/ 3610451 w 6400800"/>
                <a:gd name="connsiteY1395" fmla="*/ 203359 h 514350"/>
                <a:gd name="connsiteX1396" fmla="*/ 3602831 w 6400800"/>
                <a:gd name="connsiteY1396" fmla="*/ 219551 h 514350"/>
                <a:gd name="connsiteX1397" fmla="*/ 3588544 w 6400800"/>
                <a:gd name="connsiteY1397" fmla="*/ 250031 h 514350"/>
                <a:gd name="connsiteX1398" fmla="*/ 3588544 w 6400800"/>
                <a:gd name="connsiteY1398" fmla="*/ 242411 h 514350"/>
                <a:gd name="connsiteX1399" fmla="*/ 3585686 w 6400800"/>
                <a:gd name="connsiteY1399" fmla="*/ 256699 h 514350"/>
                <a:gd name="connsiteX1400" fmla="*/ 3585686 w 6400800"/>
                <a:gd name="connsiteY1400" fmla="*/ 257651 h 514350"/>
                <a:gd name="connsiteX1401" fmla="*/ 3579971 w 6400800"/>
                <a:gd name="connsiteY1401" fmla="*/ 270986 h 514350"/>
                <a:gd name="connsiteX1402" fmla="*/ 3573304 w 6400800"/>
                <a:gd name="connsiteY1402" fmla="*/ 282416 h 514350"/>
                <a:gd name="connsiteX1403" fmla="*/ 3568541 w 6400800"/>
                <a:gd name="connsiteY1403" fmla="*/ 263366 h 514350"/>
                <a:gd name="connsiteX1404" fmla="*/ 3564731 w 6400800"/>
                <a:gd name="connsiteY1404" fmla="*/ 248126 h 514350"/>
                <a:gd name="connsiteX1405" fmla="*/ 3564731 w 6400800"/>
                <a:gd name="connsiteY1405" fmla="*/ 248126 h 514350"/>
                <a:gd name="connsiteX1406" fmla="*/ 3562826 w 6400800"/>
                <a:gd name="connsiteY1406" fmla="*/ 237649 h 514350"/>
                <a:gd name="connsiteX1407" fmla="*/ 3561874 w 6400800"/>
                <a:gd name="connsiteY1407" fmla="*/ 233839 h 514350"/>
                <a:gd name="connsiteX1408" fmla="*/ 3566636 w 6400800"/>
                <a:gd name="connsiteY1408" fmla="*/ 227171 h 514350"/>
                <a:gd name="connsiteX1409" fmla="*/ 3561874 w 6400800"/>
                <a:gd name="connsiteY1409" fmla="*/ 230981 h 514350"/>
                <a:gd name="connsiteX1410" fmla="*/ 3559016 w 6400800"/>
                <a:gd name="connsiteY1410" fmla="*/ 218599 h 514350"/>
                <a:gd name="connsiteX1411" fmla="*/ 3559016 w 6400800"/>
                <a:gd name="connsiteY1411" fmla="*/ 231934 h 514350"/>
                <a:gd name="connsiteX1412" fmla="*/ 3554254 w 6400800"/>
                <a:gd name="connsiteY1412" fmla="*/ 220504 h 514350"/>
                <a:gd name="connsiteX1413" fmla="*/ 3569494 w 6400800"/>
                <a:gd name="connsiteY1413" fmla="*/ 197644 h 514350"/>
                <a:gd name="connsiteX1414" fmla="*/ 3585686 w 6400800"/>
                <a:gd name="connsiteY1414" fmla="*/ 174784 h 514350"/>
                <a:gd name="connsiteX1415" fmla="*/ 3600926 w 6400800"/>
                <a:gd name="connsiteY1415" fmla="*/ 154781 h 514350"/>
                <a:gd name="connsiteX1416" fmla="*/ 3582829 w 6400800"/>
                <a:gd name="connsiteY1416" fmla="*/ 171926 h 514350"/>
                <a:gd name="connsiteX1417" fmla="*/ 3562826 w 6400800"/>
                <a:gd name="connsiteY1417" fmla="*/ 192881 h 514350"/>
                <a:gd name="connsiteX1418" fmla="*/ 3549491 w 6400800"/>
                <a:gd name="connsiteY1418" fmla="*/ 209074 h 514350"/>
                <a:gd name="connsiteX1419" fmla="*/ 3542824 w 6400800"/>
                <a:gd name="connsiteY1419" fmla="*/ 193834 h 514350"/>
                <a:gd name="connsiteX1420" fmla="*/ 3546634 w 6400800"/>
                <a:gd name="connsiteY1420" fmla="*/ 212884 h 514350"/>
                <a:gd name="connsiteX1421" fmla="*/ 3539966 w 6400800"/>
                <a:gd name="connsiteY1421" fmla="*/ 222409 h 514350"/>
                <a:gd name="connsiteX1422" fmla="*/ 3539014 w 6400800"/>
                <a:gd name="connsiteY1422" fmla="*/ 223361 h 514350"/>
                <a:gd name="connsiteX1423" fmla="*/ 3539014 w 6400800"/>
                <a:gd name="connsiteY1423" fmla="*/ 210979 h 514350"/>
                <a:gd name="connsiteX1424" fmla="*/ 3539014 w 6400800"/>
                <a:gd name="connsiteY1424" fmla="*/ 184309 h 514350"/>
                <a:gd name="connsiteX1425" fmla="*/ 3539014 w 6400800"/>
                <a:gd name="connsiteY1425" fmla="*/ 173831 h 514350"/>
                <a:gd name="connsiteX1426" fmla="*/ 3540919 w 6400800"/>
                <a:gd name="connsiteY1426" fmla="*/ 170021 h 514350"/>
                <a:gd name="connsiteX1427" fmla="*/ 3539014 w 6400800"/>
                <a:gd name="connsiteY1427" fmla="*/ 172879 h 514350"/>
                <a:gd name="connsiteX1428" fmla="*/ 3539014 w 6400800"/>
                <a:gd name="connsiteY1428" fmla="*/ 162401 h 514350"/>
                <a:gd name="connsiteX1429" fmla="*/ 3537109 w 6400800"/>
                <a:gd name="connsiteY1429" fmla="*/ 176689 h 514350"/>
                <a:gd name="connsiteX1430" fmla="*/ 3527584 w 6400800"/>
                <a:gd name="connsiteY1430" fmla="*/ 190976 h 514350"/>
                <a:gd name="connsiteX1431" fmla="*/ 3511391 w 6400800"/>
                <a:gd name="connsiteY1431" fmla="*/ 214789 h 514350"/>
                <a:gd name="connsiteX1432" fmla="*/ 3510439 w 6400800"/>
                <a:gd name="connsiteY1432" fmla="*/ 215741 h 514350"/>
                <a:gd name="connsiteX1433" fmla="*/ 3508534 w 6400800"/>
                <a:gd name="connsiteY1433" fmla="*/ 201454 h 514350"/>
                <a:gd name="connsiteX1434" fmla="*/ 3505676 w 6400800"/>
                <a:gd name="connsiteY1434" fmla="*/ 180499 h 514350"/>
                <a:gd name="connsiteX1435" fmla="*/ 3504724 w 6400800"/>
                <a:gd name="connsiteY1435" fmla="*/ 202406 h 514350"/>
                <a:gd name="connsiteX1436" fmla="*/ 3503771 w 6400800"/>
                <a:gd name="connsiteY1436" fmla="*/ 226219 h 514350"/>
                <a:gd name="connsiteX1437" fmla="*/ 3500914 w 6400800"/>
                <a:gd name="connsiteY1437" fmla="*/ 230981 h 514350"/>
                <a:gd name="connsiteX1438" fmla="*/ 3491389 w 6400800"/>
                <a:gd name="connsiteY1438" fmla="*/ 247174 h 514350"/>
                <a:gd name="connsiteX1439" fmla="*/ 3483769 w 6400800"/>
                <a:gd name="connsiteY1439" fmla="*/ 230029 h 514350"/>
                <a:gd name="connsiteX1440" fmla="*/ 3469481 w 6400800"/>
                <a:gd name="connsiteY1440" fmla="*/ 200501 h 514350"/>
                <a:gd name="connsiteX1441" fmla="*/ 3471386 w 6400800"/>
                <a:gd name="connsiteY1441" fmla="*/ 190976 h 514350"/>
                <a:gd name="connsiteX1442" fmla="*/ 3477101 w 6400800"/>
                <a:gd name="connsiteY1442" fmla="*/ 167164 h 514350"/>
                <a:gd name="connsiteX1443" fmla="*/ 3482816 w 6400800"/>
                <a:gd name="connsiteY1443" fmla="*/ 146209 h 514350"/>
                <a:gd name="connsiteX1444" fmla="*/ 3492341 w 6400800"/>
                <a:gd name="connsiteY1444" fmla="*/ 111919 h 514350"/>
                <a:gd name="connsiteX1445" fmla="*/ 3499961 w 6400800"/>
                <a:gd name="connsiteY1445" fmla="*/ 82391 h 514350"/>
                <a:gd name="connsiteX1446" fmla="*/ 3488531 w 6400800"/>
                <a:gd name="connsiteY1446" fmla="*/ 110966 h 514350"/>
                <a:gd name="connsiteX1447" fmla="*/ 3476149 w 6400800"/>
                <a:gd name="connsiteY1447" fmla="*/ 144304 h 514350"/>
                <a:gd name="connsiteX1448" fmla="*/ 3468529 w 6400800"/>
                <a:gd name="connsiteY1448" fmla="*/ 164306 h 514350"/>
                <a:gd name="connsiteX1449" fmla="*/ 3461861 w 6400800"/>
                <a:gd name="connsiteY1449" fmla="*/ 185261 h 514350"/>
                <a:gd name="connsiteX1450" fmla="*/ 3452336 w 6400800"/>
                <a:gd name="connsiteY1450" fmla="*/ 168116 h 514350"/>
                <a:gd name="connsiteX1451" fmla="*/ 3460909 w 6400800"/>
                <a:gd name="connsiteY1451" fmla="*/ 189071 h 514350"/>
                <a:gd name="connsiteX1452" fmla="*/ 3450431 w 6400800"/>
                <a:gd name="connsiteY1452" fmla="*/ 225266 h 514350"/>
                <a:gd name="connsiteX1453" fmla="*/ 3441859 w 6400800"/>
                <a:gd name="connsiteY1453" fmla="*/ 210026 h 514350"/>
                <a:gd name="connsiteX1454" fmla="*/ 3442811 w 6400800"/>
                <a:gd name="connsiteY1454" fmla="*/ 208121 h 514350"/>
                <a:gd name="connsiteX1455" fmla="*/ 3445669 w 6400800"/>
                <a:gd name="connsiteY1455" fmla="*/ 190976 h 514350"/>
                <a:gd name="connsiteX1456" fmla="*/ 3439001 w 6400800"/>
                <a:gd name="connsiteY1456" fmla="*/ 205264 h 514350"/>
                <a:gd name="connsiteX1457" fmla="*/ 3439001 w 6400800"/>
                <a:gd name="connsiteY1457" fmla="*/ 205264 h 514350"/>
                <a:gd name="connsiteX1458" fmla="*/ 3438049 w 6400800"/>
                <a:gd name="connsiteY1458" fmla="*/ 165259 h 514350"/>
                <a:gd name="connsiteX1459" fmla="*/ 3437096 w 6400800"/>
                <a:gd name="connsiteY1459" fmla="*/ 135731 h 514350"/>
                <a:gd name="connsiteX1460" fmla="*/ 3435191 w 6400800"/>
                <a:gd name="connsiteY1460" fmla="*/ 112871 h 514350"/>
                <a:gd name="connsiteX1461" fmla="*/ 3433286 w 6400800"/>
                <a:gd name="connsiteY1461" fmla="*/ 92869 h 514350"/>
                <a:gd name="connsiteX1462" fmla="*/ 3431381 w 6400800"/>
                <a:gd name="connsiteY1462" fmla="*/ 112871 h 514350"/>
                <a:gd name="connsiteX1463" fmla="*/ 3428524 w 6400800"/>
                <a:gd name="connsiteY1463" fmla="*/ 149066 h 514350"/>
                <a:gd name="connsiteX1464" fmla="*/ 3428524 w 6400800"/>
                <a:gd name="connsiteY1464" fmla="*/ 150019 h 514350"/>
                <a:gd name="connsiteX1465" fmla="*/ 3426619 w 6400800"/>
                <a:gd name="connsiteY1465" fmla="*/ 131921 h 514350"/>
                <a:gd name="connsiteX1466" fmla="*/ 3423761 w 6400800"/>
                <a:gd name="connsiteY1466" fmla="*/ 113824 h 514350"/>
                <a:gd name="connsiteX1467" fmla="*/ 3422809 w 6400800"/>
                <a:gd name="connsiteY1467" fmla="*/ 131921 h 514350"/>
                <a:gd name="connsiteX1468" fmla="*/ 3420904 w 6400800"/>
                <a:gd name="connsiteY1468" fmla="*/ 174784 h 514350"/>
                <a:gd name="connsiteX1469" fmla="*/ 3412331 w 6400800"/>
                <a:gd name="connsiteY1469" fmla="*/ 162401 h 514350"/>
                <a:gd name="connsiteX1470" fmla="*/ 3398044 w 6400800"/>
                <a:gd name="connsiteY1470" fmla="*/ 141446 h 514350"/>
                <a:gd name="connsiteX1471" fmla="*/ 3401854 w 6400800"/>
                <a:gd name="connsiteY1471" fmla="*/ 123349 h 514350"/>
                <a:gd name="connsiteX1472" fmla="*/ 3396139 w 6400800"/>
                <a:gd name="connsiteY1472" fmla="*/ 139541 h 514350"/>
                <a:gd name="connsiteX1473" fmla="*/ 3391376 w 6400800"/>
                <a:gd name="connsiteY1473" fmla="*/ 132874 h 514350"/>
                <a:gd name="connsiteX1474" fmla="*/ 3395186 w 6400800"/>
                <a:gd name="connsiteY1474" fmla="*/ 139541 h 514350"/>
                <a:gd name="connsiteX1475" fmla="*/ 3395186 w 6400800"/>
                <a:gd name="connsiteY1475" fmla="*/ 141446 h 514350"/>
                <a:gd name="connsiteX1476" fmla="*/ 3382804 w 6400800"/>
                <a:gd name="connsiteY1476" fmla="*/ 177641 h 514350"/>
                <a:gd name="connsiteX1477" fmla="*/ 3382804 w 6400800"/>
                <a:gd name="connsiteY1477" fmla="*/ 172879 h 514350"/>
                <a:gd name="connsiteX1478" fmla="*/ 3381851 w 6400800"/>
                <a:gd name="connsiteY1478" fmla="*/ 150971 h 514350"/>
                <a:gd name="connsiteX1479" fmla="*/ 3378994 w 6400800"/>
                <a:gd name="connsiteY1479" fmla="*/ 172879 h 514350"/>
                <a:gd name="connsiteX1480" fmla="*/ 3376136 w 6400800"/>
                <a:gd name="connsiteY1480" fmla="*/ 197644 h 514350"/>
                <a:gd name="connsiteX1481" fmla="*/ 3365659 w 6400800"/>
                <a:gd name="connsiteY1481" fmla="*/ 234791 h 514350"/>
                <a:gd name="connsiteX1482" fmla="*/ 3358991 w 6400800"/>
                <a:gd name="connsiteY1482" fmla="*/ 253841 h 514350"/>
                <a:gd name="connsiteX1483" fmla="*/ 3358039 w 6400800"/>
                <a:gd name="connsiteY1483" fmla="*/ 257651 h 514350"/>
                <a:gd name="connsiteX1484" fmla="*/ 3351371 w 6400800"/>
                <a:gd name="connsiteY1484" fmla="*/ 239554 h 514350"/>
                <a:gd name="connsiteX1485" fmla="*/ 3351371 w 6400800"/>
                <a:gd name="connsiteY1485" fmla="*/ 237649 h 514350"/>
                <a:gd name="connsiteX1486" fmla="*/ 3351371 w 6400800"/>
                <a:gd name="connsiteY1486" fmla="*/ 238601 h 514350"/>
                <a:gd name="connsiteX1487" fmla="*/ 3344704 w 6400800"/>
                <a:gd name="connsiteY1487" fmla="*/ 221456 h 514350"/>
                <a:gd name="connsiteX1488" fmla="*/ 3349466 w 6400800"/>
                <a:gd name="connsiteY1488" fmla="*/ 248126 h 514350"/>
                <a:gd name="connsiteX1489" fmla="*/ 3347561 w 6400800"/>
                <a:gd name="connsiteY1489" fmla="*/ 265271 h 514350"/>
                <a:gd name="connsiteX1490" fmla="*/ 3345656 w 6400800"/>
                <a:gd name="connsiteY1490" fmla="*/ 283369 h 514350"/>
                <a:gd name="connsiteX1491" fmla="*/ 3343751 w 6400800"/>
                <a:gd name="connsiteY1491" fmla="*/ 287179 h 514350"/>
                <a:gd name="connsiteX1492" fmla="*/ 3339941 w 6400800"/>
                <a:gd name="connsiteY1492" fmla="*/ 274796 h 514350"/>
                <a:gd name="connsiteX1493" fmla="*/ 3325654 w 6400800"/>
                <a:gd name="connsiteY1493" fmla="*/ 231934 h 514350"/>
                <a:gd name="connsiteX1494" fmla="*/ 3328511 w 6400800"/>
                <a:gd name="connsiteY1494" fmla="*/ 216694 h 514350"/>
                <a:gd name="connsiteX1495" fmla="*/ 3338036 w 6400800"/>
                <a:gd name="connsiteY1495" fmla="*/ 170974 h 514350"/>
                <a:gd name="connsiteX1496" fmla="*/ 3346609 w 6400800"/>
                <a:gd name="connsiteY1496" fmla="*/ 136684 h 514350"/>
                <a:gd name="connsiteX1497" fmla="*/ 3355181 w 6400800"/>
                <a:gd name="connsiteY1497" fmla="*/ 106204 h 514350"/>
                <a:gd name="connsiteX1498" fmla="*/ 3342799 w 6400800"/>
                <a:gd name="connsiteY1498" fmla="*/ 134779 h 514350"/>
                <a:gd name="connsiteX1499" fmla="*/ 3330416 w 6400800"/>
                <a:gd name="connsiteY1499" fmla="*/ 169069 h 514350"/>
                <a:gd name="connsiteX1500" fmla="*/ 3318986 w 6400800"/>
                <a:gd name="connsiteY1500" fmla="*/ 208121 h 514350"/>
                <a:gd name="connsiteX1501" fmla="*/ 3318986 w 6400800"/>
                <a:gd name="connsiteY1501" fmla="*/ 203359 h 514350"/>
                <a:gd name="connsiteX1502" fmla="*/ 3320891 w 6400800"/>
                <a:gd name="connsiteY1502" fmla="*/ 195739 h 514350"/>
                <a:gd name="connsiteX1503" fmla="*/ 3327559 w 6400800"/>
                <a:gd name="connsiteY1503" fmla="*/ 170021 h 514350"/>
                <a:gd name="connsiteX1504" fmla="*/ 3332321 w 6400800"/>
                <a:gd name="connsiteY1504" fmla="*/ 147161 h 514350"/>
                <a:gd name="connsiteX1505" fmla="*/ 3323749 w 6400800"/>
                <a:gd name="connsiteY1505" fmla="*/ 169069 h 514350"/>
                <a:gd name="connsiteX1506" fmla="*/ 3322796 w 6400800"/>
                <a:gd name="connsiteY1506" fmla="*/ 171926 h 514350"/>
                <a:gd name="connsiteX1507" fmla="*/ 3323749 w 6400800"/>
                <a:gd name="connsiteY1507" fmla="*/ 165259 h 514350"/>
                <a:gd name="connsiteX1508" fmla="*/ 3328511 w 6400800"/>
                <a:gd name="connsiteY1508" fmla="*/ 147161 h 514350"/>
                <a:gd name="connsiteX1509" fmla="*/ 3336131 w 6400800"/>
                <a:gd name="connsiteY1509" fmla="*/ 116681 h 514350"/>
                <a:gd name="connsiteX1510" fmla="*/ 3341846 w 6400800"/>
                <a:gd name="connsiteY1510" fmla="*/ 90011 h 514350"/>
                <a:gd name="connsiteX1511" fmla="*/ 3332321 w 6400800"/>
                <a:gd name="connsiteY1511" fmla="*/ 114776 h 514350"/>
                <a:gd name="connsiteX1512" fmla="*/ 3321844 w 6400800"/>
                <a:gd name="connsiteY1512" fmla="*/ 143351 h 514350"/>
                <a:gd name="connsiteX1513" fmla="*/ 3315176 w 6400800"/>
                <a:gd name="connsiteY1513" fmla="*/ 161449 h 514350"/>
                <a:gd name="connsiteX1514" fmla="*/ 3308509 w 6400800"/>
                <a:gd name="connsiteY1514" fmla="*/ 181451 h 514350"/>
                <a:gd name="connsiteX1515" fmla="*/ 3308509 w 6400800"/>
                <a:gd name="connsiteY1515" fmla="*/ 181451 h 514350"/>
                <a:gd name="connsiteX1516" fmla="*/ 3306604 w 6400800"/>
                <a:gd name="connsiteY1516" fmla="*/ 176689 h 514350"/>
                <a:gd name="connsiteX1517" fmla="*/ 3292316 w 6400800"/>
                <a:gd name="connsiteY1517" fmla="*/ 140494 h 514350"/>
                <a:gd name="connsiteX1518" fmla="*/ 3305651 w 6400800"/>
                <a:gd name="connsiteY1518" fmla="*/ 189071 h 514350"/>
                <a:gd name="connsiteX1519" fmla="*/ 3294221 w 6400800"/>
                <a:gd name="connsiteY1519" fmla="*/ 227171 h 514350"/>
                <a:gd name="connsiteX1520" fmla="*/ 3293269 w 6400800"/>
                <a:gd name="connsiteY1520" fmla="*/ 230981 h 514350"/>
                <a:gd name="connsiteX1521" fmla="*/ 3292316 w 6400800"/>
                <a:gd name="connsiteY1521" fmla="*/ 229076 h 514350"/>
                <a:gd name="connsiteX1522" fmla="*/ 3277076 w 6400800"/>
                <a:gd name="connsiteY1522" fmla="*/ 197644 h 514350"/>
                <a:gd name="connsiteX1523" fmla="*/ 3291364 w 6400800"/>
                <a:gd name="connsiteY1523" fmla="*/ 237649 h 514350"/>
                <a:gd name="connsiteX1524" fmla="*/ 3285649 w 6400800"/>
                <a:gd name="connsiteY1524" fmla="*/ 257651 h 514350"/>
                <a:gd name="connsiteX1525" fmla="*/ 3277076 w 6400800"/>
                <a:gd name="connsiteY1525" fmla="*/ 246221 h 514350"/>
                <a:gd name="connsiteX1526" fmla="*/ 3274219 w 6400800"/>
                <a:gd name="connsiteY1526" fmla="*/ 242411 h 514350"/>
                <a:gd name="connsiteX1527" fmla="*/ 3277076 w 6400800"/>
                <a:gd name="connsiteY1527" fmla="*/ 199549 h 514350"/>
                <a:gd name="connsiteX1528" fmla="*/ 3272314 w 6400800"/>
                <a:gd name="connsiteY1528" fmla="*/ 217646 h 514350"/>
                <a:gd name="connsiteX1529" fmla="*/ 3268504 w 6400800"/>
                <a:gd name="connsiteY1529" fmla="*/ 234791 h 514350"/>
                <a:gd name="connsiteX1530" fmla="*/ 3258979 w 6400800"/>
                <a:gd name="connsiteY1530" fmla="*/ 223361 h 514350"/>
                <a:gd name="connsiteX1531" fmla="*/ 3241834 w 6400800"/>
                <a:gd name="connsiteY1531" fmla="*/ 203359 h 514350"/>
                <a:gd name="connsiteX1532" fmla="*/ 3256121 w 6400800"/>
                <a:gd name="connsiteY1532" fmla="*/ 226219 h 514350"/>
                <a:gd name="connsiteX1533" fmla="*/ 3266599 w 6400800"/>
                <a:gd name="connsiteY1533" fmla="*/ 243364 h 514350"/>
                <a:gd name="connsiteX1534" fmla="*/ 3260884 w 6400800"/>
                <a:gd name="connsiteY1534" fmla="*/ 265271 h 514350"/>
                <a:gd name="connsiteX1535" fmla="*/ 3256121 w 6400800"/>
                <a:gd name="connsiteY1535" fmla="*/ 288131 h 514350"/>
                <a:gd name="connsiteX1536" fmla="*/ 3256121 w 6400800"/>
                <a:gd name="connsiteY1536" fmla="*/ 287179 h 514350"/>
                <a:gd name="connsiteX1537" fmla="*/ 3256121 w 6400800"/>
                <a:gd name="connsiteY1537" fmla="*/ 289084 h 514350"/>
                <a:gd name="connsiteX1538" fmla="*/ 3255169 w 6400800"/>
                <a:gd name="connsiteY1538" fmla="*/ 293846 h 514350"/>
                <a:gd name="connsiteX1539" fmla="*/ 3253264 w 6400800"/>
                <a:gd name="connsiteY1539" fmla="*/ 290036 h 514350"/>
                <a:gd name="connsiteX1540" fmla="*/ 3254216 w 6400800"/>
                <a:gd name="connsiteY1540" fmla="*/ 280511 h 514350"/>
                <a:gd name="connsiteX1541" fmla="*/ 3252311 w 6400800"/>
                <a:gd name="connsiteY1541" fmla="*/ 287179 h 514350"/>
                <a:gd name="connsiteX1542" fmla="*/ 3246596 w 6400800"/>
                <a:gd name="connsiteY1542" fmla="*/ 276701 h 514350"/>
                <a:gd name="connsiteX1543" fmla="*/ 3251359 w 6400800"/>
                <a:gd name="connsiteY1543" fmla="*/ 290989 h 514350"/>
                <a:gd name="connsiteX1544" fmla="*/ 3249454 w 6400800"/>
                <a:gd name="connsiteY1544" fmla="*/ 298609 h 514350"/>
                <a:gd name="connsiteX1545" fmla="*/ 3247549 w 6400800"/>
                <a:gd name="connsiteY1545" fmla="*/ 304324 h 514350"/>
                <a:gd name="connsiteX1546" fmla="*/ 3246596 w 6400800"/>
                <a:gd name="connsiteY1546" fmla="*/ 301466 h 514350"/>
                <a:gd name="connsiteX1547" fmla="*/ 3246596 w 6400800"/>
                <a:gd name="connsiteY1547" fmla="*/ 306229 h 514350"/>
                <a:gd name="connsiteX1548" fmla="*/ 3243739 w 6400800"/>
                <a:gd name="connsiteY1548" fmla="*/ 317659 h 514350"/>
                <a:gd name="connsiteX1549" fmla="*/ 3239929 w 6400800"/>
                <a:gd name="connsiteY1549" fmla="*/ 304324 h 514350"/>
                <a:gd name="connsiteX1550" fmla="*/ 3242786 w 6400800"/>
                <a:gd name="connsiteY1550" fmla="*/ 296704 h 514350"/>
                <a:gd name="connsiteX1551" fmla="*/ 3238976 w 6400800"/>
                <a:gd name="connsiteY1551" fmla="*/ 302419 h 514350"/>
                <a:gd name="connsiteX1552" fmla="*/ 3236119 w 6400800"/>
                <a:gd name="connsiteY1552" fmla="*/ 293846 h 514350"/>
                <a:gd name="connsiteX1553" fmla="*/ 3235166 w 6400800"/>
                <a:gd name="connsiteY1553" fmla="*/ 290036 h 514350"/>
                <a:gd name="connsiteX1554" fmla="*/ 3241834 w 6400800"/>
                <a:gd name="connsiteY1554" fmla="*/ 273844 h 514350"/>
                <a:gd name="connsiteX1555" fmla="*/ 3249454 w 6400800"/>
                <a:gd name="connsiteY1555" fmla="*/ 256699 h 514350"/>
                <a:gd name="connsiteX1556" fmla="*/ 3256121 w 6400800"/>
                <a:gd name="connsiteY1556" fmla="*/ 242411 h 514350"/>
                <a:gd name="connsiteX1557" fmla="*/ 3245644 w 6400800"/>
                <a:gd name="connsiteY1557" fmla="*/ 254794 h 514350"/>
                <a:gd name="connsiteX1558" fmla="*/ 3235166 w 6400800"/>
                <a:gd name="connsiteY1558" fmla="*/ 270034 h 514350"/>
                <a:gd name="connsiteX1559" fmla="*/ 3230404 w 6400800"/>
                <a:gd name="connsiteY1559" fmla="*/ 276701 h 514350"/>
                <a:gd name="connsiteX1560" fmla="*/ 3229451 w 6400800"/>
                <a:gd name="connsiteY1560" fmla="*/ 272891 h 514350"/>
                <a:gd name="connsiteX1561" fmla="*/ 3222784 w 6400800"/>
                <a:gd name="connsiteY1561" fmla="*/ 253841 h 514350"/>
                <a:gd name="connsiteX1562" fmla="*/ 3218021 w 6400800"/>
                <a:gd name="connsiteY1562" fmla="*/ 241459 h 514350"/>
                <a:gd name="connsiteX1563" fmla="*/ 3218021 w 6400800"/>
                <a:gd name="connsiteY1563" fmla="*/ 236696 h 514350"/>
                <a:gd name="connsiteX1564" fmla="*/ 3222784 w 6400800"/>
                <a:gd name="connsiteY1564" fmla="*/ 206216 h 514350"/>
                <a:gd name="connsiteX1565" fmla="*/ 3229451 w 6400800"/>
                <a:gd name="connsiteY1565" fmla="*/ 166211 h 514350"/>
                <a:gd name="connsiteX1566" fmla="*/ 3235166 w 6400800"/>
                <a:gd name="connsiteY1566" fmla="*/ 135731 h 514350"/>
                <a:gd name="connsiteX1567" fmla="*/ 3239929 w 6400800"/>
                <a:gd name="connsiteY1567" fmla="*/ 109061 h 514350"/>
                <a:gd name="connsiteX1568" fmla="*/ 3231356 w 6400800"/>
                <a:gd name="connsiteY1568" fmla="*/ 134779 h 514350"/>
                <a:gd name="connsiteX1569" fmla="*/ 3212306 w 6400800"/>
                <a:gd name="connsiteY1569" fmla="*/ 204311 h 514350"/>
                <a:gd name="connsiteX1570" fmla="*/ 3209449 w 6400800"/>
                <a:gd name="connsiteY1570" fmla="*/ 215741 h 514350"/>
                <a:gd name="connsiteX1571" fmla="*/ 3204686 w 6400800"/>
                <a:gd name="connsiteY1571" fmla="*/ 204311 h 514350"/>
                <a:gd name="connsiteX1572" fmla="*/ 3203734 w 6400800"/>
                <a:gd name="connsiteY1572" fmla="*/ 175736 h 514350"/>
                <a:gd name="connsiteX1573" fmla="*/ 3200876 w 6400800"/>
                <a:gd name="connsiteY1573" fmla="*/ 206216 h 514350"/>
                <a:gd name="connsiteX1574" fmla="*/ 3196114 w 6400800"/>
                <a:gd name="connsiteY1574" fmla="*/ 240506 h 514350"/>
                <a:gd name="connsiteX1575" fmla="*/ 3195161 w 6400800"/>
                <a:gd name="connsiteY1575" fmla="*/ 243364 h 514350"/>
                <a:gd name="connsiteX1576" fmla="*/ 3196114 w 6400800"/>
                <a:gd name="connsiteY1576" fmla="*/ 217646 h 514350"/>
                <a:gd name="connsiteX1577" fmla="*/ 3198019 w 6400800"/>
                <a:gd name="connsiteY1577" fmla="*/ 180499 h 514350"/>
                <a:gd name="connsiteX1578" fmla="*/ 3199924 w 6400800"/>
                <a:gd name="connsiteY1578" fmla="*/ 151924 h 514350"/>
                <a:gd name="connsiteX1579" fmla="*/ 3200876 w 6400800"/>
                <a:gd name="connsiteY1579" fmla="*/ 127159 h 514350"/>
                <a:gd name="connsiteX1580" fmla="*/ 3195161 w 6400800"/>
                <a:gd name="connsiteY1580" fmla="*/ 151924 h 514350"/>
                <a:gd name="connsiteX1581" fmla="*/ 3184684 w 6400800"/>
                <a:gd name="connsiteY1581" fmla="*/ 217646 h 514350"/>
                <a:gd name="connsiteX1582" fmla="*/ 3181826 w 6400800"/>
                <a:gd name="connsiteY1582" fmla="*/ 235744 h 514350"/>
                <a:gd name="connsiteX1583" fmla="*/ 3179921 w 6400800"/>
                <a:gd name="connsiteY1583" fmla="*/ 231934 h 514350"/>
                <a:gd name="connsiteX1584" fmla="*/ 3179921 w 6400800"/>
                <a:gd name="connsiteY1584" fmla="*/ 224314 h 514350"/>
                <a:gd name="connsiteX1585" fmla="*/ 3178969 w 6400800"/>
                <a:gd name="connsiteY1585" fmla="*/ 230029 h 514350"/>
                <a:gd name="connsiteX1586" fmla="*/ 3177064 w 6400800"/>
                <a:gd name="connsiteY1586" fmla="*/ 227171 h 514350"/>
                <a:gd name="connsiteX1587" fmla="*/ 3178016 w 6400800"/>
                <a:gd name="connsiteY1587" fmla="*/ 231934 h 514350"/>
                <a:gd name="connsiteX1588" fmla="*/ 3174206 w 6400800"/>
                <a:gd name="connsiteY1588" fmla="*/ 250984 h 514350"/>
                <a:gd name="connsiteX1589" fmla="*/ 3170396 w 6400800"/>
                <a:gd name="connsiteY1589" fmla="*/ 277654 h 514350"/>
                <a:gd name="connsiteX1590" fmla="*/ 3169444 w 6400800"/>
                <a:gd name="connsiteY1590" fmla="*/ 275749 h 514350"/>
                <a:gd name="connsiteX1591" fmla="*/ 3163729 w 6400800"/>
                <a:gd name="connsiteY1591" fmla="*/ 215741 h 514350"/>
                <a:gd name="connsiteX1592" fmla="*/ 3162776 w 6400800"/>
                <a:gd name="connsiteY1592" fmla="*/ 207169 h 514350"/>
                <a:gd name="connsiteX1593" fmla="*/ 3163729 w 6400800"/>
                <a:gd name="connsiteY1593" fmla="*/ 203359 h 514350"/>
                <a:gd name="connsiteX1594" fmla="*/ 3174206 w 6400800"/>
                <a:gd name="connsiteY1594" fmla="*/ 132874 h 514350"/>
                <a:gd name="connsiteX1595" fmla="*/ 3178016 w 6400800"/>
                <a:gd name="connsiteY1595" fmla="*/ 106204 h 514350"/>
                <a:gd name="connsiteX1596" fmla="*/ 3170396 w 6400800"/>
                <a:gd name="connsiteY1596" fmla="*/ 131921 h 514350"/>
                <a:gd name="connsiteX1597" fmla="*/ 3158014 w 6400800"/>
                <a:gd name="connsiteY1597" fmla="*/ 177641 h 514350"/>
                <a:gd name="connsiteX1598" fmla="*/ 3154204 w 6400800"/>
                <a:gd name="connsiteY1598" fmla="*/ 159544 h 514350"/>
                <a:gd name="connsiteX1599" fmla="*/ 3149441 w 6400800"/>
                <a:gd name="connsiteY1599" fmla="*/ 134779 h 514350"/>
                <a:gd name="connsiteX1600" fmla="*/ 3143726 w 6400800"/>
                <a:gd name="connsiteY1600" fmla="*/ 112871 h 514350"/>
                <a:gd name="connsiteX1601" fmla="*/ 3133249 w 6400800"/>
                <a:gd name="connsiteY1601" fmla="*/ 77629 h 514350"/>
                <a:gd name="connsiteX1602" fmla="*/ 3122771 w 6400800"/>
                <a:gd name="connsiteY1602" fmla="*/ 47149 h 514350"/>
                <a:gd name="connsiteX1603" fmla="*/ 3129439 w 6400800"/>
                <a:gd name="connsiteY1603" fmla="*/ 78581 h 514350"/>
                <a:gd name="connsiteX1604" fmla="*/ 3136106 w 6400800"/>
                <a:gd name="connsiteY1604" fmla="*/ 114776 h 514350"/>
                <a:gd name="connsiteX1605" fmla="*/ 3139916 w 6400800"/>
                <a:gd name="connsiteY1605" fmla="*/ 136684 h 514350"/>
                <a:gd name="connsiteX1606" fmla="*/ 3142774 w 6400800"/>
                <a:gd name="connsiteY1606" fmla="*/ 161449 h 514350"/>
                <a:gd name="connsiteX1607" fmla="*/ 3147536 w 6400800"/>
                <a:gd name="connsiteY1607" fmla="*/ 213836 h 514350"/>
                <a:gd name="connsiteX1608" fmla="*/ 3146584 w 6400800"/>
                <a:gd name="connsiteY1608" fmla="*/ 217646 h 514350"/>
                <a:gd name="connsiteX1609" fmla="*/ 3143726 w 6400800"/>
                <a:gd name="connsiteY1609" fmla="*/ 210026 h 514350"/>
                <a:gd name="connsiteX1610" fmla="*/ 3138964 w 6400800"/>
                <a:gd name="connsiteY1610" fmla="*/ 196691 h 514350"/>
                <a:gd name="connsiteX1611" fmla="*/ 3134201 w 6400800"/>
                <a:gd name="connsiteY1611" fmla="*/ 179546 h 514350"/>
                <a:gd name="connsiteX1612" fmla="*/ 3126581 w 6400800"/>
                <a:gd name="connsiteY1612" fmla="*/ 155734 h 514350"/>
                <a:gd name="connsiteX1613" fmla="*/ 3129439 w 6400800"/>
                <a:gd name="connsiteY1613" fmla="*/ 172879 h 514350"/>
                <a:gd name="connsiteX1614" fmla="*/ 3118961 w 6400800"/>
                <a:gd name="connsiteY1614" fmla="*/ 150019 h 514350"/>
                <a:gd name="connsiteX1615" fmla="*/ 3112294 w 6400800"/>
                <a:gd name="connsiteY1615" fmla="*/ 136684 h 514350"/>
                <a:gd name="connsiteX1616" fmla="*/ 3102769 w 6400800"/>
                <a:gd name="connsiteY1616" fmla="*/ 113824 h 514350"/>
                <a:gd name="connsiteX1617" fmla="*/ 3090386 w 6400800"/>
                <a:gd name="connsiteY1617" fmla="*/ 87154 h 514350"/>
                <a:gd name="connsiteX1618" fmla="*/ 3099911 w 6400800"/>
                <a:gd name="connsiteY1618" fmla="*/ 114776 h 514350"/>
                <a:gd name="connsiteX1619" fmla="*/ 3109436 w 6400800"/>
                <a:gd name="connsiteY1619" fmla="*/ 146209 h 514350"/>
                <a:gd name="connsiteX1620" fmla="*/ 3115151 w 6400800"/>
                <a:gd name="connsiteY1620" fmla="*/ 167164 h 514350"/>
                <a:gd name="connsiteX1621" fmla="*/ 3109436 w 6400800"/>
                <a:gd name="connsiteY1621" fmla="*/ 155734 h 514350"/>
                <a:gd name="connsiteX1622" fmla="*/ 3116104 w 6400800"/>
                <a:gd name="connsiteY1622" fmla="*/ 176689 h 514350"/>
                <a:gd name="connsiteX1623" fmla="*/ 3121819 w 6400800"/>
                <a:gd name="connsiteY1623" fmla="*/ 194786 h 514350"/>
                <a:gd name="connsiteX1624" fmla="*/ 3125629 w 6400800"/>
                <a:gd name="connsiteY1624" fmla="*/ 213836 h 514350"/>
                <a:gd name="connsiteX1625" fmla="*/ 3123724 w 6400800"/>
                <a:gd name="connsiteY1625" fmla="*/ 215741 h 514350"/>
                <a:gd name="connsiteX1626" fmla="*/ 3122771 w 6400800"/>
                <a:gd name="connsiteY1626" fmla="*/ 210979 h 514350"/>
                <a:gd name="connsiteX1627" fmla="*/ 3122771 w 6400800"/>
                <a:gd name="connsiteY1627" fmla="*/ 216694 h 514350"/>
                <a:gd name="connsiteX1628" fmla="*/ 3113246 w 6400800"/>
                <a:gd name="connsiteY1628" fmla="*/ 228124 h 514350"/>
                <a:gd name="connsiteX1629" fmla="*/ 3113246 w 6400800"/>
                <a:gd name="connsiteY1629" fmla="*/ 228124 h 514350"/>
                <a:gd name="connsiteX1630" fmla="*/ 3110389 w 6400800"/>
                <a:gd name="connsiteY1630" fmla="*/ 191929 h 514350"/>
                <a:gd name="connsiteX1631" fmla="*/ 3108484 w 6400800"/>
                <a:gd name="connsiteY1631" fmla="*/ 171926 h 514350"/>
                <a:gd name="connsiteX1632" fmla="*/ 3106579 w 6400800"/>
                <a:gd name="connsiteY1632" fmla="*/ 192881 h 514350"/>
                <a:gd name="connsiteX1633" fmla="*/ 3104674 w 6400800"/>
                <a:gd name="connsiteY1633" fmla="*/ 228124 h 514350"/>
                <a:gd name="connsiteX1634" fmla="*/ 3104674 w 6400800"/>
                <a:gd name="connsiteY1634" fmla="*/ 227171 h 514350"/>
                <a:gd name="connsiteX1635" fmla="*/ 3097054 w 6400800"/>
                <a:gd name="connsiteY1635" fmla="*/ 208121 h 514350"/>
                <a:gd name="connsiteX1636" fmla="*/ 3100864 w 6400800"/>
                <a:gd name="connsiteY1636" fmla="*/ 228124 h 514350"/>
                <a:gd name="connsiteX1637" fmla="*/ 3103721 w 6400800"/>
                <a:gd name="connsiteY1637" fmla="*/ 244316 h 514350"/>
                <a:gd name="connsiteX1638" fmla="*/ 3096101 w 6400800"/>
                <a:gd name="connsiteY1638" fmla="*/ 255746 h 514350"/>
                <a:gd name="connsiteX1639" fmla="*/ 3087529 w 6400800"/>
                <a:gd name="connsiteY1639" fmla="*/ 270034 h 514350"/>
                <a:gd name="connsiteX1640" fmla="*/ 3082766 w 6400800"/>
                <a:gd name="connsiteY1640" fmla="*/ 252889 h 514350"/>
                <a:gd name="connsiteX1641" fmla="*/ 3077051 w 6400800"/>
                <a:gd name="connsiteY1641" fmla="*/ 233839 h 514350"/>
                <a:gd name="connsiteX1642" fmla="*/ 3078956 w 6400800"/>
                <a:gd name="connsiteY1642" fmla="*/ 252889 h 514350"/>
                <a:gd name="connsiteX1643" fmla="*/ 3079909 w 6400800"/>
                <a:gd name="connsiteY1643" fmla="*/ 264319 h 514350"/>
                <a:gd name="connsiteX1644" fmla="*/ 3077051 w 6400800"/>
                <a:gd name="connsiteY1644" fmla="*/ 255746 h 514350"/>
                <a:gd name="connsiteX1645" fmla="*/ 3074194 w 6400800"/>
                <a:gd name="connsiteY1645" fmla="*/ 248126 h 514350"/>
                <a:gd name="connsiteX1646" fmla="*/ 3074194 w 6400800"/>
                <a:gd name="connsiteY1646" fmla="*/ 242411 h 514350"/>
                <a:gd name="connsiteX1647" fmla="*/ 3075146 w 6400800"/>
                <a:gd name="connsiteY1647" fmla="*/ 229076 h 514350"/>
                <a:gd name="connsiteX1648" fmla="*/ 3077051 w 6400800"/>
                <a:gd name="connsiteY1648" fmla="*/ 220504 h 514350"/>
                <a:gd name="connsiteX1649" fmla="*/ 3086576 w 6400800"/>
                <a:gd name="connsiteY1649" fmla="*/ 189071 h 514350"/>
                <a:gd name="connsiteX1650" fmla="*/ 3096101 w 6400800"/>
                <a:gd name="connsiteY1650" fmla="*/ 161449 h 514350"/>
                <a:gd name="connsiteX1651" fmla="*/ 3083719 w 6400800"/>
                <a:gd name="connsiteY1651" fmla="*/ 188119 h 514350"/>
                <a:gd name="connsiteX1652" fmla="*/ 3071336 w 6400800"/>
                <a:gd name="connsiteY1652" fmla="*/ 218599 h 514350"/>
                <a:gd name="connsiteX1653" fmla="*/ 3068479 w 6400800"/>
                <a:gd name="connsiteY1653" fmla="*/ 224314 h 514350"/>
                <a:gd name="connsiteX1654" fmla="*/ 3068479 w 6400800"/>
                <a:gd name="connsiteY1654" fmla="*/ 216694 h 514350"/>
                <a:gd name="connsiteX1655" fmla="*/ 3069431 w 6400800"/>
                <a:gd name="connsiteY1655" fmla="*/ 209074 h 514350"/>
                <a:gd name="connsiteX1656" fmla="*/ 3072289 w 6400800"/>
                <a:gd name="connsiteY1656" fmla="*/ 181451 h 514350"/>
                <a:gd name="connsiteX1657" fmla="*/ 3073241 w 6400800"/>
                <a:gd name="connsiteY1657" fmla="*/ 157639 h 514350"/>
                <a:gd name="connsiteX1658" fmla="*/ 3067526 w 6400800"/>
                <a:gd name="connsiteY1658" fmla="*/ 180499 h 514350"/>
                <a:gd name="connsiteX1659" fmla="*/ 3066574 w 6400800"/>
                <a:gd name="connsiteY1659" fmla="*/ 183356 h 514350"/>
                <a:gd name="connsiteX1660" fmla="*/ 3064669 w 6400800"/>
                <a:gd name="connsiteY1660" fmla="*/ 148114 h 514350"/>
                <a:gd name="connsiteX1661" fmla="*/ 3064669 w 6400800"/>
                <a:gd name="connsiteY1661" fmla="*/ 145256 h 514350"/>
                <a:gd name="connsiteX1662" fmla="*/ 3064669 w 6400800"/>
                <a:gd name="connsiteY1662" fmla="*/ 146209 h 514350"/>
                <a:gd name="connsiteX1663" fmla="*/ 3063716 w 6400800"/>
                <a:gd name="connsiteY1663" fmla="*/ 131921 h 514350"/>
                <a:gd name="connsiteX1664" fmla="*/ 3058954 w 6400800"/>
                <a:gd name="connsiteY1664" fmla="*/ 174784 h 514350"/>
                <a:gd name="connsiteX1665" fmla="*/ 3056096 w 6400800"/>
                <a:gd name="connsiteY1665" fmla="*/ 190976 h 514350"/>
                <a:gd name="connsiteX1666" fmla="*/ 3054191 w 6400800"/>
                <a:gd name="connsiteY1666" fmla="*/ 201454 h 514350"/>
                <a:gd name="connsiteX1667" fmla="*/ 3049429 w 6400800"/>
                <a:gd name="connsiteY1667" fmla="*/ 189071 h 514350"/>
                <a:gd name="connsiteX1668" fmla="*/ 3049429 w 6400800"/>
                <a:gd name="connsiteY1668" fmla="*/ 188119 h 514350"/>
                <a:gd name="connsiteX1669" fmla="*/ 3056096 w 6400800"/>
                <a:gd name="connsiteY1669" fmla="*/ 151924 h 514350"/>
                <a:gd name="connsiteX1670" fmla="*/ 3062764 w 6400800"/>
                <a:gd name="connsiteY1670" fmla="*/ 120491 h 514350"/>
                <a:gd name="connsiteX1671" fmla="*/ 3052286 w 6400800"/>
                <a:gd name="connsiteY1671" fmla="*/ 150971 h 514350"/>
                <a:gd name="connsiteX1672" fmla="*/ 3041809 w 6400800"/>
                <a:gd name="connsiteY1672" fmla="*/ 186214 h 514350"/>
                <a:gd name="connsiteX1673" fmla="*/ 3036094 w 6400800"/>
                <a:gd name="connsiteY1673" fmla="*/ 208121 h 514350"/>
                <a:gd name="connsiteX1674" fmla="*/ 3034189 w 6400800"/>
                <a:gd name="connsiteY1674" fmla="*/ 215741 h 514350"/>
                <a:gd name="connsiteX1675" fmla="*/ 3032284 w 6400800"/>
                <a:gd name="connsiteY1675" fmla="*/ 205264 h 514350"/>
                <a:gd name="connsiteX1676" fmla="*/ 3048476 w 6400800"/>
                <a:gd name="connsiteY1676" fmla="*/ 148114 h 514350"/>
                <a:gd name="connsiteX1677" fmla="*/ 3057049 w 6400800"/>
                <a:gd name="connsiteY1677" fmla="*/ 123349 h 514350"/>
                <a:gd name="connsiteX1678" fmla="*/ 3054191 w 6400800"/>
                <a:gd name="connsiteY1678" fmla="*/ 129064 h 514350"/>
                <a:gd name="connsiteX1679" fmla="*/ 3045619 w 6400800"/>
                <a:gd name="connsiteY1679" fmla="*/ 146209 h 514350"/>
                <a:gd name="connsiteX1680" fmla="*/ 3029426 w 6400800"/>
                <a:gd name="connsiteY1680" fmla="*/ 184309 h 514350"/>
                <a:gd name="connsiteX1681" fmla="*/ 3029426 w 6400800"/>
                <a:gd name="connsiteY1681" fmla="*/ 167164 h 514350"/>
                <a:gd name="connsiteX1682" fmla="*/ 3030379 w 6400800"/>
                <a:gd name="connsiteY1682" fmla="*/ 140494 h 514350"/>
                <a:gd name="connsiteX1683" fmla="*/ 3025616 w 6400800"/>
                <a:gd name="connsiteY1683" fmla="*/ 166211 h 514350"/>
                <a:gd name="connsiteX1684" fmla="*/ 3022759 w 6400800"/>
                <a:gd name="connsiteY1684" fmla="*/ 196691 h 514350"/>
                <a:gd name="connsiteX1685" fmla="*/ 3022759 w 6400800"/>
                <a:gd name="connsiteY1685" fmla="*/ 202406 h 514350"/>
                <a:gd name="connsiteX1686" fmla="*/ 3019901 w 6400800"/>
                <a:gd name="connsiteY1686" fmla="*/ 210979 h 514350"/>
                <a:gd name="connsiteX1687" fmla="*/ 3011329 w 6400800"/>
                <a:gd name="connsiteY1687" fmla="*/ 234791 h 514350"/>
                <a:gd name="connsiteX1688" fmla="*/ 3007519 w 6400800"/>
                <a:gd name="connsiteY1688" fmla="*/ 226219 h 514350"/>
                <a:gd name="connsiteX1689" fmla="*/ 3011329 w 6400800"/>
                <a:gd name="connsiteY1689" fmla="*/ 215741 h 514350"/>
                <a:gd name="connsiteX1690" fmla="*/ 3006566 w 6400800"/>
                <a:gd name="connsiteY1690" fmla="*/ 222409 h 514350"/>
                <a:gd name="connsiteX1691" fmla="*/ 3001804 w 6400800"/>
                <a:gd name="connsiteY1691" fmla="*/ 202406 h 514350"/>
                <a:gd name="connsiteX1692" fmla="*/ 3000851 w 6400800"/>
                <a:gd name="connsiteY1692" fmla="*/ 197644 h 514350"/>
                <a:gd name="connsiteX1693" fmla="*/ 3003709 w 6400800"/>
                <a:gd name="connsiteY1693" fmla="*/ 189071 h 514350"/>
                <a:gd name="connsiteX1694" fmla="*/ 3011329 w 6400800"/>
                <a:gd name="connsiteY1694" fmla="*/ 164306 h 514350"/>
                <a:gd name="connsiteX1695" fmla="*/ 3018949 w 6400800"/>
                <a:gd name="connsiteY1695" fmla="*/ 142399 h 514350"/>
                <a:gd name="connsiteX1696" fmla="*/ 3007519 w 6400800"/>
                <a:gd name="connsiteY1696" fmla="*/ 162401 h 514350"/>
                <a:gd name="connsiteX1697" fmla="*/ 2997994 w 6400800"/>
                <a:gd name="connsiteY1697" fmla="*/ 182404 h 514350"/>
                <a:gd name="connsiteX1698" fmla="*/ 2995136 w 6400800"/>
                <a:gd name="connsiteY1698" fmla="*/ 169069 h 514350"/>
                <a:gd name="connsiteX1699" fmla="*/ 3014186 w 6400800"/>
                <a:gd name="connsiteY1699" fmla="*/ 100489 h 514350"/>
                <a:gd name="connsiteX1700" fmla="*/ 3021806 w 6400800"/>
                <a:gd name="connsiteY1700" fmla="*/ 76676 h 514350"/>
                <a:gd name="connsiteX1701" fmla="*/ 3024664 w 6400800"/>
                <a:gd name="connsiteY1701" fmla="*/ 68104 h 514350"/>
                <a:gd name="connsiteX1702" fmla="*/ 3020854 w 6400800"/>
                <a:gd name="connsiteY1702" fmla="*/ 75724 h 514350"/>
                <a:gd name="connsiteX1703" fmla="*/ 3010376 w 6400800"/>
                <a:gd name="connsiteY1703" fmla="*/ 98584 h 514350"/>
                <a:gd name="connsiteX1704" fmla="*/ 2996089 w 6400800"/>
                <a:gd name="connsiteY1704" fmla="*/ 134779 h 514350"/>
                <a:gd name="connsiteX1705" fmla="*/ 2991326 w 6400800"/>
                <a:gd name="connsiteY1705" fmla="*/ 148114 h 514350"/>
                <a:gd name="connsiteX1706" fmla="*/ 2987516 w 6400800"/>
                <a:gd name="connsiteY1706" fmla="*/ 122396 h 514350"/>
                <a:gd name="connsiteX1707" fmla="*/ 2984659 w 6400800"/>
                <a:gd name="connsiteY1707" fmla="*/ 91916 h 514350"/>
                <a:gd name="connsiteX1708" fmla="*/ 2983706 w 6400800"/>
                <a:gd name="connsiteY1708" fmla="*/ 122396 h 514350"/>
                <a:gd name="connsiteX1709" fmla="*/ 2985611 w 6400800"/>
                <a:gd name="connsiteY1709" fmla="*/ 157639 h 514350"/>
                <a:gd name="connsiteX1710" fmla="*/ 2985611 w 6400800"/>
                <a:gd name="connsiteY1710" fmla="*/ 163354 h 514350"/>
                <a:gd name="connsiteX1711" fmla="*/ 2978944 w 6400800"/>
                <a:gd name="connsiteY1711" fmla="*/ 182404 h 514350"/>
                <a:gd name="connsiteX1712" fmla="*/ 2960846 w 6400800"/>
                <a:gd name="connsiteY1712" fmla="*/ 238601 h 514350"/>
                <a:gd name="connsiteX1713" fmla="*/ 2959894 w 6400800"/>
                <a:gd name="connsiteY1713" fmla="*/ 234791 h 514350"/>
                <a:gd name="connsiteX1714" fmla="*/ 2960846 w 6400800"/>
                <a:gd name="connsiteY1714" fmla="*/ 239554 h 514350"/>
                <a:gd name="connsiteX1715" fmla="*/ 2950369 w 6400800"/>
                <a:gd name="connsiteY1715" fmla="*/ 274796 h 514350"/>
                <a:gd name="connsiteX1716" fmla="*/ 2952274 w 6400800"/>
                <a:gd name="connsiteY1716" fmla="*/ 264319 h 514350"/>
                <a:gd name="connsiteX1717" fmla="*/ 2944654 w 6400800"/>
                <a:gd name="connsiteY1717" fmla="*/ 284321 h 514350"/>
                <a:gd name="connsiteX1718" fmla="*/ 2944654 w 6400800"/>
                <a:gd name="connsiteY1718" fmla="*/ 283369 h 514350"/>
                <a:gd name="connsiteX1719" fmla="*/ 2945606 w 6400800"/>
                <a:gd name="connsiteY1719" fmla="*/ 277654 h 514350"/>
                <a:gd name="connsiteX1720" fmla="*/ 2949416 w 6400800"/>
                <a:gd name="connsiteY1720" fmla="*/ 238601 h 514350"/>
                <a:gd name="connsiteX1721" fmla="*/ 2951321 w 6400800"/>
                <a:gd name="connsiteY1721" fmla="*/ 221456 h 514350"/>
                <a:gd name="connsiteX1722" fmla="*/ 2953226 w 6400800"/>
                <a:gd name="connsiteY1722" fmla="*/ 205264 h 514350"/>
                <a:gd name="connsiteX1723" fmla="*/ 2956084 w 6400800"/>
                <a:gd name="connsiteY1723" fmla="*/ 179546 h 514350"/>
                <a:gd name="connsiteX1724" fmla="*/ 2958941 w 6400800"/>
                <a:gd name="connsiteY1724" fmla="*/ 156686 h 514350"/>
                <a:gd name="connsiteX1725" fmla="*/ 2952274 w 6400800"/>
                <a:gd name="connsiteY1725" fmla="*/ 178594 h 514350"/>
                <a:gd name="connsiteX1726" fmla="*/ 2945606 w 6400800"/>
                <a:gd name="connsiteY1726" fmla="*/ 203359 h 514350"/>
                <a:gd name="connsiteX1727" fmla="*/ 2941796 w 6400800"/>
                <a:gd name="connsiteY1727" fmla="*/ 218599 h 514350"/>
                <a:gd name="connsiteX1728" fmla="*/ 2937986 w 6400800"/>
                <a:gd name="connsiteY1728" fmla="*/ 235744 h 514350"/>
                <a:gd name="connsiteX1729" fmla="*/ 2931319 w 6400800"/>
                <a:gd name="connsiteY1729" fmla="*/ 270034 h 514350"/>
                <a:gd name="connsiteX1730" fmla="*/ 2929414 w 6400800"/>
                <a:gd name="connsiteY1730" fmla="*/ 260509 h 514350"/>
                <a:gd name="connsiteX1731" fmla="*/ 2928461 w 6400800"/>
                <a:gd name="connsiteY1731" fmla="*/ 256699 h 514350"/>
                <a:gd name="connsiteX1732" fmla="*/ 2931319 w 6400800"/>
                <a:gd name="connsiteY1732" fmla="*/ 251936 h 514350"/>
                <a:gd name="connsiteX1733" fmla="*/ 2927509 w 6400800"/>
                <a:gd name="connsiteY1733" fmla="*/ 254794 h 514350"/>
                <a:gd name="connsiteX1734" fmla="*/ 2925604 w 6400800"/>
                <a:gd name="connsiteY1734" fmla="*/ 247174 h 514350"/>
                <a:gd name="connsiteX1735" fmla="*/ 2931319 w 6400800"/>
                <a:gd name="connsiteY1735" fmla="*/ 231934 h 514350"/>
                <a:gd name="connsiteX1736" fmla="*/ 2924651 w 6400800"/>
                <a:gd name="connsiteY1736" fmla="*/ 243364 h 514350"/>
                <a:gd name="connsiteX1737" fmla="*/ 2922746 w 6400800"/>
                <a:gd name="connsiteY1737" fmla="*/ 237649 h 514350"/>
                <a:gd name="connsiteX1738" fmla="*/ 2922746 w 6400800"/>
                <a:gd name="connsiteY1738" fmla="*/ 236696 h 514350"/>
                <a:gd name="connsiteX1739" fmla="*/ 2921794 w 6400800"/>
                <a:gd name="connsiteY1739" fmla="*/ 236696 h 514350"/>
                <a:gd name="connsiteX1740" fmla="*/ 2916079 w 6400800"/>
                <a:gd name="connsiteY1740" fmla="*/ 236696 h 514350"/>
                <a:gd name="connsiteX1741" fmla="*/ 2916079 w 6400800"/>
                <a:gd name="connsiteY1741" fmla="*/ 236696 h 514350"/>
                <a:gd name="connsiteX1742" fmla="*/ 2935129 w 6400800"/>
                <a:gd name="connsiteY1742" fmla="*/ 176689 h 514350"/>
                <a:gd name="connsiteX1743" fmla="*/ 2909411 w 6400800"/>
                <a:gd name="connsiteY1743" fmla="*/ 230029 h 514350"/>
                <a:gd name="connsiteX1744" fmla="*/ 2902744 w 6400800"/>
                <a:gd name="connsiteY1744" fmla="*/ 211931 h 514350"/>
                <a:gd name="connsiteX1745" fmla="*/ 2900839 w 6400800"/>
                <a:gd name="connsiteY1745" fmla="*/ 195739 h 514350"/>
                <a:gd name="connsiteX1746" fmla="*/ 2897981 w 6400800"/>
                <a:gd name="connsiteY1746" fmla="*/ 173831 h 514350"/>
                <a:gd name="connsiteX1747" fmla="*/ 2896076 w 6400800"/>
                <a:gd name="connsiteY1747" fmla="*/ 153829 h 514350"/>
                <a:gd name="connsiteX1748" fmla="*/ 2893219 w 6400800"/>
                <a:gd name="connsiteY1748" fmla="*/ 121444 h 514350"/>
                <a:gd name="connsiteX1749" fmla="*/ 2890361 w 6400800"/>
                <a:gd name="connsiteY1749" fmla="*/ 93821 h 514350"/>
                <a:gd name="connsiteX1750" fmla="*/ 2889409 w 6400800"/>
                <a:gd name="connsiteY1750" fmla="*/ 121444 h 514350"/>
                <a:gd name="connsiteX1751" fmla="*/ 2889409 w 6400800"/>
                <a:gd name="connsiteY1751" fmla="*/ 153829 h 514350"/>
                <a:gd name="connsiteX1752" fmla="*/ 2889409 w 6400800"/>
                <a:gd name="connsiteY1752" fmla="*/ 173831 h 514350"/>
                <a:gd name="connsiteX1753" fmla="*/ 2890361 w 6400800"/>
                <a:gd name="connsiteY1753" fmla="*/ 195739 h 514350"/>
                <a:gd name="connsiteX1754" fmla="*/ 2891314 w 6400800"/>
                <a:gd name="connsiteY1754" fmla="*/ 211931 h 514350"/>
                <a:gd name="connsiteX1755" fmla="*/ 2887504 w 6400800"/>
                <a:gd name="connsiteY1755" fmla="*/ 217646 h 514350"/>
                <a:gd name="connsiteX1756" fmla="*/ 2885599 w 6400800"/>
                <a:gd name="connsiteY1756" fmla="*/ 221456 h 514350"/>
                <a:gd name="connsiteX1757" fmla="*/ 2880836 w 6400800"/>
                <a:gd name="connsiteY1757" fmla="*/ 195739 h 514350"/>
                <a:gd name="connsiteX1758" fmla="*/ 2874169 w 6400800"/>
                <a:gd name="connsiteY1758" fmla="*/ 166211 h 514350"/>
                <a:gd name="connsiteX1759" fmla="*/ 2867501 w 6400800"/>
                <a:gd name="connsiteY1759" fmla="*/ 144304 h 514350"/>
                <a:gd name="connsiteX1760" fmla="*/ 2860834 w 6400800"/>
                <a:gd name="connsiteY1760" fmla="*/ 125254 h 514350"/>
                <a:gd name="connsiteX1761" fmla="*/ 2863691 w 6400800"/>
                <a:gd name="connsiteY1761" fmla="*/ 145256 h 514350"/>
                <a:gd name="connsiteX1762" fmla="*/ 2866549 w 6400800"/>
                <a:gd name="connsiteY1762" fmla="*/ 168116 h 514350"/>
                <a:gd name="connsiteX1763" fmla="*/ 2869406 w 6400800"/>
                <a:gd name="connsiteY1763" fmla="*/ 197644 h 514350"/>
                <a:gd name="connsiteX1764" fmla="*/ 2872264 w 6400800"/>
                <a:gd name="connsiteY1764" fmla="*/ 232886 h 514350"/>
                <a:gd name="connsiteX1765" fmla="*/ 2873216 w 6400800"/>
                <a:gd name="connsiteY1765" fmla="*/ 247174 h 514350"/>
                <a:gd name="connsiteX1766" fmla="*/ 2864644 w 6400800"/>
                <a:gd name="connsiteY1766" fmla="*/ 270034 h 514350"/>
                <a:gd name="connsiteX1767" fmla="*/ 2863691 w 6400800"/>
                <a:gd name="connsiteY1767" fmla="*/ 274796 h 514350"/>
                <a:gd name="connsiteX1768" fmla="*/ 2855119 w 6400800"/>
                <a:gd name="connsiteY1768" fmla="*/ 257651 h 514350"/>
                <a:gd name="connsiteX1769" fmla="*/ 2841784 w 6400800"/>
                <a:gd name="connsiteY1769" fmla="*/ 230029 h 514350"/>
                <a:gd name="connsiteX1770" fmla="*/ 2855119 w 6400800"/>
                <a:gd name="connsiteY1770" fmla="*/ 226219 h 514350"/>
                <a:gd name="connsiteX1771" fmla="*/ 2853214 w 6400800"/>
                <a:gd name="connsiteY1771" fmla="*/ 231934 h 514350"/>
                <a:gd name="connsiteX1772" fmla="*/ 2840831 w 6400800"/>
                <a:gd name="connsiteY1772" fmla="*/ 209074 h 514350"/>
                <a:gd name="connsiteX1773" fmla="*/ 2866549 w 6400800"/>
                <a:gd name="connsiteY1773" fmla="*/ 150971 h 514350"/>
                <a:gd name="connsiteX1774" fmla="*/ 2835116 w 6400800"/>
                <a:gd name="connsiteY1774" fmla="*/ 198596 h 514350"/>
                <a:gd name="connsiteX1775" fmla="*/ 2829401 w 6400800"/>
                <a:gd name="connsiteY1775" fmla="*/ 188119 h 514350"/>
                <a:gd name="connsiteX1776" fmla="*/ 2820829 w 6400800"/>
                <a:gd name="connsiteY1776" fmla="*/ 132874 h 514350"/>
                <a:gd name="connsiteX1777" fmla="*/ 2821781 w 6400800"/>
                <a:gd name="connsiteY1777" fmla="*/ 173831 h 514350"/>
                <a:gd name="connsiteX1778" fmla="*/ 2807494 w 6400800"/>
                <a:gd name="connsiteY1778" fmla="*/ 151924 h 514350"/>
                <a:gd name="connsiteX1779" fmla="*/ 2782729 w 6400800"/>
                <a:gd name="connsiteY1779" fmla="*/ 115729 h 514350"/>
                <a:gd name="connsiteX1780" fmla="*/ 2759869 w 6400800"/>
                <a:gd name="connsiteY1780" fmla="*/ 85249 h 514350"/>
                <a:gd name="connsiteX1781" fmla="*/ 2778919 w 6400800"/>
                <a:gd name="connsiteY1781" fmla="*/ 118586 h 514350"/>
                <a:gd name="connsiteX1782" fmla="*/ 2799874 w 6400800"/>
                <a:gd name="connsiteY1782" fmla="*/ 156686 h 514350"/>
                <a:gd name="connsiteX1783" fmla="*/ 2812256 w 6400800"/>
                <a:gd name="connsiteY1783" fmla="*/ 180499 h 514350"/>
                <a:gd name="connsiteX1784" fmla="*/ 2820829 w 6400800"/>
                <a:gd name="connsiteY1784" fmla="*/ 197644 h 514350"/>
                <a:gd name="connsiteX1785" fmla="*/ 2820829 w 6400800"/>
                <a:gd name="connsiteY1785" fmla="*/ 204311 h 514350"/>
                <a:gd name="connsiteX1786" fmla="*/ 2821781 w 6400800"/>
                <a:gd name="connsiteY1786" fmla="*/ 218599 h 514350"/>
                <a:gd name="connsiteX1787" fmla="*/ 2817019 w 6400800"/>
                <a:gd name="connsiteY1787" fmla="*/ 227171 h 514350"/>
                <a:gd name="connsiteX1788" fmla="*/ 2806541 w 6400800"/>
                <a:gd name="connsiteY1788" fmla="*/ 211931 h 514350"/>
                <a:gd name="connsiteX1789" fmla="*/ 2805589 w 6400800"/>
                <a:gd name="connsiteY1789" fmla="*/ 210026 h 514350"/>
                <a:gd name="connsiteX1790" fmla="*/ 2806541 w 6400800"/>
                <a:gd name="connsiteY1790" fmla="*/ 208121 h 514350"/>
                <a:gd name="connsiteX1791" fmla="*/ 2805589 w 6400800"/>
                <a:gd name="connsiteY1791" fmla="*/ 209074 h 514350"/>
                <a:gd name="connsiteX1792" fmla="*/ 2792254 w 6400800"/>
                <a:gd name="connsiteY1792" fmla="*/ 191929 h 514350"/>
                <a:gd name="connsiteX1793" fmla="*/ 2767489 w 6400800"/>
                <a:gd name="connsiteY1793" fmla="*/ 161449 h 514350"/>
                <a:gd name="connsiteX1794" fmla="*/ 2765584 w 6400800"/>
                <a:gd name="connsiteY1794" fmla="*/ 158591 h 514350"/>
                <a:gd name="connsiteX1795" fmla="*/ 2765584 w 6400800"/>
                <a:gd name="connsiteY1795" fmla="*/ 155734 h 514350"/>
                <a:gd name="connsiteX1796" fmla="*/ 2762726 w 6400800"/>
                <a:gd name="connsiteY1796" fmla="*/ 128111 h 514350"/>
                <a:gd name="connsiteX1797" fmla="*/ 2759869 w 6400800"/>
                <a:gd name="connsiteY1797" fmla="*/ 103346 h 514350"/>
                <a:gd name="connsiteX1798" fmla="*/ 2758916 w 6400800"/>
                <a:gd name="connsiteY1798" fmla="*/ 128111 h 514350"/>
                <a:gd name="connsiteX1799" fmla="*/ 2758916 w 6400800"/>
                <a:gd name="connsiteY1799" fmla="*/ 150019 h 514350"/>
                <a:gd name="connsiteX1800" fmla="*/ 2745581 w 6400800"/>
                <a:gd name="connsiteY1800" fmla="*/ 135731 h 514350"/>
                <a:gd name="connsiteX1801" fmla="*/ 2758916 w 6400800"/>
                <a:gd name="connsiteY1801" fmla="*/ 153829 h 514350"/>
                <a:gd name="connsiteX1802" fmla="*/ 2758916 w 6400800"/>
                <a:gd name="connsiteY1802" fmla="*/ 155734 h 514350"/>
                <a:gd name="connsiteX1803" fmla="*/ 2758916 w 6400800"/>
                <a:gd name="connsiteY1803" fmla="*/ 172879 h 514350"/>
                <a:gd name="connsiteX1804" fmla="*/ 2759869 w 6400800"/>
                <a:gd name="connsiteY1804" fmla="*/ 191929 h 514350"/>
                <a:gd name="connsiteX1805" fmla="*/ 2761774 w 6400800"/>
                <a:gd name="connsiteY1805" fmla="*/ 219551 h 514350"/>
                <a:gd name="connsiteX1806" fmla="*/ 2760821 w 6400800"/>
                <a:gd name="connsiteY1806" fmla="*/ 217646 h 514350"/>
                <a:gd name="connsiteX1807" fmla="*/ 2760821 w 6400800"/>
                <a:gd name="connsiteY1807" fmla="*/ 216694 h 514350"/>
                <a:gd name="connsiteX1808" fmla="*/ 2760821 w 6400800"/>
                <a:gd name="connsiteY1808" fmla="*/ 217646 h 514350"/>
                <a:gd name="connsiteX1809" fmla="*/ 2741771 w 6400800"/>
                <a:gd name="connsiteY1809" fmla="*/ 172879 h 514350"/>
                <a:gd name="connsiteX1810" fmla="*/ 2757011 w 6400800"/>
                <a:gd name="connsiteY1810" fmla="*/ 228124 h 514350"/>
                <a:gd name="connsiteX1811" fmla="*/ 2743676 w 6400800"/>
                <a:gd name="connsiteY1811" fmla="*/ 268129 h 514350"/>
                <a:gd name="connsiteX1812" fmla="*/ 2736056 w 6400800"/>
                <a:gd name="connsiteY1812" fmla="*/ 254794 h 514350"/>
                <a:gd name="connsiteX1813" fmla="*/ 2737009 w 6400800"/>
                <a:gd name="connsiteY1813" fmla="*/ 232886 h 514350"/>
                <a:gd name="connsiteX1814" fmla="*/ 2732246 w 6400800"/>
                <a:gd name="connsiteY1814" fmla="*/ 249079 h 514350"/>
                <a:gd name="connsiteX1815" fmla="*/ 2730341 w 6400800"/>
                <a:gd name="connsiteY1815" fmla="*/ 246221 h 514350"/>
                <a:gd name="connsiteX1816" fmla="*/ 2731294 w 6400800"/>
                <a:gd name="connsiteY1816" fmla="*/ 250031 h 514350"/>
                <a:gd name="connsiteX1817" fmla="*/ 2729389 w 6400800"/>
                <a:gd name="connsiteY1817" fmla="*/ 258604 h 514350"/>
                <a:gd name="connsiteX1818" fmla="*/ 2729389 w 6400800"/>
                <a:gd name="connsiteY1818" fmla="*/ 247174 h 514350"/>
                <a:gd name="connsiteX1819" fmla="*/ 2731294 w 6400800"/>
                <a:gd name="connsiteY1819" fmla="*/ 218599 h 514350"/>
                <a:gd name="connsiteX1820" fmla="*/ 2733199 w 6400800"/>
                <a:gd name="connsiteY1820" fmla="*/ 219551 h 514350"/>
                <a:gd name="connsiteX1821" fmla="*/ 2736056 w 6400800"/>
                <a:gd name="connsiteY1821" fmla="*/ 222409 h 514350"/>
                <a:gd name="connsiteX1822" fmla="*/ 2738914 w 6400800"/>
                <a:gd name="connsiteY1822" fmla="*/ 230981 h 514350"/>
                <a:gd name="connsiteX1823" fmla="*/ 2737961 w 6400800"/>
                <a:gd name="connsiteY1823" fmla="*/ 222409 h 514350"/>
                <a:gd name="connsiteX1824" fmla="*/ 2735104 w 6400800"/>
                <a:gd name="connsiteY1824" fmla="*/ 218599 h 514350"/>
                <a:gd name="connsiteX1825" fmla="*/ 2730341 w 6400800"/>
                <a:gd name="connsiteY1825" fmla="*/ 216694 h 514350"/>
                <a:gd name="connsiteX1826" fmla="*/ 2728436 w 6400800"/>
                <a:gd name="connsiteY1826" fmla="*/ 216694 h 514350"/>
                <a:gd name="connsiteX1827" fmla="*/ 2728436 w 6400800"/>
                <a:gd name="connsiteY1827" fmla="*/ 218599 h 514350"/>
                <a:gd name="connsiteX1828" fmla="*/ 2721769 w 6400800"/>
                <a:gd name="connsiteY1828" fmla="*/ 248126 h 514350"/>
                <a:gd name="connsiteX1829" fmla="*/ 2719864 w 6400800"/>
                <a:gd name="connsiteY1829" fmla="*/ 260509 h 514350"/>
                <a:gd name="connsiteX1830" fmla="*/ 2717006 w 6400800"/>
                <a:gd name="connsiteY1830" fmla="*/ 254794 h 514350"/>
                <a:gd name="connsiteX1831" fmla="*/ 2717006 w 6400800"/>
                <a:gd name="connsiteY1831" fmla="*/ 253841 h 514350"/>
                <a:gd name="connsiteX1832" fmla="*/ 2718911 w 6400800"/>
                <a:gd name="connsiteY1832" fmla="*/ 238601 h 514350"/>
                <a:gd name="connsiteX1833" fmla="*/ 2716054 w 6400800"/>
                <a:gd name="connsiteY1833" fmla="*/ 247174 h 514350"/>
                <a:gd name="connsiteX1834" fmla="*/ 2716054 w 6400800"/>
                <a:gd name="connsiteY1834" fmla="*/ 176689 h 514350"/>
                <a:gd name="connsiteX1835" fmla="*/ 2713196 w 6400800"/>
                <a:gd name="connsiteY1835" fmla="*/ 198596 h 514350"/>
                <a:gd name="connsiteX1836" fmla="*/ 2709386 w 6400800"/>
                <a:gd name="connsiteY1836" fmla="*/ 230029 h 514350"/>
                <a:gd name="connsiteX1837" fmla="*/ 2704624 w 6400800"/>
                <a:gd name="connsiteY1837" fmla="*/ 218599 h 514350"/>
                <a:gd name="connsiteX1838" fmla="*/ 2703671 w 6400800"/>
                <a:gd name="connsiteY1838" fmla="*/ 199549 h 514350"/>
                <a:gd name="connsiteX1839" fmla="*/ 2703671 w 6400800"/>
                <a:gd name="connsiteY1839" fmla="*/ 163354 h 514350"/>
                <a:gd name="connsiteX1840" fmla="*/ 2706529 w 6400800"/>
                <a:gd name="connsiteY1840" fmla="*/ 164306 h 514350"/>
                <a:gd name="connsiteX1841" fmla="*/ 2710339 w 6400800"/>
                <a:gd name="connsiteY1841" fmla="*/ 167164 h 514350"/>
                <a:gd name="connsiteX1842" fmla="*/ 2714149 w 6400800"/>
                <a:gd name="connsiteY1842" fmla="*/ 176689 h 514350"/>
                <a:gd name="connsiteX1843" fmla="*/ 2712244 w 6400800"/>
                <a:gd name="connsiteY1843" fmla="*/ 166211 h 514350"/>
                <a:gd name="connsiteX1844" fmla="*/ 2708434 w 6400800"/>
                <a:gd name="connsiteY1844" fmla="*/ 161449 h 514350"/>
                <a:gd name="connsiteX1845" fmla="*/ 2702719 w 6400800"/>
                <a:gd name="connsiteY1845" fmla="*/ 159544 h 514350"/>
                <a:gd name="connsiteX1846" fmla="*/ 2700814 w 6400800"/>
                <a:gd name="connsiteY1846" fmla="*/ 159544 h 514350"/>
                <a:gd name="connsiteX1847" fmla="*/ 2700814 w 6400800"/>
                <a:gd name="connsiteY1847" fmla="*/ 161449 h 514350"/>
                <a:gd name="connsiteX1848" fmla="*/ 2697004 w 6400800"/>
                <a:gd name="connsiteY1848" fmla="*/ 193834 h 514350"/>
                <a:gd name="connsiteX1849" fmla="*/ 2693194 w 6400800"/>
                <a:gd name="connsiteY1849" fmla="*/ 181451 h 514350"/>
                <a:gd name="connsiteX1850" fmla="*/ 2697004 w 6400800"/>
                <a:gd name="connsiteY1850" fmla="*/ 198596 h 514350"/>
                <a:gd name="connsiteX1851" fmla="*/ 2697004 w 6400800"/>
                <a:gd name="connsiteY1851" fmla="*/ 198596 h 514350"/>
                <a:gd name="connsiteX1852" fmla="*/ 2696051 w 6400800"/>
                <a:gd name="connsiteY1852" fmla="*/ 236696 h 514350"/>
                <a:gd name="connsiteX1853" fmla="*/ 2697004 w 6400800"/>
                <a:gd name="connsiteY1853" fmla="*/ 262414 h 514350"/>
                <a:gd name="connsiteX1854" fmla="*/ 2697004 w 6400800"/>
                <a:gd name="connsiteY1854" fmla="*/ 263366 h 514350"/>
                <a:gd name="connsiteX1855" fmla="*/ 2696051 w 6400800"/>
                <a:gd name="connsiteY1855" fmla="*/ 265271 h 514350"/>
                <a:gd name="connsiteX1856" fmla="*/ 2694146 w 6400800"/>
                <a:gd name="connsiteY1856" fmla="*/ 261461 h 514350"/>
                <a:gd name="connsiteX1857" fmla="*/ 2685574 w 6400800"/>
                <a:gd name="connsiteY1857" fmla="*/ 246221 h 514350"/>
                <a:gd name="connsiteX1858" fmla="*/ 2677954 w 6400800"/>
                <a:gd name="connsiteY1858" fmla="*/ 210979 h 514350"/>
                <a:gd name="connsiteX1859" fmla="*/ 2676049 w 6400800"/>
                <a:gd name="connsiteY1859" fmla="*/ 200501 h 514350"/>
                <a:gd name="connsiteX1860" fmla="*/ 2681764 w 6400800"/>
                <a:gd name="connsiteY1860" fmla="*/ 173831 h 514350"/>
                <a:gd name="connsiteX1861" fmla="*/ 2687479 w 6400800"/>
                <a:gd name="connsiteY1861" fmla="*/ 144304 h 514350"/>
                <a:gd name="connsiteX1862" fmla="*/ 2691289 w 6400800"/>
                <a:gd name="connsiteY1862" fmla="*/ 118586 h 514350"/>
                <a:gd name="connsiteX1863" fmla="*/ 2683669 w 6400800"/>
                <a:gd name="connsiteY1863" fmla="*/ 143351 h 514350"/>
                <a:gd name="connsiteX1864" fmla="*/ 2677954 w 6400800"/>
                <a:gd name="connsiteY1864" fmla="*/ 162401 h 514350"/>
                <a:gd name="connsiteX1865" fmla="*/ 2673191 w 6400800"/>
                <a:gd name="connsiteY1865" fmla="*/ 176689 h 514350"/>
                <a:gd name="connsiteX1866" fmla="*/ 2673191 w 6400800"/>
                <a:gd name="connsiteY1866" fmla="*/ 177641 h 514350"/>
                <a:gd name="connsiteX1867" fmla="*/ 2672239 w 6400800"/>
                <a:gd name="connsiteY1867" fmla="*/ 173831 h 514350"/>
                <a:gd name="connsiteX1868" fmla="*/ 2666524 w 6400800"/>
                <a:gd name="connsiteY1868" fmla="*/ 146209 h 514350"/>
                <a:gd name="connsiteX1869" fmla="*/ 2661761 w 6400800"/>
                <a:gd name="connsiteY1869" fmla="*/ 121444 h 514350"/>
                <a:gd name="connsiteX1870" fmla="*/ 2662714 w 6400800"/>
                <a:gd name="connsiteY1870" fmla="*/ 146209 h 514350"/>
                <a:gd name="connsiteX1871" fmla="*/ 2666524 w 6400800"/>
                <a:gd name="connsiteY1871" fmla="*/ 196691 h 514350"/>
                <a:gd name="connsiteX1872" fmla="*/ 2665571 w 6400800"/>
                <a:gd name="connsiteY1872" fmla="*/ 200501 h 514350"/>
                <a:gd name="connsiteX1873" fmla="*/ 2664619 w 6400800"/>
                <a:gd name="connsiteY1873" fmla="*/ 204311 h 514350"/>
                <a:gd name="connsiteX1874" fmla="*/ 2649379 w 6400800"/>
                <a:gd name="connsiteY1874" fmla="*/ 174784 h 514350"/>
                <a:gd name="connsiteX1875" fmla="*/ 2634139 w 6400800"/>
                <a:gd name="connsiteY1875" fmla="*/ 141446 h 514350"/>
                <a:gd name="connsiteX1876" fmla="*/ 2646521 w 6400800"/>
                <a:gd name="connsiteY1876" fmla="*/ 176689 h 514350"/>
                <a:gd name="connsiteX1877" fmla="*/ 2661761 w 6400800"/>
                <a:gd name="connsiteY1877" fmla="*/ 214789 h 514350"/>
                <a:gd name="connsiteX1878" fmla="*/ 2660809 w 6400800"/>
                <a:gd name="connsiteY1878" fmla="*/ 216694 h 514350"/>
                <a:gd name="connsiteX1879" fmla="*/ 2652236 w 6400800"/>
                <a:gd name="connsiteY1879" fmla="*/ 201454 h 514350"/>
                <a:gd name="connsiteX1880" fmla="*/ 2648426 w 6400800"/>
                <a:gd name="connsiteY1880" fmla="*/ 196691 h 514350"/>
                <a:gd name="connsiteX1881" fmla="*/ 2651284 w 6400800"/>
                <a:gd name="connsiteY1881" fmla="*/ 202406 h 514350"/>
                <a:gd name="connsiteX1882" fmla="*/ 2657951 w 6400800"/>
                <a:gd name="connsiteY1882" fmla="*/ 218599 h 514350"/>
                <a:gd name="connsiteX1883" fmla="*/ 2658904 w 6400800"/>
                <a:gd name="connsiteY1883" fmla="*/ 223361 h 514350"/>
                <a:gd name="connsiteX1884" fmla="*/ 2657951 w 6400800"/>
                <a:gd name="connsiteY1884" fmla="*/ 226219 h 514350"/>
                <a:gd name="connsiteX1885" fmla="*/ 2647474 w 6400800"/>
                <a:gd name="connsiteY1885" fmla="*/ 193834 h 514350"/>
                <a:gd name="connsiteX1886" fmla="*/ 2638901 w 6400800"/>
                <a:gd name="connsiteY1886" fmla="*/ 169069 h 514350"/>
                <a:gd name="connsiteX1887" fmla="*/ 2631281 w 6400800"/>
                <a:gd name="connsiteY1887" fmla="*/ 147161 h 514350"/>
                <a:gd name="connsiteX1888" fmla="*/ 2635091 w 6400800"/>
                <a:gd name="connsiteY1888" fmla="*/ 170021 h 514350"/>
                <a:gd name="connsiteX1889" fmla="*/ 2647474 w 6400800"/>
                <a:gd name="connsiteY1889" fmla="*/ 230029 h 514350"/>
                <a:gd name="connsiteX1890" fmla="*/ 2651284 w 6400800"/>
                <a:gd name="connsiteY1890" fmla="*/ 247174 h 514350"/>
                <a:gd name="connsiteX1891" fmla="*/ 2642711 w 6400800"/>
                <a:gd name="connsiteY1891" fmla="*/ 273844 h 514350"/>
                <a:gd name="connsiteX1892" fmla="*/ 2640806 w 6400800"/>
                <a:gd name="connsiteY1892" fmla="*/ 270034 h 514350"/>
                <a:gd name="connsiteX1893" fmla="*/ 2639854 w 6400800"/>
                <a:gd name="connsiteY1893" fmla="*/ 268129 h 514350"/>
                <a:gd name="connsiteX1894" fmla="*/ 2643664 w 6400800"/>
                <a:gd name="connsiteY1894" fmla="*/ 220504 h 514350"/>
                <a:gd name="connsiteX1895" fmla="*/ 2636996 w 6400800"/>
                <a:gd name="connsiteY1895" fmla="*/ 247174 h 514350"/>
                <a:gd name="connsiteX1896" fmla="*/ 2636044 w 6400800"/>
                <a:gd name="connsiteY1896" fmla="*/ 204311 h 514350"/>
                <a:gd name="connsiteX1897" fmla="*/ 2630329 w 6400800"/>
                <a:gd name="connsiteY1897" fmla="*/ 240506 h 514350"/>
                <a:gd name="connsiteX1898" fmla="*/ 2623661 w 6400800"/>
                <a:gd name="connsiteY1898" fmla="*/ 206216 h 514350"/>
                <a:gd name="connsiteX1899" fmla="*/ 2610326 w 6400800"/>
                <a:gd name="connsiteY1899" fmla="*/ 147161 h 514350"/>
                <a:gd name="connsiteX1900" fmla="*/ 2615089 w 6400800"/>
                <a:gd name="connsiteY1900" fmla="*/ 137636 h 514350"/>
                <a:gd name="connsiteX1901" fmla="*/ 2610326 w 6400800"/>
                <a:gd name="connsiteY1901" fmla="*/ 145256 h 514350"/>
                <a:gd name="connsiteX1902" fmla="*/ 2609374 w 6400800"/>
                <a:gd name="connsiteY1902" fmla="*/ 143351 h 514350"/>
                <a:gd name="connsiteX1903" fmla="*/ 2603659 w 6400800"/>
                <a:gd name="connsiteY1903" fmla="*/ 119539 h 514350"/>
                <a:gd name="connsiteX1904" fmla="*/ 2605564 w 6400800"/>
                <a:gd name="connsiteY1904" fmla="*/ 144304 h 514350"/>
                <a:gd name="connsiteX1905" fmla="*/ 2606516 w 6400800"/>
                <a:gd name="connsiteY1905" fmla="*/ 150971 h 514350"/>
                <a:gd name="connsiteX1906" fmla="*/ 2600801 w 6400800"/>
                <a:gd name="connsiteY1906" fmla="*/ 158591 h 514350"/>
                <a:gd name="connsiteX1907" fmla="*/ 2589371 w 6400800"/>
                <a:gd name="connsiteY1907" fmla="*/ 175736 h 514350"/>
                <a:gd name="connsiteX1908" fmla="*/ 2588419 w 6400800"/>
                <a:gd name="connsiteY1908" fmla="*/ 171926 h 514350"/>
                <a:gd name="connsiteX1909" fmla="*/ 2583656 w 6400800"/>
                <a:gd name="connsiteY1909" fmla="*/ 147161 h 514350"/>
                <a:gd name="connsiteX1910" fmla="*/ 2584609 w 6400800"/>
                <a:gd name="connsiteY1910" fmla="*/ 171926 h 514350"/>
                <a:gd name="connsiteX1911" fmla="*/ 2585561 w 6400800"/>
                <a:gd name="connsiteY1911" fmla="*/ 182404 h 514350"/>
                <a:gd name="connsiteX1912" fmla="*/ 2585561 w 6400800"/>
                <a:gd name="connsiteY1912" fmla="*/ 182404 h 514350"/>
                <a:gd name="connsiteX1913" fmla="*/ 2576036 w 6400800"/>
                <a:gd name="connsiteY1913" fmla="*/ 198596 h 514350"/>
                <a:gd name="connsiteX1914" fmla="*/ 2574131 w 6400800"/>
                <a:gd name="connsiteY1914" fmla="*/ 177641 h 514350"/>
                <a:gd name="connsiteX1915" fmla="*/ 2573179 w 6400800"/>
                <a:gd name="connsiteY1915" fmla="*/ 157639 h 514350"/>
                <a:gd name="connsiteX1916" fmla="*/ 2571274 w 6400800"/>
                <a:gd name="connsiteY1916" fmla="*/ 170974 h 514350"/>
                <a:gd name="connsiteX1917" fmla="*/ 2571274 w 6400800"/>
                <a:gd name="connsiteY1917" fmla="*/ 170021 h 514350"/>
                <a:gd name="connsiteX1918" fmla="*/ 2569369 w 6400800"/>
                <a:gd name="connsiteY1918" fmla="*/ 149066 h 514350"/>
                <a:gd name="connsiteX1919" fmla="*/ 2568416 w 6400800"/>
                <a:gd name="connsiteY1919" fmla="*/ 130016 h 514350"/>
                <a:gd name="connsiteX1920" fmla="*/ 2567464 w 6400800"/>
                <a:gd name="connsiteY1920" fmla="*/ 99536 h 514350"/>
                <a:gd name="connsiteX1921" fmla="*/ 2566511 w 6400800"/>
                <a:gd name="connsiteY1921" fmla="*/ 72866 h 514350"/>
                <a:gd name="connsiteX1922" fmla="*/ 2562701 w 6400800"/>
                <a:gd name="connsiteY1922" fmla="*/ 99536 h 514350"/>
                <a:gd name="connsiteX1923" fmla="*/ 2560796 w 6400800"/>
                <a:gd name="connsiteY1923" fmla="*/ 130016 h 514350"/>
                <a:gd name="connsiteX1924" fmla="*/ 2559844 w 6400800"/>
                <a:gd name="connsiteY1924" fmla="*/ 149066 h 514350"/>
                <a:gd name="connsiteX1925" fmla="*/ 2559844 w 6400800"/>
                <a:gd name="connsiteY1925" fmla="*/ 170021 h 514350"/>
                <a:gd name="connsiteX1926" fmla="*/ 2560796 w 6400800"/>
                <a:gd name="connsiteY1926" fmla="*/ 195739 h 514350"/>
                <a:gd name="connsiteX1927" fmla="*/ 2558891 w 6400800"/>
                <a:gd name="connsiteY1927" fmla="*/ 191929 h 514350"/>
                <a:gd name="connsiteX1928" fmla="*/ 2561749 w 6400800"/>
                <a:gd name="connsiteY1928" fmla="*/ 200501 h 514350"/>
                <a:gd name="connsiteX1929" fmla="*/ 2562701 w 6400800"/>
                <a:gd name="connsiteY1929" fmla="*/ 217646 h 514350"/>
                <a:gd name="connsiteX1930" fmla="*/ 2562701 w 6400800"/>
                <a:gd name="connsiteY1930" fmla="*/ 223361 h 514350"/>
                <a:gd name="connsiteX1931" fmla="*/ 2551271 w 6400800"/>
                <a:gd name="connsiteY1931" fmla="*/ 247174 h 514350"/>
                <a:gd name="connsiteX1932" fmla="*/ 2549366 w 6400800"/>
                <a:gd name="connsiteY1932" fmla="*/ 230029 h 514350"/>
                <a:gd name="connsiteX1933" fmla="*/ 2555081 w 6400800"/>
                <a:gd name="connsiteY1933" fmla="*/ 212884 h 514350"/>
                <a:gd name="connsiteX1934" fmla="*/ 2546509 w 6400800"/>
                <a:gd name="connsiteY1934" fmla="*/ 228124 h 514350"/>
                <a:gd name="connsiteX1935" fmla="*/ 2547461 w 6400800"/>
                <a:gd name="connsiteY1935" fmla="*/ 222409 h 514350"/>
                <a:gd name="connsiteX1936" fmla="*/ 2553176 w 6400800"/>
                <a:gd name="connsiteY1936" fmla="*/ 196691 h 514350"/>
                <a:gd name="connsiteX1937" fmla="*/ 2543651 w 6400800"/>
                <a:gd name="connsiteY1937" fmla="*/ 221456 h 514350"/>
                <a:gd name="connsiteX1938" fmla="*/ 2536984 w 6400800"/>
                <a:gd name="connsiteY1938" fmla="*/ 246221 h 514350"/>
                <a:gd name="connsiteX1939" fmla="*/ 2536984 w 6400800"/>
                <a:gd name="connsiteY1939" fmla="*/ 244316 h 514350"/>
                <a:gd name="connsiteX1940" fmla="*/ 2534126 w 6400800"/>
                <a:gd name="connsiteY1940" fmla="*/ 221456 h 514350"/>
                <a:gd name="connsiteX1941" fmla="*/ 2533174 w 6400800"/>
                <a:gd name="connsiteY1941" fmla="*/ 244316 h 514350"/>
                <a:gd name="connsiteX1942" fmla="*/ 2533174 w 6400800"/>
                <a:gd name="connsiteY1942" fmla="*/ 250984 h 514350"/>
                <a:gd name="connsiteX1943" fmla="*/ 2532221 w 6400800"/>
                <a:gd name="connsiteY1943" fmla="*/ 245269 h 514350"/>
                <a:gd name="connsiteX1944" fmla="*/ 2524601 w 6400800"/>
                <a:gd name="connsiteY1944" fmla="*/ 213836 h 514350"/>
                <a:gd name="connsiteX1945" fmla="*/ 2517934 w 6400800"/>
                <a:gd name="connsiteY1945" fmla="*/ 190024 h 514350"/>
                <a:gd name="connsiteX1946" fmla="*/ 2511266 w 6400800"/>
                <a:gd name="connsiteY1946" fmla="*/ 169069 h 514350"/>
                <a:gd name="connsiteX1947" fmla="*/ 2514124 w 6400800"/>
                <a:gd name="connsiteY1947" fmla="*/ 190976 h 514350"/>
                <a:gd name="connsiteX1948" fmla="*/ 2516981 w 6400800"/>
                <a:gd name="connsiteY1948" fmla="*/ 215741 h 514350"/>
                <a:gd name="connsiteX1949" fmla="*/ 2520791 w 6400800"/>
                <a:gd name="connsiteY1949" fmla="*/ 248126 h 514350"/>
                <a:gd name="connsiteX1950" fmla="*/ 2523649 w 6400800"/>
                <a:gd name="connsiteY1950" fmla="*/ 277654 h 514350"/>
                <a:gd name="connsiteX1951" fmla="*/ 2521744 w 6400800"/>
                <a:gd name="connsiteY1951" fmla="*/ 282416 h 514350"/>
                <a:gd name="connsiteX1952" fmla="*/ 2516981 w 6400800"/>
                <a:gd name="connsiteY1952" fmla="*/ 263366 h 514350"/>
                <a:gd name="connsiteX1953" fmla="*/ 2511266 w 6400800"/>
                <a:gd name="connsiteY1953" fmla="*/ 243364 h 514350"/>
                <a:gd name="connsiteX1954" fmla="*/ 2513171 w 6400800"/>
                <a:gd name="connsiteY1954" fmla="*/ 264319 h 514350"/>
                <a:gd name="connsiteX1955" fmla="*/ 2514124 w 6400800"/>
                <a:gd name="connsiteY1955" fmla="*/ 277654 h 514350"/>
                <a:gd name="connsiteX1956" fmla="*/ 2504599 w 6400800"/>
                <a:gd name="connsiteY1956" fmla="*/ 256699 h 514350"/>
                <a:gd name="connsiteX1957" fmla="*/ 2504599 w 6400800"/>
                <a:gd name="connsiteY1957" fmla="*/ 253841 h 514350"/>
                <a:gd name="connsiteX1958" fmla="*/ 2503646 w 6400800"/>
                <a:gd name="connsiteY1958" fmla="*/ 255746 h 514350"/>
                <a:gd name="connsiteX1959" fmla="*/ 2497931 w 6400800"/>
                <a:gd name="connsiteY1959" fmla="*/ 243364 h 514350"/>
                <a:gd name="connsiteX1960" fmla="*/ 2502694 w 6400800"/>
                <a:gd name="connsiteY1960" fmla="*/ 259556 h 514350"/>
                <a:gd name="connsiteX1961" fmla="*/ 2499836 w 6400800"/>
                <a:gd name="connsiteY1961" fmla="*/ 267176 h 514350"/>
                <a:gd name="connsiteX1962" fmla="*/ 2498884 w 6400800"/>
                <a:gd name="connsiteY1962" fmla="*/ 270034 h 514350"/>
                <a:gd name="connsiteX1963" fmla="*/ 2494121 w 6400800"/>
                <a:gd name="connsiteY1963" fmla="*/ 223361 h 514350"/>
                <a:gd name="connsiteX1964" fmla="*/ 2496026 w 6400800"/>
                <a:gd name="connsiteY1964" fmla="*/ 220504 h 514350"/>
                <a:gd name="connsiteX1965" fmla="*/ 2506504 w 6400800"/>
                <a:gd name="connsiteY1965" fmla="*/ 203359 h 514350"/>
                <a:gd name="connsiteX1966" fmla="*/ 2510314 w 6400800"/>
                <a:gd name="connsiteY1966" fmla="*/ 197644 h 514350"/>
                <a:gd name="connsiteX1967" fmla="*/ 2505551 w 6400800"/>
                <a:gd name="connsiteY1967" fmla="*/ 203359 h 514350"/>
                <a:gd name="connsiteX1968" fmla="*/ 2493169 w 6400800"/>
                <a:gd name="connsiteY1968" fmla="*/ 217646 h 514350"/>
                <a:gd name="connsiteX1969" fmla="*/ 2493169 w 6400800"/>
                <a:gd name="connsiteY1969" fmla="*/ 216694 h 514350"/>
                <a:gd name="connsiteX1970" fmla="*/ 2491264 w 6400800"/>
                <a:gd name="connsiteY1970" fmla="*/ 196691 h 514350"/>
                <a:gd name="connsiteX1971" fmla="*/ 2501741 w 6400800"/>
                <a:gd name="connsiteY1971" fmla="*/ 183356 h 514350"/>
                <a:gd name="connsiteX1972" fmla="*/ 2490311 w 6400800"/>
                <a:gd name="connsiteY1972" fmla="*/ 192881 h 514350"/>
                <a:gd name="connsiteX1973" fmla="*/ 2489359 w 6400800"/>
                <a:gd name="connsiteY1973" fmla="*/ 176689 h 514350"/>
                <a:gd name="connsiteX1974" fmla="*/ 2497931 w 6400800"/>
                <a:gd name="connsiteY1974" fmla="*/ 165259 h 514350"/>
                <a:gd name="connsiteX1975" fmla="*/ 2502694 w 6400800"/>
                <a:gd name="connsiteY1975" fmla="*/ 159544 h 514350"/>
                <a:gd name="connsiteX1976" fmla="*/ 2496979 w 6400800"/>
                <a:gd name="connsiteY1976" fmla="*/ 164306 h 514350"/>
                <a:gd name="connsiteX1977" fmla="*/ 2489359 w 6400800"/>
                <a:gd name="connsiteY1977" fmla="*/ 171926 h 514350"/>
                <a:gd name="connsiteX1978" fmla="*/ 2488406 w 6400800"/>
                <a:gd name="connsiteY1978" fmla="*/ 153829 h 514350"/>
                <a:gd name="connsiteX1979" fmla="*/ 2487454 w 6400800"/>
                <a:gd name="connsiteY1979" fmla="*/ 135731 h 514350"/>
                <a:gd name="connsiteX1980" fmla="*/ 2494121 w 6400800"/>
                <a:gd name="connsiteY1980" fmla="*/ 125254 h 514350"/>
                <a:gd name="connsiteX1981" fmla="*/ 2487454 w 6400800"/>
                <a:gd name="connsiteY1981" fmla="*/ 132874 h 514350"/>
                <a:gd name="connsiteX1982" fmla="*/ 2487454 w 6400800"/>
                <a:gd name="connsiteY1982" fmla="*/ 129064 h 514350"/>
                <a:gd name="connsiteX1983" fmla="*/ 2486501 w 6400800"/>
                <a:gd name="connsiteY1983" fmla="*/ 132874 h 514350"/>
                <a:gd name="connsiteX1984" fmla="*/ 2475071 w 6400800"/>
                <a:gd name="connsiteY1984" fmla="*/ 146209 h 514350"/>
                <a:gd name="connsiteX1985" fmla="*/ 2455069 w 6400800"/>
                <a:gd name="connsiteY1985" fmla="*/ 171926 h 514350"/>
                <a:gd name="connsiteX1986" fmla="*/ 2442686 w 6400800"/>
                <a:gd name="connsiteY1986" fmla="*/ 188119 h 514350"/>
                <a:gd name="connsiteX1987" fmla="*/ 2433161 w 6400800"/>
                <a:gd name="connsiteY1987" fmla="*/ 203359 h 514350"/>
                <a:gd name="connsiteX1988" fmla="*/ 2432209 w 6400800"/>
                <a:gd name="connsiteY1988" fmla="*/ 191929 h 514350"/>
                <a:gd name="connsiteX1989" fmla="*/ 2425541 w 6400800"/>
                <a:gd name="connsiteY1989" fmla="*/ 110966 h 514350"/>
                <a:gd name="connsiteX1990" fmla="*/ 2424589 w 6400800"/>
                <a:gd name="connsiteY1990" fmla="*/ 88106 h 514350"/>
                <a:gd name="connsiteX1991" fmla="*/ 2424589 w 6400800"/>
                <a:gd name="connsiteY1991" fmla="*/ 80486 h 514350"/>
                <a:gd name="connsiteX1992" fmla="*/ 2423636 w 6400800"/>
                <a:gd name="connsiteY1992" fmla="*/ 88106 h 514350"/>
                <a:gd name="connsiteX1993" fmla="*/ 2421731 w 6400800"/>
                <a:gd name="connsiteY1993" fmla="*/ 110966 h 514350"/>
                <a:gd name="connsiteX1994" fmla="*/ 2420779 w 6400800"/>
                <a:gd name="connsiteY1994" fmla="*/ 146209 h 514350"/>
                <a:gd name="connsiteX1995" fmla="*/ 2421731 w 6400800"/>
                <a:gd name="connsiteY1995" fmla="*/ 191929 h 514350"/>
                <a:gd name="connsiteX1996" fmla="*/ 2422684 w 6400800"/>
                <a:gd name="connsiteY1996" fmla="*/ 220504 h 514350"/>
                <a:gd name="connsiteX1997" fmla="*/ 2405539 w 6400800"/>
                <a:gd name="connsiteY1997" fmla="*/ 250031 h 514350"/>
                <a:gd name="connsiteX1998" fmla="*/ 2401729 w 6400800"/>
                <a:gd name="connsiteY1998" fmla="*/ 256699 h 514350"/>
                <a:gd name="connsiteX1999" fmla="*/ 2400776 w 6400800"/>
                <a:gd name="connsiteY1999" fmla="*/ 255746 h 514350"/>
                <a:gd name="connsiteX2000" fmla="*/ 2392204 w 6400800"/>
                <a:gd name="connsiteY2000" fmla="*/ 233839 h 514350"/>
                <a:gd name="connsiteX2001" fmla="*/ 2385536 w 6400800"/>
                <a:gd name="connsiteY2001" fmla="*/ 170974 h 514350"/>
                <a:gd name="connsiteX2002" fmla="*/ 2382679 w 6400800"/>
                <a:gd name="connsiteY2002" fmla="*/ 150971 h 514350"/>
                <a:gd name="connsiteX2003" fmla="*/ 2384584 w 6400800"/>
                <a:gd name="connsiteY2003" fmla="*/ 140494 h 514350"/>
                <a:gd name="connsiteX2004" fmla="*/ 2382679 w 6400800"/>
                <a:gd name="connsiteY2004" fmla="*/ 135731 h 514350"/>
                <a:gd name="connsiteX2005" fmla="*/ 2390299 w 6400800"/>
                <a:gd name="connsiteY2005" fmla="*/ 114776 h 514350"/>
                <a:gd name="connsiteX2006" fmla="*/ 2427446 w 6400800"/>
                <a:gd name="connsiteY2006" fmla="*/ 12859 h 514350"/>
                <a:gd name="connsiteX2007" fmla="*/ 2380774 w 6400800"/>
                <a:gd name="connsiteY2007" fmla="*/ 110014 h 514350"/>
                <a:gd name="connsiteX2008" fmla="*/ 2358866 w 6400800"/>
                <a:gd name="connsiteY2008" fmla="*/ 157639 h 514350"/>
                <a:gd name="connsiteX2009" fmla="*/ 2355056 w 6400800"/>
                <a:gd name="connsiteY2009" fmla="*/ 166211 h 514350"/>
                <a:gd name="connsiteX2010" fmla="*/ 2357914 w 6400800"/>
                <a:gd name="connsiteY2010" fmla="*/ 155734 h 514350"/>
                <a:gd name="connsiteX2011" fmla="*/ 2362676 w 6400800"/>
                <a:gd name="connsiteY2011" fmla="*/ 132874 h 514350"/>
                <a:gd name="connsiteX2012" fmla="*/ 2354104 w 6400800"/>
                <a:gd name="connsiteY2012" fmla="*/ 154781 h 514350"/>
                <a:gd name="connsiteX2013" fmla="*/ 2344579 w 6400800"/>
                <a:gd name="connsiteY2013" fmla="*/ 179546 h 514350"/>
                <a:gd name="connsiteX2014" fmla="*/ 2334101 w 6400800"/>
                <a:gd name="connsiteY2014" fmla="*/ 211931 h 514350"/>
                <a:gd name="connsiteX2015" fmla="*/ 2334101 w 6400800"/>
                <a:gd name="connsiteY2015" fmla="*/ 211931 h 514350"/>
                <a:gd name="connsiteX2016" fmla="*/ 2340769 w 6400800"/>
                <a:gd name="connsiteY2016" fmla="*/ 171926 h 514350"/>
                <a:gd name="connsiteX2017" fmla="*/ 2347436 w 6400800"/>
                <a:gd name="connsiteY2017" fmla="*/ 130969 h 514350"/>
                <a:gd name="connsiteX2018" fmla="*/ 2354104 w 6400800"/>
                <a:gd name="connsiteY2018" fmla="*/ 99536 h 514350"/>
                <a:gd name="connsiteX2019" fmla="*/ 2358866 w 6400800"/>
                <a:gd name="connsiteY2019" fmla="*/ 71914 h 514350"/>
                <a:gd name="connsiteX2020" fmla="*/ 2350294 w 6400800"/>
                <a:gd name="connsiteY2020" fmla="*/ 98584 h 514350"/>
                <a:gd name="connsiteX2021" fmla="*/ 2340769 w 6400800"/>
                <a:gd name="connsiteY2021" fmla="*/ 129064 h 514350"/>
                <a:gd name="connsiteX2022" fmla="*/ 2330291 w 6400800"/>
                <a:gd name="connsiteY2022" fmla="*/ 170021 h 514350"/>
                <a:gd name="connsiteX2023" fmla="*/ 2324576 w 6400800"/>
                <a:gd name="connsiteY2023" fmla="*/ 193834 h 514350"/>
                <a:gd name="connsiteX2024" fmla="*/ 2320766 w 6400800"/>
                <a:gd name="connsiteY2024" fmla="*/ 185261 h 514350"/>
                <a:gd name="connsiteX2025" fmla="*/ 2326481 w 6400800"/>
                <a:gd name="connsiteY2025" fmla="*/ 157639 h 514350"/>
                <a:gd name="connsiteX2026" fmla="*/ 2318861 w 6400800"/>
                <a:gd name="connsiteY2026" fmla="*/ 179546 h 514350"/>
                <a:gd name="connsiteX2027" fmla="*/ 2315051 w 6400800"/>
                <a:gd name="connsiteY2027" fmla="*/ 170974 h 514350"/>
                <a:gd name="connsiteX2028" fmla="*/ 2317909 w 6400800"/>
                <a:gd name="connsiteY2028" fmla="*/ 181451 h 514350"/>
                <a:gd name="connsiteX2029" fmla="*/ 2313146 w 6400800"/>
                <a:gd name="connsiteY2029" fmla="*/ 193834 h 514350"/>
                <a:gd name="connsiteX2030" fmla="*/ 2311241 w 6400800"/>
                <a:gd name="connsiteY2030" fmla="*/ 190976 h 514350"/>
                <a:gd name="connsiteX2031" fmla="*/ 2314099 w 6400800"/>
                <a:gd name="connsiteY2031" fmla="*/ 141446 h 514350"/>
                <a:gd name="connsiteX2032" fmla="*/ 2298859 w 6400800"/>
                <a:gd name="connsiteY2032" fmla="*/ 202406 h 514350"/>
                <a:gd name="connsiteX2033" fmla="*/ 2292191 w 6400800"/>
                <a:gd name="connsiteY2033" fmla="*/ 231934 h 514350"/>
                <a:gd name="connsiteX2034" fmla="*/ 2289334 w 6400800"/>
                <a:gd name="connsiteY2034" fmla="*/ 250031 h 514350"/>
                <a:gd name="connsiteX2035" fmla="*/ 2285524 w 6400800"/>
                <a:gd name="connsiteY2035" fmla="*/ 259556 h 514350"/>
                <a:gd name="connsiteX2036" fmla="*/ 2275999 w 6400800"/>
                <a:gd name="connsiteY2036" fmla="*/ 287179 h 514350"/>
                <a:gd name="connsiteX2037" fmla="*/ 2275999 w 6400800"/>
                <a:gd name="connsiteY2037" fmla="*/ 288131 h 514350"/>
                <a:gd name="connsiteX2038" fmla="*/ 2275999 w 6400800"/>
                <a:gd name="connsiteY2038" fmla="*/ 282416 h 514350"/>
                <a:gd name="connsiteX2039" fmla="*/ 2276951 w 6400800"/>
                <a:gd name="connsiteY2039" fmla="*/ 265271 h 514350"/>
                <a:gd name="connsiteX2040" fmla="*/ 2272189 w 6400800"/>
                <a:gd name="connsiteY2040" fmla="*/ 281464 h 514350"/>
                <a:gd name="connsiteX2041" fmla="*/ 2269331 w 6400800"/>
                <a:gd name="connsiteY2041" fmla="*/ 290989 h 514350"/>
                <a:gd name="connsiteX2042" fmla="*/ 2269331 w 6400800"/>
                <a:gd name="connsiteY2042" fmla="*/ 290989 h 514350"/>
                <a:gd name="connsiteX2043" fmla="*/ 2269331 w 6400800"/>
                <a:gd name="connsiteY2043" fmla="*/ 261461 h 514350"/>
                <a:gd name="connsiteX2044" fmla="*/ 2270284 w 6400800"/>
                <a:gd name="connsiteY2044" fmla="*/ 238601 h 514350"/>
                <a:gd name="connsiteX2045" fmla="*/ 2272189 w 6400800"/>
                <a:gd name="connsiteY2045" fmla="*/ 225266 h 514350"/>
                <a:gd name="connsiteX2046" fmla="*/ 2275999 w 6400800"/>
                <a:gd name="connsiteY2046" fmla="*/ 210979 h 514350"/>
                <a:gd name="connsiteX2047" fmla="*/ 2266474 w 6400800"/>
                <a:gd name="connsiteY2047" fmla="*/ 232886 h 514350"/>
                <a:gd name="connsiteX2048" fmla="*/ 2267426 w 6400800"/>
                <a:gd name="connsiteY2048" fmla="*/ 228124 h 514350"/>
                <a:gd name="connsiteX2049" fmla="*/ 2263616 w 6400800"/>
                <a:gd name="connsiteY2049" fmla="*/ 235744 h 514350"/>
                <a:gd name="connsiteX2050" fmla="*/ 2265521 w 6400800"/>
                <a:gd name="connsiteY2050" fmla="*/ 220504 h 514350"/>
                <a:gd name="connsiteX2051" fmla="*/ 2256949 w 6400800"/>
                <a:gd name="connsiteY2051" fmla="*/ 247174 h 514350"/>
                <a:gd name="connsiteX2052" fmla="*/ 2252186 w 6400800"/>
                <a:gd name="connsiteY2052" fmla="*/ 258604 h 514350"/>
                <a:gd name="connsiteX2053" fmla="*/ 2250281 w 6400800"/>
                <a:gd name="connsiteY2053" fmla="*/ 262414 h 514350"/>
                <a:gd name="connsiteX2054" fmla="*/ 2255044 w 6400800"/>
                <a:gd name="connsiteY2054" fmla="*/ 243364 h 514350"/>
                <a:gd name="connsiteX2055" fmla="*/ 2267426 w 6400800"/>
                <a:gd name="connsiteY2055" fmla="*/ 178594 h 514350"/>
                <a:gd name="connsiteX2056" fmla="*/ 2270284 w 6400800"/>
                <a:gd name="connsiteY2056" fmla="*/ 153829 h 514350"/>
                <a:gd name="connsiteX2057" fmla="*/ 2262664 w 6400800"/>
                <a:gd name="connsiteY2057" fmla="*/ 177641 h 514350"/>
                <a:gd name="connsiteX2058" fmla="*/ 2254091 w 6400800"/>
                <a:gd name="connsiteY2058" fmla="*/ 205264 h 514350"/>
                <a:gd name="connsiteX2059" fmla="*/ 2246471 w 6400800"/>
                <a:gd name="connsiteY2059" fmla="*/ 230981 h 514350"/>
                <a:gd name="connsiteX2060" fmla="*/ 2241709 w 6400800"/>
                <a:gd name="connsiteY2060" fmla="*/ 244316 h 514350"/>
                <a:gd name="connsiteX2061" fmla="*/ 2239804 w 6400800"/>
                <a:gd name="connsiteY2061" fmla="*/ 233839 h 514350"/>
                <a:gd name="connsiteX2062" fmla="*/ 2233136 w 6400800"/>
                <a:gd name="connsiteY2062" fmla="*/ 205264 h 514350"/>
                <a:gd name="connsiteX2063" fmla="*/ 2237899 w 6400800"/>
                <a:gd name="connsiteY2063" fmla="*/ 255746 h 514350"/>
                <a:gd name="connsiteX2064" fmla="*/ 2234089 w 6400800"/>
                <a:gd name="connsiteY2064" fmla="*/ 269081 h 514350"/>
                <a:gd name="connsiteX2065" fmla="*/ 2233136 w 6400800"/>
                <a:gd name="connsiteY2065" fmla="*/ 270034 h 514350"/>
                <a:gd name="connsiteX2066" fmla="*/ 2233136 w 6400800"/>
                <a:gd name="connsiteY2066" fmla="*/ 263366 h 514350"/>
                <a:gd name="connsiteX2067" fmla="*/ 2231231 w 6400800"/>
                <a:gd name="connsiteY2067" fmla="*/ 234791 h 514350"/>
                <a:gd name="connsiteX2068" fmla="*/ 2228374 w 6400800"/>
                <a:gd name="connsiteY2068" fmla="*/ 207169 h 514350"/>
                <a:gd name="connsiteX2069" fmla="*/ 2230279 w 6400800"/>
                <a:gd name="connsiteY2069" fmla="*/ 193834 h 514350"/>
                <a:gd name="connsiteX2070" fmla="*/ 2226469 w 6400800"/>
                <a:gd name="connsiteY2070" fmla="*/ 204311 h 514350"/>
                <a:gd name="connsiteX2071" fmla="*/ 2222659 w 6400800"/>
                <a:gd name="connsiteY2071" fmla="*/ 200501 h 514350"/>
                <a:gd name="connsiteX2072" fmla="*/ 2220754 w 6400800"/>
                <a:gd name="connsiteY2072" fmla="*/ 199549 h 514350"/>
                <a:gd name="connsiteX2073" fmla="*/ 2217896 w 6400800"/>
                <a:gd name="connsiteY2073" fmla="*/ 199549 h 514350"/>
                <a:gd name="connsiteX2074" fmla="*/ 2215039 w 6400800"/>
                <a:gd name="connsiteY2074" fmla="*/ 202406 h 514350"/>
                <a:gd name="connsiteX2075" fmla="*/ 2213134 w 6400800"/>
                <a:gd name="connsiteY2075" fmla="*/ 214789 h 514350"/>
                <a:gd name="connsiteX2076" fmla="*/ 2217896 w 6400800"/>
                <a:gd name="connsiteY2076" fmla="*/ 203359 h 514350"/>
                <a:gd name="connsiteX2077" fmla="*/ 2219801 w 6400800"/>
                <a:gd name="connsiteY2077" fmla="*/ 201454 h 514350"/>
                <a:gd name="connsiteX2078" fmla="*/ 2220754 w 6400800"/>
                <a:gd name="connsiteY2078" fmla="*/ 202406 h 514350"/>
                <a:gd name="connsiteX2079" fmla="*/ 2223611 w 6400800"/>
                <a:gd name="connsiteY2079" fmla="*/ 207169 h 514350"/>
                <a:gd name="connsiteX2080" fmla="*/ 2223611 w 6400800"/>
                <a:gd name="connsiteY2080" fmla="*/ 215741 h 514350"/>
                <a:gd name="connsiteX2081" fmla="*/ 2223611 w 6400800"/>
                <a:gd name="connsiteY2081" fmla="*/ 215741 h 514350"/>
                <a:gd name="connsiteX2082" fmla="*/ 2215991 w 6400800"/>
                <a:gd name="connsiteY2082" fmla="*/ 241459 h 514350"/>
                <a:gd name="connsiteX2083" fmla="*/ 2206466 w 6400800"/>
                <a:gd name="connsiteY2083" fmla="*/ 274796 h 514350"/>
                <a:gd name="connsiteX2084" fmla="*/ 2196941 w 6400800"/>
                <a:gd name="connsiteY2084" fmla="*/ 313849 h 514350"/>
                <a:gd name="connsiteX2085" fmla="*/ 2195989 w 6400800"/>
                <a:gd name="connsiteY2085" fmla="*/ 305276 h 514350"/>
                <a:gd name="connsiteX2086" fmla="*/ 2195036 w 6400800"/>
                <a:gd name="connsiteY2086" fmla="*/ 317659 h 514350"/>
                <a:gd name="connsiteX2087" fmla="*/ 2193131 w 6400800"/>
                <a:gd name="connsiteY2087" fmla="*/ 314801 h 514350"/>
                <a:gd name="connsiteX2088" fmla="*/ 2195036 w 6400800"/>
                <a:gd name="connsiteY2088" fmla="*/ 318611 h 514350"/>
                <a:gd name="connsiteX2089" fmla="*/ 2195036 w 6400800"/>
                <a:gd name="connsiteY2089" fmla="*/ 323374 h 514350"/>
                <a:gd name="connsiteX2090" fmla="*/ 2192179 w 6400800"/>
                <a:gd name="connsiteY2090" fmla="*/ 334804 h 514350"/>
                <a:gd name="connsiteX2091" fmla="*/ 2190274 w 6400800"/>
                <a:gd name="connsiteY2091" fmla="*/ 330994 h 514350"/>
                <a:gd name="connsiteX2092" fmla="*/ 2191226 w 6400800"/>
                <a:gd name="connsiteY2092" fmla="*/ 330041 h 514350"/>
                <a:gd name="connsiteX2093" fmla="*/ 2190274 w 6400800"/>
                <a:gd name="connsiteY2093" fmla="*/ 330994 h 514350"/>
                <a:gd name="connsiteX2094" fmla="*/ 2188369 w 6400800"/>
                <a:gd name="connsiteY2094" fmla="*/ 326231 h 514350"/>
                <a:gd name="connsiteX2095" fmla="*/ 2189321 w 6400800"/>
                <a:gd name="connsiteY2095" fmla="*/ 331946 h 514350"/>
                <a:gd name="connsiteX2096" fmla="*/ 2188369 w 6400800"/>
                <a:gd name="connsiteY2096" fmla="*/ 332899 h 514350"/>
                <a:gd name="connsiteX2097" fmla="*/ 2185511 w 6400800"/>
                <a:gd name="connsiteY2097" fmla="*/ 315754 h 514350"/>
                <a:gd name="connsiteX2098" fmla="*/ 2184559 w 6400800"/>
                <a:gd name="connsiteY2098" fmla="*/ 336709 h 514350"/>
                <a:gd name="connsiteX2099" fmla="*/ 2184559 w 6400800"/>
                <a:gd name="connsiteY2099" fmla="*/ 337661 h 514350"/>
                <a:gd name="connsiteX2100" fmla="*/ 2179796 w 6400800"/>
                <a:gd name="connsiteY2100" fmla="*/ 343376 h 514350"/>
                <a:gd name="connsiteX2101" fmla="*/ 2178844 w 6400800"/>
                <a:gd name="connsiteY2101" fmla="*/ 340519 h 514350"/>
                <a:gd name="connsiteX2102" fmla="*/ 2192179 w 6400800"/>
                <a:gd name="connsiteY2102" fmla="*/ 283369 h 514350"/>
                <a:gd name="connsiteX2103" fmla="*/ 2212181 w 6400800"/>
                <a:gd name="connsiteY2103" fmla="*/ 190024 h 514350"/>
                <a:gd name="connsiteX2104" fmla="*/ 2183606 w 6400800"/>
                <a:gd name="connsiteY2104" fmla="*/ 272891 h 514350"/>
                <a:gd name="connsiteX2105" fmla="*/ 2187416 w 6400800"/>
                <a:gd name="connsiteY2105" fmla="*/ 253841 h 514350"/>
                <a:gd name="connsiteX2106" fmla="*/ 2192179 w 6400800"/>
                <a:gd name="connsiteY2106" fmla="*/ 231934 h 514350"/>
                <a:gd name="connsiteX2107" fmla="*/ 2196941 w 6400800"/>
                <a:gd name="connsiteY2107" fmla="*/ 210026 h 514350"/>
                <a:gd name="connsiteX2108" fmla="*/ 2200751 w 6400800"/>
                <a:gd name="connsiteY2108" fmla="*/ 193834 h 514350"/>
                <a:gd name="connsiteX2109" fmla="*/ 2204561 w 6400800"/>
                <a:gd name="connsiteY2109" fmla="*/ 179546 h 514350"/>
                <a:gd name="connsiteX2110" fmla="*/ 2211229 w 6400800"/>
                <a:gd name="connsiteY2110" fmla="*/ 155734 h 514350"/>
                <a:gd name="connsiteX2111" fmla="*/ 2217896 w 6400800"/>
                <a:gd name="connsiteY2111" fmla="*/ 134779 h 514350"/>
                <a:gd name="connsiteX2112" fmla="*/ 2211229 w 6400800"/>
                <a:gd name="connsiteY2112" fmla="*/ 148114 h 514350"/>
                <a:gd name="connsiteX2113" fmla="*/ 2211229 w 6400800"/>
                <a:gd name="connsiteY2113" fmla="*/ 147161 h 514350"/>
                <a:gd name="connsiteX2114" fmla="*/ 2216944 w 6400800"/>
                <a:gd name="connsiteY2114" fmla="*/ 125254 h 514350"/>
                <a:gd name="connsiteX2115" fmla="*/ 2222659 w 6400800"/>
                <a:gd name="connsiteY2115" fmla="*/ 105251 h 514350"/>
                <a:gd name="connsiteX2116" fmla="*/ 2233136 w 6400800"/>
                <a:gd name="connsiteY2116" fmla="*/ 72866 h 514350"/>
                <a:gd name="connsiteX2117" fmla="*/ 2242661 w 6400800"/>
                <a:gd name="connsiteY2117" fmla="*/ 45244 h 514350"/>
                <a:gd name="connsiteX2118" fmla="*/ 2229326 w 6400800"/>
                <a:gd name="connsiteY2118" fmla="*/ 71914 h 514350"/>
                <a:gd name="connsiteX2119" fmla="*/ 2215991 w 6400800"/>
                <a:gd name="connsiteY2119" fmla="*/ 103346 h 514350"/>
                <a:gd name="connsiteX2120" fmla="*/ 2208371 w 6400800"/>
                <a:gd name="connsiteY2120" fmla="*/ 122396 h 514350"/>
                <a:gd name="connsiteX2121" fmla="*/ 2200751 w 6400800"/>
                <a:gd name="connsiteY2121" fmla="*/ 144304 h 514350"/>
                <a:gd name="connsiteX2122" fmla="*/ 2184559 w 6400800"/>
                <a:gd name="connsiteY2122" fmla="*/ 193834 h 514350"/>
                <a:gd name="connsiteX2123" fmla="*/ 2175034 w 6400800"/>
                <a:gd name="connsiteY2123" fmla="*/ 228124 h 514350"/>
                <a:gd name="connsiteX2124" fmla="*/ 2177891 w 6400800"/>
                <a:gd name="connsiteY2124" fmla="*/ 203359 h 514350"/>
                <a:gd name="connsiteX2125" fmla="*/ 2178844 w 6400800"/>
                <a:gd name="connsiteY2125" fmla="*/ 190024 h 514350"/>
                <a:gd name="connsiteX2126" fmla="*/ 2180749 w 6400800"/>
                <a:gd name="connsiteY2126" fmla="*/ 184309 h 514350"/>
                <a:gd name="connsiteX2127" fmla="*/ 2179796 w 6400800"/>
                <a:gd name="connsiteY2127" fmla="*/ 187166 h 514350"/>
                <a:gd name="connsiteX2128" fmla="*/ 2180749 w 6400800"/>
                <a:gd name="connsiteY2128" fmla="*/ 176689 h 514350"/>
                <a:gd name="connsiteX2129" fmla="*/ 2175986 w 6400800"/>
                <a:gd name="connsiteY2129" fmla="*/ 194786 h 514350"/>
                <a:gd name="connsiteX2130" fmla="*/ 2170271 w 6400800"/>
                <a:gd name="connsiteY2130" fmla="*/ 208121 h 514350"/>
                <a:gd name="connsiteX2131" fmla="*/ 2144554 w 6400800"/>
                <a:gd name="connsiteY2131" fmla="*/ 271939 h 514350"/>
                <a:gd name="connsiteX2132" fmla="*/ 2135029 w 6400800"/>
                <a:gd name="connsiteY2132" fmla="*/ 296704 h 514350"/>
                <a:gd name="connsiteX2133" fmla="*/ 2135029 w 6400800"/>
                <a:gd name="connsiteY2133" fmla="*/ 295751 h 514350"/>
                <a:gd name="connsiteX2134" fmla="*/ 2129314 w 6400800"/>
                <a:gd name="connsiteY2134" fmla="*/ 282416 h 514350"/>
                <a:gd name="connsiteX2135" fmla="*/ 2137886 w 6400800"/>
                <a:gd name="connsiteY2135" fmla="*/ 231934 h 514350"/>
                <a:gd name="connsiteX2136" fmla="*/ 2141696 w 6400800"/>
                <a:gd name="connsiteY2136" fmla="*/ 210026 h 514350"/>
                <a:gd name="connsiteX2137" fmla="*/ 2134076 w 6400800"/>
                <a:gd name="connsiteY2137" fmla="*/ 230981 h 514350"/>
                <a:gd name="connsiteX2138" fmla="*/ 2123599 w 6400800"/>
                <a:gd name="connsiteY2138" fmla="*/ 263366 h 514350"/>
                <a:gd name="connsiteX2139" fmla="*/ 2122646 w 6400800"/>
                <a:gd name="connsiteY2139" fmla="*/ 253841 h 514350"/>
                <a:gd name="connsiteX2140" fmla="*/ 2117884 w 6400800"/>
                <a:gd name="connsiteY2140" fmla="*/ 211931 h 514350"/>
                <a:gd name="connsiteX2141" fmla="*/ 2112169 w 6400800"/>
                <a:gd name="connsiteY2141" fmla="*/ 176689 h 514350"/>
                <a:gd name="connsiteX2142" fmla="*/ 2107406 w 6400800"/>
                <a:gd name="connsiteY2142" fmla="*/ 150019 h 514350"/>
                <a:gd name="connsiteX2143" fmla="*/ 2102644 w 6400800"/>
                <a:gd name="connsiteY2143" fmla="*/ 127159 h 514350"/>
                <a:gd name="connsiteX2144" fmla="*/ 2103596 w 6400800"/>
                <a:gd name="connsiteY2144" fmla="*/ 150971 h 514350"/>
                <a:gd name="connsiteX2145" fmla="*/ 2104549 w 6400800"/>
                <a:gd name="connsiteY2145" fmla="*/ 168116 h 514350"/>
                <a:gd name="connsiteX2146" fmla="*/ 2104549 w 6400800"/>
                <a:gd name="connsiteY2146" fmla="*/ 183356 h 514350"/>
                <a:gd name="connsiteX2147" fmla="*/ 2105501 w 6400800"/>
                <a:gd name="connsiteY2147" fmla="*/ 207169 h 514350"/>
                <a:gd name="connsiteX2148" fmla="*/ 2106454 w 6400800"/>
                <a:gd name="connsiteY2148" fmla="*/ 225266 h 514350"/>
                <a:gd name="connsiteX2149" fmla="*/ 2104549 w 6400800"/>
                <a:gd name="connsiteY2149" fmla="*/ 221456 h 514350"/>
                <a:gd name="connsiteX2150" fmla="*/ 2104549 w 6400800"/>
                <a:gd name="connsiteY2150" fmla="*/ 221456 h 514350"/>
                <a:gd name="connsiteX2151" fmla="*/ 2104549 w 6400800"/>
                <a:gd name="connsiteY2151" fmla="*/ 221456 h 514350"/>
                <a:gd name="connsiteX2152" fmla="*/ 2102644 w 6400800"/>
                <a:gd name="connsiteY2152" fmla="*/ 215741 h 514350"/>
                <a:gd name="connsiteX2153" fmla="*/ 2101691 w 6400800"/>
                <a:gd name="connsiteY2153" fmla="*/ 205264 h 514350"/>
                <a:gd name="connsiteX2154" fmla="*/ 2098834 w 6400800"/>
                <a:gd name="connsiteY2154" fmla="*/ 176689 h 514350"/>
                <a:gd name="connsiteX2155" fmla="*/ 2097881 w 6400800"/>
                <a:gd name="connsiteY2155" fmla="*/ 168116 h 514350"/>
                <a:gd name="connsiteX2156" fmla="*/ 2102644 w 6400800"/>
                <a:gd name="connsiteY2156" fmla="*/ 149066 h 514350"/>
                <a:gd name="connsiteX2157" fmla="*/ 2096929 w 6400800"/>
                <a:gd name="connsiteY2157" fmla="*/ 162401 h 514350"/>
                <a:gd name="connsiteX2158" fmla="*/ 2095024 w 6400800"/>
                <a:gd name="connsiteY2158" fmla="*/ 151924 h 514350"/>
                <a:gd name="connsiteX2159" fmla="*/ 2095024 w 6400800"/>
                <a:gd name="connsiteY2159" fmla="*/ 167164 h 514350"/>
                <a:gd name="connsiteX2160" fmla="*/ 2066449 w 6400800"/>
                <a:gd name="connsiteY2160" fmla="*/ 235744 h 514350"/>
                <a:gd name="connsiteX2161" fmla="*/ 2056924 w 6400800"/>
                <a:gd name="connsiteY2161" fmla="*/ 259556 h 514350"/>
                <a:gd name="connsiteX2162" fmla="*/ 2063591 w 6400800"/>
                <a:gd name="connsiteY2162" fmla="*/ 219551 h 514350"/>
                <a:gd name="connsiteX2163" fmla="*/ 2052161 w 6400800"/>
                <a:gd name="connsiteY2163" fmla="*/ 252889 h 514350"/>
                <a:gd name="connsiteX2164" fmla="*/ 2050256 w 6400800"/>
                <a:gd name="connsiteY2164" fmla="*/ 248126 h 514350"/>
                <a:gd name="connsiteX2165" fmla="*/ 2050256 w 6400800"/>
                <a:gd name="connsiteY2165" fmla="*/ 233839 h 514350"/>
                <a:gd name="connsiteX2166" fmla="*/ 2048351 w 6400800"/>
                <a:gd name="connsiteY2166" fmla="*/ 244316 h 514350"/>
                <a:gd name="connsiteX2167" fmla="*/ 2046446 w 6400800"/>
                <a:gd name="connsiteY2167" fmla="*/ 240506 h 514350"/>
                <a:gd name="connsiteX2168" fmla="*/ 2047399 w 6400800"/>
                <a:gd name="connsiteY2168" fmla="*/ 247174 h 514350"/>
                <a:gd name="connsiteX2169" fmla="*/ 2044541 w 6400800"/>
                <a:gd name="connsiteY2169" fmla="*/ 266224 h 514350"/>
                <a:gd name="connsiteX2170" fmla="*/ 2043589 w 6400800"/>
                <a:gd name="connsiteY2170" fmla="*/ 259556 h 514350"/>
                <a:gd name="connsiteX2171" fmla="*/ 2041684 w 6400800"/>
                <a:gd name="connsiteY2171" fmla="*/ 249079 h 514350"/>
                <a:gd name="connsiteX2172" fmla="*/ 2048351 w 6400800"/>
                <a:gd name="connsiteY2172" fmla="*/ 184309 h 514350"/>
                <a:gd name="connsiteX2173" fmla="*/ 2039779 w 6400800"/>
                <a:gd name="connsiteY2173" fmla="*/ 216694 h 514350"/>
                <a:gd name="connsiteX2174" fmla="*/ 2036921 w 6400800"/>
                <a:gd name="connsiteY2174" fmla="*/ 223361 h 514350"/>
                <a:gd name="connsiteX2175" fmla="*/ 2035969 w 6400800"/>
                <a:gd name="connsiteY2175" fmla="*/ 218599 h 514350"/>
                <a:gd name="connsiteX2176" fmla="*/ 2031206 w 6400800"/>
                <a:gd name="connsiteY2176" fmla="*/ 187166 h 514350"/>
                <a:gd name="connsiteX2177" fmla="*/ 2028349 w 6400800"/>
                <a:gd name="connsiteY2177" fmla="*/ 169069 h 514350"/>
                <a:gd name="connsiteX2178" fmla="*/ 2031206 w 6400800"/>
                <a:gd name="connsiteY2178" fmla="*/ 147161 h 514350"/>
                <a:gd name="connsiteX2179" fmla="*/ 2028349 w 6400800"/>
                <a:gd name="connsiteY2179" fmla="*/ 157639 h 514350"/>
                <a:gd name="connsiteX2180" fmla="*/ 2030254 w 6400800"/>
                <a:gd name="connsiteY2180" fmla="*/ 138589 h 514350"/>
                <a:gd name="connsiteX2181" fmla="*/ 2023586 w 6400800"/>
                <a:gd name="connsiteY2181" fmla="*/ 160496 h 514350"/>
                <a:gd name="connsiteX2182" fmla="*/ 2017871 w 6400800"/>
                <a:gd name="connsiteY2182" fmla="*/ 186214 h 514350"/>
                <a:gd name="connsiteX2183" fmla="*/ 2016919 w 6400800"/>
                <a:gd name="connsiteY2183" fmla="*/ 191929 h 514350"/>
                <a:gd name="connsiteX2184" fmla="*/ 2016919 w 6400800"/>
                <a:gd name="connsiteY2184" fmla="*/ 190976 h 514350"/>
                <a:gd name="connsiteX2185" fmla="*/ 2019776 w 6400800"/>
                <a:gd name="connsiteY2185" fmla="*/ 158591 h 514350"/>
                <a:gd name="connsiteX2186" fmla="*/ 2015014 w 6400800"/>
                <a:gd name="connsiteY2186" fmla="*/ 178594 h 514350"/>
                <a:gd name="connsiteX2187" fmla="*/ 2014061 w 6400800"/>
                <a:gd name="connsiteY2187" fmla="*/ 174784 h 514350"/>
                <a:gd name="connsiteX2188" fmla="*/ 2014061 w 6400800"/>
                <a:gd name="connsiteY2188" fmla="*/ 177641 h 514350"/>
                <a:gd name="connsiteX2189" fmla="*/ 2011204 w 6400800"/>
                <a:gd name="connsiteY2189" fmla="*/ 163354 h 514350"/>
                <a:gd name="connsiteX2190" fmla="*/ 2003584 w 6400800"/>
                <a:gd name="connsiteY2190" fmla="*/ 125254 h 514350"/>
                <a:gd name="connsiteX2191" fmla="*/ 1996916 w 6400800"/>
                <a:gd name="connsiteY2191" fmla="*/ 91916 h 514350"/>
                <a:gd name="connsiteX2192" fmla="*/ 1999774 w 6400800"/>
                <a:gd name="connsiteY2192" fmla="*/ 125254 h 514350"/>
                <a:gd name="connsiteX2193" fmla="*/ 2003584 w 6400800"/>
                <a:gd name="connsiteY2193" fmla="*/ 164306 h 514350"/>
                <a:gd name="connsiteX2194" fmla="*/ 2008346 w 6400800"/>
                <a:gd name="connsiteY2194" fmla="*/ 203359 h 514350"/>
                <a:gd name="connsiteX2195" fmla="*/ 1999774 w 6400800"/>
                <a:gd name="connsiteY2195" fmla="*/ 240506 h 514350"/>
                <a:gd name="connsiteX2196" fmla="*/ 1984534 w 6400800"/>
                <a:gd name="connsiteY2196" fmla="*/ 314801 h 514350"/>
                <a:gd name="connsiteX2197" fmla="*/ 1984534 w 6400800"/>
                <a:gd name="connsiteY2197" fmla="*/ 283369 h 514350"/>
                <a:gd name="connsiteX2198" fmla="*/ 1984534 w 6400800"/>
                <a:gd name="connsiteY2198" fmla="*/ 267176 h 514350"/>
                <a:gd name="connsiteX2199" fmla="*/ 1986439 w 6400800"/>
                <a:gd name="connsiteY2199" fmla="*/ 263366 h 514350"/>
                <a:gd name="connsiteX2200" fmla="*/ 1984534 w 6400800"/>
                <a:gd name="connsiteY2200" fmla="*/ 265271 h 514350"/>
                <a:gd name="connsiteX2201" fmla="*/ 1985486 w 6400800"/>
                <a:gd name="connsiteY2201" fmla="*/ 243364 h 514350"/>
                <a:gd name="connsiteX2202" fmla="*/ 1987391 w 6400800"/>
                <a:gd name="connsiteY2202" fmla="*/ 212884 h 514350"/>
                <a:gd name="connsiteX2203" fmla="*/ 1989296 w 6400800"/>
                <a:gd name="connsiteY2203" fmla="*/ 186214 h 514350"/>
                <a:gd name="connsiteX2204" fmla="*/ 1983581 w 6400800"/>
                <a:gd name="connsiteY2204" fmla="*/ 211931 h 514350"/>
                <a:gd name="connsiteX2205" fmla="*/ 1978819 w 6400800"/>
                <a:gd name="connsiteY2205" fmla="*/ 242411 h 514350"/>
                <a:gd name="connsiteX2206" fmla="*/ 1974056 w 6400800"/>
                <a:gd name="connsiteY2206" fmla="*/ 281464 h 514350"/>
                <a:gd name="connsiteX2207" fmla="*/ 1973104 w 6400800"/>
                <a:gd name="connsiteY2207" fmla="*/ 282416 h 514350"/>
                <a:gd name="connsiteX2208" fmla="*/ 1968341 w 6400800"/>
                <a:gd name="connsiteY2208" fmla="*/ 289084 h 514350"/>
                <a:gd name="connsiteX2209" fmla="*/ 1968341 w 6400800"/>
                <a:gd name="connsiteY2209" fmla="*/ 283369 h 514350"/>
                <a:gd name="connsiteX2210" fmla="*/ 1973104 w 6400800"/>
                <a:gd name="connsiteY2210" fmla="*/ 274796 h 514350"/>
                <a:gd name="connsiteX2211" fmla="*/ 1968341 w 6400800"/>
                <a:gd name="connsiteY2211" fmla="*/ 280511 h 514350"/>
                <a:gd name="connsiteX2212" fmla="*/ 1973104 w 6400800"/>
                <a:gd name="connsiteY2212" fmla="*/ 224314 h 514350"/>
                <a:gd name="connsiteX2213" fmla="*/ 1976914 w 6400800"/>
                <a:gd name="connsiteY2213" fmla="*/ 187166 h 514350"/>
                <a:gd name="connsiteX2214" fmla="*/ 1967389 w 6400800"/>
                <a:gd name="connsiteY2214" fmla="*/ 218599 h 514350"/>
                <a:gd name="connsiteX2215" fmla="*/ 1967389 w 6400800"/>
                <a:gd name="connsiteY2215" fmla="*/ 216694 h 514350"/>
                <a:gd name="connsiteX2216" fmla="*/ 1966436 w 6400800"/>
                <a:gd name="connsiteY2216" fmla="*/ 220504 h 514350"/>
                <a:gd name="connsiteX2217" fmla="*/ 1957864 w 6400800"/>
                <a:gd name="connsiteY2217" fmla="*/ 250031 h 514350"/>
                <a:gd name="connsiteX2218" fmla="*/ 1952149 w 6400800"/>
                <a:gd name="connsiteY2218" fmla="*/ 271939 h 514350"/>
                <a:gd name="connsiteX2219" fmla="*/ 1941671 w 6400800"/>
                <a:gd name="connsiteY2219" fmla="*/ 221456 h 514350"/>
                <a:gd name="connsiteX2220" fmla="*/ 1942624 w 6400800"/>
                <a:gd name="connsiteY2220" fmla="*/ 213836 h 514350"/>
                <a:gd name="connsiteX2221" fmla="*/ 1952149 w 6400800"/>
                <a:gd name="connsiteY2221" fmla="*/ 186214 h 514350"/>
                <a:gd name="connsiteX2222" fmla="*/ 1962626 w 6400800"/>
                <a:gd name="connsiteY2222" fmla="*/ 157639 h 514350"/>
                <a:gd name="connsiteX2223" fmla="*/ 1948339 w 6400800"/>
                <a:gd name="connsiteY2223" fmla="*/ 185261 h 514350"/>
                <a:gd name="connsiteX2224" fmla="*/ 1945481 w 6400800"/>
                <a:gd name="connsiteY2224" fmla="*/ 190976 h 514350"/>
                <a:gd name="connsiteX2225" fmla="*/ 1945481 w 6400800"/>
                <a:gd name="connsiteY2225" fmla="*/ 189071 h 514350"/>
                <a:gd name="connsiteX2226" fmla="*/ 1944529 w 6400800"/>
                <a:gd name="connsiteY2226" fmla="*/ 192881 h 514350"/>
                <a:gd name="connsiteX2227" fmla="*/ 1938814 w 6400800"/>
                <a:gd name="connsiteY2227" fmla="*/ 205264 h 514350"/>
                <a:gd name="connsiteX2228" fmla="*/ 1935004 w 6400800"/>
                <a:gd name="connsiteY2228" fmla="*/ 148114 h 514350"/>
                <a:gd name="connsiteX2229" fmla="*/ 1928336 w 6400800"/>
                <a:gd name="connsiteY2229" fmla="*/ 224314 h 514350"/>
                <a:gd name="connsiteX2230" fmla="*/ 1928336 w 6400800"/>
                <a:gd name="connsiteY2230" fmla="*/ 229076 h 514350"/>
                <a:gd name="connsiteX2231" fmla="*/ 1924526 w 6400800"/>
                <a:gd name="connsiteY2231" fmla="*/ 236696 h 514350"/>
                <a:gd name="connsiteX2232" fmla="*/ 1915001 w 6400800"/>
                <a:gd name="connsiteY2232" fmla="*/ 258604 h 514350"/>
                <a:gd name="connsiteX2233" fmla="*/ 1911191 w 6400800"/>
                <a:gd name="connsiteY2233" fmla="*/ 268129 h 514350"/>
                <a:gd name="connsiteX2234" fmla="*/ 1907381 w 6400800"/>
                <a:gd name="connsiteY2234" fmla="*/ 259556 h 514350"/>
                <a:gd name="connsiteX2235" fmla="*/ 1907381 w 6400800"/>
                <a:gd name="connsiteY2235" fmla="*/ 258604 h 514350"/>
                <a:gd name="connsiteX2236" fmla="*/ 1907381 w 6400800"/>
                <a:gd name="connsiteY2236" fmla="*/ 258604 h 514350"/>
                <a:gd name="connsiteX2237" fmla="*/ 1900714 w 6400800"/>
                <a:gd name="connsiteY2237" fmla="*/ 253841 h 514350"/>
                <a:gd name="connsiteX2238" fmla="*/ 1897856 w 6400800"/>
                <a:gd name="connsiteY2238" fmla="*/ 252889 h 514350"/>
                <a:gd name="connsiteX2239" fmla="*/ 1896904 w 6400800"/>
                <a:gd name="connsiteY2239" fmla="*/ 252889 h 514350"/>
                <a:gd name="connsiteX2240" fmla="*/ 1896904 w 6400800"/>
                <a:gd name="connsiteY2240" fmla="*/ 250984 h 514350"/>
                <a:gd name="connsiteX2241" fmla="*/ 1897856 w 6400800"/>
                <a:gd name="connsiteY2241" fmla="*/ 246221 h 514350"/>
                <a:gd name="connsiteX2242" fmla="*/ 1902619 w 6400800"/>
                <a:gd name="connsiteY2242" fmla="*/ 230029 h 514350"/>
                <a:gd name="connsiteX2243" fmla="*/ 1903571 w 6400800"/>
                <a:gd name="connsiteY2243" fmla="*/ 226219 h 514350"/>
                <a:gd name="connsiteX2244" fmla="*/ 1902619 w 6400800"/>
                <a:gd name="connsiteY2244" fmla="*/ 227171 h 514350"/>
                <a:gd name="connsiteX2245" fmla="*/ 1906429 w 6400800"/>
                <a:gd name="connsiteY2245" fmla="*/ 214789 h 514350"/>
                <a:gd name="connsiteX2246" fmla="*/ 1915001 w 6400800"/>
                <a:gd name="connsiteY2246" fmla="*/ 190976 h 514350"/>
                <a:gd name="connsiteX2247" fmla="*/ 1922621 w 6400800"/>
                <a:gd name="connsiteY2247" fmla="*/ 170021 h 514350"/>
                <a:gd name="connsiteX2248" fmla="*/ 1911191 w 6400800"/>
                <a:gd name="connsiteY2248" fmla="*/ 189071 h 514350"/>
                <a:gd name="connsiteX2249" fmla="*/ 1899761 w 6400800"/>
                <a:gd name="connsiteY2249" fmla="*/ 211931 h 514350"/>
                <a:gd name="connsiteX2250" fmla="*/ 1893094 w 6400800"/>
                <a:gd name="connsiteY2250" fmla="*/ 226219 h 514350"/>
                <a:gd name="connsiteX2251" fmla="*/ 1889284 w 6400800"/>
                <a:gd name="connsiteY2251" fmla="*/ 235744 h 514350"/>
                <a:gd name="connsiteX2252" fmla="*/ 1888331 w 6400800"/>
                <a:gd name="connsiteY2252" fmla="*/ 232886 h 514350"/>
                <a:gd name="connsiteX2253" fmla="*/ 1889284 w 6400800"/>
                <a:gd name="connsiteY2253" fmla="*/ 216694 h 514350"/>
                <a:gd name="connsiteX2254" fmla="*/ 1891189 w 6400800"/>
                <a:gd name="connsiteY2254" fmla="*/ 200501 h 514350"/>
                <a:gd name="connsiteX2255" fmla="*/ 1894046 w 6400800"/>
                <a:gd name="connsiteY2255" fmla="*/ 187166 h 514350"/>
                <a:gd name="connsiteX2256" fmla="*/ 1899761 w 6400800"/>
                <a:gd name="connsiteY2256" fmla="*/ 169069 h 514350"/>
                <a:gd name="connsiteX2257" fmla="*/ 1902619 w 6400800"/>
                <a:gd name="connsiteY2257" fmla="*/ 162401 h 514350"/>
                <a:gd name="connsiteX2258" fmla="*/ 1898809 w 6400800"/>
                <a:gd name="connsiteY2258" fmla="*/ 168116 h 514350"/>
                <a:gd name="connsiteX2259" fmla="*/ 1890236 w 6400800"/>
                <a:gd name="connsiteY2259" fmla="*/ 186214 h 514350"/>
                <a:gd name="connsiteX2260" fmla="*/ 1885474 w 6400800"/>
                <a:gd name="connsiteY2260" fmla="*/ 199549 h 514350"/>
                <a:gd name="connsiteX2261" fmla="*/ 1882616 w 6400800"/>
                <a:gd name="connsiteY2261" fmla="*/ 213836 h 514350"/>
                <a:gd name="connsiteX2262" fmla="*/ 1882616 w 6400800"/>
                <a:gd name="connsiteY2262" fmla="*/ 210026 h 514350"/>
                <a:gd name="connsiteX2263" fmla="*/ 1878806 w 6400800"/>
                <a:gd name="connsiteY2263" fmla="*/ 228124 h 514350"/>
                <a:gd name="connsiteX2264" fmla="*/ 1874996 w 6400800"/>
                <a:gd name="connsiteY2264" fmla="*/ 243364 h 514350"/>
                <a:gd name="connsiteX2265" fmla="*/ 1874996 w 6400800"/>
                <a:gd name="connsiteY2265" fmla="*/ 237649 h 514350"/>
                <a:gd name="connsiteX2266" fmla="*/ 1872139 w 6400800"/>
                <a:gd name="connsiteY2266" fmla="*/ 255746 h 514350"/>
                <a:gd name="connsiteX2267" fmla="*/ 1868329 w 6400800"/>
                <a:gd name="connsiteY2267" fmla="*/ 270986 h 514350"/>
                <a:gd name="connsiteX2268" fmla="*/ 1869281 w 6400800"/>
                <a:gd name="connsiteY2268" fmla="*/ 259556 h 514350"/>
                <a:gd name="connsiteX2269" fmla="*/ 1874996 w 6400800"/>
                <a:gd name="connsiteY2269" fmla="*/ 213836 h 514350"/>
                <a:gd name="connsiteX2270" fmla="*/ 1877854 w 6400800"/>
                <a:gd name="connsiteY2270" fmla="*/ 193834 h 514350"/>
                <a:gd name="connsiteX2271" fmla="*/ 1881664 w 6400800"/>
                <a:gd name="connsiteY2271" fmla="*/ 175736 h 514350"/>
                <a:gd name="connsiteX2272" fmla="*/ 1888331 w 6400800"/>
                <a:gd name="connsiteY2272" fmla="*/ 146209 h 514350"/>
                <a:gd name="connsiteX2273" fmla="*/ 1894999 w 6400800"/>
                <a:gd name="connsiteY2273" fmla="*/ 120491 h 514350"/>
                <a:gd name="connsiteX2274" fmla="*/ 1885474 w 6400800"/>
                <a:gd name="connsiteY2274" fmla="*/ 144304 h 514350"/>
                <a:gd name="connsiteX2275" fmla="*/ 1875949 w 6400800"/>
                <a:gd name="connsiteY2275" fmla="*/ 172879 h 514350"/>
                <a:gd name="connsiteX2276" fmla="*/ 1870234 w 6400800"/>
                <a:gd name="connsiteY2276" fmla="*/ 190976 h 514350"/>
                <a:gd name="connsiteX2277" fmla="*/ 1865471 w 6400800"/>
                <a:gd name="connsiteY2277" fmla="*/ 210979 h 514350"/>
                <a:gd name="connsiteX2278" fmla="*/ 1858804 w 6400800"/>
                <a:gd name="connsiteY2278" fmla="*/ 238601 h 514350"/>
                <a:gd name="connsiteX2279" fmla="*/ 1856899 w 6400800"/>
                <a:gd name="connsiteY2279" fmla="*/ 194786 h 514350"/>
                <a:gd name="connsiteX2280" fmla="*/ 1854994 w 6400800"/>
                <a:gd name="connsiteY2280" fmla="*/ 172879 h 514350"/>
                <a:gd name="connsiteX2281" fmla="*/ 1853089 w 6400800"/>
                <a:gd name="connsiteY2281" fmla="*/ 194786 h 514350"/>
                <a:gd name="connsiteX2282" fmla="*/ 1848326 w 6400800"/>
                <a:gd name="connsiteY2282" fmla="*/ 250984 h 514350"/>
                <a:gd name="connsiteX2283" fmla="*/ 1845469 w 6400800"/>
                <a:gd name="connsiteY2283" fmla="*/ 282416 h 514350"/>
                <a:gd name="connsiteX2284" fmla="*/ 1839754 w 6400800"/>
                <a:gd name="connsiteY2284" fmla="*/ 273844 h 514350"/>
                <a:gd name="connsiteX2285" fmla="*/ 1838801 w 6400800"/>
                <a:gd name="connsiteY2285" fmla="*/ 269081 h 514350"/>
                <a:gd name="connsiteX2286" fmla="*/ 1838801 w 6400800"/>
                <a:gd name="connsiteY2286" fmla="*/ 272891 h 514350"/>
                <a:gd name="connsiteX2287" fmla="*/ 1827371 w 6400800"/>
                <a:gd name="connsiteY2287" fmla="*/ 256699 h 514350"/>
                <a:gd name="connsiteX2288" fmla="*/ 1828324 w 6400800"/>
                <a:gd name="connsiteY2288" fmla="*/ 190976 h 514350"/>
                <a:gd name="connsiteX2289" fmla="*/ 1822609 w 6400800"/>
                <a:gd name="connsiteY2289" fmla="*/ 222409 h 514350"/>
                <a:gd name="connsiteX2290" fmla="*/ 1822609 w 6400800"/>
                <a:gd name="connsiteY2290" fmla="*/ 214789 h 514350"/>
                <a:gd name="connsiteX2291" fmla="*/ 1822609 w 6400800"/>
                <a:gd name="connsiteY2291" fmla="*/ 161449 h 514350"/>
                <a:gd name="connsiteX2292" fmla="*/ 1823561 w 6400800"/>
                <a:gd name="connsiteY2292" fmla="*/ 113824 h 514350"/>
                <a:gd name="connsiteX2293" fmla="*/ 1823561 w 6400800"/>
                <a:gd name="connsiteY2293" fmla="*/ 15716 h 514350"/>
                <a:gd name="connsiteX2294" fmla="*/ 1812131 w 6400800"/>
                <a:gd name="connsiteY2294" fmla="*/ 112871 h 514350"/>
                <a:gd name="connsiteX2295" fmla="*/ 1807369 w 6400800"/>
                <a:gd name="connsiteY2295" fmla="*/ 160496 h 514350"/>
                <a:gd name="connsiteX2296" fmla="*/ 1805464 w 6400800"/>
                <a:gd name="connsiteY2296" fmla="*/ 209074 h 514350"/>
                <a:gd name="connsiteX2297" fmla="*/ 1801654 w 6400800"/>
                <a:gd name="connsiteY2297" fmla="*/ 211931 h 514350"/>
                <a:gd name="connsiteX2298" fmla="*/ 1801654 w 6400800"/>
                <a:gd name="connsiteY2298" fmla="*/ 211931 h 514350"/>
                <a:gd name="connsiteX2299" fmla="*/ 1801654 w 6400800"/>
                <a:gd name="connsiteY2299" fmla="*/ 212884 h 514350"/>
                <a:gd name="connsiteX2300" fmla="*/ 1790224 w 6400800"/>
                <a:gd name="connsiteY2300" fmla="*/ 237649 h 514350"/>
                <a:gd name="connsiteX2301" fmla="*/ 1790224 w 6400800"/>
                <a:gd name="connsiteY2301" fmla="*/ 207169 h 514350"/>
                <a:gd name="connsiteX2302" fmla="*/ 1786414 w 6400800"/>
                <a:gd name="connsiteY2302" fmla="*/ 239554 h 514350"/>
                <a:gd name="connsiteX2303" fmla="*/ 1784509 w 6400800"/>
                <a:gd name="connsiteY2303" fmla="*/ 250984 h 514350"/>
                <a:gd name="connsiteX2304" fmla="*/ 1783556 w 6400800"/>
                <a:gd name="connsiteY2304" fmla="*/ 252889 h 514350"/>
                <a:gd name="connsiteX2305" fmla="*/ 1776889 w 6400800"/>
                <a:gd name="connsiteY2305" fmla="*/ 226219 h 514350"/>
                <a:gd name="connsiteX2306" fmla="*/ 1777841 w 6400800"/>
                <a:gd name="connsiteY2306" fmla="*/ 253841 h 514350"/>
                <a:gd name="connsiteX2307" fmla="*/ 1768316 w 6400800"/>
                <a:gd name="connsiteY2307" fmla="*/ 230029 h 514350"/>
                <a:gd name="connsiteX2308" fmla="*/ 1759744 w 6400800"/>
                <a:gd name="connsiteY2308" fmla="*/ 209074 h 514350"/>
                <a:gd name="connsiteX2309" fmla="*/ 1759744 w 6400800"/>
                <a:gd name="connsiteY2309" fmla="*/ 208121 h 514350"/>
                <a:gd name="connsiteX2310" fmla="*/ 1761649 w 6400800"/>
                <a:gd name="connsiteY2310" fmla="*/ 198596 h 514350"/>
                <a:gd name="connsiteX2311" fmla="*/ 1759744 w 6400800"/>
                <a:gd name="connsiteY2311" fmla="*/ 203359 h 514350"/>
                <a:gd name="connsiteX2312" fmla="*/ 1759744 w 6400800"/>
                <a:gd name="connsiteY2312" fmla="*/ 195739 h 514350"/>
                <a:gd name="connsiteX2313" fmla="*/ 1761649 w 6400800"/>
                <a:gd name="connsiteY2313" fmla="*/ 171926 h 514350"/>
                <a:gd name="connsiteX2314" fmla="*/ 1762601 w 6400800"/>
                <a:gd name="connsiteY2314" fmla="*/ 151924 h 514350"/>
                <a:gd name="connsiteX2315" fmla="*/ 1756886 w 6400800"/>
                <a:gd name="connsiteY2315" fmla="*/ 171926 h 514350"/>
                <a:gd name="connsiteX2316" fmla="*/ 1749266 w 6400800"/>
                <a:gd name="connsiteY2316" fmla="*/ 205264 h 514350"/>
                <a:gd name="connsiteX2317" fmla="*/ 1745456 w 6400800"/>
                <a:gd name="connsiteY2317" fmla="*/ 197644 h 514350"/>
                <a:gd name="connsiteX2318" fmla="*/ 1749266 w 6400800"/>
                <a:gd name="connsiteY2318" fmla="*/ 208121 h 514350"/>
                <a:gd name="connsiteX2319" fmla="*/ 1746409 w 6400800"/>
                <a:gd name="connsiteY2319" fmla="*/ 225266 h 514350"/>
                <a:gd name="connsiteX2320" fmla="*/ 1746409 w 6400800"/>
                <a:gd name="connsiteY2320" fmla="*/ 228124 h 514350"/>
                <a:gd name="connsiteX2321" fmla="*/ 1737836 w 6400800"/>
                <a:gd name="connsiteY2321" fmla="*/ 171926 h 514350"/>
                <a:gd name="connsiteX2322" fmla="*/ 1738789 w 6400800"/>
                <a:gd name="connsiteY2322" fmla="*/ 252889 h 514350"/>
                <a:gd name="connsiteX2323" fmla="*/ 1736884 w 6400800"/>
                <a:gd name="connsiteY2323" fmla="*/ 256699 h 514350"/>
                <a:gd name="connsiteX2324" fmla="*/ 1735931 w 6400800"/>
                <a:gd name="connsiteY2324" fmla="*/ 252889 h 514350"/>
                <a:gd name="connsiteX2325" fmla="*/ 1735931 w 6400800"/>
                <a:gd name="connsiteY2325" fmla="*/ 257651 h 514350"/>
                <a:gd name="connsiteX2326" fmla="*/ 1733074 w 6400800"/>
                <a:gd name="connsiteY2326" fmla="*/ 264319 h 514350"/>
                <a:gd name="connsiteX2327" fmla="*/ 1727359 w 6400800"/>
                <a:gd name="connsiteY2327" fmla="*/ 283369 h 514350"/>
                <a:gd name="connsiteX2328" fmla="*/ 1722596 w 6400800"/>
                <a:gd name="connsiteY2328" fmla="*/ 299561 h 514350"/>
                <a:gd name="connsiteX2329" fmla="*/ 1718786 w 6400800"/>
                <a:gd name="connsiteY2329" fmla="*/ 267176 h 514350"/>
                <a:gd name="connsiteX2330" fmla="*/ 1716881 w 6400800"/>
                <a:gd name="connsiteY2330" fmla="*/ 317659 h 514350"/>
                <a:gd name="connsiteX2331" fmla="*/ 1716881 w 6400800"/>
                <a:gd name="connsiteY2331" fmla="*/ 318611 h 514350"/>
                <a:gd name="connsiteX2332" fmla="*/ 1714976 w 6400800"/>
                <a:gd name="connsiteY2332" fmla="*/ 316706 h 514350"/>
                <a:gd name="connsiteX2333" fmla="*/ 1707356 w 6400800"/>
                <a:gd name="connsiteY2333" fmla="*/ 288131 h 514350"/>
                <a:gd name="connsiteX2334" fmla="*/ 1709261 w 6400800"/>
                <a:gd name="connsiteY2334" fmla="*/ 237649 h 514350"/>
                <a:gd name="connsiteX2335" fmla="*/ 1710214 w 6400800"/>
                <a:gd name="connsiteY2335" fmla="*/ 163354 h 514350"/>
                <a:gd name="connsiteX2336" fmla="*/ 1698784 w 6400800"/>
                <a:gd name="connsiteY2336" fmla="*/ 229076 h 514350"/>
                <a:gd name="connsiteX2337" fmla="*/ 1694021 w 6400800"/>
                <a:gd name="connsiteY2337" fmla="*/ 203359 h 514350"/>
                <a:gd name="connsiteX2338" fmla="*/ 1699736 w 6400800"/>
                <a:gd name="connsiteY2338" fmla="*/ 170021 h 514350"/>
                <a:gd name="connsiteX2339" fmla="*/ 1706404 w 6400800"/>
                <a:gd name="connsiteY2339" fmla="*/ 119539 h 514350"/>
                <a:gd name="connsiteX2340" fmla="*/ 1710214 w 6400800"/>
                <a:gd name="connsiteY2340" fmla="*/ 80486 h 514350"/>
                <a:gd name="connsiteX2341" fmla="*/ 1713071 w 6400800"/>
                <a:gd name="connsiteY2341" fmla="*/ 47149 h 514350"/>
                <a:gd name="connsiteX2342" fmla="*/ 1706404 w 6400800"/>
                <a:gd name="connsiteY2342" fmla="*/ 80486 h 514350"/>
                <a:gd name="connsiteX2343" fmla="*/ 1698784 w 6400800"/>
                <a:gd name="connsiteY2343" fmla="*/ 118586 h 514350"/>
                <a:gd name="connsiteX2344" fmla="*/ 1688306 w 6400800"/>
                <a:gd name="connsiteY2344" fmla="*/ 168116 h 514350"/>
                <a:gd name="connsiteX2345" fmla="*/ 1687354 w 6400800"/>
                <a:gd name="connsiteY2345" fmla="*/ 171926 h 514350"/>
                <a:gd name="connsiteX2346" fmla="*/ 1684496 w 6400800"/>
                <a:gd name="connsiteY2346" fmla="*/ 160496 h 514350"/>
                <a:gd name="connsiteX2347" fmla="*/ 1685449 w 6400800"/>
                <a:gd name="connsiteY2347" fmla="*/ 179546 h 514350"/>
                <a:gd name="connsiteX2348" fmla="*/ 1681639 w 6400800"/>
                <a:gd name="connsiteY2348" fmla="*/ 197644 h 514350"/>
                <a:gd name="connsiteX2349" fmla="*/ 1680686 w 6400800"/>
                <a:gd name="connsiteY2349" fmla="*/ 192881 h 514350"/>
                <a:gd name="connsiteX2350" fmla="*/ 1681639 w 6400800"/>
                <a:gd name="connsiteY2350" fmla="*/ 174784 h 514350"/>
                <a:gd name="connsiteX2351" fmla="*/ 1682591 w 6400800"/>
                <a:gd name="connsiteY2351" fmla="*/ 143351 h 514350"/>
                <a:gd name="connsiteX2352" fmla="*/ 1683544 w 6400800"/>
                <a:gd name="connsiteY2352" fmla="*/ 115729 h 514350"/>
                <a:gd name="connsiteX2353" fmla="*/ 1678781 w 6400800"/>
                <a:gd name="connsiteY2353" fmla="*/ 143351 h 514350"/>
                <a:gd name="connsiteX2354" fmla="*/ 1674019 w 6400800"/>
                <a:gd name="connsiteY2354" fmla="*/ 174784 h 514350"/>
                <a:gd name="connsiteX2355" fmla="*/ 1666399 w 6400800"/>
                <a:gd name="connsiteY2355" fmla="*/ 215741 h 514350"/>
                <a:gd name="connsiteX2356" fmla="*/ 1663541 w 6400800"/>
                <a:gd name="connsiteY2356" fmla="*/ 231934 h 514350"/>
                <a:gd name="connsiteX2357" fmla="*/ 1661636 w 6400800"/>
                <a:gd name="connsiteY2357" fmla="*/ 225266 h 514350"/>
                <a:gd name="connsiteX2358" fmla="*/ 1662589 w 6400800"/>
                <a:gd name="connsiteY2358" fmla="*/ 236696 h 514350"/>
                <a:gd name="connsiteX2359" fmla="*/ 1659731 w 6400800"/>
                <a:gd name="connsiteY2359" fmla="*/ 253841 h 514350"/>
                <a:gd name="connsiteX2360" fmla="*/ 1658779 w 6400800"/>
                <a:gd name="connsiteY2360" fmla="*/ 251936 h 514350"/>
                <a:gd name="connsiteX2361" fmla="*/ 1646396 w 6400800"/>
                <a:gd name="connsiteY2361" fmla="*/ 223361 h 514350"/>
                <a:gd name="connsiteX2362" fmla="*/ 1642586 w 6400800"/>
                <a:gd name="connsiteY2362" fmla="*/ 215741 h 514350"/>
                <a:gd name="connsiteX2363" fmla="*/ 1642586 w 6400800"/>
                <a:gd name="connsiteY2363" fmla="*/ 202406 h 514350"/>
                <a:gd name="connsiteX2364" fmla="*/ 1640681 w 6400800"/>
                <a:gd name="connsiteY2364" fmla="*/ 154781 h 514350"/>
                <a:gd name="connsiteX2365" fmla="*/ 1635919 w 6400800"/>
                <a:gd name="connsiteY2365" fmla="*/ 111919 h 514350"/>
                <a:gd name="connsiteX2366" fmla="*/ 1624489 w 6400800"/>
                <a:gd name="connsiteY2366" fmla="*/ 23336 h 514350"/>
                <a:gd name="connsiteX2367" fmla="*/ 1624489 w 6400800"/>
                <a:gd name="connsiteY2367" fmla="*/ 111919 h 514350"/>
                <a:gd name="connsiteX2368" fmla="*/ 1625441 w 6400800"/>
                <a:gd name="connsiteY2368" fmla="*/ 154781 h 514350"/>
                <a:gd name="connsiteX2369" fmla="*/ 1625441 w 6400800"/>
                <a:gd name="connsiteY2369" fmla="*/ 202406 h 514350"/>
                <a:gd name="connsiteX2370" fmla="*/ 1625441 w 6400800"/>
                <a:gd name="connsiteY2370" fmla="*/ 225266 h 514350"/>
                <a:gd name="connsiteX2371" fmla="*/ 1625441 w 6400800"/>
                <a:gd name="connsiteY2371" fmla="*/ 230981 h 514350"/>
                <a:gd name="connsiteX2372" fmla="*/ 1623536 w 6400800"/>
                <a:gd name="connsiteY2372" fmla="*/ 227171 h 514350"/>
                <a:gd name="connsiteX2373" fmla="*/ 1619726 w 6400800"/>
                <a:gd name="connsiteY2373" fmla="*/ 203359 h 514350"/>
                <a:gd name="connsiteX2374" fmla="*/ 1619726 w 6400800"/>
                <a:gd name="connsiteY2374" fmla="*/ 217646 h 514350"/>
                <a:gd name="connsiteX2375" fmla="*/ 1608296 w 6400800"/>
                <a:gd name="connsiteY2375" fmla="*/ 190976 h 514350"/>
                <a:gd name="connsiteX2376" fmla="*/ 1619726 w 6400800"/>
                <a:gd name="connsiteY2376" fmla="*/ 233839 h 514350"/>
                <a:gd name="connsiteX2377" fmla="*/ 1619726 w 6400800"/>
                <a:gd name="connsiteY2377" fmla="*/ 242411 h 514350"/>
                <a:gd name="connsiteX2378" fmla="*/ 1613059 w 6400800"/>
                <a:gd name="connsiteY2378" fmla="*/ 233839 h 514350"/>
                <a:gd name="connsiteX2379" fmla="*/ 1619726 w 6400800"/>
                <a:gd name="connsiteY2379" fmla="*/ 247174 h 514350"/>
                <a:gd name="connsiteX2380" fmla="*/ 1610201 w 6400800"/>
                <a:gd name="connsiteY2380" fmla="*/ 264319 h 514350"/>
                <a:gd name="connsiteX2381" fmla="*/ 1607344 w 6400800"/>
                <a:gd name="connsiteY2381" fmla="*/ 270034 h 514350"/>
                <a:gd name="connsiteX2382" fmla="*/ 1606391 w 6400800"/>
                <a:gd name="connsiteY2382" fmla="*/ 269081 h 514350"/>
                <a:gd name="connsiteX2383" fmla="*/ 1607344 w 6400800"/>
                <a:gd name="connsiteY2383" fmla="*/ 270034 h 514350"/>
                <a:gd name="connsiteX2384" fmla="*/ 1601629 w 6400800"/>
                <a:gd name="connsiteY2384" fmla="*/ 282416 h 514350"/>
                <a:gd name="connsiteX2385" fmla="*/ 1600676 w 6400800"/>
                <a:gd name="connsiteY2385" fmla="*/ 269081 h 514350"/>
                <a:gd name="connsiteX2386" fmla="*/ 1595914 w 6400800"/>
                <a:gd name="connsiteY2386" fmla="*/ 207169 h 514350"/>
                <a:gd name="connsiteX2387" fmla="*/ 1594009 w 6400800"/>
                <a:gd name="connsiteY2387" fmla="*/ 183356 h 514350"/>
                <a:gd name="connsiteX2388" fmla="*/ 1592104 w 6400800"/>
                <a:gd name="connsiteY2388" fmla="*/ 207169 h 514350"/>
                <a:gd name="connsiteX2389" fmla="*/ 1591151 w 6400800"/>
                <a:gd name="connsiteY2389" fmla="*/ 227171 h 514350"/>
                <a:gd name="connsiteX2390" fmla="*/ 1583531 w 6400800"/>
                <a:gd name="connsiteY2390" fmla="*/ 197644 h 514350"/>
                <a:gd name="connsiteX2391" fmla="*/ 1578769 w 6400800"/>
                <a:gd name="connsiteY2391" fmla="*/ 179546 h 514350"/>
                <a:gd name="connsiteX2392" fmla="*/ 1573054 w 6400800"/>
                <a:gd name="connsiteY2392" fmla="*/ 163354 h 514350"/>
                <a:gd name="connsiteX2393" fmla="*/ 1563529 w 6400800"/>
                <a:gd name="connsiteY2393" fmla="*/ 137636 h 514350"/>
                <a:gd name="connsiteX2394" fmla="*/ 1554004 w 6400800"/>
                <a:gd name="connsiteY2394" fmla="*/ 115729 h 514350"/>
                <a:gd name="connsiteX2395" fmla="*/ 1560671 w 6400800"/>
                <a:gd name="connsiteY2395" fmla="*/ 138589 h 514350"/>
                <a:gd name="connsiteX2396" fmla="*/ 1567339 w 6400800"/>
                <a:gd name="connsiteY2396" fmla="*/ 165259 h 514350"/>
                <a:gd name="connsiteX2397" fmla="*/ 1571149 w 6400800"/>
                <a:gd name="connsiteY2397" fmla="*/ 181451 h 514350"/>
                <a:gd name="connsiteX2398" fmla="*/ 1574006 w 6400800"/>
                <a:gd name="connsiteY2398" fmla="*/ 199549 h 514350"/>
                <a:gd name="connsiteX2399" fmla="*/ 1579721 w 6400800"/>
                <a:gd name="connsiteY2399" fmla="*/ 240506 h 514350"/>
                <a:gd name="connsiteX2400" fmla="*/ 1584484 w 6400800"/>
                <a:gd name="connsiteY2400" fmla="*/ 283369 h 514350"/>
                <a:gd name="connsiteX2401" fmla="*/ 1576864 w 6400800"/>
                <a:gd name="connsiteY2401" fmla="*/ 258604 h 514350"/>
                <a:gd name="connsiteX2402" fmla="*/ 1573054 w 6400800"/>
                <a:gd name="connsiteY2402" fmla="*/ 249079 h 514350"/>
                <a:gd name="connsiteX2403" fmla="*/ 1573054 w 6400800"/>
                <a:gd name="connsiteY2403" fmla="*/ 247174 h 514350"/>
                <a:gd name="connsiteX2404" fmla="*/ 1572101 w 6400800"/>
                <a:gd name="connsiteY2404" fmla="*/ 234791 h 514350"/>
                <a:gd name="connsiteX2405" fmla="*/ 1567339 w 6400800"/>
                <a:gd name="connsiteY2405" fmla="*/ 198596 h 514350"/>
                <a:gd name="connsiteX2406" fmla="*/ 1563529 w 6400800"/>
                <a:gd name="connsiteY2406" fmla="*/ 184309 h 514350"/>
                <a:gd name="connsiteX2407" fmla="*/ 1558766 w 6400800"/>
                <a:gd name="connsiteY2407" fmla="*/ 171926 h 514350"/>
                <a:gd name="connsiteX2408" fmla="*/ 1550194 w 6400800"/>
                <a:gd name="connsiteY2408" fmla="*/ 155734 h 514350"/>
                <a:gd name="connsiteX2409" fmla="*/ 1546384 w 6400800"/>
                <a:gd name="connsiteY2409" fmla="*/ 150019 h 514350"/>
                <a:gd name="connsiteX2410" fmla="*/ 1549241 w 6400800"/>
                <a:gd name="connsiteY2410" fmla="*/ 155734 h 514350"/>
                <a:gd name="connsiteX2411" fmla="*/ 1554956 w 6400800"/>
                <a:gd name="connsiteY2411" fmla="*/ 171926 h 514350"/>
                <a:gd name="connsiteX2412" fmla="*/ 1557814 w 6400800"/>
                <a:gd name="connsiteY2412" fmla="*/ 184309 h 514350"/>
                <a:gd name="connsiteX2413" fmla="*/ 1559719 w 6400800"/>
                <a:gd name="connsiteY2413" fmla="*/ 198596 h 514350"/>
                <a:gd name="connsiteX2414" fmla="*/ 1560671 w 6400800"/>
                <a:gd name="connsiteY2414" fmla="*/ 213836 h 514350"/>
                <a:gd name="connsiteX2415" fmla="*/ 1559719 w 6400800"/>
                <a:gd name="connsiteY2415" fmla="*/ 216694 h 514350"/>
                <a:gd name="connsiteX2416" fmla="*/ 1555909 w 6400800"/>
                <a:gd name="connsiteY2416" fmla="*/ 208121 h 514350"/>
                <a:gd name="connsiteX2417" fmla="*/ 1549241 w 6400800"/>
                <a:gd name="connsiteY2417" fmla="*/ 194786 h 514350"/>
                <a:gd name="connsiteX2418" fmla="*/ 1537811 w 6400800"/>
                <a:gd name="connsiteY2418" fmla="*/ 173831 h 514350"/>
                <a:gd name="connsiteX2419" fmla="*/ 1526381 w 6400800"/>
                <a:gd name="connsiteY2419" fmla="*/ 156686 h 514350"/>
                <a:gd name="connsiteX2420" fmla="*/ 1534001 w 6400800"/>
                <a:gd name="connsiteY2420" fmla="*/ 175736 h 514350"/>
                <a:gd name="connsiteX2421" fmla="*/ 1542574 w 6400800"/>
                <a:gd name="connsiteY2421" fmla="*/ 197644 h 514350"/>
                <a:gd name="connsiteX2422" fmla="*/ 1546384 w 6400800"/>
                <a:gd name="connsiteY2422" fmla="*/ 209074 h 514350"/>
                <a:gd name="connsiteX2423" fmla="*/ 1545431 w 6400800"/>
                <a:gd name="connsiteY2423" fmla="*/ 208121 h 514350"/>
                <a:gd name="connsiteX2424" fmla="*/ 1546384 w 6400800"/>
                <a:gd name="connsiteY2424" fmla="*/ 210979 h 514350"/>
                <a:gd name="connsiteX2425" fmla="*/ 1551146 w 6400800"/>
                <a:gd name="connsiteY2425" fmla="*/ 226219 h 514350"/>
                <a:gd name="connsiteX2426" fmla="*/ 1552099 w 6400800"/>
                <a:gd name="connsiteY2426" fmla="*/ 230981 h 514350"/>
                <a:gd name="connsiteX2427" fmla="*/ 1553051 w 6400800"/>
                <a:gd name="connsiteY2427" fmla="*/ 235744 h 514350"/>
                <a:gd name="connsiteX2428" fmla="*/ 1554004 w 6400800"/>
                <a:gd name="connsiteY2428" fmla="*/ 241459 h 514350"/>
                <a:gd name="connsiteX2429" fmla="*/ 1554004 w 6400800"/>
                <a:gd name="connsiteY2429" fmla="*/ 244316 h 514350"/>
                <a:gd name="connsiteX2430" fmla="*/ 1553051 w 6400800"/>
                <a:gd name="connsiteY2430" fmla="*/ 250031 h 514350"/>
                <a:gd name="connsiteX2431" fmla="*/ 1547336 w 6400800"/>
                <a:gd name="connsiteY2431" fmla="*/ 263366 h 514350"/>
                <a:gd name="connsiteX2432" fmla="*/ 1542574 w 6400800"/>
                <a:gd name="connsiteY2432" fmla="*/ 251936 h 514350"/>
                <a:gd name="connsiteX2433" fmla="*/ 1542574 w 6400800"/>
                <a:gd name="connsiteY2433" fmla="*/ 243364 h 514350"/>
                <a:gd name="connsiteX2434" fmla="*/ 1542574 w 6400800"/>
                <a:gd name="connsiteY2434" fmla="*/ 222409 h 514350"/>
                <a:gd name="connsiteX2435" fmla="*/ 1538764 w 6400800"/>
                <a:gd name="connsiteY2435" fmla="*/ 243364 h 514350"/>
                <a:gd name="connsiteX2436" fmla="*/ 1538764 w 6400800"/>
                <a:gd name="connsiteY2436" fmla="*/ 243364 h 514350"/>
                <a:gd name="connsiteX2437" fmla="*/ 1531144 w 6400800"/>
                <a:gd name="connsiteY2437" fmla="*/ 226219 h 514350"/>
                <a:gd name="connsiteX2438" fmla="*/ 1537811 w 6400800"/>
                <a:gd name="connsiteY2438" fmla="*/ 250031 h 514350"/>
                <a:gd name="connsiteX2439" fmla="*/ 1536859 w 6400800"/>
                <a:gd name="connsiteY2439" fmla="*/ 258604 h 514350"/>
                <a:gd name="connsiteX2440" fmla="*/ 1531144 w 6400800"/>
                <a:gd name="connsiteY2440" fmla="*/ 239554 h 514350"/>
                <a:gd name="connsiteX2441" fmla="*/ 1525429 w 6400800"/>
                <a:gd name="connsiteY2441" fmla="*/ 220504 h 514350"/>
                <a:gd name="connsiteX2442" fmla="*/ 1521619 w 6400800"/>
                <a:gd name="connsiteY2442" fmla="*/ 211931 h 514350"/>
                <a:gd name="connsiteX2443" fmla="*/ 1515904 w 6400800"/>
                <a:gd name="connsiteY2443" fmla="*/ 150019 h 514350"/>
                <a:gd name="connsiteX2444" fmla="*/ 1513046 w 6400800"/>
                <a:gd name="connsiteY2444" fmla="*/ 192881 h 514350"/>
                <a:gd name="connsiteX2445" fmla="*/ 1506379 w 6400800"/>
                <a:gd name="connsiteY2445" fmla="*/ 177641 h 514350"/>
                <a:gd name="connsiteX2446" fmla="*/ 1495901 w 6400800"/>
                <a:gd name="connsiteY2446" fmla="*/ 154781 h 514350"/>
                <a:gd name="connsiteX2447" fmla="*/ 1502569 w 6400800"/>
                <a:gd name="connsiteY2447" fmla="*/ 178594 h 514350"/>
                <a:gd name="connsiteX2448" fmla="*/ 1505426 w 6400800"/>
                <a:gd name="connsiteY2448" fmla="*/ 190024 h 514350"/>
                <a:gd name="connsiteX2449" fmla="*/ 1504474 w 6400800"/>
                <a:gd name="connsiteY2449" fmla="*/ 189071 h 514350"/>
                <a:gd name="connsiteX2450" fmla="*/ 1510189 w 6400800"/>
                <a:gd name="connsiteY2450" fmla="*/ 210026 h 514350"/>
                <a:gd name="connsiteX2451" fmla="*/ 1511141 w 6400800"/>
                <a:gd name="connsiteY2451" fmla="*/ 213836 h 514350"/>
                <a:gd name="connsiteX2452" fmla="*/ 1510189 w 6400800"/>
                <a:gd name="connsiteY2452" fmla="*/ 233839 h 514350"/>
                <a:gd name="connsiteX2453" fmla="*/ 1509236 w 6400800"/>
                <a:gd name="connsiteY2453" fmla="*/ 258604 h 514350"/>
                <a:gd name="connsiteX2454" fmla="*/ 1498759 w 6400800"/>
                <a:gd name="connsiteY2454" fmla="*/ 230981 h 514350"/>
                <a:gd name="connsiteX2455" fmla="*/ 1508284 w 6400800"/>
                <a:gd name="connsiteY2455" fmla="*/ 275749 h 514350"/>
                <a:gd name="connsiteX2456" fmla="*/ 1507331 w 6400800"/>
                <a:gd name="connsiteY2456" fmla="*/ 288131 h 514350"/>
                <a:gd name="connsiteX2457" fmla="*/ 1504474 w 6400800"/>
                <a:gd name="connsiteY2457" fmla="*/ 292894 h 514350"/>
                <a:gd name="connsiteX2458" fmla="*/ 1500664 w 6400800"/>
                <a:gd name="connsiteY2458" fmla="*/ 298609 h 514350"/>
                <a:gd name="connsiteX2459" fmla="*/ 1493044 w 6400800"/>
                <a:gd name="connsiteY2459" fmla="*/ 266224 h 514350"/>
                <a:gd name="connsiteX2460" fmla="*/ 1497806 w 6400800"/>
                <a:gd name="connsiteY2460" fmla="*/ 246221 h 514350"/>
                <a:gd name="connsiteX2461" fmla="*/ 1491139 w 6400800"/>
                <a:gd name="connsiteY2461" fmla="*/ 260509 h 514350"/>
                <a:gd name="connsiteX2462" fmla="*/ 1491139 w 6400800"/>
                <a:gd name="connsiteY2462" fmla="*/ 259556 h 514350"/>
                <a:gd name="connsiteX2463" fmla="*/ 1490186 w 6400800"/>
                <a:gd name="connsiteY2463" fmla="*/ 244316 h 514350"/>
                <a:gd name="connsiteX2464" fmla="*/ 1489234 w 6400800"/>
                <a:gd name="connsiteY2464" fmla="*/ 238601 h 514350"/>
                <a:gd name="connsiteX2465" fmla="*/ 1489234 w 6400800"/>
                <a:gd name="connsiteY2465" fmla="*/ 237649 h 514350"/>
                <a:gd name="connsiteX2466" fmla="*/ 1489234 w 6400800"/>
                <a:gd name="connsiteY2466" fmla="*/ 238601 h 514350"/>
                <a:gd name="connsiteX2467" fmla="*/ 1486376 w 6400800"/>
                <a:gd name="connsiteY2467" fmla="*/ 219551 h 514350"/>
                <a:gd name="connsiteX2468" fmla="*/ 1482566 w 6400800"/>
                <a:gd name="connsiteY2468" fmla="*/ 198596 h 514350"/>
                <a:gd name="connsiteX2469" fmla="*/ 1482566 w 6400800"/>
                <a:gd name="connsiteY2469" fmla="*/ 220504 h 514350"/>
                <a:gd name="connsiteX2470" fmla="*/ 1482566 w 6400800"/>
                <a:gd name="connsiteY2470" fmla="*/ 228124 h 514350"/>
                <a:gd name="connsiteX2471" fmla="*/ 1473041 w 6400800"/>
                <a:gd name="connsiteY2471" fmla="*/ 193834 h 514350"/>
                <a:gd name="connsiteX2472" fmla="*/ 1479709 w 6400800"/>
                <a:gd name="connsiteY2472" fmla="*/ 259556 h 514350"/>
                <a:gd name="connsiteX2473" fmla="*/ 1478756 w 6400800"/>
                <a:gd name="connsiteY2473" fmla="*/ 262414 h 514350"/>
                <a:gd name="connsiteX2474" fmla="*/ 1476851 w 6400800"/>
                <a:gd name="connsiteY2474" fmla="*/ 266224 h 514350"/>
                <a:gd name="connsiteX2475" fmla="*/ 1475899 w 6400800"/>
                <a:gd name="connsiteY2475" fmla="*/ 257651 h 514350"/>
                <a:gd name="connsiteX2476" fmla="*/ 1471136 w 6400800"/>
                <a:gd name="connsiteY2476" fmla="*/ 221456 h 514350"/>
                <a:gd name="connsiteX2477" fmla="*/ 1466374 w 6400800"/>
                <a:gd name="connsiteY2477" fmla="*/ 193834 h 514350"/>
                <a:gd name="connsiteX2478" fmla="*/ 1460659 w 6400800"/>
                <a:gd name="connsiteY2478" fmla="*/ 170021 h 514350"/>
                <a:gd name="connsiteX2479" fmla="*/ 1462564 w 6400800"/>
                <a:gd name="connsiteY2479" fmla="*/ 193834 h 514350"/>
                <a:gd name="connsiteX2480" fmla="*/ 1464469 w 6400800"/>
                <a:gd name="connsiteY2480" fmla="*/ 221456 h 514350"/>
                <a:gd name="connsiteX2481" fmla="*/ 1465421 w 6400800"/>
                <a:gd name="connsiteY2481" fmla="*/ 257651 h 514350"/>
                <a:gd name="connsiteX2482" fmla="*/ 1465421 w 6400800"/>
                <a:gd name="connsiteY2482" fmla="*/ 275749 h 514350"/>
                <a:gd name="connsiteX2483" fmla="*/ 1455896 w 6400800"/>
                <a:gd name="connsiteY2483" fmla="*/ 246221 h 514350"/>
                <a:gd name="connsiteX2484" fmla="*/ 1447324 w 6400800"/>
                <a:gd name="connsiteY2484" fmla="*/ 218599 h 514350"/>
                <a:gd name="connsiteX2485" fmla="*/ 1439704 w 6400800"/>
                <a:gd name="connsiteY2485" fmla="*/ 194786 h 514350"/>
                <a:gd name="connsiteX2486" fmla="*/ 1442561 w 6400800"/>
                <a:gd name="connsiteY2486" fmla="*/ 215741 h 514350"/>
                <a:gd name="connsiteX2487" fmla="*/ 1435894 w 6400800"/>
                <a:gd name="connsiteY2487" fmla="*/ 185261 h 514350"/>
                <a:gd name="connsiteX2488" fmla="*/ 1435894 w 6400800"/>
                <a:gd name="connsiteY2488" fmla="*/ 159544 h 514350"/>
                <a:gd name="connsiteX2489" fmla="*/ 1433036 w 6400800"/>
                <a:gd name="connsiteY2489" fmla="*/ 173831 h 514350"/>
                <a:gd name="connsiteX2490" fmla="*/ 1430179 w 6400800"/>
                <a:gd name="connsiteY2490" fmla="*/ 160496 h 514350"/>
                <a:gd name="connsiteX2491" fmla="*/ 1430179 w 6400800"/>
                <a:gd name="connsiteY2491" fmla="*/ 166211 h 514350"/>
                <a:gd name="connsiteX2492" fmla="*/ 1425416 w 6400800"/>
                <a:gd name="connsiteY2492" fmla="*/ 147161 h 514350"/>
                <a:gd name="connsiteX2493" fmla="*/ 1418749 w 6400800"/>
                <a:gd name="connsiteY2493" fmla="*/ 127159 h 514350"/>
                <a:gd name="connsiteX2494" fmla="*/ 1421606 w 6400800"/>
                <a:gd name="connsiteY2494" fmla="*/ 148114 h 514350"/>
                <a:gd name="connsiteX2495" fmla="*/ 1423511 w 6400800"/>
                <a:gd name="connsiteY2495" fmla="*/ 171926 h 514350"/>
                <a:gd name="connsiteX2496" fmla="*/ 1425416 w 6400800"/>
                <a:gd name="connsiteY2496" fmla="*/ 202406 h 514350"/>
                <a:gd name="connsiteX2497" fmla="*/ 1426369 w 6400800"/>
                <a:gd name="connsiteY2497" fmla="*/ 218599 h 514350"/>
                <a:gd name="connsiteX2498" fmla="*/ 1424464 w 6400800"/>
                <a:gd name="connsiteY2498" fmla="*/ 235744 h 514350"/>
                <a:gd name="connsiteX2499" fmla="*/ 1421606 w 6400800"/>
                <a:gd name="connsiteY2499" fmla="*/ 226219 h 514350"/>
                <a:gd name="connsiteX2500" fmla="*/ 1415891 w 6400800"/>
                <a:gd name="connsiteY2500" fmla="*/ 210026 h 514350"/>
                <a:gd name="connsiteX2501" fmla="*/ 1410176 w 6400800"/>
                <a:gd name="connsiteY2501" fmla="*/ 195739 h 514350"/>
                <a:gd name="connsiteX2502" fmla="*/ 1412081 w 6400800"/>
                <a:gd name="connsiteY2502" fmla="*/ 210979 h 514350"/>
                <a:gd name="connsiteX2503" fmla="*/ 1414939 w 6400800"/>
                <a:gd name="connsiteY2503" fmla="*/ 228124 h 514350"/>
                <a:gd name="connsiteX2504" fmla="*/ 1416844 w 6400800"/>
                <a:gd name="connsiteY2504" fmla="*/ 250031 h 514350"/>
                <a:gd name="connsiteX2505" fmla="*/ 1418749 w 6400800"/>
                <a:gd name="connsiteY2505" fmla="*/ 268129 h 514350"/>
                <a:gd name="connsiteX2506" fmla="*/ 1413034 w 6400800"/>
                <a:gd name="connsiteY2506" fmla="*/ 277654 h 514350"/>
                <a:gd name="connsiteX2507" fmla="*/ 1411129 w 6400800"/>
                <a:gd name="connsiteY2507" fmla="*/ 271939 h 514350"/>
                <a:gd name="connsiteX2508" fmla="*/ 1401604 w 6400800"/>
                <a:gd name="connsiteY2508" fmla="*/ 215741 h 514350"/>
                <a:gd name="connsiteX2509" fmla="*/ 1400651 w 6400800"/>
                <a:gd name="connsiteY2509" fmla="*/ 243364 h 514350"/>
                <a:gd name="connsiteX2510" fmla="*/ 1392079 w 6400800"/>
                <a:gd name="connsiteY2510" fmla="*/ 219551 h 514350"/>
                <a:gd name="connsiteX2511" fmla="*/ 1393031 w 6400800"/>
                <a:gd name="connsiteY2511" fmla="*/ 213836 h 514350"/>
                <a:gd name="connsiteX2512" fmla="*/ 1395889 w 6400800"/>
                <a:gd name="connsiteY2512" fmla="*/ 210979 h 514350"/>
                <a:gd name="connsiteX2513" fmla="*/ 1400651 w 6400800"/>
                <a:gd name="connsiteY2513" fmla="*/ 205264 h 514350"/>
                <a:gd name="connsiteX2514" fmla="*/ 1394936 w 6400800"/>
                <a:gd name="connsiteY2514" fmla="*/ 210026 h 514350"/>
                <a:gd name="connsiteX2515" fmla="*/ 1393031 w 6400800"/>
                <a:gd name="connsiteY2515" fmla="*/ 210979 h 514350"/>
                <a:gd name="connsiteX2516" fmla="*/ 1394936 w 6400800"/>
                <a:gd name="connsiteY2516" fmla="*/ 202406 h 514350"/>
                <a:gd name="connsiteX2517" fmla="*/ 1391126 w 6400800"/>
                <a:gd name="connsiteY2517" fmla="*/ 212884 h 514350"/>
                <a:gd name="connsiteX2518" fmla="*/ 1390174 w 6400800"/>
                <a:gd name="connsiteY2518" fmla="*/ 213836 h 514350"/>
                <a:gd name="connsiteX2519" fmla="*/ 1384459 w 6400800"/>
                <a:gd name="connsiteY2519" fmla="*/ 199549 h 514350"/>
                <a:gd name="connsiteX2520" fmla="*/ 1387316 w 6400800"/>
                <a:gd name="connsiteY2520" fmla="*/ 215741 h 514350"/>
                <a:gd name="connsiteX2521" fmla="*/ 1378744 w 6400800"/>
                <a:gd name="connsiteY2521" fmla="*/ 224314 h 514350"/>
                <a:gd name="connsiteX2522" fmla="*/ 1367314 w 6400800"/>
                <a:gd name="connsiteY2522" fmla="*/ 240506 h 514350"/>
                <a:gd name="connsiteX2523" fmla="*/ 1354931 w 6400800"/>
                <a:gd name="connsiteY2523" fmla="*/ 209074 h 514350"/>
                <a:gd name="connsiteX2524" fmla="*/ 1354931 w 6400800"/>
                <a:gd name="connsiteY2524" fmla="*/ 185261 h 514350"/>
                <a:gd name="connsiteX2525" fmla="*/ 1354931 w 6400800"/>
                <a:gd name="connsiteY2525" fmla="*/ 157639 h 514350"/>
                <a:gd name="connsiteX2526" fmla="*/ 1351121 w 6400800"/>
                <a:gd name="connsiteY2526" fmla="*/ 185261 h 514350"/>
                <a:gd name="connsiteX2527" fmla="*/ 1349216 w 6400800"/>
                <a:gd name="connsiteY2527" fmla="*/ 197644 h 514350"/>
                <a:gd name="connsiteX2528" fmla="*/ 1343501 w 6400800"/>
                <a:gd name="connsiteY2528" fmla="*/ 186214 h 514350"/>
                <a:gd name="connsiteX2529" fmla="*/ 1344454 w 6400800"/>
                <a:gd name="connsiteY2529" fmla="*/ 171926 h 514350"/>
                <a:gd name="connsiteX2530" fmla="*/ 1344454 w 6400800"/>
                <a:gd name="connsiteY2530" fmla="*/ 157639 h 514350"/>
                <a:gd name="connsiteX2531" fmla="*/ 1345406 w 6400800"/>
                <a:gd name="connsiteY2531" fmla="*/ 142399 h 514350"/>
                <a:gd name="connsiteX2532" fmla="*/ 1346359 w 6400800"/>
                <a:gd name="connsiteY2532" fmla="*/ 120491 h 514350"/>
                <a:gd name="connsiteX2533" fmla="*/ 1341596 w 6400800"/>
                <a:gd name="connsiteY2533" fmla="*/ 141446 h 514350"/>
                <a:gd name="connsiteX2534" fmla="*/ 1336834 w 6400800"/>
                <a:gd name="connsiteY2534" fmla="*/ 166211 h 514350"/>
                <a:gd name="connsiteX2535" fmla="*/ 1335881 w 6400800"/>
                <a:gd name="connsiteY2535" fmla="*/ 169069 h 514350"/>
                <a:gd name="connsiteX2536" fmla="*/ 1327309 w 6400800"/>
                <a:gd name="connsiteY2536" fmla="*/ 150971 h 514350"/>
                <a:gd name="connsiteX2537" fmla="*/ 1280636 w 6400800"/>
                <a:gd name="connsiteY2537" fmla="*/ 53816 h 514350"/>
                <a:gd name="connsiteX2538" fmla="*/ 1317784 w 6400800"/>
                <a:gd name="connsiteY2538" fmla="*/ 155734 h 514350"/>
                <a:gd name="connsiteX2539" fmla="*/ 1332071 w 6400800"/>
                <a:gd name="connsiteY2539" fmla="*/ 193834 h 514350"/>
                <a:gd name="connsiteX2540" fmla="*/ 1331119 w 6400800"/>
                <a:gd name="connsiteY2540" fmla="*/ 197644 h 514350"/>
                <a:gd name="connsiteX2541" fmla="*/ 1326356 w 6400800"/>
                <a:gd name="connsiteY2541" fmla="*/ 235744 h 514350"/>
                <a:gd name="connsiteX2542" fmla="*/ 1321594 w 6400800"/>
                <a:gd name="connsiteY2542" fmla="*/ 277654 h 514350"/>
                <a:gd name="connsiteX2543" fmla="*/ 1319689 w 6400800"/>
                <a:gd name="connsiteY2543" fmla="*/ 293846 h 514350"/>
                <a:gd name="connsiteX2544" fmla="*/ 1317784 w 6400800"/>
                <a:gd name="connsiteY2544" fmla="*/ 290989 h 514350"/>
                <a:gd name="connsiteX2545" fmla="*/ 1317784 w 6400800"/>
                <a:gd name="connsiteY2545" fmla="*/ 289084 h 514350"/>
                <a:gd name="connsiteX2546" fmla="*/ 1316831 w 6400800"/>
                <a:gd name="connsiteY2546" fmla="*/ 290989 h 514350"/>
                <a:gd name="connsiteX2547" fmla="*/ 1315879 w 6400800"/>
                <a:gd name="connsiteY2547" fmla="*/ 288131 h 514350"/>
                <a:gd name="connsiteX2548" fmla="*/ 1313974 w 6400800"/>
                <a:gd name="connsiteY2548" fmla="*/ 285274 h 514350"/>
                <a:gd name="connsiteX2549" fmla="*/ 1316831 w 6400800"/>
                <a:gd name="connsiteY2549" fmla="*/ 244316 h 514350"/>
                <a:gd name="connsiteX2550" fmla="*/ 1309211 w 6400800"/>
                <a:gd name="connsiteY2550" fmla="*/ 277654 h 514350"/>
                <a:gd name="connsiteX2551" fmla="*/ 1298734 w 6400800"/>
                <a:gd name="connsiteY2551" fmla="*/ 260509 h 514350"/>
                <a:gd name="connsiteX2552" fmla="*/ 1313974 w 6400800"/>
                <a:gd name="connsiteY2552" fmla="*/ 199549 h 514350"/>
                <a:gd name="connsiteX2553" fmla="*/ 1319689 w 6400800"/>
                <a:gd name="connsiteY2553" fmla="*/ 172879 h 514350"/>
                <a:gd name="connsiteX2554" fmla="*/ 1291114 w 6400800"/>
                <a:gd name="connsiteY2554" fmla="*/ 249079 h 514350"/>
                <a:gd name="connsiteX2555" fmla="*/ 1281589 w 6400800"/>
                <a:gd name="connsiteY2555" fmla="*/ 234791 h 514350"/>
                <a:gd name="connsiteX2556" fmla="*/ 1267301 w 6400800"/>
                <a:gd name="connsiteY2556" fmla="*/ 215741 h 514350"/>
                <a:gd name="connsiteX2557" fmla="*/ 1275874 w 6400800"/>
                <a:gd name="connsiteY2557" fmla="*/ 232886 h 514350"/>
                <a:gd name="connsiteX2558" fmla="*/ 1272064 w 6400800"/>
                <a:gd name="connsiteY2558" fmla="*/ 243364 h 514350"/>
                <a:gd name="connsiteX2559" fmla="*/ 1261586 w 6400800"/>
                <a:gd name="connsiteY2559" fmla="*/ 227171 h 514350"/>
                <a:gd name="connsiteX2560" fmla="*/ 1249204 w 6400800"/>
                <a:gd name="connsiteY2560" fmla="*/ 210979 h 514350"/>
                <a:gd name="connsiteX2561" fmla="*/ 1247299 w 6400800"/>
                <a:gd name="connsiteY2561" fmla="*/ 208121 h 514350"/>
                <a:gd name="connsiteX2562" fmla="*/ 1251109 w 6400800"/>
                <a:gd name="connsiteY2562" fmla="*/ 199549 h 514350"/>
                <a:gd name="connsiteX2563" fmla="*/ 1246346 w 6400800"/>
                <a:gd name="connsiteY2563" fmla="*/ 206216 h 514350"/>
                <a:gd name="connsiteX2564" fmla="*/ 1229201 w 6400800"/>
                <a:gd name="connsiteY2564" fmla="*/ 184309 h 514350"/>
                <a:gd name="connsiteX2565" fmla="*/ 1211104 w 6400800"/>
                <a:gd name="connsiteY2565" fmla="*/ 162401 h 514350"/>
                <a:gd name="connsiteX2566" fmla="*/ 1226344 w 6400800"/>
                <a:gd name="connsiteY2566" fmla="*/ 186214 h 514350"/>
                <a:gd name="connsiteX2567" fmla="*/ 1242536 w 6400800"/>
                <a:gd name="connsiteY2567" fmla="*/ 211931 h 514350"/>
                <a:gd name="connsiteX2568" fmla="*/ 1236821 w 6400800"/>
                <a:gd name="connsiteY2568" fmla="*/ 220504 h 514350"/>
                <a:gd name="connsiteX2569" fmla="*/ 1233011 w 6400800"/>
                <a:gd name="connsiteY2569" fmla="*/ 226219 h 514350"/>
                <a:gd name="connsiteX2570" fmla="*/ 1231106 w 6400800"/>
                <a:gd name="connsiteY2570" fmla="*/ 212884 h 514350"/>
                <a:gd name="connsiteX2571" fmla="*/ 1228249 w 6400800"/>
                <a:gd name="connsiteY2571" fmla="*/ 209074 h 514350"/>
                <a:gd name="connsiteX2572" fmla="*/ 1226344 w 6400800"/>
                <a:gd name="connsiteY2572" fmla="*/ 209074 h 514350"/>
                <a:gd name="connsiteX2573" fmla="*/ 1223486 w 6400800"/>
                <a:gd name="connsiteY2573" fmla="*/ 199549 h 514350"/>
                <a:gd name="connsiteX2574" fmla="*/ 1215866 w 6400800"/>
                <a:gd name="connsiteY2574" fmla="*/ 179546 h 514350"/>
                <a:gd name="connsiteX2575" fmla="*/ 1219676 w 6400800"/>
                <a:gd name="connsiteY2575" fmla="*/ 200501 h 514350"/>
                <a:gd name="connsiteX2576" fmla="*/ 1221581 w 6400800"/>
                <a:gd name="connsiteY2576" fmla="*/ 211931 h 514350"/>
                <a:gd name="connsiteX2577" fmla="*/ 1220629 w 6400800"/>
                <a:gd name="connsiteY2577" fmla="*/ 213836 h 514350"/>
                <a:gd name="connsiteX2578" fmla="*/ 1207294 w 6400800"/>
                <a:gd name="connsiteY2578" fmla="*/ 200501 h 514350"/>
                <a:gd name="connsiteX2579" fmla="*/ 1201579 w 6400800"/>
                <a:gd name="connsiteY2579" fmla="*/ 195739 h 514350"/>
                <a:gd name="connsiteX2580" fmla="*/ 1206341 w 6400800"/>
                <a:gd name="connsiteY2580" fmla="*/ 201454 h 514350"/>
                <a:gd name="connsiteX2581" fmla="*/ 1217771 w 6400800"/>
                <a:gd name="connsiteY2581" fmla="*/ 217646 h 514350"/>
                <a:gd name="connsiteX2582" fmla="*/ 1217771 w 6400800"/>
                <a:gd name="connsiteY2582" fmla="*/ 217646 h 514350"/>
                <a:gd name="connsiteX2583" fmla="*/ 1216819 w 6400800"/>
                <a:gd name="connsiteY2583" fmla="*/ 231934 h 514350"/>
                <a:gd name="connsiteX2584" fmla="*/ 1202531 w 6400800"/>
                <a:gd name="connsiteY2584" fmla="*/ 219551 h 514350"/>
                <a:gd name="connsiteX2585" fmla="*/ 1215866 w 6400800"/>
                <a:gd name="connsiteY2585" fmla="*/ 236696 h 514350"/>
                <a:gd name="connsiteX2586" fmla="*/ 1214914 w 6400800"/>
                <a:gd name="connsiteY2586" fmla="*/ 249079 h 514350"/>
                <a:gd name="connsiteX2587" fmla="*/ 1214914 w 6400800"/>
                <a:gd name="connsiteY2587" fmla="*/ 255746 h 514350"/>
                <a:gd name="connsiteX2588" fmla="*/ 1213961 w 6400800"/>
                <a:gd name="connsiteY2588" fmla="*/ 250984 h 514350"/>
                <a:gd name="connsiteX2589" fmla="*/ 1213961 w 6400800"/>
                <a:gd name="connsiteY2589" fmla="*/ 250031 h 514350"/>
                <a:gd name="connsiteX2590" fmla="*/ 1214914 w 6400800"/>
                <a:gd name="connsiteY2590" fmla="*/ 249079 h 514350"/>
                <a:gd name="connsiteX2591" fmla="*/ 1213961 w 6400800"/>
                <a:gd name="connsiteY2591" fmla="*/ 250031 h 514350"/>
                <a:gd name="connsiteX2592" fmla="*/ 1207294 w 6400800"/>
                <a:gd name="connsiteY2592" fmla="*/ 229076 h 514350"/>
                <a:gd name="connsiteX2593" fmla="*/ 1200626 w 6400800"/>
                <a:gd name="connsiteY2593" fmla="*/ 212884 h 514350"/>
                <a:gd name="connsiteX2594" fmla="*/ 1193959 w 6400800"/>
                <a:gd name="connsiteY2594" fmla="*/ 198596 h 514350"/>
                <a:gd name="connsiteX2595" fmla="*/ 1196816 w 6400800"/>
                <a:gd name="connsiteY2595" fmla="*/ 213836 h 514350"/>
                <a:gd name="connsiteX2596" fmla="*/ 1200626 w 6400800"/>
                <a:gd name="connsiteY2596" fmla="*/ 230981 h 514350"/>
                <a:gd name="connsiteX2597" fmla="*/ 1204436 w 6400800"/>
                <a:gd name="connsiteY2597" fmla="*/ 252889 h 514350"/>
                <a:gd name="connsiteX2598" fmla="*/ 1205389 w 6400800"/>
                <a:gd name="connsiteY2598" fmla="*/ 258604 h 514350"/>
                <a:gd name="connsiteX2599" fmla="*/ 1196816 w 6400800"/>
                <a:gd name="connsiteY2599" fmla="*/ 239554 h 514350"/>
                <a:gd name="connsiteX2600" fmla="*/ 1189196 w 6400800"/>
                <a:gd name="connsiteY2600" fmla="*/ 224314 h 514350"/>
                <a:gd name="connsiteX2601" fmla="*/ 1181576 w 6400800"/>
                <a:gd name="connsiteY2601" fmla="*/ 211931 h 514350"/>
                <a:gd name="connsiteX2602" fmla="*/ 1185386 w 6400800"/>
                <a:gd name="connsiteY2602" fmla="*/ 225266 h 514350"/>
                <a:gd name="connsiteX2603" fmla="*/ 1190149 w 6400800"/>
                <a:gd name="connsiteY2603" fmla="*/ 241459 h 514350"/>
                <a:gd name="connsiteX2604" fmla="*/ 1194911 w 6400800"/>
                <a:gd name="connsiteY2604" fmla="*/ 262414 h 514350"/>
                <a:gd name="connsiteX2605" fmla="*/ 1197769 w 6400800"/>
                <a:gd name="connsiteY2605" fmla="*/ 276701 h 514350"/>
                <a:gd name="connsiteX2606" fmla="*/ 1193959 w 6400800"/>
                <a:gd name="connsiteY2606" fmla="*/ 284321 h 514350"/>
                <a:gd name="connsiteX2607" fmla="*/ 1193959 w 6400800"/>
                <a:gd name="connsiteY2607" fmla="*/ 283369 h 514350"/>
                <a:gd name="connsiteX2608" fmla="*/ 1193006 w 6400800"/>
                <a:gd name="connsiteY2608" fmla="*/ 279559 h 514350"/>
                <a:gd name="connsiteX2609" fmla="*/ 1193959 w 6400800"/>
                <a:gd name="connsiteY2609" fmla="*/ 276701 h 514350"/>
                <a:gd name="connsiteX2610" fmla="*/ 1193006 w 6400800"/>
                <a:gd name="connsiteY2610" fmla="*/ 278606 h 514350"/>
                <a:gd name="connsiteX2611" fmla="*/ 1184434 w 6400800"/>
                <a:gd name="connsiteY2611" fmla="*/ 250984 h 514350"/>
                <a:gd name="connsiteX2612" fmla="*/ 1174909 w 6400800"/>
                <a:gd name="connsiteY2612" fmla="*/ 227171 h 514350"/>
                <a:gd name="connsiteX2613" fmla="*/ 1174909 w 6400800"/>
                <a:gd name="connsiteY2613" fmla="*/ 223361 h 514350"/>
                <a:gd name="connsiteX2614" fmla="*/ 1175861 w 6400800"/>
                <a:gd name="connsiteY2614" fmla="*/ 196691 h 514350"/>
                <a:gd name="connsiteX2615" fmla="*/ 1174909 w 6400800"/>
                <a:gd name="connsiteY2615" fmla="*/ 173831 h 514350"/>
                <a:gd name="connsiteX2616" fmla="*/ 1172051 w 6400800"/>
                <a:gd name="connsiteY2616" fmla="*/ 196691 h 514350"/>
                <a:gd name="connsiteX2617" fmla="*/ 1168241 w 6400800"/>
                <a:gd name="connsiteY2617" fmla="*/ 223361 h 514350"/>
                <a:gd name="connsiteX2618" fmla="*/ 1168241 w 6400800"/>
                <a:gd name="connsiteY2618" fmla="*/ 226219 h 514350"/>
                <a:gd name="connsiteX2619" fmla="*/ 1162526 w 6400800"/>
                <a:gd name="connsiteY2619" fmla="*/ 238601 h 514350"/>
                <a:gd name="connsiteX2620" fmla="*/ 1158716 w 6400800"/>
                <a:gd name="connsiteY2620" fmla="*/ 215741 h 514350"/>
                <a:gd name="connsiteX2621" fmla="*/ 1152049 w 6400800"/>
                <a:gd name="connsiteY2621" fmla="*/ 189071 h 514350"/>
                <a:gd name="connsiteX2622" fmla="*/ 1136809 w 6400800"/>
                <a:gd name="connsiteY2622" fmla="*/ 133826 h 514350"/>
                <a:gd name="connsiteX2623" fmla="*/ 1140619 w 6400800"/>
                <a:gd name="connsiteY2623" fmla="*/ 190024 h 514350"/>
                <a:gd name="connsiteX2624" fmla="*/ 1143476 w 6400800"/>
                <a:gd name="connsiteY2624" fmla="*/ 217646 h 514350"/>
                <a:gd name="connsiteX2625" fmla="*/ 1146334 w 6400800"/>
                <a:gd name="connsiteY2625" fmla="*/ 248126 h 514350"/>
                <a:gd name="connsiteX2626" fmla="*/ 1147286 w 6400800"/>
                <a:gd name="connsiteY2626" fmla="*/ 261461 h 514350"/>
                <a:gd name="connsiteX2627" fmla="*/ 1147286 w 6400800"/>
                <a:gd name="connsiteY2627" fmla="*/ 261461 h 514350"/>
                <a:gd name="connsiteX2628" fmla="*/ 1147286 w 6400800"/>
                <a:gd name="connsiteY2628" fmla="*/ 258604 h 514350"/>
                <a:gd name="connsiteX2629" fmla="*/ 1147286 w 6400800"/>
                <a:gd name="connsiteY2629" fmla="*/ 260509 h 514350"/>
                <a:gd name="connsiteX2630" fmla="*/ 1143476 w 6400800"/>
                <a:gd name="connsiteY2630" fmla="*/ 251936 h 514350"/>
                <a:gd name="connsiteX2631" fmla="*/ 1141571 w 6400800"/>
                <a:gd name="connsiteY2631" fmla="*/ 249079 h 514350"/>
                <a:gd name="connsiteX2632" fmla="*/ 1141571 w 6400800"/>
                <a:gd name="connsiteY2632" fmla="*/ 237649 h 514350"/>
                <a:gd name="connsiteX2633" fmla="*/ 1139666 w 6400800"/>
                <a:gd name="connsiteY2633" fmla="*/ 246221 h 514350"/>
                <a:gd name="connsiteX2634" fmla="*/ 1132046 w 6400800"/>
                <a:gd name="connsiteY2634" fmla="*/ 231934 h 514350"/>
                <a:gd name="connsiteX2635" fmla="*/ 1132046 w 6400800"/>
                <a:gd name="connsiteY2635" fmla="*/ 230981 h 514350"/>
                <a:gd name="connsiteX2636" fmla="*/ 1120616 w 6400800"/>
                <a:gd name="connsiteY2636" fmla="*/ 177641 h 514350"/>
                <a:gd name="connsiteX2637" fmla="*/ 1110139 w 6400800"/>
                <a:gd name="connsiteY2637" fmla="*/ 132874 h 514350"/>
                <a:gd name="connsiteX2638" fmla="*/ 1100614 w 6400800"/>
                <a:gd name="connsiteY2638" fmla="*/ 98584 h 514350"/>
                <a:gd name="connsiteX2639" fmla="*/ 1092041 w 6400800"/>
                <a:gd name="connsiteY2639" fmla="*/ 69056 h 514350"/>
                <a:gd name="connsiteX2640" fmla="*/ 1096804 w 6400800"/>
                <a:gd name="connsiteY2640" fmla="*/ 99536 h 514350"/>
                <a:gd name="connsiteX2641" fmla="*/ 1103471 w 6400800"/>
                <a:gd name="connsiteY2641" fmla="*/ 134779 h 514350"/>
                <a:gd name="connsiteX2642" fmla="*/ 1110139 w 6400800"/>
                <a:gd name="connsiteY2642" fmla="*/ 180499 h 514350"/>
                <a:gd name="connsiteX2643" fmla="*/ 1112996 w 6400800"/>
                <a:gd name="connsiteY2643" fmla="*/ 199549 h 514350"/>
                <a:gd name="connsiteX2644" fmla="*/ 1110139 w 6400800"/>
                <a:gd name="connsiteY2644" fmla="*/ 194786 h 514350"/>
                <a:gd name="connsiteX2645" fmla="*/ 1106329 w 6400800"/>
                <a:gd name="connsiteY2645" fmla="*/ 190024 h 514350"/>
                <a:gd name="connsiteX2646" fmla="*/ 1105376 w 6400800"/>
                <a:gd name="connsiteY2646" fmla="*/ 188119 h 514350"/>
                <a:gd name="connsiteX2647" fmla="*/ 1095851 w 6400800"/>
                <a:gd name="connsiteY2647" fmla="*/ 160496 h 514350"/>
                <a:gd name="connsiteX2648" fmla="*/ 1087279 w 6400800"/>
                <a:gd name="connsiteY2648" fmla="*/ 136684 h 514350"/>
                <a:gd name="connsiteX2649" fmla="*/ 1092041 w 6400800"/>
                <a:gd name="connsiteY2649" fmla="*/ 161449 h 514350"/>
                <a:gd name="connsiteX2650" fmla="*/ 1098709 w 6400800"/>
                <a:gd name="connsiteY2650" fmla="*/ 190024 h 514350"/>
                <a:gd name="connsiteX2651" fmla="*/ 1103471 w 6400800"/>
                <a:gd name="connsiteY2651" fmla="*/ 215741 h 514350"/>
                <a:gd name="connsiteX2652" fmla="*/ 1097756 w 6400800"/>
                <a:gd name="connsiteY2652" fmla="*/ 200501 h 514350"/>
                <a:gd name="connsiteX2653" fmla="*/ 1102519 w 6400800"/>
                <a:gd name="connsiteY2653" fmla="*/ 224314 h 514350"/>
                <a:gd name="connsiteX2654" fmla="*/ 1094899 w 6400800"/>
                <a:gd name="connsiteY2654" fmla="*/ 233839 h 514350"/>
                <a:gd name="connsiteX2655" fmla="*/ 1089184 w 6400800"/>
                <a:gd name="connsiteY2655" fmla="*/ 209074 h 514350"/>
                <a:gd name="connsiteX2656" fmla="*/ 1084421 w 6400800"/>
                <a:gd name="connsiteY2656" fmla="*/ 166211 h 514350"/>
                <a:gd name="connsiteX2657" fmla="*/ 1083469 w 6400800"/>
                <a:gd name="connsiteY2657" fmla="*/ 184309 h 514350"/>
                <a:gd name="connsiteX2658" fmla="*/ 1073944 w 6400800"/>
                <a:gd name="connsiteY2658" fmla="*/ 149066 h 514350"/>
                <a:gd name="connsiteX2659" fmla="*/ 1066324 w 6400800"/>
                <a:gd name="connsiteY2659" fmla="*/ 123349 h 514350"/>
                <a:gd name="connsiteX2660" fmla="*/ 1075849 w 6400800"/>
                <a:gd name="connsiteY2660" fmla="*/ 94774 h 514350"/>
                <a:gd name="connsiteX2661" fmla="*/ 1064419 w 6400800"/>
                <a:gd name="connsiteY2661" fmla="*/ 119539 h 514350"/>
                <a:gd name="connsiteX2662" fmla="*/ 1057751 w 6400800"/>
                <a:gd name="connsiteY2662" fmla="*/ 100489 h 514350"/>
                <a:gd name="connsiteX2663" fmla="*/ 1050131 w 6400800"/>
                <a:gd name="connsiteY2663" fmla="*/ 78581 h 514350"/>
                <a:gd name="connsiteX2664" fmla="*/ 1042511 w 6400800"/>
                <a:gd name="connsiteY2664" fmla="*/ 59531 h 514350"/>
                <a:gd name="connsiteX2665" fmla="*/ 1029176 w 6400800"/>
                <a:gd name="connsiteY2665" fmla="*/ 28099 h 514350"/>
                <a:gd name="connsiteX2666" fmla="*/ 1012984 w 6400800"/>
                <a:gd name="connsiteY2666" fmla="*/ 7144 h 514350"/>
                <a:gd name="connsiteX2667" fmla="*/ 1022509 w 6400800"/>
                <a:gd name="connsiteY2667" fmla="*/ 34766 h 514350"/>
                <a:gd name="connsiteX2668" fmla="*/ 1032986 w 6400800"/>
                <a:gd name="connsiteY2668" fmla="*/ 67151 h 514350"/>
                <a:gd name="connsiteX2669" fmla="*/ 1038701 w 6400800"/>
                <a:gd name="connsiteY2669" fmla="*/ 87154 h 514350"/>
                <a:gd name="connsiteX2670" fmla="*/ 1044416 w 6400800"/>
                <a:gd name="connsiteY2670" fmla="*/ 109061 h 514350"/>
                <a:gd name="connsiteX2671" fmla="*/ 1044416 w 6400800"/>
                <a:gd name="connsiteY2671" fmla="*/ 110014 h 514350"/>
                <a:gd name="connsiteX2672" fmla="*/ 1037749 w 6400800"/>
                <a:gd name="connsiteY2672" fmla="*/ 96679 h 514350"/>
                <a:gd name="connsiteX2673" fmla="*/ 1044416 w 6400800"/>
                <a:gd name="connsiteY2673" fmla="*/ 117634 h 514350"/>
                <a:gd name="connsiteX2674" fmla="*/ 1051084 w 6400800"/>
                <a:gd name="connsiteY2674" fmla="*/ 141446 h 514350"/>
                <a:gd name="connsiteX2675" fmla="*/ 1052036 w 6400800"/>
                <a:gd name="connsiteY2675" fmla="*/ 146209 h 514350"/>
                <a:gd name="connsiteX2676" fmla="*/ 1037749 w 6400800"/>
                <a:gd name="connsiteY2676" fmla="*/ 172879 h 514350"/>
                <a:gd name="connsiteX2677" fmla="*/ 1024414 w 6400800"/>
                <a:gd name="connsiteY2677" fmla="*/ 195739 h 514350"/>
                <a:gd name="connsiteX2678" fmla="*/ 1023461 w 6400800"/>
                <a:gd name="connsiteY2678" fmla="*/ 192881 h 514350"/>
                <a:gd name="connsiteX2679" fmla="*/ 1023461 w 6400800"/>
                <a:gd name="connsiteY2679" fmla="*/ 184309 h 514350"/>
                <a:gd name="connsiteX2680" fmla="*/ 1024414 w 6400800"/>
                <a:gd name="connsiteY2680" fmla="*/ 142399 h 514350"/>
                <a:gd name="connsiteX2681" fmla="*/ 1023461 w 6400800"/>
                <a:gd name="connsiteY2681" fmla="*/ 110014 h 514350"/>
                <a:gd name="connsiteX2682" fmla="*/ 1021556 w 6400800"/>
                <a:gd name="connsiteY2682" fmla="*/ 89059 h 514350"/>
                <a:gd name="connsiteX2683" fmla="*/ 1020604 w 6400800"/>
                <a:gd name="connsiteY2683" fmla="*/ 81439 h 514350"/>
                <a:gd name="connsiteX2684" fmla="*/ 1020604 w 6400800"/>
                <a:gd name="connsiteY2684" fmla="*/ 89059 h 514350"/>
                <a:gd name="connsiteX2685" fmla="*/ 1019651 w 6400800"/>
                <a:gd name="connsiteY2685" fmla="*/ 110014 h 514350"/>
                <a:gd name="connsiteX2686" fmla="*/ 1014889 w 6400800"/>
                <a:gd name="connsiteY2686" fmla="*/ 165259 h 514350"/>
                <a:gd name="connsiteX2687" fmla="*/ 1013936 w 6400800"/>
                <a:gd name="connsiteY2687" fmla="*/ 161449 h 514350"/>
                <a:gd name="connsiteX2688" fmla="*/ 1014889 w 6400800"/>
                <a:gd name="connsiteY2688" fmla="*/ 168116 h 514350"/>
                <a:gd name="connsiteX2689" fmla="*/ 1012984 w 6400800"/>
                <a:gd name="connsiteY2689" fmla="*/ 183356 h 514350"/>
                <a:gd name="connsiteX2690" fmla="*/ 1007269 w 6400800"/>
                <a:gd name="connsiteY2690" fmla="*/ 224314 h 514350"/>
                <a:gd name="connsiteX2691" fmla="*/ 972026 w 6400800"/>
                <a:gd name="connsiteY2691" fmla="*/ 283369 h 514350"/>
                <a:gd name="connsiteX2692" fmla="*/ 971074 w 6400800"/>
                <a:gd name="connsiteY2692" fmla="*/ 269081 h 514350"/>
                <a:gd name="connsiteX2693" fmla="*/ 977741 w 6400800"/>
                <a:gd name="connsiteY2693" fmla="*/ 251936 h 514350"/>
                <a:gd name="connsiteX2694" fmla="*/ 992981 w 6400800"/>
                <a:gd name="connsiteY2694" fmla="*/ 206216 h 514350"/>
                <a:gd name="connsiteX2695" fmla="*/ 1002506 w 6400800"/>
                <a:gd name="connsiteY2695" fmla="*/ 170974 h 514350"/>
                <a:gd name="connsiteX2696" fmla="*/ 1009174 w 6400800"/>
                <a:gd name="connsiteY2696" fmla="*/ 139541 h 514350"/>
                <a:gd name="connsiteX2697" fmla="*/ 998696 w 6400800"/>
                <a:gd name="connsiteY2697" fmla="*/ 170021 h 514350"/>
                <a:gd name="connsiteX2698" fmla="*/ 985361 w 6400800"/>
                <a:gd name="connsiteY2698" fmla="*/ 204311 h 514350"/>
                <a:gd name="connsiteX2699" fmla="*/ 966311 w 6400800"/>
                <a:gd name="connsiteY2699" fmla="*/ 248126 h 514350"/>
                <a:gd name="connsiteX2700" fmla="*/ 960596 w 6400800"/>
                <a:gd name="connsiteY2700" fmla="*/ 260509 h 514350"/>
                <a:gd name="connsiteX2701" fmla="*/ 961549 w 6400800"/>
                <a:gd name="connsiteY2701" fmla="*/ 225266 h 514350"/>
                <a:gd name="connsiteX2702" fmla="*/ 969169 w 6400800"/>
                <a:gd name="connsiteY2702" fmla="*/ 206216 h 514350"/>
                <a:gd name="connsiteX2703" fmla="*/ 961549 w 6400800"/>
                <a:gd name="connsiteY2703" fmla="*/ 218599 h 514350"/>
                <a:gd name="connsiteX2704" fmla="*/ 961549 w 6400800"/>
                <a:gd name="connsiteY2704" fmla="*/ 206216 h 514350"/>
                <a:gd name="connsiteX2705" fmla="*/ 958691 w 6400800"/>
                <a:gd name="connsiteY2705" fmla="*/ 149066 h 514350"/>
                <a:gd name="connsiteX2706" fmla="*/ 956786 w 6400800"/>
                <a:gd name="connsiteY2706" fmla="*/ 134779 h 514350"/>
                <a:gd name="connsiteX2707" fmla="*/ 957739 w 6400800"/>
                <a:gd name="connsiteY2707" fmla="*/ 131921 h 514350"/>
                <a:gd name="connsiteX2708" fmla="*/ 956786 w 6400800"/>
                <a:gd name="connsiteY2708" fmla="*/ 133826 h 514350"/>
                <a:gd name="connsiteX2709" fmla="*/ 956786 w 6400800"/>
                <a:gd name="connsiteY2709" fmla="*/ 132874 h 514350"/>
                <a:gd name="connsiteX2710" fmla="*/ 955834 w 6400800"/>
                <a:gd name="connsiteY2710" fmla="*/ 127159 h 514350"/>
                <a:gd name="connsiteX2711" fmla="*/ 955834 w 6400800"/>
                <a:gd name="connsiteY2711" fmla="*/ 136684 h 514350"/>
                <a:gd name="connsiteX2712" fmla="*/ 927259 w 6400800"/>
                <a:gd name="connsiteY2712" fmla="*/ 206216 h 514350"/>
                <a:gd name="connsiteX2713" fmla="*/ 927259 w 6400800"/>
                <a:gd name="connsiteY2713" fmla="*/ 205264 h 514350"/>
                <a:gd name="connsiteX2714" fmla="*/ 930116 w 6400800"/>
                <a:gd name="connsiteY2714" fmla="*/ 183356 h 514350"/>
                <a:gd name="connsiteX2715" fmla="*/ 932974 w 6400800"/>
                <a:gd name="connsiteY2715" fmla="*/ 164306 h 514350"/>
                <a:gd name="connsiteX2716" fmla="*/ 926306 w 6400800"/>
                <a:gd name="connsiteY2716" fmla="*/ 183356 h 514350"/>
                <a:gd name="connsiteX2717" fmla="*/ 920591 w 6400800"/>
                <a:gd name="connsiteY2717" fmla="*/ 203359 h 514350"/>
                <a:gd name="connsiteX2718" fmla="*/ 910114 w 6400800"/>
                <a:gd name="connsiteY2718" fmla="*/ 171926 h 514350"/>
                <a:gd name="connsiteX2719" fmla="*/ 907256 w 6400800"/>
                <a:gd name="connsiteY2719" fmla="*/ 164306 h 514350"/>
                <a:gd name="connsiteX2720" fmla="*/ 912019 w 6400800"/>
                <a:gd name="connsiteY2720" fmla="*/ 157639 h 514350"/>
                <a:gd name="connsiteX2721" fmla="*/ 933926 w 6400800"/>
                <a:gd name="connsiteY2721" fmla="*/ 124301 h 514350"/>
                <a:gd name="connsiteX2722" fmla="*/ 953929 w 6400800"/>
                <a:gd name="connsiteY2722" fmla="*/ 95726 h 514350"/>
                <a:gd name="connsiteX2723" fmla="*/ 931069 w 6400800"/>
                <a:gd name="connsiteY2723" fmla="*/ 121444 h 514350"/>
                <a:gd name="connsiteX2724" fmla="*/ 906304 w 6400800"/>
                <a:gd name="connsiteY2724" fmla="*/ 151924 h 514350"/>
                <a:gd name="connsiteX2725" fmla="*/ 904399 w 6400800"/>
                <a:gd name="connsiteY2725" fmla="*/ 154781 h 514350"/>
                <a:gd name="connsiteX2726" fmla="*/ 894874 w 6400800"/>
                <a:gd name="connsiteY2726" fmla="*/ 131921 h 514350"/>
                <a:gd name="connsiteX2727" fmla="*/ 892016 w 6400800"/>
                <a:gd name="connsiteY2727" fmla="*/ 126206 h 514350"/>
                <a:gd name="connsiteX2728" fmla="*/ 897731 w 6400800"/>
                <a:gd name="connsiteY2728" fmla="*/ 115729 h 514350"/>
                <a:gd name="connsiteX2729" fmla="*/ 918686 w 6400800"/>
                <a:gd name="connsiteY2729" fmla="*/ 77629 h 514350"/>
                <a:gd name="connsiteX2730" fmla="*/ 937736 w 6400800"/>
                <a:gd name="connsiteY2730" fmla="*/ 44291 h 514350"/>
                <a:gd name="connsiteX2731" fmla="*/ 914876 w 6400800"/>
                <a:gd name="connsiteY2731" fmla="*/ 74771 h 514350"/>
                <a:gd name="connsiteX2732" fmla="*/ 890111 w 6400800"/>
                <a:gd name="connsiteY2732" fmla="*/ 110966 h 514350"/>
                <a:gd name="connsiteX2733" fmla="*/ 886301 w 6400800"/>
                <a:gd name="connsiteY2733" fmla="*/ 116681 h 514350"/>
                <a:gd name="connsiteX2734" fmla="*/ 874871 w 6400800"/>
                <a:gd name="connsiteY2734" fmla="*/ 92869 h 514350"/>
                <a:gd name="connsiteX2735" fmla="*/ 873919 w 6400800"/>
                <a:gd name="connsiteY2735" fmla="*/ 90964 h 514350"/>
                <a:gd name="connsiteX2736" fmla="*/ 872966 w 6400800"/>
                <a:gd name="connsiteY2736" fmla="*/ 91916 h 514350"/>
                <a:gd name="connsiteX2737" fmla="*/ 868204 w 6400800"/>
                <a:gd name="connsiteY2737" fmla="*/ 95726 h 514350"/>
                <a:gd name="connsiteX2738" fmla="*/ 866299 w 6400800"/>
                <a:gd name="connsiteY2738" fmla="*/ 101441 h 514350"/>
                <a:gd name="connsiteX2739" fmla="*/ 868204 w 6400800"/>
                <a:gd name="connsiteY2739" fmla="*/ 113824 h 514350"/>
                <a:gd name="connsiteX2740" fmla="*/ 868204 w 6400800"/>
                <a:gd name="connsiteY2740" fmla="*/ 102394 h 514350"/>
                <a:gd name="connsiteX2741" fmla="*/ 870109 w 6400800"/>
                <a:gd name="connsiteY2741" fmla="*/ 97631 h 514350"/>
                <a:gd name="connsiteX2742" fmla="*/ 872966 w 6400800"/>
                <a:gd name="connsiteY2742" fmla="*/ 95726 h 514350"/>
                <a:gd name="connsiteX2743" fmla="*/ 882491 w 6400800"/>
                <a:gd name="connsiteY2743" fmla="*/ 122396 h 514350"/>
                <a:gd name="connsiteX2744" fmla="*/ 875824 w 6400800"/>
                <a:gd name="connsiteY2744" fmla="*/ 132874 h 514350"/>
                <a:gd name="connsiteX2745" fmla="*/ 860584 w 6400800"/>
                <a:gd name="connsiteY2745" fmla="*/ 159544 h 514350"/>
                <a:gd name="connsiteX2746" fmla="*/ 837724 w 6400800"/>
                <a:gd name="connsiteY2746" fmla="*/ 203359 h 514350"/>
                <a:gd name="connsiteX2747" fmla="*/ 832009 w 6400800"/>
                <a:gd name="connsiteY2747" fmla="*/ 194786 h 514350"/>
                <a:gd name="connsiteX2748" fmla="*/ 838676 w 6400800"/>
                <a:gd name="connsiteY2748" fmla="*/ 137636 h 514350"/>
                <a:gd name="connsiteX2749" fmla="*/ 840581 w 6400800"/>
                <a:gd name="connsiteY2749" fmla="*/ 115729 h 514350"/>
                <a:gd name="connsiteX2750" fmla="*/ 834866 w 6400800"/>
                <a:gd name="connsiteY2750" fmla="*/ 137636 h 514350"/>
                <a:gd name="connsiteX2751" fmla="*/ 820579 w 6400800"/>
                <a:gd name="connsiteY2751" fmla="*/ 194786 h 514350"/>
                <a:gd name="connsiteX2752" fmla="*/ 818674 w 6400800"/>
                <a:gd name="connsiteY2752" fmla="*/ 204311 h 514350"/>
                <a:gd name="connsiteX2753" fmla="*/ 815816 w 6400800"/>
                <a:gd name="connsiteY2753" fmla="*/ 197644 h 514350"/>
                <a:gd name="connsiteX2754" fmla="*/ 807244 w 6400800"/>
                <a:gd name="connsiteY2754" fmla="*/ 174784 h 514350"/>
                <a:gd name="connsiteX2755" fmla="*/ 812006 w 6400800"/>
                <a:gd name="connsiteY2755" fmla="*/ 198596 h 514350"/>
                <a:gd name="connsiteX2756" fmla="*/ 814864 w 6400800"/>
                <a:gd name="connsiteY2756" fmla="*/ 210979 h 514350"/>
                <a:gd name="connsiteX2757" fmla="*/ 815816 w 6400800"/>
                <a:gd name="connsiteY2757" fmla="*/ 216694 h 514350"/>
                <a:gd name="connsiteX2758" fmla="*/ 811054 w 6400800"/>
                <a:gd name="connsiteY2758" fmla="*/ 239554 h 514350"/>
                <a:gd name="connsiteX2759" fmla="*/ 808196 w 6400800"/>
                <a:gd name="connsiteY2759" fmla="*/ 219551 h 514350"/>
                <a:gd name="connsiteX2760" fmla="*/ 807244 w 6400800"/>
                <a:gd name="connsiteY2760" fmla="*/ 264319 h 514350"/>
                <a:gd name="connsiteX2761" fmla="*/ 807244 w 6400800"/>
                <a:gd name="connsiteY2761" fmla="*/ 266224 h 514350"/>
                <a:gd name="connsiteX2762" fmla="*/ 798671 w 6400800"/>
                <a:gd name="connsiteY2762" fmla="*/ 246221 h 514350"/>
                <a:gd name="connsiteX2763" fmla="*/ 800576 w 6400800"/>
                <a:gd name="connsiteY2763" fmla="*/ 239554 h 514350"/>
                <a:gd name="connsiteX2764" fmla="*/ 797719 w 6400800"/>
                <a:gd name="connsiteY2764" fmla="*/ 245269 h 514350"/>
                <a:gd name="connsiteX2765" fmla="*/ 796766 w 6400800"/>
                <a:gd name="connsiteY2765" fmla="*/ 242411 h 514350"/>
                <a:gd name="connsiteX2766" fmla="*/ 792956 w 6400800"/>
                <a:gd name="connsiteY2766" fmla="*/ 233839 h 514350"/>
                <a:gd name="connsiteX2767" fmla="*/ 796766 w 6400800"/>
                <a:gd name="connsiteY2767" fmla="*/ 218599 h 514350"/>
                <a:gd name="connsiteX2768" fmla="*/ 809149 w 6400800"/>
                <a:gd name="connsiteY2768" fmla="*/ 164306 h 514350"/>
                <a:gd name="connsiteX2769" fmla="*/ 812959 w 6400800"/>
                <a:gd name="connsiteY2769" fmla="*/ 143351 h 514350"/>
                <a:gd name="connsiteX2770" fmla="*/ 805339 w 6400800"/>
                <a:gd name="connsiteY2770" fmla="*/ 163354 h 514350"/>
                <a:gd name="connsiteX2771" fmla="*/ 796766 w 6400800"/>
                <a:gd name="connsiteY2771" fmla="*/ 186214 h 514350"/>
                <a:gd name="connsiteX2772" fmla="*/ 785336 w 6400800"/>
                <a:gd name="connsiteY2772" fmla="*/ 215741 h 514350"/>
                <a:gd name="connsiteX2773" fmla="*/ 784384 w 6400800"/>
                <a:gd name="connsiteY2773" fmla="*/ 218599 h 514350"/>
                <a:gd name="connsiteX2774" fmla="*/ 776764 w 6400800"/>
                <a:gd name="connsiteY2774" fmla="*/ 205264 h 514350"/>
                <a:gd name="connsiteX2775" fmla="*/ 774859 w 6400800"/>
                <a:gd name="connsiteY2775" fmla="*/ 202406 h 514350"/>
                <a:gd name="connsiteX2776" fmla="*/ 774859 w 6400800"/>
                <a:gd name="connsiteY2776" fmla="*/ 201454 h 514350"/>
                <a:gd name="connsiteX2777" fmla="*/ 780574 w 6400800"/>
                <a:gd name="connsiteY2777" fmla="*/ 142399 h 514350"/>
                <a:gd name="connsiteX2778" fmla="*/ 781526 w 6400800"/>
                <a:gd name="connsiteY2778" fmla="*/ 119539 h 514350"/>
                <a:gd name="connsiteX2779" fmla="*/ 776764 w 6400800"/>
                <a:gd name="connsiteY2779" fmla="*/ 141446 h 514350"/>
                <a:gd name="connsiteX2780" fmla="*/ 771049 w 6400800"/>
                <a:gd name="connsiteY2780" fmla="*/ 167164 h 514350"/>
                <a:gd name="connsiteX2781" fmla="*/ 766286 w 6400800"/>
                <a:gd name="connsiteY2781" fmla="*/ 189071 h 514350"/>
                <a:gd name="connsiteX2782" fmla="*/ 758666 w 6400800"/>
                <a:gd name="connsiteY2782" fmla="*/ 178594 h 514350"/>
                <a:gd name="connsiteX2783" fmla="*/ 745331 w 6400800"/>
                <a:gd name="connsiteY2783" fmla="*/ 163354 h 514350"/>
                <a:gd name="connsiteX2784" fmla="*/ 740569 w 6400800"/>
                <a:gd name="connsiteY2784" fmla="*/ 157639 h 514350"/>
                <a:gd name="connsiteX2785" fmla="*/ 744379 w 6400800"/>
                <a:gd name="connsiteY2785" fmla="*/ 163354 h 514350"/>
                <a:gd name="connsiteX2786" fmla="*/ 754856 w 6400800"/>
                <a:gd name="connsiteY2786" fmla="*/ 180499 h 514350"/>
                <a:gd name="connsiteX2787" fmla="*/ 763429 w 6400800"/>
                <a:gd name="connsiteY2787" fmla="*/ 196691 h 514350"/>
                <a:gd name="connsiteX2788" fmla="*/ 762476 w 6400800"/>
                <a:gd name="connsiteY2788" fmla="*/ 199549 h 514350"/>
                <a:gd name="connsiteX2789" fmla="*/ 753904 w 6400800"/>
                <a:gd name="connsiteY2789" fmla="*/ 238601 h 514350"/>
                <a:gd name="connsiteX2790" fmla="*/ 747236 w 6400800"/>
                <a:gd name="connsiteY2790" fmla="*/ 224314 h 514350"/>
                <a:gd name="connsiteX2791" fmla="*/ 752951 w 6400800"/>
                <a:gd name="connsiteY2791" fmla="*/ 241459 h 514350"/>
                <a:gd name="connsiteX2792" fmla="*/ 751046 w 6400800"/>
                <a:gd name="connsiteY2792" fmla="*/ 243364 h 514350"/>
                <a:gd name="connsiteX2793" fmla="*/ 749141 w 6400800"/>
                <a:gd name="connsiteY2793" fmla="*/ 252889 h 514350"/>
                <a:gd name="connsiteX2794" fmla="*/ 752951 w 6400800"/>
                <a:gd name="connsiteY2794" fmla="*/ 244316 h 514350"/>
                <a:gd name="connsiteX2795" fmla="*/ 752951 w 6400800"/>
                <a:gd name="connsiteY2795" fmla="*/ 244316 h 514350"/>
                <a:gd name="connsiteX2796" fmla="*/ 744379 w 6400800"/>
                <a:gd name="connsiteY2796" fmla="*/ 282416 h 514350"/>
                <a:gd name="connsiteX2797" fmla="*/ 741521 w 6400800"/>
                <a:gd name="connsiteY2797" fmla="*/ 296704 h 514350"/>
                <a:gd name="connsiteX2798" fmla="*/ 738664 w 6400800"/>
                <a:gd name="connsiteY2798" fmla="*/ 306229 h 514350"/>
                <a:gd name="connsiteX2799" fmla="*/ 738664 w 6400800"/>
                <a:gd name="connsiteY2799" fmla="*/ 306229 h 514350"/>
                <a:gd name="connsiteX2800" fmla="*/ 737711 w 6400800"/>
                <a:gd name="connsiteY2800" fmla="*/ 293846 h 514350"/>
                <a:gd name="connsiteX2801" fmla="*/ 733901 w 6400800"/>
                <a:gd name="connsiteY2801" fmla="*/ 270034 h 514350"/>
                <a:gd name="connsiteX2802" fmla="*/ 731996 w 6400800"/>
                <a:gd name="connsiteY2802" fmla="*/ 259556 h 514350"/>
                <a:gd name="connsiteX2803" fmla="*/ 731044 w 6400800"/>
                <a:gd name="connsiteY2803" fmla="*/ 257651 h 514350"/>
                <a:gd name="connsiteX2804" fmla="*/ 725329 w 6400800"/>
                <a:gd name="connsiteY2804" fmla="*/ 210979 h 514350"/>
                <a:gd name="connsiteX2805" fmla="*/ 722471 w 6400800"/>
                <a:gd name="connsiteY2805" fmla="*/ 186214 h 514350"/>
                <a:gd name="connsiteX2806" fmla="*/ 722471 w 6400800"/>
                <a:gd name="connsiteY2806" fmla="*/ 199549 h 514350"/>
                <a:gd name="connsiteX2807" fmla="*/ 709136 w 6400800"/>
                <a:gd name="connsiteY2807" fmla="*/ 243364 h 514350"/>
                <a:gd name="connsiteX2808" fmla="*/ 704374 w 6400800"/>
                <a:gd name="connsiteY2808" fmla="*/ 229076 h 514350"/>
                <a:gd name="connsiteX2809" fmla="*/ 687229 w 6400800"/>
                <a:gd name="connsiteY2809" fmla="*/ 181451 h 514350"/>
                <a:gd name="connsiteX2810" fmla="*/ 679609 w 6400800"/>
                <a:gd name="connsiteY2810" fmla="*/ 161449 h 514350"/>
                <a:gd name="connsiteX2811" fmla="*/ 679609 w 6400800"/>
                <a:gd name="connsiteY2811" fmla="*/ 148114 h 514350"/>
                <a:gd name="connsiteX2812" fmla="*/ 679609 w 6400800"/>
                <a:gd name="connsiteY2812" fmla="*/ 122396 h 514350"/>
                <a:gd name="connsiteX2813" fmla="*/ 678656 w 6400800"/>
                <a:gd name="connsiteY2813" fmla="*/ 100489 h 514350"/>
                <a:gd name="connsiteX2814" fmla="*/ 675799 w 6400800"/>
                <a:gd name="connsiteY2814" fmla="*/ 122396 h 514350"/>
                <a:gd name="connsiteX2815" fmla="*/ 672941 w 6400800"/>
                <a:gd name="connsiteY2815" fmla="*/ 144304 h 514350"/>
                <a:gd name="connsiteX2816" fmla="*/ 663416 w 6400800"/>
                <a:gd name="connsiteY2816" fmla="*/ 122396 h 514350"/>
                <a:gd name="connsiteX2817" fmla="*/ 659606 w 6400800"/>
                <a:gd name="connsiteY2817" fmla="*/ 114776 h 514350"/>
                <a:gd name="connsiteX2818" fmla="*/ 662464 w 6400800"/>
                <a:gd name="connsiteY2818" fmla="*/ 123349 h 514350"/>
                <a:gd name="connsiteX2819" fmla="*/ 670084 w 6400800"/>
                <a:gd name="connsiteY2819" fmla="*/ 147161 h 514350"/>
                <a:gd name="connsiteX2820" fmla="*/ 671989 w 6400800"/>
                <a:gd name="connsiteY2820" fmla="*/ 153829 h 514350"/>
                <a:gd name="connsiteX2821" fmla="*/ 671036 w 6400800"/>
                <a:gd name="connsiteY2821" fmla="*/ 164306 h 514350"/>
                <a:gd name="connsiteX2822" fmla="*/ 668179 w 6400800"/>
                <a:gd name="connsiteY2822" fmla="*/ 181451 h 514350"/>
                <a:gd name="connsiteX2823" fmla="*/ 662464 w 6400800"/>
                <a:gd name="connsiteY2823" fmla="*/ 219551 h 514350"/>
                <a:gd name="connsiteX2824" fmla="*/ 658654 w 6400800"/>
                <a:gd name="connsiteY2824" fmla="*/ 239554 h 514350"/>
                <a:gd name="connsiteX2825" fmla="*/ 655796 w 6400800"/>
                <a:gd name="connsiteY2825" fmla="*/ 231934 h 514350"/>
                <a:gd name="connsiteX2826" fmla="*/ 657701 w 6400800"/>
                <a:gd name="connsiteY2826" fmla="*/ 210026 h 514350"/>
                <a:gd name="connsiteX2827" fmla="*/ 653891 w 6400800"/>
                <a:gd name="connsiteY2827" fmla="*/ 226219 h 514350"/>
                <a:gd name="connsiteX2828" fmla="*/ 638651 w 6400800"/>
                <a:gd name="connsiteY2828" fmla="*/ 191929 h 514350"/>
                <a:gd name="connsiteX2829" fmla="*/ 630079 w 6400800"/>
                <a:gd name="connsiteY2829" fmla="*/ 174784 h 514350"/>
                <a:gd name="connsiteX2830" fmla="*/ 627221 w 6400800"/>
                <a:gd name="connsiteY2830" fmla="*/ 169069 h 514350"/>
                <a:gd name="connsiteX2831" fmla="*/ 635794 w 6400800"/>
                <a:gd name="connsiteY2831" fmla="*/ 193834 h 514350"/>
                <a:gd name="connsiteX2832" fmla="*/ 649129 w 6400800"/>
                <a:gd name="connsiteY2832" fmla="*/ 240506 h 514350"/>
                <a:gd name="connsiteX2833" fmla="*/ 650081 w 6400800"/>
                <a:gd name="connsiteY2833" fmla="*/ 244316 h 514350"/>
                <a:gd name="connsiteX2834" fmla="*/ 647224 w 6400800"/>
                <a:gd name="connsiteY2834" fmla="*/ 262414 h 514350"/>
                <a:gd name="connsiteX2835" fmla="*/ 644366 w 6400800"/>
                <a:gd name="connsiteY2835" fmla="*/ 279559 h 514350"/>
                <a:gd name="connsiteX2836" fmla="*/ 642461 w 6400800"/>
                <a:gd name="connsiteY2836" fmla="*/ 298609 h 514350"/>
                <a:gd name="connsiteX2837" fmla="*/ 642461 w 6400800"/>
                <a:gd name="connsiteY2837" fmla="*/ 298609 h 514350"/>
                <a:gd name="connsiteX2838" fmla="*/ 642461 w 6400800"/>
                <a:gd name="connsiteY2838" fmla="*/ 294799 h 514350"/>
                <a:gd name="connsiteX2839" fmla="*/ 641509 w 6400800"/>
                <a:gd name="connsiteY2839" fmla="*/ 315754 h 514350"/>
                <a:gd name="connsiteX2840" fmla="*/ 641509 w 6400800"/>
                <a:gd name="connsiteY2840" fmla="*/ 317659 h 514350"/>
                <a:gd name="connsiteX2841" fmla="*/ 639604 w 6400800"/>
                <a:gd name="connsiteY2841" fmla="*/ 309086 h 514350"/>
                <a:gd name="connsiteX2842" fmla="*/ 640556 w 6400800"/>
                <a:gd name="connsiteY2842" fmla="*/ 304324 h 514350"/>
                <a:gd name="connsiteX2843" fmla="*/ 638651 w 6400800"/>
                <a:gd name="connsiteY2843" fmla="*/ 307181 h 514350"/>
                <a:gd name="connsiteX2844" fmla="*/ 632936 w 6400800"/>
                <a:gd name="connsiteY2844" fmla="*/ 284321 h 514350"/>
                <a:gd name="connsiteX2845" fmla="*/ 624364 w 6400800"/>
                <a:gd name="connsiteY2845" fmla="*/ 250031 h 514350"/>
                <a:gd name="connsiteX2846" fmla="*/ 617696 w 6400800"/>
                <a:gd name="connsiteY2846" fmla="*/ 223361 h 514350"/>
                <a:gd name="connsiteX2847" fmla="*/ 614839 w 6400800"/>
                <a:gd name="connsiteY2847" fmla="*/ 210979 h 514350"/>
                <a:gd name="connsiteX2848" fmla="*/ 615791 w 6400800"/>
                <a:gd name="connsiteY2848" fmla="*/ 190024 h 514350"/>
                <a:gd name="connsiteX2849" fmla="*/ 617696 w 6400800"/>
                <a:gd name="connsiteY2849" fmla="*/ 126206 h 514350"/>
                <a:gd name="connsiteX2850" fmla="*/ 607219 w 6400800"/>
                <a:gd name="connsiteY2850" fmla="*/ 187166 h 514350"/>
                <a:gd name="connsiteX2851" fmla="*/ 606266 w 6400800"/>
                <a:gd name="connsiteY2851" fmla="*/ 184309 h 514350"/>
                <a:gd name="connsiteX2852" fmla="*/ 606266 w 6400800"/>
                <a:gd name="connsiteY2852" fmla="*/ 189071 h 514350"/>
                <a:gd name="connsiteX2853" fmla="*/ 601504 w 6400800"/>
                <a:gd name="connsiteY2853" fmla="*/ 215741 h 514350"/>
                <a:gd name="connsiteX2854" fmla="*/ 599599 w 6400800"/>
                <a:gd name="connsiteY2854" fmla="*/ 210979 h 514350"/>
                <a:gd name="connsiteX2855" fmla="*/ 591026 w 6400800"/>
                <a:gd name="connsiteY2855" fmla="*/ 191929 h 514350"/>
                <a:gd name="connsiteX2856" fmla="*/ 595789 w 6400800"/>
                <a:gd name="connsiteY2856" fmla="*/ 212884 h 514350"/>
                <a:gd name="connsiteX2857" fmla="*/ 599599 w 6400800"/>
                <a:gd name="connsiteY2857" fmla="*/ 230029 h 514350"/>
                <a:gd name="connsiteX2858" fmla="*/ 595789 w 6400800"/>
                <a:gd name="connsiteY2858" fmla="*/ 251936 h 514350"/>
                <a:gd name="connsiteX2859" fmla="*/ 589121 w 6400800"/>
                <a:gd name="connsiteY2859" fmla="*/ 294799 h 514350"/>
                <a:gd name="connsiteX2860" fmla="*/ 582454 w 6400800"/>
                <a:gd name="connsiteY2860" fmla="*/ 284321 h 514350"/>
                <a:gd name="connsiteX2861" fmla="*/ 585311 w 6400800"/>
                <a:gd name="connsiteY2861" fmla="*/ 265271 h 514350"/>
                <a:gd name="connsiteX2862" fmla="*/ 588169 w 6400800"/>
                <a:gd name="connsiteY2862" fmla="*/ 244316 h 514350"/>
                <a:gd name="connsiteX2863" fmla="*/ 591026 w 6400800"/>
                <a:gd name="connsiteY2863" fmla="*/ 225266 h 514350"/>
                <a:gd name="connsiteX2864" fmla="*/ 584359 w 6400800"/>
                <a:gd name="connsiteY2864" fmla="*/ 243364 h 514350"/>
                <a:gd name="connsiteX2865" fmla="*/ 579596 w 6400800"/>
                <a:gd name="connsiteY2865" fmla="*/ 258604 h 514350"/>
                <a:gd name="connsiteX2866" fmla="*/ 577691 w 6400800"/>
                <a:gd name="connsiteY2866" fmla="*/ 231934 h 514350"/>
                <a:gd name="connsiteX2867" fmla="*/ 575786 w 6400800"/>
                <a:gd name="connsiteY2867" fmla="*/ 210979 h 514350"/>
                <a:gd name="connsiteX2868" fmla="*/ 573881 w 6400800"/>
                <a:gd name="connsiteY2868" fmla="*/ 230981 h 514350"/>
                <a:gd name="connsiteX2869" fmla="*/ 571024 w 6400800"/>
                <a:gd name="connsiteY2869" fmla="*/ 267176 h 514350"/>
                <a:gd name="connsiteX2870" fmla="*/ 571024 w 6400800"/>
                <a:gd name="connsiteY2870" fmla="*/ 267176 h 514350"/>
                <a:gd name="connsiteX2871" fmla="*/ 567214 w 6400800"/>
                <a:gd name="connsiteY2871" fmla="*/ 262414 h 514350"/>
                <a:gd name="connsiteX2872" fmla="*/ 552926 w 6400800"/>
                <a:gd name="connsiteY2872" fmla="*/ 219551 h 514350"/>
                <a:gd name="connsiteX2873" fmla="*/ 552926 w 6400800"/>
                <a:gd name="connsiteY2873" fmla="*/ 218599 h 514350"/>
                <a:gd name="connsiteX2874" fmla="*/ 555784 w 6400800"/>
                <a:gd name="connsiteY2874" fmla="*/ 189071 h 514350"/>
                <a:gd name="connsiteX2875" fmla="*/ 558641 w 6400800"/>
                <a:gd name="connsiteY2875" fmla="*/ 162401 h 514350"/>
                <a:gd name="connsiteX2876" fmla="*/ 561499 w 6400800"/>
                <a:gd name="connsiteY2876" fmla="*/ 141446 h 514350"/>
                <a:gd name="connsiteX2877" fmla="*/ 564356 w 6400800"/>
                <a:gd name="connsiteY2877" fmla="*/ 123349 h 514350"/>
                <a:gd name="connsiteX2878" fmla="*/ 557689 w 6400800"/>
                <a:gd name="connsiteY2878" fmla="*/ 140494 h 514350"/>
                <a:gd name="connsiteX2879" fmla="*/ 551021 w 6400800"/>
                <a:gd name="connsiteY2879" fmla="*/ 160496 h 514350"/>
                <a:gd name="connsiteX2880" fmla="*/ 544354 w 6400800"/>
                <a:gd name="connsiteY2880" fmla="*/ 187166 h 514350"/>
                <a:gd name="connsiteX2881" fmla="*/ 537686 w 6400800"/>
                <a:gd name="connsiteY2881" fmla="*/ 218599 h 514350"/>
                <a:gd name="connsiteX2882" fmla="*/ 535781 w 6400800"/>
                <a:gd name="connsiteY2882" fmla="*/ 231934 h 514350"/>
                <a:gd name="connsiteX2883" fmla="*/ 534829 w 6400800"/>
                <a:gd name="connsiteY2883" fmla="*/ 220504 h 514350"/>
                <a:gd name="connsiteX2884" fmla="*/ 532924 w 6400800"/>
                <a:gd name="connsiteY2884" fmla="*/ 205264 h 514350"/>
                <a:gd name="connsiteX2885" fmla="*/ 533876 w 6400800"/>
                <a:gd name="connsiteY2885" fmla="*/ 186214 h 514350"/>
                <a:gd name="connsiteX2886" fmla="*/ 534829 w 6400800"/>
                <a:gd name="connsiteY2886" fmla="*/ 166211 h 514350"/>
                <a:gd name="connsiteX2887" fmla="*/ 534829 w 6400800"/>
                <a:gd name="connsiteY2887" fmla="*/ 148114 h 514350"/>
                <a:gd name="connsiteX2888" fmla="*/ 534829 w 6400800"/>
                <a:gd name="connsiteY2888" fmla="*/ 118586 h 514350"/>
                <a:gd name="connsiteX2889" fmla="*/ 533876 w 6400800"/>
                <a:gd name="connsiteY2889" fmla="*/ 92869 h 514350"/>
                <a:gd name="connsiteX2890" fmla="*/ 531019 w 6400800"/>
                <a:gd name="connsiteY2890" fmla="*/ 118586 h 514350"/>
                <a:gd name="connsiteX2891" fmla="*/ 528161 w 6400800"/>
                <a:gd name="connsiteY2891" fmla="*/ 147161 h 514350"/>
                <a:gd name="connsiteX2892" fmla="*/ 526256 w 6400800"/>
                <a:gd name="connsiteY2892" fmla="*/ 165259 h 514350"/>
                <a:gd name="connsiteX2893" fmla="*/ 523399 w 6400800"/>
                <a:gd name="connsiteY2893" fmla="*/ 185261 h 514350"/>
                <a:gd name="connsiteX2894" fmla="*/ 521494 w 6400800"/>
                <a:gd name="connsiteY2894" fmla="*/ 197644 h 514350"/>
                <a:gd name="connsiteX2895" fmla="*/ 513874 w 6400800"/>
                <a:gd name="connsiteY2895" fmla="*/ 170021 h 514350"/>
                <a:gd name="connsiteX2896" fmla="*/ 506254 w 6400800"/>
                <a:gd name="connsiteY2896" fmla="*/ 144304 h 514350"/>
                <a:gd name="connsiteX2897" fmla="*/ 510064 w 6400800"/>
                <a:gd name="connsiteY2897" fmla="*/ 170974 h 514350"/>
                <a:gd name="connsiteX2898" fmla="*/ 517684 w 6400800"/>
                <a:gd name="connsiteY2898" fmla="*/ 222409 h 514350"/>
                <a:gd name="connsiteX2899" fmla="*/ 516731 w 6400800"/>
                <a:gd name="connsiteY2899" fmla="*/ 230029 h 514350"/>
                <a:gd name="connsiteX2900" fmla="*/ 512921 w 6400800"/>
                <a:gd name="connsiteY2900" fmla="*/ 251936 h 514350"/>
                <a:gd name="connsiteX2901" fmla="*/ 487204 w 6400800"/>
                <a:gd name="connsiteY2901" fmla="*/ 172879 h 514350"/>
                <a:gd name="connsiteX2902" fmla="*/ 485299 w 6400800"/>
                <a:gd name="connsiteY2902" fmla="*/ 164306 h 514350"/>
                <a:gd name="connsiteX2903" fmla="*/ 486251 w 6400800"/>
                <a:gd name="connsiteY2903" fmla="*/ 189071 h 514350"/>
                <a:gd name="connsiteX2904" fmla="*/ 488156 w 6400800"/>
                <a:gd name="connsiteY2904" fmla="*/ 217646 h 514350"/>
                <a:gd name="connsiteX2905" fmla="*/ 489109 w 6400800"/>
                <a:gd name="connsiteY2905" fmla="*/ 238601 h 514350"/>
                <a:gd name="connsiteX2906" fmla="*/ 486251 w 6400800"/>
                <a:gd name="connsiteY2906" fmla="*/ 223361 h 514350"/>
                <a:gd name="connsiteX2907" fmla="*/ 482441 w 6400800"/>
                <a:gd name="connsiteY2907" fmla="*/ 207169 h 514350"/>
                <a:gd name="connsiteX2908" fmla="*/ 478631 w 6400800"/>
                <a:gd name="connsiteY2908" fmla="*/ 192881 h 514350"/>
                <a:gd name="connsiteX2909" fmla="*/ 471964 w 6400800"/>
                <a:gd name="connsiteY2909" fmla="*/ 170021 h 514350"/>
                <a:gd name="connsiteX2910" fmla="*/ 465296 w 6400800"/>
                <a:gd name="connsiteY2910" fmla="*/ 150019 h 514350"/>
                <a:gd name="connsiteX2911" fmla="*/ 468154 w 6400800"/>
                <a:gd name="connsiteY2911" fmla="*/ 170021 h 514350"/>
                <a:gd name="connsiteX2912" fmla="*/ 471011 w 6400800"/>
                <a:gd name="connsiteY2912" fmla="*/ 193834 h 514350"/>
                <a:gd name="connsiteX2913" fmla="*/ 472916 w 6400800"/>
                <a:gd name="connsiteY2913" fmla="*/ 208121 h 514350"/>
                <a:gd name="connsiteX2914" fmla="*/ 474821 w 6400800"/>
                <a:gd name="connsiteY2914" fmla="*/ 224314 h 514350"/>
                <a:gd name="connsiteX2915" fmla="*/ 478631 w 6400800"/>
                <a:gd name="connsiteY2915" fmla="*/ 255746 h 514350"/>
                <a:gd name="connsiteX2916" fmla="*/ 474821 w 6400800"/>
                <a:gd name="connsiteY2916" fmla="*/ 240506 h 514350"/>
                <a:gd name="connsiteX2917" fmla="*/ 455771 w 6400800"/>
                <a:gd name="connsiteY2917" fmla="*/ 170974 h 514350"/>
                <a:gd name="connsiteX2918" fmla="*/ 447199 w 6400800"/>
                <a:gd name="connsiteY2918" fmla="*/ 145256 h 514350"/>
                <a:gd name="connsiteX2919" fmla="*/ 451961 w 6400800"/>
                <a:gd name="connsiteY2919" fmla="*/ 171926 h 514350"/>
                <a:gd name="connsiteX2920" fmla="*/ 457676 w 6400800"/>
                <a:gd name="connsiteY2920" fmla="*/ 202406 h 514350"/>
                <a:gd name="connsiteX2921" fmla="*/ 464344 w 6400800"/>
                <a:gd name="connsiteY2921" fmla="*/ 242411 h 514350"/>
                <a:gd name="connsiteX2922" fmla="*/ 471011 w 6400800"/>
                <a:gd name="connsiteY2922" fmla="*/ 282416 h 514350"/>
                <a:gd name="connsiteX2923" fmla="*/ 467201 w 6400800"/>
                <a:gd name="connsiteY2923" fmla="*/ 272891 h 514350"/>
                <a:gd name="connsiteX2924" fmla="*/ 459581 w 6400800"/>
                <a:gd name="connsiteY2924" fmla="*/ 255746 h 514350"/>
                <a:gd name="connsiteX2925" fmla="*/ 463391 w 6400800"/>
                <a:gd name="connsiteY2925" fmla="*/ 273844 h 514350"/>
                <a:gd name="connsiteX2926" fmla="*/ 468154 w 6400800"/>
                <a:gd name="connsiteY2926" fmla="*/ 293846 h 514350"/>
                <a:gd name="connsiteX2927" fmla="*/ 471011 w 6400800"/>
                <a:gd name="connsiteY2927" fmla="*/ 306229 h 514350"/>
                <a:gd name="connsiteX2928" fmla="*/ 473869 w 6400800"/>
                <a:gd name="connsiteY2928" fmla="*/ 320516 h 514350"/>
                <a:gd name="connsiteX2929" fmla="*/ 479584 w 6400800"/>
                <a:gd name="connsiteY2929" fmla="*/ 351949 h 514350"/>
                <a:gd name="connsiteX2930" fmla="*/ 479584 w 6400800"/>
                <a:gd name="connsiteY2930" fmla="*/ 353854 h 514350"/>
                <a:gd name="connsiteX2931" fmla="*/ 478631 w 6400800"/>
                <a:gd name="connsiteY2931" fmla="*/ 351949 h 514350"/>
                <a:gd name="connsiteX2932" fmla="*/ 471964 w 6400800"/>
                <a:gd name="connsiteY2932" fmla="*/ 338614 h 514350"/>
                <a:gd name="connsiteX2933" fmla="*/ 470059 w 6400800"/>
                <a:gd name="connsiteY2933" fmla="*/ 324326 h 514350"/>
                <a:gd name="connsiteX2934" fmla="*/ 462439 w 6400800"/>
                <a:gd name="connsiteY2934" fmla="*/ 280511 h 514350"/>
                <a:gd name="connsiteX2935" fmla="*/ 452914 w 6400800"/>
                <a:gd name="connsiteY2935" fmla="*/ 240506 h 514350"/>
                <a:gd name="connsiteX2936" fmla="*/ 441484 w 6400800"/>
                <a:gd name="connsiteY2936" fmla="*/ 205264 h 514350"/>
                <a:gd name="connsiteX2937" fmla="*/ 437674 w 6400800"/>
                <a:gd name="connsiteY2937" fmla="*/ 194786 h 514350"/>
                <a:gd name="connsiteX2938" fmla="*/ 440531 w 6400800"/>
                <a:gd name="connsiteY2938" fmla="*/ 167164 h 514350"/>
                <a:gd name="connsiteX2939" fmla="*/ 442436 w 6400800"/>
                <a:gd name="connsiteY2939" fmla="*/ 128111 h 514350"/>
                <a:gd name="connsiteX2940" fmla="*/ 441484 w 6400800"/>
                <a:gd name="connsiteY2940" fmla="*/ 94774 h 514350"/>
                <a:gd name="connsiteX2941" fmla="*/ 438626 w 6400800"/>
                <a:gd name="connsiteY2941" fmla="*/ 128111 h 514350"/>
                <a:gd name="connsiteX2942" fmla="*/ 433864 w 6400800"/>
                <a:gd name="connsiteY2942" fmla="*/ 166211 h 514350"/>
                <a:gd name="connsiteX2943" fmla="*/ 431959 w 6400800"/>
                <a:gd name="connsiteY2943" fmla="*/ 178594 h 514350"/>
                <a:gd name="connsiteX2944" fmla="*/ 431006 w 6400800"/>
                <a:gd name="connsiteY2944" fmla="*/ 175736 h 514350"/>
                <a:gd name="connsiteX2945" fmla="*/ 419576 w 6400800"/>
                <a:gd name="connsiteY2945" fmla="*/ 153829 h 514350"/>
                <a:gd name="connsiteX2946" fmla="*/ 408146 w 6400800"/>
                <a:gd name="connsiteY2946" fmla="*/ 135731 h 514350"/>
                <a:gd name="connsiteX2947" fmla="*/ 415766 w 6400800"/>
                <a:gd name="connsiteY2947" fmla="*/ 155734 h 514350"/>
                <a:gd name="connsiteX2948" fmla="*/ 423386 w 6400800"/>
                <a:gd name="connsiteY2948" fmla="*/ 178594 h 514350"/>
                <a:gd name="connsiteX2949" fmla="*/ 428149 w 6400800"/>
                <a:gd name="connsiteY2949" fmla="*/ 195739 h 514350"/>
                <a:gd name="connsiteX2950" fmla="*/ 424339 w 6400800"/>
                <a:gd name="connsiteY2950" fmla="*/ 214789 h 514350"/>
                <a:gd name="connsiteX2951" fmla="*/ 424339 w 6400800"/>
                <a:gd name="connsiteY2951" fmla="*/ 214789 h 514350"/>
                <a:gd name="connsiteX2952" fmla="*/ 415766 w 6400800"/>
                <a:gd name="connsiteY2952" fmla="*/ 202406 h 514350"/>
                <a:gd name="connsiteX2953" fmla="*/ 421481 w 6400800"/>
                <a:gd name="connsiteY2953" fmla="*/ 216694 h 514350"/>
                <a:gd name="connsiteX2954" fmla="*/ 423386 w 6400800"/>
                <a:gd name="connsiteY2954" fmla="*/ 223361 h 514350"/>
                <a:gd name="connsiteX2955" fmla="*/ 412909 w 6400800"/>
                <a:gd name="connsiteY2955" fmla="*/ 272891 h 514350"/>
                <a:gd name="connsiteX2956" fmla="*/ 405289 w 6400800"/>
                <a:gd name="connsiteY2956" fmla="*/ 253841 h 514350"/>
                <a:gd name="connsiteX2957" fmla="*/ 405289 w 6400800"/>
                <a:gd name="connsiteY2957" fmla="*/ 253841 h 514350"/>
                <a:gd name="connsiteX2958" fmla="*/ 404336 w 6400800"/>
                <a:gd name="connsiteY2958" fmla="*/ 210026 h 514350"/>
                <a:gd name="connsiteX2959" fmla="*/ 401479 w 6400800"/>
                <a:gd name="connsiteY2959" fmla="*/ 176689 h 514350"/>
                <a:gd name="connsiteX2960" fmla="*/ 396716 w 6400800"/>
                <a:gd name="connsiteY2960" fmla="*/ 148114 h 514350"/>
                <a:gd name="connsiteX2961" fmla="*/ 397669 w 6400800"/>
                <a:gd name="connsiteY2961" fmla="*/ 177641 h 514350"/>
                <a:gd name="connsiteX2962" fmla="*/ 396716 w 6400800"/>
                <a:gd name="connsiteY2962" fmla="*/ 206216 h 514350"/>
                <a:gd name="connsiteX2963" fmla="*/ 389096 w 6400800"/>
                <a:gd name="connsiteY2963" fmla="*/ 244316 h 514350"/>
                <a:gd name="connsiteX2964" fmla="*/ 381476 w 6400800"/>
                <a:gd name="connsiteY2964" fmla="*/ 219551 h 514350"/>
                <a:gd name="connsiteX2965" fmla="*/ 374809 w 6400800"/>
                <a:gd name="connsiteY2965" fmla="*/ 199549 h 514350"/>
                <a:gd name="connsiteX2966" fmla="*/ 372904 w 6400800"/>
                <a:gd name="connsiteY2966" fmla="*/ 194786 h 514350"/>
                <a:gd name="connsiteX2967" fmla="*/ 372904 w 6400800"/>
                <a:gd name="connsiteY2967" fmla="*/ 190976 h 514350"/>
                <a:gd name="connsiteX2968" fmla="*/ 370046 w 6400800"/>
                <a:gd name="connsiteY2968" fmla="*/ 177641 h 514350"/>
                <a:gd name="connsiteX2969" fmla="*/ 366236 w 6400800"/>
                <a:gd name="connsiteY2969" fmla="*/ 155734 h 514350"/>
                <a:gd name="connsiteX2970" fmla="*/ 364331 w 6400800"/>
                <a:gd name="connsiteY2970" fmla="*/ 148114 h 514350"/>
                <a:gd name="connsiteX2971" fmla="*/ 363379 w 6400800"/>
                <a:gd name="connsiteY2971" fmla="*/ 135731 h 514350"/>
                <a:gd name="connsiteX2972" fmla="*/ 363379 w 6400800"/>
                <a:gd name="connsiteY2972" fmla="*/ 140494 h 514350"/>
                <a:gd name="connsiteX2973" fmla="*/ 362426 w 6400800"/>
                <a:gd name="connsiteY2973" fmla="*/ 136684 h 514350"/>
                <a:gd name="connsiteX2974" fmla="*/ 362426 w 6400800"/>
                <a:gd name="connsiteY2974" fmla="*/ 151924 h 514350"/>
                <a:gd name="connsiteX2975" fmla="*/ 361474 w 6400800"/>
                <a:gd name="connsiteY2975" fmla="*/ 163354 h 514350"/>
                <a:gd name="connsiteX2976" fmla="*/ 357664 w 6400800"/>
                <a:gd name="connsiteY2976" fmla="*/ 151924 h 514350"/>
                <a:gd name="connsiteX2977" fmla="*/ 348139 w 6400800"/>
                <a:gd name="connsiteY2977" fmla="*/ 127159 h 514350"/>
                <a:gd name="connsiteX2978" fmla="*/ 353854 w 6400800"/>
                <a:gd name="connsiteY2978" fmla="*/ 153829 h 514350"/>
                <a:gd name="connsiteX2979" fmla="*/ 361474 w 6400800"/>
                <a:gd name="connsiteY2979" fmla="*/ 183356 h 514350"/>
                <a:gd name="connsiteX2980" fmla="*/ 361474 w 6400800"/>
                <a:gd name="connsiteY2980" fmla="*/ 192881 h 514350"/>
                <a:gd name="connsiteX2981" fmla="*/ 357664 w 6400800"/>
                <a:gd name="connsiteY2981" fmla="*/ 184309 h 514350"/>
                <a:gd name="connsiteX2982" fmla="*/ 360521 w 6400800"/>
                <a:gd name="connsiteY2982" fmla="*/ 198596 h 514350"/>
                <a:gd name="connsiteX2983" fmla="*/ 359569 w 6400800"/>
                <a:gd name="connsiteY2983" fmla="*/ 221456 h 514350"/>
                <a:gd name="connsiteX2984" fmla="*/ 355759 w 6400800"/>
                <a:gd name="connsiteY2984" fmla="*/ 208121 h 514350"/>
                <a:gd name="connsiteX2985" fmla="*/ 350996 w 6400800"/>
                <a:gd name="connsiteY2985" fmla="*/ 193834 h 514350"/>
                <a:gd name="connsiteX2986" fmla="*/ 351949 w 6400800"/>
                <a:gd name="connsiteY2986" fmla="*/ 208121 h 514350"/>
                <a:gd name="connsiteX2987" fmla="*/ 352901 w 6400800"/>
                <a:gd name="connsiteY2987" fmla="*/ 224314 h 514350"/>
                <a:gd name="connsiteX2988" fmla="*/ 353854 w 6400800"/>
                <a:gd name="connsiteY2988" fmla="*/ 246221 h 514350"/>
                <a:gd name="connsiteX2989" fmla="*/ 354806 w 6400800"/>
                <a:gd name="connsiteY2989" fmla="*/ 270986 h 514350"/>
                <a:gd name="connsiteX2990" fmla="*/ 355759 w 6400800"/>
                <a:gd name="connsiteY2990" fmla="*/ 299561 h 514350"/>
                <a:gd name="connsiteX2991" fmla="*/ 356711 w 6400800"/>
                <a:gd name="connsiteY2991" fmla="*/ 316706 h 514350"/>
                <a:gd name="connsiteX2992" fmla="*/ 346234 w 6400800"/>
                <a:gd name="connsiteY2992" fmla="*/ 298609 h 514350"/>
                <a:gd name="connsiteX2993" fmla="*/ 345281 w 6400800"/>
                <a:gd name="connsiteY2993" fmla="*/ 296704 h 514350"/>
                <a:gd name="connsiteX2994" fmla="*/ 345281 w 6400800"/>
                <a:gd name="connsiteY2994" fmla="*/ 291941 h 514350"/>
                <a:gd name="connsiteX2995" fmla="*/ 348139 w 6400800"/>
                <a:gd name="connsiteY2995" fmla="*/ 267176 h 514350"/>
                <a:gd name="connsiteX2996" fmla="*/ 350044 w 6400800"/>
                <a:gd name="connsiteY2996" fmla="*/ 246221 h 514350"/>
                <a:gd name="connsiteX2997" fmla="*/ 344329 w 6400800"/>
                <a:gd name="connsiteY2997" fmla="*/ 267176 h 514350"/>
                <a:gd name="connsiteX2998" fmla="*/ 339566 w 6400800"/>
                <a:gd name="connsiteY2998" fmla="*/ 287179 h 514350"/>
                <a:gd name="connsiteX2999" fmla="*/ 339566 w 6400800"/>
                <a:gd name="connsiteY2999" fmla="*/ 287179 h 514350"/>
                <a:gd name="connsiteX3000" fmla="*/ 339566 w 6400800"/>
                <a:gd name="connsiteY3000" fmla="*/ 288131 h 514350"/>
                <a:gd name="connsiteX3001" fmla="*/ 338614 w 6400800"/>
                <a:gd name="connsiteY3001" fmla="*/ 291941 h 514350"/>
                <a:gd name="connsiteX3002" fmla="*/ 337661 w 6400800"/>
                <a:gd name="connsiteY3002" fmla="*/ 297656 h 514350"/>
                <a:gd name="connsiteX3003" fmla="*/ 324326 w 6400800"/>
                <a:gd name="connsiteY3003" fmla="*/ 277654 h 514350"/>
                <a:gd name="connsiteX3004" fmla="*/ 310991 w 6400800"/>
                <a:gd name="connsiteY3004" fmla="*/ 233839 h 514350"/>
                <a:gd name="connsiteX3005" fmla="*/ 303371 w 6400800"/>
                <a:gd name="connsiteY3005" fmla="*/ 211931 h 514350"/>
                <a:gd name="connsiteX3006" fmla="*/ 306229 w 6400800"/>
                <a:gd name="connsiteY3006" fmla="*/ 196691 h 514350"/>
                <a:gd name="connsiteX3007" fmla="*/ 316706 w 6400800"/>
                <a:gd name="connsiteY3007" fmla="*/ 150971 h 514350"/>
                <a:gd name="connsiteX3008" fmla="*/ 326231 w 6400800"/>
                <a:gd name="connsiteY3008" fmla="*/ 115729 h 514350"/>
                <a:gd name="connsiteX3009" fmla="*/ 335756 w 6400800"/>
                <a:gd name="connsiteY3009" fmla="*/ 85249 h 514350"/>
                <a:gd name="connsiteX3010" fmla="*/ 323374 w 6400800"/>
                <a:gd name="connsiteY3010" fmla="*/ 113824 h 514350"/>
                <a:gd name="connsiteX3011" fmla="*/ 310991 w 6400800"/>
                <a:gd name="connsiteY3011" fmla="*/ 148114 h 514350"/>
                <a:gd name="connsiteX3012" fmla="*/ 303371 w 6400800"/>
                <a:gd name="connsiteY3012" fmla="*/ 169069 h 514350"/>
                <a:gd name="connsiteX3013" fmla="*/ 297656 w 6400800"/>
                <a:gd name="connsiteY3013" fmla="*/ 190024 h 514350"/>
                <a:gd name="connsiteX3014" fmla="*/ 287179 w 6400800"/>
                <a:gd name="connsiteY3014" fmla="*/ 159544 h 514350"/>
                <a:gd name="connsiteX3015" fmla="*/ 294799 w 6400800"/>
                <a:gd name="connsiteY3015" fmla="*/ 198596 h 514350"/>
                <a:gd name="connsiteX3016" fmla="*/ 283369 w 6400800"/>
                <a:gd name="connsiteY3016" fmla="*/ 247174 h 514350"/>
                <a:gd name="connsiteX3017" fmla="*/ 279559 w 6400800"/>
                <a:gd name="connsiteY3017" fmla="*/ 264319 h 514350"/>
                <a:gd name="connsiteX3018" fmla="*/ 276701 w 6400800"/>
                <a:gd name="connsiteY3018" fmla="*/ 253841 h 514350"/>
                <a:gd name="connsiteX3019" fmla="*/ 278606 w 6400800"/>
                <a:gd name="connsiteY3019" fmla="*/ 227171 h 514350"/>
                <a:gd name="connsiteX3020" fmla="*/ 284321 w 6400800"/>
                <a:gd name="connsiteY3020" fmla="*/ 166211 h 514350"/>
                <a:gd name="connsiteX3021" fmla="*/ 287179 w 6400800"/>
                <a:gd name="connsiteY3021" fmla="*/ 139541 h 514350"/>
                <a:gd name="connsiteX3022" fmla="*/ 290989 w 6400800"/>
                <a:gd name="connsiteY3022" fmla="*/ 115729 h 514350"/>
                <a:gd name="connsiteX3023" fmla="*/ 297656 w 6400800"/>
                <a:gd name="connsiteY3023" fmla="*/ 76676 h 514350"/>
                <a:gd name="connsiteX3024" fmla="*/ 304324 w 6400800"/>
                <a:gd name="connsiteY3024" fmla="*/ 42386 h 514350"/>
                <a:gd name="connsiteX3025" fmla="*/ 293846 w 6400800"/>
                <a:gd name="connsiteY3025" fmla="*/ 75724 h 514350"/>
                <a:gd name="connsiteX3026" fmla="*/ 283369 w 6400800"/>
                <a:gd name="connsiteY3026" fmla="*/ 114776 h 514350"/>
                <a:gd name="connsiteX3027" fmla="*/ 277654 w 6400800"/>
                <a:gd name="connsiteY3027" fmla="*/ 138589 h 514350"/>
                <a:gd name="connsiteX3028" fmla="*/ 272891 w 6400800"/>
                <a:gd name="connsiteY3028" fmla="*/ 165259 h 514350"/>
                <a:gd name="connsiteX3029" fmla="*/ 270034 w 6400800"/>
                <a:gd name="connsiteY3029" fmla="*/ 178594 h 514350"/>
                <a:gd name="connsiteX3030" fmla="*/ 261461 w 6400800"/>
                <a:gd name="connsiteY3030" fmla="*/ 196691 h 514350"/>
                <a:gd name="connsiteX3031" fmla="*/ 258604 w 6400800"/>
                <a:gd name="connsiteY3031" fmla="*/ 183356 h 514350"/>
                <a:gd name="connsiteX3032" fmla="*/ 253841 w 6400800"/>
                <a:gd name="connsiteY3032" fmla="*/ 161449 h 514350"/>
                <a:gd name="connsiteX3033" fmla="*/ 254794 w 6400800"/>
                <a:gd name="connsiteY3033" fmla="*/ 183356 h 514350"/>
                <a:gd name="connsiteX3034" fmla="*/ 256699 w 6400800"/>
                <a:gd name="connsiteY3034" fmla="*/ 207169 h 514350"/>
                <a:gd name="connsiteX3035" fmla="*/ 247174 w 6400800"/>
                <a:gd name="connsiteY3035" fmla="*/ 231934 h 514350"/>
                <a:gd name="connsiteX3036" fmla="*/ 245269 w 6400800"/>
                <a:gd name="connsiteY3036" fmla="*/ 236696 h 514350"/>
                <a:gd name="connsiteX3037" fmla="*/ 242411 w 6400800"/>
                <a:gd name="connsiteY3037" fmla="*/ 230029 h 514350"/>
                <a:gd name="connsiteX3038" fmla="*/ 244316 w 6400800"/>
                <a:gd name="connsiteY3038" fmla="*/ 240506 h 514350"/>
                <a:gd name="connsiteX3039" fmla="*/ 236696 w 6400800"/>
                <a:gd name="connsiteY3039" fmla="*/ 262414 h 514350"/>
                <a:gd name="connsiteX3040" fmla="*/ 226219 w 6400800"/>
                <a:gd name="connsiteY3040" fmla="*/ 227171 h 514350"/>
                <a:gd name="connsiteX3041" fmla="*/ 218599 w 6400800"/>
                <a:gd name="connsiteY3041" fmla="*/ 204311 h 514350"/>
                <a:gd name="connsiteX3042" fmla="*/ 210979 w 6400800"/>
                <a:gd name="connsiteY3042" fmla="*/ 184309 h 514350"/>
                <a:gd name="connsiteX3043" fmla="*/ 198596 w 6400800"/>
                <a:gd name="connsiteY3043" fmla="*/ 150971 h 514350"/>
                <a:gd name="connsiteX3044" fmla="*/ 187166 w 6400800"/>
                <a:gd name="connsiteY3044" fmla="*/ 122396 h 514350"/>
                <a:gd name="connsiteX3045" fmla="*/ 194786 w 6400800"/>
                <a:gd name="connsiteY3045" fmla="*/ 151924 h 514350"/>
                <a:gd name="connsiteX3046" fmla="*/ 204311 w 6400800"/>
                <a:gd name="connsiteY3046" fmla="*/ 186214 h 514350"/>
                <a:gd name="connsiteX3047" fmla="*/ 210026 w 6400800"/>
                <a:gd name="connsiteY3047" fmla="*/ 207169 h 514350"/>
                <a:gd name="connsiteX3048" fmla="*/ 215741 w 6400800"/>
                <a:gd name="connsiteY3048" fmla="*/ 230981 h 514350"/>
                <a:gd name="connsiteX3049" fmla="*/ 226219 w 6400800"/>
                <a:gd name="connsiteY3049" fmla="*/ 275749 h 514350"/>
                <a:gd name="connsiteX3050" fmla="*/ 218599 w 6400800"/>
                <a:gd name="connsiteY3050" fmla="*/ 295751 h 514350"/>
                <a:gd name="connsiteX3051" fmla="*/ 217646 w 6400800"/>
                <a:gd name="connsiteY3051" fmla="*/ 298609 h 514350"/>
                <a:gd name="connsiteX3052" fmla="*/ 214789 w 6400800"/>
                <a:gd name="connsiteY3052" fmla="*/ 266224 h 514350"/>
                <a:gd name="connsiteX3053" fmla="*/ 212884 w 6400800"/>
                <a:gd name="connsiteY3053" fmla="*/ 241459 h 514350"/>
                <a:gd name="connsiteX3054" fmla="*/ 210979 w 6400800"/>
                <a:gd name="connsiteY3054" fmla="*/ 266224 h 514350"/>
                <a:gd name="connsiteX3055" fmla="*/ 209074 w 6400800"/>
                <a:gd name="connsiteY3055" fmla="*/ 309086 h 514350"/>
                <a:gd name="connsiteX3056" fmla="*/ 196691 w 6400800"/>
                <a:gd name="connsiteY3056" fmla="*/ 287179 h 514350"/>
                <a:gd name="connsiteX3057" fmla="*/ 187166 w 6400800"/>
                <a:gd name="connsiteY3057" fmla="*/ 270034 h 514350"/>
                <a:gd name="connsiteX3058" fmla="*/ 177641 w 6400800"/>
                <a:gd name="connsiteY3058" fmla="*/ 255746 h 514350"/>
                <a:gd name="connsiteX3059" fmla="*/ 161449 w 6400800"/>
                <a:gd name="connsiteY3059" fmla="*/ 231934 h 514350"/>
                <a:gd name="connsiteX3060" fmla="*/ 156686 w 6400800"/>
                <a:gd name="connsiteY3060" fmla="*/ 225266 h 514350"/>
                <a:gd name="connsiteX3061" fmla="*/ 152876 w 6400800"/>
                <a:gd name="connsiteY3061" fmla="*/ 209074 h 514350"/>
                <a:gd name="connsiteX3062" fmla="*/ 152876 w 6400800"/>
                <a:gd name="connsiteY3062" fmla="*/ 219551 h 514350"/>
                <a:gd name="connsiteX3063" fmla="*/ 146209 w 6400800"/>
                <a:gd name="connsiteY3063" fmla="*/ 210979 h 514350"/>
                <a:gd name="connsiteX3064" fmla="*/ 152876 w 6400800"/>
                <a:gd name="connsiteY3064" fmla="*/ 224314 h 514350"/>
                <a:gd name="connsiteX3065" fmla="*/ 156686 w 6400800"/>
                <a:gd name="connsiteY3065" fmla="*/ 275749 h 514350"/>
                <a:gd name="connsiteX3066" fmla="*/ 148114 w 6400800"/>
                <a:gd name="connsiteY3066" fmla="*/ 263366 h 514350"/>
                <a:gd name="connsiteX3067" fmla="*/ 124301 w 6400800"/>
                <a:gd name="connsiteY3067" fmla="*/ 233839 h 514350"/>
                <a:gd name="connsiteX3068" fmla="*/ 104299 w 6400800"/>
                <a:gd name="connsiteY3068" fmla="*/ 212884 h 514350"/>
                <a:gd name="connsiteX3069" fmla="*/ 88106 w 6400800"/>
                <a:gd name="connsiteY3069" fmla="*/ 197644 h 514350"/>
                <a:gd name="connsiteX3070" fmla="*/ 103346 w 6400800"/>
                <a:gd name="connsiteY3070" fmla="*/ 217646 h 514350"/>
                <a:gd name="connsiteX3071" fmla="*/ 119539 w 6400800"/>
                <a:gd name="connsiteY3071" fmla="*/ 240506 h 514350"/>
                <a:gd name="connsiteX3072" fmla="*/ 139541 w 6400800"/>
                <a:gd name="connsiteY3072" fmla="*/ 271939 h 514350"/>
                <a:gd name="connsiteX3073" fmla="*/ 151924 w 6400800"/>
                <a:gd name="connsiteY3073" fmla="*/ 292894 h 514350"/>
                <a:gd name="connsiteX3074" fmla="*/ 151924 w 6400800"/>
                <a:gd name="connsiteY3074" fmla="*/ 297656 h 514350"/>
                <a:gd name="connsiteX3075" fmla="*/ 150971 w 6400800"/>
                <a:gd name="connsiteY3075" fmla="*/ 296704 h 514350"/>
                <a:gd name="connsiteX3076" fmla="*/ 136684 w 6400800"/>
                <a:gd name="connsiteY3076" fmla="*/ 282416 h 514350"/>
                <a:gd name="connsiteX3077" fmla="*/ 131921 w 6400800"/>
                <a:gd name="connsiteY3077" fmla="*/ 278606 h 514350"/>
                <a:gd name="connsiteX3078" fmla="*/ 132874 w 6400800"/>
                <a:gd name="connsiteY3078" fmla="*/ 274796 h 514350"/>
                <a:gd name="connsiteX3079" fmla="*/ 130969 w 6400800"/>
                <a:gd name="connsiteY3079" fmla="*/ 278606 h 514350"/>
                <a:gd name="connsiteX3080" fmla="*/ 122396 w 6400800"/>
                <a:gd name="connsiteY3080" fmla="*/ 270986 h 514350"/>
                <a:gd name="connsiteX3081" fmla="*/ 130016 w 6400800"/>
                <a:gd name="connsiteY3081" fmla="*/ 280511 h 514350"/>
                <a:gd name="connsiteX3082" fmla="*/ 123349 w 6400800"/>
                <a:gd name="connsiteY3082" fmla="*/ 293846 h 514350"/>
                <a:gd name="connsiteX3083" fmla="*/ 114776 w 6400800"/>
                <a:gd name="connsiteY3083" fmla="*/ 316706 h 514350"/>
                <a:gd name="connsiteX3084" fmla="*/ 112871 w 6400800"/>
                <a:gd name="connsiteY3084" fmla="*/ 321469 h 514350"/>
                <a:gd name="connsiteX3085" fmla="*/ 103346 w 6400800"/>
                <a:gd name="connsiteY3085" fmla="*/ 299561 h 514350"/>
                <a:gd name="connsiteX3086" fmla="*/ 86201 w 6400800"/>
                <a:gd name="connsiteY3086" fmla="*/ 262414 h 514350"/>
                <a:gd name="connsiteX3087" fmla="*/ 78581 w 6400800"/>
                <a:gd name="connsiteY3087" fmla="*/ 245269 h 514350"/>
                <a:gd name="connsiteX3088" fmla="*/ 70961 w 6400800"/>
                <a:gd name="connsiteY3088" fmla="*/ 230981 h 514350"/>
                <a:gd name="connsiteX3089" fmla="*/ 57626 w 6400800"/>
                <a:gd name="connsiteY3089" fmla="*/ 208121 h 514350"/>
                <a:gd name="connsiteX3090" fmla="*/ 46196 w 6400800"/>
                <a:gd name="connsiteY3090" fmla="*/ 188119 h 514350"/>
                <a:gd name="connsiteX3091" fmla="*/ 54769 w 6400800"/>
                <a:gd name="connsiteY3091" fmla="*/ 210026 h 514350"/>
                <a:gd name="connsiteX3092" fmla="*/ 64294 w 6400800"/>
                <a:gd name="connsiteY3092" fmla="*/ 234791 h 514350"/>
                <a:gd name="connsiteX3093" fmla="*/ 70009 w 6400800"/>
                <a:gd name="connsiteY3093" fmla="*/ 250031 h 514350"/>
                <a:gd name="connsiteX3094" fmla="*/ 75724 w 6400800"/>
                <a:gd name="connsiteY3094" fmla="*/ 266224 h 514350"/>
                <a:gd name="connsiteX3095" fmla="*/ 85249 w 6400800"/>
                <a:gd name="connsiteY3095" fmla="*/ 292894 h 514350"/>
                <a:gd name="connsiteX3096" fmla="*/ 79534 w 6400800"/>
                <a:gd name="connsiteY3096" fmla="*/ 284321 h 514350"/>
                <a:gd name="connsiteX3097" fmla="*/ 68104 w 6400800"/>
                <a:gd name="connsiteY3097" fmla="*/ 268129 h 514350"/>
                <a:gd name="connsiteX3098" fmla="*/ 57626 w 6400800"/>
                <a:gd name="connsiteY3098" fmla="*/ 253841 h 514350"/>
                <a:gd name="connsiteX3099" fmla="*/ 64294 w 6400800"/>
                <a:gd name="connsiteY3099" fmla="*/ 270034 h 514350"/>
                <a:gd name="connsiteX3100" fmla="*/ 71914 w 6400800"/>
                <a:gd name="connsiteY3100" fmla="*/ 288131 h 514350"/>
                <a:gd name="connsiteX3101" fmla="*/ 83344 w 6400800"/>
                <a:gd name="connsiteY3101" fmla="*/ 311944 h 514350"/>
                <a:gd name="connsiteX3102" fmla="*/ 90964 w 6400800"/>
                <a:gd name="connsiteY3102" fmla="*/ 330994 h 514350"/>
                <a:gd name="connsiteX3103" fmla="*/ 87154 w 6400800"/>
                <a:gd name="connsiteY3103" fmla="*/ 339566 h 514350"/>
                <a:gd name="connsiteX3104" fmla="*/ 81439 w 6400800"/>
                <a:gd name="connsiteY3104" fmla="*/ 352901 h 514350"/>
                <a:gd name="connsiteX3105" fmla="*/ 78581 w 6400800"/>
                <a:gd name="connsiteY3105" fmla="*/ 339566 h 514350"/>
                <a:gd name="connsiteX3106" fmla="*/ 70009 w 6400800"/>
                <a:gd name="connsiteY3106" fmla="*/ 301466 h 514350"/>
                <a:gd name="connsiteX3107" fmla="*/ 61436 w 6400800"/>
                <a:gd name="connsiteY3107" fmla="*/ 269081 h 514350"/>
                <a:gd name="connsiteX3108" fmla="*/ 53816 w 6400800"/>
                <a:gd name="connsiteY3108" fmla="*/ 244316 h 514350"/>
                <a:gd name="connsiteX3109" fmla="*/ 46196 w 6400800"/>
                <a:gd name="connsiteY3109" fmla="*/ 223361 h 514350"/>
                <a:gd name="connsiteX3110" fmla="*/ 50006 w 6400800"/>
                <a:gd name="connsiteY3110" fmla="*/ 245269 h 514350"/>
                <a:gd name="connsiteX3111" fmla="*/ 53816 w 6400800"/>
                <a:gd name="connsiteY3111" fmla="*/ 270034 h 514350"/>
                <a:gd name="connsiteX3112" fmla="*/ 58579 w 6400800"/>
                <a:gd name="connsiteY3112" fmla="*/ 302419 h 514350"/>
                <a:gd name="connsiteX3113" fmla="*/ 64294 w 6400800"/>
                <a:gd name="connsiteY3113" fmla="*/ 340519 h 514350"/>
                <a:gd name="connsiteX3114" fmla="*/ 69056 w 6400800"/>
                <a:gd name="connsiteY3114" fmla="*/ 381476 h 514350"/>
                <a:gd name="connsiteX3115" fmla="*/ 67151 w 6400800"/>
                <a:gd name="connsiteY3115" fmla="*/ 385286 h 514350"/>
                <a:gd name="connsiteX3116" fmla="*/ 60484 w 6400800"/>
                <a:gd name="connsiteY3116" fmla="*/ 405289 h 514350"/>
                <a:gd name="connsiteX3117" fmla="*/ 59531 w 6400800"/>
                <a:gd name="connsiteY3117" fmla="*/ 407194 h 514350"/>
                <a:gd name="connsiteX3118" fmla="*/ 56674 w 6400800"/>
                <a:gd name="connsiteY3118" fmla="*/ 407194 h 514350"/>
                <a:gd name="connsiteX3119" fmla="*/ 54769 w 6400800"/>
                <a:gd name="connsiteY3119" fmla="*/ 399574 h 514350"/>
                <a:gd name="connsiteX3120" fmla="*/ 46196 w 6400800"/>
                <a:gd name="connsiteY3120" fmla="*/ 364331 h 514350"/>
                <a:gd name="connsiteX3121" fmla="*/ 37624 w 6400800"/>
                <a:gd name="connsiteY3121" fmla="*/ 332899 h 514350"/>
                <a:gd name="connsiteX3122" fmla="*/ 21431 w 6400800"/>
                <a:gd name="connsiteY3122" fmla="*/ 287179 h 514350"/>
                <a:gd name="connsiteX3123" fmla="*/ 13811 w 6400800"/>
                <a:gd name="connsiteY3123" fmla="*/ 270034 h 514350"/>
                <a:gd name="connsiteX3124" fmla="*/ 17621 w 6400800"/>
                <a:gd name="connsiteY3124" fmla="*/ 288131 h 514350"/>
                <a:gd name="connsiteX3125" fmla="*/ 21431 w 6400800"/>
                <a:gd name="connsiteY3125" fmla="*/ 309086 h 514350"/>
                <a:gd name="connsiteX3126" fmla="*/ 26194 w 6400800"/>
                <a:gd name="connsiteY3126" fmla="*/ 335756 h 514350"/>
                <a:gd name="connsiteX3127" fmla="*/ 31909 w 6400800"/>
                <a:gd name="connsiteY3127" fmla="*/ 367189 h 514350"/>
                <a:gd name="connsiteX3128" fmla="*/ 39529 w 6400800"/>
                <a:gd name="connsiteY3128" fmla="*/ 402431 h 514350"/>
                <a:gd name="connsiteX3129" fmla="*/ 39529 w 6400800"/>
                <a:gd name="connsiteY3129" fmla="*/ 404336 h 514350"/>
                <a:gd name="connsiteX3130" fmla="*/ 7144 w 6400800"/>
                <a:gd name="connsiteY3130" fmla="*/ 399574 h 514350"/>
                <a:gd name="connsiteX3131" fmla="*/ 7144 w 6400800"/>
                <a:gd name="connsiteY3131" fmla="*/ 511016 h 514350"/>
                <a:gd name="connsiteX3132" fmla="*/ 6277451 w 6400800"/>
                <a:gd name="connsiteY3132" fmla="*/ 364331 h 514350"/>
                <a:gd name="connsiteX3133" fmla="*/ 6279356 w 6400800"/>
                <a:gd name="connsiteY3133" fmla="*/ 357664 h 514350"/>
                <a:gd name="connsiteX3134" fmla="*/ 6279356 w 6400800"/>
                <a:gd name="connsiteY3134" fmla="*/ 361474 h 514350"/>
                <a:gd name="connsiteX3135" fmla="*/ 6277451 w 6400800"/>
                <a:gd name="connsiteY3135" fmla="*/ 399574 h 514350"/>
                <a:gd name="connsiteX3136" fmla="*/ 6267926 w 6400800"/>
                <a:gd name="connsiteY3136" fmla="*/ 430054 h 514350"/>
                <a:gd name="connsiteX3137" fmla="*/ 6266021 w 6400800"/>
                <a:gd name="connsiteY3137" fmla="*/ 430054 h 514350"/>
                <a:gd name="connsiteX3138" fmla="*/ 6260306 w 6400800"/>
                <a:gd name="connsiteY3138" fmla="*/ 421481 h 514350"/>
                <a:gd name="connsiteX3139" fmla="*/ 6277451 w 6400800"/>
                <a:gd name="connsiteY3139" fmla="*/ 364331 h 514350"/>
                <a:gd name="connsiteX3140" fmla="*/ 6211729 w 6400800"/>
                <a:gd name="connsiteY3140" fmla="*/ 425291 h 514350"/>
                <a:gd name="connsiteX3141" fmla="*/ 6212681 w 6400800"/>
                <a:gd name="connsiteY3141" fmla="*/ 398621 h 514350"/>
                <a:gd name="connsiteX3142" fmla="*/ 6213634 w 6400800"/>
                <a:gd name="connsiteY3142" fmla="*/ 390049 h 514350"/>
                <a:gd name="connsiteX3143" fmla="*/ 6216492 w 6400800"/>
                <a:gd name="connsiteY3143" fmla="*/ 393859 h 514350"/>
                <a:gd name="connsiteX3144" fmla="*/ 6227921 w 6400800"/>
                <a:gd name="connsiteY3144" fmla="*/ 408146 h 514350"/>
                <a:gd name="connsiteX3145" fmla="*/ 6225064 w 6400800"/>
                <a:gd name="connsiteY3145" fmla="*/ 412909 h 514350"/>
                <a:gd name="connsiteX3146" fmla="*/ 6221254 w 6400800"/>
                <a:gd name="connsiteY3146" fmla="*/ 420529 h 514350"/>
                <a:gd name="connsiteX3147" fmla="*/ 6218396 w 6400800"/>
                <a:gd name="connsiteY3147" fmla="*/ 429101 h 514350"/>
                <a:gd name="connsiteX3148" fmla="*/ 6217444 w 6400800"/>
                <a:gd name="connsiteY3148" fmla="*/ 431006 h 514350"/>
                <a:gd name="connsiteX3149" fmla="*/ 6217444 w 6400800"/>
                <a:gd name="connsiteY3149" fmla="*/ 429101 h 514350"/>
                <a:gd name="connsiteX3150" fmla="*/ 6215539 w 6400800"/>
                <a:gd name="connsiteY3150" fmla="*/ 413861 h 514350"/>
                <a:gd name="connsiteX3151" fmla="*/ 6213634 w 6400800"/>
                <a:gd name="connsiteY3151" fmla="*/ 429101 h 514350"/>
                <a:gd name="connsiteX3152" fmla="*/ 6211729 w 6400800"/>
                <a:gd name="connsiteY3152" fmla="*/ 441484 h 514350"/>
                <a:gd name="connsiteX3153" fmla="*/ 6211729 w 6400800"/>
                <a:gd name="connsiteY3153" fmla="*/ 425291 h 514350"/>
                <a:gd name="connsiteX3154" fmla="*/ 6183154 w 6400800"/>
                <a:gd name="connsiteY3154" fmla="*/ 343376 h 514350"/>
                <a:gd name="connsiteX3155" fmla="*/ 6187917 w 6400800"/>
                <a:gd name="connsiteY3155" fmla="*/ 350996 h 514350"/>
                <a:gd name="connsiteX3156" fmla="*/ 6191726 w 6400800"/>
                <a:gd name="connsiteY3156" fmla="*/ 356711 h 514350"/>
                <a:gd name="connsiteX3157" fmla="*/ 6183154 w 6400800"/>
                <a:gd name="connsiteY3157" fmla="*/ 388144 h 514350"/>
                <a:gd name="connsiteX3158" fmla="*/ 6182201 w 6400800"/>
                <a:gd name="connsiteY3158" fmla="*/ 391954 h 514350"/>
                <a:gd name="connsiteX3159" fmla="*/ 6181249 w 6400800"/>
                <a:gd name="connsiteY3159" fmla="*/ 375761 h 514350"/>
                <a:gd name="connsiteX3160" fmla="*/ 6181249 w 6400800"/>
                <a:gd name="connsiteY3160" fmla="*/ 372904 h 514350"/>
                <a:gd name="connsiteX3161" fmla="*/ 6183154 w 6400800"/>
                <a:gd name="connsiteY3161" fmla="*/ 343376 h 514350"/>
                <a:gd name="connsiteX3162" fmla="*/ 6144101 w 6400800"/>
                <a:gd name="connsiteY3162" fmla="*/ 308134 h 514350"/>
                <a:gd name="connsiteX3163" fmla="*/ 6147912 w 6400800"/>
                <a:gd name="connsiteY3163" fmla="*/ 276701 h 514350"/>
                <a:gd name="connsiteX3164" fmla="*/ 6153626 w 6400800"/>
                <a:gd name="connsiteY3164" fmla="*/ 289084 h 514350"/>
                <a:gd name="connsiteX3165" fmla="*/ 6161246 w 6400800"/>
                <a:gd name="connsiteY3165" fmla="*/ 305276 h 514350"/>
                <a:gd name="connsiteX3166" fmla="*/ 6157437 w 6400800"/>
                <a:gd name="connsiteY3166" fmla="*/ 319564 h 514350"/>
                <a:gd name="connsiteX3167" fmla="*/ 6152674 w 6400800"/>
                <a:gd name="connsiteY3167" fmla="*/ 342424 h 514350"/>
                <a:gd name="connsiteX3168" fmla="*/ 6150769 w 6400800"/>
                <a:gd name="connsiteY3168" fmla="*/ 356711 h 514350"/>
                <a:gd name="connsiteX3169" fmla="*/ 6149817 w 6400800"/>
                <a:gd name="connsiteY3169" fmla="*/ 360521 h 514350"/>
                <a:gd name="connsiteX3170" fmla="*/ 6148864 w 6400800"/>
                <a:gd name="connsiteY3170" fmla="*/ 365284 h 514350"/>
                <a:gd name="connsiteX3171" fmla="*/ 6146006 w 6400800"/>
                <a:gd name="connsiteY3171" fmla="*/ 360521 h 514350"/>
                <a:gd name="connsiteX3172" fmla="*/ 6147912 w 6400800"/>
                <a:gd name="connsiteY3172" fmla="*/ 368141 h 514350"/>
                <a:gd name="connsiteX3173" fmla="*/ 6145054 w 6400800"/>
                <a:gd name="connsiteY3173" fmla="*/ 389096 h 514350"/>
                <a:gd name="connsiteX3174" fmla="*/ 6144101 w 6400800"/>
                <a:gd name="connsiteY3174" fmla="*/ 386239 h 514350"/>
                <a:gd name="connsiteX3175" fmla="*/ 6143149 w 6400800"/>
                <a:gd name="connsiteY3175" fmla="*/ 384334 h 514350"/>
                <a:gd name="connsiteX3176" fmla="*/ 6142196 w 6400800"/>
                <a:gd name="connsiteY3176" fmla="*/ 369094 h 514350"/>
                <a:gd name="connsiteX3177" fmla="*/ 6139339 w 6400800"/>
                <a:gd name="connsiteY3177" fmla="*/ 343376 h 514350"/>
                <a:gd name="connsiteX3178" fmla="*/ 6144101 w 6400800"/>
                <a:gd name="connsiteY3178" fmla="*/ 308134 h 514350"/>
                <a:gd name="connsiteX3179" fmla="*/ 6095524 w 6400800"/>
                <a:gd name="connsiteY3179" fmla="*/ 384334 h 514350"/>
                <a:gd name="connsiteX3180" fmla="*/ 6088856 w 6400800"/>
                <a:gd name="connsiteY3180" fmla="*/ 412909 h 514350"/>
                <a:gd name="connsiteX3181" fmla="*/ 6083142 w 6400800"/>
                <a:gd name="connsiteY3181" fmla="*/ 435769 h 514350"/>
                <a:gd name="connsiteX3182" fmla="*/ 6076474 w 6400800"/>
                <a:gd name="connsiteY3182" fmla="*/ 411956 h 514350"/>
                <a:gd name="connsiteX3183" fmla="*/ 6079331 w 6400800"/>
                <a:gd name="connsiteY3183" fmla="*/ 391001 h 514350"/>
                <a:gd name="connsiteX3184" fmla="*/ 6084094 w 6400800"/>
                <a:gd name="connsiteY3184" fmla="*/ 368141 h 514350"/>
                <a:gd name="connsiteX3185" fmla="*/ 6088856 w 6400800"/>
                <a:gd name="connsiteY3185" fmla="*/ 347186 h 514350"/>
                <a:gd name="connsiteX3186" fmla="*/ 6091714 w 6400800"/>
                <a:gd name="connsiteY3186" fmla="*/ 348139 h 514350"/>
                <a:gd name="connsiteX3187" fmla="*/ 6095524 w 6400800"/>
                <a:gd name="connsiteY3187" fmla="*/ 350996 h 514350"/>
                <a:gd name="connsiteX3188" fmla="*/ 6100287 w 6400800"/>
                <a:gd name="connsiteY3188" fmla="*/ 359569 h 514350"/>
                <a:gd name="connsiteX3189" fmla="*/ 6095524 w 6400800"/>
                <a:gd name="connsiteY3189" fmla="*/ 384334 h 514350"/>
                <a:gd name="connsiteX3190" fmla="*/ 6102192 w 6400800"/>
                <a:gd name="connsiteY3190" fmla="*/ 206216 h 514350"/>
                <a:gd name="connsiteX3191" fmla="*/ 6101239 w 6400800"/>
                <a:gd name="connsiteY3191" fmla="*/ 235744 h 514350"/>
                <a:gd name="connsiteX3192" fmla="*/ 6101239 w 6400800"/>
                <a:gd name="connsiteY3192" fmla="*/ 241459 h 514350"/>
                <a:gd name="connsiteX3193" fmla="*/ 6101239 w 6400800"/>
                <a:gd name="connsiteY3193" fmla="*/ 242411 h 514350"/>
                <a:gd name="connsiteX3194" fmla="*/ 6101239 w 6400800"/>
                <a:gd name="connsiteY3194" fmla="*/ 242411 h 514350"/>
                <a:gd name="connsiteX3195" fmla="*/ 6100287 w 6400800"/>
                <a:gd name="connsiteY3195" fmla="*/ 239554 h 514350"/>
                <a:gd name="connsiteX3196" fmla="*/ 6097429 w 6400800"/>
                <a:gd name="connsiteY3196" fmla="*/ 230981 h 514350"/>
                <a:gd name="connsiteX3197" fmla="*/ 6102192 w 6400800"/>
                <a:gd name="connsiteY3197" fmla="*/ 206216 h 514350"/>
                <a:gd name="connsiteX3198" fmla="*/ 6100287 w 6400800"/>
                <a:gd name="connsiteY3198" fmla="*/ 284321 h 514350"/>
                <a:gd name="connsiteX3199" fmla="*/ 6098381 w 6400800"/>
                <a:gd name="connsiteY3199" fmla="*/ 279559 h 514350"/>
                <a:gd name="connsiteX3200" fmla="*/ 6099334 w 6400800"/>
                <a:gd name="connsiteY3200" fmla="*/ 277654 h 514350"/>
                <a:gd name="connsiteX3201" fmla="*/ 6100287 w 6400800"/>
                <a:gd name="connsiteY3201" fmla="*/ 284321 h 514350"/>
                <a:gd name="connsiteX3202" fmla="*/ 6093619 w 6400800"/>
                <a:gd name="connsiteY3202" fmla="*/ 247174 h 514350"/>
                <a:gd name="connsiteX3203" fmla="*/ 6095524 w 6400800"/>
                <a:gd name="connsiteY3203" fmla="*/ 255746 h 514350"/>
                <a:gd name="connsiteX3204" fmla="*/ 6091714 w 6400800"/>
                <a:gd name="connsiteY3204" fmla="*/ 264319 h 514350"/>
                <a:gd name="connsiteX3205" fmla="*/ 6090762 w 6400800"/>
                <a:gd name="connsiteY3205" fmla="*/ 262414 h 514350"/>
                <a:gd name="connsiteX3206" fmla="*/ 6093619 w 6400800"/>
                <a:gd name="connsiteY3206" fmla="*/ 247174 h 514350"/>
                <a:gd name="connsiteX3207" fmla="*/ 6088856 w 6400800"/>
                <a:gd name="connsiteY3207" fmla="*/ 269081 h 514350"/>
                <a:gd name="connsiteX3208" fmla="*/ 6088856 w 6400800"/>
                <a:gd name="connsiteY3208" fmla="*/ 270034 h 514350"/>
                <a:gd name="connsiteX3209" fmla="*/ 6088856 w 6400800"/>
                <a:gd name="connsiteY3209" fmla="*/ 270034 h 514350"/>
                <a:gd name="connsiteX3210" fmla="*/ 6087904 w 6400800"/>
                <a:gd name="connsiteY3210" fmla="*/ 272891 h 514350"/>
                <a:gd name="connsiteX3211" fmla="*/ 6088856 w 6400800"/>
                <a:gd name="connsiteY3211" fmla="*/ 269081 h 514350"/>
                <a:gd name="connsiteX3212" fmla="*/ 6067901 w 6400800"/>
                <a:gd name="connsiteY3212" fmla="*/ 369094 h 514350"/>
                <a:gd name="connsiteX3213" fmla="*/ 6080284 w 6400800"/>
                <a:gd name="connsiteY3213" fmla="*/ 339566 h 514350"/>
                <a:gd name="connsiteX3214" fmla="*/ 6085046 w 6400800"/>
                <a:gd name="connsiteY3214" fmla="*/ 326231 h 514350"/>
                <a:gd name="connsiteX3215" fmla="*/ 6088856 w 6400800"/>
                <a:gd name="connsiteY3215" fmla="*/ 313849 h 514350"/>
                <a:gd name="connsiteX3216" fmla="*/ 6093619 w 6400800"/>
                <a:gd name="connsiteY3216" fmla="*/ 293846 h 514350"/>
                <a:gd name="connsiteX3217" fmla="*/ 6093619 w 6400800"/>
                <a:gd name="connsiteY3217" fmla="*/ 293846 h 514350"/>
                <a:gd name="connsiteX3218" fmla="*/ 6096476 w 6400800"/>
                <a:gd name="connsiteY3218" fmla="*/ 310991 h 514350"/>
                <a:gd name="connsiteX3219" fmla="*/ 6100287 w 6400800"/>
                <a:gd name="connsiteY3219" fmla="*/ 339566 h 514350"/>
                <a:gd name="connsiteX3220" fmla="*/ 6101239 w 6400800"/>
                <a:gd name="connsiteY3220" fmla="*/ 355759 h 514350"/>
                <a:gd name="connsiteX3221" fmla="*/ 6101239 w 6400800"/>
                <a:gd name="connsiteY3221" fmla="*/ 355759 h 514350"/>
                <a:gd name="connsiteX3222" fmla="*/ 6100287 w 6400800"/>
                <a:gd name="connsiteY3222" fmla="*/ 359569 h 514350"/>
                <a:gd name="connsiteX3223" fmla="*/ 6097429 w 6400800"/>
                <a:gd name="connsiteY3223" fmla="*/ 350044 h 514350"/>
                <a:gd name="connsiteX3224" fmla="*/ 6093619 w 6400800"/>
                <a:gd name="connsiteY3224" fmla="*/ 345281 h 514350"/>
                <a:gd name="connsiteX3225" fmla="*/ 6087904 w 6400800"/>
                <a:gd name="connsiteY3225" fmla="*/ 342424 h 514350"/>
                <a:gd name="connsiteX3226" fmla="*/ 6085999 w 6400800"/>
                <a:gd name="connsiteY3226" fmla="*/ 341471 h 514350"/>
                <a:gd name="connsiteX3227" fmla="*/ 6085046 w 6400800"/>
                <a:gd name="connsiteY3227" fmla="*/ 343376 h 514350"/>
                <a:gd name="connsiteX3228" fmla="*/ 6076474 w 6400800"/>
                <a:gd name="connsiteY3228" fmla="*/ 365284 h 514350"/>
                <a:gd name="connsiteX3229" fmla="*/ 6069806 w 6400800"/>
                <a:gd name="connsiteY3229" fmla="*/ 384334 h 514350"/>
                <a:gd name="connsiteX3230" fmla="*/ 6065996 w 6400800"/>
                <a:gd name="connsiteY3230" fmla="*/ 372904 h 514350"/>
                <a:gd name="connsiteX3231" fmla="*/ 6067901 w 6400800"/>
                <a:gd name="connsiteY3231" fmla="*/ 369094 h 514350"/>
                <a:gd name="connsiteX3232" fmla="*/ 6035517 w 6400800"/>
                <a:gd name="connsiteY3232" fmla="*/ 310039 h 514350"/>
                <a:gd name="connsiteX3233" fmla="*/ 6035517 w 6400800"/>
                <a:gd name="connsiteY3233" fmla="*/ 308134 h 514350"/>
                <a:gd name="connsiteX3234" fmla="*/ 6040279 w 6400800"/>
                <a:gd name="connsiteY3234" fmla="*/ 324326 h 514350"/>
                <a:gd name="connsiteX3235" fmla="*/ 6044089 w 6400800"/>
                <a:gd name="connsiteY3235" fmla="*/ 338614 h 514350"/>
                <a:gd name="connsiteX3236" fmla="*/ 6038374 w 6400800"/>
                <a:gd name="connsiteY3236" fmla="*/ 355759 h 514350"/>
                <a:gd name="connsiteX3237" fmla="*/ 6033612 w 6400800"/>
                <a:gd name="connsiteY3237" fmla="*/ 330041 h 514350"/>
                <a:gd name="connsiteX3238" fmla="*/ 6035517 w 6400800"/>
                <a:gd name="connsiteY3238" fmla="*/ 310039 h 514350"/>
                <a:gd name="connsiteX3239" fmla="*/ 6012656 w 6400800"/>
                <a:gd name="connsiteY3239" fmla="*/ 361474 h 514350"/>
                <a:gd name="connsiteX3240" fmla="*/ 6012656 w 6400800"/>
                <a:gd name="connsiteY3240" fmla="*/ 363379 h 514350"/>
                <a:gd name="connsiteX3241" fmla="*/ 6012656 w 6400800"/>
                <a:gd name="connsiteY3241" fmla="*/ 359569 h 514350"/>
                <a:gd name="connsiteX3242" fmla="*/ 6012656 w 6400800"/>
                <a:gd name="connsiteY3242" fmla="*/ 361474 h 514350"/>
                <a:gd name="connsiteX3243" fmla="*/ 6007894 w 6400800"/>
                <a:gd name="connsiteY3243" fmla="*/ 351949 h 514350"/>
                <a:gd name="connsiteX3244" fmla="*/ 6007894 w 6400800"/>
                <a:gd name="connsiteY3244" fmla="*/ 352901 h 514350"/>
                <a:gd name="connsiteX3245" fmla="*/ 6007894 w 6400800"/>
                <a:gd name="connsiteY3245" fmla="*/ 351949 h 514350"/>
                <a:gd name="connsiteX3246" fmla="*/ 6007894 w 6400800"/>
                <a:gd name="connsiteY3246" fmla="*/ 351949 h 514350"/>
                <a:gd name="connsiteX3247" fmla="*/ 5976462 w 6400800"/>
                <a:gd name="connsiteY3247" fmla="*/ 410051 h 514350"/>
                <a:gd name="connsiteX3248" fmla="*/ 5973604 w 6400800"/>
                <a:gd name="connsiteY3248" fmla="*/ 402431 h 514350"/>
                <a:gd name="connsiteX3249" fmla="*/ 5972651 w 6400800"/>
                <a:gd name="connsiteY3249" fmla="*/ 398621 h 514350"/>
                <a:gd name="connsiteX3250" fmla="*/ 5971699 w 6400800"/>
                <a:gd name="connsiteY3250" fmla="*/ 391001 h 514350"/>
                <a:gd name="connsiteX3251" fmla="*/ 5973604 w 6400800"/>
                <a:gd name="connsiteY3251" fmla="*/ 386239 h 514350"/>
                <a:gd name="connsiteX3252" fmla="*/ 5977414 w 6400800"/>
                <a:gd name="connsiteY3252" fmla="*/ 374809 h 514350"/>
                <a:gd name="connsiteX3253" fmla="*/ 5976462 w 6400800"/>
                <a:gd name="connsiteY3253" fmla="*/ 410051 h 514350"/>
                <a:gd name="connsiteX3254" fmla="*/ 5976462 w 6400800"/>
                <a:gd name="connsiteY3254" fmla="*/ 239554 h 514350"/>
                <a:gd name="connsiteX3255" fmla="*/ 5978367 w 6400800"/>
                <a:gd name="connsiteY3255" fmla="*/ 250031 h 514350"/>
                <a:gd name="connsiteX3256" fmla="*/ 5979319 w 6400800"/>
                <a:gd name="connsiteY3256" fmla="*/ 256699 h 514350"/>
                <a:gd name="connsiteX3257" fmla="*/ 5974556 w 6400800"/>
                <a:gd name="connsiteY3257" fmla="*/ 248126 h 514350"/>
                <a:gd name="connsiteX3258" fmla="*/ 5976462 w 6400800"/>
                <a:gd name="connsiteY3258" fmla="*/ 239554 h 514350"/>
                <a:gd name="connsiteX3259" fmla="*/ 5965984 w 6400800"/>
                <a:gd name="connsiteY3259" fmla="*/ 291941 h 514350"/>
                <a:gd name="connsiteX3260" fmla="*/ 5966937 w 6400800"/>
                <a:gd name="connsiteY3260" fmla="*/ 286226 h 514350"/>
                <a:gd name="connsiteX3261" fmla="*/ 5967889 w 6400800"/>
                <a:gd name="connsiteY3261" fmla="*/ 282416 h 514350"/>
                <a:gd name="connsiteX3262" fmla="*/ 5970746 w 6400800"/>
                <a:gd name="connsiteY3262" fmla="*/ 269081 h 514350"/>
                <a:gd name="connsiteX3263" fmla="*/ 5983129 w 6400800"/>
                <a:gd name="connsiteY3263" fmla="*/ 298609 h 514350"/>
                <a:gd name="connsiteX3264" fmla="*/ 5980271 w 6400800"/>
                <a:gd name="connsiteY3264" fmla="*/ 330994 h 514350"/>
                <a:gd name="connsiteX3265" fmla="*/ 5979319 w 6400800"/>
                <a:gd name="connsiteY3265" fmla="*/ 331946 h 514350"/>
                <a:gd name="connsiteX3266" fmla="*/ 5976462 w 6400800"/>
                <a:gd name="connsiteY3266" fmla="*/ 328136 h 514350"/>
                <a:gd name="connsiteX3267" fmla="*/ 5979319 w 6400800"/>
                <a:gd name="connsiteY3267" fmla="*/ 332899 h 514350"/>
                <a:gd name="connsiteX3268" fmla="*/ 5972651 w 6400800"/>
                <a:gd name="connsiteY3268" fmla="*/ 346234 h 514350"/>
                <a:gd name="connsiteX3269" fmla="*/ 5967889 w 6400800"/>
                <a:gd name="connsiteY3269" fmla="*/ 355759 h 514350"/>
                <a:gd name="connsiteX3270" fmla="*/ 5967889 w 6400800"/>
                <a:gd name="connsiteY3270" fmla="*/ 355759 h 514350"/>
                <a:gd name="connsiteX3271" fmla="*/ 5966937 w 6400800"/>
                <a:gd name="connsiteY3271" fmla="*/ 351949 h 514350"/>
                <a:gd name="connsiteX3272" fmla="*/ 5965031 w 6400800"/>
                <a:gd name="connsiteY3272" fmla="*/ 333851 h 514350"/>
                <a:gd name="connsiteX3273" fmla="*/ 5963126 w 6400800"/>
                <a:gd name="connsiteY3273" fmla="*/ 299561 h 514350"/>
                <a:gd name="connsiteX3274" fmla="*/ 5965984 w 6400800"/>
                <a:gd name="connsiteY3274" fmla="*/ 291941 h 514350"/>
                <a:gd name="connsiteX3275" fmla="*/ 5952649 w 6400800"/>
                <a:gd name="connsiteY3275" fmla="*/ 385286 h 514350"/>
                <a:gd name="connsiteX3276" fmla="*/ 5952649 w 6400800"/>
                <a:gd name="connsiteY3276" fmla="*/ 385286 h 514350"/>
                <a:gd name="connsiteX3277" fmla="*/ 5952649 w 6400800"/>
                <a:gd name="connsiteY3277" fmla="*/ 385286 h 514350"/>
                <a:gd name="connsiteX3278" fmla="*/ 5952649 w 6400800"/>
                <a:gd name="connsiteY3278" fmla="*/ 385286 h 514350"/>
                <a:gd name="connsiteX3279" fmla="*/ 5934551 w 6400800"/>
                <a:gd name="connsiteY3279" fmla="*/ 339566 h 514350"/>
                <a:gd name="connsiteX3280" fmla="*/ 5933599 w 6400800"/>
                <a:gd name="connsiteY3280" fmla="*/ 332899 h 514350"/>
                <a:gd name="connsiteX3281" fmla="*/ 5933599 w 6400800"/>
                <a:gd name="connsiteY3281" fmla="*/ 330994 h 514350"/>
                <a:gd name="connsiteX3282" fmla="*/ 5935504 w 6400800"/>
                <a:gd name="connsiteY3282" fmla="*/ 336709 h 514350"/>
                <a:gd name="connsiteX3283" fmla="*/ 5934551 w 6400800"/>
                <a:gd name="connsiteY3283" fmla="*/ 339566 h 514350"/>
                <a:gd name="connsiteX3284" fmla="*/ 5948839 w 6400800"/>
                <a:gd name="connsiteY3284" fmla="*/ 371951 h 514350"/>
                <a:gd name="connsiteX3285" fmla="*/ 5945981 w 6400800"/>
                <a:gd name="connsiteY3285" fmla="*/ 382429 h 514350"/>
                <a:gd name="connsiteX3286" fmla="*/ 5943124 w 6400800"/>
                <a:gd name="connsiteY3286" fmla="*/ 392906 h 514350"/>
                <a:gd name="connsiteX3287" fmla="*/ 5943124 w 6400800"/>
                <a:gd name="connsiteY3287" fmla="*/ 378619 h 514350"/>
                <a:gd name="connsiteX3288" fmla="*/ 5943124 w 6400800"/>
                <a:gd name="connsiteY3288" fmla="*/ 378619 h 514350"/>
                <a:gd name="connsiteX3289" fmla="*/ 5946934 w 6400800"/>
                <a:gd name="connsiteY3289" fmla="*/ 365284 h 514350"/>
                <a:gd name="connsiteX3290" fmla="*/ 5948839 w 6400800"/>
                <a:gd name="connsiteY3290" fmla="*/ 371951 h 514350"/>
                <a:gd name="connsiteX3291" fmla="*/ 5930742 w 6400800"/>
                <a:gd name="connsiteY3291" fmla="*/ 234791 h 514350"/>
                <a:gd name="connsiteX3292" fmla="*/ 5938362 w 6400800"/>
                <a:gd name="connsiteY3292" fmla="*/ 269081 h 514350"/>
                <a:gd name="connsiteX3293" fmla="*/ 5945029 w 6400800"/>
                <a:gd name="connsiteY3293" fmla="*/ 307181 h 514350"/>
                <a:gd name="connsiteX3294" fmla="*/ 5940267 w 6400800"/>
                <a:gd name="connsiteY3294" fmla="*/ 323374 h 514350"/>
                <a:gd name="connsiteX3295" fmla="*/ 5940267 w 6400800"/>
                <a:gd name="connsiteY3295" fmla="*/ 324326 h 514350"/>
                <a:gd name="connsiteX3296" fmla="*/ 5931694 w 6400800"/>
                <a:gd name="connsiteY3296" fmla="*/ 307181 h 514350"/>
                <a:gd name="connsiteX3297" fmla="*/ 5928837 w 6400800"/>
                <a:gd name="connsiteY3297" fmla="*/ 284321 h 514350"/>
                <a:gd name="connsiteX3298" fmla="*/ 5926931 w 6400800"/>
                <a:gd name="connsiteY3298" fmla="*/ 266224 h 514350"/>
                <a:gd name="connsiteX3299" fmla="*/ 5929789 w 6400800"/>
                <a:gd name="connsiteY3299" fmla="*/ 259556 h 514350"/>
                <a:gd name="connsiteX3300" fmla="*/ 5926931 w 6400800"/>
                <a:gd name="connsiteY3300" fmla="*/ 264319 h 514350"/>
                <a:gd name="connsiteX3301" fmla="*/ 5925026 w 6400800"/>
                <a:gd name="connsiteY3301" fmla="*/ 245269 h 514350"/>
                <a:gd name="connsiteX3302" fmla="*/ 5926931 w 6400800"/>
                <a:gd name="connsiteY3302" fmla="*/ 233839 h 514350"/>
                <a:gd name="connsiteX3303" fmla="*/ 5928837 w 6400800"/>
                <a:gd name="connsiteY3303" fmla="*/ 226219 h 514350"/>
                <a:gd name="connsiteX3304" fmla="*/ 5930742 w 6400800"/>
                <a:gd name="connsiteY3304" fmla="*/ 234791 h 514350"/>
                <a:gd name="connsiteX3305" fmla="*/ 5923121 w 6400800"/>
                <a:gd name="connsiteY3305" fmla="*/ 209074 h 514350"/>
                <a:gd name="connsiteX3306" fmla="*/ 5926931 w 6400800"/>
                <a:gd name="connsiteY3306" fmla="*/ 222409 h 514350"/>
                <a:gd name="connsiteX3307" fmla="*/ 5922169 w 6400800"/>
                <a:gd name="connsiteY3307" fmla="*/ 232886 h 514350"/>
                <a:gd name="connsiteX3308" fmla="*/ 5919312 w 6400800"/>
                <a:gd name="connsiteY3308" fmla="*/ 206216 h 514350"/>
                <a:gd name="connsiteX3309" fmla="*/ 5918359 w 6400800"/>
                <a:gd name="connsiteY3309" fmla="*/ 193834 h 514350"/>
                <a:gd name="connsiteX3310" fmla="*/ 5923121 w 6400800"/>
                <a:gd name="connsiteY3310" fmla="*/ 209074 h 514350"/>
                <a:gd name="connsiteX3311" fmla="*/ 5901214 w 6400800"/>
                <a:gd name="connsiteY3311" fmla="*/ 244316 h 514350"/>
                <a:gd name="connsiteX3312" fmla="*/ 5901214 w 6400800"/>
                <a:gd name="connsiteY3312" fmla="*/ 258604 h 514350"/>
                <a:gd name="connsiteX3313" fmla="*/ 5902167 w 6400800"/>
                <a:gd name="connsiteY3313" fmla="*/ 278606 h 514350"/>
                <a:gd name="connsiteX3314" fmla="*/ 5904071 w 6400800"/>
                <a:gd name="connsiteY3314" fmla="*/ 302419 h 514350"/>
                <a:gd name="connsiteX3315" fmla="*/ 5900262 w 6400800"/>
                <a:gd name="connsiteY3315" fmla="*/ 310039 h 514350"/>
                <a:gd name="connsiteX3316" fmla="*/ 5895499 w 6400800"/>
                <a:gd name="connsiteY3316" fmla="*/ 284321 h 514350"/>
                <a:gd name="connsiteX3317" fmla="*/ 5901214 w 6400800"/>
                <a:gd name="connsiteY3317" fmla="*/ 244316 h 514350"/>
                <a:gd name="connsiteX3318" fmla="*/ 5903119 w 6400800"/>
                <a:gd name="connsiteY3318" fmla="*/ 324326 h 514350"/>
                <a:gd name="connsiteX3319" fmla="*/ 5903119 w 6400800"/>
                <a:gd name="connsiteY3319" fmla="*/ 328136 h 514350"/>
                <a:gd name="connsiteX3320" fmla="*/ 5902167 w 6400800"/>
                <a:gd name="connsiteY3320" fmla="*/ 325279 h 514350"/>
                <a:gd name="connsiteX3321" fmla="*/ 5903119 w 6400800"/>
                <a:gd name="connsiteY3321" fmla="*/ 324326 h 514350"/>
                <a:gd name="connsiteX3322" fmla="*/ 5892642 w 6400800"/>
                <a:gd name="connsiteY3322" fmla="*/ 348139 h 514350"/>
                <a:gd name="connsiteX3323" fmla="*/ 5893594 w 6400800"/>
                <a:gd name="connsiteY3323" fmla="*/ 352901 h 514350"/>
                <a:gd name="connsiteX3324" fmla="*/ 5893594 w 6400800"/>
                <a:gd name="connsiteY3324" fmla="*/ 355759 h 514350"/>
                <a:gd name="connsiteX3325" fmla="*/ 5891689 w 6400800"/>
                <a:gd name="connsiteY3325" fmla="*/ 350996 h 514350"/>
                <a:gd name="connsiteX3326" fmla="*/ 5892642 w 6400800"/>
                <a:gd name="connsiteY3326" fmla="*/ 348139 h 514350"/>
                <a:gd name="connsiteX3327" fmla="*/ 5893594 w 6400800"/>
                <a:gd name="connsiteY3327" fmla="*/ 373856 h 514350"/>
                <a:gd name="connsiteX3328" fmla="*/ 5898356 w 6400800"/>
                <a:gd name="connsiteY3328" fmla="*/ 391954 h 514350"/>
                <a:gd name="connsiteX3329" fmla="*/ 5902167 w 6400800"/>
                <a:gd name="connsiteY3329" fmla="*/ 408146 h 514350"/>
                <a:gd name="connsiteX3330" fmla="*/ 5904071 w 6400800"/>
                <a:gd name="connsiteY3330" fmla="*/ 417671 h 514350"/>
                <a:gd name="connsiteX3331" fmla="*/ 5904071 w 6400800"/>
                <a:gd name="connsiteY3331" fmla="*/ 417671 h 514350"/>
                <a:gd name="connsiteX3332" fmla="*/ 5890737 w 6400800"/>
                <a:gd name="connsiteY3332" fmla="*/ 387191 h 514350"/>
                <a:gd name="connsiteX3333" fmla="*/ 5888831 w 6400800"/>
                <a:gd name="connsiteY3333" fmla="*/ 383381 h 514350"/>
                <a:gd name="connsiteX3334" fmla="*/ 5887879 w 6400800"/>
                <a:gd name="connsiteY3334" fmla="*/ 357664 h 514350"/>
                <a:gd name="connsiteX3335" fmla="*/ 5888831 w 6400800"/>
                <a:gd name="connsiteY3335" fmla="*/ 356711 h 514350"/>
                <a:gd name="connsiteX3336" fmla="*/ 5893594 w 6400800"/>
                <a:gd name="connsiteY3336" fmla="*/ 373856 h 514350"/>
                <a:gd name="connsiteX3337" fmla="*/ 5886926 w 6400800"/>
                <a:gd name="connsiteY3337" fmla="*/ 321469 h 514350"/>
                <a:gd name="connsiteX3338" fmla="*/ 5888831 w 6400800"/>
                <a:gd name="connsiteY3338" fmla="*/ 311944 h 514350"/>
                <a:gd name="connsiteX3339" fmla="*/ 5888831 w 6400800"/>
                <a:gd name="connsiteY3339" fmla="*/ 314801 h 514350"/>
                <a:gd name="connsiteX3340" fmla="*/ 5889784 w 6400800"/>
                <a:gd name="connsiteY3340" fmla="*/ 326231 h 514350"/>
                <a:gd name="connsiteX3341" fmla="*/ 5885974 w 6400800"/>
                <a:gd name="connsiteY3341" fmla="*/ 332899 h 514350"/>
                <a:gd name="connsiteX3342" fmla="*/ 5885974 w 6400800"/>
                <a:gd name="connsiteY3342" fmla="*/ 325279 h 514350"/>
                <a:gd name="connsiteX3343" fmla="*/ 5886926 w 6400800"/>
                <a:gd name="connsiteY3343" fmla="*/ 321469 h 514350"/>
                <a:gd name="connsiteX3344" fmla="*/ 5858351 w 6400800"/>
                <a:gd name="connsiteY3344" fmla="*/ 279559 h 514350"/>
                <a:gd name="connsiteX3345" fmla="*/ 5858351 w 6400800"/>
                <a:gd name="connsiteY3345" fmla="*/ 284321 h 514350"/>
                <a:gd name="connsiteX3346" fmla="*/ 5858351 w 6400800"/>
                <a:gd name="connsiteY3346" fmla="*/ 285274 h 514350"/>
                <a:gd name="connsiteX3347" fmla="*/ 5857399 w 6400800"/>
                <a:gd name="connsiteY3347" fmla="*/ 281464 h 514350"/>
                <a:gd name="connsiteX3348" fmla="*/ 5858351 w 6400800"/>
                <a:gd name="connsiteY3348" fmla="*/ 279559 h 514350"/>
                <a:gd name="connsiteX3349" fmla="*/ 5841206 w 6400800"/>
                <a:gd name="connsiteY3349" fmla="*/ 264319 h 514350"/>
                <a:gd name="connsiteX3350" fmla="*/ 5840254 w 6400800"/>
                <a:gd name="connsiteY3350" fmla="*/ 270034 h 514350"/>
                <a:gd name="connsiteX3351" fmla="*/ 5839301 w 6400800"/>
                <a:gd name="connsiteY3351" fmla="*/ 277654 h 514350"/>
                <a:gd name="connsiteX3352" fmla="*/ 5838349 w 6400800"/>
                <a:gd name="connsiteY3352" fmla="*/ 271939 h 514350"/>
                <a:gd name="connsiteX3353" fmla="*/ 5841206 w 6400800"/>
                <a:gd name="connsiteY3353" fmla="*/ 264319 h 514350"/>
                <a:gd name="connsiteX3354" fmla="*/ 5828824 w 6400800"/>
                <a:gd name="connsiteY3354" fmla="*/ 305276 h 514350"/>
                <a:gd name="connsiteX3355" fmla="*/ 5826919 w 6400800"/>
                <a:gd name="connsiteY3355" fmla="*/ 308134 h 514350"/>
                <a:gd name="connsiteX3356" fmla="*/ 5826919 w 6400800"/>
                <a:gd name="connsiteY3356" fmla="*/ 306229 h 514350"/>
                <a:gd name="connsiteX3357" fmla="*/ 5829776 w 6400800"/>
                <a:gd name="connsiteY3357" fmla="*/ 299561 h 514350"/>
                <a:gd name="connsiteX3358" fmla="*/ 5828824 w 6400800"/>
                <a:gd name="connsiteY3358" fmla="*/ 305276 h 514350"/>
                <a:gd name="connsiteX3359" fmla="*/ 5823109 w 6400800"/>
                <a:gd name="connsiteY3359" fmla="*/ 259556 h 514350"/>
                <a:gd name="connsiteX3360" fmla="*/ 5827871 w 6400800"/>
                <a:gd name="connsiteY3360" fmla="*/ 270986 h 514350"/>
                <a:gd name="connsiteX3361" fmla="*/ 5828824 w 6400800"/>
                <a:gd name="connsiteY3361" fmla="*/ 273844 h 514350"/>
                <a:gd name="connsiteX3362" fmla="*/ 5828824 w 6400800"/>
                <a:gd name="connsiteY3362" fmla="*/ 286226 h 514350"/>
                <a:gd name="connsiteX3363" fmla="*/ 5824062 w 6400800"/>
                <a:gd name="connsiteY3363" fmla="*/ 295751 h 514350"/>
                <a:gd name="connsiteX3364" fmla="*/ 5824062 w 6400800"/>
                <a:gd name="connsiteY3364" fmla="*/ 294799 h 514350"/>
                <a:gd name="connsiteX3365" fmla="*/ 5823109 w 6400800"/>
                <a:gd name="connsiteY3365" fmla="*/ 267176 h 514350"/>
                <a:gd name="connsiteX3366" fmla="*/ 5823109 w 6400800"/>
                <a:gd name="connsiteY3366" fmla="*/ 259556 h 514350"/>
                <a:gd name="connsiteX3367" fmla="*/ 5813584 w 6400800"/>
                <a:gd name="connsiteY3367" fmla="*/ 252889 h 514350"/>
                <a:gd name="connsiteX3368" fmla="*/ 5812631 w 6400800"/>
                <a:gd name="connsiteY3368" fmla="*/ 258604 h 514350"/>
                <a:gd name="connsiteX3369" fmla="*/ 5811679 w 6400800"/>
                <a:gd name="connsiteY3369" fmla="*/ 255746 h 514350"/>
                <a:gd name="connsiteX3370" fmla="*/ 5811679 w 6400800"/>
                <a:gd name="connsiteY3370" fmla="*/ 262414 h 514350"/>
                <a:gd name="connsiteX3371" fmla="*/ 5810726 w 6400800"/>
                <a:gd name="connsiteY3371" fmla="*/ 267176 h 514350"/>
                <a:gd name="connsiteX3372" fmla="*/ 5808821 w 6400800"/>
                <a:gd name="connsiteY3372" fmla="*/ 294799 h 514350"/>
                <a:gd name="connsiteX3373" fmla="*/ 5808821 w 6400800"/>
                <a:gd name="connsiteY3373" fmla="*/ 304324 h 514350"/>
                <a:gd name="connsiteX3374" fmla="*/ 5807869 w 6400800"/>
                <a:gd name="connsiteY3374" fmla="*/ 300514 h 514350"/>
                <a:gd name="connsiteX3375" fmla="*/ 5806917 w 6400800"/>
                <a:gd name="connsiteY3375" fmla="*/ 264319 h 514350"/>
                <a:gd name="connsiteX3376" fmla="*/ 5806917 w 6400800"/>
                <a:gd name="connsiteY3376" fmla="*/ 262414 h 514350"/>
                <a:gd name="connsiteX3377" fmla="*/ 5813584 w 6400800"/>
                <a:gd name="connsiteY3377" fmla="*/ 252889 h 514350"/>
                <a:gd name="connsiteX3378" fmla="*/ 5804059 w 6400800"/>
                <a:gd name="connsiteY3378" fmla="*/ 268129 h 514350"/>
                <a:gd name="connsiteX3379" fmla="*/ 5804059 w 6400800"/>
                <a:gd name="connsiteY3379" fmla="*/ 269081 h 514350"/>
                <a:gd name="connsiteX3380" fmla="*/ 5804059 w 6400800"/>
                <a:gd name="connsiteY3380" fmla="*/ 268129 h 514350"/>
                <a:gd name="connsiteX3381" fmla="*/ 5804059 w 6400800"/>
                <a:gd name="connsiteY3381" fmla="*/ 268129 h 514350"/>
                <a:gd name="connsiteX3382" fmla="*/ 5799296 w 6400800"/>
                <a:gd name="connsiteY3382" fmla="*/ 164306 h 514350"/>
                <a:gd name="connsiteX3383" fmla="*/ 5802154 w 6400800"/>
                <a:gd name="connsiteY3383" fmla="*/ 166211 h 514350"/>
                <a:gd name="connsiteX3384" fmla="*/ 5796439 w 6400800"/>
                <a:gd name="connsiteY3384" fmla="*/ 176689 h 514350"/>
                <a:gd name="connsiteX3385" fmla="*/ 5796439 w 6400800"/>
                <a:gd name="connsiteY3385" fmla="*/ 163354 h 514350"/>
                <a:gd name="connsiteX3386" fmla="*/ 5799296 w 6400800"/>
                <a:gd name="connsiteY3386" fmla="*/ 164306 h 514350"/>
                <a:gd name="connsiteX3387" fmla="*/ 5770721 w 6400800"/>
                <a:gd name="connsiteY3387" fmla="*/ 386239 h 514350"/>
                <a:gd name="connsiteX3388" fmla="*/ 5770721 w 6400800"/>
                <a:gd name="connsiteY3388" fmla="*/ 383381 h 514350"/>
                <a:gd name="connsiteX3389" fmla="*/ 5770721 w 6400800"/>
                <a:gd name="connsiteY3389" fmla="*/ 382429 h 514350"/>
                <a:gd name="connsiteX3390" fmla="*/ 5771674 w 6400800"/>
                <a:gd name="connsiteY3390" fmla="*/ 387191 h 514350"/>
                <a:gd name="connsiteX3391" fmla="*/ 5770721 w 6400800"/>
                <a:gd name="connsiteY3391" fmla="*/ 386239 h 514350"/>
                <a:gd name="connsiteX3392" fmla="*/ 5782151 w 6400800"/>
                <a:gd name="connsiteY3392" fmla="*/ 253841 h 514350"/>
                <a:gd name="connsiteX3393" fmla="*/ 5780246 w 6400800"/>
                <a:gd name="connsiteY3393" fmla="*/ 258604 h 514350"/>
                <a:gd name="connsiteX3394" fmla="*/ 5777389 w 6400800"/>
                <a:gd name="connsiteY3394" fmla="*/ 267176 h 514350"/>
                <a:gd name="connsiteX3395" fmla="*/ 5773579 w 6400800"/>
                <a:gd name="connsiteY3395" fmla="*/ 275749 h 514350"/>
                <a:gd name="connsiteX3396" fmla="*/ 5772626 w 6400800"/>
                <a:gd name="connsiteY3396" fmla="*/ 273844 h 514350"/>
                <a:gd name="connsiteX3397" fmla="*/ 5771674 w 6400800"/>
                <a:gd name="connsiteY3397" fmla="*/ 272891 h 514350"/>
                <a:gd name="connsiteX3398" fmla="*/ 5783104 w 6400800"/>
                <a:gd name="connsiteY3398" fmla="*/ 241459 h 514350"/>
                <a:gd name="connsiteX3399" fmla="*/ 5782151 w 6400800"/>
                <a:gd name="connsiteY3399" fmla="*/ 253841 h 514350"/>
                <a:gd name="connsiteX3400" fmla="*/ 5785962 w 6400800"/>
                <a:gd name="connsiteY3400" fmla="*/ 221456 h 514350"/>
                <a:gd name="connsiteX3401" fmla="*/ 5784056 w 6400800"/>
                <a:gd name="connsiteY3401" fmla="*/ 239554 h 514350"/>
                <a:gd name="connsiteX3402" fmla="*/ 5784056 w 6400800"/>
                <a:gd name="connsiteY3402" fmla="*/ 240506 h 514350"/>
                <a:gd name="connsiteX3403" fmla="*/ 5770721 w 6400800"/>
                <a:gd name="connsiteY3403" fmla="*/ 267176 h 514350"/>
                <a:gd name="connsiteX3404" fmla="*/ 5769769 w 6400800"/>
                <a:gd name="connsiteY3404" fmla="*/ 261461 h 514350"/>
                <a:gd name="connsiteX3405" fmla="*/ 5769769 w 6400800"/>
                <a:gd name="connsiteY3405" fmla="*/ 258604 h 514350"/>
                <a:gd name="connsiteX3406" fmla="*/ 5785962 w 6400800"/>
                <a:gd name="connsiteY3406" fmla="*/ 221456 h 514350"/>
                <a:gd name="connsiteX3407" fmla="*/ 5754529 w 6400800"/>
                <a:gd name="connsiteY3407" fmla="*/ 333851 h 514350"/>
                <a:gd name="connsiteX3408" fmla="*/ 5746909 w 6400800"/>
                <a:gd name="connsiteY3408" fmla="*/ 348139 h 514350"/>
                <a:gd name="connsiteX3409" fmla="*/ 5745956 w 6400800"/>
                <a:gd name="connsiteY3409" fmla="*/ 346234 h 514350"/>
                <a:gd name="connsiteX3410" fmla="*/ 5754529 w 6400800"/>
                <a:gd name="connsiteY3410" fmla="*/ 322421 h 514350"/>
                <a:gd name="connsiteX3411" fmla="*/ 5754529 w 6400800"/>
                <a:gd name="connsiteY3411" fmla="*/ 333851 h 514350"/>
                <a:gd name="connsiteX3412" fmla="*/ 5754529 w 6400800"/>
                <a:gd name="connsiteY3412" fmla="*/ 333851 h 514350"/>
                <a:gd name="connsiteX3413" fmla="*/ 5762149 w 6400800"/>
                <a:gd name="connsiteY3413" fmla="*/ 302419 h 514350"/>
                <a:gd name="connsiteX3414" fmla="*/ 5762149 w 6400800"/>
                <a:gd name="connsiteY3414" fmla="*/ 302419 h 514350"/>
                <a:gd name="connsiteX3415" fmla="*/ 5762149 w 6400800"/>
                <a:gd name="connsiteY3415" fmla="*/ 302419 h 514350"/>
                <a:gd name="connsiteX3416" fmla="*/ 5762149 w 6400800"/>
                <a:gd name="connsiteY3416" fmla="*/ 302419 h 514350"/>
                <a:gd name="connsiteX3417" fmla="*/ 5761196 w 6400800"/>
                <a:gd name="connsiteY3417" fmla="*/ 304324 h 514350"/>
                <a:gd name="connsiteX3418" fmla="*/ 5762149 w 6400800"/>
                <a:gd name="connsiteY3418" fmla="*/ 305276 h 514350"/>
                <a:gd name="connsiteX3419" fmla="*/ 5762149 w 6400800"/>
                <a:gd name="connsiteY3419" fmla="*/ 308134 h 514350"/>
                <a:gd name="connsiteX3420" fmla="*/ 5762149 w 6400800"/>
                <a:gd name="connsiteY3420" fmla="*/ 310039 h 514350"/>
                <a:gd name="connsiteX3421" fmla="*/ 5759292 w 6400800"/>
                <a:gd name="connsiteY3421" fmla="*/ 320516 h 514350"/>
                <a:gd name="connsiteX3422" fmla="*/ 5757387 w 6400800"/>
                <a:gd name="connsiteY3422" fmla="*/ 328136 h 514350"/>
                <a:gd name="connsiteX3423" fmla="*/ 5755481 w 6400800"/>
                <a:gd name="connsiteY3423" fmla="*/ 320516 h 514350"/>
                <a:gd name="connsiteX3424" fmla="*/ 5761196 w 6400800"/>
                <a:gd name="connsiteY3424" fmla="*/ 304324 h 514350"/>
                <a:gd name="connsiteX3425" fmla="*/ 5760244 w 6400800"/>
                <a:gd name="connsiteY3425" fmla="*/ 289084 h 514350"/>
                <a:gd name="connsiteX3426" fmla="*/ 5759292 w 6400800"/>
                <a:gd name="connsiteY3426" fmla="*/ 290989 h 514350"/>
                <a:gd name="connsiteX3427" fmla="*/ 5751671 w 6400800"/>
                <a:gd name="connsiteY3427" fmla="*/ 301466 h 514350"/>
                <a:gd name="connsiteX3428" fmla="*/ 5748814 w 6400800"/>
                <a:gd name="connsiteY3428" fmla="*/ 305276 h 514350"/>
                <a:gd name="connsiteX3429" fmla="*/ 5759292 w 6400800"/>
                <a:gd name="connsiteY3429" fmla="*/ 280511 h 514350"/>
                <a:gd name="connsiteX3430" fmla="*/ 5760244 w 6400800"/>
                <a:gd name="connsiteY3430" fmla="*/ 289084 h 514350"/>
                <a:gd name="connsiteX3431" fmla="*/ 5756434 w 6400800"/>
                <a:gd name="connsiteY3431" fmla="*/ 227171 h 514350"/>
                <a:gd name="connsiteX3432" fmla="*/ 5756434 w 6400800"/>
                <a:gd name="connsiteY3432" fmla="*/ 243364 h 514350"/>
                <a:gd name="connsiteX3433" fmla="*/ 5757387 w 6400800"/>
                <a:gd name="connsiteY3433" fmla="*/ 250984 h 514350"/>
                <a:gd name="connsiteX3434" fmla="*/ 5753576 w 6400800"/>
                <a:gd name="connsiteY3434" fmla="*/ 259556 h 514350"/>
                <a:gd name="connsiteX3435" fmla="*/ 5741194 w 6400800"/>
                <a:gd name="connsiteY3435" fmla="*/ 285274 h 514350"/>
                <a:gd name="connsiteX3436" fmla="*/ 5756434 w 6400800"/>
                <a:gd name="connsiteY3436" fmla="*/ 227171 h 514350"/>
                <a:gd name="connsiteX3437" fmla="*/ 5676424 w 6400800"/>
                <a:gd name="connsiteY3437" fmla="*/ 184309 h 514350"/>
                <a:gd name="connsiteX3438" fmla="*/ 5676424 w 6400800"/>
                <a:gd name="connsiteY3438" fmla="*/ 198596 h 514350"/>
                <a:gd name="connsiteX3439" fmla="*/ 5676424 w 6400800"/>
                <a:gd name="connsiteY3439" fmla="*/ 228124 h 514350"/>
                <a:gd name="connsiteX3440" fmla="*/ 5676424 w 6400800"/>
                <a:gd name="connsiteY3440" fmla="*/ 246221 h 514350"/>
                <a:gd name="connsiteX3441" fmla="*/ 5677376 w 6400800"/>
                <a:gd name="connsiteY3441" fmla="*/ 266224 h 514350"/>
                <a:gd name="connsiteX3442" fmla="*/ 5678329 w 6400800"/>
                <a:gd name="connsiteY3442" fmla="*/ 276701 h 514350"/>
                <a:gd name="connsiteX3443" fmla="*/ 5678329 w 6400800"/>
                <a:gd name="connsiteY3443" fmla="*/ 276701 h 514350"/>
                <a:gd name="connsiteX3444" fmla="*/ 5675471 w 6400800"/>
                <a:gd name="connsiteY3444" fmla="*/ 259556 h 514350"/>
                <a:gd name="connsiteX3445" fmla="*/ 5672614 w 6400800"/>
                <a:gd name="connsiteY3445" fmla="*/ 242411 h 514350"/>
                <a:gd name="connsiteX3446" fmla="*/ 5669756 w 6400800"/>
                <a:gd name="connsiteY3446" fmla="*/ 223361 h 514350"/>
                <a:gd name="connsiteX3447" fmla="*/ 5668804 w 6400800"/>
                <a:gd name="connsiteY3447" fmla="*/ 216694 h 514350"/>
                <a:gd name="connsiteX3448" fmla="*/ 5676424 w 6400800"/>
                <a:gd name="connsiteY3448" fmla="*/ 184309 h 514350"/>
                <a:gd name="connsiteX3449" fmla="*/ 5652612 w 6400800"/>
                <a:gd name="connsiteY3449" fmla="*/ 263366 h 514350"/>
                <a:gd name="connsiteX3450" fmla="*/ 5653564 w 6400800"/>
                <a:gd name="connsiteY3450" fmla="*/ 261461 h 514350"/>
                <a:gd name="connsiteX3451" fmla="*/ 5655469 w 6400800"/>
                <a:gd name="connsiteY3451" fmla="*/ 264319 h 514350"/>
                <a:gd name="connsiteX3452" fmla="*/ 5655469 w 6400800"/>
                <a:gd name="connsiteY3452" fmla="*/ 268129 h 514350"/>
                <a:gd name="connsiteX3453" fmla="*/ 5657374 w 6400800"/>
                <a:gd name="connsiteY3453" fmla="*/ 286226 h 514350"/>
                <a:gd name="connsiteX3454" fmla="*/ 5652612 w 6400800"/>
                <a:gd name="connsiteY3454" fmla="*/ 269081 h 514350"/>
                <a:gd name="connsiteX3455" fmla="*/ 5651659 w 6400800"/>
                <a:gd name="connsiteY3455" fmla="*/ 267176 h 514350"/>
                <a:gd name="connsiteX3456" fmla="*/ 5652612 w 6400800"/>
                <a:gd name="connsiteY3456" fmla="*/ 263366 h 514350"/>
                <a:gd name="connsiteX3457" fmla="*/ 5650706 w 6400800"/>
                <a:gd name="connsiteY3457" fmla="*/ 205264 h 514350"/>
                <a:gd name="connsiteX3458" fmla="*/ 5651659 w 6400800"/>
                <a:gd name="connsiteY3458" fmla="*/ 212884 h 514350"/>
                <a:gd name="connsiteX3459" fmla="*/ 5649754 w 6400800"/>
                <a:gd name="connsiteY3459" fmla="*/ 207169 h 514350"/>
                <a:gd name="connsiteX3460" fmla="*/ 5650706 w 6400800"/>
                <a:gd name="connsiteY3460" fmla="*/ 205264 h 514350"/>
                <a:gd name="connsiteX3461" fmla="*/ 5647849 w 6400800"/>
                <a:gd name="connsiteY3461" fmla="*/ 209074 h 514350"/>
                <a:gd name="connsiteX3462" fmla="*/ 5649754 w 6400800"/>
                <a:gd name="connsiteY3462" fmla="*/ 219551 h 514350"/>
                <a:gd name="connsiteX3463" fmla="*/ 5651659 w 6400800"/>
                <a:gd name="connsiteY3463" fmla="*/ 235744 h 514350"/>
                <a:gd name="connsiteX3464" fmla="*/ 5651659 w 6400800"/>
                <a:gd name="connsiteY3464" fmla="*/ 236696 h 514350"/>
                <a:gd name="connsiteX3465" fmla="*/ 5645944 w 6400800"/>
                <a:gd name="connsiteY3465" fmla="*/ 228124 h 514350"/>
                <a:gd name="connsiteX3466" fmla="*/ 5644039 w 6400800"/>
                <a:gd name="connsiteY3466" fmla="*/ 216694 h 514350"/>
                <a:gd name="connsiteX3467" fmla="*/ 5647849 w 6400800"/>
                <a:gd name="connsiteY3467" fmla="*/ 209074 h 514350"/>
                <a:gd name="connsiteX3468" fmla="*/ 5642134 w 6400800"/>
                <a:gd name="connsiteY3468" fmla="*/ 370046 h 514350"/>
                <a:gd name="connsiteX3469" fmla="*/ 5643087 w 6400800"/>
                <a:gd name="connsiteY3469" fmla="*/ 377666 h 514350"/>
                <a:gd name="connsiteX3470" fmla="*/ 5641181 w 6400800"/>
                <a:gd name="connsiteY3470" fmla="*/ 385286 h 514350"/>
                <a:gd name="connsiteX3471" fmla="*/ 5642134 w 6400800"/>
                <a:gd name="connsiteY3471" fmla="*/ 370046 h 514350"/>
                <a:gd name="connsiteX3472" fmla="*/ 5624037 w 6400800"/>
                <a:gd name="connsiteY3472" fmla="*/ 272891 h 514350"/>
                <a:gd name="connsiteX3473" fmla="*/ 5625942 w 6400800"/>
                <a:gd name="connsiteY3473" fmla="*/ 258604 h 514350"/>
                <a:gd name="connsiteX3474" fmla="*/ 5625942 w 6400800"/>
                <a:gd name="connsiteY3474" fmla="*/ 254794 h 514350"/>
                <a:gd name="connsiteX3475" fmla="*/ 5632609 w 6400800"/>
                <a:gd name="connsiteY3475" fmla="*/ 241459 h 514350"/>
                <a:gd name="connsiteX3476" fmla="*/ 5634514 w 6400800"/>
                <a:gd name="connsiteY3476" fmla="*/ 236696 h 514350"/>
                <a:gd name="connsiteX3477" fmla="*/ 5637371 w 6400800"/>
                <a:gd name="connsiteY3477" fmla="*/ 245269 h 514350"/>
                <a:gd name="connsiteX3478" fmla="*/ 5640229 w 6400800"/>
                <a:gd name="connsiteY3478" fmla="*/ 259556 h 514350"/>
                <a:gd name="connsiteX3479" fmla="*/ 5640229 w 6400800"/>
                <a:gd name="connsiteY3479" fmla="*/ 266224 h 514350"/>
                <a:gd name="connsiteX3480" fmla="*/ 5631656 w 6400800"/>
                <a:gd name="connsiteY3480" fmla="*/ 288131 h 514350"/>
                <a:gd name="connsiteX3481" fmla="*/ 5624037 w 6400800"/>
                <a:gd name="connsiteY3481" fmla="*/ 277654 h 514350"/>
                <a:gd name="connsiteX3482" fmla="*/ 5624037 w 6400800"/>
                <a:gd name="connsiteY3482" fmla="*/ 272891 h 514350"/>
                <a:gd name="connsiteX3483" fmla="*/ 5623084 w 6400800"/>
                <a:gd name="connsiteY3483" fmla="*/ 289084 h 514350"/>
                <a:gd name="connsiteX3484" fmla="*/ 5623084 w 6400800"/>
                <a:gd name="connsiteY3484" fmla="*/ 287179 h 514350"/>
                <a:gd name="connsiteX3485" fmla="*/ 5624989 w 6400800"/>
                <a:gd name="connsiteY3485" fmla="*/ 290989 h 514350"/>
                <a:gd name="connsiteX3486" fmla="*/ 5626894 w 6400800"/>
                <a:gd name="connsiteY3486" fmla="*/ 298609 h 514350"/>
                <a:gd name="connsiteX3487" fmla="*/ 5625942 w 6400800"/>
                <a:gd name="connsiteY3487" fmla="*/ 300514 h 514350"/>
                <a:gd name="connsiteX3488" fmla="*/ 5625942 w 6400800"/>
                <a:gd name="connsiteY3488" fmla="*/ 300514 h 514350"/>
                <a:gd name="connsiteX3489" fmla="*/ 5622131 w 6400800"/>
                <a:gd name="connsiteY3489" fmla="*/ 295751 h 514350"/>
                <a:gd name="connsiteX3490" fmla="*/ 5623084 w 6400800"/>
                <a:gd name="connsiteY3490" fmla="*/ 289084 h 514350"/>
                <a:gd name="connsiteX3491" fmla="*/ 5621179 w 6400800"/>
                <a:gd name="connsiteY3491" fmla="*/ 310991 h 514350"/>
                <a:gd name="connsiteX3492" fmla="*/ 5621179 w 6400800"/>
                <a:gd name="connsiteY3492" fmla="*/ 310991 h 514350"/>
                <a:gd name="connsiteX3493" fmla="*/ 5621179 w 6400800"/>
                <a:gd name="connsiteY3493" fmla="*/ 310991 h 514350"/>
                <a:gd name="connsiteX3494" fmla="*/ 5621179 w 6400800"/>
                <a:gd name="connsiteY3494" fmla="*/ 310991 h 514350"/>
                <a:gd name="connsiteX3495" fmla="*/ 5618321 w 6400800"/>
                <a:gd name="connsiteY3495" fmla="*/ 270034 h 514350"/>
                <a:gd name="connsiteX3496" fmla="*/ 5618321 w 6400800"/>
                <a:gd name="connsiteY3496" fmla="*/ 270034 h 514350"/>
                <a:gd name="connsiteX3497" fmla="*/ 5618321 w 6400800"/>
                <a:gd name="connsiteY3497" fmla="*/ 270034 h 514350"/>
                <a:gd name="connsiteX3498" fmla="*/ 5618321 w 6400800"/>
                <a:gd name="connsiteY3498" fmla="*/ 270034 h 514350"/>
                <a:gd name="connsiteX3499" fmla="*/ 5617369 w 6400800"/>
                <a:gd name="connsiteY3499" fmla="*/ 272891 h 514350"/>
                <a:gd name="connsiteX3500" fmla="*/ 5618321 w 6400800"/>
                <a:gd name="connsiteY3500" fmla="*/ 273844 h 514350"/>
                <a:gd name="connsiteX3501" fmla="*/ 5616417 w 6400800"/>
                <a:gd name="connsiteY3501" fmla="*/ 286226 h 514350"/>
                <a:gd name="connsiteX3502" fmla="*/ 5613559 w 6400800"/>
                <a:gd name="connsiteY3502" fmla="*/ 282416 h 514350"/>
                <a:gd name="connsiteX3503" fmla="*/ 5617369 w 6400800"/>
                <a:gd name="connsiteY3503" fmla="*/ 272891 h 514350"/>
                <a:gd name="connsiteX3504" fmla="*/ 5608796 w 6400800"/>
                <a:gd name="connsiteY3504" fmla="*/ 290989 h 514350"/>
                <a:gd name="connsiteX3505" fmla="*/ 5608796 w 6400800"/>
                <a:gd name="connsiteY3505" fmla="*/ 290989 h 514350"/>
                <a:gd name="connsiteX3506" fmla="*/ 5611654 w 6400800"/>
                <a:gd name="connsiteY3506" fmla="*/ 294799 h 514350"/>
                <a:gd name="connsiteX3507" fmla="*/ 5613559 w 6400800"/>
                <a:gd name="connsiteY3507" fmla="*/ 297656 h 514350"/>
                <a:gd name="connsiteX3508" fmla="*/ 5611654 w 6400800"/>
                <a:gd name="connsiteY3508" fmla="*/ 310991 h 514350"/>
                <a:gd name="connsiteX3509" fmla="*/ 5608796 w 6400800"/>
                <a:gd name="connsiteY3509" fmla="*/ 292894 h 514350"/>
                <a:gd name="connsiteX3510" fmla="*/ 5608796 w 6400800"/>
                <a:gd name="connsiteY3510" fmla="*/ 290989 h 514350"/>
                <a:gd name="connsiteX3511" fmla="*/ 5594509 w 6400800"/>
                <a:gd name="connsiteY3511" fmla="*/ 241459 h 514350"/>
                <a:gd name="connsiteX3512" fmla="*/ 5595462 w 6400800"/>
                <a:gd name="connsiteY3512" fmla="*/ 258604 h 514350"/>
                <a:gd name="connsiteX3513" fmla="*/ 5595462 w 6400800"/>
                <a:gd name="connsiteY3513" fmla="*/ 259556 h 514350"/>
                <a:gd name="connsiteX3514" fmla="*/ 5595462 w 6400800"/>
                <a:gd name="connsiteY3514" fmla="*/ 261461 h 514350"/>
                <a:gd name="connsiteX3515" fmla="*/ 5593556 w 6400800"/>
                <a:gd name="connsiteY3515" fmla="*/ 259556 h 514350"/>
                <a:gd name="connsiteX3516" fmla="*/ 5592604 w 6400800"/>
                <a:gd name="connsiteY3516" fmla="*/ 250031 h 514350"/>
                <a:gd name="connsiteX3517" fmla="*/ 5594509 w 6400800"/>
                <a:gd name="connsiteY3517" fmla="*/ 241459 h 514350"/>
                <a:gd name="connsiteX3518" fmla="*/ 5578317 w 6400800"/>
                <a:gd name="connsiteY3518" fmla="*/ 284321 h 514350"/>
                <a:gd name="connsiteX3519" fmla="*/ 5578317 w 6400800"/>
                <a:gd name="connsiteY3519" fmla="*/ 286226 h 514350"/>
                <a:gd name="connsiteX3520" fmla="*/ 5577364 w 6400800"/>
                <a:gd name="connsiteY3520" fmla="*/ 285274 h 514350"/>
                <a:gd name="connsiteX3521" fmla="*/ 5578317 w 6400800"/>
                <a:gd name="connsiteY3521" fmla="*/ 284321 h 514350"/>
                <a:gd name="connsiteX3522" fmla="*/ 5573554 w 6400800"/>
                <a:gd name="connsiteY3522" fmla="*/ 299561 h 514350"/>
                <a:gd name="connsiteX3523" fmla="*/ 5576412 w 6400800"/>
                <a:gd name="connsiteY3523" fmla="*/ 305276 h 514350"/>
                <a:gd name="connsiteX3524" fmla="*/ 5577364 w 6400800"/>
                <a:gd name="connsiteY3524" fmla="*/ 307181 h 514350"/>
                <a:gd name="connsiteX3525" fmla="*/ 5576412 w 6400800"/>
                <a:gd name="connsiteY3525" fmla="*/ 325279 h 514350"/>
                <a:gd name="connsiteX3526" fmla="*/ 5576412 w 6400800"/>
                <a:gd name="connsiteY3526" fmla="*/ 328136 h 514350"/>
                <a:gd name="connsiteX3527" fmla="*/ 5575459 w 6400800"/>
                <a:gd name="connsiteY3527" fmla="*/ 319564 h 514350"/>
                <a:gd name="connsiteX3528" fmla="*/ 5573554 w 6400800"/>
                <a:gd name="connsiteY3528" fmla="*/ 303371 h 514350"/>
                <a:gd name="connsiteX3529" fmla="*/ 5573554 w 6400800"/>
                <a:gd name="connsiteY3529" fmla="*/ 299561 h 514350"/>
                <a:gd name="connsiteX3530" fmla="*/ 5550694 w 6400800"/>
                <a:gd name="connsiteY3530" fmla="*/ 308134 h 514350"/>
                <a:gd name="connsiteX3531" fmla="*/ 5549742 w 6400800"/>
                <a:gd name="connsiteY3531" fmla="*/ 301466 h 514350"/>
                <a:gd name="connsiteX3532" fmla="*/ 5551646 w 6400800"/>
                <a:gd name="connsiteY3532" fmla="*/ 294799 h 514350"/>
                <a:gd name="connsiteX3533" fmla="*/ 5552599 w 6400800"/>
                <a:gd name="connsiteY3533" fmla="*/ 291941 h 514350"/>
                <a:gd name="connsiteX3534" fmla="*/ 5554504 w 6400800"/>
                <a:gd name="connsiteY3534" fmla="*/ 302419 h 514350"/>
                <a:gd name="connsiteX3535" fmla="*/ 5552599 w 6400800"/>
                <a:gd name="connsiteY3535" fmla="*/ 306229 h 514350"/>
                <a:gd name="connsiteX3536" fmla="*/ 5550694 w 6400800"/>
                <a:gd name="connsiteY3536" fmla="*/ 308134 h 514350"/>
                <a:gd name="connsiteX3537" fmla="*/ 5557362 w 6400800"/>
                <a:gd name="connsiteY3537" fmla="*/ 313849 h 514350"/>
                <a:gd name="connsiteX3538" fmla="*/ 5557362 w 6400800"/>
                <a:gd name="connsiteY3538" fmla="*/ 313849 h 514350"/>
                <a:gd name="connsiteX3539" fmla="*/ 5553551 w 6400800"/>
                <a:gd name="connsiteY3539" fmla="*/ 318611 h 514350"/>
                <a:gd name="connsiteX3540" fmla="*/ 5556409 w 6400800"/>
                <a:gd name="connsiteY3540" fmla="*/ 310039 h 514350"/>
                <a:gd name="connsiteX3541" fmla="*/ 5557362 w 6400800"/>
                <a:gd name="connsiteY3541" fmla="*/ 313849 h 514350"/>
                <a:gd name="connsiteX3542" fmla="*/ 5557362 w 6400800"/>
                <a:gd name="connsiteY3542" fmla="*/ 313849 h 514350"/>
                <a:gd name="connsiteX3543" fmla="*/ 5561171 w 6400800"/>
                <a:gd name="connsiteY3543" fmla="*/ 359569 h 514350"/>
                <a:gd name="connsiteX3544" fmla="*/ 5561171 w 6400800"/>
                <a:gd name="connsiteY3544" fmla="*/ 361474 h 514350"/>
                <a:gd name="connsiteX3545" fmla="*/ 5560219 w 6400800"/>
                <a:gd name="connsiteY3545" fmla="*/ 360521 h 514350"/>
                <a:gd name="connsiteX3546" fmla="*/ 5558314 w 6400800"/>
                <a:gd name="connsiteY3546" fmla="*/ 350996 h 514350"/>
                <a:gd name="connsiteX3547" fmla="*/ 5560219 w 6400800"/>
                <a:gd name="connsiteY3547" fmla="*/ 342424 h 514350"/>
                <a:gd name="connsiteX3548" fmla="*/ 5561171 w 6400800"/>
                <a:gd name="connsiteY3548" fmla="*/ 359569 h 514350"/>
                <a:gd name="connsiteX3549" fmla="*/ 5559267 w 6400800"/>
                <a:gd name="connsiteY3549" fmla="*/ 303371 h 514350"/>
                <a:gd name="connsiteX3550" fmla="*/ 5559267 w 6400800"/>
                <a:gd name="connsiteY3550" fmla="*/ 303371 h 514350"/>
                <a:gd name="connsiteX3551" fmla="*/ 5559267 w 6400800"/>
                <a:gd name="connsiteY3551" fmla="*/ 303371 h 514350"/>
                <a:gd name="connsiteX3552" fmla="*/ 5559267 w 6400800"/>
                <a:gd name="connsiteY3552" fmla="*/ 303371 h 514350"/>
                <a:gd name="connsiteX3553" fmla="*/ 5557362 w 6400800"/>
                <a:gd name="connsiteY3553" fmla="*/ 277654 h 514350"/>
                <a:gd name="connsiteX3554" fmla="*/ 5558314 w 6400800"/>
                <a:gd name="connsiteY3554" fmla="*/ 283369 h 514350"/>
                <a:gd name="connsiteX3555" fmla="*/ 5559267 w 6400800"/>
                <a:gd name="connsiteY3555" fmla="*/ 293846 h 514350"/>
                <a:gd name="connsiteX3556" fmla="*/ 5557362 w 6400800"/>
                <a:gd name="connsiteY3556" fmla="*/ 296704 h 514350"/>
                <a:gd name="connsiteX3557" fmla="*/ 5554504 w 6400800"/>
                <a:gd name="connsiteY3557" fmla="*/ 287179 h 514350"/>
                <a:gd name="connsiteX3558" fmla="*/ 5557362 w 6400800"/>
                <a:gd name="connsiteY3558" fmla="*/ 277654 h 514350"/>
                <a:gd name="connsiteX3559" fmla="*/ 5553551 w 6400800"/>
                <a:gd name="connsiteY3559" fmla="*/ 252889 h 514350"/>
                <a:gd name="connsiteX3560" fmla="*/ 5553551 w 6400800"/>
                <a:gd name="connsiteY3560" fmla="*/ 252889 h 514350"/>
                <a:gd name="connsiteX3561" fmla="*/ 5553551 w 6400800"/>
                <a:gd name="connsiteY3561" fmla="*/ 253841 h 514350"/>
                <a:gd name="connsiteX3562" fmla="*/ 5555456 w 6400800"/>
                <a:gd name="connsiteY3562" fmla="*/ 268129 h 514350"/>
                <a:gd name="connsiteX3563" fmla="*/ 5555456 w 6400800"/>
                <a:gd name="connsiteY3563" fmla="*/ 270986 h 514350"/>
                <a:gd name="connsiteX3564" fmla="*/ 5552599 w 6400800"/>
                <a:gd name="connsiteY3564" fmla="*/ 275749 h 514350"/>
                <a:gd name="connsiteX3565" fmla="*/ 5549742 w 6400800"/>
                <a:gd name="connsiteY3565" fmla="*/ 280511 h 514350"/>
                <a:gd name="connsiteX3566" fmla="*/ 5549742 w 6400800"/>
                <a:gd name="connsiteY3566" fmla="*/ 280511 h 514350"/>
                <a:gd name="connsiteX3567" fmla="*/ 5549742 w 6400800"/>
                <a:gd name="connsiteY3567" fmla="*/ 280511 h 514350"/>
                <a:gd name="connsiteX3568" fmla="*/ 5545931 w 6400800"/>
                <a:gd name="connsiteY3568" fmla="*/ 286226 h 514350"/>
                <a:gd name="connsiteX3569" fmla="*/ 5544979 w 6400800"/>
                <a:gd name="connsiteY3569" fmla="*/ 281464 h 514350"/>
                <a:gd name="connsiteX3570" fmla="*/ 5546884 w 6400800"/>
                <a:gd name="connsiteY3570" fmla="*/ 275749 h 514350"/>
                <a:gd name="connsiteX3571" fmla="*/ 5549742 w 6400800"/>
                <a:gd name="connsiteY3571" fmla="*/ 261461 h 514350"/>
                <a:gd name="connsiteX3572" fmla="*/ 5553551 w 6400800"/>
                <a:gd name="connsiteY3572" fmla="*/ 252889 h 514350"/>
                <a:gd name="connsiteX3573" fmla="*/ 5548789 w 6400800"/>
                <a:gd name="connsiteY3573" fmla="*/ 226219 h 514350"/>
                <a:gd name="connsiteX3574" fmla="*/ 5549742 w 6400800"/>
                <a:gd name="connsiteY3574" fmla="*/ 230029 h 514350"/>
                <a:gd name="connsiteX3575" fmla="*/ 5550694 w 6400800"/>
                <a:gd name="connsiteY3575" fmla="*/ 234791 h 514350"/>
                <a:gd name="connsiteX3576" fmla="*/ 5547837 w 6400800"/>
                <a:gd name="connsiteY3576" fmla="*/ 230029 h 514350"/>
                <a:gd name="connsiteX3577" fmla="*/ 5548789 w 6400800"/>
                <a:gd name="connsiteY3577" fmla="*/ 226219 h 514350"/>
                <a:gd name="connsiteX3578" fmla="*/ 5546884 w 6400800"/>
                <a:gd name="connsiteY3578" fmla="*/ 235744 h 514350"/>
                <a:gd name="connsiteX3579" fmla="*/ 5550694 w 6400800"/>
                <a:gd name="connsiteY3579" fmla="*/ 244316 h 514350"/>
                <a:gd name="connsiteX3580" fmla="*/ 5544979 w 6400800"/>
                <a:gd name="connsiteY3580" fmla="*/ 259556 h 514350"/>
                <a:gd name="connsiteX3581" fmla="*/ 5544026 w 6400800"/>
                <a:gd name="connsiteY3581" fmla="*/ 262414 h 514350"/>
                <a:gd name="connsiteX3582" fmla="*/ 5543074 w 6400800"/>
                <a:gd name="connsiteY3582" fmla="*/ 257651 h 514350"/>
                <a:gd name="connsiteX3583" fmla="*/ 5542121 w 6400800"/>
                <a:gd name="connsiteY3583" fmla="*/ 254794 h 514350"/>
                <a:gd name="connsiteX3584" fmla="*/ 5546884 w 6400800"/>
                <a:gd name="connsiteY3584" fmla="*/ 235744 h 514350"/>
                <a:gd name="connsiteX3585" fmla="*/ 5540217 w 6400800"/>
                <a:gd name="connsiteY3585" fmla="*/ 218599 h 514350"/>
                <a:gd name="connsiteX3586" fmla="*/ 5539264 w 6400800"/>
                <a:gd name="connsiteY3586" fmla="*/ 220504 h 514350"/>
                <a:gd name="connsiteX3587" fmla="*/ 5538312 w 6400800"/>
                <a:gd name="connsiteY3587" fmla="*/ 223361 h 514350"/>
                <a:gd name="connsiteX3588" fmla="*/ 5536406 w 6400800"/>
                <a:gd name="connsiteY3588" fmla="*/ 210026 h 514350"/>
                <a:gd name="connsiteX3589" fmla="*/ 5540217 w 6400800"/>
                <a:gd name="connsiteY3589" fmla="*/ 218599 h 514350"/>
                <a:gd name="connsiteX3590" fmla="*/ 5507831 w 6400800"/>
                <a:gd name="connsiteY3590" fmla="*/ 312896 h 514350"/>
                <a:gd name="connsiteX3591" fmla="*/ 5507831 w 6400800"/>
                <a:gd name="connsiteY3591" fmla="*/ 312896 h 514350"/>
                <a:gd name="connsiteX3592" fmla="*/ 5507831 w 6400800"/>
                <a:gd name="connsiteY3592" fmla="*/ 313849 h 514350"/>
                <a:gd name="connsiteX3593" fmla="*/ 5507831 w 6400800"/>
                <a:gd name="connsiteY3593" fmla="*/ 312896 h 514350"/>
                <a:gd name="connsiteX3594" fmla="*/ 5481162 w 6400800"/>
                <a:gd name="connsiteY3594" fmla="*/ 326231 h 514350"/>
                <a:gd name="connsiteX3595" fmla="*/ 5480209 w 6400800"/>
                <a:gd name="connsiteY3595" fmla="*/ 330994 h 514350"/>
                <a:gd name="connsiteX3596" fmla="*/ 5479256 w 6400800"/>
                <a:gd name="connsiteY3596" fmla="*/ 324326 h 514350"/>
                <a:gd name="connsiteX3597" fmla="*/ 5479256 w 6400800"/>
                <a:gd name="connsiteY3597" fmla="*/ 322421 h 514350"/>
                <a:gd name="connsiteX3598" fmla="*/ 5478304 w 6400800"/>
                <a:gd name="connsiteY3598" fmla="*/ 311944 h 514350"/>
                <a:gd name="connsiteX3599" fmla="*/ 5482114 w 6400800"/>
                <a:gd name="connsiteY3599" fmla="*/ 325279 h 514350"/>
                <a:gd name="connsiteX3600" fmla="*/ 5481162 w 6400800"/>
                <a:gd name="connsiteY3600" fmla="*/ 326231 h 514350"/>
                <a:gd name="connsiteX3601" fmla="*/ 5493544 w 6400800"/>
                <a:gd name="connsiteY3601" fmla="*/ 339566 h 514350"/>
                <a:gd name="connsiteX3602" fmla="*/ 5493544 w 6400800"/>
                <a:gd name="connsiteY3602" fmla="*/ 339566 h 514350"/>
                <a:gd name="connsiteX3603" fmla="*/ 5493544 w 6400800"/>
                <a:gd name="connsiteY3603" fmla="*/ 339566 h 514350"/>
                <a:gd name="connsiteX3604" fmla="*/ 5493544 w 6400800"/>
                <a:gd name="connsiteY3604" fmla="*/ 339566 h 514350"/>
                <a:gd name="connsiteX3605" fmla="*/ 5488781 w 6400800"/>
                <a:gd name="connsiteY3605" fmla="*/ 261461 h 514350"/>
                <a:gd name="connsiteX3606" fmla="*/ 5488781 w 6400800"/>
                <a:gd name="connsiteY3606" fmla="*/ 261461 h 514350"/>
                <a:gd name="connsiteX3607" fmla="*/ 5490687 w 6400800"/>
                <a:gd name="connsiteY3607" fmla="*/ 267176 h 514350"/>
                <a:gd name="connsiteX3608" fmla="*/ 5487829 w 6400800"/>
                <a:gd name="connsiteY3608" fmla="*/ 264319 h 514350"/>
                <a:gd name="connsiteX3609" fmla="*/ 5488781 w 6400800"/>
                <a:gd name="connsiteY3609" fmla="*/ 261461 h 514350"/>
                <a:gd name="connsiteX3610" fmla="*/ 5483067 w 6400800"/>
                <a:gd name="connsiteY3610" fmla="*/ 280511 h 514350"/>
                <a:gd name="connsiteX3611" fmla="*/ 5484971 w 6400800"/>
                <a:gd name="connsiteY3611" fmla="*/ 272891 h 514350"/>
                <a:gd name="connsiteX3612" fmla="*/ 5496401 w 6400800"/>
                <a:gd name="connsiteY3612" fmla="*/ 291941 h 514350"/>
                <a:gd name="connsiteX3613" fmla="*/ 5500212 w 6400800"/>
                <a:gd name="connsiteY3613" fmla="*/ 297656 h 514350"/>
                <a:gd name="connsiteX3614" fmla="*/ 5497354 w 6400800"/>
                <a:gd name="connsiteY3614" fmla="*/ 307181 h 514350"/>
                <a:gd name="connsiteX3615" fmla="*/ 5496401 w 6400800"/>
                <a:gd name="connsiteY3615" fmla="*/ 310991 h 514350"/>
                <a:gd name="connsiteX3616" fmla="*/ 5493544 w 6400800"/>
                <a:gd name="connsiteY3616" fmla="*/ 307181 h 514350"/>
                <a:gd name="connsiteX3617" fmla="*/ 5495449 w 6400800"/>
                <a:gd name="connsiteY3617" fmla="*/ 311944 h 514350"/>
                <a:gd name="connsiteX3618" fmla="*/ 5494496 w 6400800"/>
                <a:gd name="connsiteY3618" fmla="*/ 319564 h 514350"/>
                <a:gd name="connsiteX3619" fmla="*/ 5492592 w 6400800"/>
                <a:gd name="connsiteY3619" fmla="*/ 330041 h 514350"/>
                <a:gd name="connsiteX3620" fmla="*/ 5488781 w 6400800"/>
                <a:gd name="connsiteY3620" fmla="*/ 333851 h 514350"/>
                <a:gd name="connsiteX3621" fmla="*/ 5485924 w 6400800"/>
                <a:gd name="connsiteY3621" fmla="*/ 327184 h 514350"/>
                <a:gd name="connsiteX3622" fmla="*/ 5487829 w 6400800"/>
                <a:gd name="connsiteY3622" fmla="*/ 312896 h 514350"/>
                <a:gd name="connsiteX3623" fmla="*/ 5489734 w 6400800"/>
                <a:gd name="connsiteY3623" fmla="*/ 299561 h 514350"/>
                <a:gd name="connsiteX3624" fmla="*/ 5484019 w 6400800"/>
                <a:gd name="connsiteY3624" fmla="*/ 311944 h 514350"/>
                <a:gd name="connsiteX3625" fmla="*/ 5483067 w 6400800"/>
                <a:gd name="connsiteY3625" fmla="*/ 313849 h 514350"/>
                <a:gd name="connsiteX3626" fmla="*/ 5483067 w 6400800"/>
                <a:gd name="connsiteY3626" fmla="*/ 312896 h 514350"/>
                <a:gd name="connsiteX3627" fmla="*/ 5478304 w 6400800"/>
                <a:gd name="connsiteY3627" fmla="*/ 292894 h 514350"/>
                <a:gd name="connsiteX3628" fmla="*/ 5479256 w 6400800"/>
                <a:gd name="connsiteY3628" fmla="*/ 309086 h 514350"/>
                <a:gd name="connsiteX3629" fmla="*/ 5479256 w 6400800"/>
                <a:gd name="connsiteY3629" fmla="*/ 308134 h 514350"/>
                <a:gd name="connsiteX3630" fmla="*/ 5476399 w 6400800"/>
                <a:gd name="connsiteY3630" fmla="*/ 300514 h 514350"/>
                <a:gd name="connsiteX3631" fmla="*/ 5483067 w 6400800"/>
                <a:gd name="connsiteY3631" fmla="*/ 280511 h 514350"/>
                <a:gd name="connsiteX3632" fmla="*/ 5472589 w 6400800"/>
                <a:gd name="connsiteY3632" fmla="*/ 254794 h 514350"/>
                <a:gd name="connsiteX3633" fmla="*/ 5475446 w 6400800"/>
                <a:gd name="connsiteY3633" fmla="*/ 258604 h 514350"/>
                <a:gd name="connsiteX3634" fmla="*/ 5471637 w 6400800"/>
                <a:gd name="connsiteY3634" fmla="*/ 268129 h 514350"/>
                <a:gd name="connsiteX3635" fmla="*/ 5468779 w 6400800"/>
                <a:gd name="connsiteY3635" fmla="*/ 249079 h 514350"/>
                <a:gd name="connsiteX3636" fmla="*/ 5472589 w 6400800"/>
                <a:gd name="connsiteY3636" fmla="*/ 254794 h 514350"/>
                <a:gd name="connsiteX3637" fmla="*/ 5452587 w 6400800"/>
                <a:gd name="connsiteY3637" fmla="*/ 208121 h 514350"/>
                <a:gd name="connsiteX3638" fmla="*/ 5452587 w 6400800"/>
                <a:gd name="connsiteY3638" fmla="*/ 210026 h 514350"/>
                <a:gd name="connsiteX3639" fmla="*/ 5454492 w 6400800"/>
                <a:gd name="connsiteY3639" fmla="*/ 225266 h 514350"/>
                <a:gd name="connsiteX3640" fmla="*/ 5454492 w 6400800"/>
                <a:gd name="connsiteY3640" fmla="*/ 228124 h 514350"/>
                <a:gd name="connsiteX3641" fmla="*/ 5450681 w 6400800"/>
                <a:gd name="connsiteY3641" fmla="*/ 225266 h 514350"/>
                <a:gd name="connsiteX3642" fmla="*/ 5452587 w 6400800"/>
                <a:gd name="connsiteY3642" fmla="*/ 208121 h 514350"/>
                <a:gd name="connsiteX3643" fmla="*/ 5449729 w 6400800"/>
                <a:gd name="connsiteY3643" fmla="*/ 250031 h 514350"/>
                <a:gd name="connsiteX3644" fmla="*/ 5451634 w 6400800"/>
                <a:gd name="connsiteY3644" fmla="*/ 228124 h 514350"/>
                <a:gd name="connsiteX3645" fmla="*/ 5453539 w 6400800"/>
                <a:gd name="connsiteY3645" fmla="*/ 230029 h 514350"/>
                <a:gd name="connsiteX3646" fmla="*/ 5455444 w 6400800"/>
                <a:gd name="connsiteY3646" fmla="*/ 232886 h 514350"/>
                <a:gd name="connsiteX3647" fmla="*/ 5456396 w 6400800"/>
                <a:gd name="connsiteY3647" fmla="*/ 243364 h 514350"/>
                <a:gd name="connsiteX3648" fmla="*/ 5459254 w 6400800"/>
                <a:gd name="connsiteY3648" fmla="*/ 282416 h 514350"/>
                <a:gd name="connsiteX3649" fmla="*/ 5460206 w 6400800"/>
                <a:gd name="connsiteY3649" fmla="*/ 299561 h 514350"/>
                <a:gd name="connsiteX3650" fmla="*/ 5455444 w 6400800"/>
                <a:gd name="connsiteY3650" fmla="*/ 313849 h 514350"/>
                <a:gd name="connsiteX3651" fmla="*/ 5447824 w 6400800"/>
                <a:gd name="connsiteY3651" fmla="*/ 280511 h 514350"/>
                <a:gd name="connsiteX3652" fmla="*/ 5446871 w 6400800"/>
                <a:gd name="connsiteY3652" fmla="*/ 276701 h 514350"/>
                <a:gd name="connsiteX3653" fmla="*/ 5449729 w 6400800"/>
                <a:gd name="connsiteY3653" fmla="*/ 250031 h 514350"/>
                <a:gd name="connsiteX3654" fmla="*/ 5443062 w 6400800"/>
                <a:gd name="connsiteY3654" fmla="*/ 327184 h 514350"/>
                <a:gd name="connsiteX3655" fmla="*/ 5445919 w 6400800"/>
                <a:gd name="connsiteY3655" fmla="*/ 343376 h 514350"/>
                <a:gd name="connsiteX3656" fmla="*/ 5443062 w 6400800"/>
                <a:gd name="connsiteY3656" fmla="*/ 334804 h 514350"/>
                <a:gd name="connsiteX3657" fmla="*/ 5443062 w 6400800"/>
                <a:gd name="connsiteY3657" fmla="*/ 327184 h 514350"/>
                <a:gd name="connsiteX3658" fmla="*/ 5417344 w 6400800"/>
                <a:gd name="connsiteY3658" fmla="*/ 318611 h 514350"/>
                <a:gd name="connsiteX3659" fmla="*/ 5419249 w 6400800"/>
                <a:gd name="connsiteY3659" fmla="*/ 312896 h 514350"/>
                <a:gd name="connsiteX3660" fmla="*/ 5421154 w 6400800"/>
                <a:gd name="connsiteY3660" fmla="*/ 320516 h 514350"/>
                <a:gd name="connsiteX3661" fmla="*/ 5421154 w 6400800"/>
                <a:gd name="connsiteY3661" fmla="*/ 321469 h 514350"/>
                <a:gd name="connsiteX3662" fmla="*/ 5421154 w 6400800"/>
                <a:gd name="connsiteY3662" fmla="*/ 320516 h 514350"/>
                <a:gd name="connsiteX3663" fmla="*/ 5421154 w 6400800"/>
                <a:gd name="connsiteY3663" fmla="*/ 322421 h 514350"/>
                <a:gd name="connsiteX3664" fmla="*/ 5418296 w 6400800"/>
                <a:gd name="connsiteY3664" fmla="*/ 331946 h 514350"/>
                <a:gd name="connsiteX3665" fmla="*/ 5417344 w 6400800"/>
                <a:gd name="connsiteY3665" fmla="*/ 329089 h 514350"/>
                <a:gd name="connsiteX3666" fmla="*/ 5417344 w 6400800"/>
                <a:gd name="connsiteY3666" fmla="*/ 318611 h 514350"/>
                <a:gd name="connsiteX3667" fmla="*/ 5416392 w 6400800"/>
                <a:gd name="connsiteY3667" fmla="*/ 334804 h 514350"/>
                <a:gd name="connsiteX3668" fmla="*/ 5417344 w 6400800"/>
                <a:gd name="connsiteY3668" fmla="*/ 335756 h 514350"/>
                <a:gd name="connsiteX3669" fmla="*/ 5416392 w 6400800"/>
                <a:gd name="connsiteY3669" fmla="*/ 337661 h 514350"/>
                <a:gd name="connsiteX3670" fmla="*/ 5416392 w 6400800"/>
                <a:gd name="connsiteY3670" fmla="*/ 334804 h 514350"/>
                <a:gd name="connsiteX3671" fmla="*/ 5405914 w 6400800"/>
                <a:gd name="connsiteY3671" fmla="*/ 325279 h 514350"/>
                <a:gd name="connsiteX3672" fmla="*/ 5407819 w 6400800"/>
                <a:gd name="connsiteY3672" fmla="*/ 271939 h 514350"/>
                <a:gd name="connsiteX3673" fmla="*/ 5407819 w 6400800"/>
                <a:gd name="connsiteY3673" fmla="*/ 267176 h 514350"/>
                <a:gd name="connsiteX3674" fmla="*/ 5414487 w 6400800"/>
                <a:gd name="connsiteY3674" fmla="*/ 292894 h 514350"/>
                <a:gd name="connsiteX3675" fmla="*/ 5414487 w 6400800"/>
                <a:gd name="connsiteY3675" fmla="*/ 293846 h 514350"/>
                <a:gd name="connsiteX3676" fmla="*/ 5411629 w 6400800"/>
                <a:gd name="connsiteY3676" fmla="*/ 303371 h 514350"/>
                <a:gd name="connsiteX3677" fmla="*/ 5404962 w 6400800"/>
                <a:gd name="connsiteY3677" fmla="*/ 331946 h 514350"/>
                <a:gd name="connsiteX3678" fmla="*/ 5404962 w 6400800"/>
                <a:gd name="connsiteY3678" fmla="*/ 332899 h 514350"/>
                <a:gd name="connsiteX3679" fmla="*/ 5405914 w 6400800"/>
                <a:gd name="connsiteY3679" fmla="*/ 325279 h 514350"/>
                <a:gd name="connsiteX3680" fmla="*/ 5384006 w 6400800"/>
                <a:gd name="connsiteY3680" fmla="*/ 310991 h 514350"/>
                <a:gd name="connsiteX3681" fmla="*/ 5386864 w 6400800"/>
                <a:gd name="connsiteY3681" fmla="*/ 334804 h 514350"/>
                <a:gd name="connsiteX3682" fmla="*/ 5384959 w 6400800"/>
                <a:gd name="connsiteY3682" fmla="*/ 341471 h 514350"/>
                <a:gd name="connsiteX3683" fmla="*/ 5382101 w 6400800"/>
                <a:gd name="connsiteY3683" fmla="*/ 325279 h 514350"/>
                <a:gd name="connsiteX3684" fmla="*/ 5378292 w 6400800"/>
                <a:gd name="connsiteY3684" fmla="*/ 305276 h 514350"/>
                <a:gd name="connsiteX3685" fmla="*/ 5381149 w 6400800"/>
                <a:gd name="connsiteY3685" fmla="*/ 294799 h 514350"/>
                <a:gd name="connsiteX3686" fmla="*/ 5384006 w 6400800"/>
                <a:gd name="connsiteY3686" fmla="*/ 310991 h 514350"/>
                <a:gd name="connsiteX3687" fmla="*/ 5379244 w 6400800"/>
                <a:gd name="connsiteY3687" fmla="*/ 274796 h 514350"/>
                <a:gd name="connsiteX3688" fmla="*/ 5379244 w 6400800"/>
                <a:gd name="connsiteY3688" fmla="*/ 271939 h 514350"/>
                <a:gd name="connsiteX3689" fmla="*/ 5381149 w 6400800"/>
                <a:gd name="connsiteY3689" fmla="*/ 284321 h 514350"/>
                <a:gd name="connsiteX3690" fmla="*/ 5380196 w 6400800"/>
                <a:gd name="connsiteY3690" fmla="*/ 285274 h 514350"/>
                <a:gd name="connsiteX3691" fmla="*/ 5378292 w 6400800"/>
                <a:gd name="connsiteY3691" fmla="*/ 290036 h 514350"/>
                <a:gd name="connsiteX3692" fmla="*/ 5379244 w 6400800"/>
                <a:gd name="connsiteY3692" fmla="*/ 274796 h 514350"/>
                <a:gd name="connsiteX3693" fmla="*/ 5332571 w 6400800"/>
                <a:gd name="connsiteY3693" fmla="*/ 321469 h 514350"/>
                <a:gd name="connsiteX3694" fmla="*/ 5338287 w 6400800"/>
                <a:gd name="connsiteY3694" fmla="*/ 309086 h 514350"/>
                <a:gd name="connsiteX3695" fmla="*/ 5338287 w 6400800"/>
                <a:gd name="connsiteY3695" fmla="*/ 310039 h 514350"/>
                <a:gd name="connsiteX3696" fmla="*/ 5326856 w 6400800"/>
                <a:gd name="connsiteY3696" fmla="*/ 351949 h 514350"/>
                <a:gd name="connsiteX3697" fmla="*/ 5323999 w 6400800"/>
                <a:gd name="connsiteY3697" fmla="*/ 336709 h 514350"/>
                <a:gd name="connsiteX3698" fmla="*/ 5332571 w 6400800"/>
                <a:gd name="connsiteY3698" fmla="*/ 321469 h 514350"/>
                <a:gd name="connsiteX3699" fmla="*/ 5319237 w 6400800"/>
                <a:gd name="connsiteY3699" fmla="*/ 350996 h 514350"/>
                <a:gd name="connsiteX3700" fmla="*/ 5323046 w 6400800"/>
                <a:gd name="connsiteY3700" fmla="*/ 342424 h 514350"/>
                <a:gd name="connsiteX3701" fmla="*/ 5322094 w 6400800"/>
                <a:gd name="connsiteY3701" fmla="*/ 371951 h 514350"/>
                <a:gd name="connsiteX3702" fmla="*/ 5319237 w 6400800"/>
                <a:gd name="connsiteY3702" fmla="*/ 362426 h 514350"/>
                <a:gd name="connsiteX3703" fmla="*/ 5319237 w 6400800"/>
                <a:gd name="connsiteY3703" fmla="*/ 350996 h 514350"/>
                <a:gd name="connsiteX3704" fmla="*/ 5316379 w 6400800"/>
                <a:gd name="connsiteY3704" fmla="*/ 392906 h 514350"/>
                <a:gd name="connsiteX3705" fmla="*/ 5317331 w 6400800"/>
                <a:gd name="connsiteY3705" fmla="*/ 382429 h 514350"/>
                <a:gd name="connsiteX3706" fmla="*/ 5318284 w 6400800"/>
                <a:gd name="connsiteY3706" fmla="*/ 390049 h 514350"/>
                <a:gd name="connsiteX3707" fmla="*/ 5315426 w 6400800"/>
                <a:gd name="connsiteY3707" fmla="*/ 399574 h 514350"/>
                <a:gd name="connsiteX3708" fmla="*/ 5316379 w 6400800"/>
                <a:gd name="connsiteY3708" fmla="*/ 392906 h 514350"/>
                <a:gd name="connsiteX3709" fmla="*/ 5285899 w 6400800"/>
                <a:gd name="connsiteY3709" fmla="*/ 293846 h 514350"/>
                <a:gd name="connsiteX3710" fmla="*/ 5286851 w 6400800"/>
                <a:gd name="connsiteY3710" fmla="*/ 298609 h 514350"/>
                <a:gd name="connsiteX3711" fmla="*/ 5283994 w 6400800"/>
                <a:gd name="connsiteY3711" fmla="*/ 302419 h 514350"/>
                <a:gd name="connsiteX3712" fmla="*/ 5285899 w 6400800"/>
                <a:gd name="connsiteY3712" fmla="*/ 293846 h 514350"/>
                <a:gd name="connsiteX3713" fmla="*/ 5279231 w 6400800"/>
                <a:gd name="connsiteY3713" fmla="*/ 319564 h 514350"/>
                <a:gd name="connsiteX3714" fmla="*/ 5282089 w 6400800"/>
                <a:gd name="connsiteY3714" fmla="*/ 311944 h 514350"/>
                <a:gd name="connsiteX3715" fmla="*/ 5287804 w 6400800"/>
                <a:gd name="connsiteY3715" fmla="*/ 302419 h 514350"/>
                <a:gd name="connsiteX3716" fmla="*/ 5288756 w 6400800"/>
                <a:gd name="connsiteY3716" fmla="*/ 309086 h 514350"/>
                <a:gd name="connsiteX3717" fmla="*/ 5292567 w 6400800"/>
                <a:gd name="connsiteY3717" fmla="*/ 340519 h 514350"/>
                <a:gd name="connsiteX3718" fmla="*/ 5287804 w 6400800"/>
                <a:gd name="connsiteY3718" fmla="*/ 363379 h 514350"/>
                <a:gd name="connsiteX3719" fmla="*/ 5287804 w 6400800"/>
                <a:gd name="connsiteY3719" fmla="*/ 351949 h 514350"/>
                <a:gd name="connsiteX3720" fmla="*/ 5287804 w 6400800"/>
                <a:gd name="connsiteY3720" fmla="*/ 335756 h 514350"/>
                <a:gd name="connsiteX3721" fmla="*/ 5283994 w 6400800"/>
                <a:gd name="connsiteY3721" fmla="*/ 350996 h 514350"/>
                <a:gd name="connsiteX3722" fmla="*/ 5280184 w 6400800"/>
                <a:gd name="connsiteY3722" fmla="*/ 369094 h 514350"/>
                <a:gd name="connsiteX3723" fmla="*/ 5280184 w 6400800"/>
                <a:gd name="connsiteY3723" fmla="*/ 370046 h 514350"/>
                <a:gd name="connsiteX3724" fmla="*/ 5277326 w 6400800"/>
                <a:gd name="connsiteY3724" fmla="*/ 350044 h 514350"/>
                <a:gd name="connsiteX3725" fmla="*/ 5275421 w 6400800"/>
                <a:gd name="connsiteY3725" fmla="*/ 335756 h 514350"/>
                <a:gd name="connsiteX3726" fmla="*/ 5279231 w 6400800"/>
                <a:gd name="connsiteY3726" fmla="*/ 319564 h 514350"/>
                <a:gd name="connsiteX3727" fmla="*/ 5236369 w 6400800"/>
                <a:gd name="connsiteY3727" fmla="*/ 318611 h 514350"/>
                <a:gd name="connsiteX3728" fmla="*/ 5235417 w 6400800"/>
                <a:gd name="connsiteY3728" fmla="*/ 320516 h 514350"/>
                <a:gd name="connsiteX3729" fmla="*/ 5230654 w 6400800"/>
                <a:gd name="connsiteY3729" fmla="*/ 311944 h 514350"/>
                <a:gd name="connsiteX3730" fmla="*/ 5230654 w 6400800"/>
                <a:gd name="connsiteY3730" fmla="*/ 310991 h 514350"/>
                <a:gd name="connsiteX3731" fmla="*/ 5239226 w 6400800"/>
                <a:gd name="connsiteY3731" fmla="*/ 295751 h 514350"/>
                <a:gd name="connsiteX3732" fmla="*/ 5236369 w 6400800"/>
                <a:gd name="connsiteY3732" fmla="*/ 318611 h 514350"/>
                <a:gd name="connsiteX3733" fmla="*/ 5230654 w 6400800"/>
                <a:gd name="connsiteY3733" fmla="*/ 281464 h 514350"/>
                <a:gd name="connsiteX3734" fmla="*/ 5237321 w 6400800"/>
                <a:gd name="connsiteY3734" fmla="*/ 265271 h 514350"/>
                <a:gd name="connsiteX3735" fmla="*/ 5243989 w 6400800"/>
                <a:gd name="connsiteY3735" fmla="*/ 251936 h 514350"/>
                <a:gd name="connsiteX3736" fmla="*/ 5242084 w 6400800"/>
                <a:gd name="connsiteY3736" fmla="*/ 264319 h 514350"/>
                <a:gd name="connsiteX3737" fmla="*/ 5240179 w 6400800"/>
                <a:gd name="connsiteY3737" fmla="*/ 283369 h 514350"/>
                <a:gd name="connsiteX3738" fmla="*/ 5228749 w 6400800"/>
                <a:gd name="connsiteY3738" fmla="*/ 299561 h 514350"/>
                <a:gd name="connsiteX3739" fmla="*/ 5227796 w 6400800"/>
                <a:gd name="connsiteY3739" fmla="*/ 290036 h 514350"/>
                <a:gd name="connsiteX3740" fmla="*/ 5230654 w 6400800"/>
                <a:gd name="connsiteY3740" fmla="*/ 281464 h 514350"/>
                <a:gd name="connsiteX3741" fmla="*/ 5211604 w 6400800"/>
                <a:gd name="connsiteY3741" fmla="*/ 344329 h 514350"/>
                <a:gd name="connsiteX3742" fmla="*/ 5213509 w 6400800"/>
                <a:gd name="connsiteY3742" fmla="*/ 341471 h 514350"/>
                <a:gd name="connsiteX3743" fmla="*/ 5213509 w 6400800"/>
                <a:gd name="connsiteY3743" fmla="*/ 341471 h 514350"/>
                <a:gd name="connsiteX3744" fmla="*/ 5213509 w 6400800"/>
                <a:gd name="connsiteY3744" fmla="*/ 342424 h 514350"/>
                <a:gd name="connsiteX3745" fmla="*/ 5211604 w 6400800"/>
                <a:gd name="connsiteY3745" fmla="*/ 344329 h 514350"/>
                <a:gd name="connsiteX3746" fmla="*/ 5211604 w 6400800"/>
                <a:gd name="connsiteY3746" fmla="*/ 344329 h 514350"/>
                <a:gd name="connsiteX3747" fmla="*/ 5214462 w 6400800"/>
                <a:gd name="connsiteY3747" fmla="*/ 343376 h 514350"/>
                <a:gd name="connsiteX3748" fmla="*/ 5216367 w 6400800"/>
                <a:gd name="connsiteY3748" fmla="*/ 348139 h 514350"/>
                <a:gd name="connsiteX3749" fmla="*/ 5213509 w 6400800"/>
                <a:gd name="connsiteY3749" fmla="*/ 352901 h 514350"/>
                <a:gd name="connsiteX3750" fmla="*/ 5212556 w 6400800"/>
                <a:gd name="connsiteY3750" fmla="*/ 350996 h 514350"/>
                <a:gd name="connsiteX3751" fmla="*/ 5212556 w 6400800"/>
                <a:gd name="connsiteY3751" fmla="*/ 349091 h 514350"/>
                <a:gd name="connsiteX3752" fmla="*/ 5214462 w 6400800"/>
                <a:gd name="connsiteY3752" fmla="*/ 343376 h 514350"/>
                <a:gd name="connsiteX3753" fmla="*/ 5214462 w 6400800"/>
                <a:gd name="connsiteY3753" fmla="*/ 343376 h 514350"/>
                <a:gd name="connsiteX3754" fmla="*/ 5211604 w 6400800"/>
                <a:gd name="connsiteY3754" fmla="*/ 290989 h 514350"/>
                <a:gd name="connsiteX3755" fmla="*/ 5211604 w 6400800"/>
                <a:gd name="connsiteY3755" fmla="*/ 290989 h 514350"/>
                <a:gd name="connsiteX3756" fmla="*/ 5213509 w 6400800"/>
                <a:gd name="connsiteY3756" fmla="*/ 296704 h 514350"/>
                <a:gd name="connsiteX3757" fmla="*/ 5210651 w 6400800"/>
                <a:gd name="connsiteY3757" fmla="*/ 302419 h 514350"/>
                <a:gd name="connsiteX3758" fmla="*/ 5211604 w 6400800"/>
                <a:gd name="connsiteY3758" fmla="*/ 290989 h 514350"/>
                <a:gd name="connsiteX3759" fmla="*/ 5189696 w 6400800"/>
                <a:gd name="connsiteY3759" fmla="*/ 260509 h 514350"/>
                <a:gd name="connsiteX3760" fmla="*/ 5189696 w 6400800"/>
                <a:gd name="connsiteY3760" fmla="*/ 264319 h 514350"/>
                <a:gd name="connsiteX3761" fmla="*/ 5186839 w 6400800"/>
                <a:gd name="connsiteY3761" fmla="*/ 258604 h 514350"/>
                <a:gd name="connsiteX3762" fmla="*/ 5187792 w 6400800"/>
                <a:gd name="connsiteY3762" fmla="*/ 257651 h 514350"/>
                <a:gd name="connsiteX3763" fmla="*/ 5189696 w 6400800"/>
                <a:gd name="connsiteY3763" fmla="*/ 253841 h 514350"/>
                <a:gd name="connsiteX3764" fmla="*/ 5189696 w 6400800"/>
                <a:gd name="connsiteY3764" fmla="*/ 260509 h 514350"/>
                <a:gd name="connsiteX3765" fmla="*/ 5178267 w 6400800"/>
                <a:gd name="connsiteY3765" fmla="*/ 230981 h 514350"/>
                <a:gd name="connsiteX3766" fmla="*/ 5186839 w 6400800"/>
                <a:gd name="connsiteY3766" fmla="*/ 213836 h 514350"/>
                <a:gd name="connsiteX3767" fmla="*/ 5188744 w 6400800"/>
                <a:gd name="connsiteY3767" fmla="*/ 210026 h 514350"/>
                <a:gd name="connsiteX3768" fmla="*/ 5188744 w 6400800"/>
                <a:gd name="connsiteY3768" fmla="*/ 219551 h 514350"/>
                <a:gd name="connsiteX3769" fmla="*/ 5188744 w 6400800"/>
                <a:gd name="connsiteY3769" fmla="*/ 254794 h 514350"/>
                <a:gd name="connsiteX3770" fmla="*/ 5185887 w 6400800"/>
                <a:gd name="connsiteY3770" fmla="*/ 258604 h 514350"/>
                <a:gd name="connsiteX3771" fmla="*/ 5185887 w 6400800"/>
                <a:gd name="connsiteY3771" fmla="*/ 258604 h 514350"/>
                <a:gd name="connsiteX3772" fmla="*/ 5178267 w 6400800"/>
                <a:gd name="connsiteY3772" fmla="*/ 243364 h 514350"/>
                <a:gd name="connsiteX3773" fmla="*/ 5175409 w 6400800"/>
                <a:gd name="connsiteY3773" fmla="*/ 238601 h 514350"/>
                <a:gd name="connsiteX3774" fmla="*/ 5178267 w 6400800"/>
                <a:gd name="connsiteY3774" fmla="*/ 230981 h 514350"/>
                <a:gd name="connsiteX3775" fmla="*/ 5168742 w 6400800"/>
                <a:gd name="connsiteY3775" fmla="*/ 238601 h 514350"/>
                <a:gd name="connsiteX3776" fmla="*/ 5168742 w 6400800"/>
                <a:gd name="connsiteY3776" fmla="*/ 238601 h 514350"/>
                <a:gd name="connsiteX3777" fmla="*/ 5168742 w 6400800"/>
                <a:gd name="connsiteY3777" fmla="*/ 238601 h 514350"/>
                <a:gd name="connsiteX3778" fmla="*/ 5168742 w 6400800"/>
                <a:gd name="connsiteY3778" fmla="*/ 238601 h 514350"/>
                <a:gd name="connsiteX3779" fmla="*/ 5166837 w 6400800"/>
                <a:gd name="connsiteY3779" fmla="*/ 280511 h 514350"/>
                <a:gd name="connsiteX3780" fmla="*/ 5167789 w 6400800"/>
                <a:gd name="connsiteY3780" fmla="*/ 259556 h 514350"/>
                <a:gd name="connsiteX3781" fmla="*/ 5167789 w 6400800"/>
                <a:gd name="connsiteY3781" fmla="*/ 259556 h 514350"/>
                <a:gd name="connsiteX3782" fmla="*/ 5171599 w 6400800"/>
                <a:gd name="connsiteY3782" fmla="*/ 248126 h 514350"/>
                <a:gd name="connsiteX3783" fmla="*/ 5177314 w 6400800"/>
                <a:gd name="connsiteY3783" fmla="*/ 263366 h 514350"/>
                <a:gd name="connsiteX3784" fmla="*/ 5179219 w 6400800"/>
                <a:gd name="connsiteY3784" fmla="*/ 267176 h 514350"/>
                <a:gd name="connsiteX3785" fmla="*/ 5176362 w 6400800"/>
                <a:gd name="connsiteY3785" fmla="*/ 271939 h 514350"/>
                <a:gd name="connsiteX3786" fmla="*/ 5166837 w 6400800"/>
                <a:gd name="connsiteY3786" fmla="*/ 287179 h 514350"/>
                <a:gd name="connsiteX3787" fmla="*/ 5166837 w 6400800"/>
                <a:gd name="connsiteY3787" fmla="*/ 280511 h 514350"/>
                <a:gd name="connsiteX3788" fmla="*/ 5166837 w 6400800"/>
                <a:gd name="connsiteY3788" fmla="*/ 307181 h 514350"/>
                <a:gd name="connsiteX3789" fmla="*/ 5170646 w 6400800"/>
                <a:gd name="connsiteY3789" fmla="*/ 296704 h 514350"/>
                <a:gd name="connsiteX3790" fmla="*/ 5171599 w 6400800"/>
                <a:gd name="connsiteY3790" fmla="*/ 293846 h 514350"/>
                <a:gd name="connsiteX3791" fmla="*/ 5176362 w 6400800"/>
                <a:gd name="connsiteY3791" fmla="*/ 289084 h 514350"/>
                <a:gd name="connsiteX3792" fmla="*/ 5181124 w 6400800"/>
                <a:gd name="connsiteY3792" fmla="*/ 284321 h 514350"/>
                <a:gd name="connsiteX3793" fmla="*/ 5175409 w 6400800"/>
                <a:gd name="connsiteY3793" fmla="*/ 288131 h 514350"/>
                <a:gd name="connsiteX3794" fmla="*/ 5172551 w 6400800"/>
                <a:gd name="connsiteY3794" fmla="*/ 290036 h 514350"/>
                <a:gd name="connsiteX3795" fmla="*/ 5179219 w 6400800"/>
                <a:gd name="connsiteY3795" fmla="*/ 272891 h 514350"/>
                <a:gd name="connsiteX3796" fmla="*/ 5180171 w 6400800"/>
                <a:gd name="connsiteY3796" fmla="*/ 270034 h 514350"/>
                <a:gd name="connsiteX3797" fmla="*/ 5184934 w 6400800"/>
                <a:gd name="connsiteY3797" fmla="*/ 280511 h 514350"/>
                <a:gd name="connsiteX3798" fmla="*/ 5190649 w 6400800"/>
                <a:gd name="connsiteY3798" fmla="*/ 292894 h 514350"/>
                <a:gd name="connsiteX3799" fmla="*/ 5190649 w 6400800"/>
                <a:gd name="connsiteY3799" fmla="*/ 298609 h 514350"/>
                <a:gd name="connsiteX3800" fmla="*/ 5192554 w 6400800"/>
                <a:gd name="connsiteY3800" fmla="*/ 330041 h 514350"/>
                <a:gd name="connsiteX3801" fmla="*/ 5192554 w 6400800"/>
                <a:gd name="connsiteY3801" fmla="*/ 335756 h 514350"/>
                <a:gd name="connsiteX3802" fmla="*/ 5192554 w 6400800"/>
                <a:gd name="connsiteY3802" fmla="*/ 336709 h 514350"/>
                <a:gd name="connsiteX3803" fmla="*/ 5191601 w 6400800"/>
                <a:gd name="connsiteY3803" fmla="*/ 338614 h 514350"/>
                <a:gd name="connsiteX3804" fmla="*/ 5187792 w 6400800"/>
                <a:gd name="connsiteY3804" fmla="*/ 348139 h 514350"/>
                <a:gd name="connsiteX3805" fmla="*/ 5183981 w 6400800"/>
                <a:gd name="connsiteY3805" fmla="*/ 309086 h 514350"/>
                <a:gd name="connsiteX3806" fmla="*/ 5177314 w 6400800"/>
                <a:gd name="connsiteY3806" fmla="*/ 348139 h 514350"/>
                <a:gd name="connsiteX3807" fmla="*/ 5176362 w 6400800"/>
                <a:gd name="connsiteY3807" fmla="*/ 354806 h 514350"/>
                <a:gd name="connsiteX3808" fmla="*/ 5174456 w 6400800"/>
                <a:gd name="connsiteY3808" fmla="*/ 349091 h 514350"/>
                <a:gd name="connsiteX3809" fmla="*/ 5171599 w 6400800"/>
                <a:gd name="connsiteY3809" fmla="*/ 341471 h 514350"/>
                <a:gd name="connsiteX3810" fmla="*/ 5173504 w 6400800"/>
                <a:gd name="connsiteY3810" fmla="*/ 328136 h 514350"/>
                <a:gd name="connsiteX3811" fmla="*/ 5169694 w 6400800"/>
                <a:gd name="connsiteY3811" fmla="*/ 338614 h 514350"/>
                <a:gd name="connsiteX3812" fmla="*/ 5167789 w 6400800"/>
                <a:gd name="connsiteY3812" fmla="*/ 334804 h 514350"/>
                <a:gd name="connsiteX3813" fmla="*/ 5165884 w 6400800"/>
                <a:gd name="connsiteY3813" fmla="*/ 312896 h 514350"/>
                <a:gd name="connsiteX3814" fmla="*/ 5166837 w 6400800"/>
                <a:gd name="connsiteY3814" fmla="*/ 307181 h 514350"/>
                <a:gd name="connsiteX3815" fmla="*/ 5161121 w 6400800"/>
                <a:gd name="connsiteY3815" fmla="*/ 218599 h 514350"/>
                <a:gd name="connsiteX3816" fmla="*/ 5164931 w 6400800"/>
                <a:gd name="connsiteY3816" fmla="*/ 229076 h 514350"/>
                <a:gd name="connsiteX3817" fmla="*/ 5161121 w 6400800"/>
                <a:gd name="connsiteY3817" fmla="*/ 248126 h 514350"/>
                <a:gd name="connsiteX3818" fmla="*/ 5157312 w 6400800"/>
                <a:gd name="connsiteY3818" fmla="*/ 206216 h 514350"/>
                <a:gd name="connsiteX3819" fmla="*/ 5161121 w 6400800"/>
                <a:gd name="connsiteY3819" fmla="*/ 218599 h 514350"/>
                <a:gd name="connsiteX3820" fmla="*/ 5148739 w 6400800"/>
                <a:gd name="connsiteY3820" fmla="*/ 256699 h 514350"/>
                <a:gd name="connsiteX3821" fmla="*/ 5149692 w 6400800"/>
                <a:gd name="connsiteY3821" fmla="*/ 255746 h 514350"/>
                <a:gd name="connsiteX3822" fmla="*/ 5149692 w 6400800"/>
                <a:gd name="connsiteY3822" fmla="*/ 283369 h 514350"/>
                <a:gd name="connsiteX3823" fmla="*/ 5149692 w 6400800"/>
                <a:gd name="connsiteY3823" fmla="*/ 284321 h 514350"/>
                <a:gd name="connsiteX3824" fmla="*/ 5143024 w 6400800"/>
                <a:gd name="connsiteY3824" fmla="*/ 263366 h 514350"/>
                <a:gd name="connsiteX3825" fmla="*/ 5148739 w 6400800"/>
                <a:gd name="connsiteY3825" fmla="*/ 256699 h 514350"/>
                <a:gd name="connsiteX3826" fmla="*/ 5087779 w 6400800"/>
                <a:gd name="connsiteY3826" fmla="*/ 317659 h 514350"/>
                <a:gd name="connsiteX3827" fmla="*/ 5087779 w 6400800"/>
                <a:gd name="connsiteY3827" fmla="*/ 315754 h 514350"/>
                <a:gd name="connsiteX3828" fmla="*/ 5087779 w 6400800"/>
                <a:gd name="connsiteY3828" fmla="*/ 317659 h 514350"/>
                <a:gd name="connsiteX3829" fmla="*/ 5087779 w 6400800"/>
                <a:gd name="connsiteY3829" fmla="*/ 317659 h 514350"/>
                <a:gd name="connsiteX3830" fmla="*/ 5122069 w 6400800"/>
                <a:gd name="connsiteY3830" fmla="*/ 298609 h 514350"/>
                <a:gd name="connsiteX3831" fmla="*/ 5128737 w 6400800"/>
                <a:gd name="connsiteY3831" fmla="*/ 287179 h 514350"/>
                <a:gd name="connsiteX3832" fmla="*/ 5124926 w 6400800"/>
                <a:gd name="connsiteY3832" fmla="*/ 327184 h 514350"/>
                <a:gd name="connsiteX3833" fmla="*/ 5121117 w 6400800"/>
                <a:gd name="connsiteY3833" fmla="*/ 318611 h 514350"/>
                <a:gd name="connsiteX3834" fmla="*/ 5117306 w 6400800"/>
                <a:gd name="connsiteY3834" fmla="*/ 308134 h 514350"/>
                <a:gd name="connsiteX3835" fmla="*/ 5122069 w 6400800"/>
                <a:gd name="connsiteY3835" fmla="*/ 298609 h 514350"/>
                <a:gd name="connsiteX3836" fmla="*/ 5110639 w 6400800"/>
                <a:gd name="connsiteY3836" fmla="*/ 321469 h 514350"/>
                <a:gd name="connsiteX3837" fmla="*/ 5110639 w 6400800"/>
                <a:gd name="connsiteY3837" fmla="*/ 321469 h 514350"/>
                <a:gd name="connsiteX3838" fmla="*/ 5118259 w 6400800"/>
                <a:gd name="connsiteY3838" fmla="*/ 344329 h 514350"/>
                <a:gd name="connsiteX3839" fmla="*/ 5116354 w 6400800"/>
                <a:gd name="connsiteY3839" fmla="*/ 347186 h 514350"/>
                <a:gd name="connsiteX3840" fmla="*/ 5114449 w 6400800"/>
                <a:gd name="connsiteY3840" fmla="*/ 349091 h 514350"/>
                <a:gd name="connsiteX3841" fmla="*/ 5110639 w 6400800"/>
                <a:gd name="connsiteY3841" fmla="*/ 335756 h 514350"/>
                <a:gd name="connsiteX3842" fmla="*/ 5107781 w 6400800"/>
                <a:gd name="connsiteY3842" fmla="*/ 327184 h 514350"/>
                <a:gd name="connsiteX3843" fmla="*/ 5110639 w 6400800"/>
                <a:gd name="connsiteY3843" fmla="*/ 321469 h 514350"/>
                <a:gd name="connsiteX3844" fmla="*/ 5105876 w 6400800"/>
                <a:gd name="connsiteY3844" fmla="*/ 308134 h 514350"/>
                <a:gd name="connsiteX3845" fmla="*/ 5103019 w 6400800"/>
                <a:gd name="connsiteY3845" fmla="*/ 311944 h 514350"/>
                <a:gd name="connsiteX3846" fmla="*/ 5101114 w 6400800"/>
                <a:gd name="connsiteY3846" fmla="*/ 306229 h 514350"/>
                <a:gd name="connsiteX3847" fmla="*/ 5101114 w 6400800"/>
                <a:gd name="connsiteY3847" fmla="*/ 304324 h 514350"/>
                <a:gd name="connsiteX3848" fmla="*/ 5101114 w 6400800"/>
                <a:gd name="connsiteY3848" fmla="*/ 305276 h 514350"/>
                <a:gd name="connsiteX3849" fmla="*/ 5096351 w 6400800"/>
                <a:gd name="connsiteY3849" fmla="*/ 288131 h 514350"/>
                <a:gd name="connsiteX3850" fmla="*/ 5097304 w 6400800"/>
                <a:gd name="connsiteY3850" fmla="*/ 281464 h 514350"/>
                <a:gd name="connsiteX3851" fmla="*/ 5105876 w 6400800"/>
                <a:gd name="connsiteY3851" fmla="*/ 308134 h 514350"/>
                <a:gd name="connsiteX3852" fmla="*/ 5097304 w 6400800"/>
                <a:gd name="connsiteY3852" fmla="*/ 282416 h 514350"/>
                <a:gd name="connsiteX3853" fmla="*/ 5095399 w 6400800"/>
                <a:gd name="connsiteY3853" fmla="*/ 286226 h 514350"/>
                <a:gd name="connsiteX3854" fmla="*/ 5093494 w 6400800"/>
                <a:gd name="connsiteY3854" fmla="*/ 279559 h 514350"/>
                <a:gd name="connsiteX3855" fmla="*/ 5087779 w 6400800"/>
                <a:gd name="connsiteY3855" fmla="*/ 258604 h 514350"/>
                <a:gd name="connsiteX3856" fmla="*/ 5089684 w 6400800"/>
                <a:gd name="connsiteY3856" fmla="*/ 257651 h 514350"/>
                <a:gd name="connsiteX3857" fmla="*/ 5097304 w 6400800"/>
                <a:gd name="connsiteY3857" fmla="*/ 282416 h 514350"/>
                <a:gd name="connsiteX3858" fmla="*/ 5080159 w 6400800"/>
                <a:gd name="connsiteY3858" fmla="*/ 224314 h 514350"/>
                <a:gd name="connsiteX3859" fmla="*/ 5089684 w 6400800"/>
                <a:gd name="connsiteY3859" fmla="*/ 254794 h 514350"/>
                <a:gd name="connsiteX3860" fmla="*/ 5087779 w 6400800"/>
                <a:gd name="connsiteY3860" fmla="*/ 254794 h 514350"/>
                <a:gd name="connsiteX3861" fmla="*/ 5081112 w 6400800"/>
                <a:gd name="connsiteY3861" fmla="*/ 228124 h 514350"/>
                <a:gd name="connsiteX3862" fmla="*/ 5080159 w 6400800"/>
                <a:gd name="connsiteY3862" fmla="*/ 224314 h 514350"/>
                <a:gd name="connsiteX3863" fmla="*/ 5080159 w 6400800"/>
                <a:gd name="connsiteY3863" fmla="*/ 224314 h 514350"/>
                <a:gd name="connsiteX3864" fmla="*/ 5076349 w 6400800"/>
                <a:gd name="connsiteY3864" fmla="*/ 272891 h 514350"/>
                <a:gd name="connsiteX3865" fmla="*/ 5076349 w 6400800"/>
                <a:gd name="connsiteY3865" fmla="*/ 268129 h 514350"/>
                <a:gd name="connsiteX3866" fmla="*/ 5079206 w 6400800"/>
                <a:gd name="connsiteY3866" fmla="*/ 283369 h 514350"/>
                <a:gd name="connsiteX3867" fmla="*/ 5083017 w 6400800"/>
                <a:gd name="connsiteY3867" fmla="*/ 301466 h 514350"/>
                <a:gd name="connsiteX3868" fmla="*/ 5083017 w 6400800"/>
                <a:gd name="connsiteY3868" fmla="*/ 304324 h 514350"/>
                <a:gd name="connsiteX3869" fmla="*/ 5082064 w 6400800"/>
                <a:gd name="connsiteY3869" fmla="*/ 311944 h 514350"/>
                <a:gd name="connsiteX3870" fmla="*/ 5073492 w 6400800"/>
                <a:gd name="connsiteY3870" fmla="*/ 292894 h 514350"/>
                <a:gd name="connsiteX3871" fmla="*/ 5076349 w 6400800"/>
                <a:gd name="connsiteY3871" fmla="*/ 272891 h 514350"/>
                <a:gd name="connsiteX3872" fmla="*/ 5066824 w 6400800"/>
                <a:gd name="connsiteY3872" fmla="*/ 377666 h 514350"/>
                <a:gd name="connsiteX3873" fmla="*/ 5066824 w 6400800"/>
                <a:gd name="connsiteY3873" fmla="*/ 380524 h 514350"/>
                <a:gd name="connsiteX3874" fmla="*/ 5066824 w 6400800"/>
                <a:gd name="connsiteY3874" fmla="*/ 383381 h 514350"/>
                <a:gd name="connsiteX3875" fmla="*/ 5065871 w 6400800"/>
                <a:gd name="connsiteY3875" fmla="*/ 384334 h 514350"/>
                <a:gd name="connsiteX3876" fmla="*/ 5064919 w 6400800"/>
                <a:gd name="connsiteY3876" fmla="*/ 381476 h 514350"/>
                <a:gd name="connsiteX3877" fmla="*/ 5066824 w 6400800"/>
                <a:gd name="connsiteY3877" fmla="*/ 377666 h 514350"/>
                <a:gd name="connsiteX3878" fmla="*/ 5057299 w 6400800"/>
                <a:gd name="connsiteY3878" fmla="*/ 303371 h 514350"/>
                <a:gd name="connsiteX3879" fmla="*/ 5051584 w 6400800"/>
                <a:gd name="connsiteY3879" fmla="*/ 294799 h 514350"/>
                <a:gd name="connsiteX3880" fmla="*/ 5052537 w 6400800"/>
                <a:gd name="connsiteY3880" fmla="*/ 290989 h 514350"/>
                <a:gd name="connsiteX3881" fmla="*/ 5055394 w 6400800"/>
                <a:gd name="connsiteY3881" fmla="*/ 287179 h 514350"/>
                <a:gd name="connsiteX3882" fmla="*/ 5057299 w 6400800"/>
                <a:gd name="connsiteY3882" fmla="*/ 303371 h 514350"/>
                <a:gd name="connsiteX3883" fmla="*/ 5050631 w 6400800"/>
                <a:gd name="connsiteY3883" fmla="*/ 252889 h 514350"/>
                <a:gd name="connsiteX3884" fmla="*/ 5052537 w 6400800"/>
                <a:gd name="connsiteY3884" fmla="*/ 258604 h 514350"/>
                <a:gd name="connsiteX3885" fmla="*/ 5053489 w 6400800"/>
                <a:gd name="connsiteY3885" fmla="*/ 260509 h 514350"/>
                <a:gd name="connsiteX3886" fmla="*/ 5054442 w 6400800"/>
                <a:gd name="connsiteY3886" fmla="*/ 268129 h 514350"/>
                <a:gd name="connsiteX3887" fmla="*/ 5052537 w 6400800"/>
                <a:gd name="connsiteY3887" fmla="*/ 273844 h 514350"/>
                <a:gd name="connsiteX3888" fmla="*/ 5051584 w 6400800"/>
                <a:gd name="connsiteY3888" fmla="*/ 276701 h 514350"/>
                <a:gd name="connsiteX3889" fmla="*/ 5048726 w 6400800"/>
                <a:gd name="connsiteY3889" fmla="*/ 279559 h 514350"/>
                <a:gd name="connsiteX3890" fmla="*/ 5048726 w 6400800"/>
                <a:gd name="connsiteY3890" fmla="*/ 278606 h 514350"/>
                <a:gd name="connsiteX3891" fmla="*/ 5048726 w 6400800"/>
                <a:gd name="connsiteY3891" fmla="*/ 274796 h 514350"/>
                <a:gd name="connsiteX3892" fmla="*/ 5049679 w 6400800"/>
                <a:gd name="connsiteY3892" fmla="*/ 268129 h 514350"/>
                <a:gd name="connsiteX3893" fmla="*/ 5050631 w 6400800"/>
                <a:gd name="connsiteY3893" fmla="*/ 262414 h 514350"/>
                <a:gd name="connsiteX3894" fmla="*/ 5048726 w 6400800"/>
                <a:gd name="connsiteY3894" fmla="*/ 268129 h 514350"/>
                <a:gd name="connsiteX3895" fmla="*/ 5048726 w 6400800"/>
                <a:gd name="connsiteY3895" fmla="*/ 269081 h 514350"/>
                <a:gd name="connsiteX3896" fmla="*/ 5048726 w 6400800"/>
                <a:gd name="connsiteY3896" fmla="*/ 266224 h 514350"/>
                <a:gd name="connsiteX3897" fmla="*/ 5050631 w 6400800"/>
                <a:gd name="connsiteY3897" fmla="*/ 252889 h 514350"/>
                <a:gd name="connsiteX3898" fmla="*/ 5020151 w 6400800"/>
                <a:gd name="connsiteY3898" fmla="*/ 390049 h 514350"/>
                <a:gd name="connsiteX3899" fmla="*/ 5014437 w 6400800"/>
                <a:gd name="connsiteY3899" fmla="*/ 376714 h 514350"/>
                <a:gd name="connsiteX3900" fmla="*/ 5014437 w 6400800"/>
                <a:gd name="connsiteY3900" fmla="*/ 375761 h 514350"/>
                <a:gd name="connsiteX3901" fmla="*/ 5022056 w 6400800"/>
                <a:gd name="connsiteY3901" fmla="*/ 347186 h 514350"/>
                <a:gd name="connsiteX3902" fmla="*/ 5022056 w 6400800"/>
                <a:gd name="connsiteY3902" fmla="*/ 348139 h 514350"/>
                <a:gd name="connsiteX3903" fmla="*/ 5022056 w 6400800"/>
                <a:gd name="connsiteY3903" fmla="*/ 363379 h 514350"/>
                <a:gd name="connsiteX3904" fmla="*/ 5023009 w 6400800"/>
                <a:gd name="connsiteY3904" fmla="*/ 379571 h 514350"/>
                <a:gd name="connsiteX3905" fmla="*/ 5023962 w 6400800"/>
                <a:gd name="connsiteY3905" fmla="*/ 386239 h 514350"/>
                <a:gd name="connsiteX3906" fmla="*/ 5020151 w 6400800"/>
                <a:gd name="connsiteY3906" fmla="*/ 390049 h 514350"/>
                <a:gd name="connsiteX3907" fmla="*/ 5024914 w 6400800"/>
                <a:gd name="connsiteY3907" fmla="*/ 400526 h 514350"/>
                <a:gd name="connsiteX3908" fmla="*/ 5024914 w 6400800"/>
                <a:gd name="connsiteY3908" fmla="*/ 400526 h 514350"/>
                <a:gd name="connsiteX3909" fmla="*/ 5024914 w 6400800"/>
                <a:gd name="connsiteY3909" fmla="*/ 400526 h 514350"/>
                <a:gd name="connsiteX3910" fmla="*/ 5024914 w 6400800"/>
                <a:gd name="connsiteY3910" fmla="*/ 400526 h 514350"/>
                <a:gd name="connsiteX3911" fmla="*/ 5035392 w 6400800"/>
                <a:gd name="connsiteY3911" fmla="*/ 314801 h 514350"/>
                <a:gd name="connsiteX3912" fmla="*/ 5035392 w 6400800"/>
                <a:gd name="connsiteY3912" fmla="*/ 317659 h 514350"/>
                <a:gd name="connsiteX3913" fmla="*/ 5031581 w 6400800"/>
                <a:gd name="connsiteY3913" fmla="*/ 353854 h 514350"/>
                <a:gd name="connsiteX3914" fmla="*/ 5031581 w 6400800"/>
                <a:gd name="connsiteY3914" fmla="*/ 353854 h 514350"/>
                <a:gd name="connsiteX3915" fmla="*/ 5031581 w 6400800"/>
                <a:gd name="connsiteY3915" fmla="*/ 354806 h 514350"/>
                <a:gd name="connsiteX3916" fmla="*/ 5030629 w 6400800"/>
                <a:gd name="connsiteY3916" fmla="*/ 347186 h 514350"/>
                <a:gd name="connsiteX3917" fmla="*/ 5027771 w 6400800"/>
                <a:gd name="connsiteY3917" fmla="*/ 329089 h 514350"/>
                <a:gd name="connsiteX3918" fmla="*/ 5028724 w 6400800"/>
                <a:gd name="connsiteY3918" fmla="*/ 325279 h 514350"/>
                <a:gd name="connsiteX3919" fmla="*/ 5032534 w 6400800"/>
                <a:gd name="connsiteY3919" fmla="*/ 319564 h 514350"/>
                <a:gd name="connsiteX3920" fmla="*/ 5035392 w 6400800"/>
                <a:gd name="connsiteY3920" fmla="*/ 314801 h 514350"/>
                <a:gd name="connsiteX3921" fmla="*/ 5006817 w 6400800"/>
                <a:gd name="connsiteY3921" fmla="*/ 242411 h 514350"/>
                <a:gd name="connsiteX3922" fmla="*/ 5019199 w 6400800"/>
                <a:gd name="connsiteY3922" fmla="*/ 259556 h 514350"/>
                <a:gd name="connsiteX3923" fmla="*/ 5025867 w 6400800"/>
                <a:gd name="connsiteY3923" fmla="*/ 270034 h 514350"/>
                <a:gd name="connsiteX3924" fmla="*/ 5021104 w 6400800"/>
                <a:gd name="connsiteY3924" fmla="*/ 263366 h 514350"/>
                <a:gd name="connsiteX3925" fmla="*/ 5014437 w 6400800"/>
                <a:gd name="connsiteY3925" fmla="*/ 255746 h 514350"/>
                <a:gd name="connsiteX3926" fmla="*/ 5004912 w 6400800"/>
                <a:gd name="connsiteY3926" fmla="*/ 245269 h 514350"/>
                <a:gd name="connsiteX3927" fmla="*/ 5006817 w 6400800"/>
                <a:gd name="connsiteY3927" fmla="*/ 242411 h 514350"/>
                <a:gd name="connsiteX3928" fmla="*/ 5004912 w 6400800"/>
                <a:gd name="connsiteY3928" fmla="*/ 242411 h 514350"/>
                <a:gd name="connsiteX3929" fmla="*/ 5004912 w 6400800"/>
                <a:gd name="connsiteY3929" fmla="*/ 238601 h 514350"/>
                <a:gd name="connsiteX3930" fmla="*/ 5006817 w 6400800"/>
                <a:gd name="connsiteY3930" fmla="*/ 241459 h 514350"/>
                <a:gd name="connsiteX3931" fmla="*/ 5004912 w 6400800"/>
                <a:gd name="connsiteY3931" fmla="*/ 244316 h 514350"/>
                <a:gd name="connsiteX3932" fmla="*/ 5004912 w 6400800"/>
                <a:gd name="connsiteY3932" fmla="*/ 243364 h 514350"/>
                <a:gd name="connsiteX3933" fmla="*/ 5004912 w 6400800"/>
                <a:gd name="connsiteY3933" fmla="*/ 242411 h 514350"/>
                <a:gd name="connsiteX3934" fmla="*/ 4999196 w 6400800"/>
                <a:gd name="connsiteY3934" fmla="*/ 303371 h 514350"/>
                <a:gd name="connsiteX3935" fmla="*/ 5003006 w 6400800"/>
                <a:gd name="connsiteY3935" fmla="*/ 252889 h 514350"/>
                <a:gd name="connsiteX3936" fmla="*/ 5008721 w 6400800"/>
                <a:gd name="connsiteY3936" fmla="*/ 260509 h 514350"/>
                <a:gd name="connsiteX3937" fmla="*/ 5014437 w 6400800"/>
                <a:gd name="connsiteY3937" fmla="*/ 268129 h 514350"/>
                <a:gd name="connsiteX3938" fmla="*/ 5020151 w 6400800"/>
                <a:gd name="connsiteY3938" fmla="*/ 276701 h 514350"/>
                <a:gd name="connsiteX3939" fmla="*/ 5029676 w 6400800"/>
                <a:gd name="connsiteY3939" fmla="*/ 292894 h 514350"/>
                <a:gd name="connsiteX3940" fmla="*/ 5029676 w 6400800"/>
                <a:gd name="connsiteY3940" fmla="*/ 293846 h 514350"/>
                <a:gd name="connsiteX3941" fmla="*/ 5025867 w 6400800"/>
                <a:gd name="connsiteY3941" fmla="*/ 302419 h 514350"/>
                <a:gd name="connsiteX3942" fmla="*/ 5023009 w 6400800"/>
                <a:gd name="connsiteY3942" fmla="*/ 305276 h 514350"/>
                <a:gd name="connsiteX3943" fmla="*/ 5022056 w 6400800"/>
                <a:gd name="connsiteY3943" fmla="*/ 301466 h 514350"/>
                <a:gd name="connsiteX3944" fmla="*/ 5022056 w 6400800"/>
                <a:gd name="connsiteY3944" fmla="*/ 306229 h 514350"/>
                <a:gd name="connsiteX3945" fmla="*/ 5019199 w 6400800"/>
                <a:gd name="connsiteY3945" fmla="*/ 309086 h 514350"/>
                <a:gd name="connsiteX3946" fmla="*/ 5012531 w 6400800"/>
                <a:gd name="connsiteY3946" fmla="*/ 318611 h 514350"/>
                <a:gd name="connsiteX3947" fmla="*/ 5013484 w 6400800"/>
                <a:gd name="connsiteY3947" fmla="*/ 311944 h 514350"/>
                <a:gd name="connsiteX3948" fmla="*/ 5017294 w 6400800"/>
                <a:gd name="connsiteY3948" fmla="*/ 294799 h 514350"/>
                <a:gd name="connsiteX3949" fmla="*/ 5020151 w 6400800"/>
                <a:gd name="connsiteY3949" fmla="*/ 279559 h 514350"/>
                <a:gd name="connsiteX3950" fmla="*/ 5013484 w 6400800"/>
                <a:gd name="connsiteY3950" fmla="*/ 293846 h 514350"/>
                <a:gd name="connsiteX3951" fmla="*/ 5006817 w 6400800"/>
                <a:gd name="connsiteY3951" fmla="*/ 310039 h 514350"/>
                <a:gd name="connsiteX3952" fmla="*/ 4999196 w 6400800"/>
                <a:gd name="connsiteY3952" fmla="*/ 331946 h 514350"/>
                <a:gd name="connsiteX3953" fmla="*/ 4999196 w 6400800"/>
                <a:gd name="connsiteY3953" fmla="*/ 332899 h 514350"/>
                <a:gd name="connsiteX3954" fmla="*/ 4997292 w 6400800"/>
                <a:gd name="connsiteY3954" fmla="*/ 327184 h 514350"/>
                <a:gd name="connsiteX3955" fmla="*/ 4999196 w 6400800"/>
                <a:gd name="connsiteY3955" fmla="*/ 303371 h 514350"/>
                <a:gd name="connsiteX3956" fmla="*/ 4968717 w 6400800"/>
                <a:gd name="connsiteY3956" fmla="*/ 208121 h 514350"/>
                <a:gd name="connsiteX3957" fmla="*/ 4967764 w 6400800"/>
                <a:gd name="connsiteY3957" fmla="*/ 212884 h 514350"/>
                <a:gd name="connsiteX3958" fmla="*/ 4966812 w 6400800"/>
                <a:gd name="connsiteY3958" fmla="*/ 217646 h 514350"/>
                <a:gd name="connsiteX3959" fmla="*/ 4966812 w 6400800"/>
                <a:gd name="connsiteY3959" fmla="*/ 215741 h 514350"/>
                <a:gd name="connsiteX3960" fmla="*/ 4968717 w 6400800"/>
                <a:gd name="connsiteY3960" fmla="*/ 208121 h 514350"/>
                <a:gd name="connsiteX3961" fmla="*/ 4960144 w 6400800"/>
                <a:gd name="connsiteY3961" fmla="*/ 364331 h 514350"/>
                <a:gd name="connsiteX3962" fmla="*/ 4961096 w 6400800"/>
                <a:gd name="connsiteY3962" fmla="*/ 381476 h 514350"/>
                <a:gd name="connsiteX3963" fmla="*/ 4958239 w 6400800"/>
                <a:gd name="connsiteY3963" fmla="*/ 391001 h 514350"/>
                <a:gd name="connsiteX3964" fmla="*/ 4957287 w 6400800"/>
                <a:gd name="connsiteY3964" fmla="*/ 386239 h 514350"/>
                <a:gd name="connsiteX3965" fmla="*/ 4957287 w 6400800"/>
                <a:gd name="connsiteY3965" fmla="*/ 380524 h 514350"/>
                <a:gd name="connsiteX3966" fmla="*/ 4956334 w 6400800"/>
                <a:gd name="connsiteY3966" fmla="*/ 356711 h 514350"/>
                <a:gd name="connsiteX3967" fmla="*/ 4956334 w 6400800"/>
                <a:gd name="connsiteY3967" fmla="*/ 351949 h 514350"/>
                <a:gd name="connsiteX3968" fmla="*/ 4958239 w 6400800"/>
                <a:gd name="connsiteY3968" fmla="*/ 348139 h 514350"/>
                <a:gd name="connsiteX3969" fmla="*/ 4960144 w 6400800"/>
                <a:gd name="connsiteY3969" fmla="*/ 364331 h 514350"/>
                <a:gd name="connsiteX3970" fmla="*/ 4957287 w 6400800"/>
                <a:gd name="connsiteY3970" fmla="*/ 256699 h 514350"/>
                <a:gd name="connsiteX3971" fmla="*/ 4957287 w 6400800"/>
                <a:gd name="connsiteY3971" fmla="*/ 258604 h 514350"/>
                <a:gd name="connsiteX3972" fmla="*/ 4957287 w 6400800"/>
                <a:gd name="connsiteY3972" fmla="*/ 259556 h 514350"/>
                <a:gd name="connsiteX3973" fmla="*/ 4955381 w 6400800"/>
                <a:gd name="connsiteY3973" fmla="*/ 267176 h 514350"/>
                <a:gd name="connsiteX3974" fmla="*/ 4954429 w 6400800"/>
                <a:gd name="connsiteY3974" fmla="*/ 265271 h 514350"/>
                <a:gd name="connsiteX3975" fmla="*/ 4957287 w 6400800"/>
                <a:gd name="connsiteY3975" fmla="*/ 256699 h 514350"/>
                <a:gd name="connsiteX3976" fmla="*/ 4954429 w 6400800"/>
                <a:gd name="connsiteY3976" fmla="*/ 268129 h 514350"/>
                <a:gd name="connsiteX3977" fmla="*/ 4955381 w 6400800"/>
                <a:gd name="connsiteY3977" fmla="*/ 270986 h 514350"/>
                <a:gd name="connsiteX3978" fmla="*/ 4951571 w 6400800"/>
                <a:gd name="connsiteY3978" fmla="*/ 290036 h 514350"/>
                <a:gd name="connsiteX3979" fmla="*/ 4944904 w 6400800"/>
                <a:gd name="connsiteY3979" fmla="*/ 316706 h 514350"/>
                <a:gd name="connsiteX3980" fmla="*/ 4943951 w 6400800"/>
                <a:gd name="connsiteY3980" fmla="*/ 310991 h 514350"/>
                <a:gd name="connsiteX3981" fmla="*/ 4943951 w 6400800"/>
                <a:gd name="connsiteY3981" fmla="*/ 320516 h 514350"/>
                <a:gd name="connsiteX3982" fmla="*/ 4940142 w 6400800"/>
                <a:gd name="connsiteY3982" fmla="*/ 336709 h 514350"/>
                <a:gd name="connsiteX3983" fmla="*/ 4940142 w 6400800"/>
                <a:gd name="connsiteY3983" fmla="*/ 335756 h 514350"/>
                <a:gd name="connsiteX3984" fmla="*/ 4938237 w 6400800"/>
                <a:gd name="connsiteY3984" fmla="*/ 325279 h 514350"/>
                <a:gd name="connsiteX3985" fmla="*/ 4954429 w 6400800"/>
                <a:gd name="connsiteY3985" fmla="*/ 268129 h 514350"/>
                <a:gd name="connsiteX3986" fmla="*/ 4922044 w 6400800"/>
                <a:gd name="connsiteY3986" fmla="*/ 378619 h 514350"/>
                <a:gd name="connsiteX3987" fmla="*/ 4922044 w 6400800"/>
                <a:gd name="connsiteY3987" fmla="*/ 378619 h 514350"/>
                <a:gd name="connsiteX3988" fmla="*/ 4922044 w 6400800"/>
                <a:gd name="connsiteY3988" fmla="*/ 378619 h 514350"/>
                <a:gd name="connsiteX3989" fmla="*/ 4922044 w 6400800"/>
                <a:gd name="connsiteY3989" fmla="*/ 378619 h 514350"/>
                <a:gd name="connsiteX3990" fmla="*/ 4908709 w 6400800"/>
                <a:gd name="connsiteY3990" fmla="*/ 307181 h 514350"/>
                <a:gd name="connsiteX3991" fmla="*/ 4915376 w 6400800"/>
                <a:gd name="connsiteY3991" fmla="*/ 326231 h 514350"/>
                <a:gd name="connsiteX3992" fmla="*/ 4909662 w 6400800"/>
                <a:gd name="connsiteY3992" fmla="*/ 338614 h 514350"/>
                <a:gd name="connsiteX3993" fmla="*/ 4906804 w 6400800"/>
                <a:gd name="connsiteY3993" fmla="*/ 308134 h 514350"/>
                <a:gd name="connsiteX3994" fmla="*/ 4906804 w 6400800"/>
                <a:gd name="connsiteY3994" fmla="*/ 305276 h 514350"/>
                <a:gd name="connsiteX3995" fmla="*/ 4905851 w 6400800"/>
                <a:gd name="connsiteY3995" fmla="*/ 307181 h 514350"/>
                <a:gd name="connsiteX3996" fmla="*/ 4904899 w 6400800"/>
                <a:gd name="connsiteY3996" fmla="*/ 297656 h 514350"/>
                <a:gd name="connsiteX3997" fmla="*/ 4908709 w 6400800"/>
                <a:gd name="connsiteY3997" fmla="*/ 307181 h 514350"/>
                <a:gd name="connsiteX3998" fmla="*/ 4897279 w 6400800"/>
                <a:gd name="connsiteY3998" fmla="*/ 351949 h 514350"/>
                <a:gd name="connsiteX3999" fmla="*/ 4896326 w 6400800"/>
                <a:gd name="connsiteY3999" fmla="*/ 365284 h 514350"/>
                <a:gd name="connsiteX4000" fmla="*/ 4895374 w 6400800"/>
                <a:gd name="connsiteY4000" fmla="*/ 368141 h 514350"/>
                <a:gd name="connsiteX4001" fmla="*/ 4894421 w 6400800"/>
                <a:gd name="connsiteY4001" fmla="*/ 357664 h 514350"/>
                <a:gd name="connsiteX4002" fmla="*/ 4892517 w 6400800"/>
                <a:gd name="connsiteY4002" fmla="*/ 341471 h 514350"/>
                <a:gd name="connsiteX4003" fmla="*/ 4897279 w 6400800"/>
                <a:gd name="connsiteY4003" fmla="*/ 351949 h 514350"/>
                <a:gd name="connsiteX4004" fmla="*/ 4822984 w 6400800"/>
                <a:gd name="connsiteY4004" fmla="*/ 387191 h 514350"/>
                <a:gd name="connsiteX4005" fmla="*/ 4822984 w 6400800"/>
                <a:gd name="connsiteY4005" fmla="*/ 385286 h 514350"/>
                <a:gd name="connsiteX4006" fmla="*/ 4822984 w 6400800"/>
                <a:gd name="connsiteY4006" fmla="*/ 387191 h 514350"/>
                <a:gd name="connsiteX4007" fmla="*/ 4822984 w 6400800"/>
                <a:gd name="connsiteY4007" fmla="*/ 387191 h 514350"/>
                <a:gd name="connsiteX4008" fmla="*/ 4842987 w 6400800"/>
                <a:gd name="connsiteY4008" fmla="*/ 338614 h 514350"/>
                <a:gd name="connsiteX4009" fmla="*/ 4842987 w 6400800"/>
                <a:gd name="connsiteY4009" fmla="*/ 356711 h 514350"/>
                <a:gd name="connsiteX4010" fmla="*/ 4842987 w 6400800"/>
                <a:gd name="connsiteY4010" fmla="*/ 360521 h 514350"/>
                <a:gd name="connsiteX4011" fmla="*/ 4840129 w 6400800"/>
                <a:gd name="connsiteY4011" fmla="*/ 382429 h 514350"/>
                <a:gd name="connsiteX4012" fmla="*/ 4838224 w 6400800"/>
                <a:gd name="connsiteY4012" fmla="*/ 390049 h 514350"/>
                <a:gd name="connsiteX4013" fmla="*/ 4826794 w 6400800"/>
                <a:gd name="connsiteY4013" fmla="*/ 387191 h 514350"/>
                <a:gd name="connsiteX4014" fmla="*/ 4824889 w 6400800"/>
                <a:gd name="connsiteY4014" fmla="*/ 379571 h 514350"/>
                <a:gd name="connsiteX4015" fmla="*/ 4827747 w 6400800"/>
                <a:gd name="connsiteY4015" fmla="*/ 370999 h 514350"/>
                <a:gd name="connsiteX4016" fmla="*/ 4838224 w 6400800"/>
                <a:gd name="connsiteY4016" fmla="*/ 346234 h 514350"/>
                <a:gd name="connsiteX4017" fmla="*/ 4843939 w 6400800"/>
                <a:gd name="connsiteY4017" fmla="*/ 336709 h 514350"/>
                <a:gd name="connsiteX4018" fmla="*/ 4842987 w 6400800"/>
                <a:gd name="connsiteY4018" fmla="*/ 338614 h 514350"/>
                <a:gd name="connsiteX4019" fmla="*/ 4842987 w 6400800"/>
                <a:gd name="connsiteY4019" fmla="*/ 338614 h 514350"/>
                <a:gd name="connsiteX4020" fmla="*/ 4843939 w 6400800"/>
                <a:gd name="connsiteY4020" fmla="*/ 329089 h 514350"/>
                <a:gd name="connsiteX4021" fmla="*/ 4843939 w 6400800"/>
                <a:gd name="connsiteY4021" fmla="*/ 329089 h 514350"/>
                <a:gd name="connsiteX4022" fmla="*/ 4836319 w 6400800"/>
                <a:gd name="connsiteY4022" fmla="*/ 318611 h 514350"/>
                <a:gd name="connsiteX4023" fmla="*/ 4836319 w 6400800"/>
                <a:gd name="connsiteY4023" fmla="*/ 318611 h 514350"/>
                <a:gd name="connsiteX4024" fmla="*/ 4839176 w 6400800"/>
                <a:gd name="connsiteY4024" fmla="*/ 314801 h 514350"/>
                <a:gd name="connsiteX4025" fmla="*/ 4842987 w 6400800"/>
                <a:gd name="connsiteY4025" fmla="*/ 321469 h 514350"/>
                <a:gd name="connsiteX4026" fmla="*/ 4843939 w 6400800"/>
                <a:gd name="connsiteY4026" fmla="*/ 323374 h 514350"/>
                <a:gd name="connsiteX4027" fmla="*/ 4843939 w 6400800"/>
                <a:gd name="connsiteY4027" fmla="*/ 329089 h 514350"/>
                <a:gd name="connsiteX4028" fmla="*/ 4845844 w 6400800"/>
                <a:gd name="connsiteY4028" fmla="*/ 296704 h 514350"/>
                <a:gd name="connsiteX4029" fmla="*/ 4844891 w 6400800"/>
                <a:gd name="connsiteY4029" fmla="*/ 316706 h 514350"/>
                <a:gd name="connsiteX4030" fmla="*/ 4840129 w 6400800"/>
                <a:gd name="connsiteY4030" fmla="*/ 310039 h 514350"/>
                <a:gd name="connsiteX4031" fmla="*/ 4837272 w 6400800"/>
                <a:gd name="connsiteY4031" fmla="*/ 306229 h 514350"/>
                <a:gd name="connsiteX4032" fmla="*/ 4845844 w 6400800"/>
                <a:gd name="connsiteY4032" fmla="*/ 290989 h 514350"/>
                <a:gd name="connsiteX4033" fmla="*/ 4847749 w 6400800"/>
                <a:gd name="connsiteY4033" fmla="*/ 288131 h 514350"/>
                <a:gd name="connsiteX4034" fmla="*/ 4845844 w 6400800"/>
                <a:gd name="connsiteY4034" fmla="*/ 296704 h 514350"/>
                <a:gd name="connsiteX4035" fmla="*/ 4869656 w 6400800"/>
                <a:gd name="connsiteY4035" fmla="*/ 325279 h 514350"/>
                <a:gd name="connsiteX4036" fmla="*/ 4869656 w 6400800"/>
                <a:gd name="connsiteY4036" fmla="*/ 327184 h 514350"/>
                <a:gd name="connsiteX4037" fmla="*/ 4869656 w 6400800"/>
                <a:gd name="connsiteY4037" fmla="*/ 325279 h 514350"/>
                <a:gd name="connsiteX4038" fmla="*/ 4869656 w 6400800"/>
                <a:gd name="connsiteY4038" fmla="*/ 318611 h 514350"/>
                <a:gd name="connsiteX4039" fmla="*/ 4869656 w 6400800"/>
                <a:gd name="connsiteY4039" fmla="*/ 325279 h 514350"/>
                <a:gd name="connsiteX4040" fmla="*/ 4854416 w 6400800"/>
                <a:gd name="connsiteY4040" fmla="*/ 276701 h 514350"/>
                <a:gd name="connsiteX4041" fmla="*/ 4868704 w 6400800"/>
                <a:gd name="connsiteY4041" fmla="*/ 256699 h 514350"/>
                <a:gd name="connsiteX4042" fmla="*/ 4871562 w 6400800"/>
                <a:gd name="connsiteY4042" fmla="*/ 252889 h 514350"/>
                <a:gd name="connsiteX4043" fmla="*/ 4871562 w 6400800"/>
                <a:gd name="connsiteY4043" fmla="*/ 259556 h 514350"/>
                <a:gd name="connsiteX4044" fmla="*/ 4861084 w 6400800"/>
                <a:gd name="connsiteY4044" fmla="*/ 296704 h 514350"/>
                <a:gd name="connsiteX4045" fmla="*/ 4860131 w 6400800"/>
                <a:gd name="connsiteY4045" fmla="*/ 300514 h 514350"/>
                <a:gd name="connsiteX4046" fmla="*/ 4853464 w 6400800"/>
                <a:gd name="connsiteY4046" fmla="*/ 278606 h 514350"/>
                <a:gd name="connsiteX4047" fmla="*/ 4854416 w 6400800"/>
                <a:gd name="connsiteY4047" fmla="*/ 276701 h 514350"/>
                <a:gd name="connsiteX4048" fmla="*/ 4854416 w 6400800"/>
                <a:gd name="connsiteY4048" fmla="*/ 276701 h 514350"/>
                <a:gd name="connsiteX4049" fmla="*/ 4850606 w 6400800"/>
                <a:gd name="connsiteY4049" fmla="*/ 281464 h 514350"/>
                <a:gd name="connsiteX4050" fmla="*/ 4857274 w 6400800"/>
                <a:gd name="connsiteY4050" fmla="*/ 316706 h 514350"/>
                <a:gd name="connsiteX4051" fmla="*/ 4854416 w 6400800"/>
                <a:gd name="connsiteY4051" fmla="*/ 330041 h 514350"/>
                <a:gd name="connsiteX4052" fmla="*/ 4852512 w 6400800"/>
                <a:gd name="connsiteY4052" fmla="*/ 326231 h 514350"/>
                <a:gd name="connsiteX4053" fmla="*/ 4852512 w 6400800"/>
                <a:gd name="connsiteY4053" fmla="*/ 322421 h 514350"/>
                <a:gd name="connsiteX4054" fmla="*/ 4850606 w 6400800"/>
                <a:gd name="connsiteY4054" fmla="*/ 295751 h 514350"/>
                <a:gd name="connsiteX4055" fmla="*/ 4849654 w 6400800"/>
                <a:gd name="connsiteY4055" fmla="*/ 284321 h 514350"/>
                <a:gd name="connsiteX4056" fmla="*/ 4850606 w 6400800"/>
                <a:gd name="connsiteY4056" fmla="*/ 281464 h 514350"/>
                <a:gd name="connsiteX4057" fmla="*/ 4838224 w 6400800"/>
                <a:gd name="connsiteY4057" fmla="*/ 290036 h 514350"/>
                <a:gd name="connsiteX4058" fmla="*/ 4845844 w 6400800"/>
                <a:gd name="connsiteY4058" fmla="*/ 272891 h 514350"/>
                <a:gd name="connsiteX4059" fmla="*/ 4848701 w 6400800"/>
                <a:gd name="connsiteY4059" fmla="*/ 265271 h 514350"/>
                <a:gd name="connsiteX4060" fmla="*/ 4849654 w 6400800"/>
                <a:gd name="connsiteY4060" fmla="*/ 275749 h 514350"/>
                <a:gd name="connsiteX4061" fmla="*/ 4847749 w 6400800"/>
                <a:gd name="connsiteY4061" fmla="*/ 277654 h 514350"/>
                <a:gd name="connsiteX4062" fmla="*/ 4847749 w 6400800"/>
                <a:gd name="connsiteY4062" fmla="*/ 273844 h 514350"/>
                <a:gd name="connsiteX4063" fmla="*/ 4847749 w 6400800"/>
                <a:gd name="connsiteY4063" fmla="*/ 278606 h 514350"/>
                <a:gd name="connsiteX4064" fmla="*/ 4841081 w 6400800"/>
                <a:gd name="connsiteY4064" fmla="*/ 288131 h 514350"/>
                <a:gd name="connsiteX4065" fmla="*/ 4836319 w 6400800"/>
                <a:gd name="connsiteY4065" fmla="*/ 294799 h 514350"/>
                <a:gd name="connsiteX4066" fmla="*/ 4838224 w 6400800"/>
                <a:gd name="connsiteY4066" fmla="*/ 290036 h 514350"/>
                <a:gd name="connsiteX4067" fmla="*/ 4835366 w 6400800"/>
                <a:gd name="connsiteY4067" fmla="*/ 309086 h 514350"/>
                <a:gd name="connsiteX4068" fmla="*/ 4836319 w 6400800"/>
                <a:gd name="connsiteY4068" fmla="*/ 308134 h 514350"/>
                <a:gd name="connsiteX4069" fmla="*/ 4838224 w 6400800"/>
                <a:gd name="connsiteY4069" fmla="*/ 311944 h 514350"/>
                <a:gd name="connsiteX4070" fmla="*/ 4839176 w 6400800"/>
                <a:gd name="connsiteY4070" fmla="*/ 313849 h 514350"/>
                <a:gd name="connsiteX4071" fmla="*/ 4835366 w 6400800"/>
                <a:gd name="connsiteY4071" fmla="*/ 317659 h 514350"/>
                <a:gd name="connsiteX4072" fmla="*/ 4835366 w 6400800"/>
                <a:gd name="connsiteY4072" fmla="*/ 317659 h 514350"/>
                <a:gd name="connsiteX4073" fmla="*/ 4834414 w 6400800"/>
                <a:gd name="connsiteY4073" fmla="*/ 316706 h 514350"/>
                <a:gd name="connsiteX4074" fmla="*/ 4832509 w 6400800"/>
                <a:gd name="connsiteY4074" fmla="*/ 314801 h 514350"/>
                <a:gd name="connsiteX4075" fmla="*/ 4835366 w 6400800"/>
                <a:gd name="connsiteY4075" fmla="*/ 309086 h 514350"/>
                <a:gd name="connsiteX4076" fmla="*/ 4830604 w 6400800"/>
                <a:gd name="connsiteY4076" fmla="*/ 319564 h 514350"/>
                <a:gd name="connsiteX4077" fmla="*/ 4832509 w 6400800"/>
                <a:gd name="connsiteY4077" fmla="*/ 314801 h 514350"/>
                <a:gd name="connsiteX4078" fmla="*/ 4833462 w 6400800"/>
                <a:gd name="connsiteY4078" fmla="*/ 316706 h 514350"/>
                <a:gd name="connsiteX4079" fmla="*/ 4834414 w 6400800"/>
                <a:gd name="connsiteY4079" fmla="*/ 318611 h 514350"/>
                <a:gd name="connsiteX4080" fmla="*/ 4828699 w 6400800"/>
                <a:gd name="connsiteY4080" fmla="*/ 324326 h 514350"/>
                <a:gd name="connsiteX4081" fmla="*/ 4830604 w 6400800"/>
                <a:gd name="connsiteY4081" fmla="*/ 319564 h 514350"/>
                <a:gd name="connsiteX4082" fmla="*/ 4817269 w 6400800"/>
                <a:gd name="connsiteY4082" fmla="*/ 364331 h 514350"/>
                <a:gd name="connsiteX4083" fmla="*/ 4817269 w 6400800"/>
                <a:gd name="connsiteY4083" fmla="*/ 356711 h 514350"/>
                <a:gd name="connsiteX4084" fmla="*/ 4824889 w 6400800"/>
                <a:gd name="connsiteY4084" fmla="*/ 335756 h 514350"/>
                <a:gd name="connsiteX4085" fmla="*/ 4825841 w 6400800"/>
                <a:gd name="connsiteY4085" fmla="*/ 334804 h 514350"/>
                <a:gd name="connsiteX4086" fmla="*/ 4835366 w 6400800"/>
                <a:gd name="connsiteY4086" fmla="*/ 319564 h 514350"/>
                <a:gd name="connsiteX4087" fmla="*/ 4837272 w 6400800"/>
                <a:gd name="connsiteY4087" fmla="*/ 322421 h 514350"/>
                <a:gd name="connsiteX4088" fmla="*/ 4841081 w 6400800"/>
                <a:gd name="connsiteY4088" fmla="*/ 330994 h 514350"/>
                <a:gd name="connsiteX4089" fmla="*/ 4842987 w 6400800"/>
                <a:gd name="connsiteY4089" fmla="*/ 335756 h 514350"/>
                <a:gd name="connsiteX4090" fmla="*/ 4835366 w 6400800"/>
                <a:gd name="connsiteY4090" fmla="*/ 345281 h 514350"/>
                <a:gd name="connsiteX4091" fmla="*/ 4822984 w 6400800"/>
                <a:gd name="connsiteY4091" fmla="*/ 366236 h 514350"/>
                <a:gd name="connsiteX4092" fmla="*/ 4820126 w 6400800"/>
                <a:gd name="connsiteY4092" fmla="*/ 369094 h 514350"/>
                <a:gd name="connsiteX4093" fmla="*/ 4817269 w 6400800"/>
                <a:gd name="connsiteY4093" fmla="*/ 371951 h 514350"/>
                <a:gd name="connsiteX4094" fmla="*/ 4817269 w 6400800"/>
                <a:gd name="connsiteY4094" fmla="*/ 364331 h 514350"/>
                <a:gd name="connsiteX4095" fmla="*/ 4816316 w 6400800"/>
                <a:gd name="connsiteY4095" fmla="*/ 376714 h 514350"/>
                <a:gd name="connsiteX4096" fmla="*/ 4820126 w 6400800"/>
                <a:gd name="connsiteY4096" fmla="*/ 370046 h 514350"/>
                <a:gd name="connsiteX4097" fmla="*/ 4820126 w 6400800"/>
                <a:gd name="connsiteY4097" fmla="*/ 370046 h 514350"/>
                <a:gd name="connsiteX4098" fmla="*/ 4820126 w 6400800"/>
                <a:gd name="connsiteY4098" fmla="*/ 370046 h 514350"/>
                <a:gd name="connsiteX4099" fmla="*/ 4816316 w 6400800"/>
                <a:gd name="connsiteY4099" fmla="*/ 378619 h 514350"/>
                <a:gd name="connsiteX4100" fmla="*/ 4816316 w 6400800"/>
                <a:gd name="connsiteY4100" fmla="*/ 376714 h 514350"/>
                <a:gd name="connsiteX4101" fmla="*/ 4762024 w 6400800"/>
                <a:gd name="connsiteY4101" fmla="*/ 305276 h 514350"/>
                <a:gd name="connsiteX4102" fmla="*/ 4763929 w 6400800"/>
                <a:gd name="connsiteY4102" fmla="*/ 322421 h 514350"/>
                <a:gd name="connsiteX4103" fmla="*/ 4760119 w 6400800"/>
                <a:gd name="connsiteY4103" fmla="*/ 309086 h 514350"/>
                <a:gd name="connsiteX4104" fmla="*/ 4762024 w 6400800"/>
                <a:gd name="connsiteY4104" fmla="*/ 300514 h 514350"/>
                <a:gd name="connsiteX4105" fmla="*/ 4762024 w 6400800"/>
                <a:gd name="connsiteY4105" fmla="*/ 305276 h 514350"/>
                <a:gd name="connsiteX4106" fmla="*/ 4755356 w 6400800"/>
                <a:gd name="connsiteY4106" fmla="*/ 279559 h 514350"/>
                <a:gd name="connsiteX4107" fmla="*/ 4760119 w 6400800"/>
                <a:gd name="connsiteY4107" fmla="*/ 294799 h 514350"/>
                <a:gd name="connsiteX4108" fmla="*/ 4761072 w 6400800"/>
                <a:gd name="connsiteY4108" fmla="*/ 297656 h 514350"/>
                <a:gd name="connsiteX4109" fmla="*/ 4758214 w 6400800"/>
                <a:gd name="connsiteY4109" fmla="*/ 304324 h 514350"/>
                <a:gd name="connsiteX4110" fmla="*/ 4754404 w 6400800"/>
                <a:gd name="connsiteY4110" fmla="*/ 292894 h 514350"/>
                <a:gd name="connsiteX4111" fmla="*/ 4755356 w 6400800"/>
                <a:gd name="connsiteY4111" fmla="*/ 279559 h 514350"/>
                <a:gd name="connsiteX4112" fmla="*/ 4759166 w 6400800"/>
                <a:gd name="connsiteY4112" fmla="*/ 342424 h 514350"/>
                <a:gd name="connsiteX4113" fmla="*/ 4755356 w 6400800"/>
                <a:gd name="connsiteY4113" fmla="*/ 331946 h 514350"/>
                <a:gd name="connsiteX4114" fmla="*/ 4756309 w 6400800"/>
                <a:gd name="connsiteY4114" fmla="*/ 326231 h 514350"/>
                <a:gd name="connsiteX4115" fmla="*/ 4759166 w 6400800"/>
                <a:gd name="connsiteY4115" fmla="*/ 342424 h 514350"/>
                <a:gd name="connsiteX4116" fmla="*/ 4753451 w 6400800"/>
                <a:gd name="connsiteY4116" fmla="*/ 312896 h 514350"/>
                <a:gd name="connsiteX4117" fmla="*/ 4754404 w 6400800"/>
                <a:gd name="connsiteY4117" fmla="*/ 315754 h 514350"/>
                <a:gd name="connsiteX4118" fmla="*/ 4753451 w 6400800"/>
                <a:gd name="connsiteY4118" fmla="*/ 317659 h 514350"/>
                <a:gd name="connsiteX4119" fmla="*/ 4753451 w 6400800"/>
                <a:gd name="connsiteY4119" fmla="*/ 312896 h 514350"/>
                <a:gd name="connsiteX4120" fmla="*/ 4755356 w 6400800"/>
                <a:gd name="connsiteY4120" fmla="*/ 373856 h 514350"/>
                <a:gd name="connsiteX4121" fmla="*/ 4756309 w 6400800"/>
                <a:gd name="connsiteY4121" fmla="*/ 375761 h 514350"/>
                <a:gd name="connsiteX4122" fmla="*/ 4754404 w 6400800"/>
                <a:gd name="connsiteY4122" fmla="*/ 379571 h 514350"/>
                <a:gd name="connsiteX4123" fmla="*/ 4752499 w 6400800"/>
                <a:gd name="connsiteY4123" fmla="*/ 379571 h 514350"/>
                <a:gd name="connsiteX4124" fmla="*/ 4755356 w 6400800"/>
                <a:gd name="connsiteY4124" fmla="*/ 373856 h 514350"/>
                <a:gd name="connsiteX4125" fmla="*/ 4748689 w 6400800"/>
                <a:gd name="connsiteY4125" fmla="*/ 291941 h 514350"/>
                <a:gd name="connsiteX4126" fmla="*/ 4746784 w 6400800"/>
                <a:gd name="connsiteY4126" fmla="*/ 303371 h 514350"/>
                <a:gd name="connsiteX4127" fmla="*/ 4746784 w 6400800"/>
                <a:gd name="connsiteY4127" fmla="*/ 303371 h 514350"/>
                <a:gd name="connsiteX4128" fmla="*/ 4746784 w 6400800"/>
                <a:gd name="connsiteY4128" fmla="*/ 299561 h 514350"/>
                <a:gd name="connsiteX4129" fmla="*/ 4748689 w 6400800"/>
                <a:gd name="connsiteY4129" fmla="*/ 291941 h 514350"/>
                <a:gd name="connsiteX4130" fmla="*/ 4738212 w 6400800"/>
                <a:gd name="connsiteY4130" fmla="*/ 327184 h 514350"/>
                <a:gd name="connsiteX4131" fmla="*/ 4737259 w 6400800"/>
                <a:gd name="connsiteY4131" fmla="*/ 341471 h 514350"/>
                <a:gd name="connsiteX4132" fmla="*/ 4736306 w 6400800"/>
                <a:gd name="connsiteY4132" fmla="*/ 336709 h 514350"/>
                <a:gd name="connsiteX4133" fmla="*/ 4738212 w 6400800"/>
                <a:gd name="connsiteY4133" fmla="*/ 327184 h 514350"/>
                <a:gd name="connsiteX4134" fmla="*/ 4720114 w 6400800"/>
                <a:gd name="connsiteY4134" fmla="*/ 261461 h 514350"/>
                <a:gd name="connsiteX4135" fmla="*/ 4720114 w 6400800"/>
                <a:gd name="connsiteY4135" fmla="*/ 261461 h 514350"/>
                <a:gd name="connsiteX4136" fmla="*/ 4729639 w 6400800"/>
                <a:gd name="connsiteY4136" fmla="*/ 290989 h 514350"/>
                <a:gd name="connsiteX4137" fmla="*/ 4731544 w 6400800"/>
                <a:gd name="connsiteY4137" fmla="*/ 296704 h 514350"/>
                <a:gd name="connsiteX4138" fmla="*/ 4727734 w 6400800"/>
                <a:gd name="connsiteY4138" fmla="*/ 308134 h 514350"/>
                <a:gd name="connsiteX4139" fmla="*/ 4723924 w 6400800"/>
                <a:gd name="connsiteY4139" fmla="*/ 295751 h 514350"/>
                <a:gd name="connsiteX4140" fmla="*/ 4718209 w 6400800"/>
                <a:gd name="connsiteY4140" fmla="*/ 276701 h 514350"/>
                <a:gd name="connsiteX4141" fmla="*/ 4720114 w 6400800"/>
                <a:gd name="connsiteY4141" fmla="*/ 261461 h 514350"/>
                <a:gd name="connsiteX4142" fmla="*/ 4709637 w 6400800"/>
                <a:gd name="connsiteY4142" fmla="*/ 324326 h 514350"/>
                <a:gd name="connsiteX4143" fmla="*/ 4713447 w 6400800"/>
                <a:gd name="connsiteY4143" fmla="*/ 301466 h 514350"/>
                <a:gd name="connsiteX4144" fmla="*/ 4719162 w 6400800"/>
                <a:gd name="connsiteY4144" fmla="*/ 331946 h 514350"/>
                <a:gd name="connsiteX4145" fmla="*/ 4715351 w 6400800"/>
                <a:gd name="connsiteY4145" fmla="*/ 343376 h 514350"/>
                <a:gd name="connsiteX4146" fmla="*/ 4715351 w 6400800"/>
                <a:gd name="connsiteY4146" fmla="*/ 343376 h 514350"/>
                <a:gd name="connsiteX4147" fmla="*/ 4707731 w 6400800"/>
                <a:gd name="connsiteY4147" fmla="*/ 332899 h 514350"/>
                <a:gd name="connsiteX4148" fmla="*/ 4709637 w 6400800"/>
                <a:gd name="connsiteY4148" fmla="*/ 324326 h 514350"/>
                <a:gd name="connsiteX4149" fmla="*/ 4703922 w 6400800"/>
                <a:gd name="connsiteY4149" fmla="*/ 355759 h 514350"/>
                <a:gd name="connsiteX4150" fmla="*/ 4705826 w 6400800"/>
                <a:gd name="connsiteY4150" fmla="*/ 360521 h 514350"/>
                <a:gd name="connsiteX4151" fmla="*/ 4708684 w 6400800"/>
                <a:gd name="connsiteY4151" fmla="*/ 369094 h 514350"/>
                <a:gd name="connsiteX4152" fmla="*/ 4704874 w 6400800"/>
                <a:gd name="connsiteY4152" fmla="*/ 377666 h 514350"/>
                <a:gd name="connsiteX4153" fmla="*/ 4704874 w 6400800"/>
                <a:gd name="connsiteY4153" fmla="*/ 376714 h 514350"/>
                <a:gd name="connsiteX4154" fmla="*/ 4702016 w 6400800"/>
                <a:gd name="connsiteY4154" fmla="*/ 371951 h 514350"/>
                <a:gd name="connsiteX4155" fmla="*/ 4703922 w 6400800"/>
                <a:gd name="connsiteY4155" fmla="*/ 355759 h 514350"/>
                <a:gd name="connsiteX4156" fmla="*/ 4682966 w 6400800"/>
                <a:gd name="connsiteY4156" fmla="*/ 380524 h 514350"/>
                <a:gd name="connsiteX4157" fmla="*/ 4680109 w 6400800"/>
                <a:gd name="connsiteY4157" fmla="*/ 392906 h 514350"/>
                <a:gd name="connsiteX4158" fmla="*/ 4676299 w 6400800"/>
                <a:gd name="connsiteY4158" fmla="*/ 393859 h 514350"/>
                <a:gd name="connsiteX4159" fmla="*/ 4675347 w 6400800"/>
                <a:gd name="connsiteY4159" fmla="*/ 388144 h 514350"/>
                <a:gd name="connsiteX4160" fmla="*/ 4682966 w 6400800"/>
                <a:gd name="connsiteY4160" fmla="*/ 378619 h 514350"/>
                <a:gd name="connsiteX4161" fmla="*/ 4682966 w 6400800"/>
                <a:gd name="connsiteY4161" fmla="*/ 380524 h 514350"/>
                <a:gd name="connsiteX4162" fmla="*/ 4672489 w 6400800"/>
                <a:gd name="connsiteY4162" fmla="*/ 361474 h 514350"/>
                <a:gd name="connsiteX4163" fmla="*/ 4679156 w 6400800"/>
                <a:gd name="connsiteY4163" fmla="*/ 373856 h 514350"/>
                <a:gd name="connsiteX4164" fmla="*/ 4672489 w 6400800"/>
                <a:gd name="connsiteY4164" fmla="*/ 379571 h 514350"/>
                <a:gd name="connsiteX4165" fmla="*/ 4671537 w 6400800"/>
                <a:gd name="connsiteY4165" fmla="*/ 376714 h 514350"/>
                <a:gd name="connsiteX4166" fmla="*/ 4670584 w 6400800"/>
                <a:gd name="connsiteY4166" fmla="*/ 370999 h 514350"/>
                <a:gd name="connsiteX4167" fmla="*/ 4672489 w 6400800"/>
                <a:gd name="connsiteY4167" fmla="*/ 361474 h 514350"/>
                <a:gd name="connsiteX4168" fmla="*/ 4661059 w 6400800"/>
                <a:gd name="connsiteY4168" fmla="*/ 265271 h 514350"/>
                <a:gd name="connsiteX4169" fmla="*/ 4663916 w 6400800"/>
                <a:gd name="connsiteY4169" fmla="*/ 252889 h 514350"/>
                <a:gd name="connsiteX4170" fmla="*/ 4669631 w 6400800"/>
                <a:gd name="connsiteY4170" fmla="*/ 237649 h 514350"/>
                <a:gd name="connsiteX4171" fmla="*/ 4669631 w 6400800"/>
                <a:gd name="connsiteY4171" fmla="*/ 242411 h 514350"/>
                <a:gd name="connsiteX4172" fmla="*/ 4661059 w 6400800"/>
                <a:gd name="connsiteY4172" fmla="*/ 269081 h 514350"/>
                <a:gd name="connsiteX4173" fmla="*/ 4661059 w 6400800"/>
                <a:gd name="connsiteY4173" fmla="*/ 265271 h 514350"/>
                <a:gd name="connsiteX4174" fmla="*/ 4645819 w 6400800"/>
                <a:gd name="connsiteY4174" fmla="*/ 278606 h 514350"/>
                <a:gd name="connsiteX4175" fmla="*/ 4648676 w 6400800"/>
                <a:gd name="connsiteY4175" fmla="*/ 260509 h 514350"/>
                <a:gd name="connsiteX4176" fmla="*/ 4650581 w 6400800"/>
                <a:gd name="connsiteY4176" fmla="*/ 250984 h 514350"/>
                <a:gd name="connsiteX4177" fmla="*/ 4650581 w 6400800"/>
                <a:gd name="connsiteY4177" fmla="*/ 251936 h 514350"/>
                <a:gd name="connsiteX4178" fmla="*/ 4652487 w 6400800"/>
                <a:gd name="connsiteY4178" fmla="*/ 265271 h 514350"/>
                <a:gd name="connsiteX4179" fmla="*/ 4652487 w 6400800"/>
                <a:gd name="connsiteY4179" fmla="*/ 270034 h 514350"/>
                <a:gd name="connsiteX4180" fmla="*/ 4650581 w 6400800"/>
                <a:gd name="connsiteY4180" fmla="*/ 278606 h 514350"/>
                <a:gd name="connsiteX4181" fmla="*/ 4648676 w 6400800"/>
                <a:gd name="connsiteY4181" fmla="*/ 290989 h 514350"/>
                <a:gd name="connsiteX4182" fmla="*/ 4645819 w 6400800"/>
                <a:gd name="connsiteY4182" fmla="*/ 278606 h 514350"/>
                <a:gd name="connsiteX4183" fmla="*/ 4645819 w 6400800"/>
                <a:gd name="connsiteY4183" fmla="*/ 278606 h 514350"/>
                <a:gd name="connsiteX4184" fmla="*/ 4642962 w 6400800"/>
                <a:gd name="connsiteY4184" fmla="*/ 293846 h 514350"/>
                <a:gd name="connsiteX4185" fmla="*/ 4644866 w 6400800"/>
                <a:gd name="connsiteY4185" fmla="*/ 302419 h 514350"/>
                <a:gd name="connsiteX4186" fmla="*/ 4645819 w 6400800"/>
                <a:gd name="connsiteY4186" fmla="*/ 309086 h 514350"/>
                <a:gd name="connsiteX4187" fmla="*/ 4645819 w 6400800"/>
                <a:gd name="connsiteY4187" fmla="*/ 309086 h 514350"/>
                <a:gd name="connsiteX4188" fmla="*/ 4642962 w 6400800"/>
                <a:gd name="connsiteY4188" fmla="*/ 306229 h 514350"/>
                <a:gd name="connsiteX4189" fmla="*/ 4642009 w 6400800"/>
                <a:gd name="connsiteY4189" fmla="*/ 299561 h 514350"/>
                <a:gd name="connsiteX4190" fmla="*/ 4642962 w 6400800"/>
                <a:gd name="connsiteY4190" fmla="*/ 293846 h 514350"/>
                <a:gd name="connsiteX4191" fmla="*/ 4595337 w 6400800"/>
                <a:gd name="connsiteY4191" fmla="*/ 280511 h 514350"/>
                <a:gd name="connsiteX4192" fmla="*/ 4598194 w 6400800"/>
                <a:gd name="connsiteY4192" fmla="*/ 293846 h 514350"/>
                <a:gd name="connsiteX4193" fmla="*/ 4598194 w 6400800"/>
                <a:gd name="connsiteY4193" fmla="*/ 300514 h 514350"/>
                <a:gd name="connsiteX4194" fmla="*/ 4598194 w 6400800"/>
                <a:gd name="connsiteY4194" fmla="*/ 311944 h 514350"/>
                <a:gd name="connsiteX4195" fmla="*/ 4596289 w 6400800"/>
                <a:gd name="connsiteY4195" fmla="*/ 319564 h 514350"/>
                <a:gd name="connsiteX4196" fmla="*/ 4593431 w 6400800"/>
                <a:gd name="connsiteY4196" fmla="*/ 311944 h 514350"/>
                <a:gd name="connsiteX4197" fmla="*/ 4593431 w 6400800"/>
                <a:gd name="connsiteY4197" fmla="*/ 305276 h 514350"/>
                <a:gd name="connsiteX4198" fmla="*/ 4593431 w 6400800"/>
                <a:gd name="connsiteY4198" fmla="*/ 286226 h 514350"/>
                <a:gd name="connsiteX4199" fmla="*/ 4595337 w 6400800"/>
                <a:gd name="connsiteY4199" fmla="*/ 280511 h 514350"/>
                <a:gd name="connsiteX4200" fmla="*/ 4595337 w 6400800"/>
                <a:gd name="connsiteY4200" fmla="*/ 280511 h 514350"/>
                <a:gd name="connsiteX4201" fmla="*/ 4595337 w 6400800"/>
                <a:gd name="connsiteY4201" fmla="*/ 277654 h 514350"/>
                <a:gd name="connsiteX4202" fmla="*/ 4593431 w 6400800"/>
                <a:gd name="connsiteY4202" fmla="*/ 279559 h 514350"/>
                <a:gd name="connsiteX4203" fmla="*/ 4592479 w 6400800"/>
                <a:gd name="connsiteY4203" fmla="*/ 280511 h 514350"/>
                <a:gd name="connsiteX4204" fmla="*/ 4592479 w 6400800"/>
                <a:gd name="connsiteY4204" fmla="*/ 263366 h 514350"/>
                <a:gd name="connsiteX4205" fmla="*/ 4595337 w 6400800"/>
                <a:gd name="connsiteY4205" fmla="*/ 277654 h 514350"/>
                <a:gd name="connsiteX4206" fmla="*/ 4576287 w 6400800"/>
                <a:gd name="connsiteY4206" fmla="*/ 253841 h 514350"/>
                <a:gd name="connsiteX4207" fmla="*/ 4575334 w 6400800"/>
                <a:gd name="connsiteY4207" fmla="*/ 273844 h 514350"/>
                <a:gd name="connsiteX4208" fmla="*/ 4569619 w 6400800"/>
                <a:gd name="connsiteY4208" fmla="*/ 262414 h 514350"/>
                <a:gd name="connsiteX4209" fmla="*/ 4576287 w 6400800"/>
                <a:gd name="connsiteY4209" fmla="*/ 253841 h 514350"/>
                <a:gd name="connsiteX4210" fmla="*/ 4566762 w 6400800"/>
                <a:gd name="connsiteY4210" fmla="*/ 268129 h 514350"/>
                <a:gd name="connsiteX4211" fmla="*/ 4566762 w 6400800"/>
                <a:gd name="connsiteY4211" fmla="*/ 268129 h 514350"/>
                <a:gd name="connsiteX4212" fmla="*/ 4571524 w 6400800"/>
                <a:gd name="connsiteY4212" fmla="*/ 284321 h 514350"/>
                <a:gd name="connsiteX4213" fmla="*/ 4574381 w 6400800"/>
                <a:gd name="connsiteY4213" fmla="*/ 296704 h 514350"/>
                <a:gd name="connsiteX4214" fmla="*/ 4574381 w 6400800"/>
                <a:gd name="connsiteY4214" fmla="*/ 301466 h 514350"/>
                <a:gd name="connsiteX4215" fmla="*/ 4568666 w 6400800"/>
                <a:gd name="connsiteY4215" fmla="*/ 289084 h 514350"/>
                <a:gd name="connsiteX4216" fmla="*/ 4574381 w 6400800"/>
                <a:gd name="connsiteY4216" fmla="*/ 309086 h 514350"/>
                <a:gd name="connsiteX4217" fmla="*/ 4571524 w 6400800"/>
                <a:gd name="connsiteY4217" fmla="*/ 314801 h 514350"/>
                <a:gd name="connsiteX4218" fmla="*/ 4571524 w 6400800"/>
                <a:gd name="connsiteY4218" fmla="*/ 315754 h 514350"/>
                <a:gd name="connsiteX4219" fmla="*/ 4564856 w 6400800"/>
                <a:gd name="connsiteY4219" fmla="*/ 271939 h 514350"/>
                <a:gd name="connsiteX4220" fmla="*/ 4566762 w 6400800"/>
                <a:gd name="connsiteY4220" fmla="*/ 268129 h 514350"/>
                <a:gd name="connsiteX4221" fmla="*/ 4560094 w 6400800"/>
                <a:gd name="connsiteY4221" fmla="*/ 254794 h 514350"/>
                <a:gd name="connsiteX4222" fmla="*/ 4562951 w 6400800"/>
                <a:gd name="connsiteY4222" fmla="*/ 260509 h 514350"/>
                <a:gd name="connsiteX4223" fmla="*/ 4561047 w 6400800"/>
                <a:gd name="connsiteY4223" fmla="*/ 263366 h 514350"/>
                <a:gd name="connsiteX4224" fmla="*/ 4557237 w 6400800"/>
                <a:gd name="connsiteY4224" fmla="*/ 268129 h 514350"/>
                <a:gd name="connsiteX4225" fmla="*/ 4560094 w 6400800"/>
                <a:gd name="connsiteY4225" fmla="*/ 254794 h 514350"/>
                <a:gd name="connsiteX4226" fmla="*/ 4548664 w 6400800"/>
                <a:gd name="connsiteY4226" fmla="*/ 317659 h 514350"/>
                <a:gd name="connsiteX4227" fmla="*/ 4557237 w 6400800"/>
                <a:gd name="connsiteY4227" fmla="*/ 290036 h 514350"/>
                <a:gd name="connsiteX4228" fmla="*/ 4562951 w 6400800"/>
                <a:gd name="connsiteY4228" fmla="*/ 275749 h 514350"/>
                <a:gd name="connsiteX4229" fmla="*/ 4560094 w 6400800"/>
                <a:gd name="connsiteY4229" fmla="*/ 318611 h 514350"/>
                <a:gd name="connsiteX4230" fmla="*/ 4555331 w 6400800"/>
                <a:gd name="connsiteY4230" fmla="*/ 310991 h 514350"/>
                <a:gd name="connsiteX4231" fmla="*/ 4560094 w 6400800"/>
                <a:gd name="connsiteY4231" fmla="*/ 321469 h 514350"/>
                <a:gd name="connsiteX4232" fmla="*/ 4560094 w 6400800"/>
                <a:gd name="connsiteY4232" fmla="*/ 321469 h 514350"/>
                <a:gd name="connsiteX4233" fmla="*/ 4559141 w 6400800"/>
                <a:gd name="connsiteY4233" fmla="*/ 342424 h 514350"/>
                <a:gd name="connsiteX4234" fmla="*/ 4555331 w 6400800"/>
                <a:gd name="connsiteY4234" fmla="*/ 352901 h 514350"/>
                <a:gd name="connsiteX4235" fmla="*/ 4552474 w 6400800"/>
                <a:gd name="connsiteY4235" fmla="*/ 361474 h 514350"/>
                <a:gd name="connsiteX4236" fmla="*/ 4547712 w 6400800"/>
                <a:gd name="connsiteY4236" fmla="*/ 343376 h 514350"/>
                <a:gd name="connsiteX4237" fmla="*/ 4547712 w 6400800"/>
                <a:gd name="connsiteY4237" fmla="*/ 328136 h 514350"/>
                <a:gd name="connsiteX4238" fmla="*/ 4545806 w 6400800"/>
                <a:gd name="connsiteY4238" fmla="*/ 338614 h 514350"/>
                <a:gd name="connsiteX4239" fmla="*/ 4545806 w 6400800"/>
                <a:gd name="connsiteY4239" fmla="*/ 337661 h 514350"/>
                <a:gd name="connsiteX4240" fmla="*/ 4544854 w 6400800"/>
                <a:gd name="connsiteY4240" fmla="*/ 335756 h 514350"/>
                <a:gd name="connsiteX4241" fmla="*/ 4548664 w 6400800"/>
                <a:gd name="connsiteY4241" fmla="*/ 317659 h 514350"/>
                <a:gd name="connsiteX4242" fmla="*/ 4457224 w 6400800"/>
                <a:gd name="connsiteY4242" fmla="*/ 306229 h 514350"/>
                <a:gd name="connsiteX4243" fmla="*/ 4457224 w 6400800"/>
                <a:gd name="connsiteY4243" fmla="*/ 306229 h 514350"/>
                <a:gd name="connsiteX4244" fmla="*/ 4457224 w 6400800"/>
                <a:gd name="connsiteY4244" fmla="*/ 304324 h 514350"/>
                <a:gd name="connsiteX4245" fmla="*/ 4457224 w 6400800"/>
                <a:gd name="connsiteY4245" fmla="*/ 306229 h 514350"/>
                <a:gd name="connsiteX4246" fmla="*/ 4478179 w 6400800"/>
                <a:gd name="connsiteY4246" fmla="*/ 359569 h 514350"/>
                <a:gd name="connsiteX4247" fmla="*/ 4476274 w 6400800"/>
                <a:gd name="connsiteY4247" fmla="*/ 339566 h 514350"/>
                <a:gd name="connsiteX4248" fmla="*/ 4476274 w 6400800"/>
                <a:gd name="connsiteY4248" fmla="*/ 336709 h 514350"/>
                <a:gd name="connsiteX4249" fmla="*/ 4483894 w 6400800"/>
                <a:gd name="connsiteY4249" fmla="*/ 347186 h 514350"/>
                <a:gd name="connsiteX4250" fmla="*/ 4478179 w 6400800"/>
                <a:gd name="connsiteY4250" fmla="*/ 359569 h 514350"/>
                <a:gd name="connsiteX4251" fmla="*/ 4497229 w 6400800"/>
                <a:gd name="connsiteY4251" fmla="*/ 371951 h 514350"/>
                <a:gd name="connsiteX4252" fmla="*/ 4497229 w 6400800"/>
                <a:gd name="connsiteY4252" fmla="*/ 367189 h 514350"/>
                <a:gd name="connsiteX4253" fmla="*/ 4498181 w 6400800"/>
                <a:gd name="connsiteY4253" fmla="*/ 370046 h 514350"/>
                <a:gd name="connsiteX4254" fmla="*/ 4497229 w 6400800"/>
                <a:gd name="connsiteY4254" fmla="*/ 371951 h 514350"/>
                <a:gd name="connsiteX4255" fmla="*/ 4504849 w 6400800"/>
                <a:gd name="connsiteY4255" fmla="*/ 322421 h 514350"/>
                <a:gd name="connsiteX4256" fmla="*/ 4504849 w 6400800"/>
                <a:gd name="connsiteY4256" fmla="*/ 330994 h 514350"/>
                <a:gd name="connsiteX4257" fmla="*/ 4501991 w 6400800"/>
                <a:gd name="connsiteY4257" fmla="*/ 341471 h 514350"/>
                <a:gd name="connsiteX4258" fmla="*/ 4501039 w 6400800"/>
                <a:gd name="connsiteY4258" fmla="*/ 348139 h 514350"/>
                <a:gd name="connsiteX4259" fmla="*/ 4499134 w 6400800"/>
                <a:gd name="connsiteY4259" fmla="*/ 345281 h 514350"/>
                <a:gd name="connsiteX4260" fmla="*/ 4498181 w 6400800"/>
                <a:gd name="connsiteY4260" fmla="*/ 342424 h 514350"/>
                <a:gd name="connsiteX4261" fmla="*/ 4501991 w 6400800"/>
                <a:gd name="connsiteY4261" fmla="*/ 326231 h 514350"/>
                <a:gd name="connsiteX4262" fmla="*/ 4506754 w 6400800"/>
                <a:gd name="connsiteY4262" fmla="*/ 310991 h 514350"/>
                <a:gd name="connsiteX4263" fmla="*/ 4504849 w 6400800"/>
                <a:gd name="connsiteY4263" fmla="*/ 322421 h 514350"/>
                <a:gd name="connsiteX4264" fmla="*/ 4462939 w 6400800"/>
                <a:gd name="connsiteY4264" fmla="*/ 250984 h 514350"/>
                <a:gd name="connsiteX4265" fmla="*/ 4470559 w 6400800"/>
                <a:gd name="connsiteY4265" fmla="*/ 226219 h 514350"/>
                <a:gd name="connsiteX4266" fmla="*/ 4474369 w 6400800"/>
                <a:gd name="connsiteY4266" fmla="*/ 231934 h 514350"/>
                <a:gd name="connsiteX4267" fmla="*/ 4479131 w 6400800"/>
                <a:gd name="connsiteY4267" fmla="*/ 238601 h 514350"/>
                <a:gd name="connsiteX4268" fmla="*/ 4483894 w 6400800"/>
                <a:gd name="connsiteY4268" fmla="*/ 248126 h 514350"/>
                <a:gd name="connsiteX4269" fmla="*/ 4489609 w 6400800"/>
                <a:gd name="connsiteY4269" fmla="*/ 260509 h 514350"/>
                <a:gd name="connsiteX4270" fmla="*/ 4495324 w 6400800"/>
                <a:gd name="connsiteY4270" fmla="*/ 275749 h 514350"/>
                <a:gd name="connsiteX4271" fmla="*/ 4501039 w 6400800"/>
                <a:gd name="connsiteY4271" fmla="*/ 293846 h 514350"/>
                <a:gd name="connsiteX4272" fmla="*/ 4503897 w 6400800"/>
                <a:gd name="connsiteY4272" fmla="*/ 303371 h 514350"/>
                <a:gd name="connsiteX4273" fmla="*/ 4497229 w 6400800"/>
                <a:gd name="connsiteY4273" fmla="*/ 317659 h 514350"/>
                <a:gd name="connsiteX4274" fmla="*/ 4493419 w 6400800"/>
                <a:gd name="connsiteY4274" fmla="*/ 326231 h 514350"/>
                <a:gd name="connsiteX4275" fmla="*/ 4488656 w 6400800"/>
                <a:gd name="connsiteY4275" fmla="*/ 280511 h 514350"/>
                <a:gd name="connsiteX4276" fmla="*/ 4487704 w 6400800"/>
                <a:gd name="connsiteY4276" fmla="*/ 319564 h 514350"/>
                <a:gd name="connsiteX4277" fmla="*/ 4483894 w 6400800"/>
                <a:gd name="connsiteY4277" fmla="*/ 311944 h 514350"/>
                <a:gd name="connsiteX4278" fmla="*/ 4473416 w 6400800"/>
                <a:gd name="connsiteY4278" fmla="*/ 289084 h 514350"/>
                <a:gd name="connsiteX4279" fmla="*/ 4481037 w 6400800"/>
                <a:gd name="connsiteY4279" fmla="*/ 312896 h 514350"/>
                <a:gd name="connsiteX4280" fmla="*/ 4486751 w 6400800"/>
                <a:gd name="connsiteY4280" fmla="*/ 330041 h 514350"/>
                <a:gd name="connsiteX4281" fmla="*/ 4484847 w 6400800"/>
                <a:gd name="connsiteY4281" fmla="*/ 328136 h 514350"/>
                <a:gd name="connsiteX4282" fmla="*/ 4475322 w 6400800"/>
                <a:gd name="connsiteY4282" fmla="*/ 318611 h 514350"/>
                <a:gd name="connsiteX4283" fmla="*/ 4473416 w 6400800"/>
                <a:gd name="connsiteY4283" fmla="*/ 304324 h 514350"/>
                <a:gd name="connsiteX4284" fmla="*/ 4468654 w 6400800"/>
                <a:gd name="connsiteY4284" fmla="*/ 278606 h 514350"/>
                <a:gd name="connsiteX4285" fmla="*/ 4477226 w 6400800"/>
                <a:gd name="connsiteY4285" fmla="*/ 256699 h 514350"/>
                <a:gd name="connsiteX4286" fmla="*/ 4466749 w 6400800"/>
                <a:gd name="connsiteY4286" fmla="*/ 273844 h 514350"/>
                <a:gd name="connsiteX4287" fmla="*/ 4462939 w 6400800"/>
                <a:gd name="connsiteY4287" fmla="*/ 258604 h 514350"/>
                <a:gd name="connsiteX4288" fmla="*/ 4462939 w 6400800"/>
                <a:gd name="connsiteY4288" fmla="*/ 256699 h 514350"/>
                <a:gd name="connsiteX4289" fmla="*/ 4462939 w 6400800"/>
                <a:gd name="connsiteY4289" fmla="*/ 250984 h 514350"/>
                <a:gd name="connsiteX4290" fmla="*/ 4461034 w 6400800"/>
                <a:gd name="connsiteY4290" fmla="*/ 255746 h 514350"/>
                <a:gd name="connsiteX4291" fmla="*/ 4461034 w 6400800"/>
                <a:gd name="connsiteY4291" fmla="*/ 255746 h 514350"/>
                <a:gd name="connsiteX4292" fmla="*/ 4461034 w 6400800"/>
                <a:gd name="connsiteY4292" fmla="*/ 255746 h 514350"/>
                <a:gd name="connsiteX4293" fmla="*/ 4461034 w 6400800"/>
                <a:gd name="connsiteY4293" fmla="*/ 255746 h 514350"/>
                <a:gd name="connsiteX4294" fmla="*/ 4455319 w 6400800"/>
                <a:gd name="connsiteY4294" fmla="*/ 274796 h 514350"/>
                <a:gd name="connsiteX4295" fmla="*/ 4457224 w 6400800"/>
                <a:gd name="connsiteY4295" fmla="*/ 268129 h 514350"/>
                <a:gd name="connsiteX4296" fmla="*/ 4457224 w 6400800"/>
                <a:gd name="connsiteY4296" fmla="*/ 273844 h 514350"/>
                <a:gd name="connsiteX4297" fmla="*/ 4458176 w 6400800"/>
                <a:gd name="connsiteY4297" fmla="*/ 284321 h 514350"/>
                <a:gd name="connsiteX4298" fmla="*/ 4454366 w 6400800"/>
                <a:gd name="connsiteY4298" fmla="*/ 292894 h 514350"/>
                <a:gd name="connsiteX4299" fmla="*/ 4455319 w 6400800"/>
                <a:gd name="connsiteY4299" fmla="*/ 274796 h 514350"/>
                <a:gd name="connsiteX4300" fmla="*/ 4449604 w 6400800"/>
                <a:gd name="connsiteY4300" fmla="*/ 361474 h 514350"/>
                <a:gd name="connsiteX4301" fmla="*/ 4451509 w 6400800"/>
                <a:gd name="connsiteY4301" fmla="*/ 339566 h 514350"/>
                <a:gd name="connsiteX4302" fmla="*/ 4453414 w 6400800"/>
                <a:gd name="connsiteY4302" fmla="*/ 343376 h 514350"/>
                <a:gd name="connsiteX4303" fmla="*/ 4453414 w 6400800"/>
                <a:gd name="connsiteY4303" fmla="*/ 344329 h 514350"/>
                <a:gd name="connsiteX4304" fmla="*/ 4453414 w 6400800"/>
                <a:gd name="connsiteY4304" fmla="*/ 344329 h 514350"/>
                <a:gd name="connsiteX4305" fmla="*/ 4451509 w 6400800"/>
                <a:gd name="connsiteY4305" fmla="*/ 366236 h 514350"/>
                <a:gd name="connsiteX4306" fmla="*/ 4448651 w 6400800"/>
                <a:gd name="connsiteY4306" fmla="*/ 388144 h 514350"/>
                <a:gd name="connsiteX4307" fmla="*/ 4446747 w 6400800"/>
                <a:gd name="connsiteY4307" fmla="*/ 386239 h 514350"/>
                <a:gd name="connsiteX4308" fmla="*/ 4449604 w 6400800"/>
                <a:gd name="connsiteY4308" fmla="*/ 361474 h 514350"/>
                <a:gd name="connsiteX4309" fmla="*/ 4386739 w 6400800"/>
                <a:gd name="connsiteY4309" fmla="*/ 331946 h 514350"/>
                <a:gd name="connsiteX4310" fmla="*/ 4390549 w 6400800"/>
                <a:gd name="connsiteY4310" fmla="*/ 335756 h 514350"/>
                <a:gd name="connsiteX4311" fmla="*/ 4390549 w 6400800"/>
                <a:gd name="connsiteY4311" fmla="*/ 342424 h 514350"/>
                <a:gd name="connsiteX4312" fmla="*/ 4386739 w 6400800"/>
                <a:gd name="connsiteY4312" fmla="*/ 347186 h 514350"/>
                <a:gd name="connsiteX4313" fmla="*/ 4386739 w 6400800"/>
                <a:gd name="connsiteY4313" fmla="*/ 331946 h 514350"/>
                <a:gd name="connsiteX4314" fmla="*/ 4389597 w 6400800"/>
                <a:gd name="connsiteY4314" fmla="*/ 376714 h 514350"/>
                <a:gd name="connsiteX4315" fmla="*/ 4388644 w 6400800"/>
                <a:gd name="connsiteY4315" fmla="*/ 375761 h 514350"/>
                <a:gd name="connsiteX4316" fmla="*/ 4387691 w 6400800"/>
                <a:gd name="connsiteY4316" fmla="*/ 370046 h 514350"/>
                <a:gd name="connsiteX4317" fmla="*/ 4387691 w 6400800"/>
                <a:gd name="connsiteY4317" fmla="*/ 360521 h 514350"/>
                <a:gd name="connsiteX4318" fmla="*/ 4387691 w 6400800"/>
                <a:gd name="connsiteY4318" fmla="*/ 351949 h 514350"/>
                <a:gd name="connsiteX4319" fmla="*/ 4391501 w 6400800"/>
                <a:gd name="connsiteY4319" fmla="*/ 345281 h 514350"/>
                <a:gd name="connsiteX4320" fmla="*/ 4391501 w 6400800"/>
                <a:gd name="connsiteY4320" fmla="*/ 349091 h 514350"/>
                <a:gd name="connsiteX4321" fmla="*/ 4392454 w 6400800"/>
                <a:gd name="connsiteY4321" fmla="*/ 370046 h 514350"/>
                <a:gd name="connsiteX4322" fmla="*/ 4389597 w 6400800"/>
                <a:gd name="connsiteY4322" fmla="*/ 376714 h 514350"/>
                <a:gd name="connsiteX4323" fmla="*/ 4424839 w 6400800"/>
                <a:gd name="connsiteY4323" fmla="*/ 351949 h 514350"/>
                <a:gd name="connsiteX4324" fmla="*/ 4424839 w 6400800"/>
                <a:gd name="connsiteY4324" fmla="*/ 354806 h 514350"/>
                <a:gd name="connsiteX4325" fmla="*/ 4422934 w 6400800"/>
                <a:gd name="connsiteY4325" fmla="*/ 356711 h 514350"/>
                <a:gd name="connsiteX4326" fmla="*/ 4424839 w 6400800"/>
                <a:gd name="connsiteY4326" fmla="*/ 351949 h 514350"/>
                <a:gd name="connsiteX4327" fmla="*/ 4415314 w 6400800"/>
                <a:gd name="connsiteY4327" fmla="*/ 411004 h 514350"/>
                <a:gd name="connsiteX4328" fmla="*/ 4415314 w 6400800"/>
                <a:gd name="connsiteY4328" fmla="*/ 411956 h 514350"/>
                <a:gd name="connsiteX4329" fmla="*/ 4412456 w 6400800"/>
                <a:gd name="connsiteY4329" fmla="*/ 409099 h 514350"/>
                <a:gd name="connsiteX4330" fmla="*/ 4411504 w 6400800"/>
                <a:gd name="connsiteY4330" fmla="*/ 385286 h 514350"/>
                <a:gd name="connsiteX4331" fmla="*/ 4420076 w 6400800"/>
                <a:gd name="connsiteY4331" fmla="*/ 372904 h 514350"/>
                <a:gd name="connsiteX4332" fmla="*/ 4421029 w 6400800"/>
                <a:gd name="connsiteY4332" fmla="*/ 374809 h 514350"/>
                <a:gd name="connsiteX4333" fmla="*/ 4415314 w 6400800"/>
                <a:gd name="connsiteY4333" fmla="*/ 411004 h 514350"/>
                <a:gd name="connsiteX4334" fmla="*/ 4410551 w 6400800"/>
                <a:gd name="connsiteY4334" fmla="*/ 254794 h 514350"/>
                <a:gd name="connsiteX4335" fmla="*/ 4421029 w 6400800"/>
                <a:gd name="connsiteY4335" fmla="*/ 273844 h 514350"/>
                <a:gd name="connsiteX4336" fmla="*/ 4415314 w 6400800"/>
                <a:gd name="connsiteY4336" fmla="*/ 293846 h 514350"/>
                <a:gd name="connsiteX4337" fmla="*/ 4408647 w 6400800"/>
                <a:gd name="connsiteY4337" fmla="*/ 316706 h 514350"/>
                <a:gd name="connsiteX4338" fmla="*/ 4406741 w 6400800"/>
                <a:gd name="connsiteY4338" fmla="*/ 297656 h 514350"/>
                <a:gd name="connsiteX4339" fmla="*/ 4402931 w 6400800"/>
                <a:gd name="connsiteY4339" fmla="*/ 331946 h 514350"/>
                <a:gd name="connsiteX4340" fmla="*/ 4401026 w 6400800"/>
                <a:gd name="connsiteY4340" fmla="*/ 337661 h 514350"/>
                <a:gd name="connsiteX4341" fmla="*/ 4400074 w 6400800"/>
                <a:gd name="connsiteY4341" fmla="*/ 336709 h 514350"/>
                <a:gd name="connsiteX4342" fmla="*/ 4388644 w 6400800"/>
                <a:gd name="connsiteY4342" fmla="*/ 270034 h 514350"/>
                <a:gd name="connsiteX4343" fmla="*/ 4389597 w 6400800"/>
                <a:gd name="connsiteY4343" fmla="*/ 328136 h 514350"/>
                <a:gd name="connsiteX4344" fmla="*/ 4386739 w 6400800"/>
                <a:gd name="connsiteY4344" fmla="*/ 325279 h 514350"/>
                <a:gd name="connsiteX4345" fmla="*/ 4386739 w 6400800"/>
                <a:gd name="connsiteY4345" fmla="*/ 323374 h 514350"/>
                <a:gd name="connsiteX4346" fmla="*/ 4387691 w 6400800"/>
                <a:gd name="connsiteY4346" fmla="*/ 290989 h 514350"/>
                <a:gd name="connsiteX4347" fmla="*/ 4389597 w 6400800"/>
                <a:gd name="connsiteY4347" fmla="*/ 263366 h 514350"/>
                <a:gd name="connsiteX4348" fmla="*/ 4391501 w 6400800"/>
                <a:gd name="connsiteY4348" fmla="*/ 242411 h 514350"/>
                <a:gd name="connsiteX4349" fmla="*/ 4393406 w 6400800"/>
                <a:gd name="connsiteY4349" fmla="*/ 225266 h 514350"/>
                <a:gd name="connsiteX4350" fmla="*/ 4410551 w 6400800"/>
                <a:gd name="connsiteY4350" fmla="*/ 254794 h 514350"/>
                <a:gd name="connsiteX4351" fmla="*/ 4389597 w 6400800"/>
                <a:gd name="connsiteY4351" fmla="*/ 217646 h 514350"/>
                <a:gd name="connsiteX4352" fmla="*/ 4393406 w 6400800"/>
                <a:gd name="connsiteY4352" fmla="*/ 224314 h 514350"/>
                <a:gd name="connsiteX4353" fmla="*/ 4387691 w 6400800"/>
                <a:gd name="connsiteY4353" fmla="*/ 240506 h 514350"/>
                <a:gd name="connsiteX4354" fmla="*/ 4381976 w 6400800"/>
                <a:gd name="connsiteY4354" fmla="*/ 260509 h 514350"/>
                <a:gd name="connsiteX4355" fmla="*/ 4381976 w 6400800"/>
                <a:gd name="connsiteY4355" fmla="*/ 256699 h 514350"/>
                <a:gd name="connsiteX4356" fmla="*/ 4389597 w 6400800"/>
                <a:gd name="connsiteY4356" fmla="*/ 217646 h 514350"/>
                <a:gd name="connsiteX4357" fmla="*/ 4374356 w 6400800"/>
                <a:gd name="connsiteY4357" fmla="*/ 291941 h 514350"/>
                <a:gd name="connsiteX4358" fmla="*/ 4374356 w 6400800"/>
                <a:gd name="connsiteY4358" fmla="*/ 292894 h 514350"/>
                <a:gd name="connsiteX4359" fmla="*/ 4374356 w 6400800"/>
                <a:gd name="connsiteY4359" fmla="*/ 291941 h 514350"/>
                <a:gd name="connsiteX4360" fmla="*/ 4374356 w 6400800"/>
                <a:gd name="connsiteY4360" fmla="*/ 291941 h 514350"/>
                <a:gd name="connsiteX4361" fmla="*/ 4360069 w 6400800"/>
                <a:gd name="connsiteY4361" fmla="*/ 282416 h 514350"/>
                <a:gd name="connsiteX4362" fmla="*/ 4360069 w 6400800"/>
                <a:gd name="connsiteY4362" fmla="*/ 290036 h 514350"/>
                <a:gd name="connsiteX4363" fmla="*/ 4359116 w 6400800"/>
                <a:gd name="connsiteY4363" fmla="*/ 288131 h 514350"/>
                <a:gd name="connsiteX4364" fmla="*/ 4360069 w 6400800"/>
                <a:gd name="connsiteY4364" fmla="*/ 282416 h 514350"/>
                <a:gd name="connsiteX4365" fmla="*/ 4313397 w 6400800"/>
                <a:gd name="connsiteY4365" fmla="*/ 387191 h 514350"/>
                <a:gd name="connsiteX4366" fmla="*/ 4311491 w 6400800"/>
                <a:gd name="connsiteY4366" fmla="*/ 391001 h 514350"/>
                <a:gd name="connsiteX4367" fmla="*/ 4313397 w 6400800"/>
                <a:gd name="connsiteY4367" fmla="*/ 387191 h 514350"/>
                <a:gd name="connsiteX4368" fmla="*/ 4313397 w 6400800"/>
                <a:gd name="connsiteY4368" fmla="*/ 387191 h 514350"/>
                <a:gd name="connsiteX4369" fmla="*/ 4311491 w 6400800"/>
                <a:gd name="connsiteY4369" fmla="*/ 351949 h 514350"/>
                <a:gd name="connsiteX4370" fmla="*/ 4312444 w 6400800"/>
                <a:gd name="connsiteY4370" fmla="*/ 365284 h 514350"/>
                <a:gd name="connsiteX4371" fmla="*/ 4311491 w 6400800"/>
                <a:gd name="connsiteY4371" fmla="*/ 363379 h 514350"/>
                <a:gd name="connsiteX4372" fmla="*/ 4311491 w 6400800"/>
                <a:gd name="connsiteY4372" fmla="*/ 351949 h 514350"/>
                <a:gd name="connsiteX4373" fmla="*/ 4247674 w 6400800"/>
                <a:gd name="connsiteY4373" fmla="*/ 313849 h 514350"/>
                <a:gd name="connsiteX4374" fmla="*/ 4247674 w 6400800"/>
                <a:gd name="connsiteY4374" fmla="*/ 311944 h 514350"/>
                <a:gd name="connsiteX4375" fmla="*/ 4247674 w 6400800"/>
                <a:gd name="connsiteY4375" fmla="*/ 313849 h 514350"/>
                <a:gd name="connsiteX4376" fmla="*/ 4246722 w 6400800"/>
                <a:gd name="connsiteY4376" fmla="*/ 324326 h 514350"/>
                <a:gd name="connsiteX4377" fmla="*/ 4246722 w 6400800"/>
                <a:gd name="connsiteY4377" fmla="*/ 322421 h 514350"/>
                <a:gd name="connsiteX4378" fmla="*/ 4247674 w 6400800"/>
                <a:gd name="connsiteY4378" fmla="*/ 313849 h 514350"/>
                <a:gd name="connsiteX4379" fmla="*/ 4181951 w 6400800"/>
                <a:gd name="connsiteY4379" fmla="*/ 367189 h 514350"/>
                <a:gd name="connsiteX4380" fmla="*/ 4182904 w 6400800"/>
                <a:gd name="connsiteY4380" fmla="*/ 324326 h 514350"/>
                <a:gd name="connsiteX4381" fmla="*/ 4183856 w 6400800"/>
                <a:gd name="connsiteY4381" fmla="*/ 330041 h 514350"/>
                <a:gd name="connsiteX4382" fmla="*/ 4185761 w 6400800"/>
                <a:gd name="connsiteY4382" fmla="*/ 340519 h 514350"/>
                <a:gd name="connsiteX4383" fmla="*/ 4185761 w 6400800"/>
                <a:gd name="connsiteY4383" fmla="*/ 342424 h 514350"/>
                <a:gd name="connsiteX4384" fmla="*/ 4183856 w 6400800"/>
                <a:gd name="connsiteY4384" fmla="*/ 338614 h 514350"/>
                <a:gd name="connsiteX4385" fmla="*/ 4187666 w 6400800"/>
                <a:gd name="connsiteY4385" fmla="*/ 357664 h 514350"/>
                <a:gd name="connsiteX4386" fmla="*/ 4189571 w 6400800"/>
                <a:gd name="connsiteY4386" fmla="*/ 365284 h 514350"/>
                <a:gd name="connsiteX4387" fmla="*/ 4191476 w 6400800"/>
                <a:gd name="connsiteY4387" fmla="*/ 373856 h 514350"/>
                <a:gd name="connsiteX4388" fmla="*/ 4190524 w 6400800"/>
                <a:gd name="connsiteY4388" fmla="*/ 386239 h 514350"/>
                <a:gd name="connsiteX4389" fmla="*/ 4190524 w 6400800"/>
                <a:gd name="connsiteY4389" fmla="*/ 391954 h 514350"/>
                <a:gd name="connsiteX4390" fmla="*/ 4181951 w 6400800"/>
                <a:gd name="connsiteY4390" fmla="*/ 367189 h 514350"/>
                <a:gd name="connsiteX4391" fmla="*/ 4181951 w 6400800"/>
                <a:gd name="connsiteY4391" fmla="*/ 367189 h 514350"/>
                <a:gd name="connsiteX4392" fmla="*/ 4161949 w 6400800"/>
                <a:gd name="connsiteY4392" fmla="*/ 401479 h 514350"/>
                <a:gd name="connsiteX4393" fmla="*/ 4161949 w 6400800"/>
                <a:gd name="connsiteY4393" fmla="*/ 399574 h 514350"/>
                <a:gd name="connsiteX4394" fmla="*/ 4161949 w 6400800"/>
                <a:gd name="connsiteY4394" fmla="*/ 399574 h 514350"/>
                <a:gd name="connsiteX4395" fmla="*/ 4161949 w 6400800"/>
                <a:gd name="connsiteY4395" fmla="*/ 401479 h 514350"/>
                <a:gd name="connsiteX4396" fmla="*/ 4160044 w 6400800"/>
                <a:gd name="connsiteY4396" fmla="*/ 306229 h 514350"/>
                <a:gd name="connsiteX4397" fmla="*/ 4160996 w 6400800"/>
                <a:gd name="connsiteY4397" fmla="*/ 292894 h 514350"/>
                <a:gd name="connsiteX4398" fmla="*/ 4163854 w 6400800"/>
                <a:gd name="connsiteY4398" fmla="*/ 282416 h 514350"/>
                <a:gd name="connsiteX4399" fmla="*/ 4162901 w 6400800"/>
                <a:gd name="connsiteY4399" fmla="*/ 313849 h 514350"/>
                <a:gd name="connsiteX4400" fmla="*/ 4160044 w 6400800"/>
                <a:gd name="connsiteY4400" fmla="*/ 306229 h 514350"/>
                <a:gd name="connsiteX4401" fmla="*/ 4160044 w 6400800"/>
                <a:gd name="connsiteY4401" fmla="*/ 306229 h 514350"/>
                <a:gd name="connsiteX4402" fmla="*/ 4128611 w 6400800"/>
                <a:gd name="connsiteY4402" fmla="*/ 354806 h 514350"/>
                <a:gd name="connsiteX4403" fmla="*/ 4127659 w 6400800"/>
                <a:gd name="connsiteY4403" fmla="*/ 343376 h 514350"/>
                <a:gd name="connsiteX4404" fmla="*/ 4128611 w 6400800"/>
                <a:gd name="connsiteY4404" fmla="*/ 350044 h 514350"/>
                <a:gd name="connsiteX4405" fmla="*/ 4130516 w 6400800"/>
                <a:gd name="connsiteY4405" fmla="*/ 365284 h 514350"/>
                <a:gd name="connsiteX4406" fmla="*/ 4128611 w 6400800"/>
                <a:gd name="connsiteY4406" fmla="*/ 354806 h 514350"/>
                <a:gd name="connsiteX4407" fmla="*/ 4124801 w 6400800"/>
                <a:gd name="connsiteY4407" fmla="*/ 255746 h 514350"/>
                <a:gd name="connsiteX4408" fmla="*/ 4124801 w 6400800"/>
                <a:gd name="connsiteY4408" fmla="*/ 248126 h 514350"/>
                <a:gd name="connsiteX4409" fmla="*/ 4140041 w 6400800"/>
                <a:gd name="connsiteY4409" fmla="*/ 303371 h 514350"/>
                <a:gd name="connsiteX4410" fmla="*/ 4140994 w 6400800"/>
                <a:gd name="connsiteY4410" fmla="*/ 307181 h 514350"/>
                <a:gd name="connsiteX4411" fmla="*/ 4140994 w 6400800"/>
                <a:gd name="connsiteY4411" fmla="*/ 321469 h 514350"/>
                <a:gd name="connsiteX4412" fmla="*/ 4133374 w 6400800"/>
                <a:gd name="connsiteY4412" fmla="*/ 305276 h 514350"/>
                <a:gd name="connsiteX4413" fmla="*/ 4135279 w 6400800"/>
                <a:gd name="connsiteY4413" fmla="*/ 312896 h 514350"/>
                <a:gd name="connsiteX4414" fmla="*/ 4127659 w 6400800"/>
                <a:gd name="connsiteY4414" fmla="*/ 300514 h 514350"/>
                <a:gd name="connsiteX4415" fmla="*/ 4123849 w 6400800"/>
                <a:gd name="connsiteY4415" fmla="*/ 284321 h 514350"/>
                <a:gd name="connsiteX4416" fmla="*/ 4124801 w 6400800"/>
                <a:gd name="connsiteY4416" fmla="*/ 255746 h 514350"/>
                <a:gd name="connsiteX4417" fmla="*/ 4095274 w 6400800"/>
                <a:gd name="connsiteY4417" fmla="*/ 395764 h 514350"/>
                <a:gd name="connsiteX4418" fmla="*/ 4095274 w 6400800"/>
                <a:gd name="connsiteY4418" fmla="*/ 395764 h 514350"/>
                <a:gd name="connsiteX4419" fmla="*/ 4095274 w 6400800"/>
                <a:gd name="connsiteY4419" fmla="*/ 394811 h 514350"/>
                <a:gd name="connsiteX4420" fmla="*/ 4095274 w 6400800"/>
                <a:gd name="connsiteY4420" fmla="*/ 395764 h 514350"/>
                <a:gd name="connsiteX4421" fmla="*/ 4093369 w 6400800"/>
                <a:gd name="connsiteY4421" fmla="*/ 386239 h 514350"/>
                <a:gd name="connsiteX4422" fmla="*/ 4093369 w 6400800"/>
                <a:gd name="connsiteY4422" fmla="*/ 376714 h 514350"/>
                <a:gd name="connsiteX4423" fmla="*/ 4096226 w 6400800"/>
                <a:gd name="connsiteY4423" fmla="*/ 382429 h 514350"/>
                <a:gd name="connsiteX4424" fmla="*/ 4093369 w 6400800"/>
                <a:gd name="connsiteY4424" fmla="*/ 386239 h 514350"/>
                <a:gd name="connsiteX4425" fmla="*/ 4097179 w 6400800"/>
                <a:gd name="connsiteY4425" fmla="*/ 342424 h 514350"/>
                <a:gd name="connsiteX4426" fmla="*/ 4099084 w 6400800"/>
                <a:gd name="connsiteY4426" fmla="*/ 334804 h 514350"/>
                <a:gd name="connsiteX4427" fmla="*/ 4099084 w 6400800"/>
                <a:gd name="connsiteY4427" fmla="*/ 337661 h 514350"/>
                <a:gd name="connsiteX4428" fmla="*/ 4097179 w 6400800"/>
                <a:gd name="connsiteY4428" fmla="*/ 342424 h 514350"/>
                <a:gd name="connsiteX4429" fmla="*/ 4100989 w 6400800"/>
                <a:gd name="connsiteY4429" fmla="*/ 353854 h 514350"/>
                <a:gd name="connsiteX4430" fmla="*/ 4100989 w 6400800"/>
                <a:gd name="connsiteY4430" fmla="*/ 351949 h 514350"/>
                <a:gd name="connsiteX4431" fmla="*/ 4100989 w 6400800"/>
                <a:gd name="connsiteY4431" fmla="*/ 351949 h 514350"/>
                <a:gd name="connsiteX4432" fmla="*/ 4100989 w 6400800"/>
                <a:gd name="connsiteY4432" fmla="*/ 353854 h 514350"/>
                <a:gd name="connsiteX4433" fmla="*/ 4100989 w 6400800"/>
                <a:gd name="connsiteY4433" fmla="*/ 353854 h 514350"/>
                <a:gd name="connsiteX4434" fmla="*/ 4115276 w 6400800"/>
                <a:gd name="connsiteY4434" fmla="*/ 322421 h 514350"/>
                <a:gd name="connsiteX4435" fmla="*/ 4114324 w 6400800"/>
                <a:gd name="connsiteY4435" fmla="*/ 350996 h 514350"/>
                <a:gd name="connsiteX4436" fmla="*/ 4111466 w 6400800"/>
                <a:gd name="connsiteY4436" fmla="*/ 327184 h 514350"/>
                <a:gd name="connsiteX4437" fmla="*/ 4108609 w 6400800"/>
                <a:gd name="connsiteY4437" fmla="*/ 342424 h 514350"/>
                <a:gd name="connsiteX4438" fmla="*/ 4107656 w 6400800"/>
                <a:gd name="connsiteY4438" fmla="*/ 341471 h 514350"/>
                <a:gd name="connsiteX4439" fmla="*/ 4106704 w 6400800"/>
                <a:gd name="connsiteY4439" fmla="*/ 336709 h 514350"/>
                <a:gd name="connsiteX4440" fmla="*/ 4113371 w 6400800"/>
                <a:gd name="connsiteY4440" fmla="*/ 322421 h 514350"/>
                <a:gd name="connsiteX4441" fmla="*/ 4115276 w 6400800"/>
                <a:gd name="connsiteY4441" fmla="*/ 318611 h 514350"/>
                <a:gd name="connsiteX4442" fmla="*/ 4115276 w 6400800"/>
                <a:gd name="connsiteY4442" fmla="*/ 322421 h 514350"/>
                <a:gd name="connsiteX4443" fmla="*/ 4109561 w 6400800"/>
                <a:gd name="connsiteY4443" fmla="*/ 295751 h 514350"/>
                <a:gd name="connsiteX4444" fmla="*/ 4116229 w 6400800"/>
                <a:gd name="connsiteY4444" fmla="*/ 308134 h 514350"/>
                <a:gd name="connsiteX4445" fmla="*/ 4116229 w 6400800"/>
                <a:gd name="connsiteY4445" fmla="*/ 311944 h 514350"/>
                <a:gd name="connsiteX4446" fmla="*/ 4110514 w 6400800"/>
                <a:gd name="connsiteY4446" fmla="*/ 320516 h 514350"/>
                <a:gd name="connsiteX4447" fmla="*/ 4104799 w 6400800"/>
                <a:gd name="connsiteY4447" fmla="*/ 329089 h 514350"/>
                <a:gd name="connsiteX4448" fmla="*/ 4102894 w 6400800"/>
                <a:gd name="connsiteY4448" fmla="*/ 322421 h 514350"/>
                <a:gd name="connsiteX4449" fmla="*/ 4109561 w 6400800"/>
                <a:gd name="connsiteY4449" fmla="*/ 295751 h 514350"/>
                <a:gd name="connsiteX4450" fmla="*/ 4092416 w 6400800"/>
                <a:gd name="connsiteY4450" fmla="*/ 294799 h 514350"/>
                <a:gd name="connsiteX4451" fmla="*/ 4094321 w 6400800"/>
                <a:gd name="connsiteY4451" fmla="*/ 265271 h 514350"/>
                <a:gd name="connsiteX4452" fmla="*/ 4098131 w 6400800"/>
                <a:gd name="connsiteY4452" fmla="*/ 272891 h 514350"/>
                <a:gd name="connsiteX4453" fmla="*/ 4106704 w 6400800"/>
                <a:gd name="connsiteY4453" fmla="*/ 290989 h 514350"/>
                <a:gd name="connsiteX4454" fmla="*/ 4098131 w 6400800"/>
                <a:gd name="connsiteY4454" fmla="*/ 311944 h 514350"/>
                <a:gd name="connsiteX4455" fmla="*/ 4096226 w 6400800"/>
                <a:gd name="connsiteY4455" fmla="*/ 306229 h 514350"/>
                <a:gd name="connsiteX4456" fmla="*/ 4097179 w 6400800"/>
                <a:gd name="connsiteY4456" fmla="*/ 315754 h 514350"/>
                <a:gd name="connsiteX4457" fmla="*/ 4092416 w 6400800"/>
                <a:gd name="connsiteY4457" fmla="*/ 329089 h 514350"/>
                <a:gd name="connsiteX4458" fmla="*/ 4091464 w 6400800"/>
                <a:gd name="connsiteY4458" fmla="*/ 325279 h 514350"/>
                <a:gd name="connsiteX4459" fmla="*/ 4090511 w 6400800"/>
                <a:gd name="connsiteY4459" fmla="*/ 321469 h 514350"/>
                <a:gd name="connsiteX4460" fmla="*/ 4092416 w 6400800"/>
                <a:gd name="connsiteY4460" fmla="*/ 294799 h 514350"/>
                <a:gd name="connsiteX4461" fmla="*/ 4085749 w 6400800"/>
                <a:gd name="connsiteY4461" fmla="*/ 244316 h 514350"/>
                <a:gd name="connsiteX4462" fmla="*/ 4085749 w 6400800"/>
                <a:gd name="connsiteY4462" fmla="*/ 244316 h 514350"/>
                <a:gd name="connsiteX4463" fmla="*/ 4084796 w 6400800"/>
                <a:gd name="connsiteY4463" fmla="*/ 250031 h 514350"/>
                <a:gd name="connsiteX4464" fmla="*/ 4085749 w 6400800"/>
                <a:gd name="connsiteY4464" fmla="*/ 244316 h 514350"/>
                <a:gd name="connsiteX4465" fmla="*/ 4043839 w 6400800"/>
                <a:gd name="connsiteY4465" fmla="*/ 279559 h 514350"/>
                <a:gd name="connsiteX4466" fmla="*/ 4043839 w 6400800"/>
                <a:gd name="connsiteY4466" fmla="*/ 279559 h 514350"/>
                <a:gd name="connsiteX4467" fmla="*/ 4044791 w 6400800"/>
                <a:gd name="connsiteY4467" fmla="*/ 283369 h 514350"/>
                <a:gd name="connsiteX4468" fmla="*/ 4043839 w 6400800"/>
                <a:gd name="connsiteY4468" fmla="*/ 281464 h 514350"/>
                <a:gd name="connsiteX4469" fmla="*/ 4044791 w 6400800"/>
                <a:gd name="connsiteY4469" fmla="*/ 286226 h 514350"/>
                <a:gd name="connsiteX4470" fmla="*/ 4044791 w 6400800"/>
                <a:gd name="connsiteY4470" fmla="*/ 290036 h 514350"/>
                <a:gd name="connsiteX4471" fmla="*/ 4042886 w 6400800"/>
                <a:gd name="connsiteY4471" fmla="*/ 284321 h 514350"/>
                <a:gd name="connsiteX4472" fmla="*/ 4043839 w 6400800"/>
                <a:gd name="connsiteY4472" fmla="*/ 279559 h 514350"/>
                <a:gd name="connsiteX4473" fmla="*/ 4044791 w 6400800"/>
                <a:gd name="connsiteY4473" fmla="*/ 333851 h 514350"/>
                <a:gd name="connsiteX4474" fmla="*/ 4044791 w 6400800"/>
                <a:gd name="connsiteY4474" fmla="*/ 333851 h 514350"/>
                <a:gd name="connsiteX4475" fmla="*/ 4044791 w 6400800"/>
                <a:gd name="connsiteY4475" fmla="*/ 339566 h 514350"/>
                <a:gd name="connsiteX4476" fmla="*/ 4042886 w 6400800"/>
                <a:gd name="connsiteY4476" fmla="*/ 337661 h 514350"/>
                <a:gd name="connsiteX4477" fmla="*/ 4044791 w 6400800"/>
                <a:gd name="connsiteY4477" fmla="*/ 333851 h 514350"/>
                <a:gd name="connsiteX4478" fmla="*/ 4039076 w 6400800"/>
                <a:gd name="connsiteY4478" fmla="*/ 271939 h 514350"/>
                <a:gd name="connsiteX4479" fmla="*/ 4039076 w 6400800"/>
                <a:gd name="connsiteY4479" fmla="*/ 273844 h 514350"/>
                <a:gd name="connsiteX4480" fmla="*/ 4038124 w 6400800"/>
                <a:gd name="connsiteY4480" fmla="*/ 270034 h 514350"/>
                <a:gd name="connsiteX4481" fmla="*/ 4036219 w 6400800"/>
                <a:gd name="connsiteY4481" fmla="*/ 265271 h 514350"/>
                <a:gd name="connsiteX4482" fmla="*/ 4039076 w 6400800"/>
                <a:gd name="connsiteY4482" fmla="*/ 271939 h 514350"/>
                <a:gd name="connsiteX4483" fmla="*/ 4033361 w 6400800"/>
                <a:gd name="connsiteY4483" fmla="*/ 358616 h 514350"/>
                <a:gd name="connsiteX4484" fmla="*/ 4034314 w 6400800"/>
                <a:gd name="connsiteY4484" fmla="*/ 351949 h 514350"/>
                <a:gd name="connsiteX4485" fmla="*/ 4038124 w 6400800"/>
                <a:gd name="connsiteY4485" fmla="*/ 345281 h 514350"/>
                <a:gd name="connsiteX4486" fmla="*/ 4043839 w 6400800"/>
                <a:gd name="connsiteY4486" fmla="*/ 351949 h 514350"/>
                <a:gd name="connsiteX4487" fmla="*/ 4040981 w 6400800"/>
                <a:gd name="connsiteY4487" fmla="*/ 391954 h 514350"/>
                <a:gd name="connsiteX4488" fmla="*/ 4035266 w 6400800"/>
                <a:gd name="connsiteY4488" fmla="*/ 413861 h 514350"/>
                <a:gd name="connsiteX4489" fmla="*/ 4029551 w 6400800"/>
                <a:gd name="connsiteY4489" fmla="*/ 395764 h 514350"/>
                <a:gd name="connsiteX4490" fmla="*/ 4027646 w 6400800"/>
                <a:gd name="connsiteY4490" fmla="*/ 388144 h 514350"/>
                <a:gd name="connsiteX4491" fmla="*/ 4033361 w 6400800"/>
                <a:gd name="connsiteY4491" fmla="*/ 358616 h 514350"/>
                <a:gd name="connsiteX4492" fmla="*/ 4020026 w 6400800"/>
                <a:gd name="connsiteY4492" fmla="*/ 324326 h 514350"/>
                <a:gd name="connsiteX4493" fmla="*/ 4021931 w 6400800"/>
                <a:gd name="connsiteY4493" fmla="*/ 326231 h 514350"/>
                <a:gd name="connsiteX4494" fmla="*/ 4019074 w 6400800"/>
                <a:gd name="connsiteY4494" fmla="*/ 334804 h 514350"/>
                <a:gd name="connsiteX4495" fmla="*/ 4017169 w 6400800"/>
                <a:gd name="connsiteY4495" fmla="*/ 341471 h 514350"/>
                <a:gd name="connsiteX4496" fmla="*/ 4016216 w 6400800"/>
                <a:gd name="connsiteY4496" fmla="*/ 342424 h 514350"/>
                <a:gd name="connsiteX4497" fmla="*/ 4015264 w 6400800"/>
                <a:gd name="connsiteY4497" fmla="*/ 344329 h 514350"/>
                <a:gd name="connsiteX4498" fmla="*/ 4011454 w 6400800"/>
                <a:gd name="connsiteY4498" fmla="*/ 315754 h 514350"/>
                <a:gd name="connsiteX4499" fmla="*/ 4020026 w 6400800"/>
                <a:gd name="connsiteY4499" fmla="*/ 324326 h 514350"/>
                <a:gd name="connsiteX4500" fmla="*/ 3999071 w 6400800"/>
                <a:gd name="connsiteY4500" fmla="*/ 282416 h 514350"/>
                <a:gd name="connsiteX4501" fmla="*/ 3999071 w 6400800"/>
                <a:gd name="connsiteY4501" fmla="*/ 282416 h 514350"/>
                <a:gd name="connsiteX4502" fmla="*/ 4000024 w 6400800"/>
                <a:gd name="connsiteY4502" fmla="*/ 310991 h 514350"/>
                <a:gd name="connsiteX4503" fmla="*/ 4000024 w 6400800"/>
                <a:gd name="connsiteY4503" fmla="*/ 316706 h 514350"/>
                <a:gd name="connsiteX4504" fmla="*/ 3999071 w 6400800"/>
                <a:gd name="connsiteY4504" fmla="*/ 325279 h 514350"/>
                <a:gd name="connsiteX4505" fmla="*/ 3999071 w 6400800"/>
                <a:gd name="connsiteY4505" fmla="*/ 327184 h 514350"/>
                <a:gd name="connsiteX4506" fmla="*/ 3998119 w 6400800"/>
                <a:gd name="connsiteY4506" fmla="*/ 324326 h 514350"/>
                <a:gd name="connsiteX4507" fmla="*/ 3997166 w 6400800"/>
                <a:gd name="connsiteY4507" fmla="*/ 314801 h 514350"/>
                <a:gd name="connsiteX4508" fmla="*/ 3996214 w 6400800"/>
                <a:gd name="connsiteY4508" fmla="*/ 286226 h 514350"/>
                <a:gd name="connsiteX4509" fmla="*/ 3999071 w 6400800"/>
                <a:gd name="connsiteY4509" fmla="*/ 282416 h 514350"/>
                <a:gd name="connsiteX4510" fmla="*/ 3983831 w 6400800"/>
                <a:gd name="connsiteY4510" fmla="*/ 405289 h 514350"/>
                <a:gd name="connsiteX4511" fmla="*/ 3980021 w 6400800"/>
                <a:gd name="connsiteY4511" fmla="*/ 412909 h 514350"/>
                <a:gd name="connsiteX4512" fmla="*/ 3980021 w 6400800"/>
                <a:gd name="connsiteY4512" fmla="*/ 412909 h 514350"/>
                <a:gd name="connsiteX4513" fmla="*/ 3982879 w 6400800"/>
                <a:gd name="connsiteY4513" fmla="*/ 402431 h 514350"/>
                <a:gd name="connsiteX4514" fmla="*/ 3983831 w 6400800"/>
                <a:gd name="connsiteY4514" fmla="*/ 405289 h 514350"/>
                <a:gd name="connsiteX4515" fmla="*/ 3980974 w 6400800"/>
                <a:gd name="connsiteY4515" fmla="*/ 395764 h 514350"/>
                <a:gd name="connsiteX4516" fmla="*/ 3982879 w 6400800"/>
                <a:gd name="connsiteY4516" fmla="*/ 401479 h 514350"/>
                <a:gd name="connsiteX4517" fmla="*/ 3979069 w 6400800"/>
                <a:gd name="connsiteY4517" fmla="*/ 407194 h 514350"/>
                <a:gd name="connsiteX4518" fmla="*/ 3979069 w 6400800"/>
                <a:gd name="connsiteY4518" fmla="*/ 406241 h 514350"/>
                <a:gd name="connsiteX4519" fmla="*/ 3980974 w 6400800"/>
                <a:gd name="connsiteY4519" fmla="*/ 395764 h 514350"/>
                <a:gd name="connsiteX4520" fmla="*/ 3976211 w 6400800"/>
                <a:gd name="connsiteY4520" fmla="*/ 378619 h 514350"/>
                <a:gd name="connsiteX4521" fmla="*/ 3976211 w 6400800"/>
                <a:gd name="connsiteY4521" fmla="*/ 378619 h 514350"/>
                <a:gd name="connsiteX4522" fmla="*/ 3976211 w 6400800"/>
                <a:gd name="connsiteY4522" fmla="*/ 380524 h 514350"/>
                <a:gd name="connsiteX4523" fmla="*/ 3976211 w 6400800"/>
                <a:gd name="connsiteY4523" fmla="*/ 378619 h 514350"/>
                <a:gd name="connsiteX4524" fmla="*/ 3948589 w 6400800"/>
                <a:gd name="connsiteY4524" fmla="*/ 255746 h 514350"/>
                <a:gd name="connsiteX4525" fmla="*/ 3946684 w 6400800"/>
                <a:gd name="connsiteY4525" fmla="*/ 277654 h 514350"/>
                <a:gd name="connsiteX4526" fmla="*/ 3945731 w 6400800"/>
                <a:gd name="connsiteY4526" fmla="*/ 285274 h 514350"/>
                <a:gd name="connsiteX4527" fmla="*/ 3943826 w 6400800"/>
                <a:gd name="connsiteY4527" fmla="*/ 266224 h 514350"/>
                <a:gd name="connsiteX4528" fmla="*/ 3940016 w 6400800"/>
                <a:gd name="connsiteY4528" fmla="*/ 240506 h 514350"/>
                <a:gd name="connsiteX4529" fmla="*/ 3940016 w 6400800"/>
                <a:gd name="connsiteY4529" fmla="*/ 239554 h 514350"/>
                <a:gd name="connsiteX4530" fmla="*/ 3940016 w 6400800"/>
                <a:gd name="connsiteY4530" fmla="*/ 236696 h 514350"/>
                <a:gd name="connsiteX4531" fmla="*/ 3942874 w 6400800"/>
                <a:gd name="connsiteY4531" fmla="*/ 240506 h 514350"/>
                <a:gd name="connsiteX4532" fmla="*/ 3947636 w 6400800"/>
                <a:gd name="connsiteY4532" fmla="*/ 248126 h 514350"/>
                <a:gd name="connsiteX4533" fmla="*/ 3948589 w 6400800"/>
                <a:gd name="connsiteY4533" fmla="*/ 255746 h 514350"/>
                <a:gd name="connsiteX4534" fmla="*/ 3943826 w 6400800"/>
                <a:gd name="connsiteY4534" fmla="*/ 205264 h 514350"/>
                <a:gd name="connsiteX4535" fmla="*/ 3943826 w 6400800"/>
                <a:gd name="connsiteY4535" fmla="*/ 210979 h 514350"/>
                <a:gd name="connsiteX4536" fmla="*/ 3945731 w 6400800"/>
                <a:gd name="connsiteY4536" fmla="*/ 230981 h 514350"/>
                <a:gd name="connsiteX4537" fmla="*/ 3946684 w 6400800"/>
                <a:gd name="connsiteY4537" fmla="*/ 236696 h 514350"/>
                <a:gd name="connsiteX4538" fmla="*/ 3939064 w 6400800"/>
                <a:gd name="connsiteY4538" fmla="*/ 228124 h 514350"/>
                <a:gd name="connsiteX4539" fmla="*/ 3937159 w 6400800"/>
                <a:gd name="connsiteY4539" fmla="*/ 215741 h 514350"/>
                <a:gd name="connsiteX4540" fmla="*/ 3943826 w 6400800"/>
                <a:gd name="connsiteY4540" fmla="*/ 205264 h 514350"/>
                <a:gd name="connsiteX4541" fmla="*/ 3866674 w 6400800"/>
                <a:gd name="connsiteY4541" fmla="*/ 369094 h 514350"/>
                <a:gd name="connsiteX4542" fmla="*/ 3867626 w 6400800"/>
                <a:gd name="connsiteY4542" fmla="*/ 368141 h 514350"/>
                <a:gd name="connsiteX4543" fmla="*/ 3867626 w 6400800"/>
                <a:gd name="connsiteY4543" fmla="*/ 370999 h 514350"/>
                <a:gd name="connsiteX4544" fmla="*/ 3866674 w 6400800"/>
                <a:gd name="connsiteY4544" fmla="*/ 369094 h 514350"/>
                <a:gd name="connsiteX4545" fmla="*/ 3886676 w 6400800"/>
                <a:gd name="connsiteY4545" fmla="*/ 354806 h 514350"/>
                <a:gd name="connsiteX4546" fmla="*/ 3882866 w 6400800"/>
                <a:gd name="connsiteY4546" fmla="*/ 348139 h 514350"/>
                <a:gd name="connsiteX4547" fmla="*/ 3881914 w 6400800"/>
                <a:gd name="connsiteY4547" fmla="*/ 338614 h 514350"/>
                <a:gd name="connsiteX4548" fmla="*/ 3886676 w 6400800"/>
                <a:gd name="connsiteY4548" fmla="*/ 354806 h 514350"/>
                <a:gd name="connsiteX4549" fmla="*/ 3887629 w 6400800"/>
                <a:gd name="connsiteY4549" fmla="*/ 356711 h 514350"/>
                <a:gd name="connsiteX4550" fmla="*/ 3886676 w 6400800"/>
                <a:gd name="connsiteY4550" fmla="*/ 354806 h 514350"/>
                <a:gd name="connsiteX4551" fmla="*/ 3897154 w 6400800"/>
                <a:gd name="connsiteY4551" fmla="*/ 278606 h 514350"/>
                <a:gd name="connsiteX4552" fmla="*/ 3901916 w 6400800"/>
                <a:gd name="connsiteY4552" fmla="*/ 270986 h 514350"/>
                <a:gd name="connsiteX4553" fmla="*/ 3901916 w 6400800"/>
                <a:gd name="connsiteY4553" fmla="*/ 270986 h 514350"/>
                <a:gd name="connsiteX4554" fmla="*/ 3897154 w 6400800"/>
                <a:gd name="connsiteY4554" fmla="*/ 278606 h 514350"/>
                <a:gd name="connsiteX4555" fmla="*/ 3897154 w 6400800"/>
                <a:gd name="connsiteY4555" fmla="*/ 278606 h 514350"/>
                <a:gd name="connsiteX4556" fmla="*/ 3900011 w 6400800"/>
                <a:gd name="connsiteY4556" fmla="*/ 291941 h 514350"/>
                <a:gd name="connsiteX4557" fmla="*/ 3901916 w 6400800"/>
                <a:gd name="connsiteY4557" fmla="*/ 288131 h 514350"/>
                <a:gd name="connsiteX4558" fmla="*/ 3902869 w 6400800"/>
                <a:gd name="connsiteY4558" fmla="*/ 286226 h 514350"/>
                <a:gd name="connsiteX4559" fmla="*/ 3903821 w 6400800"/>
                <a:gd name="connsiteY4559" fmla="*/ 297656 h 514350"/>
                <a:gd name="connsiteX4560" fmla="*/ 3902869 w 6400800"/>
                <a:gd name="connsiteY4560" fmla="*/ 301466 h 514350"/>
                <a:gd name="connsiteX4561" fmla="*/ 3901916 w 6400800"/>
                <a:gd name="connsiteY4561" fmla="*/ 298609 h 514350"/>
                <a:gd name="connsiteX4562" fmla="*/ 3900011 w 6400800"/>
                <a:gd name="connsiteY4562" fmla="*/ 291941 h 514350"/>
                <a:gd name="connsiteX4563" fmla="*/ 3903821 w 6400800"/>
                <a:gd name="connsiteY4563" fmla="*/ 431006 h 514350"/>
                <a:gd name="connsiteX4564" fmla="*/ 3902869 w 6400800"/>
                <a:gd name="connsiteY4564" fmla="*/ 431959 h 514350"/>
                <a:gd name="connsiteX4565" fmla="*/ 3901916 w 6400800"/>
                <a:gd name="connsiteY4565" fmla="*/ 431959 h 514350"/>
                <a:gd name="connsiteX4566" fmla="*/ 3903821 w 6400800"/>
                <a:gd name="connsiteY4566" fmla="*/ 426244 h 514350"/>
                <a:gd name="connsiteX4567" fmla="*/ 3904774 w 6400800"/>
                <a:gd name="connsiteY4567" fmla="*/ 428149 h 514350"/>
                <a:gd name="connsiteX4568" fmla="*/ 3903821 w 6400800"/>
                <a:gd name="connsiteY4568" fmla="*/ 431006 h 514350"/>
                <a:gd name="connsiteX4569" fmla="*/ 3925729 w 6400800"/>
                <a:gd name="connsiteY4569" fmla="*/ 309086 h 514350"/>
                <a:gd name="connsiteX4570" fmla="*/ 3922871 w 6400800"/>
                <a:gd name="connsiteY4570" fmla="*/ 297656 h 514350"/>
                <a:gd name="connsiteX4571" fmla="*/ 3923824 w 6400800"/>
                <a:gd name="connsiteY4571" fmla="*/ 308134 h 514350"/>
                <a:gd name="connsiteX4572" fmla="*/ 3919061 w 6400800"/>
                <a:gd name="connsiteY4572" fmla="*/ 291941 h 514350"/>
                <a:gd name="connsiteX4573" fmla="*/ 3922871 w 6400800"/>
                <a:gd name="connsiteY4573" fmla="*/ 317659 h 514350"/>
                <a:gd name="connsiteX4574" fmla="*/ 3923824 w 6400800"/>
                <a:gd name="connsiteY4574" fmla="*/ 325279 h 514350"/>
                <a:gd name="connsiteX4575" fmla="*/ 3921919 w 6400800"/>
                <a:gd name="connsiteY4575" fmla="*/ 334804 h 514350"/>
                <a:gd name="connsiteX4576" fmla="*/ 3921919 w 6400800"/>
                <a:gd name="connsiteY4576" fmla="*/ 335756 h 514350"/>
                <a:gd name="connsiteX4577" fmla="*/ 3920966 w 6400800"/>
                <a:gd name="connsiteY4577" fmla="*/ 330041 h 514350"/>
                <a:gd name="connsiteX4578" fmla="*/ 3915251 w 6400800"/>
                <a:gd name="connsiteY4578" fmla="*/ 301466 h 514350"/>
                <a:gd name="connsiteX4579" fmla="*/ 3911441 w 6400800"/>
                <a:gd name="connsiteY4579" fmla="*/ 281464 h 514350"/>
                <a:gd name="connsiteX4580" fmla="*/ 3912394 w 6400800"/>
                <a:gd name="connsiteY4580" fmla="*/ 264319 h 514350"/>
                <a:gd name="connsiteX4581" fmla="*/ 3912394 w 6400800"/>
                <a:gd name="connsiteY4581" fmla="*/ 263366 h 514350"/>
                <a:gd name="connsiteX4582" fmla="*/ 3919061 w 6400800"/>
                <a:gd name="connsiteY4582" fmla="*/ 270986 h 514350"/>
                <a:gd name="connsiteX4583" fmla="*/ 3923824 w 6400800"/>
                <a:gd name="connsiteY4583" fmla="*/ 277654 h 514350"/>
                <a:gd name="connsiteX4584" fmla="*/ 3924776 w 6400800"/>
                <a:gd name="connsiteY4584" fmla="*/ 284321 h 514350"/>
                <a:gd name="connsiteX4585" fmla="*/ 3921919 w 6400800"/>
                <a:gd name="connsiteY4585" fmla="*/ 277654 h 514350"/>
                <a:gd name="connsiteX4586" fmla="*/ 3926681 w 6400800"/>
                <a:gd name="connsiteY4586" fmla="*/ 296704 h 514350"/>
                <a:gd name="connsiteX4587" fmla="*/ 3927634 w 6400800"/>
                <a:gd name="connsiteY4587" fmla="*/ 304324 h 514350"/>
                <a:gd name="connsiteX4588" fmla="*/ 3927634 w 6400800"/>
                <a:gd name="connsiteY4588" fmla="*/ 305276 h 514350"/>
                <a:gd name="connsiteX4589" fmla="*/ 3925729 w 6400800"/>
                <a:gd name="connsiteY4589" fmla="*/ 309086 h 514350"/>
                <a:gd name="connsiteX4590" fmla="*/ 3929539 w 6400800"/>
                <a:gd name="connsiteY4590" fmla="*/ 287179 h 514350"/>
                <a:gd name="connsiteX4591" fmla="*/ 3928586 w 6400800"/>
                <a:gd name="connsiteY4591" fmla="*/ 292894 h 514350"/>
                <a:gd name="connsiteX4592" fmla="*/ 3927634 w 6400800"/>
                <a:gd name="connsiteY4592" fmla="*/ 290036 h 514350"/>
                <a:gd name="connsiteX4593" fmla="*/ 3923824 w 6400800"/>
                <a:gd name="connsiteY4593" fmla="*/ 275749 h 514350"/>
                <a:gd name="connsiteX4594" fmla="*/ 3927634 w 6400800"/>
                <a:gd name="connsiteY4594" fmla="*/ 281464 h 514350"/>
                <a:gd name="connsiteX4595" fmla="*/ 3929539 w 6400800"/>
                <a:gd name="connsiteY4595" fmla="*/ 284321 h 514350"/>
                <a:gd name="connsiteX4596" fmla="*/ 3929539 w 6400800"/>
                <a:gd name="connsiteY4596" fmla="*/ 287179 h 514350"/>
                <a:gd name="connsiteX4597" fmla="*/ 3926681 w 6400800"/>
                <a:gd name="connsiteY4597" fmla="*/ 242411 h 514350"/>
                <a:gd name="connsiteX4598" fmla="*/ 3928586 w 6400800"/>
                <a:gd name="connsiteY4598" fmla="*/ 270986 h 514350"/>
                <a:gd name="connsiteX4599" fmla="*/ 3921919 w 6400800"/>
                <a:gd name="connsiteY4599" fmla="*/ 265271 h 514350"/>
                <a:gd name="connsiteX4600" fmla="*/ 3913346 w 6400800"/>
                <a:gd name="connsiteY4600" fmla="*/ 257651 h 514350"/>
                <a:gd name="connsiteX4601" fmla="*/ 3917156 w 6400800"/>
                <a:gd name="connsiteY4601" fmla="*/ 246221 h 514350"/>
                <a:gd name="connsiteX4602" fmla="*/ 3925729 w 6400800"/>
                <a:gd name="connsiteY4602" fmla="*/ 232886 h 514350"/>
                <a:gd name="connsiteX4603" fmla="*/ 3926681 w 6400800"/>
                <a:gd name="connsiteY4603" fmla="*/ 242411 h 514350"/>
                <a:gd name="connsiteX4604" fmla="*/ 3900964 w 6400800"/>
                <a:gd name="connsiteY4604" fmla="*/ 168116 h 514350"/>
                <a:gd name="connsiteX4605" fmla="*/ 3914299 w 6400800"/>
                <a:gd name="connsiteY4605" fmla="*/ 147161 h 514350"/>
                <a:gd name="connsiteX4606" fmla="*/ 3915251 w 6400800"/>
                <a:gd name="connsiteY4606" fmla="*/ 156686 h 514350"/>
                <a:gd name="connsiteX4607" fmla="*/ 3920966 w 6400800"/>
                <a:gd name="connsiteY4607" fmla="*/ 196691 h 514350"/>
                <a:gd name="connsiteX4608" fmla="*/ 3922871 w 6400800"/>
                <a:gd name="connsiteY4608" fmla="*/ 213836 h 514350"/>
                <a:gd name="connsiteX4609" fmla="*/ 3920014 w 6400800"/>
                <a:gd name="connsiteY4609" fmla="*/ 210979 h 514350"/>
                <a:gd name="connsiteX4610" fmla="*/ 3923824 w 6400800"/>
                <a:gd name="connsiteY4610" fmla="*/ 214789 h 514350"/>
                <a:gd name="connsiteX4611" fmla="*/ 3924776 w 6400800"/>
                <a:gd name="connsiteY4611" fmla="*/ 226219 h 514350"/>
                <a:gd name="connsiteX4612" fmla="*/ 3906679 w 6400800"/>
                <a:gd name="connsiteY4612" fmla="*/ 249079 h 514350"/>
                <a:gd name="connsiteX4613" fmla="*/ 3904774 w 6400800"/>
                <a:gd name="connsiteY4613" fmla="*/ 251936 h 514350"/>
                <a:gd name="connsiteX4614" fmla="*/ 3902869 w 6400800"/>
                <a:gd name="connsiteY4614" fmla="*/ 250984 h 514350"/>
                <a:gd name="connsiteX4615" fmla="*/ 3900964 w 6400800"/>
                <a:gd name="connsiteY4615" fmla="*/ 242411 h 514350"/>
                <a:gd name="connsiteX4616" fmla="*/ 3900964 w 6400800"/>
                <a:gd name="connsiteY4616" fmla="*/ 249079 h 514350"/>
                <a:gd name="connsiteX4617" fmla="*/ 3897154 w 6400800"/>
                <a:gd name="connsiteY4617" fmla="*/ 247174 h 514350"/>
                <a:gd name="connsiteX4618" fmla="*/ 3891439 w 6400800"/>
                <a:gd name="connsiteY4618" fmla="*/ 243364 h 514350"/>
                <a:gd name="connsiteX4619" fmla="*/ 3896201 w 6400800"/>
                <a:gd name="connsiteY4619" fmla="*/ 248126 h 514350"/>
                <a:gd name="connsiteX4620" fmla="*/ 3900964 w 6400800"/>
                <a:gd name="connsiteY4620" fmla="*/ 251936 h 514350"/>
                <a:gd name="connsiteX4621" fmla="*/ 3900964 w 6400800"/>
                <a:gd name="connsiteY4621" fmla="*/ 256699 h 514350"/>
                <a:gd name="connsiteX4622" fmla="*/ 3894296 w 6400800"/>
                <a:gd name="connsiteY4622" fmla="*/ 266224 h 514350"/>
                <a:gd name="connsiteX4623" fmla="*/ 3890486 w 6400800"/>
                <a:gd name="connsiteY4623" fmla="*/ 250984 h 514350"/>
                <a:gd name="connsiteX4624" fmla="*/ 3880009 w 6400800"/>
                <a:gd name="connsiteY4624" fmla="*/ 210026 h 514350"/>
                <a:gd name="connsiteX4625" fmla="*/ 3879056 w 6400800"/>
                <a:gd name="connsiteY4625" fmla="*/ 206216 h 514350"/>
                <a:gd name="connsiteX4626" fmla="*/ 3900964 w 6400800"/>
                <a:gd name="connsiteY4626" fmla="*/ 168116 h 514350"/>
                <a:gd name="connsiteX4627" fmla="*/ 3873341 w 6400800"/>
                <a:gd name="connsiteY4627" fmla="*/ 214789 h 514350"/>
                <a:gd name="connsiteX4628" fmla="*/ 3879056 w 6400800"/>
                <a:gd name="connsiteY4628" fmla="*/ 251936 h 514350"/>
                <a:gd name="connsiteX4629" fmla="*/ 3883819 w 6400800"/>
                <a:gd name="connsiteY4629" fmla="*/ 280511 h 514350"/>
                <a:gd name="connsiteX4630" fmla="*/ 3882866 w 6400800"/>
                <a:gd name="connsiteY4630" fmla="*/ 282416 h 514350"/>
                <a:gd name="connsiteX4631" fmla="*/ 3875246 w 6400800"/>
                <a:gd name="connsiteY4631" fmla="*/ 259556 h 514350"/>
                <a:gd name="connsiteX4632" fmla="*/ 3865721 w 6400800"/>
                <a:gd name="connsiteY4632" fmla="*/ 234791 h 514350"/>
                <a:gd name="connsiteX4633" fmla="*/ 3864769 w 6400800"/>
                <a:gd name="connsiteY4633" fmla="*/ 231934 h 514350"/>
                <a:gd name="connsiteX4634" fmla="*/ 3873341 w 6400800"/>
                <a:gd name="connsiteY4634" fmla="*/ 214789 h 514350"/>
                <a:gd name="connsiteX4635" fmla="*/ 3864769 w 6400800"/>
                <a:gd name="connsiteY4635" fmla="*/ 341471 h 514350"/>
                <a:gd name="connsiteX4636" fmla="*/ 3862864 w 6400800"/>
                <a:gd name="connsiteY4636" fmla="*/ 345281 h 514350"/>
                <a:gd name="connsiteX4637" fmla="*/ 3864769 w 6400800"/>
                <a:gd name="connsiteY4637" fmla="*/ 341471 h 514350"/>
                <a:gd name="connsiteX4638" fmla="*/ 3864769 w 6400800"/>
                <a:gd name="connsiteY4638" fmla="*/ 341471 h 514350"/>
                <a:gd name="connsiteX4639" fmla="*/ 3854291 w 6400800"/>
                <a:gd name="connsiteY4639" fmla="*/ 211931 h 514350"/>
                <a:gd name="connsiteX4640" fmla="*/ 3856196 w 6400800"/>
                <a:gd name="connsiteY4640" fmla="*/ 201454 h 514350"/>
                <a:gd name="connsiteX4641" fmla="*/ 3857149 w 6400800"/>
                <a:gd name="connsiteY4641" fmla="*/ 220504 h 514350"/>
                <a:gd name="connsiteX4642" fmla="*/ 3854291 w 6400800"/>
                <a:gd name="connsiteY4642" fmla="*/ 226219 h 514350"/>
                <a:gd name="connsiteX4643" fmla="*/ 3854291 w 6400800"/>
                <a:gd name="connsiteY4643" fmla="*/ 211931 h 514350"/>
                <a:gd name="connsiteX4644" fmla="*/ 3849529 w 6400800"/>
                <a:gd name="connsiteY4644" fmla="*/ 262414 h 514350"/>
                <a:gd name="connsiteX4645" fmla="*/ 3849529 w 6400800"/>
                <a:gd name="connsiteY4645" fmla="*/ 257651 h 514350"/>
                <a:gd name="connsiteX4646" fmla="*/ 3850481 w 6400800"/>
                <a:gd name="connsiteY4646" fmla="*/ 256699 h 514350"/>
                <a:gd name="connsiteX4647" fmla="*/ 3859054 w 6400800"/>
                <a:gd name="connsiteY4647" fmla="*/ 278606 h 514350"/>
                <a:gd name="connsiteX4648" fmla="*/ 3860006 w 6400800"/>
                <a:gd name="connsiteY4648" fmla="*/ 280511 h 514350"/>
                <a:gd name="connsiteX4649" fmla="*/ 3862864 w 6400800"/>
                <a:gd name="connsiteY4649" fmla="*/ 313849 h 514350"/>
                <a:gd name="connsiteX4650" fmla="*/ 3862864 w 6400800"/>
                <a:gd name="connsiteY4650" fmla="*/ 313849 h 514350"/>
                <a:gd name="connsiteX4651" fmla="*/ 3847624 w 6400800"/>
                <a:gd name="connsiteY4651" fmla="*/ 291941 h 514350"/>
                <a:gd name="connsiteX4652" fmla="*/ 3849529 w 6400800"/>
                <a:gd name="connsiteY4652" fmla="*/ 262414 h 514350"/>
                <a:gd name="connsiteX4653" fmla="*/ 3846671 w 6400800"/>
                <a:gd name="connsiteY4653" fmla="*/ 308134 h 514350"/>
                <a:gd name="connsiteX4654" fmla="*/ 3855244 w 6400800"/>
                <a:gd name="connsiteY4654" fmla="*/ 323374 h 514350"/>
                <a:gd name="connsiteX4655" fmla="*/ 3856196 w 6400800"/>
                <a:gd name="connsiteY4655" fmla="*/ 325279 h 514350"/>
                <a:gd name="connsiteX4656" fmla="*/ 3855244 w 6400800"/>
                <a:gd name="connsiteY4656" fmla="*/ 327184 h 514350"/>
                <a:gd name="connsiteX4657" fmla="*/ 3849529 w 6400800"/>
                <a:gd name="connsiteY4657" fmla="*/ 336709 h 514350"/>
                <a:gd name="connsiteX4658" fmla="*/ 3845719 w 6400800"/>
                <a:gd name="connsiteY4658" fmla="*/ 330041 h 514350"/>
                <a:gd name="connsiteX4659" fmla="*/ 3846671 w 6400800"/>
                <a:gd name="connsiteY4659" fmla="*/ 308134 h 514350"/>
                <a:gd name="connsiteX4660" fmla="*/ 3843814 w 6400800"/>
                <a:gd name="connsiteY4660" fmla="*/ 415766 h 514350"/>
                <a:gd name="connsiteX4661" fmla="*/ 3846671 w 6400800"/>
                <a:gd name="connsiteY4661" fmla="*/ 410051 h 514350"/>
                <a:gd name="connsiteX4662" fmla="*/ 3847624 w 6400800"/>
                <a:gd name="connsiteY4662" fmla="*/ 416719 h 514350"/>
                <a:gd name="connsiteX4663" fmla="*/ 3847624 w 6400800"/>
                <a:gd name="connsiteY4663" fmla="*/ 419576 h 514350"/>
                <a:gd name="connsiteX4664" fmla="*/ 3846671 w 6400800"/>
                <a:gd name="connsiteY4664" fmla="*/ 422434 h 514350"/>
                <a:gd name="connsiteX4665" fmla="*/ 3844766 w 6400800"/>
                <a:gd name="connsiteY4665" fmla="*/ 426244 h 514350"/>
                <a:gd name="connsiteX4666" fmla="*/ 3842861 w 6400800"/>
                <a:gd name="connsiteY4666" fmla="*/ 426244 h 514350"/>
                <a:gd name="connsiteX4667" fmla="*/ 3843814 w 6400800"/>
                <a:gd name="connsiteY4667" fmla="*/ 415766 h 514350"/>
                <a:gd name="connsiteX4668" fmla="*/ 3830479 w 6400800"/>
                <a:gd name="connsiteY4668" fmla="*/ 297656 h 514350"/>
                <a:gd name="connsiteX4669" fmla="*/ 3830479 w 6400800"/>
                <a:gd name="connsiteY4669" fmla="*/ 299561 h 514350"/>
                <a:gd name="connsiteX4670" fmla="*/ 3830479 w 6400800"/>
                <a:gd name="connsiteY4670" fmla="*/ 301466 h 514350"/>
                <a:gd name="connsiteX4671" fmla="*/ 3829526 w 6400800"/>
                <a:gd name="connsiteY4671" fmla="*/ 307181 h 514350"/>
                <a:gd name="connsiteX4672" fmla="*/ 3827621 w 6400800"/>
                <a:gd name="connsiteY4672" fmla="*/ 304324 h 514350"/>
                <a:gd name="connsiteX4673" fmla="*/ 3830479 w 6400800"/>
                <a:gd name="connsiteY4673" fmla="*/ 297656 h 514350"/>
                <a:gd name="connsiteX4674" fmla="*/ 3826669 w 6400800"/>
                <a:gd name="connsiteY4674" fmla="*/ 305276 h 514350"/>
                <a:gd name="connsiteX4675" fmla="*/ 3828574 w 6400800"/>
                <a:gd name="connsiteY4675" fmla="*/ 310039 h 514350"/>
                <a:gd name="connsiteX4676" fmla="*/ 3827621 w 6400800"/>
                <a:gd name="connsiteY4676" fmla="*/ 314801 h 514350"/>
                <a:gd name="connsiteX4677" fmla="*/ 3823811 w 6400800"/>
                <a:gd name="connsiteY4677" fmla="*/ 309086 h 514350"/>
                <a:gd name="connsiteX4678" fmla="*/ 3826669 w 6400800"/>
                <a:gd name="connsiteY4678" fmla="*/ 305276 h 514350"/>
                <a:gd name="connsiteX4679" fmla="*/ 3820001 w 6400800"/>
                <a:gd name="connsiteY4679" fmla="*/ 319564 h 514350"/>
                <a:gd name="connsiteX4680" fmla="*/ 3826669 w 6400800"/>
                <a:gd name="connsiteY4680" fmla="*/ 332899 h 514350"/>
                <a:gd name="connsiteX4681" fmla="*/ 3827621 w 6400800"/>
                <a:gd name="connsiteY4681" fmla="*/ 333851 h 514350"/>
                <a:gd name="connsiteX4682" fmla="*/ 3826669 w 6400800"/>
                <a:gd name="connsiteY4682" fmla="*/ 343376 h 514350"/>
                <a:gd name="connsiteX4683" fmla="*/ 3824764 w 6400800"/>
                <a:gd name="connsiteY4683" fmla="*/ 377666 h 514350"/>
                <a:gd name="connsiteX4684" fmla="*/ 3820954 w 6400800"/>
                <a:gd name="connsiteY4684" fmla="*/ 364331 h 514350"/>
                <a:gd name="connsiteX4685" fmla="*/ 3820001 w 6400800"/>
                <a:gd name="connsiteY4685" fmla="*/ 352901 h 514350"/>
                <a:gd name="connsiteX4686" fmla="*/ 3818096 w 6400800"/>
                <a:gd name="connsiteY4686" fmla="*/ 336709 h 514350"/>
                <a:gd name="connsiteX4687" fmla="*/ 3821906 w 6400800"/>
                <a:gd name="connsiteY4687" fmla="*/ 332899 h 514350"/>
                <a:gd name="connsiteX4688" fmla="*/ 3818096 w 6400800"/>
                <a:gd name="connsiteY4688" fmla="*/ 335756 h 514350"/>
                <a:gd name="connsiteX4689" fmla="*/ 3817144 w 6400800"/>
                <a:gd name="connsiteY4689" fmla="*/ 326231 h 514350"/>
                <a:gd name="connsiteX4690" fmla="*/ 3820001 w 6400800"/>
                <a:gd name="connsiteY4690" fmla="*/ 319564 h 514350"/>
                <a:gd name="connsiteX4691" fmla="*/ 3788569 w 6400800"/>
                <a:gd name="connsiteY4691" fmla="*/ 264319 h 514350"/>
                <a:gd name="connsiteX4692" fmla="*/ 3792379 w 6400800"/>
                <a:gd name="connsiteY4692" fmla="*/ 270986 h 514350"/>
                <a:gd name="connsiteX4693" fmla="*/ 3800951 w 6400800"/>
                <a:gd name="connsiteY4693" fmla="*/ 285274 h 514350"/>
                <a:gd name="connsiteX4694" fmla="*/ 3800951 w 6400800"/>
                <a:gd name="connsiteY4694" fmla="*/ 287179 h 514350"/>
                <a:gd name="connsiteX4695" fmla="*/ 3800951 w 6400800"/>
                <a:gd name="connsiteY4695" fmla="*/ 298609 h 514350"/>
                <a:gd name="connsiteX4696" fmla="*/ 3800951 w 6400800"/>
                <a:gd name="connsiteY4696" fmla="*/ 300514 h 514350"/>
                <a:gd name="connsiteX4697" fmla="*/ 3797141 w 6400800"/>
                <a:gd name="connsiteY4697" fmla="*/ 287179 h 514350"/>
                <a:gd name="connsiteX4698" fmla="*/ 3796189 w 6400800"/>
                <a:gd name="connsiteY4698" fmla="*/ 285274 h 514350"/>
                <a:gd name="connsiteX4699" fmla="*/ 3796189 w 6400800"/>
                <a:gd name="connsiteY4699" fmla="*/ 280511 h 514350"/>
                <a:gd name="connsiteX4700" fmla="*/ 3795236 w 6400800"/>
                <a:gd name="connsiteY4700" fmla="*/ 283369 h 514350"/>
                <a:gd name="connsiteX4701" fmla="*/ 3791426 w 6400800"/>
                <a:gd name="connsiteY4701" fmla="*/ 271939 h 514350"/>
                <a:gd name="connsiteX4702" fmla="*/ 3788569 w 6400800"/>
                <a:gd name="connsiteY4702" fmla="*/ 264319 h 514350"/>
                <a:gd name="connsiteX4703" fmla="*/ 3748564 w 6400800"/>
                <a:gd name="connsiteY4703" fmla="*/ 364331 h 514350"/>
                <a:gd name="connsiteX4704" fmla="*/ 3748564 w 6400800"/>
                <a:gd name="connsiteY4704" fmla="*/ 351949 h 514350"/>
                <a:gd name="connsiteX4705" fmla="*/ 3750469 w 6400800"/>
                <a:gd name="connsiteY4705" fmla="*/ 358616 h 514350"/>
                <a:gd name="connsiteX4706" fmla="*/ 3748564 w 6400800"/>
                <a:gd name="connsiteY4706" fmla="*/ 364331 h 514350"/>
                <a:gd name="connsiteX4707" fmla="*/ 3762851 w 6400800"/>
                <a:gd name="connsiteY4707" fmla="*/ 399574 h 514350"/>
                <a:gd name="connsiteX4708" fmla="*/ 3759994 w 6400800"/>
                <a:gd name="connsiteY4708" fmla="*/ 405289 h 514350"/>
                <a:gd name="connsiteX4709" fmla="*/ 3760946 w 6400800"/>
                <a:gd name="connsiteY4709" fmla="*/ 391954 h 514350"/>
                <a:gd name="connsiteX4710" fmla="*/ 3760946 w 6400800"/>
                <a:gd name="connsiteY4710" fmla="*/ 391001 h 514350"/>
                <a:gd name="connsiteX4711" fmla="*/ 3762851 w 6400800"/>
                <a:gd name="connsiteY4711" fmla="*/ 396716 h 514350"/>
                <a:gd name="connsiteX4712" fmla="*/ 3762851 w 6400800"/>
                <a:gd name="connsiteY4712" fmla="*/ 399574 h 514350"/>
                <a:gd name="connsiteX4713" fmla="*/ 3770471 w 6400800"/>
                <a:gd name="connsiteY4713" fmla="*/ 290036 h 514350"/>
                <a:gd name="connsiteX4714" fmla="*/ 3775234 w 6400800"/>
                <a:gd name="connsiteY4714" fmla="*/ 309086 h 514350"/>
                <a:gd name="connsiteX4715" fmla="*/ 3771424 w 6400800"/>
                <a:gd name="connsiteY4715" fmla="*/ 301466 h 514350"/>
                <a:gd name="connsiteX4716" fmla="*/ 3770471 w 6400800"/>
                <a:gd name="connsiteY4716" fmla="*/ 299561 h 514350"/>
                <a:gd name="connsiteX4717" fmla="*/ 3770471 w 6400800"/>
                <a:gd name="connsiteY4717" fmla="*/ 290989 h 514350"/>
                <a:gd name="connsiteX4718" fmla="*/ 3770471 w 6400800"/>
                <a:gd name="connsiteY4718" fmla="*/ 290036 h 514350"/>
                <a:gd name="connsiteX4719" fmla="*/ 3769519 w 6400800"/>
                <a:gd name="connsiteY4719" fmla="*/ 370046 h 514350"/>
                <a:gd name="connsiteX4720" fmla="*/ 3770471 w 6400800"/>
                <a:gd name="connsiteY4720" fmla="*/ 372904 h 514350"/>
                <a:gd name="connsiteX4721" fmla="*/ 3767614 w 6400800"/>
                <a:gd name="connsiteY4721" fmla="*/ 366236 h 514350"/>
                <a:gd name="connsiteX4722" fmla="*/ 3767614 w 6400800"/>
                <a:gd name="connsiteY4722" fmla="*/ 359569 h 514350"/>
                <a:gd name="connsiteX4723" fmla="*/ 3766661 w 6400800"/>
                <a:gd name="connsiteY4723" fmla="*/ 364331 h 514350"/>
                <a:gd name="connsiteX4724" fmla="*/ 3764756 w 6400800"/>
                <a:gd name="connsiteY4724" fmla="*/ 360521 h 514350"/>
                <a:gd name="connsiteX4725" fmla="*/ 3764756 w 6400800"/>
                <a:gd name="connsiteY4725" fmla="*/ 357664 h 514350"/>
                <a:gd name="connsiteX4726" fmla="*/ 3765709 w 6400800"/>
                <a:gd name="connsiteY4726" fmla="*/ 351949 h 514350"/>
                <a:gd name="connsiteX4727" fmla="*/ 3769519 w 6400800"/>
                <a:gd name="connsiteY4727" fmla="*/ 370046 h 514350"/>
                <a:gd name="connsiteX4728" fmla="*/ 3753326 w 6400800"/>
                <a:gd name="connsiteY4728" fmla="*/ 250031 h 514350"/>
                <a:gd name="connsiteX4729" fmla="*/ 3755231 w 6400800"/>
                <a:gd name="connsiteY4729" fmla="*/ 236696 h 514350"/>
                <a:gd name="connsiteX4730" fmla="*/ 3756184 w 6400800"/>
                <a:gd name="connsiteY4730" fmla="*/ 232886 h 514350"/>
                <a:gd name="connsiteX4731" fmla="*/ 3758089 w 6400800"/>
                <a:gd name="connsiteY4731" fmla="*/ 230029 h 514350"/>
                <a:gd name="connsiteX4732" fmla="*/ 3759994 w 6400800"/>
                <a:gd name="connsiteY4732" fmla="*/ 237649 h 514350"/>
                <a:gd name="connsiteX4733" fmla="*/ 3769519 w 6400800"/>
                <a:gd name="connsiteY4733" fmla="*/ 281464 h 514350"/>
                <a:gd name="connsiteX4734" fmla="*/ 3767614 w 6400800"/>
                <a:gd name="connsiteY4734" fmla="*/ 290036 h 514350"/>
                <a:gd name="connsiteX4735" fmla="*/ 3767614 w 6400800"/>
                <a:gd name="connsiteY4735" fmla="*/ 290989 h 514350"/>
                <a:gd name="connsiteX4736" fmla="*/ 3752374 w 6400800"/>
                <a:gd name="connsiteY4736" fmla="*/ 261461 h 514350"/>
                <a:gd name="connsiteX4737" fmla="*/ 3753326 w 6400800"/>
                <a:gd name="connsiteY4737" fmla="*/ 250031 h 514350"/>
                <a:gd name="connsiteX4738" fmla="*/ 3748564 w 6400800"/>
                <a:gd name="connsiteY4738" fmla="*/ 296704 h 514350"/>
                <a:gd name="connsiteX4739" fmla="*/ 3748564 w 6400800"/>
                <a:gd name="connsiteY4739" fmla="*/ 296704 h 514350"/>
                <a:gd name="connsiteX4740" fmla="*/ 3756184 w 6400800"/>
                <a:gd name="connsiteY4740" fmla="*/ 313849 h 514350"/>
                <a:gd name="connsiteX4741" fmla="*/ 3757136 w 6400800"/>
                <a:gd name="connsiteY4741" fmla="*/ 316706 h 514350"/>
                <a:gd name="connsiteX4742" fmla="*/ 3759041 w 6400800"/>
                <a:gd name="connsiteY4742" fmla="*/ 323374 h 514350"/>
                <a:gd name="connsiteX4743" fmla="*/ 3757136 w 6400800"/>
                <a:gd name="connsiteY4743" fmla="*/ 330041 h 514350"/>
                <a:gd name="connsiteX4744" fmla="*/ 3754279 w 6400800"/>
                <a:gd name="connsiteY4744" fmla="*/ 341471 h 514350"/>
                <a:gd name="connsiteX4745" fmla="*/ 3750469 w 6400800"/>
                <a:gd name="connsiteY4745" fmla="*/ 335756 h 514350"/>
                <a:gd name="connsiteX4746" fmla="*/ 3747611 w 6400800"/>
                <a:gd name="connsiteY4746" fmla="*/ 331946 h 514350"/>
                <a:gd name="connsiteX4747" fmla="*/ 3748564 w 6400800"/>
                <a:gd name="connsiteY4747" fmla="*/ 296704 h 514350"/>
                <a:gd name="connsiteX4748" fmla="*/ 3738086 w 6400800"/>
                <a:gd name="connsiteY4748" fmla="*/ 273844 h 514350"/>
                <a:gd name="connsiteX4749" fmla="*/ 3738086 w 6400800"/>
                <a:gd name="connsiteY4749" fmla="*/ 273844 h 514350"/>
                <a:gd name="connsiteX4750" fmla="*/ 3738086 w 6400800"/>
                <a:gd name="connsiteY4750" fmla="*/ 274796 h 514350"/>
                <a:gd name="connsiteX4751" fmla="*/ 3738086 w 6400800"/>
                <a:gd name="connsiteY4751" fmla="*/ 273844 h 514350"/>
                <a:gd name="connsiteX4752" fmla="*/ 3689509 w 6400800"/>
                <a:gd name="connsiteY4752" fmla="*/ 326231 h 514350"/>
                <a:gd name="connsiteX4753" fmla="*/ 3686651 w 6400800"/>
                <a:gd name="connsiteY4753" fmla="*/ 331946 h 514350"/>
                <a:gd name="connsiteX4754" fmla="*/ 3685699 w 6400800"/>
                <a:gd name="connsiteY4754" fmla="*/ 330994 h 514350"/>
                <a:gd name="connsiteX4755" fmla="*/ 3685699 w 6400800"/>
                <a:gd name="connsiteY4755" fmla="*/ 322421 h 514350"/>
                <a:gd name="connsiteX4756" fmla="*/ 3685699 w 6400800"/>
                <a:gd name="connsiteY4756" fmla="*/ 313849 h 514350"/>
                <a:gd name="connsiteX4757" fmla="*/ 3689509 w 6400800"/>
                <a:gd name="connsiteY4757" fmla="*/ 325279 h 514350"/>
                <a:gd name="connsiteX4758" fmla="*/ 3689509 w 6400800"/>
                <a:gd name="connsiteY4758" fmla="*/ 326231 h 514350"/>
                <a:gd name="connsiteX4759" fmla="*/ 3716179 w 6400800"/>
                <a:gd name="connsiteY4759" fmla="*/ 211931 h 514350"/>
                <a:gd name="connsiteX4760" fmla="*/ 3720941 w 6400800"/>
                <a:gd name="connsiteY4760" fmla="*/ 221456 h 514350"/>
                <a:gd name="connsiteX4761" fmla="*/ 3719036 w 6400800"/>
                <a:gd name="connsiteY4761" fmla="*/ 230029 h 514350"/>
                <a:gd name="connsiteX4762" fmla="*/ 3718084 w 6400800"/>
                <a:gd name="connsiteY4762" fmla="*/ 233839 h 514350"/>
                <a:gd name="connsiteX4763" fmla="*/ 3713321 w 6400800"/>
                <a:gd name="connsiteY4763" fmla="*/ 228124 h 514350"/>
                <a:gd name="connsiteX4764" fmla="*/ 3717131 w 6400800"/>
                <a:gd name="connsiteY4764" fmla="*/ 235744 h 514350"/>
                <a:gd name="connsiteX4765" fmla="*/ 3714274 w 6400800"/>
                <a:gd name="connsiteY4765" fmla="*/ 253841 h 514350"/>
                <a:gd name="connsiteX4766" fmla="*/ 3714274 w 6400800"/>
                <a:gd name="connsiteY4766" fmla="*/ 250984 h 514350"/>
                <a:gd name="connsiteX4767" fmla="*/ 3713321 w 6400800"/>
                <a:gd name="connsiteY4767" fmla="*/ 238601 h 514350"/>
                <a:gd name="connsiteX4768" fmla="*/ 3713321 w 6400800"/>
                <a:gd name="connsiteY4768" fmla="*/ 227171 h 514350"/>
                <a:gd name="connsiteX4769" fmla="*/ 3712369 w 6400800"/>
                <a:gd name="connsiteY4769" fmla="*/ 208121 h 514350"/>
                <a:gd name="connsiteX4770" fmla="*/ 3712369 w 6400800"/>
                <a:gd name="connsiteY4770" fmla="*/ 205264 h 514350"/>
                <a:gd name="connsiteX4771" fmla="*/ 3716179 w 6400800"/>
                <a:gd name="connsiteY4771" fmla="*/ 211931 h 514350"/>
                <a:gd name="connsiteX4772" fmla="*/ 3679984 w 6400800"/>
                <a:gd name="connsiteY4772" fmla="*/ 236696 h 514350"/>
                <a:gd name="connsiteX4773" fmla="*/ 3684746 w 6400800"/>
                <a:gd name="connsiteY4773" fmla="*/ 196691 h 514350"/>
                <a:gd name="connsiteX4774" fmla="*/ 3687604 w 6400800"/>
                <a:gd name="connsiteY4774" fmla="*/ 166211 h 514350"/>
                <a:gd name="connsiteX4775" fmla="*/ 3688556 w 6400800"/>
                <a:gd name="connsiteY4775" fmla="*/ 154781 h 514350"/>
                <a:gd name="connsiteX4776" fmla="*/ 3699034 w 6400800"/>
                <a:gd name="connsiteY4776" fmla="*/ 178594 h 514350"/>
                <a:gd name="connsiteX4777" fmla="*/ 3708559 w 6400800"/>
                <a:gd name="connsiteY4777" fmla="*/ 199549 h 514350"/>
                <a:gd name="connsiteX4778" fmla="*/ 3707606 w 6400800"/>
                <a:gd name="connsiteY4778" fmla="*/ 207169 h 514350"/>
                <a:gd name="connsiteX4779" fmla="*/ 3704749 w 6400800"/>
                <a:gd name="connsiteY4779" fmla="*/ 226219 h 514350"/>
                <a:gd name="connsiteX4780" fmla="*/ 3702844 w 6400800"/>
                <a:gd name="connsiteY4780" fmla="*/ 237649 h 514350"/>
                <a:gd name="connsiteX4781" fmla="*/ 3701891 w 6400800"/>
                <a:gd name="connsiteY4781" fmla="*/ 250984 h 514350"/>
                <a:gd name="connsiteX4782" fmla="*/ 3700939 w 6400800"/>
                <a:gd name="connsiteY4782" fmla="*/ 280511 h 514350"/>
                <a:gd name="connsiteX4783" fmla="*/ 3700939 w 6400800"/>
                <a:gd name="connsiteY4783" fmla="*/ 300514 h 514350"/>
                <a:gd name="connsiteX4784" fmla="*/ 3697129 w 6400800"/>
                <a:gd name="connsiteY4784" fmla="*/ 290036 h 514350"/>
                <a:gd name="connsiteX4785" fmla="*/ 3699034 w 6400800"/>
                <a:gd name="connsiteY4785" fmla="*/ 308134 h 514350"/>
                <a:gd name="connsiteX4786" fmla="*/ 3690461 w 6400800"/>
                <a:gd name="connsiteY4786" fmla="*/ 322421 h 514350"/>
                <a:gd name="connsiteX4787" fmla="*/ 3683794 w 6400800"/>
                <a:gd name="connsiteY4787" fmla="*/ 310991 h 514350"/>
                <a:gd name="connsiteX4788" fmla="*/ 3683794 w 6400800"/>
                <a:gd name="connsiteY4788" fmla="*/ 302419 h 514350"/>
                <a:gd name="connsiteX4789" fmla="*/ 3682841 w 6400800"/>
                <a:gd name="connsiteY4789" fmla="*/ 308134 h 514350"/>
                <a:gd name="connsiteX4790" fmla="*/ 3679031 w 6400800"/>
                <a:gd name="connsiteY4790" fmla="*/ 302419 h 514350"/>
                <a:gd name="connsiteX4791" fmla="*/ 3681889 w 6400800"/>
                <a:gd name="connsiteY4791" fmla="*/ 310991 h 514350"/>
                <a:gd name="connsiteX4792" fmla="*/ 3679984 w 6400800"/>
                <a:gd name="connsiteY4792" fmla="*/ 323374 h 514350"/>
                <a:gd name="connsiteX4793" fmla="*/ 3672364 w 6400800"/>
                <a:gd name="connsiteY4793" fmla="*/ 307181 h 514350"/>
                <a:gd name="connsiteX4794" fmla="*/ 3677126 w 6400800"/>
                <a:gd name="connsiteY4794" fmla="*/ 289084 h 514350"/>
                <a:gd name="connsiteX4795" fmla="*/ 3681889 w 6400800"/>
                <a:gd name="connsiteY4795" fmla="*/ 272891 h 514350"/>
                <a:gd name="connsiteX4796" fmla="*/ 3686651 w 6400800"/>
                <a:gd name="connsiteY4796" fmla="*/ 260509 h 514350"/>
                <a:gd name="connsiteX4797" fmla="*/ 3692366 w 6400800"/>
                <a:gd name="connsiteY4797" fmla="*/ 250031 h 514350"/>
                <a:gd name="connsiteX4798" fmla="*/ 3683794 w 6400800"/>
                <a:gd name="connsiteY4798" fmla="*/ 258604 h 514350"/>
                <a:gd name="connsiteX4799" fmla="*/ 3675221 w 6400800"/>
                <a:gd name="connsiteY4799" fmla="*/ 270034 h 514350"/>
                <a:gd name="connsiteX4800" fmla="*/ 3671411 w 6400800"/>
                <a:gd name="connsiteY4800" fmla="*/ 275749 h 514350"/>
                <a:gd name="connsiteX4801" fmla="*/ 3679984 w 6400800"/>
                <a:gd name="connsiteY4801" fmla="*/ 236696 h 514350"/>
                <a:gd name="connsiteX4802" fmla="*/ 3678079 w 6400800"/>
                <a:gd name="connsiteY4802" fmla="*/ 342424 h 514350"/>
                <a:gd name="connsiteX4803" fmla="*/ 3677126 w 6400800"/>
                <a:gd name="connsiteY4803" fmla="*/ 349091 h 514350"/>
                <a:gd name="connsiteX4804" fmla="*/ 3676174 w 6400800"/>
                <a:gd name="connsiteY4804" fmla="*/ 343376 h 514350"/>
                <a:gd name="connsiteX4805" fmla="*/ 3674269 w 6400800"/>
                <a:gd name="connsiteY4805" fmla="*/ 335756 h 514350"/>
                <a:gd name="connsiteX4806" fmla="*/ 3678079 w 6400800"/>
                <a:gd name="connsiteY4806" fmla="*/ 342424 h 514350"/>
                <a:gd name="connsiteX4807" fmla="*/ 3664744 w 6400800"/>
                <a:gd name="connsiteY4807" fmla="*/ 355759 h 514350"/>
                <a:gd name="connsiteX4808" fmla="*/ 3664744 w 6400800"/>
                <a:gd name="connsiteY4808" fmla="*/ 362426 h 514350"/>
                <a:gd name="connsiteX4809" fmla="*/ 3663791 w 6400800"/>
                <a:gd name="connsiteY4809" fmla="*/ 371951 h 514350"/>
                <a:gd name="connsiteX4810" fmla="*/ 3663791 w 6400800"/>
                <a:gd name="connsiteY4810" fmla="*/ 371951 h 514350"/>
                <a:gd name="connsiteX4811" fmla="*/ 3662839 w 6400800"/>
                <a:gd name="connsiteY4811" fmla="*/ 367189 h 514350"/>
                <a:gd name="connsiteX4812" fmla="*/ 3662839 w 6400800"/>
                <a:gd name="connsiteY4812" fmla="*/ 366236 h 514350"/>
                <a:gd name="connsiteX4813" fmla="*/ 3664744 w 6400800"/>
                <a:gd name="connsiteY4813" fmla="*/ 355759 h 514350"/>
                <a:gd name="connsiteX4814" fmla="*/ 3603784 w 6400800"/>
                <a:gd name="connsiteY4814" fmla="*/ 369094 h 514350"/>
                <a:gd name="connsiteX4815" fmla="*/ 3602831 w 6400800"/>
                <a:gd name="connsiteY4815" fmla="*/ 363379 h 514350"/>
                <a:gd name="connsiteX4816" fmla="*/ 3605689 w 6400800"/>
                <a:gd name="connsiteY4816" fmla="*/ 352901 h 514350"/>
                <a:gd name="connsiteX4817" fmla="*/ 3606641 w 6400800"/>
                <a:gd name="connsiteY4817" fmla="*/ 350044 h 514350"/>
                <a:gd name="connsiteX4818" fmla="*/ 3607594 w 6400800"/>
                <a:gd name="connsiteY4818" fmla="*/ 352901 h 514350"/>
                <a:gd name="connsiteX4819" fmla="*/ 3607594 w 6400800"/>
                <a:gd name="connsiteY4819" fmla="*/ 353854 h 514350"/>
                <a:gd name="connsiteX4820" fmla="*/ 3603784 w 6400800"/>
                <a:gd name="connsiteY4820" fmla="*/ 369094 h 514350"/>
                <a:gd name="connsiteX4821" fmla="*/ 3612356 w 6400800"/>
                <a:gd name="connsiteY4821" fmla="*/ 329089 h 514350"/>
                <a:gd name="connsiteX4822" fmla="*/ 3611404 w 6400800"/>
                <a:gd name="connsiteY4822" fmla="*/ 327184 h 514350"/>
                <a:gd name="connsiteX4823" fmla="*/ 3610451 w 6400800"/>
                <a:gd name="connsiteY4823" fmla="*/ 321469 h 514350"/>
                <a:gd name="connsiteX4824" fmla="*/ 3613309 w 6400800"/>
                <a:gd name="connsiteY4824" fmla="*/ 324326 h 514350"/>
                <a:gd name="connsiteX4825" fmla="*/ 3612356 w 6400800"/>
                <a:gd name="connsiteY4825" fmla="*/ 329089 h 514350"/>
                <a:gd name="connsiteX4826" fmla="*/ 3633311 w 6400800"/>
                <a:gd name="connsiteY4826" fmla="*/ 366236 h 514350"/>
                <a:gd name="connsiteX4827" fmla="*/ 3629501 w 6400800"/>
                <a:gd name="connsiteY4827" fmla="*/ 358616 h 514350"/>
                <a:gd name="connsiteX4828" fmla="*/ 3629501 w 6400800"/>
                <a:gd name="connsiteY4828" fmla="*/ 354806 h 514350"/>
                <a:gd name="connsiteX4829" fmla="*/ 3633311 w 6400800"/>
                <a:gd name="connsiteY4829" fmla="*/ 366236 h 514350"/>
                <a:gd name="connsiteX4830" fmla="*/ 3633311 w 6400800"/>
                <a:gd name="connsiteY4830" fmla="*/ 366236 h 514350"/>
                <a:gd name="connsiteX4831" fmla="*/ 3633311 w 6400800"/>
                <a:gd name="connsiteY4831" fmla="*/ 366236 h 514350"/>
                <a:gd name="connsiteX4832" fmla="*/ 3632359 w 6400800"/>
                <a:gd name="connsiteY4832" fmla="*/ 331946 h 514350"/>
                <a:gd name="connsiteX4833" fmla="*/ 3635216 w 6400800"/>
                <a:gd name="connsiteY4833" fmla="*/ 348139 h 514350"/>
                <a:gd name="connsiteX4834" fmla="*/ 3631406 w 6400800"/>
                <a:gd name="connsiteY4834" fmla="*/ 341471 h 514350"/>
                <a:gd name="connsiteX4835" fmla="*/ 3632359 w 6400800"/>
                <a:gd name="connsiteY4835" fmla="*/ 331946 h 514350"/>
                <a:gd name="connsiteX4836" fmla="*/ 3618071 w 6400800"/>
                <a:gd name="connsiteY4836" fmla="*/ 270034 h 514350"/>
                <a:gd name="connsiteX4837" fmla="*/ 3628549 w 6400800"/>
                <a:gd name="connsiteY4837" fmla="*/ 246221 h 514350"/>
                <a:gd name="connsiteX4838" fmla="*/ 3630454 w 6400800"/>
                <a:gd name="connsiteY4838" fmla="*/ 242411 h 514350"/>
                <a:gd name="connsiteX4839" fmla="*/ 3625691 w 6400800"/>
                <a:gd name="connsiteY4839" fmla="*/ 265271 h 514350"/>
                <a:gd name="connsiteX4840" fmla="*/ 3618071 w 6400800"/>
                <a:gd name="connsiteY4840" fmla="*/ 271939 h 514350"/>
                <a:gd name="connsiteX4841" fmla="*/ 3618071 w 6400800"/>
                <a:gd name="connsiteY4841" fmla="*/ 270034 h 514350"/>
                <a:gd name="connsiteX4842" fmla="*/ 3601879 w 6400800"/>
                <a:gd name="connsiteY4842" fmla="*/ 310039 h 514350"/>
                <a:gd name="connsiteX4843" fmla="*/ 3606641 w 6400800"/>
                <a:gd name="connsiteY4843" fmla="*/ 298609 h 514350"/>
                <a:gd name="connsiteX4844" fmla="*/ 3615214 w 6400800"/>
                <a:gd name="connsiteY4844" fmla="*/ 278606 h 514350"/>
                <a:gd name="connsiteX4845" fmla="*/ 3619976 w 6400800"/>
                <a:gd name="connsiteY4845" fmla="*/ 271939 h 514350"/>
                <a:gd name="connsiteX4846" fmla="*/ 3625691 w 6400800"/>
                <a:gd name="connsiteY4846" fmla="*/ 266224 h 514350"/>
                <a:gd name="connsiteX4847" fmla="*/ 3624739 w 6400800"/>
                <a:gd name="connsiteY4847" fmla="*/ 270986 h 514350"/>
                <a:gd name="connsiteX4848" fmla="*/ 3617119 w 6400800"/>
                <a:gd name="connsiteY4848" fmla="*/ 309086 h 514350"/>
                <a:gd name="connsiteX4849" fmla="*/ 3614261 w 6400800"/>
                <a:gd name="connsiteY4849" fmla="*/ 322421 h 514350"/>
                <a:gd name="connsiteX4850" fmla="*/ 3611404 w 6400800"/>
                <a:gd name="connsiteY4850" fmla="*/ 320516 h 514350"/>
                <a:gd name="connsiteX4851" fmla="*/ 3609499 w 6400800"/>
                <a:gd name="connsiteY4851" fmla="*/ 298609 h 514350"/>
                <a:gd name="connsiteX4852" fmla="*/ 3608546 w 6400800"/>
                <a:gd name="connsiteY4852" fmla="*/ 318611 h 514350"/>
                <a:gd name="connsiteX4853" fmla="*/ 3606641 w 6400800"/>
                <a:gd name="connsiteY4853" fmla="*/ 317659 h 514350"/>
                <a:gd name="connsiteX4854" fmla="*/ 3608546 w 6400800"/>
                <a:gd name="connsiteY4854" fmla="*/ 319564 h 514350"/>
                <a:gd name="connsiteX4855" fmla="*/ 3608546 w 6400800"/>
                <a:gd name="connsiteY4855" fmla="*/ 322421 h 514350"/>
                <a:gd name="connsiteX4856" fmla="*/ 3602831 w 6400800"/>
                <a:gd name="connsiteY4856" fmla="*/ 312896 h 514350"/>
                <a:gd name="connsiteX4857" fmla="*/ 3601879 w 6400800"/>
                <a:gd name="connsiteY4857" fmla="*/ 310039 h 514350"/>
                <a:gd name="connsiteX4858" fmla="*/ 3600926 w 6400800"/>
                <a:gd name="connsiteY4858" fmla="*/ 335756 h 514350"/>
                <a:gd name="connsiteX4859" fmla="*/ 3604736 w 6400800"/>
                <a:gd name="connsiteY4859" fmla="*/ 346234 h 514350"/>
                <a:gd name="connsiteX4860" fmla="*/ 3601879 w 6400800"/>
                <a:gd name="connsiteY4860" fmla="*/ 351949 h 514350"/>
                <a:gd name="connsiteX4861" fmla="*/ 3600926 w 6400800"/>
                <a:gd name="connsiteY4861" fmla="*/ 352901 h 514350"/>
                <a:gd name="connsiteX4862" fmla="*/ 3599974 w 6400800"/>
                <a:gd name="connsiteY4862" fmla="*/ 345281 h 514350"/>
                <a:gd name="connsiteX4863" fmla="*/ 3600926 w 6400800"/>
                <a:gd name="connsiteY4863" fmla="*/ 335756 h 514350"/>
                <a:gd name="connsiteX4864" fmla="*/ 3556159 w 6400800"/>
                <a:gd name="connsiteY4864" fmla="*/ 342424 h 514350"/>
                <a:gd name="connsiteX4865" fmla="*/ 3557111 w 6400800"/>
                <a:gd name="connsiteY4865" fmla="*/ 324326 h 514350"/>
                <a:gd name="connsiteX4866" fmla="*/ 3558064 w 6400800"/>
                <a:gd name="connsiteY4866" fmla="*/ 328136 h 514350"/>
                <a:gd name="connsiteX4867" fmla="*/ 3559016 w 6400800"/>
                <a:gd name="connsiteY4867" fmla="*/ 333851 h 514350"/>
                <a:gd name="connsiteX4868" fmla="*/ 3559016 w 6400800"/>
                <a:gd name="connsiteY4868" fmla="*/ 334804 h 514350"/>
                <a:gd name="connsiteX4869" fmla="*/ 3556159 w 6400800"/>
                <a:gd name="connsiteY4869" fmla="*/ 342424 h 514350"/>
                <a:gd name="connsiteX4870" fmla="*/ 3559969 w 6400800"/>
                <a:gd name="connsiteY4870" fmla="*/ 279559 h 514350"/>
                <a:gd name="connsiteX4871" fmla="*/ 3559016 w 6400800"/>
                <a:gd name="connsiteY4871" fmla="*/ 274796 h 514350"/>
                <a:gd name="connsiteX4872" fmla="*/ 3561874 w 6400800"/>
                <a:gd name="connsiteY4872" fmla="*/ 276701 h 514350"/>
                <a:gd name="connsiteX4873" fmla="*/ 3566636 w 6400800"/>
                <a:gd name="connsiteY4873" fmla="*/ 280511 h 514350"/>
                <a:gd name="connsiteX4874" fmla="*/ 3562826 w 6400800"/>
                <a:gd name="connsiteY4874" fmla="*/ 287179 h 514350"/>
                <a:gd name="connsiteX4875" fmla="*/ 3559969 w 6400800"/>
                <a:gd name="connsiteY4875" fmla="*/ 279559 h 514350"/>
                <a:gd name="connsiteX4876" fmla="*/ 3571399 w 6400800"/>
                <a:gd name="connsiteY4876" fmla="*/ 287179 h 514350"/>
                <a:gd name="connsiteX4877" fmla="*/ 3571399 w 6400800"/>
                <a:gd name="connsiteY4877" fmla="*/ 311944 h 514350"/>
                <a:gd name="connsiteX4878" fmla="*/ 3569494 w 6400800"/>
                <a:gd name="connsiteY4878" fmla="*/ 314801 h 514350"/>
                <a:gd name="connsiteX4879" fmla="*/ 3562826 w 6400800"/>
                <a:gd name="connsiteY4879" fmla="*/ 292894 h 514350"/>
                <a:gd name="connsiteX4880" fmla="*/ 3566636 w 6400800"/>
                <a:gd name="connsiteY4880" fmla="*/ 282416 h 514350"/>
                <a:gd name="connsiteX4881" fmla="*/ 3571399 w 6400800"/>
                <a:gd name="connsiteY4881" fmla="*/ 287179 h 514350"/>
                <a:gd name="connsiteX4882" fmla="*/ 3571399 w 6400800"/>
                <a:gd name="connsiteY4882" fmla="*/ 287179 h 514350"/>
                <a:gd name="connsiteX4883" fmla="*/ 3571399 w 6400800"/>
                <a:gd name="connsiteY4883" fmla="*/ 281464 h 514350"/>
                <a:gd name="connsiteX4884" fmla="*/ 3568541 w 6400800"/>
                <a:gd name="connsiteY4884" fmla="*/ 279559 h 514350"/>
                <a:gd name="connsiteX4885" fmla="*/ 3568541 w 6400800"/>
                <a:gd name="connsiteY4885" fmla="*/ 279559 h 514350"/>
                <a:gd name="connsiteX4886" fmla="*/ 3571399 w 6400800"/>
                <a:gd name="connsiteY4886" fmla="*/ 273844 h 514350"/>
                <a:gd name="connsiteX4887" fmla="*/ 3571399 w 6400800"/>
                <a:gd name="connsiteY4887" fmla="*/ 281464 h 514350"/>
                <a:gd name="connsiteX4888" fmla="*/ 3567589 w 6400800"/>
                <a:gd name="connsiteY4888" fmla="*/ 250031 h 514350"/>
                <a:gd name="connsiteX4889" fmla="*/ 3570446 w 6400800"/>
                <a:gd name="connsiteY4889" fmla="*/ 265271 h 514350"/>
                <a:gd name="connsiteX4890" fmla="*/ 3571399 w 6400800"/>
                <a:gd name="connsiteY4890" fmla="*/ 271939 h 514350"/>
                <a:gd name="connsiteX4891" fmla="*/ 3571399 w 6400800"/>
                <a:gd name="connsiteY4891" fmla="*/ 272891 h 514350"/>
                <a:gd name="connsiteX4892" fmla="*/ 3567589 w 6400800"/>
                <a:gd name="connsiteY4892" fmla="*/ 277654 h 514350"/>
                <a:gd name="connsiteX4893" fmla="*/ 3567589 w 6400800"/>
                <a:gd name="connsiteY4893" fmla="*/ 277654 h 514350"/>
                <a:gd name="connsiteX4894" fmla="*/ 3561874 w 6400800"/>
                <a:gd name="connsiteY4894" fmla="*/ 274796 h 514350"/>
                <a:gd name="connsiteX4895" fmla="*/ 3558064 w 6400800"/>
                <a:gd name="connsiteY4895" fmla="*/ 272891 h 514350"/>
                <a:gd name="connsiteX4896" fmla="*/ 3554254 w 6400800"/>
                <a:gd name="connsiteY4896" fmla="*/ 260509 h 514350"/>
                <a:gd name="connsiteX4897" fmla="*/ 3556159 w 6400800"/>
                <a:gd name="connsiteY4897" fmla="*/ 257651 h 514350"/>
                <a:gd name="connsiteX4898" fmla="*/ 3566636 w 6400800"/>
                <a:gd name="connsiteY4898" fmla="*/ 243364 h 514350"/>
                <a:gd name="connsiteX4899" fmla="*/ 3567589 w 6400800"/>
                <a:gd name="connsiteY4899" fmla="*/ 250031 h 514350"/>
                <a:gd name="connsiteX4900" fmla="*/ 3561874 w 6400800"/>
                <a:gd name="connsiteY4900" fmla="*/ 229076 h 514350"/>
                <a:gd name="connsiteX4901" fmla="*/ 3562826 w 6400800"/>
                <a:gd name="connsiteY4901" fmla="*/ 227171 h 514350"/>
                <a:gd name="connsiteX4902" fmla="*/ 3564731 w 6400800"/>
                <a:gd name="connsiteY4902" fmla="*/ 235744 h 514350"/>
                <a:gd name="connsiteX4903" fmla="*/ 3565684 w 6400800"/>
                <a:gd name="connsiteY4903" fmla="*/ 238601 h 514350"/>
                <a:gd name="connsiteX4904" fmla="*/ 3552349 w 6400800"/>
                <a:gd name="connsiteY4904" fmla="*/ 251936 h 514350"/>
                <a:gd name="connsiteX4905" fmla="*/ 3551396 w 6400800"/>
                <a:gd name="connsiteY4905" fmla="*/ 247174 h 514350"/>
                <a:gd name="connsiteX4906" fmla="*/ 3561874 w 6400800"/>
                <a:gd name="connsiteY4906" fmla="*/ 229076 h 514350"/>
                <a:gd name="connsiteX4907" fmla="*/ 3551396 w 6400800"/>
                <a:gd name="connsiteY4907" fmla="*/ 293846 h 514350"/>
                <a:gd name="connsiteX4908" fmla="*/ 3554254 w 6400800"/>
                <a:gd name="connsiteY4908" fmla="*/ 307181 h 514350"/>
                <a:gd name="connsiteX4909" fmla="*/ 3550444 w 6400800"/>
                <a:gd name="connsiteY4909" fmla="*/ 321469 h 514350"/>
                <a:gd name="connsiteX4910" fmla="*/ 3547586 w 6400800"/>
                <a:gd name="connsiteY4910" fmla="*/ 333851 h 514350"/>
                <a:gd name="connsiteX4911" fmla="*/ 3546634 w 6400800"/>
                <a:gd name="connsiteY4911" fmla="*/ 331946 h 514350"/>
                <a:gd name="connsiteX4912" fmla="*/ 3543776 w 6400800"/>
                <a:gd name="connsiteY4912" fmla="*/ 327184 h 514350"/>
                <a:gd name="connsiteX4913" fmla="*/ 3544729 w 6400800"/>
                <a:gd name="connsiteY4913" fmla="*/ 306229 h 514350"/>
                <a:gd name="connsiteX4914" fmla="*/ 3547586 w 6400800"/>
                <a:gd name="connsiteY4914" fmla="*/ 286226 h 514350"/>
                <a:gd name="connsiteX4915" fmla="*/ 3548539 w 6400800"/>
                <a:gd name="connsiteY4915" fmla="*/ 276701 h 514350"/>
                <a:gd name="connsiteX4916" fmla="*/ 3551396 w 6400800"/>
                <a:gd name="connsiteY4916" fmla="*/ 293846 h 514350"/>
                <a:gd name="connsiteX4917" fmla="*/ 3543776 w 6400800"/>
                <a:gd name="connsiteY4917" fmla="*/ 191929 h 514350"/>
                <a:gd name="connsiteX4918" fmla="*/ 3549491 w 6400800"/>
                <a:gd name="connsiteY4918" fmla="*/ 180499 h 514350"/>
                <a:gd name="connsiteX4919" fmla="*/ 3548539 w 6400800"/>
                <a:gd name="connsiteY4919" fmla="*/ 185261 h 514350"/>
                <a:gd name="connsiteX4920" fmla="*/ 3544729 w 6400800"/>
                <a:gd name="connsiteY4920" fmla="*/ 211931 h 514350"/>
                <a:gd name="connsiteX4921" fmla="*/ 3543776 w 6400800"/>
                <a:gd name="connsiteY4921" fmla="*/ 217646 h 514350"/>
                <a:gd name="connsiteX4922" fmla="*/ 3539014 w 6400800"/>
                <a:gd name="connsiteY4922" fmla="*/ 200501 h 514350"/>
                <a:gd name="connsiteX4923" fmla="*/ 3543776 w 6400800"/>
                <a:gd name="connsiteY4923" fmla="*/ 191929 h 514350"/>
                <a:gd name="connsiteX4924" fmla="*/ 3530441 w 6400800"/>
                <a:gd name="connsiteY4924" fmla="*/ 217646 h 514350"/>
                <a:gd name="connsiteX4925" fmla="*/ 3539014 w 6400800"/>
                <a:gd name="connsiteY4925" fmla="*/ 201454 h 514350"/>
                <a:gd name="connsiteX4926" fmla="*/ 3540919 w 6400800"/>
                <a:gd name="connsiteY4926" fmla="*/ 217646 h 514350"/>
                <a:gd name="connsiteX4927" fmla="*/ 3542824 w 6400800"/>
                <a:gd name="connsiteY4927" fmla="*/ 231934 h 514350"/>
                <a:gd name="connsiteX4928" fmla="*/ 3540919 w 6400800"/>
                <a:gd name="connsiteY4928" fmla="*/ 240506 h 514350"/>
                <a:gd name="connsiteX4929" fmla="*/ 3528536 w 6400800"/>
                <a:gd name="connsiteY4929" fmla="*/ 259556 h 514350"/>
                <a:gd name="connsiteX4930" fmla="*/ 3528536 w 6400800"/>
                <a:gd name="connsiteY4930" fmla="*/ 257651 h 514350"/>
                <a:gd name="connsiteX4931" fmla="*/ 3527584 w 6400800"/>
                <a:gd name="connsiteY4931" fmla="*/ 240506 h 514350"/>
                <a:gd name="connsiteX4932" fmla="*/ 3526631 w 6400800"/>
                <a:gd name="connsiteY4932" fmla="*/ 229076 h 514350"/>
                <a:gd name="connsiteX4933" fmla="*/ 3530441 w 6400800"/>
                <a:gd name="connsiteY4933" fmla="*/ 217646 h 514350"/>
                <a:gd name="connsiteX4934" fmla="*/ 3490436 w 6400800"/>
                <a:gd name="connsiteY4934" fmla="*/ 321469 h 514350"/>
                <a:gd name="connsiteX4935" fmla="*/ 3490436 w 6400800"/>
                <a:gd name="connsiteY4935" fmla="*/ 317659 h 514350"/>
                <a:gd name="connsiteX4936" fmla="*/ 3491389 w 6400800"/>
                <a:gd name="connsiteY4936" fmla="*/ 319564 h 514350"/>
                <a:gd name="connsiteX4937" fmla="*/ 3490436 w 6400800"/>
                <a:gd name="connsiteY4937" fmla="*/ 321469 h 514350"/>
                <a:gd name="connsiteX4938" fmla="*/ 3514249 w 6400800"/>
                <a:gd name="connsiteY4938" fmla="*/ 250984 h 514350"/>
                <a:gd name="connsiteX4939" fmla="*/ 3516154 w 6400800"/>
                <a:gd name="connsiteY4939" fmla="*/ 246221 h 514350"/>
                <a:gd name="connsiteX4940" fmla="*/ 3515201 w 6400800"/>
                <a:gd name="connsiteY4940" fmla="*/ 257651 h 514350"/>
                <a:gd name="connsiteX4941" fmla="*/ 3514249 w 6400800"/>
                <a:gd name="connsiteY4941" fmla="*/ 270986 h 514350"/>
                <a:gd name="connsiteX4942" fmla="*/ 3509486 w 6400800"/>
                <a:gd name="connsiteY4942" fmla="*/ 259556 h 514350"/>
                <a:gd name="connsiteX4943" fmla="*/ 3514249 w 6400800"/>
                <a:gd name="connsiteY4943" fmla="*/ 250984 h 514350"/>
                <a:gd name="connsiteX4944" fmla="*/ 3504724 w 6400800"/>
                <a:gd name="connsiteY4944" fmla="*/ 271939 h 514350"/>
                <a:gd name="connsiteX4945" fmla="*/ 3505676 w 6400800"/>
                <a:gd name="connsiteY4945" fmla="*/ 274796 h 514350"/>
                <a:gd name="connsiteX4946" fmla="*/ 3509486 w 6400800"/>
                <a:gd name="connsiteY4946" fmla="*/ 288131 h 514350"/>
                <a:gd name="connsiteX4947" fmla="*/ 3505676 w 6400800"/>
                <a:gd name="connsiteY4947" fmla="*/ 293846 h 514350"/>
                <a:gd name="connsiteX4948" fmla="*/ 3504724 w 6400800"/>
                <a:gd name="connsiteY4948" fmla="*/ 282416 h 514350"/>
                <a:gd name="connsiteX4949" fmla="*/ 3504724 w 6400800"/>
                <a:gd name="connsiteY4949" fmla="*/ 271939 h 514350"/>
                <a:gd name="connsiteX4950" fmla="*/ 3504724 w 6400800"/>
                <a:gd name="connsiteY4950" fmla="*/ 271939 h 514350"/>
                <a:gd name="connsiteX4951" fmla="*/ 3501866 w 6400800"/>
                <a:gd name="connsiteY4951" fmla="*/ 398621 h 514350"/>
                <a:gd name="connsiteX4952" fmla="*/ 3495199 w 6400800"/>
                <a:gd name="connsiteY4952" fmla="*/ 371951 h 514350"/>
                <a:gd name="connsiteX4953" fmla="*/ 3494246 w 6400800"/>
                <a:gd name="connsiteY4953" fmla="*/ 369094 h 514350"/>
                <a:gd name="connsiteX4954" fmla="*/ 3499961 w 6400800"/>
                <a:gd name="connsiteY4954" fmla="*/ 357664 h 514350"/>
                <a:gd name="connsiteX4955" fmla="*/ 3501866 w 6400800"/>
                <a:gd name="connsiteY4955" fmla="*/ 398621 h 514350"/>
                <a:gd name="connsiteX4956" fmla="*/ 3496151 w 6400800"/>
                <a:gd name="connsiteY4956" fmla="*/ 290036 h 514350"/>
                <a:gd name="connsiteX4957" fmla="*/ 3499009 w 6400800"/>
                <a:gd name="connsiteY4957" fmla="*/ 284321 h 514350"/>
                <a:gd name="connsiteX4958" fmla="*/ 3499009 w 6400800"/>
                <a:gd name="connsiteY4958" fmla="*/ 295751 h 514350"/>
                <a:gd name="connsiteX4959" fmla="*/ 3496151 w 6400800"/>
                <a:gd name="connsiteY4959" fmla="*/ 290036 h 514350"/>
                <a:gd name="connsiteX4960" fmla="*/ 3496151 w 6400800"/>
                <a:gd name="connsiteY4960" fmla="*/ 252889 h 514350"/>
                <a:gd name="connsiteX4961" fmla="*/ 3496151 w 6400800"/>
                <a:gd name="connsiteY4961" fmla="*/ 247174 h 514350"/>
                <a:gd name="connsiteX4962" fmla="*/ 3499009 w 6400800"/>
                <a:gd name="connsiteY4962" fmla="*/ 254794 h 514350"/>
                <a:gd name="connsiteX4963" fmla="*/ 3495199 w 6400800"/>
                <a:gd name="connsiteY4963" fmla="*/ 261461 h 514350"/>
                <a:gd name="connsiteX4964" fmla="*/ 3496151 w 6400800"/>
                <a:gd name="connsiteY4964" fmla="*/ 252889 h 514350"/>
                <a:gd name="connsiteX4965" fmla="*/ 3481864 w 6400800"/>
                <a:gd name="connsiteY4965" fmla="*/ 205264 h 514350"/>
                <a:gd name="connsiteX4966" fmla="*/ 3491389 w 6400800"/>
                <a:gd name="connsiteY4966" fmla="*/ 230029 h 514350"/>
                <a:gd name="connsiteX4967" fmla="*/ 3495199 w 6400800"/>
                <a:gd name="connsiteY4967" fmla="*/ 243364 h 514350"/>
                <a:gd name="connsiteX4968" fmla="*/ 3492341 w 6400800"/>
                <a:gd name="connsiteY4968" fmla="*/ 251936 h 514350"/>
                <a:gd name="connsiteX4969" fmla="*/ 3487579 w 6400800"/>
                <a:gd name="connsiteY4969" fmla="*/ 268129 h 514350"/>
                <a:gd name="connsiteX4970" fmla="*/ 3486626 w 6400800"/>
                <a:gd name="connsiteY4970" fmla="*/ 270034 h 514350"/>
                <a:gd name="connsiteX4971" fmla="*/ 3479959 w 6400800"/>
                <a:gd name="connsiteY4971" fmla="*/ 255746 h 514350"/>
                <a:gd name="connsiteX4972" fmla="*/ 3479959 w 6400800"/>
                <a:gd name="connsiteY4972" fmla="*/ 228124 h 514350"/>
                <a:gd name="connsiteX4973" fmla="*/ 3479959 w 6400800"/>
                <a:gd name="connsiteY4973" fmla="*/ 213836 h 514350"/>
                <a:gd name="connsiteX4974" fmla="*/ 3481864 w 6400800"/>
                <a:gd name="connsiteY4974" fmla="*/ 205264 h 514350"/>
                <a:gd name="connsiteX4975" fmla="*/ 3473291 w 6400800"/>
                <a:gd name="connsiteY4975" fmla="*/ 241459 h 514350"/>
                <a:gd name="connsiteX4976" fmla="*/ 3475196 w 6400800"/>
                <a:gd name="connsiteY4976" fmla="*/ 234791 h 514350"/>
                <a:gd name="connsiteX4977" fmla="*/ 3473291 w 6400800"/>
                <a:gd name="connsiteY4977" fmla="*/ 241459 h 514350"/>
                <a:gd name="connsiteX4978" fmla="*/ 3473291 w 6400800"/>
                <a:gd name="connsiteY4978" fmla="*/ 241459 h 514350"/>
                <a:gd name="connsiteX4979" fmla="*/ 3473291 w 6400800"/>
                <a:gd name="connsiteY4979" fmla="*/ 241459 h 514350"/>
                <a:gd name="connsiteX4980" fmla="*/ 3468529 w 6400800"/>
                <a:gd name="connsiteY4980" fmla="*/ 260509 h 514350"/>
                <a:gd name="connsiteX4981" fmla="*/ 3469481 w 6400800"/>
                <a:gd name="connsiteY4981" fmla="*/ 263366 h 514350"/>
                <a:gd name="connsiteX4982" fmla="*/ 3468529 w 6400800"/>
                <a:gd name="connsiteY4982" fmla="*/ 270986 h 514350"/>
                <a:gd name="connsiteX4983" fmla="*/ 3465671 w 6400800"/>
                <a:gd name="connsiteY4983" fmla="*/ 300514 h 514350"/>
                <a:gd name="connsiteX4984" fmla="*/ 3464719 w 6400800"/>
                <a:gd name="connsiteY4984" fmla="*/ 318611 h 514350"/>
                <a:gd name="connsiteX4985" fmla="*/ 3463766 w 6400800"/>
                <a:gd name="connsiteY4985" fmla="*/ 321469 h 514350"/>
                <a:gd name="connsiteX4986" fmla="*/ 3459956 w 6400800"/>
                <a:gd name="connsiteY4986" fmla="*/ 307181 h 514350"/>
                <a:gd name="connsiteX4987" fmla="*/ 3459956 w 6400800"/>
                <a:gd name="connsiteY4987" fmla="*/ 306229 h 514350"/>
                <a:gd name="connsiteX4988" fmla="*/ 3460909 w 6400800"/>
                <a:gd name="connsiteY4988" fmla="*/ 300514 h 514350"/>
                <a:gd name="connsiteX4989" fmla="*/ 3468529 w 6400800"/>
                <a:gd name="connsiteY4989" fmla="*/ 260509 h 514350"/>
                <a:gd name="connsiteX4990" fmla="*/ 3451384 w 6400800"/>
                <a:gd name="connsiteY4990" fmla="*/ 237649 h 514350"/>
                <a:gd name="connsiteX4991" fmla="*/ 3451384 w 6400800"/>
                <a:gd name="connsiteY4991" fmla="*/ 221456 h 514350"/>
                <a:gd name="connsiteX4992" fmla="*/ 3451384 w 6400800"/>
                <a:gd name="connsiteY4992" fmla="*/ 222409 h 514350"/>
                <a:gd name="connsiteX4993" fmla="*/ 3458051 w 6400800"/>
                <a:gd name="connsiteY4993" fmla="*/ 237649 h 514350"/>
                <a:gd name="connsiteX4994" fmla="*/ 3458051 w 6400800"/>
                <a:gd name="connsiteY4994" fmla="*/ 238601 h 514350"/>
                <a:gd name="connsiteX4995" fmla="*/ 3450431 w 6400800"/>
                <a:gd name="connsiteY4995" fmla="*/ 267176 h 514350"/>
                <a:gd name="connsiteX4996" fmla="*/ 3450431 w 6400800"/>
                <a:gd name="connsiteY4996" fmla="*/ 267176 h 514350"/>
                <a:gd name="connsiteX4997" fmla="*/ 3451384 w 6400800"/>
                <a:gd name="connsiteY4997" fmla="*/ 237649 h 514350"/>
                <a:gd name="connsiteX4998" fmla="*/ 3405664 w 6400800"/>
                <a:gd name="connsiteY4998" fmla="*/ 273844 h 514350"/>
                <a:gd name="connsiteX4999" fmla="*/ 3406616 w 6400800"/>
                <a:gd name="connsiteY4999" fmla="*/ 258604 h 514350"/>
                <a:gd name="connsiteX5000" fmla="*/ 3406616 w 6400800"/>
                <a:gd name="connsiteY5000" fmla="*/ 245269 h 514350"/>
                <a:gd name="connsiteX5001" fmla="*/ 3409474 w 6400800"/>
                <a:gd name="connsiteY5001" fmla="*/ 259556 h 514350"/>
                <a:gd name="connsiteX5002" fmla="*/ 3405664 w 6400800"/>
                <a:gd name="connsiteY5002" fmla="*/ 273844 h 514350"/>
                <a:gd name="connsiteX5003" fmla="*/ 3416141 w 6400800"/>
                <a:gd name="connsiteY5003" fmla="*/ 335756 h 514350"/>
                <a:gd name="connsiteX5004" fmla="*/ 3416141 w 6400800"/>
                <a:gd name="connsiteY5004" fmla="*/ 353854 h 514350"/>
                <a:gd name="connsiteX5005" fmla="*/ 3415189 w 6400800"/>
                <a:gd name="connsiteY5005" fmla="*/ 348139 h 514350"/>
                <a:gd name="connsiteX5006" fmla="*/ 3413284 w 6400800"/>
                <a:gd name="connsiteY5006" fmla="*/ 328136 h 514350"/>
                <a:gd name="connsiteX5007" fmla="*/ 3413284 w 6400800"/>
                <a:gd name="connsiteY5007" fmla="*/ 328136 h 514350"/>
                <a:gd name="connsiteX5008" fmla="*/ 3417094 w 6400800"/>
                <a:gd name="connsiteY5008" fmla="*/ 320516 h 514350"/>
                <a:gd name="connsiteX5009" fmla="*/ 3416141 w 6400800"/>
                <a:gd name="connsiteY5009" fmla="*/ 335756 h 514350"/>
                <a:gd name="connsiteX5010" fmla="*/ 3421856 w 6400800"/>
                <a:gd name="connsiteY5010" fmla="*/ 320516 h 514350"/>
                <a:gd name="connsiteX5011" fmla="*/ 3419951 w 6400800"/>
                <a:gd name="connsiteY5011" fmla="*/ 332899 h 514350"/>
                <a:gd name="connsiteX5012" fmla="*/ 3418046 w 6400800"/>
                <a:gd name="connsiteY5012" fmla="*/ 316706 h 514350"/>
                <a:gd name="connsiteX5013" fmla="*/ 3420904 w 6400800"/>
                <a:gd name="connsiteY5013" fmla="*/ 310991 h 514350"/>
                <a:gd name="connsiteX5014" fmla="*/ 3421856 w 6400800"/>
                <a:gd name="connsiteY5014" fmla="*/ 308134 h 514350"/>
                <a:gd name="connsiteX5015" fmla="*/ 3422809 w 6400800"/>
                <a:gd name="connsiteY5015" fmla="*/ 312896 h 514350"/>
                <a:gd name="connsiteX5016" fmla="*/ 3421856 w 6400800"/>
                <a:gd name="connsiteY5016" fmla="*/ 320516 h 514350"/>
                <a:gd name="connsiteX5017" fmla="*/ 3410426 w 6400800"/>
                <a:gd name="connsiteY5017" fmla="*/ 139541 h 514350"/>
                <a:gd name="connsiteX5018" fmla="*/ 3421856 w 6400800"/>
                <a:gd name="connsiteY5018" fmla="*/ 161449 h 514350"/>
                <a:gd name="connsiteX5019" fmla="*/ 3433286 w 6400800"/>
                <a:gd name="connsiteY5019" fmla="*/ 181451 h 514350"/>
                <a:gd name="connsiteX5020" fmla="*/ 3428524 w 6400800"/>
                <a:gd name="connsiteY5020" fmla="*/ 198596 h 514350"/>
                <a:gd name="connsiteX5021" fmla="*/ 3425666 w 6400800"/>
                <a:gd name="connsiteY5021" fmla="*/ 210026 h 514350"/>
                <a:gd name="connsiteX5022" fmla="*/ 3422809 w 6400800"/>
                <a:gd name="connsiteY5022" fmla="*/ 195739 h 514350"/>
                <a:gd name="connsiteX5023" fmla="*/ 3415189 w 6400800"/>
                <a:gd name="connsiteY5023" fmla="*/ 163354 h 514350"/>
                <a:gd name="connsiteX5024" fmla="*/ 3410426 w 6400800"/>
                <a:gd name="connsiteY5024" fmla="*/ 143351 h 514350"/>
                <a:gd name="connsiteX5025" fmla="*/ 3410426 w 6400800"/>
                <a:gd name="connsiteY5025" fmla="*/ 139541 h 514350"/>
                <a:gd name="connsiteX5026" fmla="*/ 3408521 w 6400800"/>
                <a:gd name="connsiteY5026" fmla="*/ 136684 h 514350"/>
                <a:gd name="connsiteX5027" fmla="*/ 3408521 w 6400800"/>
                <a:gd name="connsiteY5027" fmla="*/ 136684 h 514350"/>
                <a:gd name="connsiteX5028" fmla="*/ 3408521 w 6400800"/>
                <a:gd name="connsiteY5028" fmla="*/ 136684 h 514350"/>
                <a:gd name="connsiteX5029" fmla="*/ 3408521 w 6400800"/>
                <a:gd name="connsiteY5029" fmla="*/ 136684 h 514350"/>
                <a:gd name="connsiteX5030" fmla="*/ 3395186 w 6400800"/>
                <a:gd name="connsiteY5030" fmla="*/ 266224 h 514350"/>
                <a:gd name="connsiteX5031" fmla="*/ 3396139 w 6400800"/>
                <a:gd name="connsiteY5031" fmla="*/ 227171 h 514350"/>
                <a:gd name="connsiteX5032" fmla="*/ 3396139 w 6400800"/>
                <a:gd name="connsiteY5032" fmla="*/ 212884 h 514350"/>
                <a:gd name="connsiteX5033" fmla="*/ 3398996 w 6400800"/>
                <a:gd name="connsiteY5033" fmla="*/ 204311 h 514350"/>
                <a:gd name="connsiteX5034" fmla="*/ 3396139 w 6400800"/>
                <a:gd name="connsiteY5034" fmla="*/ 210026 h 514350"/>
                <a:gd name="connsiteX5035" fmla="*/ 3396139 w 6400800"/>
                <a:gd name="connsiteY5035" fmla="*/ 202406 h 514350"/>
                <a:gd name="connsiteX5036" fmla="*/ 3398044 w 6400800"/>
                <a:gd name="connsiteY5036" fmla="*/ 194786 h 514350"/>
                <a:gd name="connsiteX5037" fmla="*/ 3408521 w 6400800"/>
                <a:gd name="connsiteY5037" fmla="*/ 145256 h 514350"/>
                <a:gd name="connsiteX5038" fmla="*/ 3410426 w 6400800"/>
                <a:gd name="connsiteY5038" fmla="*/ 162401 h 514350"/>
                <a:gd name="connsiteX5039" fmla="*/ 3414236 w 6400800"/>
                <a:gd name="connsiteY5039" fmla="*/ 195739 h 514350"/>
                <a:gd name="connsiteX5040" fmla="*/ 3417094 w 6400800"/>
                <a:gd name="connsiteY5040" fmla="*/ 215741 h 514350"/>
                <a:gd name="connsiteX5041" fmla="*/ 3419951 w 6400800"/>
                <a:gd name="connsiteY5041" fmla="*/ 229076 h 514350"/>
                <a:gd name="connsiteX5042" fmla="*/ 3418046 w 6400800"/>
                <a:gd name="connsiteY5042" fmla="*/ 233839 h 514350"/>
                <a:gd name="connsiteX5043" fmla="*/ 3411379 w 6400800"/>
                <a:gd name="connsiteY5043" fmla="*/ 253841 h 514350"/>
                <a:gd name="connsiteX5044" fmla="*/ 3407569 w 6400800"/>
                <a:gd name="connsiteY5044" fmla="*/ 244316 h 514350"/>
                <a:gd name="connsiteX5045" fmla="*/ 3407569 w 6400800"/>
                <a:gd name="connsiteY5045" fmla="*/ 239554 h 514350"/>
                <a:gd name="connsiteX5046" fmla="*/ 3407569 w 6400800"/>
                <a:gd name="connsiteY5046" fmla="*/ 224314 h 514350"/>
                <a:gd name="connsiteX5047" fmla="*/ 3403759 w 6400800"/>
                <a:gd name="connsiteY5047" fmla="*/ 239554 h 514350"/>
                <a:gd name="connsiteX5048" fmla="*/ 3399949 w 6400800"/>
                <a:gd name="connsiteY5048" fmla="*/ 256699 h 514350"/>
                <a:gd name="connsiteX5049" fmla="*/ 3395186 w 6400800"/>
                <a:gd name="connsiteY5049" fmla="*/ 275749 h 514350"/>
                <a:gd name="connsiteX5050" fmla="*/ 3395186 w 6400800"/>
                <a:gd name="connsiteY5050" fmla="*/ 266224 h 514350"/>
                <a:gd name="connsiteX5051" fmla="*/ 3363754 w 6400800"/>
                <a:gd name="connsiteY5051" fmla="*/ 252889 h 514350"/>
                <a:gd name="connsiteX5052" fmla="*/ 3365659 w 6400800"/>
                <a:gd name="connsiteY5052" fmla="*/ 264319 h 514350"/>
                <a:gd name="connsiteX5053" fmla="*/ 3363754 w 6400800"/>
                <a:gd name="connsiteY5053" fmla="*/ 269081 h 514350"/>
                <a:gd name="connsiteX5054" fmla="*/ 3363754 w 6400800"/>
                <a:gd name="connsiteY5054" fmla="*/ 252889 h 514350"/>
                <a:gd name="connsiteX5055" fmla="*/ 3321844 w 6400800"/>
                <a:gd name="connsiteY5055" fmla="*/ 351949 h 514350"/>
                <a:gd name="connsiteX5056" fmla="*/ 3322796 w 6400800"/>
                <a:gd name="connsiteY5056" fmla="*/ 342424 h 514350"/>
                <a:gd name="connsiteX5057" fmla="*/ 3323749 w 6400800"/>
                <a:gd name="connsiteY5057" fmla="*/ 347186 h 514350"/>
                <a:gd name="connsiteX5058" fmla="*/ 3321844 w 6400800"/>
                <a:gd name="connsiteY5058" fmla="*/ 351949 h 514350"/>
                <a:gd name="connsiteX5059" fmla="*/ 3340894 w 6400800"/>
                <a:gd name="connsiteY5059" fmla="*/ 273844 h 514350"/>
                <a:gd name="connsiteX5060" fmla="*/ 3347561 w 6400800"/>
                <a:gd name="connsiteY5060" fmla="*/ 298609 h 514350"/>
                <a:gd name="connsiteX5061" fmla="*/ 3344704 w 6400800"/>
                <a:gd name="connsiteY5061" fmla="*/ 304324 h 514350"/>
                <a:gd name="connsiteX5062" fmla="*/ 3338989 w 6400800"/>
                <a:gd name="connsiteY5062" fmla="*/ 290989 h 514350"/>
                <a:gd name="connsiteX5063" fmla="*/ 3335179 w 6400800"/>
                <a:gd name="connsiteY5063" fmla="*/ 251936 h 514350"/>
                <a:gd name="connsiteX5064" fmla="*/ 3340894 w 6400800"/>
                <a:gd name="connsiteY5064" fmla="*/ 273844 h 514350"/>
                <a:gd name="connsiteX5065" fmla="*/ 3330416 w 6400800"/>
                <a:gd name="connsiteY5065" fmla="*/ 376714 h 514350"/>
                <a:gd name="connsiteX5066" fmla="*/ 3331369 w 6400800"/>
                <a:gd name="connsiteY5066" fmla="*/ 379571 h 514350"/>
                <a:gd name="connsiteX5067" fmla="*/ 3329464 w 6400800"/>
                <a:gd name="connsiteY5067" fmla="*/ 384334 h 514350"/>
                <a:gd name="connsiteX5068" fmla="*/ 3328511 w 6400800"/>
                <a:gd name="connsiteY5068" fmla="*/ 381476 h 514350"/>
                <a:gd name="connsiteX5069" fmla="*/ 3330416 w 6400800"/>
                <a:gd name="connsiteY5069" fmla="*/ 376714 h 514350"/>
                <a:gd name="connsiteX5070" fmla="*/ 3329464 w 6400800"/>
                <a:gd name="connsiteY5070" fmla="*/ 202406 h 514350"/>
                <a:gd name="connsiteX5071" fmla="*/ 3329464 w 6400800"/>
                <a:gd name="connsiteY5071" fmla="*/ 207169 h 514350"/>
                <a:gd name="connsiteX5072" fmla="*/ 3328511 w 6400800"/>
                <a:gd name="connsiteY5072" fmla="*/ 205264 h 514350"/>
                <a:gd name="connsiteX5073" fmla="*/ 3329464 w 6400800"/>
                <a:gd name="connsiteY5073" fmla="*/ 202406 h 514350"/>
                <a:gd name="connsiteX5074" fmla="*/ 3326606 w 6400800"/>
                <a:gd name="connsiteY5074" fmla="*/ 302419 h 514350"/>
                <a:gd name="connsiteX5075" fmla="*/ 3329464 w 6400800"/>
                <a:gd name="connsiteY5075" fmla="*/ 310039 h 514350"/>
                <a:gd name="connsiteX5076" fmla="*/ 3329464 w 6400800"/>
                <a:gd name="connsiteY5076" fmla="*/ 311944 h 514350"/>
                <a:gd name="connsiteX5077" fmla="*/ 3326606 w 6400800"/>
                <a:gd name="connsiteY5077" fmla="*/ 306229 h 514350"/>
                <a:gd name="connsiteX5078" fmla="*/ 3326606 w 6400800"/>
                <a:gd name="connsiteY5078" fmla="*/ 302419 h 514350"/>
                <a:gd name="connsiteX5079" fmla="*/ 3323749 w 6400800"/>
                <a:gd name="connsiteY5079" fmla="*/ 227171 h 514350"/>
                <a:gd name="connsiteX5080" fmla="*/ 3325654 w 6400800"/>
                <a:gd name="connsiteY5080" fmla="*/ 219551 h 514350"/>
                <a:gd name="connsiteX5081" fmla="*/ 3325654 w 6400800"/>
                <a:gd name="connsiteY5081" fmla="*/ 221456 h 514350"/>
                <a:gd name="connsiteX5082" fmla="*/ 3318034 w 6400800"/>
                <a:gd name="connsiteY5082" fmla="*/ 256699 h 514350"/>
                <a:gd name="connsiteX5083" fmla="*/ 3317081 w 6400800"/>
                <a:gd name="connsiteY5083" fmla="*/ 255746 h 514350"/>
                <a:gd name="connsiteX5084" fmla="*/ 3323749 w 6400800"/>
                <a:gd name="connsiteY5084" fmla="*/ 227171 h 514350"/>
                <a:gd name="connsiteX5085" fmla="*/ 3315176 w 6400800"/>
                <a:gd name="connsiteY5085" fmla="*/ 269081 h 514350"/>
                <a:gd name="connsiteX5086" fmla="*/ 3316129 w 6400800"/>
                <a:gd name="connsiteY5086" fmla="*/ 270986 h 514350"/>
                <a:gd name="connsiteX5087" fmla="*/ 3314224 w 6400800"/>
                <a:gd name="connsiteY5087" fmla="*/ 282416 h 514350"/>
                <a:gd name="connsiteX5088" fmla="*/ 3313271 w 6400800"/>
                <a:gd name="connsiteY5088" fmla="*/ 280511 h 514350"/>
                <a:gd name="connsiteX5089" fmla="*/ 3315176 w 6400800"/>
                <a:gd name="connsiteY5089" fmla="*/ 269081 h 514350"/>
                <a:gd name="connsiteX5090" fmla="*/ 3305651 w 6400800"/>
                <a:gd name="connsiteY5090" fmla="*/ 310991 h 514350"/>
                <a:gd name="connsiteX5091" fmla="*/ 3308509 w 6400800"/>
                <a:gd name="connsiteY5091" fmla="*/ 298609 h 514350"/>
                <a:gd name="connsiteX5092" fmla="*/ 3310414 w 6400800"/>
                <a:gd name="connsiteY5092" fmla="*/ 302419 h 514350"/>
                <a:gd name="connsiteX5093" fmla="*/ 3307556 w 6400800"/>
                <a:gd name="connsiteY5093" fmla="*/ 320516 h 514350"/>
                <a:gd name="connsiteX5094" fmla="*/ 3304699 w 6400800"/>
                <a:gd name="connsiteY5094" fmla="*/ 313849 h 514350"/>
                <a:gd name="connsiteX5095" fmla="*/ 3305651 w 6400800"/>
                <a:gd name="connsiteY5095" fmla="*/ 310991 h 514350"/>
                <a:gd name="connsiteX5096" fmla="*/ 3302794 w 6400800"/>
                <a:gd name="connsiteY5096" fmla="*/ 327184 h 514350"/>
                <a:gd name="connsiteX5097" fmla="*/ 3304699 w 6400800"/>
                <a:gd name="connsiteY5097" fmla="*/ 335756 h 514350"/>
                <a:gd name="connsiteX5098" fmla="*/ 3300889 w 6400800"/>
                <a:gd name="connsiteY5098" fmla="*/ 349091 h 514350"/>
                <a:gd name="connsiteX5099" fmla="*/ 3298984 w 6400800"/>
                <a:gd name="connsiteY5099" fmla="*/ 355759 h 514350"/>
                <a:gd name="connsiteX5100" fmla="*/ 3297079 w 6400800"/>
                <a:gd name="connsiteY5100" fmla="*/ 351949 h 514350"/>
                <a:gd name="connsiteX5101" fmla="*/ 3302794 w 6400800"/>
                <a:gd name="connsiteY5101" fmla="*/ 327184 h 514350"/>
                <a:gd name="connsiteX5102" fmla="*/ 3279934 w 6400800"/>
                <a:gd name="connsiteY5102" fmla="*/ 297656 h 514350"/>
                <a:gd name="connsiteX5103" fmla="*/ 3280886 w 6400800"/>
                <a:gd name="connsiteY5103" fmla="*/ 289084 h 514350"/>
                <a:gd name="connsiteX5104" fmla="*/ 3283744 w 6400800"/>
                <a:gd name="connsiteY5104" fmla="*/ 263366 h 514350"/>
                <a:gd name="connsiteX5105" fmla="*/ 3284696 w 6400800"/>
                <a:gd name="connsiteY5105" fmla="*/ 252889 h 514350"/>
                <a:gd name="connsiteX5106" fmla="*/ 3293269 w 6400800"/>
                <a:gd name="connsiteY5106" fmla="*/ 270034 h 514350"/>
                <a:gd name="connsiteX5107" fmla="*/ 3291364 w 6400800"/>
                <a:gd name="connsiteY5107" fmla="*/ 277654 h 514350"/>
                <a:gd name="connsiteX5108" fmla="*/ 3290411 w 6400800"/>
                <a:gd name="connsiteY5108" fmla="*/ 283369 h 514350"/>
                <a:gd name="connsiteX5109" fmla="*/ 3289459 w 6400800"/>
                <a:gd name="connsiteY5109" fmla="*/ 264319 h 514350"/>
                <a:gd name="connsiteX5110" fmla="*/ 3281839 w 6400800"/>
                <a:gd name="connsiteY5110" fmla="*/ 317659 h 514350"/>
                <a:gd name="connsiteX5111" fmla="*/ 3280886 w 6400800"/>
                <a:gd name="connsiteY5111" fmla="*/ 317659 h 514350"/>
                <a:gd name="connsiteX5112" fmla="*/ 3280886 w 6400800"/>
                <a:gd name="connsiteY5112" fmla="*/ 316706 h 514350"/>
                <a:gd name="connsiteX5113" fmla="*/ 3279934 w 6400800"/>
                <a:gd name="connsiteY5113" fmla="*/ 315754 h 514350"/>
                <a:gd name="connsiteX5114" fmla="*/ 3278981 w 6400800"/>
                <a:gd name="connsiteY5114" fmla="*/ 313849 h 514350"/>
                <a:gd name="connsiteX5115" fmla="*/ 3279934 w 6400800"/>
                <a:gd name="connsiteY5115" fmla="*/ 297656 h 514350"/>
                <a:gd name="connsiteX5116" fmla="*/ 3263741 w 6400800"/>
                <a:gd name="connsiteY5116" fmla="*/ 295751 h 514350"/>
                <a:gd name="connsiteX5117" fmla="*/ 3263741 w 6400800"/>
                <a:gd name="connsiteY5117" fmla="*/ 293846 h 514350"/>
                <a:gd name="connsiteX5118" fmla="*/ 3263741 w 6400800"/>
                <a:gd name="connsiteY5118" fmla="*/ 295751 h 514350"/>
                <a:gd name="connsiteX5119" fmla="*/ 3264694 w 6400800"/>
                <a:gd name="connsiteY5119" fmla="*/ 296704 h 514350"/>
                <a:gd name="connsiteX5120" fmla="*/ 3262789 w 6400800"/>
                <a:gd name="connsiteY5120" fmla="*/ 306229 h 514350"/>
                <a:gd name="connsiteX5121" fmla="*/ 3263741 w 6400800"/>
                <a:gd name="connsiteY5121" fmla="*/ 295751 h 514350"/>
                <a:gd name="connsiteX5122" fmla="*/ 3232309 w 6400800"/>
                <a:gd name="connsiteY5122" fmla="*/ 381476 h 514350"/>
                <a:gd name="connsiteX5123" fmla="*/ 3232309 w 6400800"/>
                <a:gd name="connsiteY5123" fmla="*/ 357664 h 514350"/>
                <a:gd name="connsiteX5124" fmla="*/ 3232309 w 6400800"/>
                <a:gd name="connsiteY5124" fmla="*/ 358616 h 514350"/>
                <a:gd name="connsiteX5125" fmla="*/ 3233261 w 6400800"/>
                <a:gd name="connsiteY5125" fmla="*/ 360521 h 514350"/>
                <a:gd name="connsiteX5126" fmla="*/ 3232309 w 6400800"/>
                <a:gd name="connsiteY5126" fmla="*/ 381476 h 514350"/>
                <a:gd name="connsiteX5127" fmla="*/ 3239929 w 6400800"/>
                <a:gd name="connsiteY5127" fmla="*/ 327184 h 514350"/>
                <a:gd name="connsiteX5128" fmla="*/ 3241834 w 6400800"/>
                <a:gd name="connsiteY5128" fmla="*/ 339566 h 514350"/>
                <a:gd name="connsiteX5129" fmla="*/ 3239929 w 6400800"/>
                <a:gd name="connsiteY5129" fmla="*/ 333851 h 514350"/>
                <a:gd name="connsiteX5130" fmla="*/ 3239929 w 6400800"/>
                <a:gd name="connsiteY5130" fmla="*/ 329089 h 514350"/>
                <a:gd name="connsiteX5131" fmla="*/ 3239929 w 6400800"/>
                <a:gd name="connsiteY5131" fmla="*/ 327184 h 514350"/>
                <a:gd name="connsiteX5132" fmla="*/ 3234214 w 6400800"/>
                <a:gd name="connsiteY5132" fmla="*/ 318611 h 514350"/>
                <a:gd name="connsiteX5133" fmla="*/ 3237071 w 6400800"/>
                <a:gd name="connsiteY5133" fmla="*/ 310039 h 514350"/>
                <a:gd name="connsiteX5134" fmla="*/ 3238024 w 6400800"/>
                <a:gd name="connsiteY5134" fmla="*/ 314801 h 514350"/>
                <a:gd name="connsiteX5135" fmla="*/ 3238024 w 6400800"/>
                <a:gd name="connsiteY5135" fmla="*/ 316706 h 514350"/>
                <a:gd name="connsiteX5136" fmla="*/ 3237071 w 6400800"/>
                <a:gd name="connsiteY5136" fmla="*/ 317659 h 514350"/>
                <a:gd name="connsiteX5137" fmla="*/ 3237071 w 6400800"/>
                <a:gd name="connsiteY5137" fmla="*/ 311944 h 514350"/>
                <a:gd name="connsiteX5138" fmla="*/ 3236119 w 6400800"/>
                <a:gd name="connsiteY5138" fmla="*/ 319564 h 514350"/>
                <a:gd name="connsiteX5139" fmla="*/ 3234214 w 6400800"/>
                <a:gd name="connsiteY5139" fmla="*/ 322421 h 514350"/>
                <a:gd name="connsiteX5140" fmla="*/ 3233261 w 6400800"/>
                <a:gd name="connsiteY5140" fmla="*/ 319564 h 514350"/>
                <a:gd name="connsiteX5141" fmla="*/ 3234214 w 6400800"/>
                <a:gd name="connsiteY5141" fmla="*/ 318611 h 514350"/>
                <a:gd name="connsiteX5142" fmla="*/ 3233261 w 6400800"/>
                <a:gd name="connsiteY5142" fmla="*/ 286226 h 514350"/>
                <a:gd name="connsiteX5143" fmla="*/ 3233261 w 6400800"/>
                <a:gd name="connsiteY5143" fmla="*/ 288131 h 514350"/>
                <a:gd name="connsiteX5144" fmla="*/ 3232309 w 6400800"/>
                <a:gd name="connsiteY5144" fmla="*/ 290036 h 514350"/>
                <a:gd name="connsiteX5145" fmla="*/ 3232309 w 6400800"/>
                <a:gd name="connsiteY5145" fmla="*/ 282416 h 514350"/>
                <a:gd name="connsiteX5146" fmla="*/ 3233261 w 6400800"/>
                <a:gd name="connsiteY5146" fmla="*/ 286226 h 514350"/>
                <a:gd name="connsiteX5147" fmla="*/ 3222784 w 6400800"/>
                <a:gd name="connsiteY5147" fmla="*/ 285274 h 514350"/>
                <a:gd name="connsiteX5148" fmla="*/ 3223736 w 6400800"/>
                <a:gd name="connsiteY5148" fmla="*/ 273844 h 514350"/>
                <a:gd name="connsiteX5149" fmla="*/ 3224689 w 6400800"/>
                <a:gd name="connsiteY5149" fmla="*/ 270034 h 514350"/>
                <a:gd name="connsiteX5150" fmla="*/ 3224689 w 6400800"/>
                <a:gd name="connsiteY5150" fmla="*/ 270986 h 514350"/>
                <a:gd name="connsiteX5151" fmla="*/ 3227546 w 6400800"/>
                <a:gd name="connsiteY5151" fmla="*/ 253841 h 514350"/>
                <a:gd name="connsiteX5152" fmla="*/ 3227546 w 6400800"/>
                <a:gd name="connsiteY5152" fmla="*/ 253841 h 514350"/>
                <a:gd name="connsiteX5153" fmla="*/ 3223736 w 6400800"/>
                <a:gd name="connsiteY5153" fmla="*/ 292894 h 514350"/>
                <a:gd name="connsiteX5154" fmla="*/ 3222784 w 6400800"/>
                <a:gd name="connsiteY5154" fmla="*/ 291941 h 514350"/>
                <a:gd name="connsiteX5155" fmla="*/ 3222784 w 6400800"/>
                <a:gd name="connsiteY5155" fmla="*/ 290989 h 514350"/>
                <a:gd name="connsiteX5156" fmla="*/ 3222784 w 6400800"/>
                <a:gd name="connsiteY5156" fmla="*/ 285274 h 514350"/>
                <a:gd name="connsiteX5157" fmla="*/ 3217069 w 6400800"/>
                <a:gd name="connsiteY5157" fmla="*/ 207169 h 514350"/>
                <a:gd name="connsiteX5158" fmla="*/ 3219926 w 6400800"/>
                <a:gd name="connsiteY5158" fmla="*/ 219551 h 514350"/>
                <a:gd name="connsiteX5159" fmla="*/ 3215164 w 6400800"/>
                <a:gd name="connsiteY5159" fmla="*/ 238601 h 514350"/>
                <a:gd name="connsiteX5160" fmla="*/ 3217069 w 6400800"/>
                <a:gd name="connsiteY5160" fmla="*/ 207169 h 514350"/>
                <a:gd name="connsiteX5161" fmla="*/ 3191351 w 6400800"/>
                <a:gd name="connsiteY5161" fmla="*/ 249079 h 514350"/>
                <a:gd name="connsiteX5162" fmla="*/ 3192304 w 6400800"/>
                <a:gd name="connsiteY5162" fmla="*/ 232886 h 514350"/>
                <a:gd name="connsiteX5163" fmla="*/ 3194209 w 6400800"/>
                <a:gd name="connsiteY5163" fmla="*/ 238601 h 514350"/>
                <a:gd name="connsiteX5164" fmla="*/ 3191351 w 6400800"/>
                <a:gd name="connsiteY5164" fmla="*/ 265271 h 514350"/>
                <a:gd name="connsiteX5165" fmla="*/ 3191351 w 6400800"/>
                <a:gd name="connsiteY5165" fmla="*/ 249079 h 514350"/>
                <a:gd name="connsiteX5166" fmla="*/ 3155156 w 6400800"/>
                <a:gd name="connsiteY5166" fmla="*/ 313849 h 514350"/>
                <a:gd name="connsiteX5167" fmla="*/ 3156109 w 6400800"/>
                <a:gd name="connsiteY5167" fmla="*/ 320516 h 514350"/>
                <a:gd name="connsiteX5168" fmla="*/ 3158014 w 6400800"/>
                <a:gd name="connsiteY5168" fmla="*/ 334804 h 514350"/>
                <a:gd name="connsiteX5169" fmla="*/ 3154204 w 6400800"/>
                <a:gd name="connsiteY5169" fmla="*/ 354806 h 514350"/>
                <a:gd name="connsiteX5170" fmla="*/ 3152299 w 6400800"/>
                <a:gd name="connsiteY5170" fmla="*/ 351949 h 514350"/>
                <a:gd name="connsiteX5171" fmla="*/ 3152299 w 6400800"/>
                <a:gd name="connsiteY5171" fmla="*/ 350044 h 514350"/>
                <a:gd name="connsiteX5172" fmla="*/ 3151346 w 6400800"/>
                <a:gd name="connsiteY5172" fmla="*/ 345281 h 514350"/>
                <a:gd name="connsiteX5173" fmla="*/ 3151346 w 6400800"/>
                <a:gd name="connsiteY5173" fmla="*/ 344329 h 514350"/>
                <a:gd name="connsiteX5174" fmla="*/ 3151346 w 6400800"/>
                <a:gd name="connsiteY5174" fmla="*/ 338614 h 514350"/>
                <a:gd name="connsiteX5175" fmla="*/ 3155156 w 6400800"/>
                <a:gd name="connsiteY5175" fmla="*/ 313849 h 514350"/>
                <a:gd name="connsiteX5176" fmla="*/ 3139916 w 6400800"/>
                <a:gd name="connsiteY5176" fmla="*/ 213836 h 514350"/>
                <a:gd name="connsiteX5177" fmla="*/ 3143726 w 6400800"/>
                <a:gd name="connsiteY5177" fmla="*/ 235744 h 514350"/>
                <a:gd name="connsiteX5178" fmla="*/ 3148489 w 6400800"/>
                <a:gd name="connsiteY5178" fmla="*/ 267176 h 514350"/>
                <a:gd name="connsiteX5179" fmla="*/ 3143726 w 6400800"/>
                <a:gd name="connsiteY5179" fmla="*/ 284321 h 514350"/>
                <a:gd name="connsiteX5180" fmla="*/ 3137059 w 6400800"/>
                <a:gd name="connsiteY5180" fmla="*/ 216694 h 514350"/>
                <a:gd name="connsiteX5181" fmla="*/ 3139916 w 6400800"/>
                <a:gd name="connsiteY5181" fmla="*/ 213836 h 514350"/>
                <a:gd name="connsiteX5182" fmla="*/ 3130391 w 6400800"/>
                <a:gd name="connsiteY5182" fmla="*/ 337661 h 514350"/>
                <a:gd name="connsiteX5183" fmla="*/ 3130391 w 6400800"/>
                <a:gd name="connsiteY5183" fmla="*/ 335756 h 514350"/>
                <a:gd name="connsiteX5184" fmla="*/ 3130391 w 6400800"/>
                <a:gd name="connsiteY5184" fmla="*/ 335756 h 514350"/>
                <a:gd name="connsiteX5185" fmla="*/ 3130391 w 6400800"/>
                <a:gd name="connsiteY5185" fmla="*/ 337661 h 514350"/>
                <a:gd name="connsiteX5186" fmla="*/ 3130391 w 6400800"/>
                <a:gd name="connsiteY5186" fmla="*/ 328136 h 514350"/>
                <a:gd name="connsiteX5187" fmla="*/ 3130391 w 6400800"/>
                <a:gd name="connsiteY5187" fmla="*/ 328136 h 514350"/>
                <a:gd name="connsiteX5188" fmla="*/ 3130391 w 6400800"/>
                <a:gd name="connsiteY5188" fmla="*/ 328136 h 514350"/>
                <a:gd name="connsiteX5189" fmla="*/ 3130391 w 6400800"/>
                <a:gd name="connsiteY5189" fmla="*/ 328136 h 514350"/>
                <a:gd name="connsiteX5190" fmla="*/ 3133249 w 6400800"/>
                <a:gd name="connsiteY5190" fmla="*/ 276701 h 514350"/>
                <a:gd name="connsiteX5191" fmla="*/ 3133249 w 6400800"/>
                <a:gd name="connsiteY5191" fmla="*/ 276701 h 514350"/>
                <a:gd name="connsiteX5192" fmla="*/ 3128486 w 6400800"/>
                <a:gd name="connsiteY5192" fmla="*/ 259556 h 514350"/>
                <a:gd name="connsiteX5193" fmla="*/ 3127534 w 6400800"/>
                <a:gd name="connsiteY5193" fmla="*/ 246221 h 514350"/>
                <a:gd name="connsiteX5194" fmla="*/ 3135154 w 6400800"/>
                <a:gd name="connsiteY5194" fmla="*/ 223361 h 514350"/>
                <a:gd name="connsiteX5195" fmla="*/ 3133249 w 6400800"/>
                <a:gd name="connsiteY5195" fmla="*/ 276701 h 514350"/>
                <a:gd name="connsiteX5196" fmla="*/ 3130391 w 6400800"/>
                <a:gd name="connsiteY5196" fmla="*/ 229076 h 514350"/>
                <a:gd name="connsiteX5197" fmla="*/ 3136106 w 6400800"/>
                <a:gd name="connsiteY5197" fmla="*/ 219551 h 514350"/>
                <a:gd name="connsiteX5198" fmla="*/ 3136106 w 6400800"/>
                <a:gd name="connsiteY5198" fmla="*/ 221456 h 514350"/>
                <a:gd name="connsiteX5199" fmla="*/ 3127534 w 6400800"/>
                <a:gd name="connsiteY5199" fmla="*/ 236696 h 514350"/>
                <a:gd name="connsiteX5200" fmla="*/ 3127534 w 6400800"/>
                <a:gd name="connsiteY5200" fmla="*/ 234791 h 514350"/>
                <a:gd name="connsiteX5201" fmla="*/ 3130391 w 6400800"/>
                <a:gd name="connsiteY5201" fmla="*/ 229076 h 514350"/>
                <a:gd name="connsiteX5202" fmla="*/ 3114199 w 6400800"/>
                <a:gd name="connsiteY5202" fmla="*/ 290036 h 514350"/>
                <a:gd name="connsiteX5203" fmla="*/ 3113246 w 6400800"/>
                <a:gd name="connsiteY5203" fmla="*/ 287179 h 514350"/>
                <a:gd name="connsiteX5204" fmla="*/ 3113246 w 6400800"/>
                <a:gd name="connsiteY5204" fmla="*/ 286226 h 514350"/>
                <a:gd name="connsiteX5205" fmla="*/ 3115151 w 6400800"/>
                <a:gd name="connsiteY5205" fmla="*/ 281464 h 514350"/>
                <a:gd name="connsiteX5206" fmla="*/ 3114199 w 6400800"/>
                <a:gd name="connsiteY5206" fmla="*/ 290036 h 514350"/>
                <a:gd name="connsiteX5207" fmla="*/ 3115151 w 6400800"/>
                <a:gd name="connsiteY5207" fmla="*/ 257651 h 514350"/>
                <a:gd name="connsiteX5208" fmla="*/ 3116104 w 6400800"/>
                <a:gd name="connsiteY5208" fmla="*/ 255746 h 514350"/>
                <a:gd name="connsiteX5209" fmla="*/ 3115151 w 6400800"/>
                <a:gd name="connsiteY5209" fmla="*/ 257651 h 514350"/>
                <a:gd name="connsiteX5210" fmla="*/ 3109436 w 6400800"/>
                <a:gd name="connsiteY5210" fmla="*/ 270034 h 514350"/>
                <a:gd name="connsiteX5211" fmla="*/ 3115151 w 6400800"/>
                <a:gd name="connsiteY5211" fmla="*/ 257651 h 514350"/>
                <a:gd name="connsiteX5212" fmla="*/ 3110389 w 6400800"/>
                <a:gd name="connsiteY5212" fmla="*/ 292894 h 514350"/>
                <a:gd name="connsiteX5213" fmla="*/ 3113246 w 6400800"/>
                <a:gd name="connsiteY5213" fmla="*/ 309086 h 514350"/>
                <a:gd name="connsiteX5214" fmla="*/ 3114199 w 6400800"/>
                <a:gd name="connsiteY5214" fmla="*/ 311944 h 514350"/>
                <a:gd name="connsiteX5215" fmla="*/ 3114199 w 6400800"/>
                <a:gd name="connsiteY5215" fmla="*/ 321469 h 514350"/>
                <a:gd name="connsiteX5216" fmla="*/ 3114199 w 6400800"/>
                <a:gd name="connsiteY5216" fmla="*/ 319564 h 514350"/>
                <a:gd name="connsiteX5217" fmla="*/ 3110389 w 6400800"/>
                <a:gd name="connsiteY5217" fmla="*/ 309086 h 514350"/>
                <a:gd name="connsiteX5218" fmla="*/ 3109436 w 6400800"/>
                <a:gd name="connsiteY5218" fmla="*/ 300514 h 514350"/>
                <a:gd name="connsiteX5219" fmla="*/ 3109436 w 6400800"/>
                <a:gd name="connsiteY5219" fmla="*/ 299561 h 514350"/>
                <a:gd name="connsiteX5220" fmla="*/ 3110389 w 6400800"/>
                <a:gd name="connsiteY5220" fmla="*/ 292894 h 514350"/>
                <a:gd name="connsiteX5221" fmla="*/ 3098006 w 6400800"/>
                <a:gd name="connsiteY5221" fmla="*/ 350996 h 514350"/>
                <a:gd name="connsiteX5222" fmla="*/ 3098006 w 6400800"/>
                <a:gd name="connsiteY5222" fmla="*/ 350996 h 514350"/>
                <a:gd name="connsiteX5223" fmla="*/ 3098006 w 6400800"/>
                <a:gd name="connsiteY5223" fmla="*/ 353854 h 514350"/>
                <a:gd name="connsiteX5224" fmla="*/ 3097054 w 6400800"/>
                <a:gd name="connsiteY5224" fmla="*/ 354806 h 514350"/>
                <a:gd name="connsiteX5225" fmla="*/ 3098006 w 6400800"/>
                <a:gd name="connsiteY5225" fmla="*/ 350996 h 514350"/>
                <a:gd name="connsiteX5226" fmla="*/ 3093244 w 6400800"/>
                <a:gd name="connsiteY5226" fmla="*/ 377666 h 514350"/>
                <a:gd name="connsiteX5227" fmla="*/ 3097054 w 6400800"/>
                <a:gd name="connsiteY5227" fmla="*/ 370046 h 514350"/>
                <a:gd name="connsiteX5228" fmla="*/ 3094196 w 6400800"/>
                <a:gd name="connsiteY5228" fmla="*/ 373856 h 514350"/>
                <a:gd name="connsiteX5229" fmla="*/ 3097054 w 6400800"/>
                <a:gd name="connsiteY5229" fmla="*/ 355759 h 514350"/>
                <a:gd name="connsiteX5230" fmla="*/ 3098006 w 6400800"/>
                <a:gd name="connsiteY5230" fmla="*/ 353854 h 514350"/>
                <a:gd name="connsiteX5231" fmla="*/ 3098006 w 6400800"/>
                <a:gd name="connsiteY5231" fmla="*/ 371951 h 514350"/>
                <a:gd name="connsiteX5232" fmla="*/ 3098006 w 6400800"/>
                <a:gd name="connsiteY5232" fmla="*/ 383381 h 514350"/>
                <a:gd name="connsiteX5233" fmla="*/ 3095149 w 6400800"/>
                <a:gd name="connsiteY5233" fmla="*/ 383381 h 514350"/>
                <a:gd name="connsiteX5234" fmla="*/ 3095149 w 6400800"/>
                <a:gd name="connsiteY5234" fmla="*/ 383381 h 514350"/>
                <a:gd name="connsiteX5235" fmla="*/ 3093244 w 6400800"/>
                <a:gd name="connsiteY5235" fmla="*/ 378619 h 514350"/>
                <a:gd name="connsiteX5236" fmla="*/ 3093244 w 6400800"/>
                <a:gd name="connsiteY5236" fmla="*/ 377666 h 514350"/>
                <a:gd name="connsiteX5237" fmla="*/ 3084671 w 6400800"/>
                <a:gd name="connsiteY5237" fmla="*/ 293846 h 514350"/>
                <a:gd name="connsiteX5238" fmla="*/ 3085624 w 6400800"/>
                <a:gd name="connsiteY5238" fmla="*/ 276701 h 514350"/>
                <a:gd name="connsiteX5239" fmla="*/ 3085624 w 6400800"/>
                <a:gd name="connsiteY5239" fmla="*/ 278606 h 514350"/>
                <a:gd name="connsiteX5240" fmla="*/ 3088481 w 6400800"/>
                <a:gd name="connsiteY5240" fmla="*/ 289084 h 514350"/>
                <a:gd name="connsiteX5241" fmla="*/ 3086576 w 6400800"/>
                <a:gd name="connsiteY5241" fmla="*/ 291941 h 514350"/>
                <a:gd name="connsiteX5242" fmla="*/ 3084671 w 6400800"/>
                <a:gd name="connsiteY5242" fmla="*/ 296704 h 514350"/>
                <a:gd name="connsiteX5243" fmla="*/ 3084671 w 6400800"/>
                <a:gd name="connsiteY5243" fmla="*/ 293846 h 514350"/>
                <a:gd name="connsiteX5244" fmla="*/ 3086576 w 6400800"/>
                <a:gd name="connsiteY5244" fmla="*/ 348139 h 514350"/>
                <a:gd name="connsiteX5245" fmla="*/ 3086576 w 6400800"/>
                <a:gd name="connsiteY5245" fmla="*/ 350044 h 514350"/>
                <a:gd name="connsiteX5246" fmla="*/ 3083719 w 6400800"/>
                <a:gd name="connsiteY5246" fmla="*/ 361474 h 514350"/>
                <a:gd name="connsiteX5247" fmla="*/ 3083719 w 6400800"/>
                <a:gd name="connsiteY5247" fmla="*/ 357664 h 514350"/>
                <a:gd name="connsiteX5248" fmla="*/ 3086576 w 6400800"/>
                <a:gd name="connsiteY5248" fmla="*/ 348139 h 514350"/>
                <a:gd name="connsiteX5249" fmla="*/ 3057049 w 6400800"/>
                <a:gd name="connsiteY5249" fmla="*/ 235744 h 514350"/>
                <a:gd name="connsiteX5250" fmla="*/ 3059906 w 6400800"/>
                <a:gd name="connsiteY5250" fmla="*/ 210979 h 514350"/>
                <a:gd name="connsiteX5251" fmla="*/ 3062764 w 6400800"/>
                <a:gd name="connsiteY5251" fmla="*/ 191929 h 514350"/>
                <a:gd name="connsiteX5252" fmla="*/ 3067526 w 6400800"/>
                <a:gd name="connsiteY5252" fmla="*/ 209074 h 514350"/>
                <a:gd name="connsiteX5253" fmla="*/ 3066574 w 6400800"/>
                <a:gd name="connsiteY5253" fmla="*/ 222409 h 514350"/>
                <a:gd name="connsiteX5254" fmla="*/ 3063716 w 6400800"/>
                <a:gd name="connsiteY5254" fmla="*/ 253841 h 514350"/>
                <a:gd name="connsiteX5255" fmla="*/ 3059906 w 6400800"/>
                <a:gd name="connsiteY5255" fmla="*/ 268129 h 514350"/>
                <a:gd name="connsiteX5256" fmla="*/ 3057049 w 6400800"/>
                <a:gd name="connsiteY5256" fmla="*/ 252889 h 514350"/>
                <a:gd name="connsiteX5257" fmla="*/ 3056096 w 6400800"/>
                <a:gd name="connsiteY5257" fmla="*/ 248126 h 514350"/>
                <a:gd name="connsiteX5258" fmla="*/ 3057049 w 6400800"/>
                <a:gd name="connsiteY5258" fmla="*/ 235744 h 514350"/>
                <a:gd name="connsiteX5259" fmla="*/ 3002756 w 6400800"/>
                <a:gd name="connsiteY5259" fmla="*/ 307181 h 514350"/>
                <a:gd name="connsiteX5260" fmla="*/ 3001804 w 6400800"/>
                <a:gd name="connsiteY5260" fmla="*/ 310039 h 514350"/>
                <a:gd name="connsiteX5261" fmla="*/ 3002756 w 6400800"/>
                <a:gd name="connsiteY5261" fmla="*/ 305276 h 514350"/>
                <a:gd name="connsiteX5262" fmla="*/ 3006566 w 6400800"/>
                <a:gd name="connsiteY5262" fmla="*/ 286226 h 514350"/>
                <a:gd name="connsiteX5263" fmla="*/ 3008471 w 6400800"/>
                <a:gd name="connsiteY5263" fmla="*/ 290036 h 514350"/>
                <a:gd name="connsiteX5264" fmla="*/ 3002756 w 6400800"/>
                <a:gd name="connsiteY5264" fmla="*/ 307181 h 514350"/>
                <a:gd name="connsiteX5265" fmla="*/ 3036094 w 6400800"/>
                <a:gd name="connsiteY5265" fmla="*/ 249079 h 514350"/>
                <a:gd name="connsiteX5266" fmla="*/ 3036094 w 6400800"/>
                <a:gd name="connsiteY5266" fmla="*/ 266224 h 514350"/>
                <a:gd name="connsiteX5267" fmla="*/ 3033236 w 6400800"/>
                <a:gd name="connsiteY5267" fmla="*/ 258604 h 514350"/>
                <a:gd name="connsiteX5268" fmla="*/ 3036094 w 6400800"/>
                <a:gd name="connsiteY5268" fmla="*/ 249079 h 514350"/>
                <a:gd name="connsiteX5269" fmla="*/ 3030379 w 6400800"/>
                <a:gd name="connsiteY5269" fmla="*/ 269081 h 514350"/>
                <a:gd name="connsiteX5270" fmla="*/ 3030379 w 6400800"/>
                <a:gd name="connsiteY5270" fmla="*/ 269081 h 514350"/>
                <a:gd name="connsiteX5271" fmla="*/ 3030379 w 6400800"/>
                <a:gd name="connsiteY5271" fmla="*/ 269081 h 514350"/>
                <a:gd name="connsiteX5272" fmla="*/ 3030379 w 6400800"/>
                <a:gd name="connsiteY5272" fmla="*/ 269081 h 514350"/>
                <a:gd name="connsiteX5273" fmla="*/ 3027521 w 6400800"/>
                <a:gd name="connsiteY5273" fmla="*/ 353854 h 514350"/>
                <a:gd name="connsiteX5274" fmla="*/ 3023711 w 6400800"/>
                <a:gd name="connsiteY5274" fmla="*/ 364331 h 514350"/>
                <a:gd name="connsiteX5275" fmla="*/ 3017996 w 6400800"/>
                <a:gd name="connsiteY5275" fmla="*/ 383381 h 514350"/>
                <a:gd name="connsiteX5276" fmla="*/ 3017044 w 6400800"/>
                <a:gd name="connsiteY5276" fmla="*/ 385286 h 514350"/>
                <a:gd name="connsiteX5277" fmla="*/ 3015139 w 6400800"/>
                <a:gd name="connsiteY5277" fmla="*/ 376714 h 514350"/>
                <a:gd name="connsiteX5278" fmla="*/ 3020854 w 6400800"/>
                <a:gd name="connsiteY5278" fmla="*/ 366236 h 514350"/>
                <a:gd name="connsiteX5279" fmla="*/ 3028474 w 6400800"/>
                <a:gd name="connsiteY5279" fmla="*/ 352901 h 514350"/>
                <a:gd name="connsiteX5280" fmla="*/ 3027521 w 6400800"/>
                <a:gd name="connsiteY5280" fmla="*/ 353854 h 514350"/>
                <a:gd name="connsiteX5281" fmla="*/ 3021806 w 6400800"/>
                <a:gd name="connsiteY5281" fmla="*/ 230029 h 514350"/>
                <a:gd name="connsiteX5282" fmla="*/ 3024664 w 6400800"/>
                <a:gd name="connsiteY5282" fmla="*/ 241459 h 514350"/>
                <a:gd name="connsiteX5283" fmla="*/ 3024664 w 6400800"/>
                <a:gd name="connsiteY5283" fmla="*/ 241459 h 514350"/>
                <a:gd name="connsiteX5284" fmla="*/ 3021806 w 6400800"/>
                <a:gd name="connsiteY5284" fmla="*/ 230029 h 514350"/>
                <a:gd name="connsiteX5285" fmla="*/ 3021806 w 6400800"/>
                <a:gd name="connsiteY5285" fmla="*/ 230029 h 514350"/>
                <a:gd name="connsiteX5286" fmla="*/ 3020854 w 6400800"/>
                <a:gd name="connsiteY5286" fmla="*/ 305276 h 514350"/>
                <a:gd name="connsiteX5287" fmla="*/ 3020854 w 6400800"/>
                <a:gd name="connsiteY5287" fmla="*/ 305276 h 514350"/>
                <a:gd name="connsiteX5288" fmla="*/ 3020854 w 6400800"/>
                <a:gd name="connsiteY5288" fmla="*/ 305276 h 514350"/>
                <a:gd name="connsiteX5289" fmla="*/ 3020854 w 6400800"/>
                <a:gd name="connsiteY5289" fmla="*/ 305276 h 514350"/>
                <a:gd name="connsiteX5290" fmla="*/ 3017996 w 6400800"/>
                <a:gd name="connsiteY5290" fmla="*/ 317659 h 514350"/>
                <a:gd name="connsiteX5291" fmla="*/ 3021806 w 6400800"/>
                <a:gd name="connsiteY5291" fmla="*/ 329089 h 514350"/>
                <a:gd name="connsiteX5292" fmla="*/ 3025616 w 6400800"/>
                <a:gd name="connsiteY5292" fmla="*/ 339566 h 514350"/>
                <a:gd name="connsiteX5293" fmla="*/ 3011329 w 6400800"/>
                <a:gd name="connsiteY5293" fmla="*/ 359569 h 514350"/>
                <a:gd name="connsiteX5294" fmla="*/ 3011329 w 6400800"/>
                <a:gd name="connsiteY5294" fmla="*/ 360521 h 514350"/>
                <a:gd name="connsiteX5295" fmla="*/ 3009424 w 6400800"/>
                <a:gd name="connsiteY5295" fmla="*/ 351949 h 514350"/>
                <a:gd name="connsiteX5296" fmla="*/ 3017996 w 6400800"/>
                <a:gd name="connsiteY5296" fmla="*/ 317659 h 514350"/>
                <a:gd name="connsiteX5297" fmla="*/ 3013234 w 6400800"/>
                <a:gd name="connsiteY5297" fmla="*/ 257651 h 514350"/>
                <a:gd name="connsiteX5298" fmla="*/ 3014186 w 6400800"/>
                <a:gd name="connsiteY5298" fmla="*/ 261461 h 514350"/>
                <a:gd name="connsiteX5299" fmla="*/ 3015139 w 6400800"/>
                <a:gd name="connsiteY5299" fmla="*/ 269081 h 514350"/>
                <a:gd name="connsiteX5300" fmla="*/ 3010376 w 6400800"/>
                <a:gd name="connsiteY5300" fmla="*/ 284321 h 514350"/>
                <a:gd name="connsiteX5301" fmla="*/ 3009424 w 6400800"/>
                <a:gd name="connsiteY5301" fmla="*/ 282416 h 514350"/>
                <a:gd name="connsiteX5302" fmla="*/ 3008471 w 6400800"/>
                <a:gd name="connsiteY5302" fmla="*/ 279559 h 514350"/>
                <a:gd name="connsiteX5303" fmla="*/ 3009424 w 6400800"/>
                <a:gd name="connsiteY5303" fmla="*/ 276701 h 514350"/>
                <a:gd name="connsiteX5304" fmla="*/ 3013234 w 6400800"/>
                <a:gd name="connsiteY5304" fmla="*/ 257651 h 514350"/>
                <a:gd name="connsiteX5305" fmla="*/ 3008471 w 6400800"/>
                <a:gd name="connsiteY5305" fmla="*/ 230029 h 514350"/>
                <a:gd name="connsiteX5306" fmla="*/ 3010376 w 6400800"/>
                <a:gd name="connsiteY5306" fmla="*/ 244316 h 514350"/>
                <a:gd name="connsiteX5307" fmla="*/ 3007519 w 6400800"/>
                <a:gd name="connsiteY5307" fmla="*/ 250984 h 514350"/>
                <a:gd name="connsiteX5308" fmla="*/ 3001804 w 6400800"/>
                <a:gd name="connsiteY5308" fmla="*/ 264319 h 514350"/>
                <a:gd name="connsiteX5309" fmla="*/ 3008471 w 6400800"/>
                <a:gd name="connsiteY5309" fmla="*/ 230029 h 514350"/>
                <a:gd name="connsiteX5310" fmla="*/ 3003709 w 6400800"/>
                <a:gd name="connsiteY5310" fmla="*/ 195739 h 514350"/>
                <a:gd name="connsiteX5311" fmla="*/ 3004661 w 6400800"/>
                <a:gd name="connsiteY5311" fmla="*/ 205264 h 514350"/>
                <a:gd name="connsiteX5312" fmla="*/ 2997994 w 6400800"/>
                <a:gd name="connsiteY5312" fmla="*/ 223361 h 514350"/>
                <a:gd name="connsiteX5313" fmla="*/ 2986564 w 6400800"/>
                <a:gd name="connsiteY5313" fmla="*/ 262414 h 514350"/>
                <a:gd name="connsiteX5314" fmla="*/ 2984659 w 6400800"/>
                <a:gd name="connsiteY5314" fmla="*/ 270986 h 514350"/>
                <a:gd name="connsiteX5315" fmla="*/ 2984659 w 6400800"/>
                <a:gd name="connsiteY5315" fmla="*/ 270986 h 514350"/>
                <a:gd name="connsiteX5316" fmla="*/ 3003709 w 6400800"/>
                <a:gd name="connsiteY5316" fmla="*/ 195739 h 514350"/>
                <a:gd name="connsiteX5317" fmla="*/ 2974181 w 6400800"/>
                <a:gd name="connsiteY5317" fmla="*/ 311944 h 514350"/>
                <a:gd name="connsiteX5318" fmla="*/ 2980849 w 6400800"/>
                <a:gd name="connsiteY5318" fmla="*/ 284321 h 514350"/>
                <a:gd name="connsiteX5319" fmla="*/ 2980849 w 6400800"/>
                <a:gd name="connsiteY5319" fmla="*/ 285274 h 514350"/>
                <a:gd name="connsiteX5320" fmla="*/ 2976086 w 6400800"/>
                <a:gd name="connsiteY5320" fmla="*/ 307181 h 514350"/>
                <a:gd name="connsiteX5321" fmla="*/ 2972276 w 6400800"/>
                <a:gd name="connsiteY5321" fmla="*/ 327184 h 514350"/>
                <a:gd name="connsiteX5322" fmla="*/ 2970371 w 6400800"/>
                <a:gd name="connsiteY5322" fmla="*/ 322421 h 514350"/>
                <a:gd name="connsiteX5323" fmla="*/ 2974181 w 6400800"/>
                <a:gd name="connsiteY5323" fmla="*/ 311944 h 514350"/>
                <a:gd name="connsiteX5324" fmla="*/ 2964656 w 6400800"/>
                <a:gd name="connsiteY5324" fmla="*/ 349091 h 514350"/>
                <a:gd name="connsiteX5325" fmla="*/ 2968466 w 6400800"/>
                <a:gd name="connsiteY5325" fmla="*/ 334804 h 514350"/>
                <a:gd name="connsiteX5326" fmla="*/ 2970371 w 6400800"/>
                <a:gd name="connsiteY5326" fmla="*/ 344329 h 514350"/>
                <a:gd name="connsiteX5327" fmla="*/ 2969419 w 6400800"/>
                <a:gd name="connsiteY5327" fmla="*/ 353854 h 514350"/>
                <a:gd name="connsiteX5328" fmla="*/ 2966561 w 6400800"/>
                <a:gd name="connsiteY5328" fmla="*/ 377666 h 514350"/>
                <a:gd name="connsiteX5329" fmla="*/ 2963704 w 6400800"/>
                <a:gd name="connsiteY5329" fmla="*/ 366236 h 514350"/>
                <a:gd name="connsiteX5330" fmla="*/ 2969419 w 6400800"/>
                <a:gd name="connsiteY5330" fmla="*/ 341471 h 514350"/>
                <a:gd name="connsiteX5331" fmla="*/ 2964656 w 6400800"/>
                <a:gd name="connsiteY5331" fmla="*/ 349091 h 514350"/>
                <a:gd name="connsiteX5332" fmla="*/ 2958941 w 6400800"/>
                <a:gd name="connsiteY5332" fmla="*/ 383381 h 514350"/>
                <a:gd name="connsiteX5333" fmla="*/ 2958941 w 6400800"/>
                <a:gd name="connsiteY5333" fmla="*/ 383381 h 514350"/>
                <a:gd name="connsiteX5334" fmla="*/ 2958941 w 6400800"/>
                <a:gd name="connsiteY5334" fmla="*/ 383381 h 514350"/>
                <a:gd name="connsiteX5335" fmla="*/ 2958941 w 6400800"/>
                <a:gd name="connsiteY5335" fmla="*/ 383381 h 514350"/>
                <a:gd name="connsiteX5336" fmla="*/ 2958941 w 6400800"/>
                <a:gd name="connsiteY5336" fmla="*/ 383381 h 514350"/>
                <a:gd name="connsiteX5337" fmla="*/ 2936081 w 6400800"/>
                <a:gd name="connsiteY5337" fmla="*/ 284321 h 514350"/>
                <a:gd name="connsiteX5338" fmla="*/ 2934176 w 6400800"/>
                <a:gd name="connsiteY5338" fmla="*/ 273844 h 514350"/>
                <a:gd name="connsiteX5339" fmla="*/ 2936081 w 6400800"/>
                <a:gd name="connsiteY5339" fmla="*/ 271939 h 514350"/>
                <a:gd name="connsiteX5340" fmla="*/ 2936081 w 6400800"/>
                <a:gd name="connsiteY5340" fmla="*/ 284321 h 514350"/>
                <a:gd name="connsiteX5341" fmla="*/ 2936081 w 6400800"/>
                <a:gd name="connsiteY5341" fmla="*/ 267176 h 514350"/>
                <a:gd name="connsiteX5342" fmla="*/ 2936081 w 6400800"/>
                <a:gd name="connsiteY5342" fmla="*/ 267176 h 514350"/>
                <a:gd name="connsiteX5343" fmla="*/ 2934176 w 6400800"/>
                <a:gd name="connsiteY5343" fmla="*/ 269081 h 514350"/>
                <a:gd name="connsiteX5344" fmla="*/ 2936081 w 6400800"/>
                <a:gd name="connsiteY5344" fmla="*/ 265271 h 514350"/>
                <a:gd name="connsiteX5345" fmla="*/ 2936081 w 6400800"/>
                <a:gd name="connsiteY5345" fmla="*/ 267176 h 514350"/>
                <a:gd name="connsiteX5346" fmla="*/ 2929414 w 6400800"/>
                <a:gd name="connsiteY5346" fmla="*/ 243364 h 514350"/>
                <a:gd name="connsiteX5347" fmla="*/ 2930366 w 6400800"/>
                <a:gd name="connsiteY5347" fmla="*/ 243364 h 514350"/>
                <a:gd name="connsiteX5348" fmla="*/ 2933224 w 6400800"/>
                <a:gd name="connsiteY5348" fmla="*/ 244316 h 514350"/>
                <a:gd name="connsiteX5349" fmla="*/ 2934176 w 6400800"/>
                <a:gd name="connsiteY5349" fmla="*/ 255746 h 514350"/>
                <a:gd name="connsiteX5350" fmla="*/ 2931319 w 6400800"/>
                <a:gd name="connsiteY5350" fmla="*/ 261461 h 514350"/>
                <a:gd name="connsiteX5351" fmla="*/ 2927509 w 6400800"/>
                <a:gd name="connsiteY5351" fmla="*/ 248126 h 514350"/>
                <a:gd name="connsiteX5352" fmla="*/ 2929414 w 6400800"/>
                <a:gd name="connsiteY5352" fmla="*/ 243364 h 514350"/>
                <a:gd name="connsiteX5353" fmla="*/ 2917984 w 6400800"/>
                <a:gd name="connsiteY5353" fmla="*/ 351949 h 514350"/>
                <a:gd name="connsiteX5354" fmla="*/ 2918936 w 6400800"/>
                <a:gd name="connsiteY5354" fmla="*/ 353854 h 514350"/>
                <a:gd name="connsiteX5355" fmla="*/ 2919889 w 6400800"/>
                <a:gd name="connsiteY5355" fmla="*/ 363379 h 514350"/>
                <a:gd name="connsiteX5356" fmla="*/ 2922746 w 6400800"/>
                <a:gd name="connsiteY5356" fmla="*/ 380524 h 514350"/>
                <a:gd name="connsiteX5357" fmla="*/ 2920841 w 6400800"/>
                <a:gd name="connsiteY5357" fmla="*/ 380524 h 514350"/>
                <a:gd name="connsiteX5358" fmla="*/ 2913221 w 6400800"/>
                <a:gd name="connsiteY5358" fmla="*/ 362426 h 514350"/>
                <a:gd name="connsiteX5359" fmla="*/ 2917984 w 6400800"/>
                <a:gd name="connsiteY5359" fmla="*/ 351949 h 514350"/>
                <a:gd name="connsiteX5360" fmla="*/ 2904649 w 6400800"/>
                <a:gd name="connsiteY5360" fmla="*/ 224314 h 514350"/>
                <a:gd name="connsiteX5361" fmla="*/ 2904649 w 6400800"/>
                <a:gd name="connsiteY5361" fmla="*/ 224314 h 514350"/>
                <a:gd name="connsiteX5362" fmla="*/ 2903696 w 6400800"/>
                <a:gd name="connsiteY5362" fmla="*/ 237649 h 514350"/>
                <a:gd name="connsiteX5363" fmla="*/ 2902744 w 6400800"/>
                <a:gd name="connsiteY5363" fmla="*/ 250031 h 514350"/>
                <a:gd name="connsiteX5364" fmla="*/ 2900839 w 6400800"/>
                <a:gd name="connsiteY5364" fmla="*/ 235744 h 514350"/>
                <a:gd name="connsiteX5365" fmla="*/ 2904649 w 6400800"/>
                <a:gd name="connsiteY5365" fmla="*/ 224314 h 514350"/>
                <a:gd name="connsiteX5366" fmla="*/ 2885599 w 6400800"/>
                <a:gd name="connsiteY5366" fmla="*/ 294799 h 514350"/>
                <a:gd name="connsiteX5367" fmla="*/ 2888456 w 6400800"/>
                <a:gd name="connsiteY5367" fmla="*/ 280511 h 514350"/>
                <a:gd name="connsiteX5368" fmla="*/ 2889409 w 6400800"/>
                <a:gd name="connsiteY5368" fmla="*/ 308134 h 514350"/>
                <a:gd name="connsiteX5369" fmla="*/ 2884646 w 6400800"/>
                <a:gd name="connsiteY5369" fmla="*/ 297656 h 514350"/>
                <a:gd name="connsiteX5370" fmla="*/ 2885599 w 6400800"/>
                <a:gd name="connsiteY5370" fmla="*/ 294799 h 514350"/>
                <a:gd name="connsiteX5371" fmla="*/ 2869406 w 6400800"/>
                <a:gd name="connsiteY5371" fmla="*/ 301466 h 514350"/>
                <a:gd name="connsiteX5372" fmla="*/ 2869406 w 6400800"/>
                <a:gd name="connsiteY5372" fmla="*/ 301466 h 514350"/>
                <a:gd name="connsiteX5373" fmla="*/ 2869406 w 6400800"/>
                <a:gd name="connsiteY5373" fmla="*/ 302419 h 514350"/>
                <a:gd name="connsiteX5374" fmla="*/ 2868454 w 6400800"/>
                <a:gd name="connsiteY5374" fmla="*/ 305276 h 514350"/>
                <a:gd name="connsiteX5375" fmla="*/ 2856071 w 6400800"/>
                <a:gd name="connsiteY5375" fmla="*/ 284321 h 514350"/>
                <a:gd name="connsiteX5376" fmla="*/ 2855119 w 6400800"/>
                <a:gd name="connsiteY5376" fmla="*/ 282416 h 514350"/>
                <a:gd name="connsiteX5377" fmla="*/ 2857976 w 6400800"/>
                <a:gd name="connsiteY5377" fmla="*/ 273844 h 514350"/>
                <a:gd name="connsiteX5378" fmla="*/ 2869406 w 6400800"/>
                <a:gd name="connsiteY5378" fmla="*/ 301466 h 514350"/>
                <a:gd name="connsiteX5379" fmla="*/ 2851309 w 6400800"/>
                <a:gd name="connsiteY5379" fmla="*/ 262414 h 514350"/>
                <a:gd name="connsiteX5380" fmla="*/ 2851309 w 6400800"/>
                <a:gd name="connsiteY5380" fmla="*/ 259556 h 514350"/>
                <a:gd name="connsiteX5381" fmla="*/ 2855119 w 6400800"/>
                <a:gd name="connsiteY5381" fmla="*/ 267176 h 514350"/>
                <a:gd name="connsiteX5382" fmla="*/ 2856071 w 6400800"/>
                <a:gd name="connsiteY5382" fmla="*/ 269081 h 514350"/>
                <a:gd name="connsiteX5383" fmla="*/ 2851309 w 6400800"/>
                <a:gd name="connsiteY5383" fmla="*/ 276701 h 514350"/>
                <a:gd name="connsiteX5384" fmla="*/ 2850356 w 6400800"/>
                <a:gd name="connsiteY5384" fmla="*/ 274796 h 514350"/>
                <a:gd name="connsiteX5385" fmla="*/ 2851309 w 6400800"/>
                <a:gd name="connsiteY5385" fmla="*/ 262414 h 514350"/>
                <a:gd name="connsiteX5386" fmla="*/ 2848451 w 6400800"/>
                <a:gd name="connsiteY5386" fmla="*/ 312896 h 514350"/>
                <a:gd name="connsiteX5387" fmla="*/ 2848451 w 6400800"/>
                <a:gd name="connsiteY5387" fmla="*/ 302419 h 514350"/>
                <a:gd name="connsiteX5388" fmla="*/ 2860834 w 6400800"/>
                <a:gd name="connsiteY5388" fmla="*/ 327184 h 514350"/>
                <a:gd name="connsiteX5389" fmla="*/ 2856071 w 6400800"/>
                <a:gd name="connsiteY5389" fmla="*/ 344329 h 514350"/>
                <a:gd name="connsiteX5390" fmla="*/ 2853214 w 6400800"/>
                <a:gd name="connsiteY5390" fmla="*/ 355759 h 514350"/>
                <a:gd name="connsiteX5391" fmla="*/ 2851309 w 6400800"/>
                <a:gd name="connsiteY5391" fmla="*/ 341471 h 514350"/>
                <a:gd name="connsiteX5392" fmla="*/ 2847499 w 6400800"/>
                <a:gd name="connsiteY5392" fmla="*/ 316706 h 514350"/>
                <a:gd name="connsiteX5393" fmla="*/ 2848451 w 6400800"/>
                <a:gd name="connsiteY5393" fmla="*/ 312896 h 514350"/>
                <a:gd name="connsiteX5394" fmla="*/ 2836069 w 6400800"/>
                <a:gd name="connsiteY5394" fmla="*/ 226219 h 514350"/>
                <a:gd name="connsiteX5395" fmla="*/ 2847499 w 6400800"/>
                <a:gd name="connsiteY5395" fmla="*/ 251936 h 514350"/>
                <a:gd name="connsiteX5396" fmla="*/ 2844641 w 6400800"/>
                <a:gd name="connsiteY5396" fmla="*/ 261461 h 514350"/>
                <a:gd name="connsiteX5397" fmla="*/ 2843689 w 6400800"/>
                <a:gd name="connsiteY5397" fmla="*/ 266224 h 514350"/>
                <a:gd name="connsiteX5398" fmla="*/ 2838926 w 6400800"/>
                <a:gd name="connsiteY5398" fmla="*/ 258604 h 514350"/>
                <a:gd name="connsiteX5399" fmla="*/ 2834164 w 6400800"/>
                <a:gd name="connsiteY5399" fmla="*/ 229076 h 514350"/>
                <a:gd name="connsiteX5400" fmla="*/ 2836069 w 6400800"/>
                <a:gd name="connsiteY5400" fmla="*/ 226219 h 514350"/>
                <a:gd name="connsiteX5401" fmla="*/ 2830354 w 6400800"/>
                <a:gd name="connsiteY5401" fmla="*/ 305276 h 514350"/>
                <a:gd name="connsiteX5402" fmla="*/ 2831306 w 6400800"/>
                <a:gd name="connsiteY5402" fmla="*/ 312896 h 514350"/>
                <a:gd name="connsiteX5403" fmla="*/ 2831306 w 6400800"/>
                <a:gd name="connsiteY5403" fmla="*/ 313849 h 514350"/>
                <a:gd name="connsiteX5404" fmla="*/ 2830354 w 6400800"/>
                <a:gd name="connsiteY5404" fmla="*/ 308134 h 514350"/>
                <a:gd name="connsiteX5405" fmla="*/ 2830354 w 6400800"/>
                <a:gd name="connsiteY5405" fmla="*/ 305276 h 514350"/>
                <a:gd name="connsiteX5406" fmla="*/ 2829401 w 6400800"/>
                <a:gd name="connsiteY5406" fmla="*/ 292894 h 514350"/>
                <a:gd name="connsiteX5407" fmla="*/ 2830354 w 6400800"/>
                <a:gd name="connsiteY5407" fmla="*/ 299561 h 514350"/>
                <a:gd name="connsiteX5408" fmla="*/ 2829401 w 6400800"/>
                <a:gd name="connsiteY5408" fmla="*/ 301466 h 514350"/>
                <a:gd name="connsiteX5409" fmla="*/ 2829401 w 6400800"/>
                <a:gd name="connsiteY5409" fmla="*/ 299561 h 514350"/>
                <a:gd name="connsiteX5410" fmla="*/ 2829401 w 6400800"/>
                <a:gd name="connsiteY5410" fmla="*/ 292894 h 514350"/>
                <a:gd name="connsiteX5411" fmla="*/ 2785586 w 6400800"/>
                <a:gd name="connsiteY5411" fmla="*/ 268129 h 514350"/>
                <a:gd name="connsiteX5412" fmla="*/ 2782729 w 6400800"/>
                <a:gd name="connsiteY5412" fmla="*/ 271939 h 514350"/>
                <a:gd name="connsiteX5413" fmla="*/ 2782729 w 6400800"/>
                <a:gd name="connsiteY5413" fmla="*/ 269081 h 514350"/>
                <a:gd name="connsiteX5414" fmla="*/ 2782729 w 6400800"/>
                <a:gd name="connsiteY5414" fmla="*/ 265271 h 514350"/>
                <a:gd name="connsiteX5415" fmla="*/ 2786539 w 6400800"/>
                <a:gd name="connsiteY5415" fmla="*/ 258604 h 514350"/>
                <a:gd name="connsiteX5416" fmla="*/ 2786539 w 6400800"/>
                <a:gd name="connsiteY5416" fmla="*/ 260509 h 514350"/>
                <a:gd name="connsiteX5417" fmla="*/ 2785586 w 6400800"/>
                <a:gd name="connsiteY5417" fmla="*/ 268129 h 514350"/>
                <a:gd name="connsiteX5418" fmla="*/ 2796064 w 6400800"/>
                <a:gd name="connsiteY5418" fmla="*/ 268129 h 514350"/>
                <a:gd name="connsiteX5419" fmla="*/ 2796064 w 6400800"/>
                <a:gd name="connsiteY5419" fmla="*/ 268129 h 514350"/>
                <a:gd name="connsiteX5420" fmla="*/ 2798921 w 6400800"/>
                <a:gd name="connsiteY5420" fmla="*/ 263366 h 514350"/>
                <a:gd name="connsiteX5421" fmla="*/ 2796064 w 6400800"/>
                <a:gd name="connsiteY5421" fmla="*/ 268129 h 514350"/>
                <a:gd name="connsiteX5422" fmla="*/ 2803684 w 6400800"/>
                <a:gd name="connsiteY5422" fmla="*/ 314801 h 514350"/>
                <a:gd name="connsiteX5423" fmla="*/ 2802731 w 6400800"/>
                <a:gd name="connsiteY5423" fmla="*/ 318611 h 514350"/>
                <a:gd name="connsiteX5424" fmla="*/ 2801779 w 6400800"/>
                <a:gd name="connsiteY5424" fmla="*/ 325279 h 514350"/>
                <a:gd name="connsiteX5425" fmla="*/ 2798921 w 6400800"/>
                <a:gd name="connsiteY5425" fmla="*/ 317659 h 514350"/>
                <a:gd name="connsiteX5426" fmla="*/ 2798921 w 6400800"/>
                <a:gd name="connsiteY5426" fmla="*/ 315754 h 514350"/>
                <a:gd name="connsiteX5427" fmla="*/ 2798921 w 6400800"/>
                <a:gd name="connsiteY5427" fmla="*/ 315754 h 514350"/>
                <a:gd name="connsiteX5428" fmla="*/ 2801779 w 6400800"/>
                <a:gd name="connsiteY5428" fmla="*/ 304324 h 514350"/>
                <a:gd name="connsiteX5429" fmla="*/ 2803684 w 6400800"/>
                <a:gd name="connsiteY5429" fmla="*/ 312896 h 514350"/>
                <a:gd name="connsiteX5430" fmla="*/ 2803684 w 6400800"/>
                <a:gd name="connsiteY5430" fmla="*/ 314801 h 514350"/>
                <a:gd name="connsiteX5431" fmla="*/ 2810351 w 6400800"/>
                <a:gd name="connsiteY5431" fmla="*/ 280511 h 514350"/>
                <a:gd name="connsiteX5432" fmla="*/ 2805589 w 6400800"/>
                <a:gd name="connsiteY5432" fmla="*/ 302419 h 514350"/>
                <a:gd name="connsiteX5433" fmla="*/ 2803684 w 6400800"/>
                <a:gd name="connsiteY5433" fmla="*/ 298609 h 514350"/>
                <a:gd name="connsiteX5434" fmla="*/ 2802731 w 6400800"/>
                <a:gd name="connsiteY5434" fmla="*/ 296704 h 514350"/>
                <a:gd name="connsiteX5435" fmla="*/ 2805589 w 6400800"/>
                <a:gd name="connsiteY5435" fmla="*/ 287179 h 514350"/>
                <a:gd name="connsiteX5436" fmla="*/ 2809399 w 6400800"/>
                <a:gd name="connsiteY5436" fmla="*/ 277654 h 514350"/>
                <a:gd name="connsiteX5437" fmla="*/ 2810351 w 6400800"/>
                <a:gd name="connsiteY5437" fmla="*/ 275749 h 514350"/>
                <a:gd name="connsiteX5438" fmla="*/ 2810351 w 6400800"/>
                <a:gd name="connsiteY5438" fmla="*/ 280511 h 514350"/>
                <a:gd name="connsiteX5439" fmla="*/ 2811304 w 6400800"/>
                <a:gd name="connsiteY5439" fmla="*/ 276701 h 514350"/>
                <a:gd name="connsiteX5440" fmla="*/ 2811304 w 6400800"/>
                <a:gd name="connsiteY5440" fmla="*/ 274796 h 514350"/>
                <a:gd name="connsiteX5441" fmla="*/ 2813209 w 6400800"/>
                <a:gd name="connsiteY5441" fmla="*/ 270986 h 514350"/>
                <a:gd name="connsiteX5442" fmla="*/ 2811304 w 6400800"/>
                <a:gd name="connsiteY5442" fmla="*/ 276701 h 514350"/>
                <a:gd name="connsiteX5443" fmla="*/ 2812256 w 6400800"/>
                <a:gd name="connsiteY5443" fmla="*/ 236696 h 514350"/>
                <a:gd name="connsiteX5444" fmla="*/ 2806541 w 6400800"/>
                <a:gd name="connsiteY5444" fmla="*/ 246221 h 514350"/>
                <a:gd name="connsiteX5445" fmla="*/ 2799874 w 6400800"/>
                <a:gd name="connsiteY5445" fmla="*/ 251936 h 514350"/>
                <a:gd name="connsiteX5446" fmla="*/ 2794159 w 6400800"/>
                <a:gd name="connsiteY5446" fmla="*/ 257651 h 514350"/>
                <a:gd name="connsiteX5447" fmla="*/ 2792254 w 6400800"/>
                <a:gd name="connsiteY5447" fmla="*/ 245269 h 514350"/>
                <a:gd name="connsiteX5448" fmla="*/ 2796064 w 6400800"/>
                <a:gd name="connsiteY5448" fmla="*/ 238601 h 514350"/>
                <a:gd name="connsiteX5449" fmla="*/ 2804636 w 6400800"/>
                <a:gd name="connsiteY5449" fmla="*/ 224314 h 514350"/>
                <a:gd name="connsiteX5450" fmla="*/ 2812256 w 6400800"/>
                <a:gd name="connsiteY5450" fmla="*/ 236696 h 514350"/>
                <a:gd name="connsiteX5451" fmla="*/ 2804636 w 6400800"/>
                <a:gd name="connsiteY5451" fmla="*/ 223361 h 514350"/>
                <a:gd name="connsiteX5452" fmla="*/ 2794159 w 6400800"/>
                <a:gd name="connsiteY5452" fmla="*/ 235744 h 514350"/>
                <a:gd name="connsiteX5453" fmla="*/ 2792254 w 6400800"/>
                <a:gd name="connsiteY5453" fmla="*/ 238601 h 514350"/>
                <a:gd name="connsiteX5454" fmla="*/ 2792254 w 6400800"/>
                <a:gd name="connsiteY5454" fmla="*/ 238601 h 514350"/>
                <a:gd name="connsiteX5455" fmla="*/ 2796064 w 6400800"/>
                <a:gd name="connsiteY5455" fmla="*/ 230981 h 514350"/>
                <a:gd name="connsiteX5456" fmla="*/ 2801779 w 6400800"/>
                <a:gd name="connsiteY5456" fmla="*/ 219551 h 514350"/>
                <a:gd name="connsiteX5457" fmla="*/ 2804636 w 6400800"/>
                <a:gd name="connsiteY5457" fmla="*/ 223361 h 514350"/>
                <a:gd name="connsiteX5458" fmla="*/ 2787491 w 6400800"/>
                <a:gd name="connsiteY5458" fmla="*/ 196691 h 514350"/>
                <a:gd name="connsiteX5459" fmla="*/ 2800826 w 6400800"/>
                <a:gd name="connsiteY5459" fmla="*/ 217646 h 514350"/>
                <a:gd name="connsiteX5460" fmla="*/ 2792254 w 6400800"/>
                <a:gd name="connsiteY5460" fmla="*/ 228124 h 514350"/>
                <a:gd name="connsiteX5461" fmla="*/ 2790349 w 6400800"/>
                <a:gd name="connsiteY5461" fmla="*/ 230981 h 514350"/>
                <a:gd name="connsiteX5462" fmla="*/ 2787491 w 6400800"/>
                <a:gd name="connsiteY5462" fmla="*/ 218599 h 514350"/>
                <a:gd name="connsiteX5463" fmla="*/ 2781776 w 6400800"/>
                <a:gd name="connsiteY5463" fmla="*/ 196691 h 514350"/>
                <a:gd name="connsiteX5464" fmla="*/ 2783681 w 6400800"/>
                <a:gd name="connsiteY5464" fmla="*/ 218599 h 514350"/>
                <a:gd name="connsiteX5465" fmla="*/ 2784634 w 6400800"/>
                <a:gd name="connsiteY5465" fmla="*/ 237649 h 514350"/>
                <a:gd name="connsiteX5466" fmla="*/ 2780824 w 6400800"/>
                <a:gd name="connsiteY5466" fmla="*/ 243364 h 514350"/>
                <a:gd name="connsiteX5467" fmla="*/ 2778919 w 6400800"/>
                <a:gd name="connsiteY5467" fmla="*/ 204311 h 514350"/>
                <a:gd name="connsiteX5468" fmla="*/ 2777966 w 6400800"/>
                <a:gd name="connsiteY5468" fmla="*/ 186214 h 514350"/>
                <a:gd name="connsiteX5469" fmla="*/ 2775109 w 6400800"/>
                <a:gd name="connsiteY5469" fmla="*/ 204311 h 514350"/>
                <a:gd name="connsiteX5470" fmla="*/ 2774156 w 6400800"/>
                <a:gd name="connsiteY5470" fmla="*/ 214789 h 514350"/>
                <a:gd name="connsiteX5471" fmla="*/ 2770346 w 6400800"/>
                <a:gd name="connsiteY5471" fmla="*/ 190976 h 514350"/>
                <a:gd name="connsiteX5472" fmla="*/ 2770346 w 6400800"/>
                <a:gd name="connsiteY5472" fmla="*/ 189071 h 514350"/>
                <a:gd name="connsiteX5473" fmla="*/ 2770346 w 6400800"/>
                <a:gd name="connsiteY5473" fmla="*/ 185261 h 514350"/>
                <a:gd name="connsiteX5474" fmla="*/ 2768441 w 6400800"/>
                <a:gd name="connsiteY5474" fmla="*/ 166211 h 514350"/>
                <a:gd name="connsiteX5475" fmla="*/ 2787491 w 6400800"/>
                <a:gd name="connsiteY5475" fmla="*/ 196691 h 514350"/>
                <a:gd name="connsiteX5476" fmla="*/ 2767489 w 6400800"/>
                <a:gd name="connsiteY5476" fmla="*/ 167164 h 514350"/>
                <a:gd name="connsiteX5477" fmla="*/ 2767489 w 6400800"/>
                <a:gd name="connsiteY5477" fmla="*/ 170974 h 514350"/>
                <a:gd name="connsiteX5478" fmla="*/ 2766536 w 6400800"/>
                <a:gd name="connsiteY5478" fmla="*/ 166211 h 514350"/>
                <a:gd name="connsiteX5479" fmla="*/ 2767489 w 6400800"/>
                <a:gd name="connsiteY5479" fmla="*/ 167164 h 514350"/>
                <a:gd name="connsiteX5480" fmla="*/ 2757964 w 6400800"/>
                <a:gd name="connsiteY5480" fmla="*/ 342424 h 514350"/>
                <a:gd name="connsiteX5481" fmla="*/ 2755106 w 6400800"/>
                <a:gd name="connsiteY5481" fmla="*/ 336709 h 514350"/>
                <a:gd name="connsiteX5482" fmla="*/ 2758916 w 6400800"/>
                <a:gd name="connsiteY5482" fmla="*/ 329089 h 514350"/>
                <a:gd name="connsiteX5483" fmla="*/ 2760821 w 6400800"/>
                <a:gd name="connsiteY5483" fmla="*/ 332899 h 514350"/>
                <a:gd name="connsiteX5484" fmla="*/ 2757964 w 6400800"/>
                <a:gd name="connsiteY5484" fmla="*/ 342424 h 514350"/>
                <a:gd name="connsiteX5485" fmla="*/ 2762726 w 6400800"/>
                <a:gd name="connsiteY5485" fmla="*/ 327184 h 514350"/>
                <a:gd name="connsiteX5486" fmla="*/ 2761774 w 6400800"/>
                <a:gd name="connsiteY5486" fmla="*/ 330994 h 514350"/>
                <a:gd name="connsiteX5487" fmla="*/ 2759869 w 6400800"/>
                <a:gd name="connsiteY5487" fmla="*/ 328136 h 514350"/>
                <a:gd name="connsiteX5488" fmla="*/ 2761774 w 6400800"/>
                <a:gd name="connsiteY5488" fmla="*/ 324326 h 514350"/>
                <a:gd name="connsiteX5489" fmla="*/ 2762726 w 6400800"/>
                <a:gd name="connsiteY5489" fmla="*/ 327184 h 514350"/>
                <a:gd name="connsiteX5490" fmla="*/ 2762726 w 6400800"/>
                <a:gd name="connsiteY5490" fmla="*/ 327184 h 514350"/>
                <a:gd name="connsiteX5491" fmla="*/ 2762726 w 6400800"/>
                <a:gd name="connsiteY5491" fmla="*/ 250031 h 514350"/>
                <a:gd name="connsiteX5492" fmla="*/ 2762726 w 6400800"/>
                <a:gd name="connsiteY5492" fmla="*/ 270034 h 514350"/>
                <a:gd name="connsiteX5493" fmla="*/ 2754154 w 6400800"/>
                <a:gd name="connsiteY5493" fmla="*/ 282416 h 514350"/>
                <a:gd name="connsiteX5494" fmla="*/ 2753201 w 6400800"/>
                <a:gd name="connsiteY5494" fmla="*/ 284321 h 514350"/>
                <a:gd name="connsiteX5495" fmla="*/ 2752249 w 6400800"/>
                <a:gd name="connsiteY5495" fmla="*/ 282416 h 514350"/>
                <a:gd name="connsiteX5496" fmla="*/ 2753201 w 6400800"/>
                <a:gd name="connsiteY5496" fmla="*/ 278606 h 514350"/>
                <a:gd name="connsiteX5497" fmla="*/ 2756059 w 6400800"/>
                <a:gd name="connsiteY5497" fmla="*/ 267176 h 514350"/>
                <a:gd name="connsiteX5498" fmla="*/ 2761774 w 6400800"/>
                <a:gd name="connsiteY5498" fmla="*/ 251936 h 514350"/>
                <a:gd name="connsiteX5499" fmla="*/ 2762726 w 6400800"/>
                <a:gd name="connsiteY5499" fmla="*/ 250031 h 514350"/>
                <a:gd name="connsiteX5500" fmla="*/ 2762726 w 6400800"/>
                <a:gd name="connsiteY5500" fmla="*/ 250031 h 514350"/>
                <a:gd name="connsiteX5501" fmla="*/ 2753201 w 6400800"/>
                <a:gd name="connsiteY5501" fmla="*/ 250031 h 514350"/>
                <a:gd name="connsiteX5502" fmla="*/ 2757011 w 6400800"/>
                <a:gd name="connsiteY5502" fmla="*/ 230981 h 514350"/>
                <a:gd name="connsiteX5503" fmla="*/ 2762726 w 6400800"/>
                <a:gd name="connsiteY5503" fmla="*/ 249079 h 514350"/>
                <a:gd name="connsiteX5504" fmla="*/ 2760821 w 6400800"/>
                <a:gd name="connsiteY5504" fmla="*/ 252889 h 514350"/>
                <a:gd name="connsiteX5505" fmla="*/ 2752249 w 6400800"/>
                <a:gd name="connsiteY5505" fmla="*/ 267176 h 514350"/>
                <a:gd name="connsiteX5506" fmla="*/ 2748439 w 6400800"/>
                <a:gd name="connsiteY5506" fmla="*/ 275749 h 514350"/>
                <a:gd name="connsiteX5507" fmla="*/ 2747486 w 6400800"/>
                <a:gd name="connsiteY5507" fmla="*/ 274796 h 514350"/>
                <a:gd name="connsiteX5508" fmla="*/ 2753201 w 6400800"/>
                <a:gd name="connsiteY5508" fmla="*/ 250031 h 514350"/>
                <a:gd name="connsiteX5509" fmla="*/ 2749391 w 6400800"/>
                <a:gd name="connsiteY5509" fmla="*/ 362426 h 514350"/>
                <a:gd name="connsiteX5510" fmla="*/ 2746534 w 6400800"/>
                <a:gd name="connsiteY5510" fmla="*/ 357664 h 514350"/>
                <a:gd name="connsiteX5511" fmla="*/ 2746534 w 6400800"/>
                <a:gd name="connsiteY5511" fmla="*/ 354806 h 514350"/>
                <a:gd name="connsiteX5512" fmla="*/ 2749391 w 6400800"/>
                <a:gd name="connsiteY5512" fmla="*/ 362426 h 514350"/>
                <a:gd name="connsiteX5513" fmla="*/ 2734151 w 6400800"/>
                <a:gd name="connsiteY5513" fmla="*/ 258604 h 514350"/>
                <a:gd name="connsiteX5514" fmla="*/ 2740819 w 6400800"/>
                <a:gd name="connsiteY5514" fmla="*/ 273844 h 514350"/>
                <a:gd name="connsiteX5515" fmla="*/ 2735104 w 6400800"/>
                <a:gd name="connsiteY5515" fmla="*/ 290036 h 514350"/>
                <a:gd name="connsiteX5516" fmla="*/ 2734151 w 6400800"/>
                <a:gd name="connsiteY5516" fmla="*/ 287179 h 514350"/>
                <a:gd name="connsiteX5517" fmla="*/ 2734151 w 6400800"/>
                <a:gd name="connsiteY5517" fmla="*/ 291941 h 514350"/>
                <a:gd name="connsiteX5518" fmla="*/ 2734151 w 6400800"/>
                <a:gd name="connsiteY5518" fmla="*/ 291941 h 514350"/>
                <a:gd name="connsiteX5519" fmla="*/ 2732246 w 6400800"/>
                <a:gd name="connsiteY5519" fmla="*/ 289084 h 514350"/>
                <a:gd name="connsiteX5520" fmla="*/ 2731294 w 6400800"/>
                <a:gd name="connsiteY5520" fmla="*/ 286226 h 514350"/>
                <a:gd name="connsiteX5521" fmla="*/ 2734151 w 6400800"/>
                <a:gd name="connsiteY5521" fmla="*/ 258604 h 514350"/>
                <a:gd name="connsiteX5522" fmla="*/ 2715101 w 6400800"/>
                <a:gd name="connsiteY5522" fmla="*/ 290989 h 514350"/>
                <a:gd name="connsiteX5523" fmla="*/ 2716054 w 6400800"/>
                <a:gd name="connsiteY5523" fmla="*/ 273844 h 514350"/>
                <a:gd name="connsiteX5524" fmla="*/ 2717959 w 6400800"/>
                <a:gd name="connsiteY5524" fmla="*/ 278606 h 514350"/>
                <a:gd name="connsiteX5525" fmla="*/ 2716054 w 6400800"/>
                <a:gd name="connsiteY5525" fmla="*/ 304324 h 514350"/>
                <a:gd name="connsiteX5526" fmla="*/ 2715101 w 6400800"/>
                <a:gd name="connsiteY5526" fmla="*/ 303371 h 514350"/>
                <a:gd name="connsiteX5527" fmla="*/ 2715101 w 6400800"/>
                <a:gd name="connsiteY5527" fmla="*/ 290989 h 514350"/>
                <a:gd name="connsiteX5528" fmla="*/ 2705576 w 6400800"/>
                <a:gd name="connsiteY5528" fmla="*/ 243364 h 514350"/>
                <a:gd name="connsiteX5529" fmla="*/ 2704624 w 6400800"/>
                <a:gd name="connsiteY5529" fmla="*/ 247174 h 514350"/>
                <a:gd name="connsiteX5530" fmla="*/ 2703671 w 6400800"/>
                <a:gd name="connsiteY5530" fmla="*/ 238601 h 514350"/>
                <a:gd name="connsiteX5531" fmla="*/ 2705576 w 6400800"/>
                <a:gd name="connsiteY5531" fmla="*/ 243364 h 514350"/>
                <a:gd name="connsiteX5532" fmla="*/ 2697956 w 6400800"/>
                <a:gd name="connsiteY5532" fmla="*/ 312896 h 514350"/>
                <a:gd name="connsiteX5533" fmla="*/ 2697956 w 6400800"/>
                <a:gd name="connsiteY5533" fmla="*/ 313849 h 514350"/>
                <a:gd name="connsiteX5534" fmla="*/ 2697956 w 6400800"/>
                <a:gd name="connsiteY5534" fmla="*/ 310991 h 514350"/>
                <a:gd name="connsiteX5535" fmla="*/ 2697956 w 6400800"/>
                <a:gd name="connsiteY5535" fmla="*/ 312896 h 514350"/>
                <a:gd name="connsiteX5536" fmla="*/ 2664619 w 6400800"/>
                <a:gd name="connsiteY5536" fmla="*/ 234791 h 514350"/>
                <a:gd name="connsiteX5537" fmla="*/ 2666524 w 6400800"/>
                <a:gd name="connsiteY5537" fmla="*/ 238601 h 514350"/>
                <a:gd name="connsiteX5538" fmla="*/ 2673191 w 6400800"/>
                <a:gd name="connsiteY5538" fmla="*/ 287179 h 514350"/>
                <a:gd name="connsiteX5539" fmla="*/ 2670334 w 6400800"/>
                <a:gd name="connsiteY5539" fmla="*/ 279559 h 514350"/>
                <a:gd name="connsiteX5540" fmla="*/ 2670334 w 6400800"/>
                <a:gd name="connsiteY5540" fmla="*/ 278606 h 514350"/>
                <a:gd name="connsiteX5541" fmla="*/ 2671286 w 6400800"/>
                <a:gd name="connsiteY5541" fmla="*/ 276701 h 514350"/>
                <a:gd name="connsiteX5542" fmla="*/ 2670334 w 6400800"/>
                <a:gd name="connsiteY5542" fmla="*/ 278606 h 514350"/>
                <a:gd name="connsiteX5543" fmla="*/ 2664619 w 6400800"/>
                <a:gd name="connsiteY5543" fmla="*/ 246221 h 514350"/>
                <a:gd name="connsiteX5544" fmla="*/ 2663666 w 6400800"/>
                <a:gd name="connsiteY5544" fmla="*/ 240506 h 514350"/>
                <a:gd name="connsiteX5545" fmla="*/ 2664619 w 6400800"/>
                <a:gd name="connsiteY5545" fmla="*/ 234791 h 514350"/>
                <a:gd name="connsiteX5546" fmla="*/ 2657951 w 6400800"/>
                <a:gd name="connsiteY5546" fmla="*/ 339566 h 514350"/>
                <a:gd name="connsiteX5547" fmla="*/ 2656046 w 6400800"/>
                <a:gd name="connsiteY5547" fmla="*/ 336709 h 514350"/>
                <a:gd name="connsiteX5548" fmla="*/ 2657951 w 6400800"/>
                <a:gd name="connsiteY5548" fmla="*/ 325279 h 514350"/>
                <a:gd name="connsiteX5549" fmla="*/ 2657951 w 6400800"/>
                <a:gd name="connsiteY5549" fmla="*/ 339566 h 514350"/>
                <a:gd name="connsiteX5550" fmla="*/ 2654141 w 6400800"/>
                <a:gd name="connsiteY5550" fmla="*/ 277654 h 514350"/>
                <a:gd name="connsiteX5551" fmla="*/ 2659856 w 6400800"/>
                <a:gd name="connsiteY5551" fmla="*/ 298609 h 514350"/>
                <a:gd name="connsiteX5552" fmla="*/ 2659856 w 6400800"/>
                <a:gd name="connsiteY5552" fmla="*/ 299561 h 514350"/>
                <a:gd name="connsiteX5553" fmla="*/ 2653189 w 6400800"/>
                <a:gd name="connsiteY5553" fmla="*/ 316706 h 514350"/>
                <a:gd name="connsiteX5554" fmla="*/ 2652236 w 6400800"/>
                <a:gd name="connsiteY5554" fmla="*/ 319564 h 514350"/>
                <a:gd name="connsiteX5555" fmla="*/ 2650331 w 6400800"/>
                <a:gd name="connsiteY5555" fmla="*/ 311944 h 514350"/>
                <a:gd name="connsiteX5556" fmla="*/ 2647474 w 6400800"/>
                <a:gd name="connsiteY5556" fmla="*/ 301466 h 514350"/>
                <a:gd name="connsiteX5557" fmla="*/ 2654141 w 6400800"/>
                <a:gd name="connsiteY5557" fmla="*/ 277654 h 514350"/>
                <a:gd name="connsiteX5558" fmla="*/ 2633186 w 6400800"/>
                <a:gd name="connsiteY5558" fmla="*/ 283369 h 514350"/>
                <a:gd name="connsiteX5559" fmla="*/ 2633186 w 6400800"/>
                <a:gd name="connsiteY5559" fmla="*/ 285274 h 514350"/>
                <a:gd name="connsiteX5560" fmla="*/ 2633186 w 6400800"/>
                <a:gd name="connsiteY5560" fmla="*/ 286226 h 514350"/>
                <a:gd name="connsiteX5561" fmla="*/ 2632234 w 6400800"/>
                <a:gd name="connsiteY5561" fmla="*/ 290036 h 514350"/>
                <a:gd name="connsiteX5562" fmla="*/ 2633186 w 6400800"/>
                <a:gd name="connsiteY5562" fmla="*/ 283369 h 514350"/>
                <a:gd name="connsiteX5563" fmla="*/ 2578894 w 6400800"/>
                <a:gd name="connsiteY5563" fmla="*/ 242411 h 514350"/>
                <a:gd name="connsiteX5564" fmla="*/ 2577941 w 6400800"/>
                <a:gd name="connsiteY5564" fmla="*/ 241459 h 514350"/>
                <a:gd name="connsiteX5565" fmla="*/ 2580799 w 6400800"/>
                <a:gd name="connsiteY5565" fmla="*/ 235744 h 514350"/>
                <a:gd name="connsiteX5566" fmla="*/ 2580799 w 6400800"/>
                <a:gd name="connsiteY5566" fmla="*/ 235744 h 514350"/>
                <a:gd name="connsiteX5567" fmla="*/ 2578894 w 6400800"/>
                <a:gd name="connsiteY5567" fmla="*/ 242411 h 514350"/>
                <a:gd name="connsiteX5568" fmla="*/ 2597944 w 6400800"/>
                <a:gd name="connsiteY5568" fmla="*/ 275749 h 514350"/>
                <a:gd name="connsiteX5569" fmla="*/ 2597944 w 6400800"/>
                <a:gd name="connsiteY5569" fmla="*/ 274796 h 514350"/>
                <a:gd name="connsiteX5570" fmla="*/ 2597944 w 6400800"/>
                <a:gd name="connsiteY5570" fmla="*/ 275749 h 514350"/>
                <a:gd name="connsiteX5571" fmla="*/ 2597944 w 6400800"/>
                <a:gd name="connsiteY5571" fmla="*/ 275749 h 514350"/>
                <a:gd name="connsiteX5572" fmla="*/ 2616041 w 6400800"/>
                <a:gd name="connsiteY5572" fmla="*/ 309086 h 514350"/>
                <a:gd name="connsiteX5573" fmla="*/ 2613184 w 6400800"/>
                <a:gd name="connsiteY5573" fmla="*/ 319564 h 514350"/>
                <a:gd name="connsiteX5574" fmla="*/ 2613184 w 6400800"/>
                <a:gd name="connsiteY5574" fmla="*/ 318611 h 514350"/>
                <a:gd name="connsiteX5575" fmla="*/ 2613184 w 6400800"/>
                <a:gd name="connsiteY5575" fmla="*/ 319564 h 514350"/>
                <a:gd name="connsiteX5576" fmla="*/ 2613184 w 6400800"/>
                <a:gd name="connsiteY5576" fmla="*/ 319564 h 514350"/>
                <a:gd name="connsiteX5577" fmla="*/ 2600801 w 6400800"/>
                <a:gd name="connsiteY5577" fmla="*/ 289084 h 514350"/>
                <a:gd name="connsiteX5578" fmla="*/ 2602706 w 6400800"/>
                <a:gd name="connsiteY5578" fmla="*/ 282416 h 514350"/>
                <a:gd name="connsiteX5579" fmla="*/ 2612231 w 6400800"/>
                <a:gd name="connsiteY5579" fmla="*/ 299561 h 514350"/>
                <a:gd name="connsiteX5580" fmla="*/ 2616041 w 6400800"/>
                <a:gd name="connsiteY5580" fmla="*/ 308134 h 514350"/>
                <a:gd name="connsiteX5581" fmla="*/ 2616041 w 6400800"/>
                <a:gd name="connsiteY5581" fmla="*/ 309086 h 514350"/>
                <a:gd name="connsiteX5582" fmla="*/ 2616041 w 6400800"/>
                <a:gd name="connsiteY5582" fmla="*/ 309086 h 514350"/>
                <a:gd name="connsiteX5583" fmla="*/ 2604611 w 6400800"/>
                <a:gd name="connsiteY5583" fmla="*/ 276701 h 514350"/>
                <a:gd name="connsiteX5584" fmla="*/ 2608421 w 6400800"/>
                <a:gd name="connsiteY5584" fmla="*/ 267176 h 514350"/>
                <a:gd name="connsiteX5585" fmla="*/ 2615089 w 6400800"/>
                <a:gd name="connsiteY5585" fmla="*/ 290036 h 514350"/>
                <a:gd name="connsiteX5586" fmla="*/ 2604611 w 6400800"/>
                <a:gd name="connsiteY5586" fmla="*/ 276701 h 514350"/>
                <a:gd name="connsiteX5587" fmla="*/ 2614136 w 6400800"/>
                <a:gd name="connsiteY5587" fmla="*/ 276701 h 514350"/>
                <a:gd name="connsiteX5588" fmla="*/ 2609374 w 6400800"/>
                <a:gd name="connsiteY5588" fmla="*/ 266224 h 514350"/>
                <a:gd name="connsiteX5589" fmla="*/ 2612231 w 6400800"/>
                <a:gd name="connsiteY5589" fmla="*/ 257651 h 514350"/>
                <a:gd name="connsiteX5590" fmla="*/ 2614136 w 6400800"/>
                <a:gd name="connsiteY5590" fmla="*/ 276701 h 514350"/>
                <a:gd name="connsiteX5591" fmla="*/ 2606516 w 6400800"/>
                <a:gd name="connsiteY5591" fmla="*/ 208121 h 514350"/>
                <a:gd name="connsiteX5592" fmla="*/ 2611279 w 6400800"/>
                <a:gd name="connsiteY5592" fmla="*/ 250984 h 514350"/>
                <a:gd name="connsiteX5593" fmla="*/ 2611279 w 6400800"/>
                <a:gd name="connsiteY5593" fmla="*/ 251936 h 514350"/>
                <a:gd name="connsiteX5594" fmla="*/ 2600801 w 6400800"/>
                <a:gd name="connsiteY5594" fmla="*/ 271939 h 514350"/>
                <a:gd name="connsiteX5595" fmla="*/ 2597944 w 6400800"/>
                <a:gd name="connsiteY5595" fmla="*/ 268129 h 514350"/>
                <a:gd name="connsiteX5596" fmla="*/ 2595086 w 6400800"/>
                <a:gd name="connsiteY5596" fmla="*/ 237649 h 514350"/>
                <a:gd name="connsiteX5597" fmla="*/ 2594134 w 6400800"/>
                <a:gd name="connsiteY5597" fmla="*/ 228124 h 514350"/>
                <a:gd name="connsiteX5598" fmla="*/ 2605564 w 6400800"/>
                <a:gd name="connsiteY5598" fmla="*/ 179546 h 514350"/>
                <a:gd name="connsiteX5599" fmla="*/ 2606516 w 6400800"/>
                <a:gd name="connsiteY5599" fmla="*/ 208121 h 514350"/>
                <a:gd name="connsiteX5600" fmla="*/ 2586514 w 6400800"/>
                <a:gd name="connsiteY5600" fmla="*/ 186214 h 514350"/>
                <a:gd name="connsiteX5601" fmla="*/ 2598896 w 6400800"/>
                <a:gd name="connsiteY5601" fmla="*/ 159544 h 514350"/>
                <a:gd name="connsiteX5602" fmla="*/ 2601754 w 6400800"/>
                <a:gd name="connsiteY5602" fmla="*/ 153829 h 514350"/>
                <a:gd name="connsiteX5603" fmla="*/ 2603659 w 6400800"/>
                <a:gd name="connsiteY5603" fmla="*/ 173831 h 514350"/>
                <a:gd name="connsiteX5604" fmla="*/ 2590324 w 6400800"/>
                <a:gd name="connsiteY5604" fmla="*/ 210979 h 514350"/>
                <a:gd name="connsiteX5605" fmla="*/ 2586514 w 6400800"/>
                <a:gd name="connsiteY5605" fmla="*/ 187166 h 514350"/>
                <a:gd name="connsiteX5606" fmla="*/ 2586514 w 6400800"/>
                <a:gd name="connsiteY5606" fmla="*/ 186214 h 514350"/>
                <a:gd name="connsiteX5607" fmla="*/ 2584609 w 6400800"/>
                <a:gd name="connsiteY5607" fmla="*/ 408146 h 514350"/>
                <a:gd name="connsiteX5608" fmla="*/ 2584609 w 6400800"/>
                <a:gd name="connsiteY5608" fmla="*/ 408146 h 514350"/>
                <a:gd name="connsiteX5609" fmla="*/ 2581751 w 6400800"/>
                <a:gd name="connsiteY5609" fmla="*/ 393859 h 514350"/>
                <a:gd name="connsiteX5610" fmla="*/ 2584609 w 6400800"/>
                <a:gd name="connsiteY5610" fmla="*/ 408146 h 514350"/>
                <a:gd name="connsiteX5611" fmla="*/ 2580799 w 6400800"/>
                <a:gd name="connsiteY5611" fmla="*/ 199549 h 514350"/>
                <a:gd name="connsiteX5612" fmla="*/ 2581751 w 6400800"/>
                <a:gd name="connsiteY5612" fmla="*/ 228124 h 514350"/>
                <a:gd name="connsiteX5613" fmla="*/ 2578894 w 6400800"/>
                <a:gd name="connsiteY5613" fmla="*/ 231934 h 514350"/>
                <a:gd name="connsiteX5614" fmla="*/ 2575084 w 6400800"/>
                <a:gd name="connsiteY5614" fmla="*/ 236696 h 514350"/>
                <a:gd name="connsiteX5615" fmla="*/ 2573179 w 6400800"/>
                <a:gd name="connsiteY5615" fmla="*/ 233839 h 514350"/>
                <a:gd name="connsiteX5616" fmla="*/ 2572226 w 6400800"/>
                <a:gd name="connsiteY5616" fmla="*/ 229076 h 514350"/>
                <a:gd name="connsiteX5617" fmla="*/ 2571274 w 6400800"/>
                <a:gd name="connsiteY5617" fmla="*/ 219551 h 514350"/>
                <a:gd name="connsiteX5618" fmla="*/ 2580799 w 6400800"/>
                <a:gd name="connsiteY5618" fmla="*/ 199549 h 514350"/>
                <a:gd name="connsiteX5619" fmla="*/ 2569369 w 6400800"/>
                <a:gd name="connsiteY5619" fmla="*/ 320516 h 514350"/>
                <a:gd name="connsiteX5620" fmla="*/ 2570321 w 6400800"/>
                <a:gd name="connsiteY5620" fmla="*/ 327184 h 514350"/>
                <a:gd name="connsiteX5621" fmla="*/ 2571274 w 6400800"/>
                <a:gd name="connsiteY5621" fmla="*/ 330041 h 514350"/>
                <a:gd name="connsiteX5622" fmla="*/ 2563654 w 6400800"/>
                <a:gd name="connsiteY5622" fmla="*/ 345281 h 514350"/>
                <a:gd name="connsiteX5623" fmla="*/ 2562701 w 6400800"/>
                <a:gd name="connsiteY5623" fmla="*/ 342424 h 514350"/>
                <a:gd name="connsiteX5624" fmla="*/ 2569369 w 6400800"/>
                <a:gd name="connsiteY5624" fmla="*/ 320516 h 514350"/>
                <a:gd name="connsiteX5625" fmla="*/ 2556034 w 6400800"/>
                <a:gd name="connsiteY5625" fmla="*/ 262414 h 514350"/>
                <a:gd name="connsiteX5626" fmla="*/ 2559844 w 6400800"/>
                <a:gd name="connsiteY5626" fmla="*/ 251936 h 514350"/>
                <a:gd name="connsiteX5627" fmla="*/ 2560796 w 6400800"/>
                <a:gd name="connsiteY5627" fmla="*/ 257651 h 514350"/>
                <a:gd name="connsiteX5628" fmla="*/ 2559844 w 6400800"/>
                <a:gd name="connsiteY5628" fmla="*/ 259556 h 514350"/>
                <a:gd name="connsiteX5629" fmla="*/ 2554129 w 6400800"/>
                <a:gd name="connsiteY5629" fmla="*/ 269081 h 514350"/>
                <a:gd name="connsiteX5630" fmla="*/ 2556034 w 6400800"/>
                <a:gd name="connsiteY5630" fmla="*/ 262414 h 514350"/>
                <a:gd name="connsiteX5631" fmla="*/ 2561749 w 6400800"/>
                <a:gd name="connsiteY5631" fmla="*/ 276701 h 514350"/>
                <a:gd name="connsiteX5632" fmla="*/ 2562701 w 6400800"/>
                <a:gd name="connsiteY5632" fmla="*/ 274796 h 514350"/>
                <a:gd name="connsiteX5633" fmla="*/ 2564606 w 6400800"/>
                <a:gd name="connsiteY5633" fmla="*/ 287179 h 514350"/>
                <a:gd name="connsiteX5634" fmla="*/ 2557939 w 6400800"/>
                <a:gd name="connsiteY5634" fmla="*/ 309086 h 514350"/>
                <a:gd name="connsiteX5635" fmla="*/ 2556034 w 6400800"/>
                <a:gd name="connsiteY5635" fmla="*/ 313849 h 514350"/>
                <a:gd name="connsiteX5636" fmla="*/ 2553176 w 6400800"/>
                <a:gd name="connsiteY5636" fmla="*/ 296704 h 514350"/>
                <a:gd name="connsiteX5637" fmla="*/ 2561749 w 6400800"/>
                <a:gd name="connsiteY5637" fmla="*/ 276701 h 514350"/>
                <a:gd name="connsiteX5638" fmla="*/ 2538889 w 6400800"/>
                <a:gd name="connsiteY5638" fmla="*/ 252889 h 514350"/>
                <a:gd name="connsiteX5639" fmla="*/ 2540794 w 6400800"/>
                <a:gd name="connsiteY5639" fmla="*/ 242411 h 514350"/>
                <a:gd name="connsiteX5640" fmla="*/ 2542699 w 6400800"/>
                <a:gd name="connsiteY5640" fmla="*/ 238601 h 514350"/>
                <a:gd name="connsiteX5641" fmla="*/ 2544604 w 6400800"/>
                <a:gd name="connsiteY5641" fmla="*/ 233839 h 514350"/>
                <a:gd name="connsiteX5642" fmla="*/ 2543651 w 6400800"/>
                <a:gd name="connsiteY5642" fmla="*/ 248126 h 514350"/>
                <a:gd name="connsiteX5643" fmla="*/ 2542699 w 6400800"/>
                <a:gd name="connsiteY5643" fmla="*/ 257651 h 514350"/>
                <a:gd name="connsiteX5644" fmla="*/ 2537936 w 6400800"/>
                <a:gd name="connsiteY5644" fmla="*/ 268129 h 514350"/>
                <a:gd name="connsiteX5645" fmla="*/ 2538889 w 6400800"/>
                <a:gd name="connsiteY5645" fmla="*/ 252889 h 514350"/>
                <a:gd name="connsiteX5646" fmla="*/ 2521744 w 6400800"/>
                <a:gd name="connsiteY5646" fmla="*/ 475774 h 514350"/>
                <a:gd name="connsiteX5647" fmla="*/ 2522696 w 6400800"/>
                <a:gd name="connsiteY5647" fmla="*/ 484346 h 514350"/>
                <a:gd name="connsiteX5648" fmla="*/ 2520791 w 6400800"/>
                <a:gd name="connsiteY5648" fmla="*/ 479584 h 514350"/>
                <a:gd name="connsiteX5649" fmla="*/ 2521744 w 6400800"/>
                <a:gd name="connsiteY5649" fmla="*/ 475774 h 514350"/>
                <a:gd name="connsiteX5650" fmla="*/ 2514124 w 6400800"/>
                <a:gd name="connsiteY5650" fmla="*/ 323374 h 514350"/>
                <a:gd name="connsiteX5651" fmla="*/ 2514124 w 6400800"/>
                <a:gd name="connsiteY5651" fmla="*/ 323374 h 514350"/>
                <a:gd name="connsiteX5652" fmla="*/ 2513171 w 6400800"/>
                <a:gd name="connsiteY5652" fmla="*/ 328136 h 514350"/>
                <a:gd name="connsiteX5653" fmla="*/ 2513171 w 6400800"/>
                <a:gd name="connsiteY5653" fmla="*/ 329089 h 514350"/>
                <a:gd name="connsiteX5654" fmla="*/ 2514124 w 6400800"/>
                <a:gd name="connsiteY5654" fmla="*/ 323374 h 514350"/>
                <a:gd name="connsiteX5655" fmla="*/ 2509361 w 6400800"/>
                <a:gd name="connsiteY5655" fmla="*/ 300514 h 514350"/>
                <a:gd name="connsiteX5656" fmla="*/ 2508409 w 6400800"/>
                <a:gd name="connsiteY5656" fmla="*/ 302419 h 514350"/>
                <a:gd name="connsiteX5657" fmla="*/ 2508409 w 6400800"/>
                <a:gd name="connsiteY5657" fmla="*/ 302419 h 514350"/>
                <a:gd name="connsiteX5658" fmla="*/ 2507456 w 6400800"/>
                <a:gd name="connsiteY5658" fmla="*/ 294799 h 514350"/>
                <a:gd name="connsiteX5659" fmla="*/ 2509361 w 6400800"/>
                <a:gd name="connsiteY5659" fmla="*/ 300514 h 514350"/>
                <a:gd name="connsiteX5660" fmla="*/ 2496979 w 6400800"/>
                <a:gd name="connsiteY5660" fmla="*/ 292894 h 514350"/>
                <a:gd name="connsiteX5661" fmla="*/ 2497931 w 6400800"/>
                <a:gd name="connsiteY5661" fmla="*/ 290036 h 514350"/>
                <a:gd name="connsiteX5662" fmla="*/ 2496979 w 6400800"/>
                <a:gd name="connsiteY5662" fmla="*/ 290989 h 514350"/>
                <a:gd name="connsiteX5663" fmla="*/ 2497931 w 6400800"/>
                <a:gd name="connsiteY5663" fmla="*/ 284321 h 514350"/>
                <a:gd name="connsiteX5664" fmla="*/ 2498884 w 6400800"/>
                <a:gd name="connsiteY5664" fmla="*/ 269081 h 514350"/>
                <a:gd name="connsiteX5665" fmla="*/ 2498884 w 6400800"/>
                <a:gd name="connsiteY5665" fmla="*/ 266224 h 514350"/>
                <a:gd name="connsiteX5666" fmla="*/ 2502694 w 6400800"/>
                <a:gd name="connsiteY5666" fmla="*/ 277654 h 514350"/>
                <a:gd name="connsiteX5667" fmla="*/ 2502694 w 6400800"/>
                <a:gd name="connsiteY5667" fmla="*/ 283369 h 514350"/>
                <a:gd name="connsiteX5668" fmla="*/ 2501741 w 6400800"/>
                <a:gd name="connsiteY5668" fmla="*/ 302419 h 514350"/>
                <a:gd name="connsiteX5669" fmla="*/ 2501741 w 6400800"/>
                <a:gd name="connsiteY5669" fmla="*/ 313849 h 514350"/>
                <a:gd name="connsiteX5670" fmla="*/ 2500789 w 6400800"/>
                <a:gd name="connsiteY5670" fmla="*/ 325279 h 514350"/>
                <a:gd name="connsiteX5671" fmla="*/ 2500789 w 6400800"/>
                <a:gd name="connsiteY5671" fmla="*/ 326231 h 514350"/>
                <a:gd name="connsiteX5672" fmla="*/ 2499836 w 6400800"/>
                <a:gd name="connsiteY5672" fmla="*/ 315754 h 514350"/>
                <a:gd name="connsiteX5673" fmla="*/ 2499836 w 6400800"/>
                <a:gd name="connsiteY5673" fmla="*/ 310039 h 514350"/>
                <a:gd name="connsiteX5674" fmla="*/ 2500789 w 6400800"/>
                <a:gd name="connsiteY5674" fmla="*/ 297656 h 514350"/>
                <a:gd name="connsiteX5675" fmla="*/ 2500789 w 6400800"/>
                <a:gd name="connsiteY5675" fmla="*/ 286226 h 514350"/>
                <a:gd name="connsiteX5676" fmla="*/ 2496979 w 6400800"/>
                <a:gd name="connsiteY5676" fmla="*/ 292894 h 514350"/>
                <a:gd name="connsiteX5677" fmla="*/ 2496979 w 6400800"/>
                <a:gd name="connsiteY5677" fmla="*/ 292894 h 514350"/>
                <a:gd name="connsiteX5678" fmla="*/ 2449354 w 6400800"/>
                <a:gd name="connsiteY5678" fmla="*/ 334804 h 514350"/>
                <a:gd name="connsiteX5679" fmla="*/ 2447449 w 6400800"/>
                <a:gd name="connsiteY5679" fmla="*/ 328136 h 514350"/>
                <a:gd name="connsiteX5680" fmla="*/ 2450306 w 6400800"/>
                <a:gd name="connsiteY5680" fmla="*/ 321469 h 514350"/>
                <a:gd name="connsiteX5681" fmla="*/ 2450306 w 6400800"/>
                <a:gd name="connsiteY5681" fmla="*/ 322421 h 514350"/>
                <a:gd name="connsiteX5682" fmla="*/ 2451259 w 6400800"/>
                <a:gd name="connsiteY5682" fmla="*/ 324326 h 514350"/>
                <a:gd name="connsiteX5683" fmla="*/ 2449354 w 6400800"/>
                <a:gd name="connsiteY5683" fmla="*/ 334804 h 514350"/>
                <a:gd name="connsiteX5684" fmla="*/ 2450306 w 6400800"/>
                <a:gd name="connsiteY5684" fmla="*/ 254794 h 514350"/>
                <a:gd name="connsiteX5685" fmla="*/ 2451259 w 6400800"/>
                <a:gd name="connsiteY5685" fmla="*/ 251936 h 514350"/>
                <a:gd name="connsiteX5686" fmla="*/ 2451259 w 6400800"/>
                <a:gd name="connsiteY5686" fmla="*/ 250984 h 514350"/>
                <a:gd name="connsiteX5687" fmla="*/ 2451259 w 6400800"/>
                <a:gd name="connsiteY5687" fmla="*/ 251936 h 514350"/>
                <a:gd name="connsiteX5688" fmla="*/ 2450306 w 6400800"/>
                <a:gd name="connsiteY5688" fmla="*/ 254794 h 514350"/>
                <a:gd name="connsiteX5689" fmla="*/ 2452211 w 6400800"/>
                <a:gd name="connsiteY5689" fmla="*/ 251936 h 514350"/>
                <a:gd name="connsiteX5690" fmla="*/ 2451259 w 6400800"/>
                <a:gd name="connsiteY5690" fmla="*/ 250984 h 514350"/>
                <a:gd name="connsiteX5691" fmla="*/ 2456021 w 6400800"/>
                <a:gd name="connsiteY5691" fmla="*/ 238601 h 514350"/>
                <a:gd name="connsiteX5692" fmla="*/ 2460784 w 6400800"/>
                <a:gd name="connsiteY5692" fmla="*/ 231934 h 514350"/>
                <a:gd name="connsiteX5693" fmla="*/ 2459831 w 6400800"/>
                <a:gd name="connsiteY5693" fmla="*/ 235744 h 514350"/>
                <a:gd name="connsiteX5694" fmla="*/ 2456021 w 6400800"/>
                <a:gd name="connsiteY5694" fmla="*/ 248126 h 514350"/>
                <a:gd name="connsiteX5695" fmla="*/ 2452211 w 6400800"/>
                <a:gd name="connsiteY5695" fmla="*/ 251936 h 514350"/>
                <a:gd name="connsiteX5696" fmla="*/ 2457926 w 6400800"/>
                <a:gd name="connsiteY5696" fmla="*/ 266224 h 514350"/>
                <a:gd name="connsiteX5697" fmla="*/ 2456974 w 6400800"/>
                <a:gd name="connsiteY5697" fmla="*/ 268129 h 514350"/>
                <a:gd name="connsiteX5698" fmla="*/ 2457926 w 6400800"/>
                <a:gd name="connsiteY5698" fmla="*/ 266224 h 514350"/>
                <a:gd name="connsiteX5699" fmla="*/ 2457926 w 6400800"/>
                <a:gd name="connsiteY5699" fmla="*/ 266224 h 514350"/>
                <a:gd name="connsiteX5700" fmla="*/ 2457926 w 6400800"/>
                <a:gd name="connsiteY5700" fmla="*/ 374809 h 514350"/>
                <a:gd name="connsiteX5701" fmla="*/ 2456021 w 6400800"/>
                <a:gd name="connsiteY5701" fmla="*/ 367189 h 514350"/>
                <a:gd name="connsiteX5702" fmla="*/ 2456021 w 6400800"/>
                <a:gd name="connsiteY5702" fmla="*/ 362426 h 514350"/>
                <a:gd name="connsiteX5703" fmla="*/ 2456021 w 6400800"/>
                <a:gd name="connsiteY5703" fmla="*/ 344329 h 514350"/>
                <a:gd name="connsiteX5704" fmla="*/ 2458879 w 6400800"/>
                <a:gd name="connsiteY5704" fmla="*/ 354806 h 514350"/>
                <a:gd name="connsiteX5705" fmla="*/ 2457926 w 6400800"/>
                <a:gd name="connsiteY5705" fmla="*/ 374809 h 514350"/>
                <a:gd name="connsiteX5706" fmla="*/ 2456974 w 6400800"/>
                <a:gd name="connsiteY5706" fmla="*/ 308134 h 514350"/>
                <a:gd name="connsiteX5707" fmla="*/ 2456974 w 6400800"/>
                <a:gd name="connsiteY5707" fmla="*/ 305276 h 514350"/>
                <a:gd name="connsiteX5708" fmla="*/ 2457926 w 6400800"/>
                <a:gd name="connsiteY5708" fmla="*/ 302419 h 514350"/>
                <a:gd name="connsiteX5709" fmla="*/ 2459831 w 6400800"/>
                <a:gd name="connsiteY5709" fmla="*/ 313849 h 514350"/>
                <a:gd name="connsiteX5710" fmla="*/ 2460784 w 6400800"/>
                <a:gd name="connsiteY5710" fmla="*/ 317659 h 514350"/>
                <a:gd name="connsiteX5711" fmla="*/ 2456974 w 6400800"/>
                <a:gd name="connsiteY5711" fmla="*/ 308134 h 514350"/>
                <a:gd name="connsiteX5712" fmla="*/ 2458879 w 6400800"/>
                <a:gd name="connsiteY5712" fmla="*/ 290036 h 514350"/>
                <a:gd name="connsiteX5713" fmla="*/ 2459831 w 6400800"/>
                <a:gd name="connsiteY5713" fmla="*/ 287179 h 514350"/>
                <a:gd name="connsiteX5714" fmla="*/ 2463641 w 6400800"/>
                <a:gd name="connsiteY5714" fmla="*/ 277654 h 514350"/>
                <a:gd name="connsiteX5715" fmla="*/ 2465546 w 6400800"/>
                <a:gd name="connsiteY5715" fmla="*/ 281464 h 514350"/>
                <a:gd name="connsiteX5716" fmla="*/ 2458879 w 6400800"/>
                <a:gd name="connsiteY5716" fmla="*/ 290036 h 514350"/>
                <a:gd name="connsiteX5717" fmla="*/ 2464594 w 6400800"/>
                <a:gd name="connsiteY5717" fmla="*/ 305276 h 514350"/>
                <a:gd name="connsiteX5718" fmla="*/ 2460784 w 6400800"/>
                <a:gd name="connsiteY5718" fmla="*/ 295751 h 514350"/>
                <a:gd name="connsiteX5719" fmla="*/ 2462689 w 6400800"/>
                <a:gd name="connsiteY5719" fmla="*/ 292894 h 514350"/>
                <a:gd name="connsiteX5720" fmla="*/ 2466499 w 6400800"/>
                <a:gd name="connsiteY5720" fmla="*/ 285274 h 514350"/>
                <a:gd name="connsiteX5721" fmla="*/ 2464594 w 6400800"/>
                <a:gd name="connsiteY5721" fmla="*/ 305276 h 514350"/>
                <a:gd name="connsiteX5722" fmla="*/ 2467451 w 6400800"/>
                <a:gd name="connsiteY5722" fmla="*/ 274796 h 514350"/>
                <a:gd name="connsiteX5723" fmla="*/ 2466499 w 6400800"/>
                <a:gd name="connsiteY5723" fmla="*/ 272891 h 514350"/>
                <a:gd name="connsiteX5724" fmla="*/ 2468404 w 6400800"/>
                <a:gd name="connsiteY5724" fmla="*/ 268129 h 514350"/>
                <a:gd name="connsiteX5725" fmla="*/ 2467451 w 6400800"/>
                <a:gd name="connsiteY5725" fmla="*/ 274796 h 514350"/>
                <a:gd name="connsiteX5726" fmla="*/ 2471261 w 6400800"/>
                <a:gd name="connsiteY5726" fmla="*/ 233839 h 514350"/>
                <a:gd name="connsiteX5727" fmla="*/ 2470309 w 6400800"/>
                <a:gd name="connsiteY5727" fmla="*/ 245269 h 514350"/>
                <a:gd name="connsiteX5728" fmla="*/ 2469356 w 6400800"/>
                <a:gd name="connsiteY5728" fmla="*/ 246221 h 514350"/>
                <a:gd name="connsiteX5729" fmla="*/ 2459831 w 6400800"/>
                <a:gd name="connsiteY5729" fmla="*/ 263366 h 514350"/>
                <a:gd name="connsiteX5730" fmla="*/ 2458879 w 6400800"/>
                <a:gd name="connsiteY5730" fmla="*/ 261461 h 514350"/>
                <a:gd name="connsiteX5731" fmla="*/ 2461736 w 6400800"/>
                <a:gd name="connsiteY5731" fmla="*/ 247174 h 514350"/>
                <a:gd name="connsiteX5732" fmla="*/ 2462689 w 6400800"/>
                <a:gd name="connsiteY5732" fmla="*/ 245269 h 514350"/>
                <a:gd name="connsiteX5733" fmla="*/ 2472214 w 6400800"/>
                <a:gd name="connsiteY5733" fmla="*/ 231934 h 514350"/>
                <a:gd name="connsiteX5734" fmla="*/ 2472214 w 6400800"/>
                <a:gd name="connsiteY5734" fmla="*/ 231934 h 514350"/>
                <a:gd name="connsiteX5735" fmla="*/ 2473166 w 6400800"/>
                <a:gd name="connsiteY5735" fmla="*/ 240506 h 514350"/>
                <a:gd name="connsiteX5736" fmla="*/ 2472214 w 6400800"/>
                <a:gd name="connsiteY5736" fmla="*/ 242411 h 514350"/>
                <a:gd name="connsiteX5737" fmla="*/ 2471261 w 6400800"/>
                <a:gd name="connsiteY5737" fmla="*/ 233839 h 514350"/>
                <a:gd name="connsiteX5738" fmla="*/ 2467451 w 6400800"/>
                <a:gd name="connsiteY5738" fmla="*/ 211931 h 514350"/>
                <a:gd name="connsiteX5739" fmla="*/ 2465546 w 6400800"/>
                <a:gd name="connsiteY5739" fmla="*/ 213836 h 514350"/>
                <a:gd name="connsiteX5740" fmla="*/ 2466499 w 6400800"/>
                <a:gd name="connsiteY5740" fmla="*/ 211931 h 514350"/>
                <a:gd name="connsiteX5741" fmla="*/ 2468404 w 6400800"/>
                <a:gd name="connsiteY5741" fmla="*/ 208121 h 514350"/>
                <a:gd name="connsiteX5742" fmla="*/ 2468404 w 6400800"/>
                <a:gd name="connsiteY5742" fmla="*/ 210979 h 514350"/>
                <a:gd name="connsiteX5743" fmla="*/ 2467451 w 6400800"/>
                <a:gd name="connsiteY5743" fmla="*/ 211931 h 514350"/>
                <a:gd name="connsiteX5744" fmla="*/ 2467451 w 6400800"/>
                <a:gd name="connsiteY5744" fmla="*/ 211931 h 514350"/>
                <a:gd name="connsiteX5745" fmla="*/ 2467451 w 6400800"/>
                <a:gd name="connsiteY5745" fmla="*/ 211931 h 514350"/>
                <a:gd name="connsiteX5746" fmla="*/ 2470309 w 6400800"/>
                <a:gd name="connsiteY5746" fmla="*/ 218599 h 514350"/>
                <a:gd name="connsiteX5747" fmla="*/ 2472214 w 6400800"/>
                <a:gd name="connsiteY5747" fmla="*/ 230029 h 514350"/>
                <a:gd name="connsiteX5748" fmla="*/ 2472214 w 6400800"/>
                <a:gd name="connsiteY5748" fmla="*/ 230029 h 514350"/>
                <a:gd name="connsiteX5749" fmla="*/ 2463641 w 6400800"/>
                <a:gd name="connsiteY5749" fmla="*/ 237649 h 514350"/>
                <a:gd name="connsiteX5750" fmla="*/ 2464594 w 6400800"/>
                <a:gd name="connsiteY5750" fmla="*/ 234791 h 514350"/>
                <a:gd name="connsiteX5751" fmla="*/ 2466499 w 6400800"/>
                <a:gd name="connsiteY5751" fmla="*/ 224314 h 514350"/>
                <a:gd name="connsiteX5752" fmla="*/ 2466499 w 6400800"/>
                <a:gd name="connsiteY5752" fmla="*/ 224314 h 514350"/>
                <a:gd name="connsiteX5753" fmla="*/ 2470309 w 6400800"/>
                <a:gd name="connsiteY5753" fmla="*/ 218599 h 514350"/>
                <a:gd name="connsiteX5754" fmla="*/ 2477929 w 6400800"/>
                <a:gd name="connsiteY5754" fmla="*/ 223361 h 514350"/>
                <a:gd name="connsiteX5755" fmla="*/ 2475071 w 6400800"/>
                <a:gd name="connsiteY5755" fmla="*/ 212884 h 514350"/>
                <a:gd name="connsiteX5756" fmla="*/ 2477929 w 6400800"/>
                <a:gd name="connsiteY5756" fmla="*/ 209074 h 514350"/>
                <a:gd name="connsiteX5757" fmla="*/ 2477929 w 6400800"/>
                <a:gd name="connsiteY5757" fmla="*/ 217646 h 514350"/>
                <a:gd name="connsiteX5758" fmla="*/ 2477929 w 6400800"/>
                <a:gd name="connsiteY5758" fmla="*/ 223361 h 514350"/>
                <a:gd name="connsiteX5759" fmla="*/ 2473166 w 6400800"/>
                <a:gd name="connsiteY5759" fmla="*/ 206216 h 514350"/>
                <a:gd name="connsiteX5760" fmla="*/ 2472214 w 6400800"/>
                <a:gd name="connsiteY5760" fmla="*/ 203359 h 514350"/>
                <a:gd name="connsiteX5761" fmla="*/ 2471261 w 6400800"/>
                <a:gd name="connsiteY5761" fmla="*/ 201454 h 514350"/>
                <a:gd name="connsiteX5762" fmla="*/ 2474119 w 6400800"/>
                <a:gd name="connsiteY5762" fmla="*/ 195739 h 514350"/>
                <a:gd name="connsiteX5763" fmla="*/ 2477929 w 6400800"/>
                <a:gd name="connsiteY5763" fmla="*/ 189071 h 514350"/>
                <a:gd name="connsiteX5764" fmla="*/ 2477929 w 6400800"/>
                <a:gd name="connsiteY5764" fmla="*/ 201454 h 514350"/>
                <a:gd name="connsiteX5765" fmla="*/ 2473166 w 6400800"/>
                <a:gd name="connsiteY5765" fmla="*/ 206216 h 514350"/>
                <a:gd name="connsiteX5766" fmla="*/ 2473166 w 6400800"/>
                <a:gd name="connsiteY5766" fmla="*/ 255746 h 514350"/>
                <a:gd name="connsiteX5767" fmla="*/ 2475071 w 6400800"/>
                <a:gd name="connsiteY5767" fmla="*/ 251936 h 514350"/>
                <a:gd name="connsiteX5768" fmla="*/ 2476976 w 6400800"/>
                <a:gd name="connsiteY5768" fmla="*/ 266224 h 514350"/>
                <a:gd name="connsiteX5769" fmla="*/ 2479834 w 6400800"/>
                <a:gd name="connsiteY5769" fmla="*/ 292894 h 514350"/>
                <a:gd name="connsiteX5770" fmla="*/ 2479834 w 6400800"/>
                <a:gd name="connsiteY5770" fmla="*/ 296704 h 514350"/>
                <a:gd name="connsiteX5771" fmla="*/ 2479834 w 6400800"/>
                <a:gd name="connsiteY5771" fmla="*/ 295751 h 514350"/>
                <a:gd name="connsiteX5772" fmla="*/ 2475071 w 6400800"/>
                <a:gd name="connsiteY5772" fmla="*/ 288131 h 514350"/>
                <a:gd name="connsiteX5773" fmla="*/ 2473166 w 6400800"/>
                <a:gd name="connsiteY5773" fmla="*/ 255746 h 514350"/>
                <a:gd name="connsiteX5774" fmla="*/ 2481739 w 6400800"/>
                <a:gd name="connsiteY5774" fmla="*/ 324326 h 514350"/>
                <a:gd name="connsiteX5775" fmla="*/ 2480786 w 6400800"/>
                <a:gd name="connsiteY5775" fmla="*/ 326231 h 514350"/>
                <a:gd name="connsiteX5776" fmla="*/ 2476024 w 6400800"/>
                <a:gd name="connsiteY5776" fmla="*/ 340519 h 514350"/>
                <a:gd name="connsiteX5777" fmla="*/ 2476024 w 6400800"/>
                <a:gd name="connsiteY5777" fmla="*/ 308134 h 514350"/>
                <a:gd name="connsiteX5778" fmla="*/ 2476024 w 6400800"/>
                <a:gd name="connsiteY5778" fmla="*/ 308134 h 514350"/>
                <a:gd name="connsiteX5779" fmla="*/ 2479834 w 6400800"/>
                <a:gd name="connsiteY5779" fmla="*/ 318611 h 514350"/>
                <a:gd name="connsiteX5780" fmla="*/ 2480786 w 6400800"/>
                <a:gd name="connsiteY5780" fmla="*/ 322421 h 514350"/>
                <a:gd name="connsiteX5781" fmla="*/ 2481739 w 6400800"/>
                <a:gd name="connsiteY5781" fmla="*/ 324326 h 514350"/>
                <a:gd name="connsiteX5782" fmla="*/ 2481739 w 6400800"/>
                <a:gd name="connsiteY5782" fmla="*/ 324326 h 514350"/>
                <a:gd name="connsiteX5783" fmla="*/ 2436971 w 6400800"/>
                <a:gd name="connsiteY5783" fmla="*/ 215741 h 514350"/>
                <a:gd name="connsiteX5784" fmla="*/ 2447449 w 6400800"/>
                <a:gd name="connsiteY5784" fmla="*/ 195739 h 514350"/>
                <a:gd name="connsiteX5785" fmla="*/ 2457926 w 6400800"/>
                <a:gd name="connsiteY5785" fmla="*/ 178594 h 514350"/>
                <a:gd name="connsiteX5786" fmla="*/ 2475071 w 6400800"/>
                <a:gd name="connsiteY5786" fmla="*/ 150971 h 514350"/>
                <a:gd name="connsiteX5787" fmla="*/ 2482691 w 6400800"/>
                <a:gd name="connsiteY5787" fmla="*/ 138589 h 514350"/>
                <a:gd name="connsiteX5788" fmla="*/ 2480786 w 6400800"/>
                <a:gd name="connsiteY5788" fmla="*/ 154781 h 514350"/>
                <a:gd name="connsiteX5789" fmla="*/ 2478881 w 6400800"/>
                <a:gd name="connsiteY5789" fmla="*/ 181451 h 514350"/>
                <a:gd name="connsiteX5790" fmla="*/ 2470309 w 6400800"/>
                <a:gd name="connsiteY5790" fmla="*/ 193834 h 514350"/>
                <a:gd name="connsiteX5791" fmla="*/ 2469356 w 6400800"/>
                <a:gd name="connsiteY5791" fmla="*/ 194786 h 514350"/>
                <a:gd name="connsiteX5792" fmla="*/ 2465546 w 6400800"/>
                <a:gd name="connsiteY5792" fmla="*/ 181451 h 514350"/>
                <a:gd name="connsiteX5793" fmla="*/ 2467451 w 6400800"/>
                <a:gd name="connsiteY5793" fmla="*/ 197644 h 514350"/>
                <a:gd name="connsiteX5794" fmla="*/ 2460784 w 6400800"/>
                <a:gd name="connsiteY5794" fmla="*/ 209074 h 514350"/>
                <a:gd name="connsiteX5795" fmla="*/ 2447449 w 6400800"/>
                <a:gd name="connsiteY5795" fmla="*/ 234791 h 514350"/>
                <a:gd name="connsiteX5796" fmla="*/ 2436971 w 6400800"/>
                <a:gd name="connsiteY5796" fmla="*/ 247174 h 514350"/>
                <a:gd name="connsiteX5797" fmla="*/ 2436019 w 6400800"/>
                <a:gd name="connsiteY5797" fmla="*/ 249079 h 514350"/>
                <a:gd name="connsiteX5798" fmla="*/ 2436019 w 6400800"/>
                <a:gd name="connsiteY5798" fmla="*/ 249079 h 514350"/>
                <a:gd name="connsiteX5799" fmla="*/ 2433161 w 6400800"/>
                <a:gd name="connsiteY5799" fmla="*/ 225266 h 514350"/>
                <a:gd name="connsiteX5800" fmla="*/ 2436971 w 6400800"/>
                <a:gd name="connsiteY5800" fmla="*/ 215741 h 514350"/>
                <a:gd name="connsiteX5801" fmla="*/ 2416016 w 6400800"/>
                <a:gd name="connsiteY5801" fmla="*/ 313849 h 514350"/>
                <a:gd name="connsiteX5802" fmla="*/ 2416016 w 6400800"/>
                <a:gd name="connsiteY5802" fmla="*/ 313849 h 514350"/>
                <a:gd name="connsiteX5803" fmla="*/ 2413159 w 6400800"/>
                <a:gd name="connsiteY5803" fmla="*/ 304324 h 514350"/>
                <a:gd name="connsiteX5804" fmla="*/ 2415064 w 6400800"/>
                <a:gd name="connsiteY5804" fmla="*/ 301466 h 514350"/>
                <a:gd name="connsiteX5805" fmla="*/ 2415064 w 6400800"/>
                <a:gd name="connsiteY5805" fmla="*/ 303371 h 514350"/>
                <a:gd name="connsiteX5806" fmla="*/ 2416016 w 6400800"/>
                <a:gd name="connsiteY5806" fmla="*/ 313849 h 514350"/>
                <a:gd name="connsiteX5807" fmla="*/ 2416016 w 6400800"/>
                <a:gd name="connsiteY5807" fmla="*/ 313849 h 514350"/>
                <a:gd name="connsiteX5808" fmla="*/ 2422684 w 6400800"/>
                <a:gd name="connsiteY5808" fmla="*/ 288131 h 514350"/>
                <a:gd name="connsiteX5809" fmla="*/ 2422684 w 6400800"/>
                <a:gd name="connsiteY5809" fmla="*/ 293846 h 514350"/>
                <a:gd name="connsiteX5810" fmla="*/ 2420779 w 6400800"/>
                <a:gd name="connsiteY5810" fmla="*/ 299561 h 514350"/>
                <a:gd name="connsiteX5811" fmla="*/ 2418874 w 6400800"/>
                <a:gd name="connsiteY5811" fmla="*/ 293846 h 514350"/>
                <a:gd name="connsiteX5812" fmla="*/ 2420779 w 6400800"/>
                <a:gd name="connsiteY5812" fmla="*/ 290989 h 514350"/>
                <a:gd name="connsiteX5813" fmla="*/ 2422684 w 6400800"/>
                <a:gd name="connsiteY5813" fmla="*/ 288131 h 514350"/>
                <a:gd name="connsiteX5814" fmla="*/ 2414111 w 6400800"/>
                <a:gd name="connsiteY5814" fmla="*/ 259556 h 514350"/>
                <a:gd name="connsiteX5815" fmla="*/ 2419826 w 6400800"/>
                <a:gd name="connsiteY5815" fmla="*/ 248126 h 514350"/>
                <a:gd name="connsiteX5816" fmla="*/ 2420779 w 6400800"/>
                <a:gd name="connsiteY5816" fmla="*/ 266224 h 514350"/>
                <a:gd name="connsiteX5817" fmla="*/ 2412206 w 6400800"/>
                <a:gd name="connsiteY5817" fmla="*/ 277654 h 514350"/>
                <a:gd name="connsiteX5818" fmla="*/ 2410301 w 6400800"/>
                <a:gd name="connsiteY5818" fmla="*/ 273844 h 514350"/>
                <a:gd name="connsiteX5819" fmla="*/ 2408396 w 6400800"/>
                <a:gd name="connsiteY5819" fmla="*/ 270986 h 514350"/>
                <a:gd name="connsiteX5820" fmla="*/ 2414111 w 6400800"/>
                <a:gd name="connsiteY5820" fmla="*/ 259556 h 514350"/>
                <a:gd name="connsiteX5821" fmla="*/ 2406491 w 6400800"/>
                <a:gd name="connsiteY5821" fmla="*/ 275749 h 514350"/>
                <a:gd name="connsiteX5822" fmla="*/ 2406491 w 6400800"/>
                <a:gd name="connsiteY5822" fmla="*/ 275749 h 514350"/>
                <a:gd name="connsiteX5823" fmla="*/ 2409349 w 6400800"/>
                <a:gd name="connsiteY5823" fmla="*/ 282416 h 514350"/>
                <a:gd name="connsiteX5824" fmla="*/ 2406491 w 6400800"/>
                <a:gd name="connsiteY5824" fmla="*/ 286226 h 514350"/>
                <a:gd name="connsiteX5825" fmla="*/ 2404586 w 6400800"/>
                <a:gd name="connsiteY5825" fmla="*/ 280511 h 514350"/>
                <a:gd name="connsiteX5826" fmla="*/ 2406491 w 6400800"/>
                <a:gd name="connsiteY5826" fmla="*/ 275749 h 514350"/>
                <a:gd name="connsiteX5827" fmla="*/ 2405539 w 6400800"/>
                <a:gd name="connsiteY5827" fmla="*/ 317659 h 514350"/>
                <a:gd name="connsiteX5828" fmla="*/ 2408396 w 6400800"/>
                <a:gd name="connsiteY5828" fmla="*/ 328136 h 514350"/>
                <a:gd name="connsiteX5829" fmla="*/ 2408396 w 6400800"/>
                <a:gd name="connsiteY5829" fmla="*/ 334804 h 514350"/>
                <a:gd name="connsiteX5830" fmla="*/ 2407444 w 6400800"/>
                <a:gd name="connsiteY5830" fmla="*/ 332899 h 514350"/>
                <a:gd name="connsiteX5831" fmla="*/ 2407444 w 6400800"/>
                <a:gd name="connsiteY5831" fmla="*/ 340519 h 514350"/>
                <a:gd name="connsiteX5832" fmla="*/ 2404586 w 6400800"/>
                <a:gd name="connsiteY5832" fmla="*/ 350996 h 514350"/>
                <a:gd name="connsiteX5833" fmla="*/ 2400776 w 6400800"/>
                <a:gd name="connsiteY5833" fmla="*/ 364331 h 514350"/>
                <a:gd name="connsiteX5834" fmla="*/ 2398871 w 6400800"/>
                <a:gd name="connsiteY5834" fmla="*/ 343376 h 514350"/>
                <a:gd name="connsiteX5835" fmla="*/ 2397919 w 6400800"/>
                <a:gd name="connsiteY5835" fmla="*/ 333851 h 514350"/>
                <a:gd name="connsiteX5836" fmla="*/ 2398871 w 6400800"/>
                <a:gd name="connsiteY5836" fmla="*/ 330994 h 514350"/>
                <a:gd name="connsiteX5837" fmla="*/ 2405539 w 6400800"/>
                <a:gd name="connsiteY5837" fmla="*/ 317659 h 514350"/>
                <a:gd name="connsiteX5838" fmla="*/ 2398871 w 6400800"/>
                <a:gd name="connsiteY5838" fmla="*/ 291941 h 514350"/>
                <a:gd name="connsiteX5839" fmla="*/ 2399824 w 6400800"/>
                <a:gd name="connsiteY5839" fmla="*/ 295751 h 514350"/>
                <a:gd name="connsiteX5840" fmla="*/ 2394109 w 6400800"/>
                <a:gd name="connsiteY5840" fmla="*/ 303371 h 514350"/>
                <a:gd name="connsiteX5841" fmla="*/ 2394109 w 6400800"/>
                <a:gd name="connsiteY5841" fmla="*/ 302419 h 514350"/>
                <a:gd name="connsiteX5842" fmla="*/ 2398871 w 6400800"/>
                <a:gd name="connsiteY5842" fmla="*/ 291941 h 514350"/>
                <a:gd name="connsiteX5843" fmla="*/ 2393156 w 6400800"/>
                <a:gd name="connsiteY5843" fmla="*/ 267176 h 514350"/>
                <a:gd name="connsiteX5844" fmla="*/ 2391251 w 6400800"/>
                <a:gd name="connsiteY5844" fmla="*/ 270034 h 514350"/>
                <a:gd name="connsiteX5845" fmla="*/ 2389346 w 6400800"/>
                <a:gd name="connsiteY5845" fmla="*/ 254794 h 514350"/>
                <a:gd name="connsiteX5846" fmla="*/ 2393156 w 6400800"/>
                <a:gd name="connsiteY5846" fmla="*/ 267176 h 514350"/>
                <a:gd name="connsiteX5847" fmla="*/ 2351246 w 6400800"/>
                <a:gd name="connsiteY5847" fmla="*/ 278606 h 514350"/>
                <a:gd name="connsiteX5848" fmla="*/ 2351246 w 6400800"/>
                <a:gd name="connsiteY5848" fmla="*/ 278606 h 514350"/>
                <a:gd name="connsiteX5849" fmla="*/ 2351246 w 6400800"/>
                <a:gd name="connsiteY5849" fmla="*/ 275749 h 514350"/>
                <a:gd name="connsiteX5850" fmla="*/ 2351246 w 6400800"/>
                <a:gd name="connsiteY5850" fmla="*/ 278606 h 514350"/>
                <a:gd name="connsiteX5851" fmla="*/ 2378869 w 6400800"/>
                <a:gd name="connsiteY5851" fmla="*/ 295751 h 514350"/>
                <a:gd name="connsiteX5852" fmla="*/ 2375059 w 6400800"/>
                <a:gd name="connsiteY5852" fmla="*/ 303371 h 514350"/>
                <a:gd name="connsiteX5853" fmla="*/ 2374106 w 6400800"/>
                <a:gd name="connsiteY5853" fmla="*/ 305276 h 514350"/>
                <a:gd name="connsiteX5854" fmla="*/ 2374106 w 6400800"/>
                <a:gd name="connsiteY5854" fmla="*/ 304324 h 514350"/>
                <a:gd name="connsiteX5855" fmla="*/ 2376011 w 6400800"/>
                <a:gd name="connsiteY5855" fmla="*/ 231934 h 514350"/>
                <a:gd name="connsiteX5856" fmla="*/ 2366486 w 6400800"/>
                <a:gd name="connsiteY5856" fmla="*/ 277654 h 514350"/>
                <a:gd name="connsiteX5857" fmla="*/ 2364581 w 6400800"/>
                <a:gd name="connsiteY5857" fmla="*/ 272891 h 514350"/>
                <a:gd name="connsiteX5858" fmla="*/ 2361724 w 6400800"/>
                <a:gd name="connsiteY5858" fmla="*/ 264319 h 514350"/>
                <a:gd name="connsiteX5859" fmla="*/ 2361724 w 6400800"/>
                <a:gd name="connsiteY5859" fmla="*/ 245269 h 514350"/>
                <a:gd name="connsiteX5860" fmla="*/ 2365534 w 6400800"/>
                <a:gd name="connsiteY5860" fmla="*/ 234791 h 514350"/>
                <a:gd name="connsiteX5861" fmla="*/ 2376011 w 6400800"/>
                <a:gd name="connsiteY5861" fmla="*/ 211931 h 514350"/>
                <a:gd name="connsiteX5862" fmla="*/ 2376011 w 6400800"/>
                <a:gd name="connsiteY5862" fmla="*/ 244316 h 514350"/>
                <a:gd name="connsiteX5863" fmla="*/ 2376964 w 6400800"/>
                <a:gd name="connsiteY5863" fmla="*/ 290989 h 514350"/>
                <a:gd name="connsiteX5864" fmla="*/ 2378869 w 6400800"/>
                <a:gd name="connsiteY5864" fmla="*/ 295751 h 514350"/>
                <a:gd name="connsiteX5865" fmla="*/ 2362676 w 6400800"/>
                <a:gd name="connsiteY5865" fmla="*/ 180499 h 514350"/>
                <a:gd name="connsiteX5866" fmla="*/ 2368391 w 6400800"/>
                <a:gd name="connsiteY5866" fmla="*/ 166211 h 514350"/>
                <a:gd name="connsiteX5867" fmla="*/ 2377916 w 6400800"/>
                <a:gd name="connsiteY5867" fmla="*/ 140494 h 514350"/>
                <a:gd name="connsiteX5868" fmla="*/ 2378869 w 6400800"/>
                <a:gd name="connsiteY5868" fmla="*/ 143351 h 514350"/>
                <a:gd name="connsiteX5869" fmla="*/ 2378869 w 6400800"/>
                <a:gd name="connsiteY5869" fmla="*/ 152876 h 514350"/>
                <a:gd name="connsiteX5870" fmla="*/ 2377916 w 6400800"/>
                <a:gd name="connsiteY5870" fmla="*/ 147161 h 514350"/>
                <a:gd name="connsiteX5871" fmla="*/ 2377916 w 6400800"/>
                <a:gd name="connsiteY5871" fmla="*/ 173831 h 514350"/>
                <a:gd name="connsiteX5872" fmla="*/ 2377916 w 6400800"/>
                <a:gd name="connsiteY5872" fmla="*/ 203359 h 514350"/>
                <a:gd name="connsiteX5873" fmla="*/ 2362676 w 6400800"/>
                <a:gd name="connsiteY5873" fmla="*/ 227171 h 514350"/>
                <a:gd name="connsiteX5874" fmla="*/ 2360771 w 6400800"/>
                <a:gd name="connsiteY5874" fmla="*/ 185261 h 514350"/>
                <a:gd name="connsiteX5875" fmla="*/ 2362676 w 6400800"/>
                <a:gd name="connsiteY5875" fmla="*/ 180499 h 514350"/>
                <a:gd name="connsiteX5876" fmla="*/ 2340769 w 6400800"/>
                <a:gd name="connsiteY5876" fmla="*/ 241459 h 514350"/>
                <a:gd name="connsiteX5877" fmla="*/ 2342674 w 6400800"/>
                <a:gd name="connsiteY5877" fmla="*/ 235744 h 514350"/>
                <a:gd name="connsiteX5878" fmla="*/ 2347436 w 6400800"/>
                <a:gd name="connsiteY5878" fmla="*/ 221456 h 514350"/>
                <a:gd name="connsiteX5879" fmla="*/ 2359819 w 6400800"/>
                <a:gd name="connsiteY5879" fmla="*/ 187166 h 514350"/>
                <a:gd name="connsiteX5880" fmla="*/ 2355056 w 6400800"/>
                <a:gd name="connsiteY5880" fmla="*/ 236696 h 514350"/>
                <a:gd name="connsiteX5881" fmla="*/ 2353151 w 6400800"/>
                <a:gd name="connsiteY5881" fmla="*/ 230029 h 514350"/>
                <a:gd name="connsiteX5882" fmla="*/ 2354104 w 6400800"/>
                <a:gd name="connsiteY5882" fmla="*/ 241459 h 514350"/>
                <a:gd name="connsiteX5883" fmla="*/ 2344579 w 6400800"/>
                <a:gd name="connsiteY5883" fmla="*/ 259556 h 514350"/>
                <a:gd name="connsiteX5884" fmla="*/ 2344579 w 6400800"/>
                <a:gd name="connsiteY5884" fmla="*/ 259556 h 514350"/>
                <a:gd name="connsiteX5885" fmla="*/ 2339816 w 6400800"/>
                <a:gd name="connsiteY5885" fmla="*/ 245269 h 514350"/>
                <a:gd name="connsiteX5886" fmla="*/ 2340769 w 6400800"/>
                <a:gd name="connsiteY5886" fmla="*/ 241459 h 514350"/>
                <a:gd name="connsiteX5887" fmla="*/ 2344579 w 6400800"/>
                <a:gd name="connsiteY5887" fmla="*/ 320516 h 514350"/>
                <a:gd name="connsiteX5888" fmla="*/ 2339816 w 6400800"/>
                <a:gd name="connsiteY5888" fmla="*/ 310991 h 514350"/>
                <a:gd name="connsiteX5889" fmla="*/ 2339816 w 6400800"/>
                <a:gd name="connsiteY5889" fmla="*/ 310039 h 514350"/>
                <a:gd name="connsiteX5890" fmla="*/ 2344579 w 6400800"/>
                <a:gd name="connsiteY5890" fmla="*/ 320516 h 514350"/>
                <a:gd name="connsiteX5891" fmla="*/ 2337911 w 6400800"/>
                <a:gd name="connsiteY5891" fmla="*/ 317659 h 514350"/>
                <a:gd name="connsiteX5892" fmla="*/ 2341721 w 6400800"/>
                <a:gd name="connsiteY5892" fmla="*/ 327184 h 514350"/>
                <a:gd name="connsiteX5893" fmla="*/ 2336959 w 6400800"/>
                <a:gd name="connsiteY5893" fmla="*/ 321469 h 514350"/>
                <a:gd name="connsiteX5894" fmla="*/ 2337911 w 6400800"/>
                <a:gd name="connsiteY5894" fmla="*/ 317659 h 514350"/>
                <a:gd name="connsiteX5895" fmla="*/ 2332196 w 6400800"/>
                <a:gd name="connsiteY5895" fmla="*/ 280511 h 514350"/>
                <a:gd name="connsiteX5896" fmla="*/ 2333149 w 6400800"/>
                <a:gd name="connsiteY5896" fmla="*/ 283369 h 514350"/>
                <a:gd name="connsiteX5897" fmla="*/ 2332196 w 6400800"/>
                <a:gd name="connsiteY5897" fmla="*/ 281464 h 514350"/>
                <a:gd name="connsiteX5898" fmla="*/ 2332196 w 6400800"/>
                <a:gd name="connsiteY5898" fmla="*/ 280511 h 514350"/>
                <a:gd name="connsiteX5899" fmla="*/ 2330291 w 6400800"/>
                <a:gd name="connsiteY5899" fmla="*/ 289084 h 514350"/>
                <a:gd name="connsiteX5900" fmla="*/ 2331244 w 6400800"/>
                <a:gd name="connsiteY5900" fmla="*/ 290989 h 514350"/>
                <a:gd name="connsiteX5901" fmla="*/ 2330291 w 6400800"/>
                <a:gd name="connsiteY5901" fmla="*/ 292894 h 514350"/>
                <a:gd name="connsiteX5902" fmla="*/ 2329339 w 6400800"/>
                <a:gd name="connsiteY5902" fmla="*/ 290989 h 514350"/>
                <a:gd name="connsiteX5903" fmla="*/ 2330291 w 6400800"/>
                <a:gd name="connsiteY5903" fmla="*/ 289084 h 514350"/>
                <a:gd name="connsiteX5904" fmla="*/ 2329339 w 6400800"/>
                <a:gd name="connsiteY5904" fmla="*/ 293846 h 514350"/>
                <a:gd name="connsiteX5905" fmla="*/ 2329339 w 6400800"/>
                <a:gd name="connsiteY5905" fmla="*/ 292894 h 514350"/>
                <a:gd name="connsiteX5906" fmla="*/ 2330291 w 6400800"/>
                <a:gd name="connsiteY5906" fmla="*/ 294799 h 514350"/>
                <a:gd name="connsiteX5907" fmla="*/ 2328386 w 6400800"/>
                <a:gd name="connsiteY5907" fmla="*/ 299561 h 514350"/>
                <a:gd name="connsiteX5908" fmla="*/ 2328386 w 6400800"/>
                <a:gd name="connsiteY5908" fmla="*/ 298609 h 514350"/>
                <a:gd name="connsiteX5909" fmla="*/ 2329339 w 6400800"/>
                <a:gd name="connsiteY5909" fmla="*/ 293846 h 514350"/>
                <a:gd name="connsiteX5910" fmla="*/ 2313146 w 6400800"/>
                <a:gd name="connsiteY5910" fmla="*/ 194786 h 514350"/>
                <a:gd name="connsiteX5911" fmla="*/ 2315051 w 6400800"/>
                <a:gd name="connsiteY5911" fmla="*/ 201454 h 514350"/>
                <a:gd name="connsiteX5912" fmla="*/ 2316004 w 6400800"/>
                <a:gd name="connsiteY5912" fmla="*/ 205264 h 514350"/>
                <a:gd name="connsiteX5913" fmla="*/ 2314099 w 6400800"/>
                <a:gd name="connsiteY5913" fmla="*/ 214789 h 514350"/>
                <a:gd name="connsiteX5914" fmla="*/ 2314099 w 6400800"/>
                <a:gd name="connsiteY5914" fmla="*/ 214789 h 514350"/>
                <a:gd name="connsiteX5915" fmla="*/ 2310289 w 6400800"/>
                <a:gd name="connsiteY5915" fmla="*/ 207169 h 514350"/>
                <a:gd name="connsiteX5916" fmla="*/ 2313146 w 6400800"/>
                <a:gd name="connsiteY5916" fmla="*/ 194786 h 514350"/>
                <a:gd name="connsiteX5917" fmla="*/ 2304574 w 6400800"/>
                <a:gd name="connsiteY5917" fmla="*/ 197644 h 514350"/>
                <a:gd name="connsiteX5918" fmla="*/ 2305526 w 6400800"/>
                <a:gd name="connsiteY5918" fmla="*/ 200501 h 514350"/>
                <a:gd name="connsiteX5919" fmla="*/ 2303621 w 6400800"/>
                <a:gd name="connsiteY5919" fmla="*/ 205264 h 514350"/>
                <a:gd name="connsiteX5920" fmla="*/ 2304574 w 6400800"/>
                <a:gd name="connsiteY5920" fmla="*/ 197644 h 514350"/>
                <a:gd name="connsiteX5921" fmla="*/ 2297906 w 6400800"/>
                <a:gd name="connsiteY5921" fmla="*/ 272891 h 514350"/>
                <a:gd name="connsiteX5922" fmla="*/ 2298859 w 6400800"/>
                <a:gd name="connsiteY5922" fmla="*/ 256699 h 514350"/>
                <a:gd name="connsiteX5923" fmla="*/ 2299811 w 6400800"/>
                <a:gd name="connsiteY5923" fmla="*/ 250984 h 514350"/>
                <a:gd name="connsiteX5924" fmla="*/ 2308384 w 6400800"/>
                <a:gd name="connsiteY5924" fmla="*/ 211931 h 514350"/>
                <a:gd name="connsiteX5925" fmla="*/ 2309336 w 6400800"/>
                <a:gd name="connsiteY5925" fmla="*/ 215741 h 514350"/>
                <a:gd name="connsiteX5926" fmla="*/ 2311241 w 6400800"/>
                <a:gd name="connsiteY5926" fmla="*/ 221456 h 514350"/>
                <a:gd name="connsiteX5927" fmla="*/ 2311241 w 6400800"/>
                <a:gd name="connsiteY5927" fmla="*/ 221456 h 514350"/>
                <a:gd name="connsiteX5928" fmla="*/ 2304574 w 6400800"/>
                <a:gd name="connsiteY5928" fmla="*/ 253841 h 514350"/>
                <a:gd name="connsiteX5929" fmla="*/ 2302669 w 6400800"/>
                <a:gd name="connsiteY5929" fmla="*/ 251936 h 514350"/>
                <a:gd name="connsiteX5930" fmla="*/ 2304574 w 6400800"/>
                <a:gd name="connsiteY5930" fmla="*/ 253841 h 514350"/>
                <a:gd name="connsiteX5931" fmla="*/ 2299811 w 6400800"/>
                <a:gd name="connsiteY5931" fmla="*/ 274796 h 514350"/>
                <a:gd name="connsiteX5932" fmla="*/ 2294096 w 6400800"/>
                <a:gd name="connsiteY5932" fmla="*/ 300514 h 514350"/>
                <a:gd name="connsiteX5933" fmla="*/ 2297906 w 6400800"/>
                <a:gd name="connsiteY5933" fmla="*/ 272891 h 514350"/>
                <a:gd name="connsiteX5934" fmla="*/ 2271236 w 6400800"/>
                <a:gd name="connsiteY5934" fmla="*/ 369094 h 514350"/>
                <a:gd name="connsiteX5935" fmla="*/ 2270284 w 6400800"/>
                <a:gd name="connsiteY5935" fmla="*/ 376714 h 514350"/>
                <a:gd name="connsiteX5936" fmla="*/ 2270284 w 6400800"/>
                <a:gd name="connsiteY5936" fmla="*/ 376714 h 514350"/>
                <a:gd name="connsiteX5937" fmla="*/ 2270284 w 6400800"/>
                <a:gd name="connsiteY5937" fmla="*/ 372904 h 514350"/>
                <a:gd name="connsiteX5938" fmla="*/ 2271236 w 6400800"/>
                <a:gd name="connsiteY5938" fmla="*/ 369094 h 514350"/>
                <a:gd name="connsiteX5939" fmla="*/ 2252186 w 6400800"/>
                <a:gd name="connsiteY5939" fmla="*/ 297656 h 514350"/>
                <a:gd name="connsiteX5940" fmla="*/ 2251234 w 6400800"/>
                <a:gd name="connsiteY5940" fmla="*/ 311944 h 514350"/>
                <a:gd name="connsiteX5941" fmla="*/ 2250281 w 6400800"/>
                <a:gd name="connsiteY5941" fmla="*/ 308134 h 514350"/>
                <a:gd name="connsiteX5942" fmla="*/ 2252186 w 6400800"/>
                <a:gd name="connsiteY5942" fmla="*/ 297656 h 514350"/>
                <a:gd name="connsiteX5943" fmla="*/ 2215991 w 6400800"/>
                <a:gd name="connsiteY5943" fmla="*/ 252889 h 514350"/>
                <a:gd name="connsiteX5944" fmla="*/ 2215991 w 6400800"/>
                <a:gd name="connsiteY5944" fmla="*/ 256699 h 514350"/>
                <a:gd name="connsiteX5945" fmla="*/ 2215991 w 6400800"/>
                <a:gd name="connsiteY5945" fmla="*/ 256699 h 514350"/>
                <a:gd name="connsiteX5946" fmla="*/ 2215991 w 6400800"/>
                <a:gd name="connsiteY5946" fmla="*/ 252889 h 514350"/>
                <a:gd name="connsiteX5947" fmla="*/ 2211229 w 6400800"/>
                <a:gd name="connsiteY5947" fmla="*/ 281464 h 514350"/>
                <a:gd name="connsiteX5948" fmla="*/ 2214086 w 6400800"/>
                <a:gd name="connsiteY5948" fmla="*/ 260509 h 514350"/>
                <a:gd name="connsiteX5949" fmla="*/ 2215039 w 6400800"/>
                <a:gd name="connsiteY5949" fmla="*/ 261461 h 514350"/>
                <a:gd name="connsiteX5950" fmla="*/ 2215039 w 6400800"/>
                <a:gd name="connsiteY5950" fmla="*/ 267176 h 514350"/>
                <a:gd name="connsiteX5951" fmla="*/ 2212181 w 6400800"/>
                <a:gd name="connsiteY5951" fmla="*/ 299561 h 514350"/>
                <a:gd name="connsiteX5952" fmla="*/ 2206466 w 6400800"/>
                <a:gd name="connsiteY5952" fmla="*/ 309086 h 514350"/>
                <a:gd name="connsiteX5953" fmla="*/ 2211229 w 6400800"/>
                <a:gd name="connsiteY5953" fmla="*/ 281464 h 514350"/>
                <a:gd name="connsiteX5954" fmla="*/ 2205514 w 6400800"/>
                <a:gd name="connsiteY5954" fmla="*/ 337661 h 514350"/>
                <a:gd name="connsiteX5955" fmla="*/ 2204561 w 6400800"/>
                <a:gd name="connsiteY5955" fmla="*/ 339566 h 514350"/>
                <a:gd name="connsiteX5956" fmla="*/ 2204561 w 6400800"/>
                <a:gd name="connsiteY5956" fmla="*/ 340519 h 514350"/>
                <a:gd name="connsiteX5957" fmla="*/ 2205514 w 6400800"/>
                <a:gd name="connsiteY5957" fmla="*/ 337661 h 514350"/>
                <a:gd name="connsiteX5958" fmla="*/ 2183606 w 6400800"/>
                <a:gd name="connsiteY5958" fmla="*/ 336709 h 514350"/>
                <a:gd name="connsiteX5959" fmla="*/ 2185511 w 6400800"/>
                <a:gd name="connsiteY5959" fmla="*/ 345281 h 514350"/>
                <a:gd name="connsiteX5960" fmla="*/ 2184559 w 6400800"/>
                <a:gd name="connsiteY5960" fmla="*/ 350044 h 514350"/>
                <a:gd name="connsiteX5961" fmla="*/ 2183606 w 6400800"/>
                <a:gd name="connsiteY5961" fmla="*/ 340519 h 514350"/>
                <a:gd name="connsiteX5962" fmla="*/ 2183606 w 6400800"/>
                <a:gd name="connsiteY5962" fmla="*/ 337661 h 514350"/>
                <a:gd name="connsiteX5963" fmla="*/ 2183606 w 6400800"/>
                <a:gd name="connsiteY5963" fmla="*/ 336709 h 514350"/>
                <a:gd name="connsiteX5964" fmla="*/ 2178844 w 6400800"/>
                <a:gd name="connsiteY5964" fmla="*/ 345281 h 514350"/>
                <a:gd name="connsiteX5965" fmla="*/ 2178844 w 6400800"/>
                <a:gd name="connsiteY5965" fmla="*/ 357664 h 514350"/>
                <a:gd name="connsiteX5966" fmla="*/ 2175986 w 6400800"/>
                <a:gd name="connsiteY5966" fmla="*/ 350996 h 514350"/>
                <a:gd name="connsiteX5967" fmla="*/ 2178844 w 6400800"/>
                <a:gd name="connsiteY5967" fmla="*/ 345281 h 514350"/>
                <a:gd name="connsiteX5968" fmla="*/ 2150269 w 6400800"/>
                <a:gd name="connsiteY5968" fmla="*/ 278606 h 514350"/>
                <a:gd name="connsiteX5969" fmla="*/ 2162651 w 6400800"/>
                <a:gd name="connsiteY5969" fmla="*/ 232886 h 514350"/>
                <a:gd name="connsiteX5970" fmla="*/ 2161699 w 6400800"/>
                <a:gd name="connsiteY5970" fmla="*/ 235744 h 514350"/>
                <a:gd name="connsiteX5971" fmla="*/ 2157889 w 6400800"/>
                <a:gd name="connsiteY5971" fmla="*/ 253841 h 514350"/>
                <a:gd name="connsiteX5972" fmla="*/ 2154079 w 6400800"/>
                <a:gd name="connsiteY5972" fmla="*/ 274796 h 514350"/>
                <a:gd name="connsiteX5973" fmla="*/ 2151221 w 6400800"/>
                <a:gd name="connsiteY5973" fmla="*/ 293846 h 514350"/>
                <a:gd name="connsiteX5974" fmla="*/ 2148364 w 6400800"/>
                <a:gd name="connsiteY5974" fmla="*/ 288131 h 514350"/>
                <a:gd name="connsiteX5975" fmla="*/ 2150269 w 6400800"/>
                <a:gd name="connsiteY5975" fmla="*/ 296704 h 514350"/>
                <a:gd name="connsiteX5976" fmla="*/ 2147411 w 6400800"/>
                <a:gd name="connsiteY5976" fmla="*/ 314801 h 514350"/>
                <a:gd name="connsiteX5977" fmla="*/ 2140744 w 6400800"/>
                <a:gd name="connsiteY5977" fmla="*/ 305276 h 514350"/>
                <a:gd name="connsiteX5978" fmla="*/ 2150269 w 6400800"/>
                <a:gd name="connsiteY5978" fmla="*/ 278606 h 514350"/>
                <a:gd name="connsiteX5979" fmla="*/ 2142649 w 6400800"/>
                <a:gd name="connsiteY5979" fmla="*/ 305276 h 514350"/>
                <a:gd name="connsiteX5980" fmla="*/ 2148364 w 6400800"/>
                <a:gd name="connsiteY5980" fmla="*/ 319564 h 514350"/>
                <a:gd name="connsiteX5981" fmla="*/ 2148364 w 6400800"/>
                <a:gd name="connsiteY5981" fmla="*/ 320516 h 514350"/>
                <a:gd name="connsiteX5982" fmla="*/ 2148364 w 6400800"/>
                <a:gd name="connsiteY5982" fmla="*/ 321469 h 514350"/>
                <a:gd name="connsiteX5983" fmla="*/ 2145506 w 6400800"/>
                <a:gd name="connsiteY5983" fmla="*/ 343376 h 514350"/>
                <a:gd name="connsiteX5984" fmla="*/ 2139791 w 6400800"/>
                <a:gd name="connsiteY5984" fmla="*/ 324326 h 514350"/>
                <a:gd name="connsiteX5985" fmla="*/ 2138839 w 6400800"/>
                <a:gd name="connsiteY5985" fmla="*/ 320516 h 514350"/>
                <a:gd name="connsiteX5986" fmla="*/ 2142649 w 6400800"/>
                <a:gd name="connsiteY5986" fmla="*/ 305276 h 514350"/>
                <a:gd name="connsiteX5987" fmla="*/ 2058829 w 6400800"/>
                <a:gd name="connsiteY5987" fmla="*/ 353854 h 514350"/>
                <a:gd name="connsiteX5988" fmla="*/ 2056924 w 6400800"/>
                <a:gd name="connsiteY5988" fmla="*/ 366236 h 514350"/>
                <a:gd name="connsiteX5989" fmla="*/ 2055971 w 6400800"/>
                <a:gd name="connsiteY5989" fmla="*/ 361474 h 514350"/>
                <a:gd name="connsiteX5990" fmla="*/ 2054066 w 6400800"/>
                <a:gd name="connsiteY5990" fmla="*/ 352901 h 514350"/>
                <a:gd name="connsiteX5991" fmla="*/ 2054066 w 6400800"/>
                <a:gd name="connsiteY5991" fmla="*/ 351949 h 514350"/>
                <a:gd name="connsiteX5992" fmla="*/ 2059781 w 6400800"/>
                <a:gd name="connsiteY5992" fmla="*/ 338614 h 514350"/>
                <a:gd name="connsiteX5993" fmla="*/ 2060734 w 6400800"/>
                <a:gd name="connsiteY5993" fmla="*/ 343376 h 514350"/>
                <a:gd name="connsiteX5994" fmla="*/ 2058829 w 6400800"/>
                <a:gd name="connsiteY5994" fmla="*/ 353854 h 514350"/>
                <a:gd name="connsiteX5995" fmla="*/ 2081689 w 6400800"/>
                <a:gd name="connsiteY5995" fmla="*/ 350044 h 514350"/>
                <a:gd name="connsiteX5996" fmla="*/ 2079784 w 6400800"/>
                <a:gd name="connsiteY5996" fmla="*/ 354806 h 514350"/>
                <a:gd name="connsiteX5997" fmla="*/ 2077879 w 6400800"/>
                <a:gd name="connsiteY5997" fmla="*/ 347186 h 514350"/>
                <a:gd name="connsiteX5998" fmla="*/ 2077879 w 6400800"/>
                <a:gd name="connsiteY5998" fmla="*/ 344329 h 514350"/>
                <a:gd name="connsiteX5999" fmla="*/ 2080736 w 6400800"/>
                <a:gd name="connsiteY5999" fmla="*/ 348139 h 514350"/>
                <a:gd name="connsiteX6000" fmla="*/ 2081689 w 6400800"/>
                <a:gd name="connsiteY6000" fmla="*/ 350044 h 514350"/>
                <a:gd name="connsiteX6001" fmla="*/ 2081689 w 6400800"/>
                <a:gd name="connsiteY6001" fmla="*/ 350044 h 514350"/>
                <a:gd name="connsiteX6002" fmla="*/ 2081689 w 6400800"/>
                <a:gd name="connsiteY6002" fmla="*/ 339566 h 514350"/>
                <a:gd name="connsiteX6003" fmla="*/ 2081689 w 6400800"/>
                <a:gd name="connsiteY6003" fmla="*/ 341471 h 514350"/>
                <a:gd name="connsiteX6004" fmla="*/ 2078831 w 6400800"/>
                <a:gd name="connsiteY6004" fmla="*/ 337661 h 514350"/>
                <a:gd name="connsiteX6005" fmla="*/ 2079784 w 6400800"/>
                <a:gd name="connsiteY6005" fmla="*/ 330041 h 514350"/>
                <a:gd name="connsiteX6006" fmla="*/ 2081689 w 6400800"/>
                <a:gd name="connsiteY6006" fmla="*/ 339566 h 514350"/>
                <a:gd name="connsiteX6007" fmla="*/ 2081689 w 6400800"/>
                <a:gd name="connsiteY6007" fmla="*/ 339566 h 514350"/>
                <a:gd name="connsiteX6008" fmla="*/ 2085499 w 6400800"/>
                <a:gd name="connsiteY6008" fmla="*/ 290036 h 514350"/>
                <a:gd name="connsiteX6009" fmla="*/ 2084546 w 6400800"/>
                <a:gd name="connsiteY6009" fmla="*/ 307181 h 514350"/>
                <a:gd name="connsiteX6010" fmla="*/ 2083594 w 6400800"/>
                <a:gd name="connsiteY6010" fmla="*/ 303371 h 514350"/>
                <a:gd name="connsiteX6011" fmla="*/ 2086451 w 6400800"/>
                <a:gd name="connsiteY6011" fmla="*/ 273844 h 514350"/>
                <a:gd name="connsiteX6012" fmla="*/ 2087404 w 6400800"/>
                <a:gd name="connsiteY6012" fmla="*/ 267176 h 514350"/>
                <a:gd name="connsiteX6013" fmla="*/ 2085499 w 6400800"/>
                <a:gd name="connsiteY6013" fmla="*/ 290036 h 514350"/>
                <a:gd name="connsiteX6014" fmla="*/ 2089309 w 6400800"/>
                <a:gd name="connsiteY6014" fmla="*/ 180499 h 514350"/>
                <a:gd name="connsiteX6015" fmla="*/ 2089309 w 6400800"/>
                <a:gd name="connsiteY6015" fmla="*/ 200501 h 514350"/>
                <a:gd name="connsiteX6016" fmla="*/ 2086451 w 6400800"/>
                <a:gd name="connsiteY6016" fmla="*/ 192881 h 514350"/>
                <a:gd name="connsiteX6017" fmla="*/ 2089309 w 6400800"/>
                <a:gd name="connsiteY6017" fmla="*/ 180499 h 514350"/>
                <a:gd name="connsiteX6018" fmla="*/ 2072164 w 6400800"/>
                <a:gd name="connsiteY6018" fmla="*/ 241459 h 514350"/>
                <a:gd name="connsiteX6019" fmla="*/ 2086451 w 6400800"/>
                <a:gd name="connsiteY6019" fmla="*/ 193834 h 514350"/>
                <a:gd name="connsiteX6020" fmla="*/ 2090261 w 6400800"/>
                <a:gd name="connsiteY6020" fmla="*/ 207169 h 514350"/>
                <a:gd name="connsiteX6021" fmla="*/ 2090261 w 6400800"/>
                <a:gd name="connsiteY6021" fmla="*/ 208121 h 514350"/>
                <a:gd name="connsiteX6022" fmla="*/ 2075974 w 6400800"/>
                <a:gd name="connsiteY6022" fmla="*/ 271939 h 514350"/>
                <a:gd name="connsiteX6023" fmla="*/ 2074069 w 6400800"/>
                <a:gd name="connsiteY6023" fmla="*/ 282416 h 514350"/>
                <a:gd name="connsiteX6024" fmla="*/ 2068354 w 6400800"/>
                <a:gd name="connsiteY6024" fmla="*/ 271939 h 514350"/>
                <a:gd name="connsiteX6025" fmla="*/ 2065496 w 6400800"/>
                <a:gd name="connsiteY6025" fmla="*/ 266224 h 514350"/>
                <a:gd name="connsiteX6026" fmla="*/ 2072164 w 6400800"/>
                <a:gd name="connsiteY6026" fmla="*/ 241459 h 514350"/>
                <a:gd name="connsiteX6027" fmla="*/ 2062639 w 6400800"/>
                <a:gd name="connsiteY6027" fmla="*/ 270034 h 514350"/>
                <a:gd name="connsiteX6028" fmla="*/ 2063591 w 6400800"/>
                <a:gd name="connsiteY6028" fmla="*/ 272891 h 514350"/>
                <a:gd name="connsiteX6029" fmla="*/ 2069306 w 6400800"/>
                <a:gd name="connsiteY6029" fmla="*/ 292894 h 514350"/>
                <a:gd name="connsiteX6030" fmla="*/ 2070259 w 6400800"/>
                <a:gd name="connsiteY6030" fmla="*/ 294799 h 514350"/>
                <a:gd name="connsiteX6031" fmla="*/ 2067401 w 6400800"/>
                <a:gd name="connsiteY6031" fmla="*/ 310039 h 514350"/>
                <a:gd name="connsiteX6032" fmla="*/ 2065496 w 6400800"/>
                <a:gd name="connsiteY6032" fmla="*/ 303371 h 514350"/>
                <a:gd name="connsiteX6033" fmla="*/ 2058829 w 6400800"/>
                <a:gd name="connsiteY6033" fmla="*/ 284321 h 514350"/>
                <a:gd name="connsiteX6034" fmla="*/ 2062639 w 6400800"/>
                <a:gd name="connsiteY6034" fmla="*/ 270034 h 514350"/>
                <a:gd name="connsiteX6035" fmla="*/ 2053114 w 6400800"/>
                <a:gd name="connsiteY6035" fmla="*/ 301466 h 514350"/>
                <a:gd name="connsiteX6036" fmla="*/ 2054066 w 6400800"/>
                <a:gd name="connsiteY6036" fmla="*/ 306229 h 514350"/>
                <a:gd name="connsiteX6037" fmla="*/ 2056924 w 6400800"/>
                <a:gd name="connsiteY6037" fmla="*/ 320516 h 514350"/>
                <a:gd name="connsiteX6038" fmla="*/ 2055971 w 6400800"/>
                <a:gd name="connsiteY6038" fmla="*/ 320516 h 514350"/>
                <a:gd name="connsiteX6039" fmla="*/ 2049304 w 6400800"/>
                <a:gd name="connsiteY6039" fmla="*/ 317659 h 514350"/>
                <a:gd name="connsiteX6040" fmla="*/ 2055971 w 6400800"/>
                <a:gd name="connsiteY6040" fmla="*/ 321469 h 514350"/>
                <a:gd name="connsiteX6041" fmla="*/ 2057876 w 6400800"/>
                <a:gd name="connsiteY6041" fmla="*/ 322421 h 514350"/>
                <a:gd name="connsiteX6042" fmla="*/ 2059781 w 6400800"/>
                <a:gd name="connsiteY6042" fmla="*/ 332899 h 514350"/>
                <a:gd name="connsiteX6043" fmla="*/ 2053114 w 6400800"/>
                <a:gd name="connsiteY6043" fmla="*/ 342424 h 514350"/>
                <a:gd name="connsiteX6044" fmla="*/ 2049304 w 6400800"/>
                <a:gd name="connsiteY6044" fmla="*/ 321469 h 514350"/>
                <a:gd name="connsiteX6045" fmla="*/ 2049304 w 6400800"/>
                <a:gd name="connsiteY6045" fmla="*/ 315754 h 514350"/>
                <a:gd name="connsiteX6046" fmla="*/ 2053114 w 6400800"/>
                <a:gd name="connsiteY6046" fmla="*/ 301466 h 514350"/>
                <a:gd name="connsiteX6047" fmla="*/ 2044541 w 6400800"/>
                <a:gd name="connsiteY6047" fmla="*/ 260509 h 514350"/>
                <a:gd name="connsiteX6048" fmla="*/ 2044541 w 6400800"/>
                <a:gd name="connsiteY6048" fmla="*/ 260509 h 514350"/>
                <a:gd name="connsiteX6049" fmla="*/ 2044541 w 6400800"/>
                <a:gd name="connsiteY6049" fmla="*/ 259556 h 514350"/>
                <a:gd name="connsiteX6050" fmla="*/ 2044541 w 6400800"/>
                <a:gd name="connsiteY6050" fmla="*/ 260509 h 514350"/>
                <a:gd name="connsiteX6051" fmla="*/ 2019776 w 6400800"/>
                <a:gd name="connsiteY6051" fmla="*/ 188119 h 514350"/>
                <a:gd name="connsiteX6052" fmla="*/ 2019776 w 6400800"/>
                <a:gd name="connsiteY6052" fmla="*/ 185261 h 514350"/>
                <a:gd name="connsiteX6053" fmla="*/ 2020729 w 6400800"/>
                <a:gd name="connsiteY6053" fmla="*/ 177641 h 514350"/>
                <a:gd name="connsiteX6054" fmla="*/ 2020729 w 6400800"/>
                <a:gd name="connsiteY6054" fmla="*/ 189071 h 514350"/>
                <a:gd name="connsiteX6055" fmla="*/ 2021681 w 6400800"/>
                <a:gd name="connsiteY6055" fmla="*/ 220504 h 514350"/>
                <a:gd name="connsiteX6056" fmla="*/ 2023586 w 6400800"/>
                <a:gd name="connsiteY6056" fmla="*/ 244316 h 514350"/>
                <a:gd name="connsiteX6057" fmla="*/ 2022634 w 6400800"/>
                <a:gd name="connsiteY6057" fmla="*/ 247174 h 514350"/>
                <a:gd name="connsiteX6058" fmla="*/ 2016919 w 6400800"/>
                <a:gd name="connsiteY6058" fmla="*/ 222409 h 514350"/>
                <a:gd name="connsiteX6059" fmla="*/ 2019776 w 6400800"/>
                <a:gd name="connsiteY6059" fmla="*/ 188119 h 514350"/>
                <a:gd name="connsiteX6060" fmla="*/ 1999774 w 6400800"/>
                <a:gd name="connsiteY6060" fmla="*/ 298609 h 514350"/>
                <a:gd name="connsiteX6061" fmla="*/ 1999774 w 6400800"/>
                <a:gd name="connsiteY6061" fmla="*/ 304324 h 514350"/>
                <a:gd name="connsiteX6062" fmla="*/ 1997869 w 6400800"/>
                <a:gd name="connsiteY6062" fmla="*/ 310039 h 514350"/>
                <a:gd name="connsiteX6063" fmla="*/ 1999774 w 6400800"/>
                <a:gd name="connsiteY6063" fmla="*/ 298609 h 514350"/>
                <a:gd name="connsiteX6064" fmla="*/ 1992154 w 6400800"/>
                <a:gd name="connsiteY6064" fmla="*/ 349091 h 514350"/>
                <a:gd name="connsiteX6065" fmla="*/ 1992154 w 6400800"/>
                <a:gd name="connsiteY6065" fmla="*/ 359569 h 514350"/>
                <a:gd name="connsiteX6066" fmla="*/ 1992154 w 6400800"/>
                <a:gd name="connsiteY6066" fmla="*/ 369094 h 514350"/>
                <a:gd name="connsiteX6067" fmla="*/ 1988344 w 6400800"/>
                <a:gd name="connsiteY6067" fmla="*/ 373856 h 514350"/>
                <a:gd name="connsiteX6068" fmla="*/ 1992154 w 6400800"/>
                <a:gd name="connsiteY6068" fmla="*/ 349091 h 514350"/>
                <a:gd name="connsiteX6069" fmla="*/ 1987391 w 6400800"/>
                <a:gd name="connsiteY6069" fmla="*/ 381476 h 514350"/>
                <a:gd name="connsiteX6070" fmla="*/ 1987391 w 6400800"/>
                <a:gd name="connsiteY6070" fmla="*/ 381476 h 514350"/>
                <a:gd name="connsiteX6071" fmla="*/ 1992154 w 6400800"/>
                <a:gd name="connsiteY6071" fmla="*/ 372904 h 514350"/>
                <a:gd name="connsiteX6072" fmla="*/ 1992154 w 6400800"/>
                <a:gd name="connsiteY6072" fmla="*/ 379571 h 514350"/>
                <a:gd name="connsiteX6073" fmla="*/ 1991201 w 6400800"/>
                <a:gd name="connsiteY6073" fmla="*/ 386239 h 514350"/>
                <a:gd name="connsiteX6074" fmla="*/ 1988344 w 6400800"/>
                <a:gd name="connsiteY6074" fmla="*/ 400526 h 514350"/>
                <a:gd name="connsiteX6075" fmla="*/ 1988344 w 6400800"/>
                <a:gd name="connsiteY6075" fmla="*/ 399574 h 514350"/>
                <a:gd name="connsiteX6076" fmla="*/ 1985486 w 6400800"/>
                <a:gd name="connsiteY6076" fmla="*/ 392906 h 514350"/>
                <a:gd name="connsiteX6077" fmla="*/ 1987391 w 6400800"/>
                <a:gd name="connsiteY6077" fmla="*/ 381476 h 514350"/>
                <a:gd name="connsiteX6078" fmla="*/ 1968341 w 6400800"/>
                <a:gd name="connsiteY6078" fmla="*/ 290989 h 514350"/>
                <a:gd name="connsiteX6079" fmla="*/ 1967389 w 6400800"/>
                <a:gd name="connsiteY6079" fmla="*/ 297656 h 514350"/>
                <a:gd name="connsiteX6080" fmla="*/ 1966436 w 6400800"/>
                <a:gd name="connsiteY6080" fmla="*/ 305276 h 514350"/>
                <a:gd name="connsiteX6081" fmla="*/ 1965484 w 6400800"/>
                <a:gd name="connsiteY6081" fmla="*/ 318611 h 514350"/>
                <a:gd name="connsiteX6082" fmla="*/ 1964531 w 6400800"/>
                <a:gd name="connsiteY6082" fmla="*/ 304324 h 514350"/>
                <a:gd name="connsiteX6083" fmla="*/ 1964531 w 6400800"/>
                <a:gd name="connsiteY6083" fmla="*/ 300514 h 514350"/>
                <a:gd name="connsiteX6084" fmla="*/ 1968341 w 6400800"/>
                <a:gd name="connsiteY6084" fmla="*/ 290989 h 514350"/>
                <a:gd name="connsiteX6085" fmla="*/ 1937861 w 6400800"/>
                <a:gd name="connsiteY6085" fmla="*/ 310039 h 514350"/>
                <a:gd name="connsiteX6086" fmla="*/ 1937861 w 6400800"/>
                <a:gd name="connsiteY6086" fmla="*/ 302419 h 514350"/>
                <a:gd name="connsiteX6087" fmla="*/ 1937861 w 6400800"/>
                <a:gd name="connsiteY6087" fmla="*/ 295751 h 514350"/>
                <a:gd name="connsiteX6088" fmla="*/ 1938814 w 6400800"/>
                <a:gd name="connsiteY6088" fmla="*/ 306229 h 514350"/>
                <a:gd name="connsiteX6089" fmla="*/ 1937861 w 6400800"/>
                <a:gd name="connsiteY6089" fmla="*/ 310039 h 514350"/>
                <a:gd name="connsiteX6090" fmla="*/ 1938814 w 6400800"/>
                <a:gd name="connsiteY6090" fmla="*/ 272891 h 514350"/>
                <a:gd name="connsiteX6091" fmla="*/ 1936909 w 6400800"/>
                <a:gd name="connsiteY6091" fmla="*/ 266224 h 514350"/>
                <a:gd name="connsiteX6092" fmla="*/ 1936909 w 6400800"/>
                <a:gd name="connsiteY6092" fmla="*/ 261461 h 514350"/>
                <a:gd name="connsiteX6093" fmla="*/ 1936909 w 6400800"/>
                <a:gd name="connsiteY6093" fmla="*/ 246221 h 514350"/>
                <a:gd name="connsiteX6094" fmla="*/ 1938814 w 6400800"/>
                <a:gd name="connsiteY6094" fmla="*/ 272891 h 514350"/>
                <a:gd name="connsiteX6095" fmla="*/ 1900714 w 6400800"/>
                <a:gd name="connsiteY6095" fmla="*/ 338614 h 514350"/>
                <a:gd name="connsiteX6096" fmla="*/ 1900714 w 6400800"/>
                <a:gd name="connsiteY6096" fmla="*/ 333851 h 514350"/>
                <a:gd name="connsiteX6097" fmla="*/ 1902619 w 6400800"/>
                <a:gd name="connsiteY6097" fmla="*/ 329089 h 514350"/>
                <a:gd name="connsiteX6098" fmla="*/ 1904524 w 6400800"/>
                <a:gd name="connsiteY6098" fmla="*/ 325279 h 514350"/>
                <a:gd name="connsiteX6099" fmla="*/ 1900714 w 6400800"/>
                <a:gd name="connsiteY6099" fmla="*/ 338614 h 514350"/>
                <a:gd name="connsiteX6100" fmla="*/ 1915954 w 6400800"/>
                <a:gd name="connsiteY6100" fmla="*/ 436721 h 514350"/>
                <a:gd name="connsiteX6101" fmla="*/ 1915954 w 6400800"/>
                <a:gd name="connsiteY6101" fmla="*/ 433864 h 514350"/>
                <a:gd name="connsiteX6102" fmla="*/ 1916906 w 6400800"/>
                <a:gd name="connsiteY6102" fmla="*/ 434816 h 514350"/>
                <a:gd name="connsiteX6103" fmla="*/ 1915954 w 6400800"/>
                <a:gd name="connsiteY6103" fmla="*/ 436721 h 514350"/>
                <a:gd name="connsiteX6104" fmla="*/ 1920716 w 6400800"/>
                <a:gd name="connsiteY6104" fmla="*/ 401479 h 514350"/>
                <a:gd name="connsiteX6105" fmla="*/ 1919764 w 6400800"/>
                <a:gd name="connsiteY6105" fmla="*/ 407194 h 514350"/>
                <a:gd name="connsiteX6106" fmla="*/ 1917859 w 6400800"/>
                <a:gd name="connsiteY6106" fmla="*/ 404336 h 514350"/>
                <a:gd name="connsiteX6107" fmla="*/ 1919764 w 6400800"/>
                <a:gd name="connsiteY6107" fmla="*/ 398621 h 514350"/>
                <a:gd name="connsiteX6108" fmla="*/ 1920716 w 6400800"/>
                <a:gd name="connsiteY6108" fmla="*/ 401479 h 514350"/>
                <a:gd name="connsiteX6109" fmla="*/ 1917859 w 6400800"/>
                <a:gd name="connsiteY6109" fmla="*/ 331946 h 514350"/>
                <a:gd name="connsiteX6110" fmla="*/ 1919764 w 6400800"/>
                <a:gd name="connsiteY6110" fmla="*/ 337661 h 514350"/>
                <a:gd name="connsiteX6111" fmla="*/ 1919764 w 6400800"/>
                <a:gd name="connsiteY6111" fmla="*/ 337661 h 514350"/>
                <a:gd name="connsiteX6112" fmla="*/ 1918811 w 6400800"/>
                <a:gd name="connsiteY6112" fmla="*/ 338614 h 514350"/>
                <a:gd name="connsiteX6113" fmla="*/ 1916906 w 6400800"/>
                <a:gd name="connsiteY6113" fmla="*/ 342424 h 514350"/>
                <a:gd name="connsiteX6114" fmla="*/ 1916906 w 6400800"/>
                <a:gd name="connsiteY6114" fmla="*/ 341471 h 514350"/>
                <a:gd name="connsiteX6115" fmla="*/ 1915954 w 6400800"/>
                <a:gd name="connsiteY6115" fmla="*/ 344329 h 514350"/>
                <a:gd name="connsiteX6116" fmla="*/ 1915001 w 6400800"/>
                <a:gd name="connsiteY6116" fmla="*/ 345281 h 514350"/>
                <a:gd name="connsiteX6117" fmla="*/ 1917859 w 6400800"/>
                <a:gd name="connsiteY6117" fmla="*/ 331946 h 514350"/>
                <a:gd name="connsiteX6118" fmla="*/ 1919764 w 6400800"/>
                <a:gd name="connsiteY6118" fmla="*/ 360521 h 514350"/>
                <a:gd name="connsiteX6119" fmla="*/ 1919764 w 6400800"/>
                <a:gd name="connsiteY6119" fmla="*/ 364331 h 514350"/>
                <a:gd name="connsiteX6120" fmla="*/ 1915001 w 6400800"/>
                <a:gd name="connsiteY6120" fmla="*/ 373856 h 514350"/>
                <a:gd name="connsiteX6121" fmla="*/ 1908334 w 6400800"/>
                <a:gd name="connsiteY6121" fmla="*/ 388144 h 514350"/>
                <a:gd name="connsiteX6122" fmla="*/ 1907381 w 6400800"/>
                <a:gd name="connsiteY6122" fmla="*/ 387191 h 514350"/>
                <a:gd name="connsiteX6123" fmla="*/ 1907381 w 6400800"/>
                <a:gd name="connsiteY6123" fmla="*/ 385286 h 514350"/>
                <a:gd name="connsiteX6124" fmla="*/ 1910239 w 6400800"/>
                <a:gd name="connsiteY6124" fmla="*/ 380524 h 514350"/>
                <a:gd name="connsiteX6125" fmla="*/ 1919764 w 6400800"/>
                <a:gd name="connsiteY6125" fmla="*/ 360521 h 514350"/>
                <a:gd name="connsiteX6126" fmla="*/ 1910239 w 6400800"/>
                <a:gd name="connsiteY6126" fmla="*/ 299561 h 514350"/>
                <a:gd name="connsiteX6127" fmla="*/ 1908334 w 6400800"/>
                <a:gd name="connsiteY6127" fmla="*/ 305276 h 514350"/>
                <a:gd name="connsiteX6128" fmla="*/ 1908334 w 6400800"/>
                <a:gd name="connsiteY6128" fmla="*/ 305276 h 514350"/>
                <a:gd name="connsiteX6129" fmla="*/ 1910239 w 6400800"/>
                <a:gd name="connsiteY6129" fmla="*/ 299561 h 514350"/>
                <a:gd name="connsiteX6130" fmla="*/ 1906429 w 6400800"/>
                <a:gd name="connsiteY6130" fmla="*/ 313849 h 514350"/>
                <a:gd name="connsiteX6131" fmla="*/ 1908334 w 6400800"/>
                <a:gd name="connsiteY6131" fmla="*/ 309086 h 514350"/>
                <a:gd name="connsiteX6132" fmla="*/ 1908334 w 6400800"/>
                <a:gd name="connsiteY6132" fmla="*/ 310039 h 514350"/>
                <a:gd name="connsiteX6133" fmla="*/ 1906429 w 6400800"/>
                <a:gd name="connsiteY6133" fmla="*/ 315754 h 514350"/>
                <a:gd name="connsiteX6134" fmla="*/ 1905476 w 6400800"/>
                <a:gd name="connsiteY6134" fmla="*/ 316706 h 514350"/>
                <a:gd name="connsiteX6135" fmla="*/ 1906429 w 6400800"/>
                <a:gd name="connsiteY6135" fmla="*/ 313849 h 514350"/>
                <a:gd name="connsiteX6136" fmla="*/ 1893094 w 6400800"/>
                <a:gd name="connsiteY6136" fmla="*/ 259556 h 514350"/>
                <a:gd name="connsiteX6137" fmla="*/ 1894046 w 6400800"/>
                <a:gd name="connsiteY6137" fmla="*/ 256699 h 514350"/>
                <a:gd name="connsiteX6138" fmla="*/ 1894999 w 6400800"/>
                <a:gd name="connsiteY6138" fmla="*/ 256699 h 514350"/>
                <a:gd name="connsiteX6139" fmla="*/ 1899761 w 6400800"/>
                <a:gd name="connsiteY6139" fmla="*/ 260509 h 514350"/>
                <a:gd name="connsiteX6140" fmla="*/ 1904524 w 6400800"/>
                <a:gd name="connsiteY6140" fmla="*/ 275749 h 514350"/>
                <a:gd name="connsiteX6141" fmla="*/ 1895951 w 6400800"/>
                <a:gd name="connsiteY6141" fmla="*/ 297656 h 514350"/>
                <a:gd name="connsiteX6142" fmla="*/ 1894046 w 6400800"/>
                <a:gd name="connsiteY6142" fmla="*/ 281464 h 514350"/>
                <a:gd name="connsiteX6143" fmla="*/ 1892141 w 6400800"/>
                <a:gd name="connsiteY6143" fmla="*/ 270034 h 514350"/>
                <a:gd name="connsiteX6144" fmla="*/ 1893094 w 6400800"/>
                <a:gd name="connsiteY6144" fmla="*/ 272891 h 514350"/>
                <a:gd name="connsiteX6145" fmla="*/ 1893094 w 6400800"/>
                <a:gd name="connsiteY6145" fmla="*/ 259556 h 514350"/>
                <a:gd name="connsiteX6146" fmla="*/ 1841659 w 6400800"/>
                <a:gd name="connsiteY6146" fmla="*/ 297656 h 514350"/>
                <a:gd name="connsiteX6147" fmla="*/ 1840706 w 6400800"/>
                <a:gd name="connsiteY6147" fmla="*/ 313849 h 514350"/>
                <a:gd name="connsiteX6148" fmla="*/ 1838801 w 6400800"/>
                <a:gd name="connsiteY6148" fmla="*/ 294799 h 514350"/>
                <a:gd name="connsiteX6149" fmla="*/ 1838801 w 6400800"/>
                <a:gd name="connsiteY6149" fmla="*/ 290989 h 514350"/>
                <a:gd name="connsiteX6150" fmla="*/ 1841659 w 6400800"/>
                <a:gd name="connsiteY6150" fmla="*/ 297656 h 514350"/>
                <a:gd name="connsiteX6151" fmla="*/ 1822609 w 6400800"/>
                <a:gd name="connsiteY6151" fmla="*/ 363379 h 514350"/>
                <a:gd name="connsiteX6152" fmla="*/ 1826419 w 6400800"/>
                <a:gd name="connsiteY6152" fmla="*/ 353854 h 514350"/>
                <a:gd name="connsiteX6153" fmla="*/ 1827371 w 6400800"/>
                <a:gd name="connsiteY6153" fmla="*/ 364331 h 514350"/>
                <a:gd name="connsiteX6154" fmla="*/ 1823561 w 6400800"/>
                <a:gd name="connsiteY6154" fmla="*/ 368141 h 514350"/>
                <a:gd name="connsiteX6155" fmla="*/ 1822609 w 6400800"/>
                <a:gd name="connsiteY6155" fmla="*/ 363379 h 514350"/>
                <a:gd name="connsiteX6156" fmla="*/ 1828324 w 6400800"/>
                <a:gd name="connsiteY6156" fmla="*/ 403384 h 514350"/>
                <a:gd name="connsiteX6157" fmla="*/ 1827371 w 6400800"/>
                <a:gd name="connsiteY6157" fmla="*/ 400526 h 514350"/>
                <a:gd name="connsiteX6158" fmla="*/ 1825466 w 6400800"/>
                <a:gd name="connsiteY6158" fmla="*/ 381476 h 514350"/>
                <a:gd name="connsiteX6159" fmla="*/ 1828324 w 6400800"/>
                <a:gd name="connsiteY6159" fmla="*/ 377666 h 514350"/>
                <a:gd name="connsiteX6160" fmla="*/ 1829276 w 6400800"/>
                <a:gd name="connsiteY6160" fmla="*/ 399574 h 514350"/>
                <a:gd name="connsiteX6161" fmla="*/ 1828324 w 6400800"/>
                <a:gd name="connsiteY6161" fmla="*/ 403384 h 514350"/>
                <a:gd name="connsiteX6162" fmla="*/ 1833086 w 6400800"/>
                <a:gd name="connsiteY6162" fmla="*/ 339566 h 514350"/>
                <a:gd name="connsiteX6163" fmla="*/ 1833086 w 6400800"/>
                <a:gd name="connsiteY6163" fmla="*/ 339566 h 514350"/>
                <a:gd name="connsiteX6164" fmla="*/ 1833086 w 6400800"/>
                <a:gd name="connsiteY6164" fmla="*/ 340519 h 514350"/>
                <a:gd name="connsiteX6165" fmla="*/ 1833086 w 6400800"/>
                <a:gd name="connsiteY6165" fmla="*/ 339566 h 514350"/>
                <a:gd name="connsiteX6166" fmla="*/ 1824514 w 6400800"/>
                <a:gd name="connsiteY6166" fmla="*/ 272891 h 514350"/>
                <a:gd name="connsiteX6167" fmla="*/ 1824514 w 6400800"/>
                <a:gd name="connsiteY6167" fmla="*/ 263366 h 514350"/>
                <a:gd name="connsiteX6168" fmla="*/ 1835944 w 6400800"/>
                <a:gd name="connsiteY6168" fmla="*/ 285274 h 514350"/>
                <a:gd name="connsiteX6169" fmla="*/ 1834991 w 6400800"/>
                <a:gd name="connsiteY6169" fmla="*/ 294799 h 514350"/>
                <a:gd name="connsiteX6170" fmla="*/ 1834039 w 6400800"/>
                <a:gd name="connsiteY6170" fmla="*/ 320516 h 514350"/>
                <a:gd name="connsiteX6171" fmla="*/ 1834039 w 6400800"/>
                <a:gd name="connsiteY6171" fmla="*/ 330994 h 514350"/>
                <a:gd name="connsiteX6172" fmla="*/ 1833086 w 6400800"/>
                <a:gd name="connsiteY6172" fmla="*/ 331946 h 514350"/>
                <a:gd name="connsiteX6173" fmla="*/ 1832134 w 6400800"/>
                <a:gd name="connsiteY6173" fmla="*/ 332899 h 514350"/>
                <a:gd name="connsiteX6174" fmla="*/ 1827371 w 6400800"/>
                <a:gd name="connsiteY6174" fmla="*/ 316706 h 514350"/>
                <a:gd name="connsiteX6175" fmla="*/ 1822609 w 6400800"/>
                <a:gd name="connsiteY6175" fmla="*/ 303371 h 514350"/>
                <a:gd name="connsiteX6176" fmla="*/ 1824514 w 6400800"/>
                <a:gd name="connsiteY6176" fmla="*/ 272891 h 514350"/>
                <a:gd name="connsiteX6177" fmla="*/ 1822609 w 6400800"/>
                <a:gd name="connsiteY6177" fmla="*/ 309086 h 514350"/>
                <a:gd name="connsiteX6178" fmla="*/ 1823561 w 6400800"/>
                <a:gd name="connsiteY6178" fmla="*/ 317659 h 514350"/>
                <a:gd name="connsiteX6179" fmla="*/ 1825466 w 6400800"/>
                <a:gd name="connsiteY6179" fmla="*/ 338614 h 514350"/>
                <a:gd name="connsiteX6180" fmla="*/ 1825466 w 6400800"/>
                <a:gd name="connsiteY6180" fmla="*/ 340519 h 514350"/>
                <a:gd name="connsiteX6181" fmla="*/ 1820704 w 6400800"/>
                <a:gd name="connsiteY6181" fmla="*/ 348139 h 514350"/>
                <a:gd name="connsiteX6182" fmla="*/ 1820704 w 6400800"/>
                <a:gd name="connsiteY6182" fmla="*/ 332899 h 514350"/>
                <a:gd name="connsiteX6183" fmla="*/ 1820704 w 6400800"/>
                <a:gd name="connsiteY6183" fmla="*/ 331946 h 514350"/>
                <a:gd name="connsiteX6184" fmla="*/ 1822609 w 6400800"/>
                <a:gd name="connsiteY6184" fmla="*/ 309086 h 514350"/>
                <a:gd name="connsiteX6185" fmla="*/ 1763554 w 6400800"/>
                <a:gd name="connsiteY6185" fmla="*/ 411956 h 514350"/>
                <a:gd name="connsiteX6186" fmla="*/ 1762601 w 6400800"/>
                <a:gd name="connsiteY6186" fmla="*/ 406241 h 514350"/>
                <a:gd name="connsiteX6187" fmla="*/ 1761649 w 6400800"/>
                <a:gd name="connsiteY6187" fmla="*/ 397669 h 514350"/>
                <a:gd name="connsiteX6188" fmla="*/ 1761649 w 6400800"/>
                <a:gd name="connsiteY6188" fmla="*/ 397669 h 514350"/>
                <a:gd name="connsiteX6189" fmla="*/ 1764506 w 6400800"/>
                <a:gd name="connsiteY6189" fmla="*/ 400526 h 514350"/>
                <a:gd name="connsiteX6190" fmla="*/ 1763554 w 6400800"/>
                <a:gd name="connsiteY6190" fmla="*/ 411956 h 514350"/>
                <a:gd name="connsiteX6191" fmla="*/ 1766411 w 6400800"/>
                <a:gd name="connsiteY6191" fmla="*/ 379571 h 514350"/>
                <a:gd name="connsiteX6192" fmla="*/ 1766411 w 6400800"/>
                <a:gd name="connsiteY6192" fmla="*/ 379571 h 514350"/>
                <a:gd name="connsiteX6193" fmla="*/ 1766411 w 6400800"/>
                <a:gd name="connsiteY6193" fmla="*/ 377666 h 514350"/>
                <a:gd name="connsiteX6194" fmla="*/ 1766411 w 6400800"/>
                <a:gd name="connsiteY6194" fmla="*/ 379571 h 514350"/>
                <a:gd name="connsiteX6195" fmla="*/ 1792129 w 6400800"/>
                <a:gd name="connsiteY6195" fmla="*/ 251936 h 514350"/>
                <a:gd name="connsiteX6196" fmla="*/ 1802606 w 6400800"/>
                <a:gd name="connsiteY6196" fmla="*/ 219551 h 514350"/>
                <a:gd name="connsiteX6197" fmla="*/ 1802606 w 6400800"/>
                <a:gd name="connsiteY6197" fmla="*/ 219551 h 514350"/>
                <a:gd name="connsiteX6198" fmla="*/ 1801654 w 6400800"/>
                <a:gd name="connsiteY6198" fmla="*/ 274796 h 514350"/>
                <a:gd name="connsiteX6199" fmla="*/ 1800701 w 6400800"/>
                <a:gd name="connsiteY6199" fmla="*/ 327184 h 514350"/>
                <a:gd name="connsiteX6200" fmla="*/ 1794034 w 6400800"/>
                <a:gd name="connsiteY6200" fmla="*/ 310991 h 514350"/>
                <a:gd name="connsiteX6201" fmla="*/ 1788319 w 6400800"/>
                <a:gd name="connsiteY6201" fmla="*/ 294799 h 514350"/>
                <a:gd name="connsiteX6202" fmla="*/ 1787366 w 6400800"/>
                <a:gd name="connsiteY6202" fmla="*/ 292894 h 514350"/>
                <a:gd name="connsiteX6203" fmla="*/ 1786414 w 6400800"/>
                <a:gd name="connsiteY6203" fmla="*/ 287179 h 514350"/>
                <a:gd name="connsiteX6204" fmla="*/ 1788319 w 6400800"/>
                <a:gd name="connsiteY6204" fmla="*/ 279559 h 514350"/>
                <a:gd name="connsiteX6205" fmla="*/ 1787366 w 6400800"/>
                <a:gd name="connsiteY6205" fmla="*/ 275749 h 514350"/>
                <a:gd name="connsiteX6206" fmla="*/ 1785461 w 6400800"/>
                <a:gd name="connsiteY6206" fmla="*/ 274796 h 514350"/>
                <a:gd name="connsiteX6207" fmla="*/ 1785461 w 6400800"/>
                <a:gd name="connsiteY6207" fmla="*/ 274796 h 514350"/>
                <a:gd name="connsiteX6208" fmla="*/ 1792129 w 6400800"/>
                <a:gd name="connsiteY6208" fmla="*/ 251936 h 514350"/>
                <a:gd name="connsiteX6209" fmla="*/ 1785461 w 6400800"/>
                <a:gd name="connsiteY6209" fmla="*/ 276701 h 514350"/>
                <a:gd name="connsiteX6210" fmla="*/ 1786414 w 6400800"/>
                <a:gd name="connsiteY6210" fmla="*/ 278606 h 514350"/>
                <a:gd name="connsiteX6211" fmla="*/ 1786414 w 6400800"/>
                <a:gd name="connsiteY6211" fmla="*/ 282416 h 514350"/>
                <a:gd name="connsiteX6212" fmla="*/ 1785461 w 6400800"/>
                <a:gd name="connsiteY6212" fmla="*/ 276701 h 514350"/>
                <a:gd name="connsiteX6213" fmla="*/ 1785461 w 6400800"/>
                <a:gd name="connsiteY6213" fmla="*/ 276701 h 514350"/>
                <a:gd name="connsiteX6214" fmla="*/ 1776889 w 6400800"/>
                <a:gd name="connsiteY6214" fmla="*/ 330994 h 514350"/>
                <a:gd name="connsiteX6215" fmla="*/ 1785461 w 6400800"/>
                <a:gd name="connsiteY6215" fmla="*/ 376714 h 514350"/>
                <a:gd name="connsiteX6216" fmla="*/ 1786414 w 6400800"/>
                <a:gd name="connsiteY6216" fmla="*/ 385286 h 514350"/>
                <a:gd name="connsiteX6217" fmla="*/ 1784509 w 6400800"/>
                <a:gd name="connsiteY6217" fmla="*/ 382429 h 514350"/>
                <a:gd name="connsiteX6218" fmla="*/ 1785461 w 6400800"/>
                <a:gd name="connsiteY6218" fmla="*/ 374809 h 514350"/>
                <a:gd name="connsiteX6219" fmla="*/ 1783556 w 6400800"/>
                <a:gd name="connsiteY6219" fmla="*/ 380524 h 514350"/>
                <a:gd name="connsiteX6220" fmla="*/ 1776889 w 6400800"/>
                <a:gd name="connsiteY6220" fmla="*/ 370999 h 514350"/>
                <a:gd name="connsiteX6221" fmla="*/ 1776889 w 6400800"/>
                <a:gd name="connsiteY6221" fmla="*/ 337661 h 514350"/>
                <a:gd name="connsiteX6222" fmla="*/ 1776889 w 6400800"/>
                <a:gd name="connsiteY6222" fmla="*/ 330994 h 514350"/>
                <a:gd name="connsiteX6223" fmla="*/ 1755934 w 6400800"/>
                <a:gd name="connsiteY6223" fmla="*/ 211931 h 514350"/>
                <a:gd name="connsiteX6224" fmla="*/ 1761649 w 6400800"/>
                <a:gd name="connsiteY6224" fmla="*/ 233839 h 514350"/>
                <a:gd name="connsiteX6225" fmla="*/ 1762601 w 6400800"/>
                <a:gd name="connsiteY6225" fmla="*/ 238601 h 514350"/>
                <a:gd name="connsiteX6226" fmla="*/ 1760696 w 6400800"/>
                <a:gd name="connsiteY6226" fmla="*/ 234791 h 514350"/>
                <a:gd name="connsiteX6227" fmla="*/ 1759744 w 6400800"/>
                <a:gd name="connsiteY6227" fmla="*/ 230981 h 514350"/>
                <a:gd name="connsiteX6228" fmla="*/ 1759744 w 6400800"/>
                <a:gd name="connsiteY6228" fmla="*/ 232886 h 514350"/>
                <a:gd name="connsiteX6229" fmla="*/ 1756886 w 6400800"/>
                <a:gd name="connsiteY6229" fmla="*/ 227171 h 514350"/>
                <a:gd name="connsiteX6230" fmla="*/ 1754981 w 6400800"/>
                <a:gd name="connsiteY6230" fmla="*/ 223361 h 514350"/>
                <a:gd name="connsiteX6231" fmla="*/ 1755934 w 6400800"/>
                <a:gd name="connsiteY6231" fmla="*/ 211931 h 514350"/>
                <a:gd name="connsiteX6232" fmla="*/ 1754981 w 6400800"/>
                <a:gd name="connsiteY6232" fmla="*/ 232886 h 514350"/>
                <a:gd name="connsiteX6233" fmla="*/ 1755934 w 6400800"/>
                <a:gd name="connsiteY6233" fmla="*/ 235744 h 514350"/>
                <a:gd name="connsiteX6234" fmla="*/ 1754981 w 6400800"/>
                <a:gd name="connsiteY6234" fmla="*/ 240506 h 514350"/>
                <a:gd name="connsiteX6235" fmla="*/ 1754981 w 6400800"/>
                <a:gd name="connsiteY6235" fmla="*/ 232886 h 514350"/>
                <a:gd name="connsiteX6236" fmla="*/ 1754029 w 6400800"/>
                <a:gd name="connsiteY6236" fmla="*/ 281464 h 514350"/>
                <a:gd name="connsiteX6237" fmla="*/ 1754981 w 6400800"/>
                <a:gd name="connsiteY6237" fmla="*/ 252889 h 514350"/>
                <a:gd name="connsiteX6238" fmla="*/ 1756886 w 6400800"/>
                <a:gd name="connsiteY6238" fmla="*/ 236696 h 514350"/>
                <a:gd name="connsiteX6239" fmla="*/ 1763554 w 6400800"/>
                <a:gd name="connsiteY6239" fmla="*/ 256699 h 514350"/>
                <a:gd name="connsiteX6240" fmla="*/ 1768316 w 6400800"/>
                <a:gd name="connsiteY6240" fmla="*/ 286226 h 514350"/>
                <a:gd name="connsiteX6241" fmla="*/ 1754981 w 6400800"/>
                <a:gd name="connsiteY6241" fmla="*/ 322421 h 514350"/>
                <a:gd name="connsiteX6242" fmla="*/ 1754029 w 6400800"/>
                <a:gd name="connsiteY6242" fmla="*/ 317659 h 514350"/>
                <a:gd name="connsiteX6243" fmla="*/ 1754029 w 6400800"/>
                <a:gd name="connsiteY6243" fmla="*/ 316706 h 514350"/>
                <a:gd name="connsiteX6244" fmla="*/ 1754029 w 6400800"/>
                <a:gd name="connsiteY6244" fmla="*/ 281464 h 514350"/>
                <a:gd name="connsiteX6245" fmla="*/ 1687354 w 6400800"/>
                <a:gd name="connsiteY6245" fmla="*/ 295751 h 514350"/>
                <a:gd name="connsiteX6246" fmla="*/ 1685449 w 6400800"/>
                <a:gd name="connsiteY6246" fmla="*/ 314801 h 514350"/>
                <a:gd name="connsiteX6247" fmla="*/ 1684496 w 6400800"/>
                <a:gd name="connsiteY6247" fmla="*/ 325279 h 514350"/>
                <a:gd name="connsiteX6248" fmla="*/ 1681639 w 6400800"/>
                <a:gd name="connsiteY6248" fmla="*/ 311944 h 514350"/>
                <a:gd name="connsiteX6249" fmla="*/ 1681639 w 6400800"/>
                <a:gd name="connsiteY6249" fmla="*/ 309086 h 514350"/>
                <a:gd name="connsiteX6250" fmla="*/ 1681639 w 6400800"/>
                <a:gd name="connsiteY6250" fmla="*/ 310039 h 514350"/>
                <a:gd name="connsiteX6251" fmla="*/ 1680686 w 6400800"/>
                <a:gd name="connsiteY6251" fmla="*/ 306229 h 514350"/>
                <a:gd name="connsiteX6252" fmla="*/ 1681639 w 6400800"/>
                <a:gd name="connsiteY6252" fmla="*/ 303371 h 514350"/>
                <a:gd name="connsiteX6253" fmla="*/ 1684496 w 6400800"/>
                <a:gd name="connsiteY6253" fmla="*/ 295751 h 514350"/>
                <a:gd name="connsiteX6254" fmla="*/ 1689259 w 6400800"/>
                <a:gd name="connsiteY6254" fmla="*/ 282416 h 514350"/>
                <a:gd name="connsiteX6255" fmla="*/ 1687354 w 6400800"/>
                <a:gd name="connsiteY6255" fmla="*/ 295751 h 514350"/>
                <a:gd name="connsiteX6256" fmla="*/ 1678781 w 6400800"/>
                <a:gd name="connsiteY6256" fmla="*/ 276701 h 514350"/>
                <a:gd name="connsiteX6257" fmla="*/ 1684496 w 6400800"/>
                <a:gd name="connsiteY6257" fmla="*/ 245269 h 514350"/>
                <a:gd name="connsiteX6258" fmla="*/ 1686401 w 6400800"/>
                <a:gd name="connsiteY6258" fmla="*/ 259556 h 514350"/>
                <a:gd name="connsiteX6259" fmla="*/ 1686401 w 6400800"/>
                <a:gd name="connsiteY6259" fmla="*/ 268129 h 514350"/>
                <a:gd name="connsiteX6260" fmla="*/ 1686401 w 6400800"/>
                <a:gd name="connsiteY6260" fmla="*/ 270986 h 514350"/>
                <a:gd name="connsiteX6261" fmla="*/ 1675924 w 6400800"/>
                <a:gd name="connsiteY6261" fmla="*/ 292894 h 514350"/>
                <a:gd name="connsiteX6262" fmla="*/ 1675924 w 6400800"/>
                <a:gd name="connsiteY6262" fmla="*/ 291941 h 514350"/>
                <a:gd name="connsiteX6263" fmla="*/ 1678781 w 6400800"/>
                <a:gd name="connsiteY6263" fmla="*/ 278606 h 514350"/>
                <a:gd name="connsiteX6264" fmla="*/ 1679734 w 6400800"/>
                <a:gd name="connsiteY6264" fmla="*/ 275749 h 514350"/>
                <a:gd name="connsiteX6265" fmla="*/ 1678781 w 6400800"/>
                <a:gd name="connsiteY6265" fmla="*/ 276701 h 514350"/>
                <a:gd name="connsiteX6266" fmla="*/ 1677829 w 6400800"/>
                <a:gd name="connsiteY6266" fmla="*/ 199549 h 514350"/>
                <a:gd name="connsiteX6267" fmla="*/ 1678781 w 6400800"/>
                <a:gd name="connsiteY6267" fmla="*/ 204311 h 514350"/>
                <a:gd name="connsiteX6268" fmla="*/ 1676876 w 6400800"/>
                <a:gd name="connsiteY6268" fmla="*/ 213836 h 514350"/>
                <a:gd name="connsiteX6269" fmla="*/ 1677829 w 6400800"/>
                <a:gd name="connsiteY6269" fmla="*/ 199549 h 514350"/>
                <a:gd name="connsiteX6270" fmla="*/ 1640681 w 6400800"/>
                <a:gd name="connsiteY6270" fmla="*/ 226219 h 514350"/>
                <a:gd name="connsiteX6271" fmla="*/ 1649254 w 6400800"/>
                <a:gd name="connsiteY6271" fmla="*/ 254794 h 514350"/>
                <a:gd name="connsiteX6272" fmla="*/ 1654016 w 6400800"/>
                <a:gd name="connsiteY6272" fmla="*/ 274796 h 514350"/>
                <a:gd name="connsiteX6273" fmla="*/ 1653064 w 6400800"/>
                <a:gd name="connsiteY6273" fmla="*/ 281464 h 514350"/>
                <a:gd name="connsiteX6274" fmla="*/ 1652111 w 6400800"/>
                <a:gd name="connsiteY6274" fmla="*/ 279559 h 514350"/>
                <a:gd name="connsiteX6275" fmla="*/ 1652111 w 6400800"/>
                <a:gd name="connsiteY6275" fmla="*/ 282416 h 514350"/>
                <a:gd name="connsiteX6276" fmla="*/ 1649254 w 6400800"/>
                <a:gd name="connsiteY6276" fmla="*/ 300514 h 514350"/>
                <a:gd name="connsiteX6277" fmla="*/ 1641634 w 6400800"/>
                <a:gd name="connsiteY6277" fmla="*/ 281464 h 514350"/>
                <a:gd name="connsiteX6278" fmla="*/ 1643539 w 6400800"/>
                <a:gd name="connsiteY6278" fmla="*/ 279559 h 514350"/>
                <a:gd name="connsiteX6279" fmla="*/ 1647349 w 6400800"/>
                <a:gd name="connsiteY6279" fmla="*/ 277654 h 514350"/>
                <a:gd name="connsiteX6280" fmla="*/ 1654016 w 6400800"/>
                <a:gd name="connsiteY6280" fmla="*/ 273844 h 514350"/>
                <a:gd name="connsiteX6281" fmla="*/ 1647349 w 6400800"/>
                <a:gd name="connsiteY6281" fmla="*/ 276701 h 514350"/>
                <a:gd name="connsiteX6282" fmla="*/ 1643539 w 6400800"/>
                <a:gd name="connsiteY6282" fmla="*/ 278606 h 514350"/>
                <a:gd name="connsiteX6283" fmla="*/ 1642586 w 6400800"/>
                <a:gd name="connsiteY6283" fmla="*/ 279559 h 514350"/>
                <a:gd name="connsiteX6284" fmla="*/ 1642586 w 6400800"/>
                <a:gd name="connsiteY6284" fmla="*/ 255746 h 514350"/>
                <a:gd name="connsiteX6285" fmla="*/ 1640681 w 6400800"/>
                <a:gd name="connsiteY6285" fmla="*/ 226219 h 514350"/>
                <a:gd name="connsiteX6286" fmla="*/ 1640681 w 6400800"/>
                <a:gd name="connsiteY6286" fmla="*/ 226219 h 514350"/>
                <a:gd name="connsiteX6287" fmla="*/ 1620679 w 6400800"/>
                <a:gd name="connsiteY6287" fmla="*/ 348139 h 514350"/>
                <a:gd name="connsiteX6288" fmla="*/ 1620679 w 6400800"/>
                <a:gd name="connsiteY6288" fmla="*/ 351949 h 514350"/>
                <a:gd name="connsiteX6289" fmla="*/ 1620679 w 6400800"/>
                <a:gd name="connsiteY6289" fmla="*/ 353854 h 514350"/>
                <a:gd name="connsiteX6290" fmla="*/ 1618774 w 6400800"/>
                <a:gd name="connsiteY6290" fmla="*/ 356711 h 514350"/>
                <a:gd name="connsiteX6291" fmla="*/ 1620679 w 6400800"/>
                <a:gd name="connsiteY6291" fmla="*/ 348139 h 514350"/>
                <a:gd name="connsiteX6292" fmla="*/ 1618774 w 6400800"/>
                <a:gd name="connsiteY6292" fmla="*/ 311944 h 514350"/>
                <a:gd name="connsiteX6293" fmla="*/ 1616869 w 6400800"/>
                <a:gd name="connsiteY6293" fmla="*/ 315754 h 514350"/>
                <a:gd name="connsiteX6294" fmla="*/ 1605439 w 6400800"/>
                <a:gd name="connsiteY6294" fmla="*/ 343376 h 514350"/>
                <a:gd name="connsiteX6295" fmla="*/ 1602581 w 6400800"/>
                <a:gd name="connsiteY6295" fmla="*/ 350996 h 514350"/>
                <a:gd name="connsiteX6296" fmla="*/ 1602581 w 6400800"/>
                <a:gd name="connsiteY6296" fmla="*/ 342424 h 514350"/>
                <a:gd name="connsiteX6297" fmla="*/ 1613059 w 6400800"/>
                <a:gd name="connsiteY6297" fmla="*/ 321469 h 514350"/>
                <a:gd name="connsiteX6298" fmla="*/ 1619726 w 6400800"/>
                <a:gd name="connsiteY6298" fmla="*/ 310039 h 514350"/>
                <a:gd name="connsiteX6299" fmla="*/ 1618774 w 6400800"/>
                <a:gd name="connsiteY6299" fmla="*/ 311944 h 514350"/>
                <a:gd name="connsiteX6300" fmla="*/ 1610201 w 6400800"/>
                <a:gd name="connsiteY6300" fmla="*/ 269081 h 514350"/>
                <a:gd name="connsiteX6301" fmla="*/ 1614011 w 6400800"/>
                <a:gd name="connsiteY6301" fmla="*/ 258604 h 514350"/>
                <a:gd name="connsiteX6302" fmla="*/ 1616869 w 6400800"/>
                <a:gd name="connsiteY6302" fmla="*/ 252889 h 514350"/>
                <a:gd name="connsiteX6303" fmla="*/ 1617821 w 6400800"/>
                <a:gd name="connsiteY6303" fmla="*/ 292894 h 514350"/>
                <a:gd name="connsiteX6304" fmla="*/ 1617821 w 6400800"/>
                <a:gd name="connsiteY6304" fmla="*/ 293846 h 514350"/>
                <a:gd name="connsiteX6305" fmla="*/ 1614011 w 6400800"/>
                <a:gd name="connsiteY6305" fmla="*/ 289084 h 514350"/>
                <a:gd name="connsiteX6306" fmla="*/ 1606391 w 6400800"/>
                <a:gd name="connsiteY6306" fmla="*/ 277654 h 514350"/>
                <a:gd name="connsiteX6307" fmla="*/ 1610201 w 6400800"/>
                <a:gd name="connsiteY6307" fmla="*/ 269081 h 514350"/>
                <a:gd name="connsiteX6308" fmla="*/ 1600676 w 6400800"/>
                <a:gd name="connsiteY6308" fmla="*/ 297656 h 514350"/>
                <a:gd name="connsiteX6309" fmla="*/ 1606391 w 6400800"/>
                <a:gd name="connsiteY6309" fmla="*/ 279559 h 514350"/>
                <a:gd name="connsiteX6310" fmla="*/ 1611154 w 6400800"/>
                <a:gd name="connsiteY6310" fmla="*/ 290989 h 514350"/>
                <a:gd name="connsiteX6311" fmla="*/ 1616869 w 6400800"/>
                <a:gd name="connsiteY6311" fmla="*/ 303371 h 514350"/>
                <a:gd name="connsiteX6312" fmla="*/ 1606391 w 6400800"/>
                <a:gd name="connsiteY6312" fmla="*/ 317659 h 514350"/>
                <a:gd name="connsiteX6313" fmla="*/ 1601629 w 6400800"/>
                <a:gd name="connsiteY6313" fmla="*/ 325279 h 514350"/>
                <a:gd name="connsiteX6314" fmla="*/ 1600676 w 6400800"/>
                <a:gd name="connsiteY6314" fmla="*/ 319564 h 514350"/>
                <a:gd name="connsiteX6315" fmla="*/ 1599724 w 6400800"/>
                <a:gd name="connsiteY6315" fmla="*/ 305276 h 514350"/>
                <a:gd name="connsiteX6316" fmla="*/ 1600676 w 6400800"/>
                <a:gd name="connsiteY6316" fmla="*/ 297656 h 514350"/>
                <a:gd name="connsiteX6317" fmla="*/ 1567339 w 6400800"/>
                <a:gd name="connsiteY6317" fmla="*/ 315754 h 514350"/>
                <a:gd name="connsiteX6318" fmla="*/ 1568291 w 6400800"/>
                <a:gd name="connsiteY6318" fmla="*/ 330041 h 514350"/>
                <a:gd name="connsiteX6319" fmla="*/ 1566386 w 6400800"/>
                <a:gd name="connsiteY6319" fmla="*/ 320516 h 514350"/>
                <a:gd name="connsiteX6320" fmla="*/ 1567339 w 6400800"/>
                <a:gd name="connsiteY6320" fmla="*/ 315754 h 514350"/>
                <a:gd name="connsiteX6321" fmla="*/ 1547336 w 6400800"/>
                <a:gd name="connsiteY6321" fmla="*/ 265271 h 514350"/>
                <a:gd name="connsiteX6322" fmla="*/ 1546384 w 6400800"/>
                <a:gd name="connsiteY6322" fmla="*/ 275749 h 514350"/>
                <a:gd name="connsiteX6323" fmla="*/ 1545431 w 6400800"/>
                <a:gd name="connsiteY6323" fmla="*/ 272891 h 514350"/>
                <a:gd name="connsiteX6324" fmla="*/ 1547336 w 6400800"/>
                <a:gd name="connsiteY6324" fmla="*/ 265271 h 514350"/>
                <a:gd name="connsiteX6325" fmla="*/ 1541621 w 6400800"/>
                <a:gd name="connsiteY6325" fmla="*/ 286226 h 514350"/>
                <a:gd name="connsiteX6326" fmla="*/ 1543526 w 6400800"/>
                <a:gd name="connsiteY6326" fmla="*/ 293846 h 514350"/>
                <a:gd name="connsiteX6327" fmla="*/ 1542574 w 6400800"/>
                <a:gd name="connsiteY6327" fmla="*/ 301466 h 514350"/>
                <a:gd name="connsiteX6328" fmla="*/ 1539716 w 6400800"/>
                <a:gd name="connsiteY6328" fmla="*/ 291941 h 514350"/>
                <a:gd name="connsiteX6329" fmla="*/ 1541621 w 6400800"/>
                <a:gd name="connsiteY6329" fmla="*/ 286226 h 514350"/>
                <a:gd name="connsiteX6330" fmla="*/ 1537811 w 6400800"/>
                <a:gd name="connsiteY6330" fmla="*/ 271939 h 514350"/>
                <a:gd name="connsiteX6331" fmla="*/ 1538764 w 6400800"/>
                <a:gd name="connsiteY6331" fmla="*/ 276701 h 514350"/>
                <a:gd name="connsiteX6332" fmla="*/ 1536859 w 6400800"/>
                <a:gd name="connsiteY6332" fmla="*/ 280511 h 514350"/>
                <a:gd name="connsiteX6333" fmla="*/ 1537811 w 6400800"/>
                <a:gd name="connsiteY6333" fmla="*/ 271939 h 514350"/>
                <a:gd name="connsiteX6334" fmla="*/ 1533049 w 6400800"/>
                <a:gd name="connsiteY6334" fmla="*/ 338614 h 514350"/>
                <a:gd name="connsiteX6335" fmla="*/ 1533049 w 6400800"/>
                <a:gd name="connsiteY6335" fmla="*/ 335756 h 514350"/>
                <a:gd name="connsiteX6336" fmla="*/ 1535906 w 6400800"/>
                <a:gd name="connsiteY6336" fmla="*/ 350044 h 514350"/>
                <a:gd name="connsiteX6337" fmla="*/ 1536859 w 6400800"/>
                <a:gd name="connsiteY6337" fmla="*/ 357664 h 514350"/>
                <a:gd name="connsiteX6338" fmla="*/ 1536859 w 6400800"/>
                <a:gd name="connsiteY6338" fmla="*/ 362426 h 514350"/>
                <a:gd name="connsiteX6339" fmla="*/ 1536859 w 6400800"/>
                <a:gd name="connsiteY6339" fmla="*/ 362426 h 514350"/>
                <a:gd name="connsiteX6340" fmla="*/ 1532096 w 6400800"/>
                <a:gd name="connsiteY6340" fmla="*/ 346234 h 514350"/>
                <a:gd name="connsiteX6341" fmla="*/ 1533049 w 6400800"/>
                <a:gd name="connsiteY6341" fmla="*/ 338614 h 514350"/>
                <a:gd name="connsiteX6342" fmla="*/ 1519714 w 6400800"/>
                <a:gd name="connsiteY6342" fmla="*/ 270986 h 514350"/>
                <a:gd name="connsiteX6343" fmla="*/ 1525429 w 6400800"/>
                <a:gd name="connsiteY6343" fmla="*/ 297656 h 514350"/>
                <a:gd name="connsiteX6344" fmla="*/ 1524476 w 6400800"/>
                <a:gd name="connsiteY6344" fmla="*/ 301466 h 514350"/>
                <a:gd name="connsiteX6345" fmla="*/ 1521619 w 6400800"/>
                <a:gd name="connsiteY6345" fmla="*/ 315754 h 514350"/>
                <a:gd name="connsiteX6346" fmla="*/ 1519714 w 6400800"/>
                <a:gd name="connsiteY6346" fmla="*/ 310991 h 514350"/>
                <a:gd name="connsiteX6347" fmla="*/ 1517809 w 6400800"/>
                <a:gd name="connsiteY6347" fmla="*/ 268129 h 514350"/>
                <a:gd name="connsiteX6348" fmla="*/ 1519714 w 6400800"/>
                <a:gd name="connsiteY6348" fmla="*/ 270986 h 514350"/>
                <a:gd name="connsiteX6349" fmla="*/ 1503521 w 6400800"/>
                <a:gd name="connsiteY6349" fmla="*/ 302419 h 514350"/>
                <a:gd name="connsiteX6350" fmla="*/ 1502569 w 6400800"/>
                <a:gd name="connsiteY6350" fmla="*/ 313849 h 514350"/>
                <a:gd name="connsiteX6351" fmla="*/ 1502569 w 6400800"/>
                <a:gd name="connsiteY6351" fmla="*/ 330041 h 514350"/>
                <a:gd name="connsiteX6352" fmla="*/ 1501616 w 6400800"/>
                <a:gd name="connsiteY6352" fmla="*/ 329089 h 514350"/>
                <a:gd name="connsiteX6353" fmla="*/ 1497806 w 6400800"/>
                <a:gd name="connsiteY6353" fmla="*/ 311944 h 514350"/>
                <a:gd name="connsiteX6354" fmla="*/ 1503521 w 6400800"/>
                <a:gd name="connsiteY6354" fmla="*/ 302419 h 514350"/>
                <a:gd name="connsiteX6355" fmla="*/ 1477804 w 6400800"/>
                <a:gd name="connsiteY6355" fmla="*/ 272891 h 514350"/>
                <a:gd name="connsiteX6356" fmla="*/ 1477804 w 6400800"/>
                <a:gd name="connsiteY6356" fmla="*/ 272891 h 514350"/>
                <a:gd name="connsiteX6357" fmla="*/ 1477804 w 6400800"/>
                <a:gd name="connsiteY6357" fmla="*/ 282416 h 514350"/>
                <a:gd name="connsiteX6358" fmla="*/ 1476851 w 6400800"/>
                <a:gd name="connsiteY6358" fmla="*/ 294799 h 514350"/>
                <a:gd name="connsiteX6359" fmla="*/ 1475899 w 6400800"/>
                <a:gd name="connsiteY6359" fmla="*/ 295751 h 514350"/>
                <a:gd name="connsiteX6360" fmla="*/ 1474946 w 6400800"/>
                <a:gd name="connsiteY6360" fmla="*/ 282416 h 514350"/>
                <a:gd name="connsiteX6361" fmla="*/ 1477804 w 6400800"/>
                <a:gd name="connsiteY6361" fmla="*/ 272891 h 514350"/>
                <a:gd name="connsiteX6362" fmla="*/ 1461611 w 6400800"/>
                <a:gd name="connsiteY6362" fmla="*/ 326231 h 514350"/>
                <a:gd name="connsiteX6363" fmla="*/ 1461611 w 6400800"/>
                <a:gd name="connsiteY6363" fmla="*/ 328136 h 514350"/>
                <a:gd name="connsiteX6364" fmla="*/ 1460659 w 6400800"/>
                <a:gd name="connsiteY6364" fmla="*/ 330041 h 514350"/>
                <a:gd name="connsiteX6365" fmla="*/ 1460659 w 6400800"/>
                <a:gd name="connsiteY6365" fmla="*/ 329089 h 514350"/>
                <a:gd name="connsiteX6366" fmla="*/ 1461611 w 6400800"/>
                <a:gd name="connsiteY6366" fmla="*/ 326231 h 514350"/>
                <a:gd name="connsiteX6367" fmla="*/ 1457801 w 6400800"/>
                <a:gd name="connsiteY6367" fmla="*/ 309086 h 514350"/>
                <a:gd name="connsiteX6368" fmla="*/ 1457801 w 6400800"/>
                <a:gd name="connsiteY6368" fmla="*/ 309086 h 514350"/>
                <a:gd name="connsiteX6369" fmla="*/ 1455896 w 6400800"/>
                <a:gd name="connsiteY6369" fmla="*/ 302419 h 514350"/>
                <a:gd name="connsiteX6370" fmla="*/ 1457801 w 6400800"/>
                <a:gd name="connsiteY6370" fmla="*/ 309086 h 514350"/>
                <a:gd name="connsiteX6371" fmla="*/ 1442561 w 6400800"/>
                <a:gd name="connsiteY6371" fmla="*/ 328136 h 514350"/>
                <a:gd name="connsiteX6372" fmla="*/ 1442561 w 6400800"/>
                <a:gd name="connsiteY6372" fmla="*/ 318611 h 514350"/>
                <a:gd name="connsiteX6373" fmla="*/ 1444466 w 6400800"/>
                <a:gd name="connsiteY6373" fmla="*/ 333851 h 514350"/>
                <a:gd name="connsiteX6374" fmla="*/ 1442561 w 6400800"/>
                <a:gd name="connsiteY6374" fmla="*/ 330041 h 514350"/>
                <a:gd name="connsiteX6375" fmla="*/ 1442561 w 6400800"/>
                <a:gd name="connsiteY6375" fmla="*/ 328136 h 514350"/>
                <a:gd name="connsiteX6376" fmla="*/ 1415891 w 6400800"/>
                <a:gd name="connsiteY6376" fmla="*/ 281464 h 514350"/>
                <a:gd name="connsiteX6377" fmla="*/ 1415891 w 6400800"/>
                <a:gd name="connsiteY6377" fmla="*/ 289084 h 514350"/>
                <a:gd name="connsiteX6378" fmla="*/ 1415891 w 6400800"/>
                <a:gd name="connsiteY6378" fmla="*/ 289084 h 514350"/>
                <a:gd name="connsiteX6379" fmla="*/ 1413034 w 6400800"/>
                <a:gd name="connsiteY6379" fmla="*/ 286226 h 514350"/>
                <a:gd name="connsiteX6380" fmla="*/ 1415891 w 6400800"/>
                <a:gd name="connsiteY6380" fmla="*/ 281464 h 514350"/>
                <a:gd name="connsiteX6381" fmla="*/ 1412081 w 6400800"/>
                <a:gd name="connsiteY6381" fmla="*/ 290036 h 514350"/>
                <a:gd name="connsiteX6382" fmla="*/ 1413986 w 6400800"/>
                <a:gd name="connsiteY6382" fmla="*/ 292894 h 514350"/>
                <a:gd name="connsiteX6383" fmla="*/ 1415891 w 6400800"/>
                <a:gd name="connsiteY6383" fmla="*/ 295751 h 514350"/>
                <a:gd name="connsiteX6384" fmla="*/ 1415891 w 6400800"/>
                <a:gd name="connsiteY6384" fmla="*/ 300514 h 514350"/>
                <a:gd name="connsiteX6385" fmla="*/ 1412081 w 6400800"/>
                <a:gd name="connsiteY6385" fmla="*/ 290036 h 514350"/>
                <a:gd name="connsiteX6386" fmla="*/ 1412081 w 6400800"/>
                <a:gd name="connsiteY6386" fmla="*/ 290036 h 514350"/>
                <a:gd name="connsiteX6387" fmla="*/ 1383506 w 6400800"/>
                <a:gd name="connsiteY6387" fmla="*/ 364331 h 514350"/>
                <a:gd name="connsiteX6388" fmla="*/ 1382554 w 6400800"/>
                <a:gd name="connsiteY6388" fmla="*/ 358616 h 514350"/>
                <a:gd name="connsiteX6389" fmla="*/ 1382554 w 6400800"/>
                <a:gd name="connsiteY6389" fmla="*/ 357664 h 514350"/>
                <a:gd name="connsiteX6390" fmla="*/ 1383506 w 6400800"/>
                <a:gd name="connsiteY6390" fmla="*/ 362426 h 514350"/>
                <a:gd name="connsiteX6391" fmla="*/ 1383506 w 6400800"/>
                <a:gd name="connsiteY6391" fmla="*/ 364331 h 514350"/>
                <a:gd name="connsiteX6392" fmla="*/ 1386364 w 6400800"/>
                <a:gd name="connsiteY6392" fmla="*/ 298609 h 514350"/>
                <a:gd name="connsiteX6393" fmla="*/ 1386364 w 6400800"/>
                <a:gd name="connsiteY6393" fmla="*/ 298609 h 514350"/>
                <a:gd name="connsiteX6394" fmla="*/ 1384459 w 6400800"/>
                <a:gd name="connsiteY6394" fmla="*/ 293846 h 514350"/>
                <a:gd name="connsiteX6395" fmla="*/ 1386364 w 6400800"/>
                <a:gd name="connsiteY6395" fmla="*/ 290989 h 514350"/>
                <a:gd name="connsiteX6396" fmla="*/ 1391126 w 6400800"/>
                <a:gd name="connsiteY6396" fmla="*/ 286226 h 514350"/>
                <a:gd name="connsiteX6397" fmla="*/ 1386364 w 6400800"/>
                <a:gd name="connsiteY6397" fmla="*/ 298609 h 514350"/>
                <a:gd name="connsiteX6398" fmla="*/ 1383506 w 6400800"/>
                <a:gd name="connsiteY6398" fmla="*/ 287179 h 514350"/>
                <a:gd name="connsiteX6399" fmla="*/ 1382554 w 6400800"/>
                <a:gd name="connsiteY6399" fmla="*/ 288131 h 514350"/>
                <a:gd name="connsiteX6400" fmla="*/ 1376839 w 6400800"/>
                <a:gd name="connsiteY6400" fmla="*/ 274796 h 514350"/>
                <a:gd name="connsiteX6401" fmla="*/ 1384459 w 6400800"/>
                <a:gd name="connsiteY6401" fmla="*/ 242411 h 514350"/>
                <a:gd name="connsiteX6402" fmla="*/ 1390174 w 6400800"/>
                <a:gd name="connsiteY6402" fmla="*/ 281464 h 514350"/>
                <a:gd name="connsiteX6403" fmla="*/ 1383506 w 6400800"/>
                <a:gd name="connsiteY6403" fmla="*/ 287179 h 514350"/>
                <a:gd name="connsiteX6404" fmla="*/ 1391126 w 6400800"/>
                <a:gd name="connsiteY6404" fmla="*/ 310991 h 514350"/>
                <a:gd name="connsiteX6405" fmla="*/ 1393031 w 6400800"/>
                <a:gd name="connsiteY6405" fmla="*/ 299561 h 514350"/>
                <a:gd name="connsiteX6406" fmla="*/ 1393031 w 6400800"/>
                <a:gd name="connsiteY6406" fmla="*/ 298609 h 514350"/>
                <a:gd name="connsiteX6407" fmla="*/ 1393984 w 6400800"/>
                <a:gd name="connsiteY6407" fmla="*/ 305276 h 514350"/>
                <a:gd name="connsiteX6408" fmla="*/ 1391126 w 6400800"/>
                <a:gd name="connsiteY6408" fmla="*/ 310991 h 514350"/>
                <a:gd name="connsiteX6409" fmla="*/ 1397794 w 6400800"/>
                <a:gd name="connsiteY6409" fmla="*/ 278606 h 514350"/>
                <a:gd name="connsiteX6410" fmla="*/ 1397794 w 6400800"/>
                <a:gd name="connsiteY6410" fmla="*/ 278606 h 514350"/>
                <a:gd name="connsiteX6411" fmla="*/ 1397794 w 6400800"/>
                <a:gd name="connsiteY6411" fmla="*/ 279559 h 514350"/>
                <a:gd name="connsiteX6412" fmla="*/ 1397794 w 6400800"/>
                <a:gd name="connsiteY6412" fmla="*/ 278606 h 514350"/>
                <a:gd name="connsiteX6413" fmla="*/ 1397794 w 6400800"/>
                <a:gd name="connsiteY6413" fmla="*/ 278606 h 514350"/>
                <a:gd name="connsiteX6414" fmla="*/ 1397794 w 6400800"/>
                <a:gd name="connsiteY6414" fmla="*/ 322421 h 514350"/>
                <a:gd name="connsiteX6415" fmla="*/ 1399699 w 6400800"/>
                <a:gd name="connsiteY6415" fmla="*/ 331946 h 514350"/>
                <a:gd name="connsiteX6416" fmla="*/ 1399699 w 6400800"/>
                <a:gd name="connsiteY6416" fmla="*/ 333851 h 514350"/>
                <a:gd name="connsiteX6417" fmla="*/ 1396841 w 6400800"/>
                <a:gd name="connsiteY6417" fmla="*/ 326231 h 514350"/>
                <a:gd name="connsiteX6418" fmla="*/ 1397794 w 6400800"/>
                <a:gd name="connsiteY6418" fmla="*/ 322421 h 514350"/>
                <a:gd name="connsiteX6419" fmla="*/ 1387316 w 6400800"/>
                <a:gd name="connsiteY6419" fmla="*/ 231934 h 514350"/>
                <a:gd name="connsiteX6420" fmla="*/ 1395889 w 6400800"/>
                <a:gd name="connsiteY6420" fmla="*/ 270986 h 514350"/>
                <a:gd name="connsiteX6421" fmla="*/ 1394936 w 6400800"/>
                <a:gd name="connsiteY6421" fmla="*/ 272891 h 514350"/>
                <a:gd name="connsiteX6422" fmla="*/ 1384459 w 6400800"/>
                <a:gd name="connsiteY6422" fmla="*/ 240506 h 514350"/>
                <a:gd name="connsiteX6423" fmla="*/ 1387316 w 6400800"/>
                <a:gd name="connsiteY6423" fmla="*/ 231934 h 514350"/>
                <a:gd name="connsiteX6424" fmla="*/ 1380649 w 6400800"/>
                <a:gd name="connsiteY6424" fmla="*/ 232886 h 514350"/>
                <a:gd name="connsiteX6425" fmla="*/ 1386364 w 6400800"/>
                <a:gd name="connsiteY6425" fmla="*/ 225266 h 514350"/>
                <a:gd name="connsiteX6426" fmla="*/ 1386364 w 6400800"/>
                <a:gd name="connsiteY6426" fmla="*/ 225266 h 514350"/>
                <a:gd name="connsiteX6427" fmla="*/ 1372076 w 6400800"/>
                <a:gd name="connsiteY6427" fmla="*/ 262414 h 514350"/>
                <a:gd name="connsiteX6428" fmla="*/ 1370171 w 6400800"/>
                <a:gd name="connsiteY6428" fmla="*/ 257651 h 514350"/>
                <a:gd name="connsiteX6429" fmla="*/ 1369219 w 6400800"/>
                <a:gd name="connsiteY6429" fmla="*/ 253841 h 514350"/>
                <a:gd name="connsiteX6430" fmla="*/ 1380649 w 6400800"/>
                <a:gd name="connsiteY6430" fmla="*/ 232886 h 514350"/>
                <a:gd name="connsiteX6431" fmla="*/ 1356836 w 6400800"/>
                <a:gd name="connsiteY6431" fmla="*/ 300514 h 514350"/>
                <a:gd name="connsiteX6432" fmla="*/ 1356836 w 6400800"/>
                <a:gd name="connsiteY6432" fmla="*/ 302419 h 514350"/>
                <a:gd name="connsiteX6433" fmla="*/ 1355884 w 6400800"/>
                <a:gd name="connsiteY6433" fmla="*/ 304324 h 514350"/>
                <a:gd name="connsiteX6434" fmla="*/ 1355884 w 6400800"/>
                <a:gd name="connsiteY6434" fmla="*/ 299561 h 514350"/>
                <a:gd name="connsiteX6435" fmla="*/ 1356836 w 6400800"/>
                <a:gd name="connsiteY6435" fmla="*/ 300514 h 514350"/>
                <a:gd name="connsiteX6436" fmla="*/ 1339691 w 6400800"/>
                <a:gd name="connsiteY6436" fmla="*/ 325279 h 514350"/>
                <a:gd name="connsiteX6437" fmla="*/ 1339691 w 6400800"/>
                <a:gd name="connsiteY6437" fmla="*/ 324326 h 514350"/>
                <a:gd name="connsiteX6438" fmla="*/ 1341596 w 6400800"/>
                <a:gd name="connsiteY6438" fmla="*/ 317659 h 514350"/>
                <a:gd name="connsiteX6439" fmla="*/ 1341596 w 6400800"/>
                <a:gd name="connsiteY6439" fmla="*/ 317659 h 514350"/>
                <a:gd name="connsiteX6440" fmla="*/ 1341596 w 6400800"/>
                <a:gd name="connsiteY6440" fmla="*/ 330994 h 514350"/>
                <a:gd name="connsiteX6441" fmla="*/ 1339691 w 6400800"/>
                <a:gd name="connsiteY6441" fmla="*/ 325279 h 514350"/>
                <a:gd name="connsiteX6442" fmla="*/ 1340644 w 6400800"/>
                <a:gd name="connsiteY6442" fmla="*/ 226219 h 514350"/>
                <a:gd name="connsiteX6443" fmla="*/ 1340644 w 6400800"/>
                <a:gd name="connsiteY6443" fmla="*/ 226219 h 514350"/>
                <a:gd name="connsiteX6444" fmla="*/ 1344454 w 6400800"/>
                <a:gd name="connsiteY6444" fmla="*/ 237649 h 514350"/>
                <a:gd name="connsiteX6445" fmla="*/ 1344454 w 6400800"/>
                <a:gd name="connsiteY6445" fmla="*/ 242411 h 514350"/>
                <a:gd name="connsiteX6446" fmla="*/ 1343501 w 6400800"/>
                <a:gd name="connsiteY6446" fmla="*/ 264319 h 514350"/>
                <a:gd name="connsiteX6447" fmla="*/ 1343501 w 6400800"/>
                <a:gd name="connsiteY6447" fmla="*/ 272891 h 514350"/>
                <a:gd name="connsiteX6448" fmla="*/ 1339691 w 6400800"/>
                <a:gd name="connsiteY6448" fmla="*/ 269081 h 514350"/>
                <a:gd name="connsiteX6449" fmla="*/ 1340644 w 6400800"/>
                <a:gd name="connsiteY6449" fmla="*/ 226219 h 514350"/>
                <a:gd name="connsiteX6450" fmla="*/ 1337786 w 6400800"/>
                <a:gd name="connsiteY6450" fmla="*/ 295751 h 514350"/>
                <a:gd name="connsiteX6451" fmla="*/ 1338739 w 6400800"/>
                <a:gd name="connsiteY6451" fmla="*/ 271939 h 514350"/>
                <a:gd name="connsiteX6452" fmla="*/ 1342549 w 6400800"/>
                <a:gd name="connsiteY6452" fmla="*/ 276701 h 514350"/>
                <a:gd name="connsiteX6453" fmla="*/ 1342549 w 6400800"/>
                <a:gd name="connsiteY6453" fmla="*/ 276701 h 514350"/>
                <a:gd name="connsiteX6454" fmla="*/ 1342549 w 6400800"/>
                <a:gd name="connsiteY6454" fmla="*/ 286226 h 514350"/>
                <a:gd name="connsiteX6455" fmla="*/ 1337786 w 6400800"/>
                <a:gd name="connsiteY6455" fmla="*/ 295751 h 514350"/>
                <a:gd name="connsiteX6456" fmla="*/ 1337786 w 6400800"/>
                <a:gd name="connsiteY6456" fmla="*/ 296704 h 514350"/>
                <a:gd name="connsiteX6457" fmla="*/ 1337786 w 6400800"/>
                <a:gd name="connsiteY6457" fmla="*/ 295751 h 514350"/>
                <a:gd name="connsiteX6458" fmla="*/ 1314926 w 6400800"/>
                <a:gd name="connsiteY6458" fmla="*/ 320516 h 514350"/>
                <a:gd name="connsiteX6459" fmla="*/ 1314926 w 6400800"/>
                <a:gd name="connsiteY6459" fmla="*/ 320516 h 514350"/>
                <a:gd name="connsiteX6460" fmla="*/ 1314926 w 6400800"/>
                <a:gd name="connsiteY6460" fmla="*/ 320516 h 514350"/>
                <a:gd name="connsiteX6461" fmla="*/ 1314926 w 6400800"/>
                <a:gd name="connsiteY6461" fmla="*/ 320516 h 514350"/>
                <a:gd name="connsiteX6462" fmla="*/ 1311116 w 6400800"/>
                <a:gd name="connsiteY6462" fmla="*/ 312896 h 514350"/>
                <a:gd name="connsiteX6463" fmla="*/ 1311116 w 6400800"/>
                <a:gd name="connsiteY6463" fmla="*/ 312896 h 514350"/>
                <a:gd name="connsiteX6464" fmla="*/ 1311116 w 6400800"/>
                <a:gd name="connsiteY6464" fmla="*/ 314801 h 514350"/>
                <a:gd name="connsiteX6465" fmla="*/ 1311116 w 6400800"/>
                <a:gd name="connsiteY6465" fmla="*/ 314801 h 514350"/>
                <a:gd name="connsiteX6466" fmla="*/ 1311116 w 6400800"/>
                <a:gd name="connsiteY6466" fmla="*/ 312896 h 514350"/>
                <a:gd name="connsiteX6467" fmla="*/ 1242536 w 6400800"/>
                <a:gd name="connsiteY6467" fmla="*/ 344329 h 514350"/>
                <a:gd name="connsiteX6468" fmla="*/ 1238726 w 6400800"/>
                <a:gd name="connsiteY6468" fmla="*/ 336709 h 514350"/>
                <a:gd name="connsiteX6469" fmla="*/ 1238726 w 6400800"/>
                <a:gd name="connsiteY6469" fmla="*/ 310991 h 514350"/>
                <a:gd name="connsiteX6470" fmla="*/ 1238726 w 6400800"/>
                <a:gd name="connsiteY6470" fmla="*/ 307181 h 514350"/>
                <a:gd name="connsiteX6471" fmla="*/ 1244441 w 6400800"/>
                <a:gd name="connsiteY6471" fmla="*/ 339566 h 514350"/>
                <a:gd name="connsiteX6472" fmla="*/ 1244441 w 6400800"/>
                <a:gd name="connsiteY6472" fmla="*/ 340519 h 514350"/>
                <a:gd name="connsiteX6473" fmla="*/ 1242536 w 6400800"/>
                <a:gd name="connsiteY6473" fmla="*/ 344329 h 514350"/>
                <a:gd name="connsiteX6474" fmla="*/ 1279684 w 6400800"/>
                <a:gd name="connsiteY6474" fmla="*/ 290989 h 514350"/>
                <a:gd name="connsiteX6475" fmla="*/ 1279684 w 6400800"/>
                <a:gd name="connsiteY6475" fmla="*/ 284321 h 514350"/>
                <a:gd name="connsiteX6476" fmla="*/ 1281589 w 6400800"/>
                <a:gd name="connsiteY6476" fmla="*/ 287179 h 514350"/>
                <a:gd name="connsiteX6477" fmla="*/ 1279684 w 6400800"/>
                <a:gd name="connsiteY6477" fmla="*/ 290989 h 514350"/>
                <a:gd name="connsiteX6478" fmla="*/ 1298734 w 6400800"/>
                <a:gd name="connsiteY6478" fmla="*/ 332899 h 514350"/>
                <a:gd name="connsiteX6479" fmla="*/ 1298734 w 6400800"/>
                <a:gd name="connsiteY6479" fmla="*/ 332899 h 514350"/>
                <a:gd name="connsiteX6480" fmla="*/ 1298734 w 6400800"/>
                <a:gd name="connsiteY6480" fmla="*/ 330994 h 514350"/>
                <a:gd name="connsiteX6481" fmla="*/ 1298734 w 6400800"/>
                <a:gd name="connsiteY6481" fmla="*/ 332899 h 514350"/>
                <a:gd name="connsiteX6482" fmla="*/ 1295876 w 6400800"/>
                <a:gd name="connsiteY6482" fmla="*/ 278606 h 514350"/>
                <a:gd name="connsiteX6483" fmla="*/ 1305401 w 6400800"/>
                <a:gd name="connsiteY6483" fmla="*/ 299561 h 514350"/>
                <a:gd name="connsiteX6484" fmla="*/ 1305401 w 6400800"/>
                <a:gd name="connsiteY6484" fmla="*/ 300514 h 514350"/>
                <a:gd name="connsiteX6485" fmla="*/ 1304449 w 6400800"/>
                <a:gd name="connsiteY6485" fmla="*/ 303371 h 514350"/>
                <a:gd name="connsiteX6486" fmla="*/ 1300639 w 6400800"/>
                <a:gd name="connsiteY6486" fmla="*/ 295751 h 514350"/>
                <a:gd name="connsiteX6487" fmla="*/ 1293971 w 6400800"/>
                <a:gd name="connsiteY6487" fmla="*/ 284321 h 514350"/>
                <a:gd name="connsiteX6488" fmla="*/ 1295876 w 6400800"/>
                <a:gd name="connsiteY6488" fmla="*/ 278606 h 514350"/>
                <a:gd name="connsiteX6489" fmla="*/ 1299686 w 6400800"/>
                <a:gd name="connsiteY6489" fmla="*/ 328136 h 514350"/>
                <a:gd name="connsiteX6490" fmla="*/ 1299686 w 6400800"/>
                <a:gd name="connsiteY6490" fmla="*/ 330041 h 514350"/>
                <a:gd name="connsiteX6491" fmla="*/ 1298734 w 6400800"/>
                <a:gd name="connsiteY6491" fmla="*/ 331946 h 514350"/>
                <a:gd name="connsiteX6492" fmla="*/ 1293019 w 6400800"/>
                <a:gd name="connsiteY6492" fmla="*/ 324326 h 514350"/>
                <a:gd name="connsiteX6493" fmla="*/ 1289209 w 6400800"/>
                <a:gd name="connsiteY6493" fmla="*/ 318611 h 514350"/>
                <a:gd name="connsiteX6494" fmla="*/ 1289209 w 6400800"/>
                <a:gd name="connsiteY6494" fmla="*/ 318611 h 514350"/>
                <a:gd name="connsiteX6495" fmla="*/ 1289209 w 6400800"/>
                <a:gd name="connsiteY6495" fmla="*/ 309086 h 514350"/>
                <a:gd name="connsiteX6496" fmla="*/ 1290161 w 6400800"/>
                <a:gd name="connsiteY6496" fmla="*/ 305276 h 514350"/>
                <a:gd name="connsiteX6497" fmla="*/ 1299686 w 6400800"/>
                <a:gd name="connsiteY6497" fmla="*/ 328136 h 514350"/>
                <a:gd name="connsiteX6498" fmla="*/ 1289209 w 6400800"/>
                <a:gd name="connsiteY6498" fmla="*/ 263366 h 514350"/>
                <a:gd name="connsiteX6499" fmla="*/ 1287304 w 6400800"/>
                <a:gd name="connsiteY6499" fmla="*/ 268129 h 514350"/>
                <a:gd name="connsiteX6500" fmla="*/ 1287304 w 6400800"/>
                <a:gd name="connsiteY6500" fmla="*/ 259556 h 514350"/>
                <a:gd name="connsiteX6501" fmla="*/ 1289209 w 6400800"/>
                <a:gd name="connsiteY6501" fmla="*/ 263366 h 514350"/>
                <a:gd name="connsiteX6502" fmla="*/ 1276826 w 6400800"/>
                <a:gd name="connsiteY6502" fmla="*/ 238601 h 514350"/>
                <a:gd name="connsiteX6503" fmla="*/ 1278731 w 6400800"/>
                <a:gd name="connsiteY6503" fmla="*/ 242411 h 514350"/>
                <a:gd name="connsiteX6504" fmla="*/ 1286351 w 6400800"/>
                <a:gd name="connsiteY6504" fmla="*/ 257651 h 514350"/>
                <a:gd name="connsiteX6505" fmla="*/ 1285399 w 6400800"/>
                <a:gd name="connsiteY6505" fmla="*/ 267176 h 514350"/>
                <a:gd name="connsiteX6506" fmla="*/ 1277779 w 6400800"/>
                <a:gd name="connsiteY6506" fmla="*/ 255746 h 514350"/>
                <a:gd name="connsiteX6507" fmla="*/ 1276826 w 6400800"/>
                <a:gd name="connsiteY6507" fmla="*/ 242411 h 514350"/>
                <a:gd name="connsiteX6508" fmla="*/ 1276826 w 6400800"/>
                <a:gd name="connsiteY6508" fmla="*/ 238601 h 514350"/>
                <a:gd name="connsiteX6509" fmla="*/ 1273016 w 6400800"/>
                <a:gd name="connsiteY6509" fmla="*/ 271939 h 514350"/>
                <a:gd name="connsiteX6510" fmla="*/ 1273969 w 6400800"/>
                <a:gd name="connsiteY6510" fmla="*/ 272891 h 514350"/>
                <a:gd name="connsiteX6511" fmla="*/ 1273016 w 6400800"/>
                <a:gd name="connsiteY6511" fmla="*/ 291941 h 514350"/>
                <a:gd name="connsiteX6512" fmla="*/ 1271111 w 6400800"/>
                <a:gd name="connsiteY6512" fmla="*/ 288131 h 514350"/>
                <a:gd name="connsiteX6513" fmla="*/ 1273016 w 6400800"/>
                <a:gd name="connsiteY6513" fmla="*/ 271939 h 514350"/>
                <a:gd name="connsiteX6514" fmla="*/ 1240631 w 6400800"/>
                <a:gd name="connsiteY6514" fmla="*/ 229076 h 514350"/>
                <a:gd name="connsiteX6515" fmla="*/ 1244441 w 6400800"/>
                <a:gd name="connsiteY6515" fmla="*/ 220504 h 514350"/>
                <a:gd name="connsiteX6516" fmla="*/ 1253966 w 6400800"/>
                <a:gd name="connsiteY6516" fmla="*/ 237649 h 514350"/>
                <a:gd name="connsiteX6517" fmla="*/ 1264444 w 6400800"/>
                <a:gd name="connsiteY6517" fmla="*/ 257651 h 514350"/>
                <a:gd name="connsiteX6518" fmla="*/ 1268254 w 6400800"/>
                <a:gd name="connsiteY6518" fmla="*/ 264319 h 514350"/>
                <a:gd name="connsiteX6519" fmla="*/ 1262539 w 6400800"/>
                <a:gd name="connsiteY6519" fmla="*/ 286226 h 514350"/>
                <a:gd name="connsiteX6520" fmla="*/ 1254919 w 6400800"/>
                <a:gd name="connsiteY6520" fmla="*/ 277654 h 514350"/>
                <a:gd name="connsiteX6521" fmla="*/ 1241584 w 6400800"/>
                <a:gd name="connsiteY6521" fmla="*/ 251936 h 514350"/>
                <a:gd name="connsiteX6522" fmla="*/ 1235869 w 6400800"/>
                <a:gd name="connsiteY6522" fmla="*/ 243364 h 514350"/>
                <a:gd name="connsiteX6523" fmla="*/ 1235869 w 6400800"/>
                <a:gd name="connsiteY6523" fmla="*/ 242411 h 514350"/>
                <a:gd name="connsiteX6524" fmla="*/ 1240631 w 6400800"/>
                <a:gd name="connsiteY6524" fmla="*/ 229076 h 514350"/>
                <a:gd name="connsiteX6525" fmla="*/ 1228249 w 6400800"/>
                <a:gd name="connsiteY6525" fmla="*/ 304324 h 514350"/>
                <a:gd name="connsiteX6526" fmla="*/ 1227296 w 6400800"/>
                <a:gd name="connsiteY6526" fmla="*/ 288131 h 514350"/>
                <a:gd name="connsiteX6527" fmla="*/ 1227296 w 6400800"/>
                <a:gd name="connsiteY6527" fmla="*/ 281464 h 514350"/>
                <a:gd name="connsiteX6528" fmla="*/ 1228249 w 6400800"/>
                <a:gd name="connsiteY6528" fmla="*/ 279559 h 514350"/>
                <a:gd name="connsiteX6529" fmla="*/ 1228249 w 6400800"/>
                <a:gd name="connsiteY6529" fmla="*/ 278606 h 514350"/>
                <a:gd name="connsiteX6530" fmla="*/ 1229201 w 6400800"/>
                <a:gd name="connsiteY6530" fmla="*/ 279559 h 514350"/>
                <a:gd name="connsiteX6531" fmla="*/ 1231106 w 6400800"/>
                <a:gd name="connsiteY6531" fmla="*/ 284321 h 514350"/>
                <a:gd name="connsiteX6532" fmla="*/ 1228249 w 6400800"/>
                <a:gd name="connsiteY6532" fmla="*/ 304324 h 514350"/>
                <a:gd name="connsiteX6533" fmla="*/ 1232059 w 6400800"/>
                <a:gd name="connsiteY6533" fmla="*/ 280511 h 514350"/>
                <a:gd name="connsiteX6534" fmla="*/ 1232059 w 6400800"/>
                <a:gd name="connsiteY6534" fmla="*/ 278606 h 514350"/>
                <a:gd name="connsiteX6535" fmla="*/ 1230154 w 6400800"/>
                <a:gd name="connsiteY6535" fmla="*/ 275749 h 514350"/>
                <a:gd name="connsiteX6536" fmla="*/ 1227296 w 6400800"/>
                <a:gd name="connsiteY6536" fmla="*/ 275749 h 514350"/>
                <a:gd name="connsiteX6537" fmla="*/ 1226344 w 6400800"/>
                <a:gd name="connsiteY6537" fmla="*/ 275749 h 514350"/>
                <a:gd name="connsiteX6538" fmla="*/ 1226344 w 6400800"/>
                <a:gd name="connsiteY6538" fmla="*/ 269081 h 514350"/>
                <a:gd name="connsiteX6539" fmla="*/ 1230154 w 6400800"/>
                <a:gd name="connsiteY6539" fmla="*/ 272891 h 514350"/>
                <a:gd name="connsiteX6540" fmla="*/ 1233011 w 6400800"/>
                <a:gd name="connsiteY6540" fmla="*/ 276701 h 514350"/>
                <a:gd name="connsiteX6541" fmla="*/ 1232059 w 6400800"/>
                <a:gd name="connsiteY6541" fmla="*/ 280511 h 514350"/>
                <a:gd name="connsiteX6542" fmla="*/ 1230154 w 6400800"/>
                <a:gd name="connsiteY6542" fmla="*/ 221456 h 514350"/>
                <a:gd name="connsiteX6543" fmla="*/ 1233964 w 6400800"/>
                <a:gd name="connsiteY6543" fmla="*/ 233839 h 514350"/>
                <a:gd name="connsiteX6544" fmla="*/ 1233964 w 6400800"/>
                <a:gd name="connsiteY6544" fmla="*/ 233839 h 514350"/>
                <a:gd name="connsiteX6545" fmla="*/ 1233011 w 6400800"/>
                <a:gd name="connsiteY6545" fmla="*/ 230029 h 514350"/>
                <a:gd name="connsiteX6546" fmla="*/ 1230154 w 6400800"/>
                <a:gd name="connsiteY6546" fmla="*/ 221456 h 514350"/>
                <a:gd name="connsiteX6547" fmla="*/ 1230154 w 6400800"/>
                <a:gd name="connsiteY6547" fmla="*/ 221456 h 514350"/>
                <a:gd name="connsiteX6548" fmla="*/ 1229201 w 6400800"/>
                <a:gd name="connsiteY6548" fmla="*/ 257651 h 514350"/>
                <a:gd name="connsiteX6549" fmla="*/ 1229201 w 6400800"/>
                <a:gd name="connsiteY6549" fmla="*/ 257651 h 514350"/>
                <a:gd name="connsiteX6550" fmla="*/ 1230154 w 6400800"/>
                <a:gd name="connsiteY6550" fmla="*/ 259556 h 514350"/>
                <a:gd name="connsiteX6551" fmla="*/ 1230154 w 6400800"/>
                <a:gd name="connsiteY6551" fmla="*/ 262414 h 514350"/>
                <a:gd name="connsiteX6552" fmla="*/ 1232059 w 6400800"/>
                <a:gd name="connsiteY6552" fmla="*/ 274796 h 514350"/>
                <a:gd name="connsiteX6553" fmla="*/ 1232059 w 6400800"/>
                <a:gd name="connsiteY6553" fmla="*/ 274796 h 514350"/>
                <a:gd name="connsiteX6554" fmla="*/ 1229201 w 6400800"/>
                <a:gd name="connsiteY6554" fmla="*/ 272891 h 514350"/>
                <a:gd name="connsiteX6555" fmla="*/ 1225391 w 6400800"/>
                <a:gd name="connsiteY6555" fmla="*/ 269081 h 514350"/>
                <a:gd name="connsiteX6556" fmla="*/ 1225391 w 6400800"/>
                <a:gd name="connsiteY6556" fmla="*/ 265271 h 514350"/>
                <a:gd name="connsiteX6557" fmla="*/ 1229201 w 6400800"/>
                <a:gd name="connsiteY6557" fmla="*/ 257651 h 514350"/>
                <a:gd name="connsiteX6558" fmla="*/ 1226344 w 6400800"/>
                <a:gd name="connsiteY6558" fmla="*/ 235744 h 514350"/>
                <a:gd name="connsiteX6559" fmla="*/ 1228249 w 6400800"/>
                <a:gd name="connsiteY6559" fmla="*/ 244316 h 514350"/>
                <a:gd name="connsiteX6560" fmla="*/ 1227296 w 6400800"/>
                <a:gd name="connsiteY6560" fmla="*/ 246221 h 514350"/>
                <a:gd name="connsiteX6561" fmla="*/ 1225391 w 6400800"/>
                <a:gd name="connsiteY6561" fmla="*/ 244316 h 514350"/>
                <a:gd name="connsiteX6562" fmla="*/ 1225391 w 6400800"/>
                <a:gd name="connsiteY6562" fmla="*/ 231934 h 514350"/>
                <a:gd name="connsiteX6563" fmla="*/ 1226344 w 6400800"/>
                <a:gd name="connsiteY6563" fmla="*/ 235744 h 514350"/>
                <a:gd name="connsiteX6564" fmla="*/ 1197769 w 6400800"/>
                <a:gd name="connsiteY6564" fmla="*/ 293846 h 514350"/>
                <a:gd name="connsiteX6565" fmla="*/ 1198721 w 6400800"/>
                <a:gd name="connsiteY6565" fmla="*/ 290036 h 514350"/>
                <a:gd name="connsiteX6566" fmla="*/ 1198721 w 6400800"/>
                <a:gd name="connsiteY6566" fmla="*/ 291941 h 514350"/>
                <a:gd name="connsiteX6567" fmla="*/ 1199674 w 6400800"/>
                <a:gd name="connsiteY6567" fmla="*/ 299561 h 514350"/>
                <a:gd name="connsiteX6568" fmla="*/ 1196816 w 6400800"/>
                <a:gd name="connsiteY6568" fmla="*/ 307181 h 514350"/>
                <a:gd name="connsiteX6569" fmla="*/ 1194911 w 6400800"/>
                <a:gd name="connsiteY6569" fmla="*/ 299561 h 514350"/>
                <a:gd name="connsiteX6570" fmla="*/ 1197769 w 6400800"/>
                <a:gd name="connsiteY6570" fmla="*/ 293846 h 514350"/>
                <a:gd name="connsiteX6571" fmla="*/ 1196816 w 6400800"/>
                <a:gd name="connsiteY6571" fmla="*/ 459581 h 514350"/>
                <a:gd name="connsiteX6572" fmla="*/ 1196816 w 6400800"/>
                <a:gd name="connsiteY6572" fmla="*/ 459581 h 514350"/>
                <a:gd name="connsiteX6573" fmla="*/ 1195864 w 6400800"/>
                <a:gd name="connsiteY6573" fmla="*/ 455771 h 514350"/>
                <a:gd name="connsiteX6574" fmla="*/ 1196816 w 6400800"/>
                <a:gd name="connsiteY6574" fmla="*/ 459581 h 514350"/>
                <a:gd name="connsiteX6575" fmla="*/ 1190149 w 6400800"/>
                <a:gd name="connsiteY6575" fmla="*/ 324326 h 514350"/>
                <a:gd name="connsiteX6576" fmla="*/ 1190149 w 6400800"/>
                <a:gd name="connsiteY6576" fmla="*/ 324326 h 514350"/>
                <a:gd name="connsiteX6577" fmla="*/ 1189196 w 6400800"/>
                <a:gd name="connsiteY6577" fmla="*/ 320516 h 514350"/>
                <a:gd name="connsiteX6578" fmla="*/ 1190149 w 6400800"/>
                <a:gd name="connsiteY6578" fmla="*/ 324326 h 514350"/>
                <a:gd name="connsiteX6579" fmla="*/ 1170146 w 6400800"/>
                <a:gd name="connsiteY6579" fmla="*/ 270986 h 514350"/>
                <a:gd name="connsiteX6580" fmla="*/ 1170146 w 6400800"/>
                <a:gd name="connsiteY6580" fmla="*/ 268129 h 514350"/>
                <a:gd name="connsiteX6581" fmla="*/ 1170146 w 6400800"/>
                <a:gd name="connsiteY6581" fmla="*/ 264319 h 514350"/>
                <a:gd name="connsiteX6582" fmla="*/ 1172051 w 6400800"/>
                <a:gd name="connsiteY6582" fmla="*/ 235744 h 514350"/>
                <a:gd name="connsiteX6583" fmla="*/ 1174909 w 6400800"/>
                <a:gd name="connsiteY6583" fmla="*/ 245269 h 514350"/>
                <a:gd name="connsiteX6584" fmla="*/ 1176814 w 6400800"/>
                <a:gd name="connsiteY6584" fmla="*/ 260509 h 514350"/>
                <a:gd name="connsiteX6585" fmla="*/ 1177766 w 6400800"/>
                <a:gd name="connsiteY6585" fmla="*/ 285274 h 514350"/>
                <a:gd name="connsiteX6586" fmla="*/ 1177766 w 6400800"/>
                <a:gd name="connsiteY6586" fmla="*/ 308134 h 514350"/>
                <a:gd name="connsiteX6587" fmla="*/ 1176814 w 6400800"/>
                <a:gd name="connsiteY6587" fmla="*/ 305276 h 514350"/>
                <a:gd name="connsiteX6588" fmla="*/ 1168241 w 6400800"/>
                <a:gd name="connsiteY6588" fmla="*/ 287179 h 514350"/>
                <a:gd name="connsiteX6589" fmla="*/ 1170146 w 6400800"/>
                <a:gd name="connsiteY6589" fmla="*/ 270986 h 514350"/>
                <a:gd name="connsiteX6590" fmla="*/ 1170146 w 6400800"/>
                <a:gd name="connsiteY6590" fmla="*/ 309086 h 514350"/>
                <a:gd name="connsiteX6591" fmla="*/ 1173956 w 6400800"/>
                <a:gd name="connsiteY6591" fmla="*/ 321469 h 514350"/>
                <a:gd name="connsiteX6592" fmla="*/ 1172051 w 6400800"/>
                <a:gd name="connsiteY6592" fmla="*/ 327184 h 514350"/>
                <a:gd name="connsiteX6593" fmla="*/ 1170146 w 6400800"/>
                <a:gd name="connsiteY6593" fmla="*/ 322421 h 514350"/>
                <a:gd name="connsiteX6594" fmla="*/ 1170146 w 6400800"/>
                <a:gd name="connsiteY6594" fmla="*/ 318611 h 514350"/>
                <a:gd name="connsiteX6595" fmla="*/ 1168241 w 6400800"/>
                <a:gd name="connsiteY6595" fmla="*/ 303371 h 514350"/>
                <a:gd name="connsiteX6596" fmla="*/ 1170146 w 6400800"/>
                <a:gd name="connsiteY6596" fmla="*/ 309086 h 514350"/>
                <a:gd name="connsiteX6597" fmla="*/ 1164431 w 6400800"/>
                <a:gd name="connsiteY6597" fmla="*/ 236696 h 514350"/>
                <a:gd name="connsiteX6598" fmla="*/ 1161574 w 6400800"/>
                <a:gd name="connsiteY6598" fmla="*/ 253841 h 514350"/>
                <a:gd name="connsiteX6599" fmla="*/ 1161574 w 6400800"/>
                <a:gd name="connsiteY6599" fmla="*/ 251936 h 514350"/>
                <a:gd name="connsiteX6600" fmla="*/ 1161574 w 6400800"/>
                <a:gd name="connsiteY6600" fmla="*/ 250984 h 514350"/>
                <a:gd name="connsiteX6601" fmla="*/ 1164431 w 6400800"/>
                <a:gd name="connsiteY6601" fmla="*/ 236696 h 514350"/>
                <a:gd name="connsiteX6602" fmla="*/ 1140619 w 6400800"/>
                <a:gd name="connsiteY6602" fmla="*/ 290036 h 514350"/>
                <a:gd name="connsiteX6603" fmla="*/ 1139666 w 6400800"/>
                <a:gd name="connsiteY6603" fmla="*/ 291941 h 514350"/>
                <a:gd name="connsiteX6604" fmla="*/ 1137761 w 6400800"/>
                <a:gd name="connsiteY6604" fmla="*/ 283369 h 514350"/>
                <a:gd name="connsiteX6605" fmla="*/ 1140619 w 6400800"/>
                <a:gd name="connsiteY6605" fmla="*/ 290036 h 514350"/>
                <a:gd name="connsiteX6606" fmla="*/ 1114901 w 6400800"/>
                <a:gd name="connsiteY6606" fmla="*/ 339566 h 514350"/>
                <a:gd name="connsiteX6607" fmla="*/ 1117759 w 6400800"/>
                <a:gd name="connsiteY6607" fmla="*/ 315754 h 514350"/>
                <a:gd name="connsiteX6608" fmla="*/ 1119664 w 6400800"/>
                <a:gd name="connsiteY6608" fmla="*/ 325279 h 514350"/>
                <a:gd name="connsiteX6609" fmla="*/ 1121569 w 6400800"/>
                <a:gd name="connsiteY6609" fmla="*/ 334804 h 514350"/>
                <a:gd name="connsiteX6610" fmla="*/ 1120616 w 6400800"/>
                <a:gd name="connsiteY6610" fmla="*/ 341471 h 514350"/>
                <a:gd name="connsiteX6611" fmla="*/ 1120616 w 6400800"/>
                <a:gd name="connsiteY6611" fmla="*/ 342424 h 514350"/>
                <a:gd name="connsiteX6612" fmla="*/ 1118711 w 6400800"/>
                <a:gd name="connsiteY6612" fmla="*/ 348139 h 514350"/>
                <a:gd name="connsiteX6613" fmla="*/ 1114901 w 6400800"/>
                <a:gd name="connsiteY6613" fmla="*/ 341471 h 514350"/>
                <a:gd name="connsiteX6614" fmla="*/ 1114901 w 6400800"/>
                <a:gd name="connsiteY6614" fmla="*/ 339566 h 514350"/>
                <a:gd name="connsiteX6615" fmla="*/ 1111091 w 6400800"/>
                <a:gd name="connsiteY6615" fmla="*/ 219551 h 514350"/>
                <a:gd name="connsiteX6616" fmla="*/ 1112044 w 6400800"/>
                <a:gd name="connsiteY6616" fmla="*/ 222409 h 514350"/>
                <a:gd name="connsiteX6617" fmla="*/ 1112996 w 6400800"/>
                <a:gd name="connsiteY6617" fmla="*/ 230029 h 514350"/>
                <a:gd name="connsiteX6618" fmla="*/ 1112996 w 6400800"/>
                <a:gd name="connsiteY6618" fmla="*/ 230029 h 514350"/>
                <a:gd name="connsiteX6619" fmla="*/ 1111091 w 6400800"/>
                <a:gd name="connsiteY6619" fmla="*/ 219551 h 514350"/>
                <a:gd name="connsiteX6620" fmla="*/ 1111091 w 6400800"/>
                <a:gd name="connsiteY6620" fmla="*/ 219551 h 514350"/>
                <a:gd name="connsiteX6621" fmla="*/ 1110139 w 6400800"/>
                <a:gd name="connsiteY6621" fmla="*/ 217646 h 514350"/>
                <a:gd name="connsiteX6622" fmla="*/ 1110139 w 6400800"/>
                <a:gd name="connsiteY6622" fmla="*/ 217646 h 514350"/>
                <a:gd name="connsiteX6623" fmla="*/ 1109186 w 6400800"/>
                <a:gd name="connsiteY6623" fmla="*/ 215741 h 514350"/>
                <a:gd name="connsiteX6624" fmla="*/ 1110139 w 6400800"/>
                <a:gd name="connsiteY6624" fmla="*/ 217646 h 514350"/>
                <a:gd name="connsiteX6625" fmla="*/ 1101566 w 6400800"/>
                <a:gd name="connsiteY6625" fmla="*/ 236696 h 514350"/>
                <a:gd name="connsiteX6626" fmla="*/ 1111091 w 6400800"/>
                <a:gd name="connsiteY6626" fmla="*/ 278606 h 514350"/>
                <a:gd name="connsiteX6627" fmla="*/ 1109186 w 6400800"/>
                <a:gd name="connsiteY6627" fmla="*/ 293846 h 514350"/>
                <a:gd name="connsiteX6628" fmla="*/ 1106329 w 6400800"/>
                <a:gd name="connsiteY6628" fmla="*/ 309086 h 514350"/>
                <a:gd name="connsiteX6629" fmla="*/ 1106329 w 6400800"/>
                <a:gd name="connsiteY6629" fmla="*/ 308134 h 514350"/>
                <a:gd name="connsiteX6630" fmla="*/ 1105376 w 6400800"/>
                <a:gd name="connsiteY6630" fmla="*/ 295751 h 514350"/>
                <a:gd name="connsiteX6631" fmla="*/ 1105376 w 6400800"/>
                <a:gd name="connsiteY6631" fmla="*/ 300514 h 514350"/>
                <a:gd name="connsiteX6632" fmla="*/ 1099661 w 6400800"/>
                <a:gd name="connsiteY6632" fmla="*/ 272891 h 514350"/>
                <a:gd name="connsiteX6633" fmla="*/ 1094899 w 6400800"/>
                <a:gd name="connsiteY6633" fmla="*/ 249079 h 514350"/>
                <a:gd name="connsiteX6634" fmla="*/ 1101566 w 6400800"/>
                <a:gd name="connsiteY6634" fmla="*/ 236696 h 514350"/>
                <a:gd name="connsiteX6635" fmla="*/ 1027271 w 6400800"/>
                <a:gd name="connsiteY6635" fmla="*/ 325279 h 514350"/>
                <a:gd name="connsiteX6636" fmla="*/ 1030129 w 6400800"/>
                <a:gd name="connsiteY6636" fmla="*/ 310991 h 514350"/>
                <a:gd name="connsiteX6637" fmla="*/ 1034891 w 6400800"/>
                <a:gd name="connsiteY6637" fmla="*/ 297656 h 514350"/>
                <a:gd name="connsiteX6638" fmla="*/ 1039654 w 6400800"/>
                <a:gd name="connsiteY6638" fmla="*/ 288131 h 514350"/>
                <a:gd name="connsiteX6639" fmla="*/ 1042511 w 6400800"/>
                <a:gd name="connsiteY6639" fmla="*/ 299561 h 514350"/>
                <a:gd name="connsiteX6640" fmla="*/ 1039654 w 6400800"/>
                <a:gd name="connsiteY6640" fmla="*/ 305276 h 514350"/>
                <a:gd name="connsiteX6641" fmla="*/ 1028224 w 6400800"/>
                <a:gd name="connsiteY6641" fmla="*/ 330994 h 514350"/>
                <a:gd name="connsiteX6642" fmla="*/ 1027271 w 6400800"/>
                <a:gd name="connsiteY6642" fmla="*/ 325279 h 514350"/>
                <a:gd name="connsiteX6643" fmla="*/ 1040606 w 6400800"/>
                <a:gd name="connsiteY6643" fmla="*/ 374809 h 514350"/>
                <a:gd name="connsiteX6644" fmla="*/ 1039654 w 6400800"/>
                <a:gd name="connsiteY6644" fmla="*/ 370999 h 514350"/>
                <a:gd name="connsiteX6645" fmla="*/ 1045369 w 6400800"/>
                <a:gd name="connsiteY6645" fmla="*/ 355759 h 514350"/>
                <a:gd name="connsiteX6646" fmla="*/ 1047274 w 6400800"/>
                <a:gd name="connsiteY6646" fmla="*/ 364331 h 514350"/>
                <a:gd name="connsiteX6647" fmla="*/ 1048226 w 6400800"/>
                <a:gd name="connsiteY6647" fmla="*/ 386239 h 514350"/>
                <a:gd name="connsiteX6648" fmla="*/ 1044416 w 6400800"/>
                <a:gd name="connsiteY6648" fmla="*/ 384334 h 514350"/>
                <a:gd name="connsiteX6649" fmla="*/ 1040606 w 6400800"/>
                <a:gd name="connsiteY6649" fmla="*/ 374809 h 514350"/>
                <a:gd name="connsiteX6650" fmla="*/ 1046321 w 6400800"/>
                <a:gd name="connsiteY6650" fmla="*/ 389096 h 514350"/>
                <a:gd name="connsiteX6651" fmla="*/ 1048226 w 6400800"/>
                <a:gd name="connsiteY6651" fmla="*/ 391001 h 514350"/>
                <a:gd name="connsiteX6652" fmla="*/ 1048226 w 6400800"/>
                <a:gd name="connsiteY6652" fmla="*/ 392906 h 514350"/>
                <a:gd name="connsiteX6653" fmla="*/ 1046321 w 6400800"/>
                <a:gd name="connsiteY6653" fmla="*/ 389096 h 514350"/>
                <a:gd name="connsiteX6654" fmla="*/ 1056799 w 6400800"/>
                <a:gd name="connsiteY6654" fmla="*/ 292894 h 514350"/>
                <a:gd name="connsiteX6655" fmla="*/ 1061561 w 6400800"/>
                <a:gd name="connsiteY6655" fmla="*/ 282416 h 514350"/>
                <a:gd name="connsiteX6656" fmla="*/ 1066324 w 6400800"/>
                <a:gd name="connsiteY6656" fmla="*/ 271939 h 514350"/>
                <a:gd name="connsiteX6657" fmla="*/ 1066324 w 6400800"/>
                <a:gd name="connsiteY6657" fmla="*/ 273844 h 514350"/>
                <a:gd name="connsiteX6658" fmla="*/ 1067276 w 6400800"/>
                <a:gd name="connsiteY6658" fmla="*/ 278606 h 514350"/>
                <a:gd name="connsiteX6659" fmla="*/ 1063466 w 6400800"/>
                <a:gd name="connsiteY6659" fmla="*/ 285274 h 514350"/>
                <a:gd name="connsiteX6660" fmla="*/ 1057751 w 6400800"/>
                <a:gd name="connsiteY6660" fmla="*/ 295751 h 514350"/>
                <a:gd name="connsiteX6661" fmla="*/ 1056799 w 6400800"/>
                <a:gd name="connsiteY6661" fmla="*/ 292894 h 514350"/>
                <a:gd name="connsiteX6662" fmla="*/ 1059656 w 6400800"/>
                <a:gd name="connsiteY6662" fmla="*/ 360521 h 514350"/>
                <a:gd name="connsiteX6663" fmla="*/ 1059656 w 6400800"/>
                <a:gd name="connsiteY6663" fmla="*/ 360521 h 514350"/>
                <a:gd name="connsiteX6664" fmla="*/ 1059656 w 6400800"/>
                <a:gd name="connsiteY6664" fmla="*/ 360521 h 514350"/>
                <a:gd name="connsiteX6665" fmla="*/ 1059656 w 6400800"/>
                <a:gd name="connsiteY6665" fmla="*/ 360521 h 514350"/>
                <a:gd name="connsiteX6666" fmla="*/ 1064419 w 6400800"/>
                <a:gd name="connsiteY6666" fmla="*/ 383381 h 514350"/>
                <a:gd name="connsiteX6667" fmla="*/ 1062514 w 6400800"/>
                <a:gd name="connsiteY6667" fmla="*/ 379571 h 514350"/>
                <a:gd name="connsiteX6668" fmla="*/ 1063466 w 6400800"/>
                <a:gd name="connsiteY6668" fmla="*/ 374809 h 514350"/>
                <a:gd name="connsiteX6669" fmla="*/ 1064419 w 6400800"/>
                <a:gd name="connsiteY6669" fmla="*/ 378619 h 514350"/>
                <a:gd name="connsiteX6670" fmla="*/ 1064419 w 6400800"/>
                <a:gd name="connsiteY6670" fmla="*/ 380524 h 514350"/>
                <a:gd name="connsiteX6671" fmla="*/ 1065371 w 6400800"/>
                <a:gd name="connsiteY6671" fmla="*/ 386239 h 514350"/>
                <a:gd name="connsiteX6672" fmla="*/ 1064419 w 6400800"/>
                <a:gd name="connsiteY6672" fmla="*/ 383381 h 514350"/>
                <a:gd name="connsiteX6673" fmla="*/ 1069181 w 6400800"/>
                <a:gd name="connsiteY6673" fmla="*/ 330994 h 514350"/>
                <a:gd name="connsiteX6674" fmla="*/ 1063466 w 6400800"/>
                <a:gd name="connsiteY6674" fmla="*/ 312896 h 514350"/>
                <a:gd name="connsiteX6675" fmla="*/ 1069181 w 6400800"/>
                <a:gd name="connsiteY6675" fmla="*/ 300514 h 514350"/>
                <a:gd name="connsiteX6676" fmla="*/ 1070134 w 6400800"/>
                <a:gd name="connsiteY6676" fmla="*/ 326231 h 514350"/>
                <a:gd name="connsiteX6677" fmla="*/ 1069181 w 6400800"/>
                <a:gd name="connsiteY6677" fmla="*/ 330994 h 514350"/>
                <a:gd name="connsiteX6678" fmla="*/ 1077754 w 6400800"/>
                <a:gd name="connsiteY6678" fmla="*/ 262414 h 514350"/>
                <a:gd name="connsiteX6679" fmla="*/ 1075849 w 6400800"/>
                <a:gd name="connsiteY6679" fmla="*/ 264319 h 514350"/>
                <a:gd name="connsiteX6680" fmla="*/ 1073944 w 6400800"/>
                <a:gd name="connsiteY6680" fmla="*/ 256699 h 514350"/>
                <a:gd name="connsiteX6681" fmla="*/ 1074896 w 6400800"/>
                <a:gd name="connsiteY6681" fmla="*/ 256699 h 514350"/>
                <a:gd name="connsiteX6682" fmla="*/ 1075849 w 6400800"/>
                <a:gd name="connsiteY6682" fmla="*/ 256699 h 514350"/>
                <a:gd name="connsiteX6683" fmla="*/ 1077754 w 6400800"/>
                <a:gd name="connsiteY6683" fmla="*/ 262414 h 514350"/>
                <a:gd name="connsiteX6684" fmla="*/ 1045369 w 6400800"/>
                <a:gd name="connsiteY6684" fmla="*/ 175736 h 514350"/>
                <a:gd name="connsiteX6685" fmla="*/ 1054894 w 6400800"/>
                <a:gd name="connsiteY6685" fmla="*/ 153829 h 514350"/>
                <a:gd name="connsiteX6686" fmla="*/ 1055846 w 6400800"/>
                <a:gd name="connsiteY6686" fmla="*/ 155734 h 514350"/>
                <a:gd name="connsiteX6687" fmla="*/ 1059656 w 6400800"/>
                <a:gd name="connsiteY6687" fmla="*/ 171926 h 514350"/>
                <a:gd name="connsiteX6688" fmla="*/ 1064419 w 6400800"/>
                <a:gd name="connsiteY6688" fmla="*/ 193834 h 514350"/>
                <a:gd name="connsiteX6689" fmla="*/ 1069181 w 6400800"/>
                <a:gd name="connsiteY6689" fmla="*/ 215741 h 514350"/>
                <a:gd name="connsiteX6690" fmla="*/ 1076801 w 6400800"/>
                <a:gd name="connsiteY6690" fmla="*/ 253841 h 514350"/>
                <a:gd name="connsiteX6691" fmla="*/ 1074896 w 6400800"/>
                <a:gd name="connsiteY6691" fmla="*/ 252889 h 514350"/>
                <a:gd name="connsiteX6692" fmla="*/ 1067276 w 6400800"/>
                <a:gd name="connsiteY6692" fmla="*/ 216694 h 514350"/>
                <a:gd name="connsiteX6693" fmla="*/ 1068229 w 6400800"/>
                <a:gd name="connsiteY6693" fmla="*/ 257651 h 514350"/>
                <a:gd name="connsiteX6694" fmla="*/ 1067276 w 6400800"/>
                <a:gd name="connsiteY6694" fmla="*/ 259556 h 514350"/>
                <a:gd name="connsiteX6695" fmla="*/ 1065371 w 6400800"/>
                <a:gd name="connsiteY6695" fmla="*/ 252889 h 514350"/>
                <a:gd name="connsiteX6696" fmla="*/ 1066324 w 6400800"/>
                <a:gd name="connsiteY6696" fmla="*/ 261461 h 514350"/>
                <a:gd name="connsiteX6697" fmla="*/ 1055846 w 6400800"/>
                <a:gd name="connsiteY6697" fmla="*/ 278606 h 514350"/>
                <a:gd name="connsiteX6698" fmla="*/ 1054894 w 6400800"/>
                <a:gd name="connsiteY6698" fmla="*/ 280511 h 514350"/>
                <a:gd name="connsiteX6699" fmla="*/ 1053941 w 6400800"/>
                <a:gd name="connsiteY6699" fmla="*/ 277654 h 514350"/>
                <a:gd name="connsiteX6700" fmla="*/ 1043464 w 6400800"/>
                <a:gd name="connsiteY6700" fmla="*/ 245269 h 514350"/>
                <a:gd name="connsiteX6701" fmla="*/ 1035844 w 6400800"/>
                <a:gd name="connsiteY6701" fmla="*/ 220504 h 514350"/>
                <a:gd name="connsiteX6702" fmla="*/ 1032034 w 6400800"/>
                <a:gd name="connsiteY6702" fmla="*/ 209074 h 514350"/>
                <a:gd name="connsiteX6703" fmla="*/ 1045369 w 6400800"/>
                <a:gd name="connsiteY6703" fmla="*/ 175736 h 514350"/>
                <a:gd name="connsiteX6704" fmla="*/ 1019651 w 6400800"/>
                <a:gd name="connsiteY6704" fmla="*/ 267176 h 514350"/>
                <a:gd name="connsiteX6705" fmla="*/ 1023461 w 6400800"/>
                <a:gd name="connsiteY6705" fmla="*/ 221456 h 514350"/>
                <a:gd name="connsiteX6706" fmla="*/ 1024414 w 6400800"/>
                <a:gd name="connsiteY6706" fmla="*/ 218599 h 514350"/>
                <a:gd name="connsiteX6707" fmla="*/ 1032034 w 6400800"/>
                <a:gd name="connsiteY6707" fmla="*/ 253841 h 514350"/>
                <a:gd name="connsiteX6708" fmla="*/ 1038701 w 6400800"/>
                <a:gd name="connsiteY6708" fmla="*/ 283369 h 514350"/>
                <a:gd name="connsiteX6709" fmla="*/ 1037749 w 6400800"/>
                <a:gd name="connsiteY6709" fmla="*/ 284321 h 514350"/>
                <a:gd name="connsiteX6710" fmla="*/ 1031081 w 6400800"/>
                <a:gd name="connsiteY6710" fmla="*/ 294799 h 514350"/>
                <a:gd name="connsiteX6711" fmla="*/ 1025366 w 6400800"/>
                <a:gd name="connsiteY6711" fmla="*/ 306229 h 514350"/>
                <a:gd name="connsiteX6712" fmla="*/ 1023461 w 6400800"/>
                <a:gd name="connsiteY6712" fmla="*/ 284321 h 514350"/>
                <a:gd name="connsiteX6713" fmla="*/ 1022509 w 6400800"/>
                <a:gd name="connsiteY6713" fmla="*/ 269081 h 514350"/>
                <a:gd name="connsiteX6714" fmla="*/ 1019651 w 6400800"/>
                <a:gd name="connsiteY6714" fmla="*/ 284321 h 514350"/>
                <a:gd name="connsiteX6715" fmla="*/ 1015841 w 6400800"/>
                <a:gd name="connsiteY6715" fmla="*/ 314801 h 514350"/>
                <a:gd name="connsiteX6716" fmla="*/ 1015841 w 6400800"/>
                <a:gd name="connsiteY6716" fmla="*/ 315754 h 514350"/>
                <a:gd name="connsiteX6717" fmla="*/ 1015841 w 6400800"/>
                <a:gd name="connsiteY6717" fmla="*/ 315754 h 514350"/>
                <a:gd name="connsiteX6718" fmla="*/ 1022509 w 6400800"/>
                <a:gd name="connsiteY6718" fmla="*/ 251936 h 514350"/>
                <a:gd name="connsiteX6719" fmla="*/ 1019651 w 6400800"/>
                <a:gd name="connsiteY6719" fmla="*/ 267176 h 514350"/>
                <a:gd name="connsiteX6720" fmla="*/ 1011079 w 6400800"/>
                <a:gd name="connsiteY6720" fmla="*/ 364331 h 514350"/>
                <a:gd name="connsiteX6721" fmla="*/ 1012031 w 6400800"/>
                <a:gd name="connsiteY6721" fmla="*/ 355759 h 514350"/>
                <a:gd name="connsiteX6722" fmla="*/ 1013936 w 6400800"/>
                <a:gd name="connsiteY6722" fmla="*/ 342424 h 514350"/>
                <a:gd name="connsiteX6723" fmla="*/ 1013936 w 6400800"/>
                <a:gd name="connsiteY6723" fmla="*/ 342424 h 514350"/>
                <a:gd name="connsiteX6724" fmla="*/ 1012031 w 6400800"/>
                <a:gd name="connsiteY6724" fmla="*/ 364331 h 514350"/>
                <a:gd name="connsiteX6725" fmla="*/ 1011079 w 6400800"/>
                <a:gd name="connsiteY6725" fmla="*/ 366236 h 514350"/>
                <a:gd name="connsiteX6726" fmla="*/ 1011079 w 6400800"/>
                <a:gd name="connsiteY6726" fmla="*/ 366236 h 514350"/>
                <a:gd name="connsiteX6727" fmla="*/ 1011079 w 6400800"/>
                <a:gd name="connsiteY6727" fmla="*/ 364331 h 514350"/>
                <a:gd name="connsiteX6728" fmla="*/ 1004411 w 6400800"/>
                <a:gd name="connsiteY6728" fmla="*/ 257651 h 514350"/>
                <a:gd name="connsiteX6729" fmla="*/ 1001554 w 6400800"/>
                <a:gd name="connsiteY6729" fmla="*/ 281464 h 514350"/>
                <a:gd name="connsiteX6730" fmla="*/ 996791 w 6400800"/>
                <a:gd name="connsiteY6730" fmla="*/ 271939 h 514350"/>
                <a:gd name="connsiteX6731" fmla="*/ 1004411 w 6400800"/>
                <a:gd name="connsiteY6731" fmla="*/ 257651 h 514350"/>
                <a:gd name="connsiteX6732" fmla="*/ 991076 w 6400800"/>
                <a:gd name="connsiteY6732" fmla="*/ 283369 h 514350"/>
                <a:gd name="connsiteX6733" fmla="*/ 995839 w 6400800"/>
                <a:gd name="connsiteY6733" fmla="*/ 273844 h 514350"/>
                <a:gd name="connsiteX6734" fmla="*/ 999649 w 6400800"/>
                <a:gd name="connsiteY6734" fmla="*/ 291941 h 514350"/>
                <a:gd name="connsiteX6735" fmla="*/ 995839 w 6400800"/>
                <a:gd name="connsiteY6735" fmla="*/ 326231 h 514350"/>
                <a:gd name="connsiteX6736" fmla="*/ 993934 w 6400800"/>
                <a:gd name="connsiteY6736" fmla="*/ 330994 h 514350"/>
                <a:gd name="connsiteX6737" fmla="*/ 992981 w 6400800"/>
                <a:gd name="connsiteY6737" fmla="*/ 320516 h 514350"/>
                <a:gd name="connsiteX6738" fmla="*/ 991076 w 6400800"/>
                <a:gd name="connsiteY6738" fmla="*/ 338614 h 514350"/>
                <a:gd name="connsiteX6739" fmla="*/ 990124 w 6400800"/>
                <a:gd name="connsiteY6739" fmla="*/ 341471 h 514350"/>
                <a:gd name="connsiteX6740" fmla="*/ 981551 w 6400800"/>
                <a:gd name="connsiteY6740" fmla="*/ 365284 h 514350"/>
                <a:gd name="connsiteX6741" fmla="*/ 980599 w 6400800"/>
                <a:gd name="connsiteY6741" fmla="*/ 363379 h 514350"/>
                <a:gd name="connsiteX6742" fmla="*/ 977741 w 6400800"/>
                <a:gd name="connsiteY6742" fmla="*/ 331946 h 514350"/>
                <a:gd name="connsiteX6743" fmla="*/ 975836 w 6400800"/>
                <a:gd name="connsiteY6743" fmla="*/ 311944 h 514350"/>
                <a:gd name="connsiteX6744" fmla="*/ 991076 w 6400800"/>
                <a:gd name="connsiteY6744" fmla="*/ 283369 h 514350"/>
                <a:gd name="connsiteX6745" fmla="*/ 960596 w 6400800"/>
                <a:gd name="connsiteY6745" fmla="*/ 298609 h 514350"/>
                <a:gd name="connsiteX6746" fmla="*/ 968216 w 6400800"/>
                <a:gd name="connsiteY6746" fmla="*/ 280511 h 514350"/>
                <a:gd name="connsiteX6747" fmla="*/ 967264 w 6400800"/>
                <a:gd name="connsiteY6747" fmla="*/ 294799 h 514350"/>
                <a:gd name="connsiteX6748" fmla="*/ 961549 w 6400800"/>
                <a:gd name="connsiteY6748" fmla="*/ 304324 h 514350"/>
                <a:gd name="connsiteX6749" fmla="*/ 961549 w 6400800"/>
                <a:gd name="connsiteY6749" fmla="*/ 303371 h 514350"/>
                <a:gd name="connsiteX6750" fmla="*/ 960596 w 6400800"/>
                <a:gd name="connsiteY6750" fmla="*/ 301466 h 514350"/>
                <a:gd name="connsiteX6751" fmla="*/ 960596 w 6400800"/>
                <a:gd name="connsiteY6751" fmla="*/ 298609 h 514350"/>
                <a:gd name="connsiteX6752" fmla="*/ 939641 w 6400800"/>
                <a:gd name="connsiteY6752" fmla="*/ 258604 h 514350"/>
                <a:gd name="connsiteX6753" fmla="*/ 939641 w 6400800"/>
                <a:gd name="connsiteY6753" fmla="*/ 258604 h 514350"/>
                <a:gd name="connsiteX6754" fmla="*/ 943451 w 6400800"/>
                <a:gd name="connsiteY6754" fmla="*/ 246221 h 514350"/>
                <a:gd name="connsiteX6755" fmla="*/ 943451 w 6400800"/>
                <a:gd name="connsiteY6755" fmla="*/ 251936 h 514350"/>
                <a:gd name="connsiteX6756" fmla="*/ 939641 w 6400800"/>
                <a:gd name="connsiteY6756" fmla="*/ 258604 h 514350"/>
                <a:gd name="connsiteX6757" fmla="*/ 939641 w 6400800"/>
                <a:gd name="connsiteY6757" fmla="*/ 258604 h 514350"/>
                <a:gd name="connsiteX6758" fmla="*/ 944404 w 6400800"/>
                <a:gd name="connsiteY6758" fmla="*/ 280511 h 514350"/>
                <a:gd name="connsiteX6759" fmla="*/ 943451 w 6400800"/>
                <a:gd name="connsiteY6759" fmla="*/ 273844 h 514350"/>
                <a:gd name="connsiteX6760" fmla="*/ 944404 w 6400800"/>
                <a:gd name="connsiteY6760" fmla="*/ 270986 h 514350"/>
                <a:gd name="connsiteX6761" fmla="*/ 944404 w 6400800"/>
                <a:gd name="connsiteY6761" fmla="*/ 271939 h 514350"/>
                <a:gd name="connsiteX6762" fmla="*/ 944404 w 6400800"/>
                <a:gd name="connsiteY6762" fmla="*/ 275749 h 514350"/>
                <a:gd name="connsiteX6763" fmla="*/ 944404 w 6400800"/>
                <a:gd name="connsiteY6763" fmla="*/ 280511 h 514350"/>
                <a:gd name="connsiteX6764" fmla="*/ 944404 w 6400800"/>
                <a:gd name="connsiteY6764" fmla="*/ 270986 h 514350"/>
                <a:gd name="connsiteX6765" fmla="*/ 944404 w 6400800"/>
                <a:gd name="connsiteY6765" fmla="*/ 270986 h 514350"/>
                <a:gd name="connsiteX6766" fmla="*/ 944404 w 6400800"/>
                <a:gd name="connsiteY6766" fmla="*/ 270986 h 514350"/>
                <a:gd name="connsiteX6767" fmla="*/ 944404 w 6400800"/>
                <a:gd name="connsiteY6767" fmla="*/ 270986 h 514350"/>
                <a:gd name="connsiteX6768" fmla="*/ 933926 w 6400800"/>
                <a:gd name="connsiteY6768" fmla="*/ 227171 h 514350"/>
                <a:gd name="connsiteX6769" fmla="*/ 958691 w 6400800"/>
                <a:gd name="connsiteY6769" fmla="*/ 138589 h 514350"/>
                <a:gd name="connsiteX6770" fmla="*/ 958691 w 6400800"/>
                <a:gd name="connsiteY6770" fmla="*/ 146209 h 514350"/>
                <a:gd name="connsiteX6771" fmla="*/ 953929 w 6400800"/>
                <a:gd name="connsiteY6771" fmla="*/ 203359 h 514350"/>
                <a:gd name="connsiteX6772" fmla="*/ 950119 w 6400800"/>
                <a:gd name="connsiteY6772" fmla="*/ 242411 h 514350"/>
                <a:gd name="connsiteX6773" fmla="*/ 948214 w 6400800"/>
                <a:gd name="connsiteY6773" fmla="*/ 246221 h 514350"/>
                <a:gd name="connsiteX6774" fmla="*/ 947261 w 6400800"/>
                <a:gd name="connsiteY6774" fmla="*/ 240506 h 514350"/>
                <a:gd name="connsiteX6775" fmla="*/ 949166 w 6400800"/>
                <a:gd name="connsiteY6775" fmla="*/ 233839 h 514350"/>
                <a:gd name="connsiteX6776" fmla="*/ 946309 w 6400800"/>
                <a:gd name="connsiteY6776" fmla="*/ 238601 h 514350"/>
                <a:gd name="connsiteX6777" fmla="*/ 944404 w 6400800"/>
                <a:gd name="connsiteY6777" fmla="*/ 230029 h 514350"/>
                <a:gd name="connsiteX6778" fmla="*/ 944404 w 6400800"/>
                <a:gd name="connsiteY6778" fmla="*/ 241459 h 514350"/>
                <a:gd name="connsiteX6779" fmla="*/ 939641 w 6400800"/>
                <a:gd name="connsiteY6779" fmla="*/ 251936 h 514350"/>
                <a:gd name="connsiteX6780" fmla="*/ 938689 w 6400800"/>
                <a:gd name="connsiteY6780" fmla="*/ 248126 h 514350"/>
                <a:gd name="connsiteX6781" fmla="*/ 936784 w 6400800"/>
                <a:gd name="connsiteY6781" fmla="*/ 241459 h 514350"/>
                <a:gd name="connsiteX6782" fmla="*/ 943451 w 6400800"/>
                <a:gd name="connsiteY6782" fmla="*/ 217646 h 514350"/>
                <a:gd name="connsiteX6783" fmla="*/ 934879 w 6400800"/>
                <a:gd name="connsiteY6783" fmla="*/ 235744 h 514350"/>
                <a:gd name="connsiteX6784" fmla="*/ 932974 w 6400800"/>
                <a:gd name="connsiteY6784" fmla="*/ 230029 h 514350"/>
                <a:gd name="connsiteX6785" fmla="*/ 933926 w 6400800"/>
                <a:gd name="connsiteY6785" fmla="*/ 227171 h 514350"/>
                <a:gd name="connsiteX6786" fmla="*/ 921544 w 6400800"/>
                <a:gd name="connsiteY6786" fmla="*/ 452914 h 514350"/>
                <a:gd name="connsiteX6787" fmla="*/ 920591 w 6400800"/>
                <a:gd name="connsiteY6787" fmla="*/ 451961 h 514350"/>
                <a:gd name="connsiteX6788" fmla="*/ 919639 w 6400800"/>
                <a:gd name="connsiteY6788" fmla="*/ 438626 h 514350"/>
                <a:gd name="connsiteX6789" fmla="*/ 921544 w 6400800"/>
                <a:gd name="connsiteY6789" fmla="*/ 452914 h 514350"/>
                <a:gd name="connsiteX6790" fmla="*/ 912019 w 6400800"/>
                <a:gd name="connsiteY6790" fmla="*/ 210979 h 514350"/>
                <a:gd name="connsiteX6791" fmla="*/ 915829 w 6400800"/>
                <a:gd name="connsiteY6791" fmla="*/ 227171 h 514350"/>
                <a:gd name="connsiteX6792" fmla="*/ 914876 w 6400800"/>
                <a:gd name="connsiteY6792" fmla="*/ 230029 h 514350"/>
                <a:gd name="connsiteX6793" fmla="*/ 912971 w 6400800"/>
                <a:gd name="connsiteY6793" fmla="*/ 236696 h 514350"/>
                <a:gd name="connsiteX6794" fmla="*/ 912019 w 6400800"/>
                <a:gd name="connsiteY6794" fmla="*/ 232886 h 514350"/>
                <a:gd name="connsiteX6795" fmla="*/ 912019 w 6400800"/>
                <a:gd name="connsiteY6795" fmla="*/ 228124 h 514350"/>
                <a:gd name="connsiteX6796" fmla="*/ 911066 w 6400800"/>
                <a:gd name="connsiteY6796" fmla="*/ 210979 h 514350"/>
                <a:gd name="connsiteX6797" fmla="*/ 911066 w 6400800"/>
                <a:gd name="connsiteY6797" fmla="*/ 204311 h 514350"/>
                <a:gd name="connsiteX6798" fmla="*/ 912019 w 6400800"/>
                <a:gd name="connsiteY6798" fmla="*/ 210979 h 514350"/>
                <a:gd name="connsiteX6799" fmla="*/ 833914 w 6400800"/>
                <a:gd name="connsiteY6799" fmla="*/ 333851 h 514350"/>
                <a:gd name="connsiteX6800" fmla="*/ 834866 w 6400800"/>
                <a:gd name="connsiteY6800" fmla="*/ 331946 h 514350"/>
                <a:gd name="connsiteX6801" fmla="*/ 834866 w 6400800"/>
                <a:gd name="connsiteY6801" fmla="*/ 337661 h 514350"/>
                <a:gd name="connsiteX6802" fmla="*/ 833914 w 6400800"/>
                <a:gd name="connsiteY6802" fmla="*/ 333851 h 514350"/>
                <a:gd name="connsiteX6803" fmla="*/ 847249 w 6400800"/>
                <a:gd name="connsiteY6803" fmla="*/ 304324 h 514350"/>
                <a:gd name="connsiteX6804" fmla="*/ 846296 w 6400800"/>
                <a:gd name="connsiteY6804" fmla="*/ 301466 h 514350"/>
                <a:gd name="connsiteX6805" fmla="*/ 846296 w 6400800"/>
                <a:gd name="connsiteY6805" fmla="*/ 299561 h 514350"/>
                <a:gd name="connsiteX6806" fmla="*/ 851059 w 6400800"/>
                <a:gd name="connsiteY6806" fmla="*/ 286226 h 514350"/>
                <a:gd name="connsiteX6807" fmla="*/ 847249 w 6400800"/>
                <a:gd name="connsiteY6807" fmla="*/ 304324 h 514350"/>
                <a:gd name="connsiteX6808" fmla="*/ 880586 w 6400800"/>
                <a:gd name="connsiteY6808" fmla="*/ 300514 h 514350"/>
                <a:gd name="connsiteX6809" fmla="*/ 876776 w 6400800"/>
                <a:gd name="connsiteY6809" fmla="*/ 319564 h 514350"/>
                <a:gd name="connsiteX6810" fmla="*/ 872966 w 6400800"/>
                <a:gd name="connsiteY6810" fmla="*/ 343376 h 514350"/>
                <a:gd name="connsiteX6811" fmla="*/ 869156 w 6400800"/>
                <a:gd name="connsiteY6811" fmla="*/ 350996 h 514350"/>
                <a:gd name="connsiteX6812" fmla="*/ 868204 w 6400800"/>
                <a:gd name="connsiteY6812" fmla="*/ 349091 h 514350"/>
                <a:gd name="connsiteX6813" fmla="*/ 867251 w 6400800"/>
                <a:gd name="connsiteY6813" fmla="*/ 348139 h 514350"/>
                <a:gd name="connsiteX6814" fmla="*/ 867251 w 6400800"/>
                <a:gd name="connsiteY6814" fmla="*/ 335756 h 514350"/>
                <a:gd name="connsiteX6815" fmla="*/ 866299 w 6400800"/>
                <a:gd name="connsiteY6815" fmla="*/ 301466 h 514350"/>
                <a:gd name="connsiteX6816" fmla="*/ 863441 w 6400800"/>
                <a:gd name="connsiteY6816" fmla="*/ 272891 h 514350"/>
                <a:gd name="connsiteX6817" fmla="*/ 861536 w 6400800"/>
                <a:gd name="connsiteY6817" fmla="*/ 257651 h 514350"/>
                <a:gd name="connsiteX6818" fmla="*/ 862489 w 6400800"/>
                <a:gd name="connsiteY6818" fmla="*/ 255746 h 514350"/>
                <a:gd name="connsiteX6819" fmla="*/ 862489 w 6400800"/>
                <a:gd name="connsiteY6819" fmla="*/ 255746 h 514350"/>
                <a:gd name="connsiteX6820" fmla="*/ 876776 w 6400800"/>
                <a:gd name="connsiteY6820" fmla="*/ 286226 h 514350"/>
                <a:gd name="connsiteX6821" fmla="*/ 881539 w 6400800"/>
                <a:gd name="connsiteY6821" fmla="*/ 296704 h 514350"/>
                <a:gd name="connsiteX6822" fmla="*/ 880586 w 6400800"/>
                <a:gd name="connsiteY6822" fmla="*/ 300514 h 514350"/>
                <a:gd name="connsiteX6823" fmla="*/ 885349 w 6400800"/>
                <a:gd name="connsiteY6823" fmla="*/ 318611 h 514350"/>
                <a:gd name="connsiteX6824" fmla="*/ 884396 w 6400800"/>
                <a:gd name="connsiteY6824" fmla="*/ 319564 h 514350"/>
                <a:gd name="connsiteX6825" fmla="*/ 883444 w 6400800"/>
                <a:gd name="connsiteY6825" fmla="*/ 320516 h 514350"/>
                <a:gd name="connsiteX6826" fmla="*/ 884396 w 6400800"/>
                <a:gd name="connsiteY6826" fmla="*/ 303371 h 514350"/>
                <a:gd name="connsiteX6827" fmla="*/ 887254 w 6400800"/>
                <a:gd name="connsiteY6827" fmla="*/ 310039 h 514350"/>
                <a:gd name="connsiteX6828" fmla="*/ 885349 w 6400800"/>
                <a:gd name="connsiteY6828" fmla="*/ 318611 h 514350"/>
                <a:gd name="connsiteX6829" fmla="*/ 900589 w 6400800"/>
                <a:gd name="connsiteY6829" fmla="*/ 246221 h 514350"/>
                <a:gd name="connsiteX6830" fmla="*/ 900589 w 6400800"/>
                <a:gd name="connsiteY6830" fmla="*/ 246221 h 514350"/>
                <a:gd name="connsiteX6831" fmla="*/ 898684 w 6400800"/>
                <a:gd name="connsiteY6831" fmla="*/ 234791 h 514350"/>
                <a:gd name="connsiteX6832" fmla="*/ 897731 w 6400800"/>
                <a:gd name="connsiteY6832" fmla="*/ 252889 h 514350"/>
                <a:gd name="connsiteX6833" fmla="*/ 897731 w 6400800"/>
                <a:gd name="connsiteY6833" fmla="*/ 253841 h 514350"/>
                <a:gd name="connsiteX6834" fmla="*/ 894874 w 6400800"/>
                <a:gd name="connsiteY6834" fmla="*/ 250031 h 514350"/>
                <a:gd name="connsiteX6835" fmla="*/ 897731 w 6400800"/>
                <a:gd name="connsiteY6835" fmla="*/ 254794 h 514350"/>
                <a:gd name="connsiteX6836" fmla="*/ 897731 w 6400800"/>
                <a:gd name="connsiteY6836" fmla="*/ 257651 h 514350"/>
                <a:gd name="connsiteX6837" fmla="*/ 896779 w 6400800"/>
                <a:gd name="connsiteY6837" fmla="*/ 264319 h 514350"/>
                <a:gd name="connsiteX6838" fmla="*/ 896779 w 6400800"/>
                <a:gd name="connsiteY6838" fmla="*/ 264319 h 514350"/>
                <a:gd name="connsiteX6839" fmla="*/ 896779 w 6400800"/>
                <a:gd name="connsiteY6839" fmla="*/ 264319 h 514350"/>
                <a:gd name="connsiteX6840" fmla="*/ 896779 w 6400800"/>
                <a:gd name="connsiteY6840" fmla="*/ 265271 h 514350"/>
                <a:gd name="connsiteX6841" fmla="*/ 896779 w 6400800"/>
                <a:gd name="connsiteY6841" fmla="*/ 270986 h 514350"/>
                <a:gd name="connsiteX6842" fmla="*/ 896779 w 6400800"/>
                <a:gd name="connsiteY6842" fmla="*/ 272891 h 514350"/>
                <a:gd name="connsiteX6843" fmla="*/ 895826 w 6400800"/>
                <a:gd name="connsiteY6843" fmla="*/ 285274 h 514350"/>
                <a:gd name="connsiteX6844" fmla="*/ 895826 w 6400800"/>
                <a:gd name="connsiteY6844" fmla="*/ 287179 h 514350"/>
                <a:gd name="connsiteX6845" fmla="*/ 891064 w 6400800"/>
                <a:gd name="connsiteY6845" fmla="*/ 279559 h 514350"/>
                <a:gd name="connsiteX6846" fmla="*/ 873919 w 6400800"/>
                <a:gd name="connsiteY6846" fmla="*/ 250984 h 514350"/>
                <a:gd name="connsiteX6847" fmla="*/ 869156 w 6400800"/>
                <a:gd name="connsiteY6847" fmla="*/ 243364 h 514350"/>
                <a:gd name="connsiteX6848" fmla="*/ 869156 w 6400800"/>
                <a:gd name="connsiteY6848" fmla="*/ 242411 h 514350"/>
                <a:gd name="connsiteX6849" fmla="*/ 878681 w 6400800"/>
                <a:gd name="connsiteY6849" fmla="*/ 215741 h 514350"/>
                <a:gd name="connsiteX6850" fmla="*/ 887254 w 6400800"/>
                <a:gd name="connsiteY6850" fmla="*/ 200501 h 514350"/>
                <a:gd name="connsiteX6851" fmla="*/ 895826 w 6400800"/>
                <a:gd name="connsiteY6851" fmla="*/ 223361 h 514350"/>
                <a:gd name="connsiteX6852" fmla="*/ 901541 w 6400800"/>
                <a:gd name="connsiteY6852" fmla="*/ 240506 h 514350"/>
                <a:gd name="connsiteX6853" fmla="*/ 900589 w 6400800"/>
                <a:gd name="connsiteY6853" fmla="*/ 246221 h 514350"/>
                <a:gd name="connsiteX6854" fmla="*/ 891064 w 6400800"/>
                <a:gd name="connsiteY6854" fmla="*/ 190976 h 514350"/>
                <a:gd name="connsiteX6855" fmla="*/ 892969 w 6400800"/>
                <a:gd name="connsiteY6855" fmla="*/ 187166 h 514350"/>
                <a:gd name="connsiteX6856" fmla="*/ 896779 w 6400800"/>
                <a:gd name="connsiteY6856" fmla="*/ 202406 h 514350"/>
                <a:gd name="connsiteX6857" fmla="*/ 891064 w 6400800"/>
                <a:gd name="connsiteY6857" fmla="*/ 190976 h 514350"/>
                <a:gd name="connsiteX6858" fmla="*/ 904399 w 6400800"/>
                <a:gd name="connsiteY6858" fmla="*/ 181451 h 514350"/>
                <a:gd name="connsiteX6859" fmla="*/ 904399 w 6400800"/>
                <a:gd name="connsiteY6859" fmla="*/ 183356 h 514350"/>
                <a:gd name="connsiteX6860" fmla="*/ 903446 w 6400800"/>
                <a:gd name="connsiteY6860" fmla="*/ 210979 h 514350"/>
                <a:gd name="connsiteX6861" fmla="*/ 903446 w 6400800"/>
                <a:gd name="connsiteY6861" fmla="*/ 210026 h 514350"/>
                <a:gd name="connsiteX6862" fmla="*/ 894874 w 6400800"/>
                <a:gd name="connsiteY6862" fmla="*/ 188119 h 514350"/>
                <a:gd name="connsiteX6863" fmla="*/ 903446 w 6400800"/>
                <a:gd name="connsiteY6863" fmla="*/ 173831 h 514350"/>
                <a:gd name="connsiteX6864" fmla="*/ 904399 w 6400800"/>
                <a:gd name="connsiteY6864" fmla="*/ 181451 h 514350"/>
                <a:gd name="connsiteX6865" fmla="*/ 888206 w 6400800"/>
                <a:gd name="connsiteY6865" fmla="*/ 137636 h 514350"/>
                <a:gd name="connsiteX6866" fmla="*/ 890111 w 6400800"/>
                <a:gd name="connsiteY6866" fmla="*/ 132874 h 514350"/>
                <a:gd name="connsiteX6867" fmla="*/ 898684 w 6400800"/>
                <a:gd name="connsiteY6867" fmla="*/ 161449 h 514350"/>
                <a:gd name="connsiteX6868" fmla="*/ 893921 w 6400800"/>
                <a:gd name="connsiteY6868" fmla="*/ 168116 h 514350"/>
                <a:gd name="connsiteX6869" fmla="*/ 885349 w 6400800"/>
                <a:gd name="connsiteY6869" fmla="*/ 180499 h 514350"/>
                <a:gd name="connsiteX6870" fmla="*/ 874871 w 6400800"/>
                <a:gd name="connsiteY6870" fmla="*/ 163354 h 514350"/>
                <a:gd name="connsiteX6871" fmla="*/ 888206 w 6400800"/>
                <a:gd name="connsiteY6871" fmla="*/ 137636 h 514350"/>
                <a:gd name="connsiteX6872" fmla="*/ 872966 w 6400800"/>
                <a:gd name="connsiteY6872" fmla="*/ 169069 h 514350"/>
                <a:gd name="connsiteX6873" fmla="*/ 881539 w 6400800"/>
                <a:gd name="connsiteY6873" fmla="*/ 188119 h 514350"/>
                <a:gd name="connsiteX6874" fmla="*/ 878681 w 6400800"/>
                <a:gd name="connsiteY6874" fmla="*/ 191929 h 514350"/>
                <a:gd name="connsiteX6875" fmla="*/ 856774 w 6400800"/>
                <a:gd name="connsiteY6875" fmla="*/ 226219 h 514350"/>
                <a:gd name="connsiteX6876" fmla="*/ 851059 w 6400800"/>
                <a:gd name="connsiteY6876" fmla="*/ 217646 h 514350"/>
                <a:gd name="connsiteX6877" fmla="*/ 872966 w 6400800"/>
                <a:gd name="connsiteY6877" fmla="*/ 169069 h 514350"/>
                <a:gd name="connsiteX6878" fmla="*/ 847249 w 6400800"/>
                <a:gd name="connsiteY6878" fmla="*/ 225266 h 514350"/>
                <a:gd name="connsiteX6879" fmla="*/ 848201 w 6400800"/>
                <a:gd name="connsiteY6879" fmla="*/ 223361 h 514350"/>
                <a:gd name="connsiteX6880" fmla="*/ 852011 w 6400800"/>
                <a:gd name="connsiteY6880" fmla="*/ 232886 h 514350"/>
                <a:gd name="connsiteX6881" fmla="*/ 845344 w 6400800"/>
                <a:gd name="connsiteY6881" fmla="*/ 243364 h 514350"/>
                <a:gd name="connsiteX6882" fmla="*/ 837724 w 6400800"/>
                <a:gd name="connsiteY6882" fmla="*/ 256699 h 514350"/>
                <a:gd name="connsiteX6883" fmla="*/ 836771 w 6400800"/>
                <a:gd name="connsiteY6883" fmla="*/ 250984 h 514350"/>
                <a:gd name="connsiteX6884" fmla="*/ 847249 w 6400800"/>
                <a:gd name="connsiteY6884" fmla="*/ 225266 h 514350"/>
                <a:gd name="connsiteX6885" fmla="*/ 835819 w 6400800"/>
                <a:gd name="connsiteY6885" fmla="*/ 195739 h 514350"/>
                <a:gd name="connsiteX6886" fmla="*/ 835819 w 6400800"/>
                <a:gd name="connsiteY6886" fmla="*/ 195739 h 514350"/>
                <a:gd name="connsiteX6887" fmla="*/ 840581 w 6400800"/>
                <a:gd name="connsiteY6887" fmla="*/ 206216 h 514350"/>
                <a:gd name="connsiteX6888" fmla="*/ 833914 w 6400800"/>
                <a:gd name="connsiteY6888" fmla="*/ 219551 h 514350"/>
                <a:gd name="connsiteX6889" fmla="*/ 832961 w 6400800"/>
                <a:gd name="connsiteY6889" fmla="*/ 221456 h 514350"/>
                <a:gd name="connsiteX6890" fmla="*/ 835819 w 6400800"/>
                <a:gd name="connsiteY6890" fmla="*/ 195739 h 514350"/>
                <a:gd name="connsiteX6891" fmla="*/ 826294 w 6400800"/>
                <a:gd name="connsiteY6891" fmla="*/ 274796 h 514350"/>
                <a:gd name="connsiteX6892" fmla="*/ 828199 w 6400800"/>
                <a:gd name="connsiteY6892" fmla="*/ 270986 h 514350"/>
                <a:gd name="connsiteX6893" fmla="*/ 828199 w 6400800"/>
                <a:gd name="connsiteY6893" fmla="*/ 272891 h 514350"/>
                <a:gd name="connsiteX6894" fmla="*/ 826294 w 6400800"/>
                <a:gd name="connsiteY6894" fmla="*/ 276701 h 514350"/>
                <a:gd name="connsiteX6895" fmla="*/ 826294 w 6400800"/>
                <a:gd name="connsiteY6895" fmla="*/ 274796 h 514350"/>
                <a:gd name="connsiteX6896" fmla="*/ 812006 w 6400800"/>
                <a:gd name="connsiteY6896" fmla="*/ 448151 h 514350"/>
                <a:gd name="connsiteX6897" fmla="*/ 812006 w 6400800"/>
                <a:gd name="connsiteY6897" fmla="*/ 448151 h 514350"/>
                <a:gd name="connsiteX6898" fmla="*/ 812006 w 6400800"/>
                <a:gd name="connsiteY6898" fmla="*/ 448151 h 514350"/>
                <a:gd name="connsiteX6899" fmla="*/ 812006 w 6400800"/>
                <a:gd name="connsiteY6899" fmla="*/ 448151 h 514350"/>
                <a:gd name="connsiteX6900" fmla="*/ 785336 w 6400800"/>
                <a:gd name="connsiteY6900" fmla="*/ 330041 h 514350"/>
                <a:gd name="connsiteX6901" fmla="*/ 782479 w 6400800"/>
                <a:gd name="connsiteY6901" fmla="*/ 325279 h 514350"/>
                <a:gd name="connsiteX6902" fmla="*/ 782479 w 6400800"/>
                <a:gd name="connsiteY6902" fmla="*/ 315754 h 514350"/>
                <a:gd name="connsiteX6903" fmla="*/ 786289 w 6400800"/>
                <a:gd name="connsiteY6903" fmla="*/ 326231 h 514350"/>
                <a:gd name="connsiteX6904" fmla="*/ 785336 w 6400800"/>
                <a:gd name="connsiteY6904" fmla="*/ 330041 h 514350"/>
                <a:gd name="connsiteX6905" fmla="*/ 797719 w 6400800"/>
                <a:gd name="connsiteY6905" fmla="*/ 271939 h 514350"/>
                <a:gd name="connsiteX6906" fmla="*/ 803434 w 6400800"/>
                <a:gd name="connsiteY6906" fmla="*/ 286226 h 514350"/>
                <a:gd name="connsiteX6907" fmla="*/ 802481 w 6400800"/>
                <a:gd name="connsiteY6907" fmla="*/ 288131 h 514350"/>
                <a:gd name="connsiteX6908" fmla="*/ 792956 w 6400800"/>
                <a:gd name="connsiteY6908" fmla="*/ 310039 h 514350"/>
                <a:gd name="connsiteX6909" fmla="*/ 792956 w 6400800"/>
                <a:gd name="connsiteY6909" fmla="*/ 309086 h 514350"/>
                <a:gd name="connsiteX6910" fmla="*/ 787241 w 6400800"/>
                <a:gd name="connsiteY6910" fmla="*/ 296704 h 514350"/>
                <a:gd name="connsiteX6911" fmla="*/ 795814 w 6400800"/>
                <a:gd name="connsiteY6911" fmla="*/ 266224 h 514350"/>
                <a:gd name="connsiteX6912" fmla="*/ 797719 w 6400800"/>
                <a:gd name="connsiteY6912" fmla="*/ 271939 h 514350"/>
                <a:gd name="connsiteX6913" fmla="*/ 790099 w 6400800"/>
                <a:gd name="connsiteY6913" fmla="*/ 253841 h 514350"/>
                <a:gd name="connsiteX6914" fmla="*/ 793909 w 6400800"/>
                <a:gd name="connsiteY6914" fmla="*/ 261461 h 514350"/>
                <a:gd name="connsiteX6915" fmla="*/ 793909 w 6400800"/>
                <a:gd name="connsiteY6915" fmla="*/ 262414 h 514350"/>
                <a:gd name="connsiteX6916" fmla="*/ 784384 w 6400800"/>
                <a:gd name="connsiteY6916" fmla="*/ 286226 h 514350"/>
                <a:gd name="connsiteX6917" fmla="*/ 785336 w 6400800"/>
                <a:gd name="connsiteY6917" fmla="*/ 273844 h 514350"/>
                <a:gd name="connsiteX6918" fmla="*/ 790099 w 6400800"/>
                <a:gd name="connsiteY6918" fmla="*/ 253841 h 514350"/>
                <a:gd name="connsiteX6919" fmla="*/ 773906 w 6400800"/>
                <a:gd name="connsiteY6919" fmla="*/ 236696 h 514350"/>
                <a:gd name="connsiteX6920" fmla="*/ 776764 w 6400800"/>
                <a:gd name="connsiteY6920" fmla="*/ 213836 h 514350"/>
                <a:gd name="connsiteX6921" fmla="*/ 783431 w 6400800"/>
                <a:gd name="connsiteY6921" fmla="*/ 229076 h 514350"/>
                <a:gd name="connsiteX6922" fmla="*/ 780574 w 6400800"/>
                <a:gd name="connsiteY6922" fmla="*/ 235744 h 514350"/>
                <a:gd name="connsiteX6923" fmla="*/ 777716 w 6400800"/>
                <a:gd name="connsiteY6923" fmla="*/ 231934 h 514350"/>
                <a:gd name="connsiteX6924" fmla="*/ 780574 w 6400800"/>
                <a:gd name="connsiteY6924" fmla="*/ 236696 h 514350"/>
                <a:gd name="connsiteX6925" fmla="*/ 773906 w 6400800"/>
                <a:gd name="connsiteY6925" fmla="*/ 255746 h 514350"/>
                <a:gd name="connsiteX6926" fmla="*/ 773906 w 6400800"/>
                <a:gd name="connsiteY6926" fmla="*/ 236696 h 514350"/>
                <a:gd name="connsiteX6927" fmla="*/ 724376 w 6400800"/>
                <a:gd name="connsiteY6927" fmla="*/ 219551 h 514350"/>
                <a:gd name="connsiteX6928" fmla="*/ 726281 w 6400800"/>
                <a:gd name="connsiteY6928" fmla="*/ 203359 h 514350"/>
                <a:gd name="connsiteX6929" fmla="*/ 726281 w 6400800"/>
                <a:gd name="connsiteY6929" fmla="*/ 229076 h 514350"/>
                <a:gd name="connsiteX6930" fmla="*/ 723424 w 6400800"/>
                <a:gd name="connsiteY6930" fmla="*/ 223361 h 514350"/>
                <a:gd name="connsiteX6931" fmla="*/ 724376 w 6400800"/>
                <a:gd name="connsiteY6931" fmla="*/ 219551 h 514350"/>
                <a:gd name="connsiteX6932" fmla="*/ 723424 w 6400800"/>
                <a:gd name="connsiteY6932" fmla="*/ 224314 h 514350"/>
                <a:gd name="connsiteX6933" fmla="*/ 724376 w 6400800"/>
                <a:gd name="connsiteY6933" fmla="*/ 235744 h 514350"/>
                <a:gd name="connsiteX6934" fmla="*/ 726281 w 6400800"/>
                <a:gd name="connsiteY6934" fmla="*/ 250984 h 514350"/>
                <a:gd name="connsiteX6935" fmla="*/ 726281 w 6400800"/>
                <a:gd name="connsiteY6935" fmla="*/ 251936 h 514350"/>
                <a:gd name="connsiteX6936" fmla="*/ 727234 w 6400800"/>
                <a:gd name="connsiteY6936" fmla="*/ 276701 h 514350"/>
                <a:gd name="connsiteX6937" fmla="*/ 727234 w 6400800"/>
                <a:gd name="connsiteY6937" fmla="*/ 288131 h 514350"/>
                <a:gd name="connsiteX6938" fmla="*/ 725329 w 6400800"/>
                <a:gd name="connsiteY6938" fmla="*/ 284321 h 514350"/>
                <a:gd name="connsiteX6939" fmla="*/ 717709 w 6400800"/>
                <a:gd name="connsiteY6939" fmla="*/ 260509 h 514350"/>
                <a:gd name="connsiteX6940" fmla="*/ 723424 w 6400800"/>
                <a:gd name="connsiteY6940" fmla="*/ 224314 h 514350"/>
                <a:gd name="connsiteX6941" fmla="*/ 710089 w 6400800"/>
                <a:gd name="connsiteY6941" fmla="*/ 308134 h 514350"/>
                <a:gd name="connsiteX6942" fmla="*/ 711041 w 6400800"/>
                <a:gd name="connsiteY6942" fmla="*/ 320516 h 514350"/>
                <a:gd name="connsiteX6943" fmla="*/ 717709 w 6400800"/>
                <a:gd name="connsiteY6943" fmla="*/ 373856 h 514350"/>
                <a:gd name="connsiteX6944" fmla="*/ 711041 w 6400800"/>
                <a:gd name="connsiteY6944" fmla="*/ 389096 h 514350"/>
                <a:gd name="connsiteX6945" fmla="*/ 709136 w 6400800"/>
                <a:gd name="connsiteY6945" fmla="*/ 383381 h 514350"/>
                <a:gd name="connsiteX6946" fmla="*/ 711041 w 6400800"/>
                <a:gd name="connsiteY6946" fmla="*/ 372904 h 514350"/>
                <a:gd name="connsiteX6947" fmla="*/ 713899 w 6400800"/>
                <a:gd name="connsiteY6947" fmla="*/ 352901 h 514350"/>
                <a:gd name="connsiteX6948" fmla="*/ 707231 w 6400800"/>
                <a:gd name="connsiteY6948" fmla="*/ 372904 h 514350"/>
                <a:gd name="connsiteX6949" fmla="*/ 706279 w 6400800"/>
                <a:gd name="connsiteY6949" fmla="*/ 374809 h 514350"/>
                <a:gd name="connsiteX6950" fmla="*/ 701516 w 6400800"/>
                <a:gd name="connsiteY6950" fmla="*/ 357664 h 514350"/>
                <a:gd name="connsiteX6951" fmla="*/ 701516 w 6400800"/>
                <a:gd name="connsiteY6951" fmla="*/ 357664 h 514350"/>
                <a:gd name="connsiteX6952" fmla="*/ 710089 w 6400800"/>
                <a:gd name="connsiteY6952" fmla="*/ 308134 h 514350"/>
                <a:gd name="connsiteX6953" fmla="*/ 676751 w 6400800"/>
                <a:gd name="connsiteY6953" fmla="*/ 253841 h 514350"/>
                <a:gd name="connsiteX6954" fmla="*/ 676751 w 6400800"/>
                <a:gd name="connsiteY6954" fmla="*/ 246221 h 514350"/>
                <a:gd name="connsiteX6955" fmla="*/ 679609 w 6400800"/>
                <a:gd name="connsiteY6955" fmla="*/ 220504 h 514350"/>
                <a:gd name="connsiteX6956" fmla="*/ 682466 w 6400800"/>
                <a:gd name="connsiteY6956" fmla="*/ 181451 h 514350"/>
                <a:gd name="connsiteX6957" fmla="*/ 682466 w 6400800"/>
                <a:gd name="connsiteY6957" fmla="*/ 178594 h 514350"/>
                <a:gd name="connsiteX6958" fmla="*/ 696754 w 6400800"/>
                <a:gd name="connsiteY6958" fmla="*/ 231934 h 514350"/>
                <a:gd name="connsiteX6959" fmla="*/ 705326 w 6400800"/>
                <a:gd name="connsiteY6959" fmla="*/ 267176 h 514350"/>
                <a:gd name="connsiteX6960" fmla="*/ 703421 w 6400800"/>
                <a:gd name="connsiteY6960" fmla="*/ 273844 h 514350"/>
                <a:gd name="connsiteX6961" fmla="*/ 694849 w 6400800"/>
                <a:gd name="connsiteY6961" fmla="*/ 307181 h 514350"/>
                <a:gd name="connsiteX6962" fmla="*/ 692944 w 6400800"/>
                <a:gd name="connsiteY6962" fmla="*/ 313849 h 514350"/>
                <a:gd name="connsiteX6963" fmla="*/ 690086 w 6400800"/>
                <a:gd name="connsiteY6963" fmla="*/ 322421 h 514350"/>
                <a:gd name="connsiteX6964" fmla="*/ 673894 w 6400800"/>
                <a:gd name="connsiteY6964" fmla="*/ 274796 h 514350"/>
                <a:gd name="connsiteX6965" fmla="*/ 676751 w 6400800"/>
                <a:gd name="connsiteY6965" fmla="*/ 253841 h 514350"/>
                <a:gd name="connsiteX6966" fmla="*/ 668179 w 6400800"/>
                <a:gd name="connsiteY6966" fmla="*/ 331946 h 514350"/>
                <a:gd name="connsiteX6967" fmla="*/ 668179 w 6400800"/>
                <a:gd name="connsiteY6967" fmla="*/ 330041 h 514350"/>
                <a:gd name="connsiteX6968" fmla="*/ 669131 w 6400800"/>
                <a:gd name="connsiteY6968" fmla="*/ 334804 h 514350"/>
                <a:gd name="connsiteX6969" fmla="*/ 671989 w 6400800"/>
                <a:gd name="connsiteY6969" fmla="*/ 346234 h 514350"/>
                <a:gd name="connsiteX6970" fmla="*/ 674846 w 6400800"/>
                <a:gd name="connsiteY6970" fmla="*/ 359569 h 514350"/>
                <a:gd name="connsiteX6971" fmla="*/ 676751 w 6400800"/>
                <a:gd name="connsiteY6971" fmla="*/ 370999 h 514350"/>
                <a:gd name="connsiteX6972" fmla="*/ 675799 w 6400800"/>
                <a:gd name="connsiteY6972" fmla="*/ 373856 h 514350"/>
                <a:gd name="connsiteX6973" fmla="*/ 674846 w 6400800"/>
                <a:gd name="connsiteY6973" fmla="*/ 377666 h 514350"/>
                <a:gd name="connsiteX6974" fmla="*/ 670084 w 6400800"/>
                <a:gd name="connsiteY6974" fmla="*/ 368141 h 514350"/>
                <a:gd name="connsiteX6975" fmla="*/ 664369 w 6400800"/>
                <a:gd name="connsiteY6975" fmla="*/ 358616 h 514350"/>
                <a:gd name="connsiteX6976" fmla="*/ 668179 w 6400800"/>
                <a:gd name="connsiteY6976" fmla="*/ 331946 h 514350"/>
                <a:gd name="connsiteX6977" fmla="*/ 656749 w 6400800"/>
                <a:gd name="connsiteY6977" fmla="*/ 266224 h 514350"/>
                <a:gd name="connsiteX6978" fmla="*/ 656749 w 6400800"/>
                <a:gd name="connsiteY6978" fmla="*/ 267176 h 514350"/>
                <a:gd name="connsiteX6979" fmla="*/ 656749 w 6400800"/>
                <a:gd name="connsiteY6979" fmla="*/ 269081 h 514350"/>
                <a:gd name="connsiteX6980" fmla="*/ 656749 w 6400800"/>
                <a:gd name="connsiteY6980" fmla="*/ 266224 h 514350"/>
                <a:gd name="connsiteX6981" fmla="*/ 608171 w 6400800"/>
                <a:gd name="connsiteY6981" fmla="*/ 318611 h 514350"/>
                <a:gd name="connsiteX6982" fmla="*/ 611981 w 6400800"/>
                <a:gd name="connsiteY6982" fmla="*/ 279559 h 514350"/>
                <a:gd name="connsiteX6983" fmla="*/ 613886 w 6400800"/>
                <a:gd name="connsiteY6983" fmla="*/ 288131 h 514350"/>
                <a:gd name="connsiteX6984" fmla="*/ 615791 w 6400800"/>
                <a:gd name="connsiteY6984" fmla="*/ 327184 h 514350"/>
                <a:gd name="connsiteX6985" fmla="*/ 615791 w 6400800"/>
                <a:gd name="connsiteY6985" fmla="*/ 331946 h 514350"/>
                <a:gd name="connsiteX6986" fmla="*/ 615791 w 6400800"/>
                <a:gd name="connsiteY6986" fmla="*/ 337661 h 514350"/>
                <a:gd name="connsiteX6987" fmla="*/ 613886 w 6400800"/>
                <a:gd name="connsiteY6987" fmla="*/ 333851 h 514350"/>
                <a:gd name="connsiteX6988" fmla="*/ 607219 w 6400800"/>
                <a:gd name="connsiteY6988" fmla="*/ 321469 h 514350"/>
                <a:gd name="connsiteX6989" fmla="*/ 608171 w 6400800"/>
                <a:gd name="connsiteY6989" fmla="*/ 318611 h 514350"/>
                <a:gd name="connsiteX6990" fmla="*/ 606266 w 6400800"/>
                <a:gd name="connsiteY6990" fmla="*/ 341471 h 514350"/>
                <a:gd name="connsiteX6991" fmla="*/ 615791 w 6400800"/>
                <a:gd name="connsiteY6991" fmla="*/ 364331 h 514350"/>
                <a:gd name="connsiteX6992" fmla="*/ 615791 w 6400800"/>
                <a:gd name="connsiteY6992" fmla="*/ 365284 h 514350"/>
                <a:gd name="connsiteX6993" fmla="*/ 611029 w 6400800"/>
                <a:gd name="connsiteY6993" fmla="*/ 375761 h 514350"/>
                <a:gd name="connsiteX6994" fmla="*/ 608171 w 6400800"/>
                <a:gd name="connsiteY6994" fmla="*/ 363379 h 514350"/>
                <a:gd name="connsiteX6995" fmla="*/ 605314 w 6400800"/>
                <a:gd name="connsiteY6995" fmla="*/ 350996 h 514350"/>
                <a:gd name="connsiteX6996" fmla="*/ 606266 w 6400800"/>
                <a:gd name="connsiteY6996" fmla="*/ 341471 h 514350"/>
                <a:gd name="connsiteX6997" fmla="*/ 606266 w 6400800"/>
                <a:gd name="connsiteY6997" fmla="*/ 424339 h 514350"/>
                <a:gd name="connsiteX6998" fmla="*/ 609124 w 6400800"/>
                <a:gd name="connsiteY6998" fmla="*/ 433864 h 514350"/>
                <a:gd name="connsiteX6999" fmla="*/ 607219 w 6400800"/>
                <a:gd name="connsiteY6999" fmla="*/ 436721 h 514350"/>
                <a:gd name="connsiteX7000" fmla="*/ 601504 w 6400800"/>
                <a:gd name="connsiteY7000" fmla="*/ 435769 h 514350"/>
                <a:gd name="connsiteX7001" fmla="*/ 606266 w 6400800"/>
                <a:gd name="connsiteY7001" fmla="*/ 424339 h 514350"/>
                <a:gd name="connsiteX7002" fmla="*/ 599599 w 6400800"/>
                <a:gd name="connsiteY7002" fmla="*/ 401479 h 514350"/>
                <a:gd name="connsiteX7003" fmla="*/ 599599 w 6400800"/>
                <a:gd name="connsiteY7003" fmla="*/ 401479 h 514350"/>
                <a:gd name="connsiteX7004" fmla="*/ 599599 w 6400800"/>
                <a:gd name="connsiteY7004" fmla="*/ 403384 h 514350"/>
                <a:gd name="connsiteX7005" fmla="*/ 599599 w 6400800"/>
                <a:gd name="connsiteY7005" fmla="*/ 401479 h 514350"/>
                <a:gd name="connsiteX7006" fmla="*/ 587216 w 6400800"/>
                <a:gd name="connsiteY7006" fmla="*/ 300514 h 514350"/>
                <a:gd name="connsiteX7007" fmla="*/ 591979 w 6400800"/>
                <a:gd name="connsiteY7007" fmla="*/ 310039 h 514350"/>
                <a:gd name="connsiteX7008" fmla="*/ 591026 w 6400800"/>
                <a:gd name="connsiteY7008" fmla="*/ 316706 h 514350"/>
                <a:gd name="connsiteX7009" fmla="*/ 591026 w 6400800"/>
                <a:gd name="connsiteY7009" fmla="*/ 316706 h 514350"/>
                <a:gd name="connsiteX7010" fmla="*/ 590074 w 6400800"/>
                <a:gd name="connsiteY7010" fmla="*/ 319564 h 514350"/>
                <a:gd name="connsiteX7011" fmla="*/ 587216 w 6400800"/>
                <a:gd name="connsiteY7011" fmla="*/ 311944 h 514350"/>
                <a:gd name="connsiteX7012" fmla="*/ 586264 w 6400800"/>
                <a:gd name="connsiteY7012" fmla="*/ 299561 h 514350"/>
                <a:gd name="connsiteX7013" fmla="*/ 587216 w 6400800"/>
                <a:gd name="connsiteY7013" fmla="*/ 300514 h 514350"/>
                <a:gd name="connsiteX7014" fmla="*/ 553879 w 6400800"/>
                <a:gd name="connsiteY7014" fmla="*/ 257651 h 514350"/>
                <a:gd name="connsiteX7015" fmla="*/ 555784 w 6400800"/>
                <a:gd name="connsiteY7015" fmla="*/ 233839 h 514350"/>
                <a:gd name="connsiteX7016" fmla="*/ 558641 w 6400800"/>
                <a:gd name="connsiteY7016" fmla="*/ 249079 h 514350"/>
                <a:gd name="connsiteX7017" fmla="*/ 556736 w 6400800"/>
                <a:gd name="connsiteY7017" fmla="*/ 247174 h 514350"/>
                <a:gd name="connsiteX7018" fmla="*/ 558641 w 6400800"/>
                <a:gd name="connsiteY7018" fmla="*/ 250984 h 514350"/>
                <a:gd name="connsiteX7019" fmla="*/ 570071 w 6400800"/>
                <a:gd name="connsiteY7019" fmla="*/ 297656 h 514350"/>
                <a:gd name="connsiteX7020" fmla="*/ 571976 w 6400800"/>
                <a:gd name="connsiteY7020" fmla="*/ 303371 h 514350"/>
                <a:gd name="connsiteX7021" fmla="*/ 569119 w 6400800"/>
                <a:gd name="connsiteY7021" fmla="*/ 312896 h 514350"/>
                <a:gd name="connsiteX7022" fmla="*/ 564356 w 6400800"/>
                <a:gd name="connsiteY7022" fmla="*/ 295751 h 514350"/>
                <a:gd name="connsiteX7023" fmla="*/ 553879 w 6400800"/>
                <a:gd name="connsiteY7023" fmla="*/ 266224 h 514350"/>
                <a:gd name="connsiteX7024" fmla="*/ 553879 w 6400800"/>
                <a:gd name="connsiteY7024" fmla="*/ 257651 h 514350"/>
                <a:gd name="connsiteX7025" fmla="*/ 551974 w 6400800"/>
                <a:gd name="connsiteY7025" fmla="*/ 295751 h 514350"/>
                <a:gd name="connsiteX7026" fmla="*/ 551974 w 6400800"/>
                <a:gd name="connsiteY7026" fmla="*/ 295751 h 514350"/>
                <a:gd name="connsiteX7027" fmla="*/ 552926 w 6400800"/>
                <a:gd name="connsiteY7027" fmla="*/ 298609 h 514350"/>
                <a:gd name="connsiteX7028" fmla="*/ 556736 w 6400800"/>
                <a:gd name="connsiteY7028" fmla="*/ 317659 h 514350"/>
                <a:gd name="connsiteX7029" fmla="*/ 557689 w 6400800"/>
                <a:gd name="connsiteY7029" fmla="*/ 321469 h 514350"/>
                <a:gd name="connsiteX7030" fmla="*/ 557689 w 6400800"/>
                <a:gd name="connsiteY7030" fmla="*/ 322421 h 514350"/>
                <a:gd name="connsiteX7031" fmla="*/ 557689 w 6400800"/>
                <a:gd name="connsiteY7031" fmla="*/ 326231 h 514350"/>
                <a:gd name="connsiteX7032" fmla="*/ 552926 w 6400800"/>
                <a:gd name="connsiteY7032" fmla="*/ 306229 h 514350"/>
                <a:gd name="connsiteX7033" fmla="*/ 551974 w 6400800"/>
                <a:gd name="connsiteY7033" fmla="*/ 295751 h 514350"/>
                <a:gd name="connsiteX7034" fmla="*/ 529114 w 6400800"/>
                <a:gd name="connsiteY7034" fmla="*/ 290036 h 514350"/>
                <a:gd name="connsiteX7035" fmla="*/ 529114 w 6400800"/>
                <a:gd name="connsiteY7035" fmla="*/ 290036 h 514350"/>
                <a:gd name="connsiteX7036" fmla="*/ 529114 w 6400800"/>
                <a:gd name="connsiteY7036" fmla="*/ 290036 h 514350"/>
                <a:gd name="connsiteX7037" fmla="*/ 529114 w 6400800"/>
                <a:gd name="connsiteY7037" fmla="*/ 290036 h 514350"/>
                <a:gd name="connsiteX7038" fmla="*/ 522446 w 6400800"/>
                <a:gd name="connsiteY7038" fmla="*/ 336709 h 514350"/>
                <a:gd name="connsiteX7039" fmla="*/ 523399 w 6400800"/>
                <a:gd name="connsiteY7039" fmla="*/ 329089 h 514350"/>
                <a:gd name="connsiteX7040" fmla="*/ 526256 w 6400800"/>
                <a:gd name="connsiteY7040" fmla="*/ 336709 h 514350"/>
                <a:gd name="connsiteX7041" fmla="*/ 531019 w 6400800"/>
                <a:gd name="connsiteY7041" fmla="*/ 350996 h 514350"/>
                <a:gd name="connsiteX7042" fmla="*/ 531971 w 6400800"/>
                <a:gd name="connsiteY7042" fmla="*/ 374809 h 514350"/>
                <a:gd name="connsiteX7043" fmla="*/ 533876 w 6400800"/>
                <a:gd name="connsiteY7043" fmla="*/ 403384 h 514350"/>
                <a:gd name="connsiteX7044" fmla="*/ 528161 w 6400800"/>
                <a:gd name="connsiteY7044" fmla="*/ 394811 h 514350"/>
                <a:gd name="connsiteX7045" fmla="*/ 532924 w 6400800"/>
                <a:gd name="connsiteY7045" fmla="*/ 410051 h 514350"/>
                <a:gd name="connsiteX7046" fmla="*/ 534829 w 6400800"/>
                <a:gd name="connsiteY7046" fmla="*/ 417671 h 514350"/>
                <a:gd name="connsiteX7047" fmla="*/ 535781 w 6400800"/>
                <a:gd name="connsiteY7047" fmla="*/ 430054 h 514350"/>
                <a:gd name="connsiteX7048" fmla="*/ 523399 w 6400800"/>
                <a:gd name="connsiteY7048" fmla="*/ 428149 h 514350"/>
                <a:gd name="connsiteX7049" fmla="*/ 522446 w 6400800"/>
                <a:gd name="connsiteY7049" fmla="*/ 427196 h 514350"/>
                <a:gd name="connsiteX7050" fmla="*/ 522446 w 6400800"/>
                <a:gd name="connsiteY7050" fmla="*/ 423386 h 514350"/>
                <a:gd name="connsiteX7051" fmla="*/ 527209 w 6400800"/>
                <a:gd name="connsiteY7051" fmla="*/ 410051 h 514350"/>
                <a:gd name="connsiteX7052" fmla="*/ 522446 w 6400800"/>
                <a:gd name="connsiteY7052" fmla="*/ 418624 h 514350"/>
                <a:gd name="connsiteX7053" fmla="*/ 521494 w 6400800"/>
                <a:gd name="connsiteY7053" fmla="*/ 405289 h 514350"/>
                <a:gd name="connsiteX7054" fmla="*/ 517684 w 6400800"/>
                <a:gd name="connsiteY7054" fmla="*/ 369094 h 514350"/>
                <a:gd name="connsiteX7055" fmla="*/ 522446 w 6400800"/>
                <a:gd name="connsiteY7055" fmla="*/ 336709 h 514350"/>
                <a:gd name="connsiteX7056" fmla="*/ 512921 w 6400800"/>
                <a:gd name="connsiteY7056" fmla="*/ 271939 h 514350"/>
                <a:gd name="connsiteX7057" fmla="*/ 509111 w 6400800"/>
                <a:gd name="connsiteY7057" fmla="*/ 287179 h 514350"/>
                <a:gd name="connsiteX7058" fmla="*/ 509111 w 6400800"/>
                <a:gd name="connsiteY7058" fmla="*/ 288131 h 514350"/>
                <a:gd name="connsiteX7059" fmla="*/ 507206 w 6400800"/>
                <a:gd name="connsiteY7059" fmla="*/ 275749 h 514350"/>
                <a:gd name="connsiteX7060" fmla="*/ 508159 w 6400800"/>
                <a:gd name="connsiteY7060" fmla="*/ 262414 h 514350"/>
                <a:gd name="connsiteX7061" fmla="*/ 509111 w 6400800"/>
                <a:gd name="connsiteY7061" fmla="*/ 262414 h 514350"/>
                <a:gd name="connsiteX7062" fmla="*/ 512921 w 6400800"/>
                <a:gd name="connsiteY7062" fmla="*/ 271939 h 514350"/>
                <a:gd name="connsiteX7063" fmla="*/ 497681 w 6400800"/>
                <a:gd name="connsiteY7063" fmla="*/ 207169 h 514350"/>
                <a:gd name="connsiteX7064" fmla="*/ 506254 w 6400800"/>
                <a:gd name="connsiteY7064" fmla="*/ 245269 h 514350"/>
                <a:gd name="connsiteX7065" fmla="*/ 509111 w 6400800"/>
                <a:gd name="connsiteY7065" fmla="*/ 256699 h 514350"/>
                <a:gd name="connsiteX7066" fmla="*/ 506254 w 6400800"/>
                <a:gd name="connsiteY7066" fmla="*/ 256699 h 514350"/>
                <a:gd name="connsiteX7067" fmla="*/ 505301 w 6400800"/>
                <a:gd name="connsiteY7067" fmla="*/ 256699 h 514350"/>
                <a:gd name="connsiteX7068" fmla="*/ 505301 w 6400800"/>
                <a:gd name="connsiteY7068" fmla="*/ 256699 h 514350"/>
                <a:gd name="connsiteX7069" fmla="*/ 497681 w 6400800"/>
                <a:gd name="connsiteY7069" fmla="*/ 207169 h 514350"/>
                <a:gd name="connsiteX7070" fmla="*/ 497681 w 6400800"/>
                <a:gd name="connsiteY7070" fmla="*/ 207169 h 514350"/>
                <a:gd name="connsiteX7071" fmla="*/ 487204 w 6400800"/>
                <a:gd name="connsiteY7071" fmla="*/ 419576 h 514350"/>
                <a:gd name="connsiteX7072" fmla="*/ 486251 w 6400800"/>
                <a:gd name="connsiteY7072" fmla="*/ 422434 h 514350"/>
                <a:gd name="connsiteX7073" fmla="*/ 483394 w 6400800"/>
                <a:gd name="connsiteY7073" fmla="*/ 422434 h 514350"/>
                <a:gd name="connsiteX7074" fmla="*/ 483394 w 6400800"/>
                <a:gd name="connsiteY7074" fmla="*/ 418624 h 514350"/>
                <a:gd name="connsiteX7075" fmla="*/ 481489 w 6400800"/>
                <a:gd name="connsiteY7075" fmla="*/ 401479 h 514350"/>
                <a:gd name="connsiteX7076" fmla="*/ 487204 w 6400800"/>
                <a:gd name="connsiteY7076" fmla="*/ 419576 h 514350"/>
                <a:gd name="connsiteX7077" fmla="*/ 437674 w 6400800"/>
                <a:gd name="connsiteY7077" fmla="*/ 390049 h 514350"/>
                <a:gd name="connsiteX7078" fmla="*/ 437674 w 6400800"/>
                <a:gd name="connsiteY7078" fmla="*/ 390049 h 514350"/>
                <a:gd name="connsiteX7079" fmla="*/ 437674 w 6400800"/>
                <a:gd name="connsiteY7079" fmla="*/ 388144 h 514350"/>
                <a:gd name="connsiteX7080" fmla="*/ 437674 w 6400800"/>
                <a:gd name="connsiteY7080" fmla="*/ 388144 h 514350"/>
                <a:gd name="connsiteX7081" fmla="*/ 437674 w 6400800"/>
                <a:gd name="connsiteY7081" fmla="*/ 390049 h 514350"/>
                <a:gd name="connsiteX7082" fmla="*/ 437674 w 6400800"/>
                <a:gd name="connsiteY7082" fmla="*/ 390049 h 514350"/>
                <a:gd name="connsiteX7083" fmla="*/ 448151 w 6400800"/>
                <a:gd name="connsiteY7083" fmla="*/ 362426 h 514350"/>
                <a:gd name="connsiteX7084" fmla="*/ 446246 w 6400800"/>
                <a:gd name="connsiteY7084" fmla="*/ 356711 h 514350"/>
                <a:gd name="connsiteX7085" fmla="*/ 449104 w 6400800"/>
                <a:gd name="connsiteY7085" fmla="*/ 347186 h 514350"/>
                <a:gd name="connsiteX7086" fmla="*/ 448151 w 6400800"/>
                <a:gd name="connsiteY7086" fmla="*/ 362426 h 514350"/>
                <a:gd name="connsiteX7087" fmla="*/ 436721 w 6400800"/>
                <a:gd name="connsiteY7087" fmla="*/ 227171 h 514350"/>
                <a:gd name="connsiteX7088" fmla="*/ 440531 w 6400800"/>
                <a:gd name="connsiteY7088" fmla="*/ 246221 h 514350"/>
                <a:gd name="connsiteX7089" fmla="*/ 434816 w 6400800"/>
                <a:gd name="connsiteY7089" fmla="*/ 234791 h 514350"/>
                <a:gd name="connsiteX7090" fmla="*/ 436721 w 6400800"/>
                <a:gd name="connsiteY7090" fmla="*/ 227171 h 514350"/>
                <a:gd name="connsiteX7091" fmla="*/ 428149 w 6400800"/>
                <a:gd name="connsiteY7091" fmla="*/ 280511 h 514350"/>
                <a:gd name="connsiteX7092" fmla="*/ 431959 w 6400800"/>
                <a:gd name="connsiteY7092" fmla="*/ 253841 h 514350"/>
                <a:gd name="connsiteX7093" fmla="*/ 432911 w 6400800"/>
                <a:gd name="connsiteY7093" fmla="*/ 258604 h 514350"/>
                <a:gd name="connsiteX7094" fmla="*/ 438626 w 6400800"/>
                <a:gd name="connsiteY7094" fmla="*/ 284321 h 514350"/>
                <a:gd name="connsiteX7095" fmla="*/ 439579 w 6400800"/>
                <a:gd name="connsiteY7095" fmla="*/ 290036 h 514350"/>
                <a:gd name="connsiteX7096" fmla="*/ 432911 w 6400800"/>
                <a:gd name="connsiteY7096" fmla="*/ 281464 h 514350"/>
                <a:gd name="connsiteX7097" fmla="*/ 439579 w 6400800"/>
                <a:gd name="connsiteY7097" fmla="*/ 295751 h 514350"/>
                <a:gd name="connsiteX7098" fmla="*/ 441484 w 6400800"/>
                <a:gd name="connsiteY7098" fmla="*/ 299561 h 514350"/>
                <a:gd name="connsiteX7099" fmla="*/ 443389 w 6400800"/>
                <a:gd name="connsiteY7099" fmla="*/ 312896 h 514350"/>
                <a:gd name="connsiteX7100" fmla="*/ 446246 w 6400800"/>
                <a:gd name="connsiteY7100" fmla="*/ 328136 h 514350"/>
                <a:gd name="connsiteX7101" fmla="*/ 447199 w 6400800"/>
                <a:gd name="connsiteY7101" fmla="*/ 335756 h 514350"/>
                <a:gd name="connsiteX7102" fmla="*/ 445294 w 6400800"/>
                <a:gd name="connsiteY7102" fmla="*/ 341471 h 514350"/>
                <a:gd name="connsiteX7103" fmla="*/ 442436 w 6400800"/>
                <a:gd name="connsiteY7103" fmla="*/ 349091 h 514350"/>
                <a:gd name="connsiteX7104" fmla="*/ 434816 w 6400800"/>
                <a:gd name="connsiteY7104" fmla="*/ 331946 h 514350"/>
                <a:gd name="connsiteX7105" fmla="*/ 434816 w 6400800"/>
                <a:gd name="connsiteY7105" fmla="*/ 317659 h 514350"/>
                <a:gd name="connsiteX7106" fmla="*/ 432911 w 6400800"/>
                <a:gd name="connsiteY7106" fmla="*/ 328136 h 514350"/>
                <a:gd name="connsiteX7107" fmla="*/ 423386 w 6400800"/>
                <a:gd name="connsiteY7107" fmla="*/ 303371 h 514350"/>
                <a:gd name="connsiteX7108" fmla="*/ 428149 w 6400800"/>
                <a:gd name="connsiteY7108" fmla="*/ 280511 h 514350"/>
                <a:gd name="connsiteX7109" fmla="*/ 418624 w 6400800"/>
                <a:gd name="connsiteY7109" fmla="*/ 345281 h 514350"/>
                <a:gd name="connsiteX7110" fmla="*/ 422434 w 6400800"/>
                <a:gd name="connsiteY7110" fmla="*/ 322421 h 514350"/>
                <a:gd name="connsiteX7111" fmla="*/ 427196 w 6400800"/>
                <a:gd name="connsiteY7111" fmla="*/ 339566 h 514350"/>
                <a:gd name="connsiteX7112" fmla="*/ 430054 w 6400800"/>
                <a:gd name="connsiteY7112" fmla="*/ 350996 h 514350"/>
                <a:gd name="connsiteX7113" fmla="*/ 428149 w 6400800"/>
                <a:gd name="connsiteY7113" fmla="*/ 362426 h 514350"/>
                <a:gd name="connsiteX7114" fmla="*/ 426244 w 6400800"/>
                <a:gd name="connsiteY7114" fmla="*/ 356711 h 514350"/>
                <a:gd name="connsiteX7115" fmla="*/ 420529 w 6400800"/>
                <a:gd name="connsiteY7115" fmla="*/ 344329 h 514350"/>
                <a:gd name="connsiteX7116" fmla="*/ 422434 w 6400800"/>
                <a:gd name="connsiteY7116" fmla="*/ 357664 h 514350"/>
                <a:gd name="connsiteX7117" fmla="*/ 424339 w 6400800"/>
                <a:gd name="connsiteY7117" fmla="*/ 372904 h 514350"/>
                <a:gd name="connsiteX7118" fmla="*/ 425291 w 6400800"/>
                <a:gd name="connsiteY7118" fmla="*/ 377666 h 514350"/>
                <a:gd name="connsiteX7119" fmla="*/ 424339 w 6400800"/>
                <a:gd name="connsiteY7119" fmla="*/ 375761 h 514350"/>
                <a:gd name="connsiteX7120" fmla="*/ 424339 w 6400800"/>
                <a:gd name="connsiteY7120" fmla="*/ 374809 h 514350"/>
                <a:gd name="connsiteX7121" fmla="*/ 418624 w 6400800"/>
                <a:gd name="connsiteY7121" fmla="*/ 351949 h 514350"/>
                <a:gd name="connsiteX7122" fmla="*/ 418624 w 6400800"/>
                <a:gd name="connsiteY7122" fmla="*/ 345281 h 514350"/>
                <a:gd name="connsiteX7123" fmla="*/ 406241 w 6400800"/>
                <a:gd name="connsiteY7123" fmla="*/ 261461 h 514350"/>
                <a:gd name="connsiteX7124" fmla="*/ 411956 w 6400800"/>
                <a:gd name="connsiteY7124" fmla="*/ 285274 h 514350"/>
                <a:gd name="connsiteX7125" fmla="*/ 407194 w 6400800"/>
                <a:gd name="connsiteY7125" fmla="*/ 310039 h 514350"/>
                <a:gd name="connsiteX7126" fmla="*/ 405289 w 6400800"/>
                <a:gd name="connsiteY7126" fmla="*/ 302419 h 514350"/>
                <a:gd name="connsiteX7127" fmla="*/ 406241 w 6400800"/>
                <a:gd name="connsiteY7127" fmla="*/ 261461 h 514350"/>
                <a:gd name="connsiteX7128" fmla="*/ 382429 w 6400800"/>
                <a:gd name="connsiteY7128" fmla="*/ 290036 h 514350"/>
                <a:gd name="connsiteX7129" fmla="*/ 381476 w 6400800"/>
                <a:gd name="connsiteY7129" fmla="*/ 293846 h 514350"/>
                <a:gd name="connsiteX7130" fmla="*/ 381476 w 6400800"/>
                <a:gd name="connsiteY7130" fmla="*/ 285274 h 514350"/>
                <a:gd name="connsiteX7131" fmla="*/ 382429 w 6400800"/>
                <a:gd name="connsiteY7131" fmla="*/ 290036 h 514350"/>
                <a:gd name="connsiteX7132" fmla="*/ 361474 w 6400800"/>
                <a:gd name="connsiteY7132" fmla="*/ 394811 h 514350"/>
                <a:gd name="connsiteX7133" fmla="*/ 361474 w 6400800"/>
                <a:gd name="connsiteY7133" fmla="*/ 404336 h 514350"/>
                <a:gd name="connsiteX7134" fmla="*/ 361474 w 6400800"/>
                <a:gd name="connsiteY7134" fmla="*/ 407194 h 514350"/>
                <a:gd name="connsiteX7135" fmla="*/ 354806 w 6400800"/>
                <a:gd name="connsiteY7135" fmla="*/ 383381 h 514350"/>
                <a:gd name="connsiteX7136" fmla="*/ 354806 w 6400800"/>
                <a:gd name="connsiteY7136" fmla="*/ 382429 h 514350"/>
                <a:gd name="connsiteX7137" fmla="*/ 352901 w 6400800"/>
                <a:gd name="connsiteY7137" fmla="*/ 373856 h 514350"/>
                <a:gd name="connsiteX7138" fmla="*/ 361474 w 6400800"/>
                <a:gd name="connsiteY7138" fmla="*/ 394811 h 514350"/>
                <a:gd name="connsiteX7139" fmla="*/ 347186 w 6400800"/>
                <a:gd name="connsiteY7139" fmla="*/ 307181 h 514350"/>
                <a:gd name="connsiteX7140" fmla="*/ 349091 w 6400800"/>
                <a:gd name="connsiteY7140" fmla="*/ 311944 h 514350"/>
                <a:gd name="connsiteX7141" fmla="*/ 347186 w 6400800"/>
                <a:gd name="connsiteY7141" fmla="*/ 309086 h 514350"/>
                <a:gd name="connsiteX7142" fmla="*/ 347186 w 6400800"/>
                <a:gd name="connsiteY7142" fmla="*/ 307181 h 514350"/>
                <a:gd name="connsiteX7143" fmla="*/ 347186 w 6400800"/>
                <a:gd name="connsiteY7143" fmla="*/ 429101 h 514350"/>
                <a:gd name="connsiteX7144" fmla="*/ 348139 w 6400800"/>
                <a:gd name="connsiteY7144" fmla="*/ 432911 h 514350"/>
                <a:gd name="connsiteX7145" fmla="*/ 346234 w 6400800"/>
                <a:gd name="connsiteY7145" fmla="*/ 432911 h 514350"/>
                <a:gd name="connsiteX7146" fmla="*/ 347186 w 6400800"/>
                <a:gd name="connsiteY7146" fmla="*/ 429101 h 514350"/>
                <a:gd name="connsiteX7147" fmla="*/ 310991 w 6400800"/>
                <a:gd name="connsiteY7147" fmla="*/ 439579 h 514350"/>
                <a:gd name="connsiteX7148" fmla="*/ 311944 w 6400800"/>
                <a:gd name="connsiteY7148" fmla="*/ 424339 h 514350"/>
                <a:gd name="connsiteX7149" fmla="*/ 317659 w 6400800"/>
                <a:gd name="connsiteY7149" fmla="*/ 438626 h 514350"/>
                <a:gd name="connsiteX7150" fmla="*/ 310991 w 6400800"/>
                <a:gd name="connsiteY7150" fmla="*/ 439579 h 514350"/>
                <a:gd name="connsiteX7151" fmla="*/ 302419 w 6400800"/>
                <a:gd name="connsiteY7151" fmla="*/ 230981 h 514350"/>
                <a:gd name="connsiteX7152" fmla="*/ 304324 w 6400800"/>
                <a:gd name="connsiteY7152" fmla="*/ 237649 h 514350"/>
                <a:gd name="connsiteX7153" fmla="*/ 307181 w 6400800"/>
                <a:gd name="connsiteY7153" fmla="*/ 252889 h 514350"/>
                <a:gd name="connsiteX7154" fmla="*/ 300514 w 6400800"/>
                <a:gd name="connsiteY7154" fmla="*/ 244316 h 514350"/>
                <a:gd name="connsiteX7155" fmla="*/ 302419 w 6400800"/>
                <a:gd name="connsiteY7155" fmla="*/ 230981 h 514350"/>
                <a:gd name="connsiteX7156" fmla="*/ 295751 w 6400800"/>
                <a:gd name="connsiteY7156" fmla="*/ 269081 h 514350"/>
                <a:gd name="connsiteX7157" fmla="*/ 297656 w 6400800"/>
                <a:gd name="connsiteY7157" fmla="*/ 262414 h 514350"/>
                <a:gd name="connsiteX7158" fmla="*/ 295751 w 6400800"/>
                <a:gd name="connsiteY7158" fmla="*/ 265271 h 514350"/>
                <a:gd name="connsiteX7159" fmla="*/ 297656 w 6400800"/>
                <a:gd name="connsiteY7159" fmla="*/ 251936 h 514350"/>
                <a:gd name="connsiteX7160" fmla="*/ 299561 w 6400800"/>
                <a:gd name="connsiteY7160" fmla="*/ 243364 h 514350"/>
                <a:gd name="connsiteX7161" fmla="*/ 301466 w 6400800"/>
                <a:gd name="connsiteY7161" fmla="*/ 247174 h 514350"/>
                <a:gd name="connsiteX7162" fmla="*/ 310039 w 6400800"/>
                <a:gd name="connsiteY7162" fmla="*/ 270986 h 514350"/>
                <a:gd name="connsiteX7163" fmla="*/ 319564 w 6400800"/>
                <a:gd name="connsiteY7163" fmla="*/ 312896 h 514350"/>
                <a:gd name="connsiteX7164" fmla="*/ 330041 w 6400800"/>
                <a:gd name="connsiteY7164" fmla="*/ 358616 h 514350"/>
                <a:gd name="connsiteX7165" fmla="*/ 330041 w 6400800"/>
                <a:gd name="connsiteY7165" fmla="*/ 362426 h 514350"/>
                <a:gd name="connsiteX7166" fmla="*/ 327184 w 6400800"/>
                <a:gd name="connsiteY7166" fmla="*/ 404336 h 514350"/>
                <a:gd name="connsiteX7167" fmla="*/ 327184 w 6400800"/>
                <a:gd name="connsiteY7167" fmla="*/ 404336 h 514350"/>
                <a:gd name="connsiteX7168" fmla="*/ 321469 w 6400800"/>
                <a:gd name="connsiteY7168" fmla="*/ 392906 h 514350"/>
                <a:gd name="connsiteX7169" fmla="*/ 310991 w 6400800"/>
                <a:gd name="connsiteY7169" fmla="*/ 362426 h 514350"/>
                <a:gd name="connsiteX7170" fmla="*/ 296704 w 6400800"/>
                <a:gd name="connsiteY7170" fmla="*/ 318611 h 514350"/>
                <a:gd name="connsiteX7171" fmla="*/ 291941 w 6400800"/>
                <a:gd name="connsiteY7171" fmla="*/ 302419 h 514350"/>
                <a:gd name="connsiteX7172" fmla="*/ 295751 w 6400800"/>
                <a:gd name="connsiteY7172" fmla="*/ 269081 h 514350"/>
                <a:gd name="connsiteX7173" fmla="*/ 283369 w 6400800"/>
                <a:gd name="connsiteY7173" fmla="*/ 378619 h 514350"/>
                <a:gd name="connsiteX7174" fmla="*/ 284321 w 6400800"/>
                <a:gd name="connsiteY7174" fmla="*/ 365284 h 514350"/>
                <a:gd name="connsiteX7175" fmla="*/ 285274 w 6400800"/>
                <a:gd name="connsiteY7175" fmla="*/ 363379 h 514350"/>
                <a:gd name="connsiteX7176" fmla="*/ 295751 w 6400800"/>
                <a:gd name="connsiteY7176" fmla="*/ 387191 h 514350"/>
                <a:gd name="connsiteX7177" fmla="*/ 302419 w 6400800"/>
                <a:gd name="connsiteY7177" fmla="*/ 400526 h 514350"/>
                <a:gd name="connsiteX7178" fmla="*/ 303371 w 6400800"/>
                <a:gd name="connsiteY7178" fmla="*/ 404336 h 514350"/>
                <a:gd name="connsiteX7179" fmla="*/ 301466 w 6400800"/>
                <a:gd name="connsiteY7179" fmla="*/ 412909 h 514350"/>
                <a:gd name="connsiteX7180" fmla="*/ 295751 w 6400800"/>
                <a:gd name="connsiteY7180" fmla="*/ 442436 h 514350"/>
                <a:gd name="connsiteX7181" fmla="*/ 283369 w 6400800"/>
                <a:gd name="connsiteY7181" fmla="*/ 444341 h 514350"/>
                <a:gd name="connsiteX7182" fmla="*/ 281464 w 6400800"/>
                <a:gd name="connsiteY7182" fmla="*/ 435769 h 514350"/>
                <a:gd name="connsiteX7183" fmla="*/ 281464 w 6400800"/>
                <a:gd name="connsiteY7183" fmla="*/ 407194 h 514350"/>
                <a:gd name="connsiteX7184" fmla="*/ 283369 w 6400800"/>
                <a:gd name="connsiteY7184" fmla="*/ 378619 h 514350"/>
                <a:gd name="connsiteX7185" fmla="*/ 237649 w 6400800"/>
                <a:gd name="connsiteY7185" fmla="*/ 415766 h 514350"/>
                <a:gd name="connsiteX7186" fmla="*/ 228124 w 6400800"/>
                <a:gd name="connsiteY7186" fmla="*/ 395764 h 514350"/>
                <a:gd name="connsiteX7187" fmla="*/ 229076 w 6400800"/>
                <a:gd name="connsiteY7187" fmla="*/ 383381 h 514350"/>
                <a:gd name="connsiteX7188" fmla="*/ 239554 w 6400800"/>
                <a:gd name="connsiteY7188" fmla="*/ 406241 h 514350"/>
                <a:gd name="connsiteX7189" fmla="*/ 237649 w 6400800"/>
                <a:gd name="connsiteY7189" fmla="*/ 415766 h 514350"/>
                <a:gd name="connsiteX7190" fmla="*/ 247174 w 6400800"/>
                <a:gd name="connsiteY7190" fmla="*/ 431006 h 514350"/>
                <a:gd name="connsiteX7191" fmla="*/ 248126 w 6400800"/>
                <a:gd name="connsiteY7191" fmla="*/ 425291 h 514350"/>
                <a:gd name="connsiteX7192" fmla="*/ 248126 w 6400800"/>
                <a:gd name="connsiteY7192" fmla="*/ 425291 h 514350"/>
                <a:gd name="connsiteX7193" fmla="*/ 247174 w 6400800"/>
                <a:gd name="connsiteY7193" fmla="*/ 431006 h 514350"/>
                <a:gd name="connsiteX7194" fmla="*/ 264319 w 6400800"/>
                <a:gd name="connsiteY7194" fmla="*/ 204311 h 514350"/>
                <a:gd name="connsiteX7195" fmla="*/ 270986 w 6400800"/>
                <a:gd name="connsiteY7195" fmla="*/ 185261 h 514350"/>
                <a:gd name="connsiteX7196" fmla="*/ 267176 w 6400800"/>
                <a:gd name="connsiteY7196" fmla="*/ 214789 h 514350"/>
                <a:gd name="connsiteX7197" fmla="*/ 266224 w 6400800"/>
                <a:gd name="connsiteY7197" fmla="*/ 210026 h 514350"/>
                <a:gd name="connsiteX7198" fmla="*/ 264319 w 6400800"/>
                <a:gd name="connsiteY7198" fmla="*/ 204311 h 514350"/>
                <a:gd name="connsiteX7199" fmla="*/ 264319 w 6400800"/>
                <a:gd name="connsiteY7199" fmla="*/ 204311 h 514350"/>
                <a:gd name="connsiteX7200" fmla="*/ 254794 w 6400800"/>
                <a:gd name="connsiteY7200" fmla="*/ 235744 h 514350"/>
                <a:gd name="connsiteX7201" fmla="*/ 258604 w 6400800"/>
                <a:gd name="connsiteY7201" fmla="*/ 220504 h 514350"/>
                <a:gd name="connsiteX7202" fmla="*/ 261461 w 6400800"/>
                <a:gd name="connsiteY7202" fmla="*/ 242411 h 514350"/>
                <a:gd name="connsiteX7203" fmla="*/ 262414 w 6400800"/>
                <a:gd name="connsiteY7203" fmla="*/ 245269 h 514350"/>
                <a:gd name="connsiteX7204" fmla="*/ 260509 w 6400800"/>
                <a:gd name="connsiteY7204" fmla="*/ 270034 h 514350"/>
                <a:gd name="connsiteX7205" fmla="*/ 257651 w 6400800"/>
                <a:gd name="connsiteY7205" fmla="*/ 264319 h 514350"/>
                <a:gd name="connsiteX7206" fmla="*/ 250984 w 6400800"/>
                <a:gd name="connsiteY7206" fmla="*/ 249079 h 514350"/>
                <a:gd name="connsiteX7207" fmla="*/ 254794 w 6400800"/>
                <a:gd name="connsiteY7207" fmla="*/ 235744 h 514350"/>
                <a:gd name="connsiteX7208" fmla="*/ 245269 w 6400800"/>
                <a:gd name="connsiteY7208" fmla="*/ 276701 h 514350"/>
                <a:gd name="connsiteX7209" fmla="*/ 249079 w 6400800"/>
                <a:gd name="connsiteY7209" fmla="*/ 260509 h 514350"/>
                <a:gd name="connsiteX7210" fmla="*/ 250984 w 6400800"/>
                <a:gd name="connsiteY7210" fmla="*/ 268129 h 514350"/>
                <a:gd name="connsiteX7211" fmla="*/ 258604 w 6400800"/>
                <a:gd name="connsiteY7211" fmla="*/ 292894 h 514350"/>
                <a:gd name="connsiteX7212" fmla="*/ 259556 w 6400800"/>
                <a:gd name="connsiteY7212" fmla="*/ 294799 h 514350"/>
                <a:gd name="connsiteX7213" fmla="*/ 259556 w 6400800"/>
                <a:gd name="connsiteY7213" fmla="*/ 297656 h 514350"/>
                <a:gd name="connsiteX7214" fmla="*/ 257651 w 6400800"/>
                <a:gd name="connsiteY7214" fmla="*/ 333851 h 514350"/>
                <a:gd name="connsiteX7215" fmla="*/ 250984 w 6400800"/>
                <a:gd name="connsiteY7215" fmla="*/ 309086 h 514350"/>
                <a:gd name="connsiteX7216" fmla="*/ 253841 w 6400800"/>
                <a:gd name="connsiteY7216" fmla="*/ 301466 h 514350"/>
                <a:gd name="connsiteX7217" fmla="*/ 250984 w 6400800"/>
                <a:gd name="connsiteY7217" fmla="*/ 307181 h 514350"/>
                <a:gd name="connsiteX7218" fmla="*/ 244316 w 6400800"/>
                <a:gd name="connsiteY7218" fmla="*/ 284321 h 514350"/>
                <a:gd name="connsiteX7219" fmla="*/ 245269 w 6400800"/>
                <a:gd name="connsiteY7219" fmla="*/ 276701 h 514350"/>
                <a:gd name="connsiteX7220" fmla="*/ 236696 w 6400800"/>
                <a:gd name="connsiteY7220" fmla="*/ 325279 h 514350"/>
                <a:gd name="connsiteX7221" fmla="*/ 237649 w 6400800"/>
                <a:gd name="connsiteY7221" fmla="*/ 322421 h 514350"/>
                <a:gd name="connsiteX7222" fmla="*/ 238601 w 6400800"/>
                <a:gd name="connsiteY7222" fmla="*/ 329089 h 514350"/>
                <a:gd name="connsiteX7223" fmla="*/ 235744 w 6400800"/>
                <a:gd name="connsiteY7223" fmla="*/ 335756 h 514350"/>
                <a:gd name="connsiteX7224" fmla="*/ 236696 w 6400800"/>
                <a:gd name="connsiteY7224" fmla="*/ 325279 h 514350"/>
                <a:gd name="connsiteX7225" fmla="*/ 234791 w 6400800"/>
                <a:gd name="connsiteY7225" fmla="*/ 353854 h 514350"/>
                <a:gd name="connsiteX7226" fmla="*/ 240506 w 6400800"/>
                <a:gd name="connsiteY7226" fmla="*/ 337661 h 514350"/>
                <a:gd name="connsiteX7227" fmla="*/ 241459 w 6400800"/>
                <a:gd name="connsiteY7227" fmla="*/ 342424 h 514350"/>
                <a:gd name="connsiteX7228" fmla="*/ 248126 w 6400800"/>
                <a:gd name="connsiteY7228" fmla="*/ 372904 h 514350"/>
                <a:gd name="connsiteX7229" fmla="*/ 247174 w 6400800"/>
                <a:gd name="connsiteY7229" fmla="*/ 378619 h 514350"/>
                <a:gd name="connsiteX7230" fmla="*/ 242411 w 6400800"/>
                <a:gd name="connsiteY7230" fmla="*/ 369094 h 514350"/>
                <a:gd name="connsiteX7231" fmla="*/ 234791 w 6400800"/>
                <a:gd name="connsiteY7231" fmla="*/ 353854 h 514350"/>
                <a:gd name="connsiteX7232" fmla="*/ 234791 w 6400800"/>
                <a:gd name="connsiteY7232" fmla="*/ 353854 h 514350"/>
                <a:gd name="connsiteX7233" fmla="*/ 222409 w 6400800"/>
                <a:gd name="connsiteY7233" fmla="*/ 297656 h 514350"/>
                <a:gd name="connsiteX7234" fmla="*/ 227171 w 6400800"/>
                <a:gd name="connsiteY7234" fmla="*/ 278606 h 514350"/>
                <a:gd name="connsiteX7235" fmla="*/ 228124 w 6400800"/>
                <a:gd name="connsiteY7235" fmla="*/ 284321 h 514350"/>
                <a:gd name="connsiteX7236" fmla="*/ 230029 w 6400800"/>
                <a:gd name="connsiteY7236" fmla="*/ 290989 h 514350"/>
                <a:gd name="connsiteX7237" fmla="*/ 222409 w 6400800"/>
                <a:gd name="connsiteY7237" fmla="*/ 324326 h 514350"/>
                <a:gd name="connsiteX7238" fmla="*/ 221456 w 6400800"/>
                <a:gd name="connsiteY7238" fmla="*/ 330041 h 514350"/>
                <a:gd name="connsiteX7239" fmla="*/ 220504 w 6400800"/>
                <a:gd name="connsiteY7239" fmla="*/ 329089 h 514350"/>
                <a:gd name="connsiteX7240" fmla="*/ 218599 w 6400800"/>
                <a:gd name="connsiteY7240" fmla="*/ 312896 h 514350"/>
                <a:gd name="connsiteX7241" fmla="*/ 222409 w 6400800"/>
                <a:gd name="connsiteY7241" fmla="*/ 297656 h 514350"/>
                <a:gd name="connsiteX7242" fmla="*/ 169069 w 6400800"/>
                <a:gd name="connsiteY7242" fmla="*/ 411956 h 514350"/>
                <a:gd name="connsiteX7243" fmla="*/ 169069 w 6400800"/>
                <a:gd name="connsiteY7243" fmla="*/ 412909 h 514350"/>
                <a:gd name="connsiteX7244" fmla="*/ 165259 w 6400800"/>
                <a:gd name="connsiteY7244" fmla="*/ 396716 h 514350"/>
                <a:gd name="connsiteX7245" fmla="*/ 164306 w 6400800"/>
                <a:gd name="connsiteY7245" fmla="*/ 375761 h 514350"/>
                <a:gd name="connsiteX7246" fmla="*/ 161449 w 6400800"/>
                <a:gd name="connsiteY7246" fmla="*/ 345281 h 514350"/>
                <a:gd name="connsiteX7247" fmla="*/ 158591 w 6400800"/>
                <a:gd name="connsiteY7247" fmla="*/ 321469 h 514350"/>
                <a:gd name="connsiteX7248" fmla="*/ 159544 w 6400800"/>
                <a:gd name="connsiteY7248" fmla="*/ 323374 h 514350"/>
                <a:gd name="connsiteX7249" fmla="*/ 162401 w 6400800"/>
                <a:gd name="connsiteY7249" fmla="*/ 328136 h 514350"/>
                <a:gd name="connsiteX7250" fmla="*/ 167164 w 6400800"/>
                <a:gd name="connsiteY7250" fmla="*/ 376714 h 514350"/>
                <a:gd name="connsiteX7251" fmla="*/ 170021 w 6400800"/>
                <a:gd name="connsiteY7251" fmla="*/ 402431 h 514350"/>
                <a:gd name="connsiteX7252" fmla="*/ 169069 w 6400800"/>
                <a:gd name="connsiteY7252" fmla="*/ 411956 h 514350"/>
                <a:gd name="connsiteX7253" fmla="*/ 209074 w 6400800"/>
                <a:gd name="connsiteY7253" fmla="*/ 350044 h 514350"/>
                <a:gd name="connsiteX7254" fmla="*/ 209074 w 6400800"/>
                <a:gd name="connsiteY7254" fmla="*/ 359569 h 514350"/>
                <a:gd name="connsiteX7255" fmla="*/ 207169 w 6400800"/>
                <a:gd name="connsiteY7255" fmla="*/ 356711 h 514350"/>
                <a:gd name="connsiteX7256" fmla="*/ 209074 w 6400800"/>
                <a:gd name="connsiteY7256" fmla="*/ 350044 h 514350"/>
                <a:gd name="connsiteX7257" fmla="*/ 170974 w 6400800"/>
                <a:gd name="connsiteY7257" fmla="*/ 259556 h 514350"/>
                <a:gd name="connsiteX7258" fmla="*/ 178594 w 6400800"/>
                <a:gd name="connsiteY7258" fmla="*/ 274796 h 514350"/>
                <a:gd name="connsiteX7259" fmla="*/ 187166 w 6400800"/>
                <a:gd name="connsiteY7259" fmla="*/ 291941 h 514350"/>
                <a:gd name="connsiteX7260" fmla="*/ 205264 w 6400800"/>
                <a:gd name="connsiteY7260" fmla="*/ 330041 h 514350"/>
                <a:gd name="connsiteX7261" fmla="*/ 200501 w 6400800"/>
                <a:gd name="connsiteY7261" fmla="*/ 343376 h 514350"/>
                <a:gd name="connsiteX7262" fmla="*/ 199549 w 6400800"/>
                <a:gd name="connsiteY7262" fmla="*/ 342424 h 514350"/>
                <a:gd name="connsiteX7263" fmla="*/ 180499 w 6400800"/>
                <a:gd name="connsiteY7263" fmla="*/ 310039 h 514350"/>
                <a:gd name="connsiteX7264" fmla="*/ 176689 w 6400800"/>
                <a:gd name="connsiteY7264" fmla="*/ 296704 h 514350"/>
                <a:gd name="connsiteX7265" fmla="*/ 176689 w 6400800"/>
                <a:gd name="connsiteY7265" fmla="*/ 305276 h 514350"/>
                <a:gd name="connsiteX7266" fmla="*/ 172879 w 6400800"/>
                <a:gd name="connsiteY7266" fmla="*/ 299561 h 514350"/>
                <a:gd name="connsiteX7267" fmla="*/ 171926 w 6400800"/>
                <a:gd name="connsiteY7267" fmla="*/ 298609 h 514350"/>
                <a:gd name="connsiteX7268" fmla="*/ 168116 w 6400800"/>
                <a:gd name="connsiteY7268" fmla="*/ 279559 h 514350"/>
                <a:gd name="connsiteX7269" fmla="*/ 158591 w 6400800"/>
                <a:gd name="connsiteY7269" fmla="*/ 235744 h 514350"/>
                <a:gd name="connsiteX7270" fmla="*/ 170974 w 6400800"/>
                <a:gd name="connsiteY7270" fmla="*/ 259556 h 514350"/>
                <a:gd name="connsiteX7271" fmla="*/ 161449 w 6400800"/>
                <a:gd name="connsiteY7271" fmla="*/ 307181 h 514350"/>
                <a:gd name="connsiteX7272" fmla="*/ 156686 w 6400800"/>
                <a:gd name="connsiteY7272" fmla="*/ 301466 h 514350"/>
                <a:gd name="connsiteX7273" fmla="*/ 155734 w 6400800"/>
                <a:gd name="connsiteY7273" fmla="*/ 297656 h 514350"/>
                <a:gd name="connsiteX7274" fmla="*/ 161449 w 6400800"/>
                <a:gd name="connsiteY7274" fmla="*/ 307181 h 514350"/>
                <a:gd name="connsiteX7275" fmla="*/ 130969 w 6400800"/>
                <a:gd name="connsiteY7275" fmla="*/ 280511 h 514350"/>
                <a:gd name="connsiteX7276" fmla="*/ 133826 w 6400800"/>
                <a:gd name="connsiteY7276" fmla="*/ 284321 h 514350"/>
                <a:gd name="connsiteX7277" fmla="*/ 145256 w 6400800"/>
                <a:gd name="connsiteY7277" fmla="*/ 301466 h 514350"/>
                <a:gd name="connsiteX7278" fmla="*/ 150971 w 6400800"/>
                <a:gd name="connsiteY7278" fmla="*/ 310039 h 514350"/>
                <a:gd name="connsiteX7279" fmla="*/ 150019 w 6400800"/>
                <a:gd name="connsiteY7279" fmla="*/ 341471 h 514350"/>
                <a:gd name="connsiteX7280" fmla="*/ 149066 w 6400800"/>
                <a:gd name="connsiteY7280" fmla="*/ 339566 h 514350"/>
                <a:gd name="connsiteX7281" fmla="*/ 145256 w 6400800"/>
                <a:gd name="connsiteY7281" fmla="*/ 328136 h 514350"/>
                <a:gd name="connsiteX7282" fmla="*/ 140494 w 6400800"/>
                <a:gd name="connsiteY7282" fmla="*/ 317659 h 514350"/>
                <a:gd name="connsiteX7283" fmla="*/ 132874 w 6400800"/>
                <a:gd name="connsiteY7283" fmla="*/ 301466 h 514350"/>
                <a:gd name="connsiteX7284" fmla="*/ 127159 w 6400800"/>
                <a:gd name="connsiteY7284" fmla="*/ 290989 h 514350"/>
                <a:gd name="connsiteX7285" fmla="*/ 130969 w 6400800"/>
                <a:gd name="connsiteY7285" fmla="*/ 280511 h 514350"/>
                <a:gd name="connsiteX7286" fmla="*/ 121444 w 6400800"/>
                <a:gd name="connsiteY7286" fmla="*/ 318611 h 514350"/>
                <a:gd name="connsiteX7287" fmla="*/ 127159 w 6400800"/>
                <a:gd name="connsiteY7287" fmla="*/ 294799 h 514350"/>
                <a:gd name="connsiteX7288" fmla="*/ 127159 w 6400800"/>
                <a:gd name="connsiteY7288" fmla="*/ 293846 h 514350"/>
                <a:gd name="connsiteX7289" fmla="*/ 129064 w 6400800"/>
                <a:gd name="connsiteY7289" fmla="*/ 303371 h 514350"/>
                <a:gd name="connsiteX7290" fmla="*/ 133826 w 6400800"/>
                <a:gd name="connsiteY7290" fmla="*/ 320516 h 514350"/>
                <a:gd name="connsiteX7291" fmla="*/ 138589 w 6400800"/>
                <a:gd name="connsiteY7291" fmla="*/ 342424 h 514350"/>
                <a:gd name="connsiteX7292" fmla="*/ 143351 w 6400800"/>
                <a:gd name="connsiteY7292" fmla="*/ 369094 h 514350"/>
                <a:gd name="connsiteX7293" fmla="*/ 148114 w 6400800"/>
                <a:gd name="connsiteY7293" fmla="*/ 398621 h 514350"/>
                <a:gd name="connsiteX7294" fmla="*/ 149066 w 6400800"/>
                <a:gd name="connsiteY7294" fmla="*/ 403384 h 514350"/>
                <a:gd name="connsiteX7295" fmla="*/ 149066 w 6400800"/>
                <a:gd name="connsiteY7295" fmla="*/ 411004 h 514350"/>
                <a:gd name="connsiteX7296" fmla="*/ 149066 w 6400800"/>
                <a:gd name="connsiteY7296" fmla="*/ 416719 h 514350"/>
                <a:gd name="connsiteX7297" fmla="*/ 138589 w 6400800"/>
                <a:gd name="connsiteY7297" fmla="*/ 388144 h 514350"/>
                <a:gd name="connsiteX7298" fmla="*/ 129064 w 6400800"/>
                <a:gd name="connsiteY7298" fmla="*/ 363379 h 514350"/>
                <a:gd name="connsiteX7299" fmla="*/ 131921 w 6400800"/>
                <a:gd name="connsiteY7299" fmla="*/ 358616 h 514350"/>
                <a:gd name="connsiteX7300" fmla="*/ 129064 w 6400800"/>
                <a:gd name="connsiteY7300" fmla="*/ 361474 h 514350"/>
                <a:gd name="connsiteX7301" fmla="*/ 124301 w 6400800"/>
                <a:gd name="connsiteY7301" fmla="*/ 350044 h 514350"/>
                <a:gd name="connsiteX7302" fmla="*/ 125254 w 6400800"/>
                <a:gd name="connsiteY7302" fmla="*/ 344329 h 514350"/>
                <a:gd name="connsiteX7303" fmla="*/ 129064 w 6400800"/>
                <a:gd name="connsiteY7303" fmla="*/ 328136 h 514350"/>
                <a:gd name="connsiteX7304" fmla="*/ 121444 w 6400800"/>
                <a:gd name="connsiteY7304" fmla="*/ 343376 h 514350"/>
                <a:gd name="connsiteX7305" fmla="*/ 121444 w 6400800"/>
                <a:gd name="connsiteY7305" fmla="*/ 343376 h 514350"/>
                <a:gd name="connsiteX7306" fmla="*/ 120491 w 6400800"/>
                <a:gd name="connsiteY7306" fmla="*/ 341471 h 514350"/>
                <a:gd name="connsiteX7307" fmla="*/ 117634 w 6400800"/>
                <a:gd name="connsiteY7307" fmla="*/ 334804 h 514350"/>
                <a:gd name="connsiteX7308" fmla="*/ 121444 w 6400800"/>
                <a:gd name="connsiteY7308" fmla="*/ 318611 h 514350"/>
                <a:gd name="connsiteX7309" fmla="*/ 116681 w 6400800"/>
                <a:gd name="connsiteY7309" fmla="*/ 393859 h 514350"/>
                <a:gd name="connsiteX7310" fmla="*/ 127159 w 6400800"/>
                <a:gd name="connsiteY7310" fmla="*/ 419576 h 514350"/>
                <a:gd name="connsiteX7311" fmla="*/ 113824 w 6400800"/>
                <a:gd name="connsiteY7311" fmla="*/ 414814 h 514350"/>
                <a:gd name="connsiteX7312" fmla="*/ 116681 w 6400800"/>
                <a:gd name="connsiteY7312" fmla="*/ 393859 h 514350"/>
                <a:gd name="connsiteX7313" fmla="*/ 91916 w 6400800"/>
                <a:gd name="connsiteY7313" fmla="*/ 341471 h 514350"/>
                <a:gd name="connsiteX7314" fmla="*/ 92869 w 6400800"/>
                <a:gd name="connsiteY7314" fmla="*/ 335756 h 514350"/>
                <a:gd name="connsiteX7315" fmla="*/ 94774 w 6400800"/>
                <a:gd name="connsiteY7315" fmla="*/ 340519 h 514350"/>
                <a:gd name="connsiteX7316" fmla="*/ 102394 w 6400800"/>
                <a:gd name="connsiteY7316" fmla="*/ 358616 h 514350"/>
                <a:gd name="connsiteX7317" fmla="*/ 96679 w 6400800"/>
                <a:gd name="connsiteY7317" fmla="*/ 384334 h 514350"/>
                <a:gd name="connsiteX7318" fmla="*/ 94774 w 6400800"/>
                <a:gd name="connsiteY7318" fmla="*/ 399574 h 514350"/>
                <a:gd name="connsiteX7319" fmla="*/ 93821 w 6400800"/>
                <a:gd name="connsiteY7319" fmla="*/ 400526 h 514350"/>
                <a:gd name="connsiteX7320" fmla="*/ 90964 w 6400800"/>
                <a:gd name="connsiteY7320" fmla="*/ 404336 h 514350"/>
                <a:gd name="connsiteX7321" fmla="*/ 88106 w 6400800"/>
                <a:gd name="connsiteY7321" fmla="*/ 382429 h 514350"/>
                <a:gd name="connsiteX7322" fmla="*/ 85249 w 6400800"/>
                <a:gd name="connsiteY7322" fmla="*/ 365284 h 514350"/>
                <a:gd name="connsiteX7323" fmla="*/ 91916 w 6400800"/>
                <a:gd name="connsiteY7323" fmla="*/ 341471 h 514350"/>
                <a:gd name="connsiteX7324" fmla="*/ 72866 w 6400800"/>
                <a:gd name="connsiteY7324" fmla="*/ 407194 h 514350"/>
                <a:gd name="connsiteX7325" fmla="*/ 72866 w 6400800"/>
                <a:gd name="connsiteY7325" fmla="*/ 409099 h 514350"/>
                <a:gd name="connsiteX7326" fmla="*/ 71914 w 6400800"/>
                <a:gd name="connsiteY7326" fmla="*/ 409099 h 514350"/>
                <a:gd name="connsiteX7327" fmla="*/ 72866 w 6400800"/>
                <a:gd name="connsiteY7327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</a:cxnLst>
              <a:rect l="l" t="t" r="r" b="b"/>
              <a:pathLst>
                <a:path w="6400800" h="514350">
                  <a:moveTo>
                    <a:pt x="7144" y="511016"/>
                  </a:moveTo>
                  <a:lnTo>
                    <a:pt x="6354604" y="511016"/>
                  </a:lnTo>
                  <a:lnTo>
                    <a:pt x="6354604" y="409099"/>
                  </a:lnTo>
                  <a:cubicBezTo>
                    <a:pt x="6346031" y="411004"/>
                    <a:pt x="6337459" y="413861"/>
                    <a:pt x="6327934" y="415766"/>
                  </a:cubicBezTo>
                  <a:cubicBezTo>
                    <a:pt x="6327934" y="411956"/>
                    <a:pt x="6327934" y="408146"/>
                    <a:pt x="6327934" y="404336"/>
                  </a:cubicBezTo>
                  <a:cubicBezTo>
                    <a:pt x="6328887" y="396716"/>
                    <a:pt x="6327934" y="389096"/>
                    <a:pt x="6328887" y="383381"/>
                  </a:cubicBezTo>
                  <a:cubicBezTo>
                    <a:pt x="6329839" y="371951"/>
                    <a:pt x="6329839" y="365284"/>
                    <a:pt x="6329839" y="365284"/>
                  </a:cubicBezTo>
                  <a:cubicBezTo>
                    <a:pt x="6329839" y="365284"/>
                    <a:pt x="6327934" y="371951"/>
                    <a:pt x="6324124" y="383381"/>
                  </a:cubicBezTo>
                  <a:cubicBezTo>
                    <a:pt x="6322219" y="389096"/>
                    <a:pt x="6321267" y="395764"/>
                    <a:pt x="6319362" y="404336"/>
                  </a:cubicBezTo>
                  <a:cubicBezTo>
                    <a:pt x="6318409" y="409099"/>
                    <a:pt x="6317456" y="413861"/>
                    <a:pt x="6316504" y="419576"/>
                  </a:cubicBezTo>
                  <a:cubicBezTo>
                    <a:pt x="6311742" y="420529"/>
                    <a:pt x="6306979" y="421481"/>
                    <a:pt x="6303169" y="423386"/>
                  </a:cubicBezTo>
                  <a:cubicBezTo>
                    <a:pt x="6303169" y="416719"/>
                    <a:pt x="6303169" y="411004"/>
                    <a:pt x="6304121" y="405289"/>
                  </a:cubicBezTo>
                  <a:cubicBezTo>
                    <a:pt x="6308884" y="390049"/>
                    <a:pt x="6314599" y="373856"/>
                    <a:pt x="6319362" y="358616"/>
                  </a:cubicBezTo>
                  <a:cubicBezTo>
                    <a:pt x="6320314" y="355759"/>
                    <a:pt x="6321267" y="352901"/>
                    <a:pt x="6322219" y="349091"/>
                  </a:cubicBezTo>
                  <a:cubicBezTo>
                    <a:pt x="6326029" y="336709"/>
                    <a:pt x="6330792" y="325279"/>
                    <a:pt x="6334601" y="312896"/>
                  </a:cubicBezTo>
                  <a:cubicBezTo>
                    <a:pt x="6340317" y="297656"/>
                    <a:pt x="6345079" y="283369"/>
                    <a:pt x="6349842" y="269081"/>
                  </a:cubicBezTo>
                  <a:cubicBezTo>
                    <a:pt x="6354604" y="254794"/>
                    <a:pt x="6359367" y="240506"/>
                    <a:pt x="6363176" y="228124"/>
                  </a:cubicBezTo>
                  <a:cubicBezTo>
                    <a:pt x="6367939" y="214789"/>
                    <a:pt x="6371749" y="202406"/>
                    <a:pt x="6375559" y="190976"/>
                  </a:cubicBezTo>
                  <a:cubicBezTo>
                    <a:pt x="6383179" y="168116"/>
                    <a:pt x="6388894" y="149066"/>
                    <a:pt x="6393656" y="134779"/>
                  </a:cubicBezTo>
                  <a:cubicBezTo>
                    <a:pt x="6397467" y="121444"/>
                    <a:pt x="6400324" y="113824"/>
                    <a:pt x="6400324" y="113824"/>
                  </a:cubicBezTo>
                  <a:cubicBezTo>
                    <a:pt x="6400324" y="113824"/>
                    <a:pt x="6396514" y="121444"/>
                    <a:pt x="6389846" y="133826"/>
                  </a:cubicBezTo>
                  <a:cubicBezTo>
                    <a:pt x="6386989" y="139541"/>
                    <a:pt x="6384131" y="146209"/>
                    <a:pt x="6380321" y="153829"/>
                  </a:cubicBezTo>
                  <a:cubicBezTo>
                    <a:pt x="6385084" y="136684"/>
                    <a:pt x="6389846" y="121444"/>
                    <a:pt x="6392704" y="110966"/>
                  </a:cubicBezTo>
                  <a:cubicBezTo>
                    <a:pt x="6396514" y="95726"/>
                    <a:pt x="6399371" y="87154"/>
                    <a:pt x="6399371" y="87154"/>
                  </a:cubicBezTo>
                  <a:cubicBezTo>
                    <a:pt x="6399371" y="87154"/>
                    <a:pt x="6395562" y="95726"/>
                    <a:pt x="6388894" y="109061"/>
                  </a:cubicBezTo>
                  <a:cubicBezTo>
                    <a:pt x="6386037" y="115729"/>
                    <a:pt x="6382226" y="125254"/>
                    <a:pt x="6377464" y="134779"/>
                  </a:cubicBezTo>
                  <a:cubicBezTo>
                    <a:pt x="6372701" y="144304"/>
                    <a:pt x="6367939" y="155734"/>
                    <a:pt x="6364129" y="168116"/>
                  </a:cubicBezTo>
                  <a:cubicBezTo>
                    <a:pt x="6354604" y="192881"/>
                    <a:pt x="6343174" y="222409"/>
                    <a:pt x="6332696" y="253841"/>
                  </a:cubicBezTo>
                  <a:cubicBezTo>
                    <a:pt x="6326981" y="270034"/>
                    <a:pt x="6321267" y="286226"/>
                    <a:pt x="6316504" y="302419"/>
                  </a:cubicBezTo>
                  <a:cubicBezTo>
                    <a:pt x="6315551" y="304324"/>
                    <a:pt x="6315551" y="306229"/>
                    <a:pt x="6314599" y="308134"/>
                  </a:cubicBezTo>
                  <a:cubicBezTo>
                    <a:pt x="6315551" y="300514"/>
                    <a:pt x="6316504" y="293846"/>
                    <a:pt x="6317456" y="287179"/>
                  </a:cubicBezTo>
                  <a:cubicBezTo>
                    <a:pt x="6318409" y="279559"/>
                    <a:pt x="6319362" y="272891"/>
                    <a:pt x="6319362" y="267176"/>
                  </a:cubicBezTo>
                  <a:cubicBezTo>
                    <a:pt x="6320314" y="256699"/>
                    <a:pt x="6320314" y="250031"/>
                    <a:pt x="6320314" y="250031"/>
                  </a:cubicBezTo>
                  <a:cubicBezTo>
                    <a:pt x="6320314" y="250031"/>
                    <a:pt x="6318409" y="255746"/>
                    <a:pt x="6314599" y="266224"/>
                  </a:cubicBezTo>
                  <a:cubicBezTo>
                    <a:pt x="6311742" y="276701"/>
                    <a:pt x="6306979" y="291941"/>
                    <a:pt x="6302217" y="310039"/>
                  </a:cubicBezTo>
                  <a:cubicBezTo>
                    <a:pt x="6299359" y="318611"/>
                    <a:pt x="6296501" y="329089"/>
                    <a:pt x="6293644" y="339566"/>
                  </a:cubicBezTo>
                  <a:cubicBezTo>
                    <a:pt x="6291739" y="347186"/>
                    <a:pt x="6288881" y="354806"/>
                    <a:pt x="6286976" y="362426"/>
                  </a:cubicBezTo>
                  <a:cubicBezTo>
                    <a:pt x="6286024" y="352901"/>
                    <a:pt x="6285071" y="343376"/>
                    <a:pt x="6284119" y="335756"/>
                  </a:cubicBezTo>
                  <a:cubicBezTo>
                    <a:pt x="6286024" y="330041"/>
                    <a:pt x="6286976" y="324326"/>
                    <a:pt x="6288881" y="318611"/>
                  </a:cubicBezTo>
                  <a:cubicBezTo>
                    <a:pt x="6293644" y="303371"/>
                    <a:pt x="6298406" y="289084"/>
                    <a:pt x="6302217" y="274796"/>
                  </a:cubicBezTo>
                  <a:cubicBezTo>
                    <a:pt x="6304121" y="268129"/>
                    <a:pt x="6306026" y="261461"/>
                    <a:pt x="6307931" y="255746"/>
                  </a:cubicBezTo>
                  <a:cubicBezTo>
                    <a:pt x="6309837" y="250031"/>
                    <a:pt x="6311742" y="244316"/>
                    <a:pt x="6313646" y="238601"/>
                  </a:cubicBezTo>
                  <a:cubicBezTo>
                    <a:pt x="6317456" y="228124"/>
                    <a:pt x="6320314" y="218599"/>
                    <a:pt x="6323171" y="210026"/>
                  </a:cubicBezTo>
                  <a:cubicBezTo>
                    <a:pt x="6327934" y="193834"/>
                    <a:pt x="6330792" y="185261"/>
                    <a:pt x="6330792" y="185261"/>
                  </a:cubicBezTo>
                  <a:cubicBezTo>
                    <a:pt x="6330792" y="185261"/>
                    <a:pt x="6326981" y="193834"/>
                    <a:pt x="6319362" y="208121"/>
                  </a:cubicBezTo>
                  <a:cubicBezTo>
                    <a:pt x="6315551" y="215741"/>
                    <a:pt x="6311742" y="224314"/>
                    <a:pt x="6306026" y="234791"/>
                  </a:cubicBezTo>
                  <a:cubicBezTo>
                    <a:pt x="6303169" y="239554"/>
                    <a:pt x="6301264" y="245269"/>
                    <a:pt x="6298406" y="250984"/>
                  </a:cubicBezTo>
                  <a:cubicBezTo>
                    <a:pt x="6295549" y="256699"/>
                    <a:pt x="6293644" y="263366"/>
                    <a:pt x="6290787" y="270034"/>
                  </a:cubicBezTo>
                  <a:cubicBezTo>
                    <a:pt x="6286976" y="279559"/>
                    <a:pt x="6282214" y="290036"/>
                    <a:pt x="6278404" y="301466"/>
                  </a:cubicBezTo>
                  <a:cubicBezTo>
                    <a:pt x="6277451" y="295751"/>
                    <a:pt x="6277451" y="292894"/>
                    <a:pt x="6277451" y="292894"/>
                  </a:cubicBezTo>
                  <a:cubicBezTo>
                    <a:pt x="6277451" y="292894"/>
                    <a:pt x="6277451" y="297656"/>
                    <a:pt x="6276499" y="306229"/>
                  </a:cubicBezTo>
                  <a:cubicBezTo>
                    <a:pt x="6275546" y="308134"/>
                    <a:pt x="6274594" y="310991"/>
                    <a:pt x="6273642" y="312896"/>
                  </a:cubicBezTo>
                  <a:cubicBezTo>
                    <a:pt x="6272689" y="315754"/>
                    <a:pt x="6271737" y="319564"/>
                    <a:pt x="6269831" y="322421"/>
                  </a:cubicBezTo>
                  <a:cubicBezTo>
                    <a:pt x="6270784" y="314801"/>
                    <a:pt x="6272689" y="308134"/>
                    <a:pt x="6273642" y="300514"/>
                  </a:cubicBezTo>
                  <a:cubicBezTo>
                    <a:pt x="6277451" y="283369"/>
                    <a:pt x="6280309" y="267176"/>
                    <a:pt x="6283167" y="252889"/>
                  </a:cubicBezTo>
                  <a:cubicBezTo>
                    <a:pt x="6285071" y="245269"/>
                    <a:pt x="6286024" y="238601"/>
                    <a:pt x="6287929" y="231934"/>
                  </a:cubicBezTo>
                  <a:cubicBezTo>
                    <a:pt x="6289834" y="225266"/>
                    <a:pt x="6290787" y="218599"/>
                    <a:pt x="6292692" y="212884"/>
                  </a:cubicBezTo>
                  <a:cubicBezTo>
                    <a:pt x="6295549" y="200501"/>
                    <a:pt x="6298406" y="190024"/>
                    <a:pt x="6300312" y="181451"/>
                  </a:cubicBezTo>
                  <a:cubicBezTo>
                    <a:pt x="6304121" y="164306"/>
                    <a:pt x="6306026" y="153829"/>
                    <a:pt x="6306026" y="153829"/>
                  </a:cubicBezTo>
                  <a:cubicBezTo>
                    <a:pt x="6306026" y="153829"/>
                    <a:pt x="6302217" y="163354"/>
                    <a:pt x="6296501" y="180499"/>
                  </a:cubicBezTo>
                  <a:cubicBezTo>
                    <a:pt x="6293644" y="189071"/>
                    <a:pt x="6289834" y="199549"/>
                    <a:pt x="6286024" y="210979"/>
                  </a:cubicBezTo>
                  <a:cubicBezTo>
                    <a:pt x="6284119" y="216694"/>
                    <a:pt x="6282214" y="223361"/>
                    <a:pt x="6279356" y="230029"/>
                  </a:cubicBezTo>
                  <a:cubicBezTo>
                    <a:pt x="6277451" y="236696"/>
                    <a:pt x="6275546" y="243364"/>
                    <a:pt x="6273642" y="250984"/>
                  </a:cubicBezTo>
                  <a:cubicBezTo>
                    <a:pt x="6269831" y="265271"/>
                    <a:pt x="6265069" y="281464"/>
                    <a:pt x="6260306" y="298609"/>
                  </a:cubicBezTo>
                  <a:cubicBezTo>
                    <a:pt x="6255544" y="315754"/>
                    <a:pt x="6251734" y="333851"/>
                    <a:pt x="6246971" y="351949"/>
                  </a:cubicBezTo>
                  <a:cubicBezTo>
                    <a:pt x="6244114" y="366236"/>
                    <a:pt x="6240304" y="381476"/>
                    <a:pt x="6236494" y="396716"/>
                  </a:cubicBezTo>
                  <a:cubicBezTo>
                    <a:pt x="6236494" y="395764"/>
                    <a:pt x="6235542" y="395764"/>
                    <a:pt x="6235542" y="394811"/>
                  </a:cubicBezTo>
                  <a:cubicBezTo>
                    <a:pt x="6235542" y="379571"/>
                    <a:pt x="6234589" y="370046"/>
                    <a:pt x="6234589" y="370046"/>
                  </a:cubicBezTo>
                  <a:cubicBezTo>
                    <a:pt x="6234589" y="370046"/>
                    <a:pt x="6233637" y="376714"/>
                    <a:pt x="6230779" y="389096"/>
                  </a:cubicBezTo>
                  <a:cubicBezTo>
                    <a:pt x="6229826" y="387191"/>
                    <a:pt x="6228874" y="386239"/>
                    <a:pt x="6227921" y="384334"/>
                  </a:cubicBezTo>
                  <a:cubicBezTo>
                    <a:pt x="6224112" y="378619"/>
                    <a:pt x="6220301" y="372904"/>
                    <a:pt x="6216492" y="367189"/>
                  </a:cubicBezTo>
                  <a:cubicBezTo>
                    <a:pt x="6218396" y="360521"/>
                    <a:pt x="6220301" y="354806"/>
                    <a:pt x="6223159" y="348139"/>
                  </a:cubicBezTo>
                  <a:cubicBezTo>
                    <a:pt x="6227921" y="334804"/>
                    <a:pt x="6232684" y="322421"/>
                    <a:pt x="6236494" y="310991"/>
                  </a:cubicBezTo>
                  <a:cubicBezTo>
                    <a:pt x="6240304" y="299561"/>
                    <a:pt x="6244114" y="289084"/>
                    <a:pt x="6247924" y="279559"/>
                  </a:cubicBezTo>
                  <a:cubicBezTo>
                    <a:pt x="6251734" y="270034"/>
                    <a:pt x="6254592" y="262414"/>
                    <a:pt x="6256496" y="254794"/>
                  </a:cubicBezTo>
                  <a:cubicBezTo>
                    <a:pt x="6261259" y="241459"/>
                    <a:pt x="6264117" y="233839"/>
                    <a:pt x="6264117" y="233839"/>
                  </a:cubicBezTo>
                  <a:cubicBezTo>
                    <a:pt x="6264117" y="233839"/>
                    <a:pt x="6260306" y="241459"/>
                    <a:pt x="6252687" y="253841"/>
                  </a:cubicBezTo>
                  <a:cubicBezTo>
                    <a:pt x="6248876" y="260509"/>
                    <a:pt x="6245067" y="268129"/>
                    <a:pt x="6240304" y="276701"/>
                  </a:cubicBezTo>
                  <a:cubicBezTo>
                    <a:pt x="6235542" y="285274"/>
                    <a:pt x="6230779" y="295751"/>
                    <a:pt x="6225064" y="307181"/>
                  </a:cubicBezTo>
                  <a:cubicBezTo>
                    <a:pt x="6220301" y="318611"/>
                    <a:pt x="6214587" y="330994"/>
                    <a:pt x="6208871" y="343376"/>
                  </a:cubicBezTo>
                  <a:cubicBezTo>
                    <a:pt x="6207919" y="346234"/>
                    <a:pt x="6206014" y="349091"/>
                    <a:pt x="6205062" y="351949"/>
                  </a:cubicBezTo>
                  <a:cubicBezTo>
                    <a:pt x="6205062" y="351949"/>
                    <a:pt x="6204109" y="350996"/>
                    <a:pt x="6204109" y="350996"/>
                  </a:cubicBezTo>
                  <a:cubicBezTo>
                    <a:pt x="6206967" y="340519"/>
                    <a:pt x="6208871" y="330041"/>
                    <a:pt x="6210776" y="320516"/>
                  </a:cubicBezTo>
                  <a:cubicBezTo>
                    <a:pt x="6214587" y="298609"/>
                    <a:pt x="6219349" y="280511"/>
                    <a:pt x="6222206" y="268129"/>
                  </a:cubicBezTo>
                  <a:cubicBezTo>
                    <a:pt x="6225064" y="255746"/>
                    <a:pt x="6226017" y="248126"/>
                    <a:pt x="6226017" y="248126"/>
                  </a:cubicBezTo>
                  <a:cubicBezTo>
                    <a:pt x="6226017" y="248126"/>
                    <a:pt x="6223159" y="254794"/>
                    <a:pt x="6218396" y="267176"/>
                  </a:cubicBezTo>
                  <a:cubicBezTo>
                    <a:pt x="6216492" y="272891"/>
                    <a:pt x="6213634" y="280511"/>
                    <a:pt x="6209824" y="289084"/>
                  </a:cubicBezTo>
                  <a:cubicBezTo>
                    <a:pt x="6206967" y="297656"/>
                    <a:pt x="6203156" y="307181"/>
                    <a:pt x="6199346" y="317659"/>
                  </a:cubicBezTo>
                  <a:cubicBezTo>
                    <a:pt x="6197442" y="323374"/>
                    <a:pt x="6195537" y="330041"/>
                    <a:pt x="6193631" y="335756"/>
                  </a:cubicBezTo>
                  <a:cubicBezTo>
                    <a:pt x="6190774" y="330994"/>
                    <a:pt x="6186964" y="326231"/>
                    <a:pt x="6184106" y="322421"/>
                  </a:cubicBezTo>
                  <a:cubicBezTo>
                    <a:pt x="6183154" y="321469"/>
                    <a:pt x="6182201" y="320516"/>
                    <a:pt x="6181249" y="318611"/>
                  </a:cubicBezTo>
                  <a:cubicBezTo>
                    <a:pt x="6182201" y="312896"/>
                    <a:pt x="6183154" y="307181"/>
                    <a:pt x="6184106" y="302419"/>
                  </a:cubicBezTo>
                  <a:cubicBezTo>
                    <a:pt x="6186012" y="291941"/>
                    <a:pt x="6186964" y="282416"/>
                    <a:pt x="6189821" y="274796"/>
                  </a:cubicBezTo>
                  <a:cubicBezTo>
                    <a:pt x="6193631" y="259556"/>
                    <a:pt x="6195537" y="250984"/>
                    <a:pt x="6195537" y="250984"/>
                  </a:cubicBezTo>
                  <a:cubicBezTo>
                    <a:pt x="6195537" y="250984"/>
                    <a:pt x="6191726" y="259556"/>
                    <a:pt x="6186012" y="273844"/>
                  </a:cubicBezTo>
                  <a:cubicBezTo>
                    <a:pt x="6183154" y="280511"/>
                    <a:pt x="6180296" y="290036"/>
                    <a:pt x="6176487" y="300514"/>
                  </a:cubicBezTo>
                  <a:cubicBezTo>
                    <a:pt x="6175534" y="303371"/>
                    <a:pt x="6174581" y="306229"/>
                    <a:pt x="6173629" y="309086"/>
                  </a:cubicBezTo>
                  <a:cubicBezTo>
                    <a:pt x="6173629" y="309086"/>
                    <a:pt x="6172676" y="308134"/>
                    <a:pt x="6172676" y="308134"/>
                  </a:cubicBezTo>
                  <a:cubicBezTo>
                    <a:pt x="6173629" y="303371"/>
                    <a:pt x="6174581" y="298609"/>
                    <a:pt x="6174581" y="294799"/>
                  </a:cubicBezTo>
                  <a:cubicBezTo>
                    <a:pt x="6176487" y="283369"/>
                    <a:pt x="6178392" y="272891"/>
                    <a:pt x="6180296" y="263366"/>
                  </a:cubicBezTo>
                  <a:cubicBezTo>
                    <a:pt x="6182201" y="253841"/>
                    <a:pt x="6184106" y="244316"/>
                    <a:pt x="6185059" y="236696"/>
                  </a:cubicBezTo>
                  <a:cubicBezTo>
                    <a:pt x="6186964" y="229076"/>
                    <a:pt x="6187917" y="221456"/>
                    <a:pt x="6188869" y="215741"/>
                  </a:cubicBezTo>
                  <a:cubicBezTo>
                    <a:pt x="6190774" y="204311"/>
                    <a:pt x="6192679" y="197644"/>
                    <a:pt x="6192679" y="197644"/>
                  </a:cubicBezTo>
                  <a:cubicBezTo>
                    <a:pt x="6192679" y="197644"/>
                    <a:pt x="6189821" y="203359"/>
                    <a:pt x="6185059" y="214789"/>
                  </a:cubicBezTo>
                  <a:cubicBezTo>
                    <a:pt x="6180296" y="225266"/>
                    <a:pt x="6174581" y="241459"/>
                    <a:pt x="6168867" y="260509"/>
                  </a:cubicBezTo>
                  <a:cubicBezTo>
                    <a:pt x="6166962" y="267176"/>
                    <a:pt x="6165056" y="273844"/>
                    <a:pt x="6163151" y="280511"/>
                  </a:cubicBezTo>
                  <a:cubicBezTo>
                    <a:pt x="6161246" y="270034"/>
                    <a:pt x="6160294" y="261461"/>
                    <a:pt x="6159342" y="253841"/>
                  </a:cubicBezTo>
                  <a:cubicBezTo>
                    <a:pt x="6156484" y="235744"/>
                    <a:pt x="6154579" y="225266"/>
                    <a:pt x="6154579" y="225266"/>
                  </a:cubicBezTo>
                  <a:cubicBezTo>
                    <a:pt x="6154579" y="225266"/>
                    <a:pt x="6155531" y="248126"/>
                    <a:pt x="6156484" y="285274"/>
                  </a:cubicBezTo>
                  <a:cubicBezTo>
                    <a:pt x="6151721" y="278606"/>
                    <a:pt x="6146959" y="272891"/>
                    <a:pt x="6143149" y="268129"/>
                  </a:cubicBezTo>
                  <a:cubicBezTo>
                    <a:pt x="6143149" y="268129"/>
                    <a:pt x="6143149" y="267176"/>
                    <a:pt x="6143149" y="267176"/>
                  </a:cubicBezTo>
                  <a:cubicBezTo>
                    <a:pt x="6144101" y="263366"/>
                    <a:pt x="6145054" y="259556"/>
                    <a:pt x="6146006" y="256699"/>
                  </a:cubicBezTo>
                  <a:cubicBezTo>
                    <a:pt x="6156484" y="210026"/>
                    <a:pt x="6161246" y="178594"/>
                    <a:pt x="6161246" y="178594"/>
                  </a:cubicBezTo>
                  <a:cubicBezTo>
                    <a:pt x="6161246" y="178594"/>
                    <a:pt x="6158389" y="186214"/>
                    <a:pt x="6152674" y="200501"/>
                  </a:cubicBezTo>
                  <a:cubicBezTo>
                    <a:pt x="6152674" y="199549"/>
                    <a:pt x="6152674" y="198596"/>
                    <a:pt x="6152674" y="197644"/>
                  </a:cubicBezTo>
                  <a:cubicBezTo>
                    <a:pt x="6154579" y="188119"/>
                    <a:pt x="6155531" y="179546"/>
                    <a:pt x="6156484" y="172879"/>
                  </a:cubicBezTo>
                  <a:cubicBezTo>
                    <a:pt x="6158389" y="158591"/>
                    <a:pt x="6160294" y="150971"/>
                    <a:pt x="6160294" y="150971"/>
                  </a:cubicBezTo>
                  <a:cubicBezTo>
                    <a:pt x="6160294" y="150971"/>
                    <a:pt x="6157437" y="158591"/>
                    <a:pt x="6152674" y="171926"/>
                  </a:cubicBezTo>
                  <a:cubicBezTo>
                    <a:pt x="6150769" y="178594"/>
                    <a:pt x="6147912" y="187166"/>
                    <a:pt x="6145054" y="196691"/>
                  </a:cubicBezTo>
                  <a:cubicBezTo>
                    <a:pt x="6143149" y="204311"/>
                    <a:pt x="6140292" y="211931"/>
                    <a:pt x="6138387" y="220504"/>
                  </a:cubicBezTo>
                  <a:cubicBezTo>
                    <a:pt x="6136481" y="209074"/>
                    <a:pt x="6135529" y="202406"/>
                    <a:pt x="6135529" y="202406"/>
                  </a:cubicBezTo>
                  <a:cubicBezTo>
                    <a:pt x="6135529" y="202406"/>
                    <a:pt x="6135529" y="209074"/>
                    <a:pt x="6134576" y="221456"/>
                  </a:cubicBezTo>
                  <a:cubicBezTo>
                    <a:pt x="6134576" y="227171"/>
                    <a:pt x="6132671" y="234791"/>
                    <a:pt x="6132671" y="242411"/>
                  </a:cubicBezTo>
                  <a:cubicBezTo>
                    <a:pt x="6132671" y="244316"/>
                    <a:pt x="6131719" y="246221"/>
                    <a:pt x="6131719" y="249079"/>
                  </a:cubicBezTo>
                  <a:cubicBezTo>
                    <a:pt x="6131719" y="250984"/>
                    <a:pt x="6130767" y="251936"/>
                    <a:pt x="6130767" y="253841"/>
                  </a:cubicBezTo>
                  <a:cubicBezTo>
                    <a:pt x="6129814" y="252889"/>
                    <a:pt x="6129814" y="251936"/>
                    <a:pt x="6129814" y="251936"/>
                  </a:cubicBezTo>
                  <a:cubicBezTo>
                    <a:pt x="6129814" y="251936"/>
                    <a:pt x="6129814" y="252889"/>
                    <a:pt x="6130767" y="254794"/>
                  </a:cubicBezTo>
                  <a:cubicBezTo>
                    <a:pt x="6130767" y="256699"/>
                    <a:pt x="6129814" y="258604"/>
                    <a:pt x="6129814" y="261461"/>
                  </a:cubicBezTo>
                  <a:cubicBezTo>
                    <a:pt x="6129814" y="250031"/>
                    <a:pt x="6129814" y="243364"/>
                    <a:pt x="6129814" y="243364"/>
                  </a:cubicBezTo>
                  <a:cubicBezTo>
                    <a:pt x="6129814" y="243364"/>
                    <a:pt x="6127909" y="254794"/>
                    <a:pt x="6126004" y="274796"/>
                  </a:cubicBezTo>
                  <a:cubicBezTo>
                    <a:pt x="6126004" y="276701"/>
                    <a:pt x="6126004" y="279559"/>
                    <a:pt x="6125051" y="281464"/>
                  </a:cubicBezTo>
                  <a:cubicBezTo>
                    <a:pt x="6124099" y="275749"/>
                    <a:pt x="6123146" y="270986"/>
                    <a:pt x="6122194" y="267176"/>
                  </a:cubicBezTo>
                  <a:cubicBezTo>
                    <a:pt x="6119337" y="251936"/>
                    <a:pt x="6117431" y="243364"/>
                    <a:pt x="6117431" y="243364"/>
                  </a:cubicBezTo>
                  <a:cubicBezTo>
                    <a:pt x="6117431" y="243364"/>
                    <a:pt x="6117431" y="251936"/>
                    <a:pt x="6118384" y="267176"/>
                  </a:cubicBezTo>
                  <a:cubicBezTo>
                    <a:pt x="6118384" y="275749"/>
                    <a:pt x="6119337" y="287179"/>
                    <a:pt x="6119337" y="300514"/>
                  </a:cubicBezTo>
                  <a:cubicBezTo>
                    <a:pt x="6117431" y="306229"/>
                    <a:pt x="6115526" y="311944"/>
                    <a:pt x="6114574" y="317659"/>
                  </a:cubicBezTo>
                  <a:cubicBezTo>
                    <a:pt x="6114574" y="313849"/>
                    <a:pt x="6114574" y="310991"/>
                    <a:pt x="6114574" y="307181"/>
                  </a:cubicBezTo>
                  <a:cubicBezTo>
                    <a:pt x="6113621" y="299561"/>
                    <a:pt x="6113621" y="292894"/>
                    <a:pt x="6112669" y="286226"/>
                  </a:cubicBezTo>
                  <a:cubicBezTo>
                    <a:pt x="6111717" y="279559"/>
                    <a:pt x="6110764" y="274796"/>
                    <a:pt x="6109812" y="270986"/>
                  </a:cubicBezTo>
                  <a:cubicBezTo>
                    <a:pt x="6106954" y="262414"/>
                    <a:pt x="6105049" y="258604"/>
                    <a:pt x="6105049" y="258604"/>
                  </a:cubicBezTo>
                  <a:cubicBezTo>
                    <a:pt x="6105049" y="258604"/>
                    <a:pt x="6105049" y="263366"/>
                    <a:pt x="6106001" y="272891"/>
                  </a:cubicBezTo>
                  <a:cubicBezTo>
                    <a:pt x="6106001" y="275749"/>
                    <a:pt x="6106001" y="278606"/>
                    <a:pt x="6106001" y="282416"/>
                  </a:cubicBezTo>
                  <a:cubicBezTo>
                    <a:pt x="6105049" y="279559"/>
                    <a:pt x="6105049" y="276701"/>
                    <a:pt x="6104096" y="273844"/>
                  </a:cubicBezTo>
                  <a:cubicBezTo>
                    <a:pt x="6103144" y="271939"/>
                    <a:pt x="6103144" y="270034"/>
                    <a:pt x="6102192" y="268129"/>
                  </a:cubicBezTo>
                  <a:cubicBezTo>
                    <a:pt x="6102192" y="263366"/>
                    <a:pt x="6101239" y="258604"/>
                    <a:pt x="6101239" y="253841"/>
                  </a:cubicBezTo>
                  <a:cubicBezTo>
                    <a:pt x="6102192" y="251936"/>
                    <a:pt x="6102192" y="249079"/>
                    <a:pt x="6103144" y="247174"/>
                  </a:cubicBezTo>
                  <a:cubicBezTo>
                    <a:pt x="6105049" y="238601"/>
                    <a:pt x="6106954" y="230981"/>
                    <a:pt x="6107906" y="225266"/>
                  </a:cubicBezTo>
                  <a:cubicBezTo>
                    <a:pt x="6110764" y="212884"/>
                    <a:pt x="6111717" y="205264"/>
                    <a:pt x="6111717" y="205264"/>
                  </a:cubicBezTo>
                  <a:cubicBezTo>
                    <a:pt x="6111717" y="205264"/>
                    <a:pt x="6108859" y="211931"/>
                    <a:pt x="6104096" y="223361"/>
                  </a:cubicBezTo>
                  <a:cubicBezTo>
                    <a:pt x="6103144" y="227171"/>
                    <a:pt x="6101239" y="230981"/>
                    <a:pt x="6099334" y="234791"/>
                  </a:cubicBezTo>
                  <a:cubicBezTo>
                    <a:pt x="6098381" y="220504"/>
                    <a:pt x="6097429" y="210026"/>
                    <a:pt x="6096476" y="206216"/>
                  </a:cubicBezTo>
                  <a:cubicBezTo>
                    <a:pt x="6096476" y="204311"/>
                    <a:pt x="6097429" y="201454"/>
                    <a:pt x="6097429" y="199549"/>
                  </a:cubicBezTo>
                  <a:cubicBezTo>
                    <a:pt x="6099334" y="191929"/>
                    <a:pt x="6100287" y="184309"/>
                    <a:pt x="6101239" y="177641"/>
                  </a:cubicBezTo>
                  <a:cubicBezTo>
                    <a:pt x="6102192" y="170974"/>
                    <a:pt x="6103144" y="163354"/>
                    <a:pt x="6104096" y="157639"/>
                  </a:cubicBezTo>
                  <a:cubicBezTo>
                    <a:pt x="6106001" y="145256"/>
                    <a:pt x="6106954" y="133826"/>
                    <a:pt x="6107906" y="124301"/>
                  </a:cubicBezTo>
                  <a:cubicBezTo>
                    <a:pt x="6109812" y="106204"/>
                    <a:pt x="6110764" y="95726"/>
                    <a:pt x="6110764" y="95726"/>
                  </a:cubicBezTo>
                  <a:cubicBezTo>
                    <a:pt x="6110764" y="95726"/>
                    <a:pt x="6107906" y="106204"/>
                    <a:pt x="6104096" y="124301"/>
                  </a:cubicBezTo>
                  <a:cubicBezTo>
                    <a:pt x="6102192" y="132874"/>
                    <a:pt x="6099334" y="144304"/>
                    <a:pt x="6096476" y="156686"/>
                  </a:cubicBezTo>
                  <a:cubicBezTo>
                    <a:pt x="6095524" y="163354"/>
                    <a:pt x="6093619" y="170021"/>
                    <a:pt x="6091714" y="176689"/>
                  </a:cubicBezTo>
                  <a:cubicBezTo>
                    <a:pt x="6089809" y="183356"/>
                    <a:pt x="6087904" y="190976"/>
                    <a:pt x="6085999" y="198596"/>
                  </a:cubicBezTo>
                  <a:cubicBezTo>
                    <a:pt x="6085046" y="203359"/>
                    <a:pt x="6083142" y="209074"/>
                    <a:pt x="6081237" y="214789"/>
                  </a:cubicBezTo>
                  <a:cubicBezTo>
                    <a:pt x="6077426" y="206216"/>
                    <a:pt x="6074569" y="201454"/>
                    <a:pt x="6074569" y="201454"/>
                  </a:cubicBezTo>
                  <a:cubicBezTo>
                    <a:pt x="6074569" y="201454"/>
                    <a:pt x="6076474" y="208121"/>
                    <a:pt x="6079331" y="219551"/>
                  </a:cubicBezTo>
                  <a:cubicBezTo>
                    <a:pt x="6078379" y="222409"/>
                    <a:pt x="6076474" y="225266"/>
                    <a:pt x="6073617" y="230029"/>
                  </a:cubicBezTo>
                  <a:cubicBezTo>
                    <a:pt x="6072664" y="231934"/>
                    <a:pt x="6071712" y="234791"/>
                    <a:pt x="6069806" y="237649"/>
                  </a:cubicBezTo>
                  <a:cubicBezTo>
                    <a:pt x="6069806" y="233839"/>
                    <a:pt x="6069806" y="230981"/>
                    <a:pt x="6069806" y="228124"/>
                  </a:cubicBezTo>
                  <a:cubicBezTo>
                    <a:pt x="6069806" y="213836"/>
                    <a:pt x="6069806" y="205264"/>
                    <a:pt x="6069806" y="205264"/>
                  </a:cubicBezTo>
                  <a:cubicBezTo>
                    <a:pt x="6069806" y="205264"/>
                    <a:pt x="6067901" y="213836"/>
                    <a:pt x="6065996" y="228124"/>
                  </a:cubicBezTo>
                  <a:cubicBezTo>
                    <a:pt x="6065044" y="235744"/>
                    <a:pt x="6063139" y="243364"/>
                    <a:pt x="6061234" y="253841"/>
                  </a:cubicBezTo>
                  <a:cubicBezTo>
                    <a:pt x="6060281" y="256699"/>
                    <a:pt x="6060281" y="259556"/>
                    <a:pt x="6059329" y="263366"/>
                  </a:cubicBezTo>
                  <a:cubicBezTo>
                    <a:pt x="6058376" y="265271"/>
                    <a:pt x="6058376" y="267176"/>
                    <a:pt x="6057424" y="268129"/>
                  </a:cubicBezTo>
                  <a:cubicBezTo>
                    <a:pt x="6054567" y="275749"/>
                    <a:pt x="6051709" y="285274"/>
                    <a:pt x="6048851" y="294799"/>
                  </a:cubicBezTo>
                  <a:cubicBezTo>
                    <a:pt x="6045994" y="304324"/>
                    <a:pt x="6044089" y="313849"/>
                    <a:pt x="6041231" y="324326"/>
                  </a:cubicBezTo>
                  <a:cubicBezTo>
                    <a:pt x="6041231" y="324326"/>
                    <a:pt x="6041231" y="325279"/>
                    <a:pt x="6041231" y="325279"/>
                  </a:cubicBezTo>
                  <a:cubicBezTo>
                    <a:pt x="6038374" y="318611"/>
                    <a:pt x="6036469" y="311944"/>
                    <a:pt x="6033612" y="306229"/>
                  </a:cubicBezTo>
                  <a:cubicBezTo>
                    <a:pt x="6032659" y="303371"/>
                    <a:pt x="6030754" y="299561"/>
                    <a:pt x="6029801" y="296704"/>
                  </a:cubicBezTo>
                  <a:cubicBezTo>
                    <a:pt x="6029801" y="296704"/>
                    <a:pt x="6029801" y="295751"/>
                    <a:pt x="6029801" y="295751"/>
                  </a:cubicBezTo>
                  <a:cubicBezTo>
                    <a:pt x="6030754" y="290036"/>
                    <a:pt x="6031706" y="285274"/>
                    <a:pt x="6031706" y="281464"/>
                  </a:cubicBezTo>
                  <a:cubicBezTo>
                    <a:pt x="6032659" y="272891"/>
                    <a:pt x="6033612" y="269081"/>
                    <a:pt x="6033612" y="269081"/>
                  </a:cubicBezTo>
                  <a:cubicBezTo>
                    <a:pt x="6033612" y="269081"/>
                    <a:pt x="6031706" y="272891"/>
                    <a:pt x="6027896" y="280511"/>
                  </a:cubicBezTo>
                  <a:cubicBezTo>
                    <a:pt x="6026944" y="282416"/>
                    <a:pt x="6025992" y="284321"/>
                    <a:pt x="6025039" y="286226"/>
                  </a:cubicBezTo>
                  <a:cubicBezTo>
                    <a:pt x="6023134" y="281464"/>
                    <a:pt x="6021229" y="276701"/>
                    <a:pt x="6020276" y="272891"/>
                  </a:cubicBezTo>
                  <a:cubicBezTo>
                    <a:pt x="6013609" y="254794"/>
                    <a:pt x="6008846" y="244316"/>
                    <a:pt x="6008846" y="244316"/>
                  </a:cubicBezTo>
                  <a:cubicBezTo>
                    <a:pt x="6008846" y="244316"/>
                    <a:pt x="6011704" y="254794"/>
                    <a:pt x="6016467" y="273844"/>
                  </a:cubicBezTo>
                  <a:cubicBezTo>
                    <a:pt x="6018371" y="279559"/>
                    <a:pt x="6020276" y="286226"/>
                    <a:pt x="6022181" y="293846"/>
                  </a:cubicBezTo>
                  <a:cubicBezTo>
                    <a:pt x="6021229" y="296704"/>
                    <a:pt x="6020276" y="299561"/>
                    <a:pt x="6019324" y="302419"/>
                  </a:cubicBezTo>
                  <a:cubicBezTo>
                    <a:pt x="6018371" y="305276"/>
                    <a:pt x="6017419" y="309086"/>
                    <a:pt x="6016467" y="311944"/>
                  </a:cubicBezTo>
                  <a:cubicBezTo>
                    <a:pt x="6014562" y="318611"/>
                    <a:pt x="6012656" y="326231"/>
                    <a:pt x="6010751" y="333851"/>
                  </a:cubicBezTo>
                  <a:cubicBezTo>
                    <a:pt x="6010751" y="333851"/>
                    <a:pt x="6010751" y="334804"/>
                    <a:pt x="6010751" y="334804"/>
                  </a:cubicBezTo>
                  <a:cubicBezTo>
                    <a:pt x="6007894" y="330041"/>
                    <a:pt x="6005989" y="325279"/>
                    <a:pt x="6003131" y="320516"/>
                  </a:cubicBezTo>
                  <a:cubicBezTo>
                    <a:pt x="6001226" y="316706"/>
                    <a:pt x="5999321" y="312896"/>
                    <a:pt x="5996464" y="308134"/>
                  </a:cubicBezTo>
                  <a:cubicBezTo>
                    <a:pt x="5997417" y="306229"/>
                    <a:pt x="5998369" y="304324"/>
                    <a:pt x="5999321" y="302419"/>
                  </a:cubicBezTo>
                  <a:cubicBezTo>
                    <a:pt x="6002179" y="294799"/>
                    <a:pt x="6005037" y="289084"/>
                    <a:pt x="6007894" y="283369"/>
                  </a:cubicBezTo>
                  <a:cubicBezTo>
                    <a:pt x="6012656" y="272891"/>
                    <a:pt x="6014562" y="267176"/>
                    <a:pt x="6014562" y="267176"/>
                  </a:cubicBezTo>
                  <a:cubicBezTo>
                    <a:pt x="6014562" y="267176"/>
                    <a:pt x="6010751" y="272891"/>
                    <a:pt x="6004084" y="281464"/>
                  </a:cubicBezTo>
                  <a:cubicBezTo>
                    <a:pt x="6001226" y="286226"/>
                    <a:pt x="5997417" y="291941"/>
                    <a:pt x="5993606" y="297656"/>
                  </a:cubicBezTo>
                  <a:cubicBezTo>
                    <a:pt x="5992654" y="289084"/>
                    <a:pt x="5990749" y="281464"/>
                    <a:pt x="5989796" y="273844"/>
                  </a:cubicBezTo>
                  <a:cubicBezTo>
                    <a:pt x="5990749" y="266224"/>
                    <a:pt x="5990749" y="258604"/>
                    <a:pt x="5991701" y="250984"/>
                  </a:cubicBezTo>
                  <a:cubicBezTo>
                    <a:pt x="5992654" y="235744"/>
                    <a:pt x="5995512" y="223361"/>
                    <a:pt x="5997417" y="212884"/>
                  </a:cubicBezTo>
                  <a:cubicBezTo>
                    <a:pt x="6001226" y="191929"/>
                    <a:pt x="6003131" y="179546"/>
                    <a:pt x="6003131" y="179546"/>
                  </a:cubicBezTo>
                  <a:cubicBezTo>
                    <a:pt x="6003131" y="179546"/>
                    <a:pt x="5999321" y="190976"/>
                    <a:pt x="5993606" y="211931"/>
                  </a:cubicBezTo>
                  <a:cubicBezTo>
                    <a:pt x="5990749" y="222409"/>
                    <a:pt x="5986939" y="233839"/>
                    <a:pt x="5985034" y="248126"/>
                  </a:cubicBezTo>
                  <a:cubicBezTo>
                    <a:pt x="5981224" y="233839"/>
                    <a:pt x="5978367" y="219551"/>
                    <a:pt x="5974556" y="206216"/>
                  </a:cubicBezTo>
                  <a:cubicBezTo>
                    <a:pt x="5974556" y="206216"/>
                    <a:pt x="5974556" y="206216"/>
                    <a:pt x="5974556" y="206216"/>
                  </a:cubicBezTo>
                  <a:cubicBezTo>
                    <a:pt x="5975509" y="195739"/>
                    <a:pt x="5976462" y="186214"/>
                    <a:pt x="5977414" y="178594"/>
                  </a:cubicBezTo>
                  <a:cubicBezTo>
                    <a:pt x="5978367" y="163354"/>
                    <a:pt x="5979319" y="153829"/>
                    <a:pt x="5979319" y="153829"/>
                  </a:cubicBezTo>
                  <a:cubicBezTo>
                    <a:pt x="5979319" y="153829"/>
                    <a:pt x="5977414" y="162401"/>
                    <a:pt x="5973604" y="177641"/>
                  </a:cubicBezTo>
                  <a:cubicBezTo>
                    <a:pt x="5972651" y="181451"/>
                    <a:pt x="5971699" y="186214"/>
                    <a:pt x="5969794" y="191929"/>
                  </a:cubicBezTo>
                  <a:cubicBezTo>
                    <a:pt x="5965984" y="180499"/>
                    <a:pt x="5963126" y="170021"/>
                    <a:pt x="5959317" y="160496"/>
                  </a:cubicBezTo>
                  <a:cubicBezTo>
                    <a:pt x="5954554" y="148114"/>
                    <a:pt x="5950744" y="137636"/>
                    <a:pt x="5946934" y="130016"/>
                  </a:cubicBezTo>
                  <a:cubicBezTo>
                    <a:pt x="5939314" y="112871"/>
                    <a:pt x="5934551" y="104299"/>
                    <a:pt x="5934551" y="104299"/>
                  </a:cubicBezTo>
                  <a:cubicBezTo>
                    <a:pt x="5934551" y="104299"/>
                    <a:pt x="5937409" y="113824"/>
                    <a:pt x="5943124" y="131921"/>
                  </a:cubicBezTo>
                  <a:cubicBezTo>
                    <a:pt x="5945981" y="140494"/>
                    <a:pt x="5948839" y="150971"/>
                    <a:pt x="5951696" y="163354"/>
                  </a:cubicBezTo>
                  <a:cubicBezTo>
                    <a:pt x="5955506" y="175736"/>
                    <a:pt x="5957412" y="189071"/>
                    <a:pt x="5961221" y="204311"/>
                  </a:cubicBezTo>
                  <a:cubicBezTo>
                    <a:pt x="5962174" y="208121"/>
                    <a:pt x="5963126" y="212884"/>
                    <a:pt x="5964079" y="216694"/>
                  </a:cubicBezTo>
                  <a:cubicBezTo>
                    <a:pt x="5964079" y="218599"/>
                    <a:pt x="5963126" y="220504"/>
                    <a:pt x="5962174" y="222409"/>
                  </a:cubicBezTo>
                  <a:cubicBezTo>
                    <a:pt x="5961221" y="226219"/>
                    <a:pt x="5959317" y="230981"/>
                    <a:pt x="5958364" y="235744"/>
                  </a:cubicBezTo>
                  <a:cubicBezTo>
                    <a:pt x="5957412" y="234791"/>
                    <a:pt x="5957412" y="233839"/>
                    <a:pt x="5956459" y="232886"/>
                  </a:cubicBezTo>
                  <a:cubicBezTo>
                    <a:pt x="5956459" y="231934"/>
                    <a:pt x="5956459" y="231934"/>
                    <a:pt x="5956459" y="231934"/>
                  </a:cubicBezTo>
                  <a:cubicBezTo>
                    <a:pt x="5956459" y="231934"/>
                    <a:pt x="5956459" y="231934"/>
                    <a:pt x="5956459" y="232886"/>
                  </a:cubicBezTo>
                  <a:cubicBezTo>
                    <a:pt x="5948839" y="219551"/>
                    <a:pt x="5943124" y="208121"/>
                    <a:pt x="5938362" y="199549"/>
                  </a:cubicBezTo>
                  <a:cubicBezTo>
                    <a:pt x="5931694" y="187166"/>
                    <a:pt x="5927884" y="180499"/>
                    <a:pt x="5927884" y="180499"/>
                  </a:cubicBezTo>
                  <a:cubicBezTo>
                    <a:pt x="5927884" y="180499"/>
                    <a:pt x="5937409" y="209074"/>
                    <a:pt x="5953601" y="250984"/>
                  </a:cubicBezTo>
                  <a:cubicBezTo>
                    <a:pt x="5953601" y="252889"/>
                    <a:pt x="5952649" y="253841"/>
                    <a:pt x="5952649" y="255746"/>
                  </a:cubicBezTo>
                  <a:cubicBezTo>
                    <a:pt x="5949792" y="264319"/>
                    <a:pt x="5947887" y="272891"/>
                    <a:pt x="5945029" y="282416"/>
                  </a:cubicBezTo>
                  <a:cubicBezTo>
                    <a:pt x="5945029" y="283369"/>
                    <a:pt x="5944076" y="284321"/>
                    <a:pt x="5944076" y="285274"/>
                  </a:cubicBezTo>
                  <a:cubicBezTo>
                    <a:pt x="5943124" y="280511"/>
                    <a:pt x="5941219" y="275749"/>
                    <a:pt x="5940267" y="271939"/>
                  </a:cubicBezTo>
                  <a:cubicBezTo>
                    <a:pt x="5936456" y="259556"/>
                    <a:pt x="5932646" y="247174"/>
                    <a:pt x="5928837" y="237649"/>
                  </a:cubicBezTo>
                  <a:cubicBezTo>
                    <a:pt x="5925979" y="230981"/>
                    <a:pt x="5924074" y="225266"/>
                    <a:pt x="5922169" y="220504"/>
                  </a:cubicBezTo>
                  <a:cubicBezTo>
                    <a:pt x="5923121" y="217646"/>
                    <a:pt x="5923121" y="216694"/>
                    <a:pt x="5923121" y="216694"/>
                  </a:cubicBezTo>
                  <a:cubicBezTo>
                    <a:pt x="5923121" y="216694"/>
                    <a:pt x="5922169" y="217646"/>
                    <a:pt x="5921217" y="219551"/>
                  </a:cubicBezTo>
                  <a:cubicBezTo>
                    <a:pt x="5920264" y="216694"/>
                    <a:pt x="5919312" y="213836"/>
                    <a:pt x="5917406" y="211931"/>
                  </a:cubicBezTo>
                  <a:cubicBezTo>
                    <a:pt x="5913596" y="204311"/>
                    <a:pt x="5910739" y="198596"/>
                    <a:pt x="5908834" y="194786"/>
                  </a:cubicBezTo>
                  <a:cubicBezTo>
                    <a:pt x="5908834" y="190976"/>
                    <a:pt x="5907881" y="187166"/>
                    <a:pt x="5907881" y="183356"/>
                  </a:cubicBezTo>
                  <a:cubicBezTo>
                    <a:pt x="5905976" y="168116"/>
                    <a:pt x="5905024" y="159544"/>
                    <a:pt x="5905024" y="159544"/>
                  </a:cubicBezTo>
                  <a:cubicBezTo>
                    <a:pt x="5905024" y="159544"/>
                    <a:pt x="5904071" y="168116"/>
                    <a:pt x="5904071" y="184309"/>
                  </a:cubicBezTo>
                  <a:cubicBezTo>
                    <a:pt x="5904071" y="191929"/>
                    <a:pt x="5903119" y="201454"/>
                    <a:pt x="5903119" y="211931"/>
                  </a:cubicBezTo>
                  <a:cubicBezTo>
                    <a:pt x="5903119" y="217646"/>
                    <a:pt x="5903119" y="223361"/>
                    <a:pt x="5902167" y="229076"/>
                  </a:cubicBezTo>
                  <a:cubicBezTo>
                    <a:pt x="5902167" y="234791"/>
                    <a:pt x="5902167" y="241459"/>
                    <a:pt x="5902167" y="248126"/>
                  </a:cubicBezTo>
                  <a:cubicBezTo>
                    <a:pt x="5902167" y="254794"/>
                    <a:pt x="5902167" y="262414"/>
                    <a:pt x="5903119" y="270034"/>
                  </a:cubicBezTo>
                  <a:cubicBezTo>
                    <a:pt x="5902167" y="274796"/>
                    <a:pt x="5901214" y="279559"/>
                    <a:pt x="5900262" y="285274"/>
                  </a:cubicBezTo>
                  <a:cubicBezTo>
                    <a:pt x="5900262" y="284321"/>
                    <a:pt x="5900262" y="283369"/>
                    <a:pt x="5899309" y="282416"/>
                  </a:cubicBezTo>
                  <a:cubicBezTo>
                    <a:pt x="5897404" y="274796"/>
                    <a:pt x="5896451" y="268129"/>
                    <a:pt x="5895499" y="263366"/>
                  </a:cubicBezTo>
                  <a:cubicBezTo>
                    <a:pt x="5893594" y="255746"/>
                    <a:pt x="5892642" y="250031"/>
                    <a:pt x="5891689" y="248126"/>
                  </a:cubicBezTo>
                  <a:cubicBezTo>
                    <a:pt x="5891689" y="246221"/>
                    <a:pt x="5891689" y="245269"/>
                    <a:pt x="5891689" y="245269"/>
                  </a:cubicBezTo>
                  <a:cubicBezTo>
                    <a:pt x="5891689" y="245269"/>
                    <a:pt x="5891689" y="246221"/>
                    <a:pt x="5890737" y="247174"/>
                  </a:cubicBezTo>
                  <a:cubicBezTo>
                    <a:pt x="5890737" y="247174"/>
                    <a:pt x="5890737" y="247174"/>
                    <a:pt x="5890737" y="247174"/>
                  </a:cubicBezTo>
                  <a:cubicBezTo>
                    <a:pt x="5890737" y="247174"/>
                    <a:pt x="5890737" y="247174"/>
                    <a:pt x="5890737" y="248126"/>
                  </a:cubicBezTo>
                  <a:cubicBezTo>
                    <a:pt x="5889784" y="251936"/>
                    <a:pt x="5885974" y="261461"/>
                    <a:pt x="5881212" y="275749"/>
                  </a:cubicBezTo>
                  <a:cubicBezTo>
                    <a:pt x="5880259" y="270986"/>
                    <a:pt x="5879306" y="266224"/>
                    <a:pt x="5878354" y="262414"/>
                  </a:cubicBezTo>
                  <a:cubicBezTo>
                    <a:pt x="5875496" y="248126"/>
                    <a:pt x="5874544" y="240506"/>
                    <a:pt x="5874544" y="240506"/>
                  </a:cubicBezTo>
                  <a:cubicBezTo>
                    <a:pt x="5874544" y="240506"/>
                    <a:pt x="5874544" y="248126"/>
                    <a:pt x="5874544" y="262414"/>
                  </a:cubicBezTo>
                  <a:cubicBezTo>
                    <a:pt x="5874544" y="270034"/>
                    <a:pt x="5875496" y="279559"/>
                    <a:pt x="5875496" y="290989"/>
                  </a:cubicBezTo>
                  <a:cubicBezTo>
                    <a:pt x="5874544" y="293846"/>
                    <a:pt x="5873592" y="295751"/>
                    <a:pt x="5873592" y="298609"/>
                  </a:cubicBezTo>
                  <a:cubicBezTo>
                    <a:pt x="5872639" y="290036"/>
                    <a:pt x="5872639" y="280511"/>
                    <a:pt x="5870734" y="271939"/>
                  </a:cubicBezTo>
                  <a:cubicBezTo>
                    <a:pt x="5869781" y="278606"/>
                    <a:pt x="5868829" y="286226"/>
                    <a:pt x="5867876" y="292894"/>
                  </a:cubicBezTo>
                  <a:cubicBezTo>
                    <a:pt x="5867876" y="285274"/>
                    <a:pt x="5867876" y="276701"/>
                    <a:pt x="5866924" y="269081"/>
                  </a:cubicBezTo>
                  <a:cubicBezTo>
                    <a:pt x="5866924" y="260509"/>
                    <a:pt x="5865971" y="251936"/>
                    <a:pt x="5865971" y="243364"/>
                  </a:cubicBezTo>
                  <a:cubicBezTo>
                    <a:pt x="5870734" y="231934"/>
                    <a:pt x="5873592" y="225266"/>
                    <a:pt x="5873592" y="225266"/>
                  </a:cubicBezTo>
                  <a:cubicBezTo>
                    <a:pt x="5873592" y="225266"/>
                    <a:pt x="5870734" y="230029"/>
                    <a:pt x="5865971" y="237649"/>
                  </a:cubicBezTo>
                  <a:cubicBezTo>
                    <a:pt x="5865971" y="234791"/>
                    <a:pt x="5865971" y="232886"/>
                    <a:pt x="5865971" y="230029"/>
                  </a:cubicBezTo>
                  <a:cubicBezTo>
                    <a:pt x="5865971" y="217646"/>
                    <a:pt x="5865019" y="205264"/>
                    <a:pt x="5865019" y="194786"/>
                  </a:cubicBezTo>
                  <a:cubicBezTo>
                    <a:pt x="5864067" y="172879"/>
                    <a:pt x="5863114" y="154781"/>
                    <a:pt x="5863114" y="141446"/>
                  </a:cubicBezTo>
                  <a:cubicBezTo>
                    <a:pt x="5862162" y="128111"/>
                    <a:pt x="5862162" y="121444"/>
                    <a:pt x="5862162" y="121444"/>
                  </a:cubicBezTo>
                  <a:cubicBezTo>
                    <a:pt x="5862162" y="121444"/>
                    <a:pt x="5861209" y="129064"/>
                    <a:pt x="5859304" y="141446"/>
                  </a:cubicBezTo>
                  <a:cubicBezTo>
                    <a:pt x="5858351" y="147161"/>
                    <a:pt x="5857399" y="153829"/>
                    <a:pt x="5856446" y="161449"/>
                  </a:cubicBezTo>
                  <a:cubicBezTo>
                    <a:pt x="5855494" y="145256"/>
                    <a:pt x="5854542" y="130969"/>
                    <a:pt x="5853589" y="120491"/>
                  </a:cubicBezTo>
                  <a:cubicBezTo>
                    <a:pt x="5852637" y="106204"/>
                    <a:pt x="5851684" y="98584"/>
                    <a:pt x="5851684" y="98584"/>
                  </a:cubicBezTo>
                  <a:cubicBezTo>
                    <a:pt x="5851684" y="98584"/>
                    <a:pt x="5850731" y="106204"/>
                    <a:pt x="5849779" y="120491"/>
                  </a:cubicBezTo>
                  <a:cubicBezTo>
                    <a:pt x="5848826" y="127159"/>
                    <a:pt x="5848826" y="135731"/>
                    <a:pt x="5847874" y="146209"/>
                  </a:cubicBezTo>
                  <a:cubicBezTo>
                    <a:pt x="5846921" y="155734"/>
                    <a:pt x="5846921" y="167164"/>
                    <a:pt x="5846921" y="179546"/>
                  </a:cubicBezTo>
                  <a:cubicBezTo>
                    <a:pt x="5845969" y="203359"/>
                    <a:pt x="5845969" y="231934"/>
                    <a:pt x="5846921" y="262414"/>
                  </a:cubicBezTo>
                  <a:cubicBezTo>
                    <a:pt x="5846921" y="264319"/>
                    <a:pt x="5846921" y="267176"/>
                    <a:pt x="5846921" y="269081"/>
                  </a:cubicBezTo>
                  <a:cubicBezTo>
                    <a:pt x="5845969" y="270986"/>
                    <a:pt x="5844064" y="272891"/>
                    <a:pt x="5843112" y="274796"/>
                  </a:cubicBezTo>
                  <a:cubicBezTo>
                    <a:pt x="5842159" y="270034"/>
                    <a:pt x="5841206" y="265271"/>
                    <a:pt x="5840254" y="261461"/>
                  </a:cubicBezTo>
                  <a:cubicBezTo>
                    <a:pt x="5840254" y="254794"/>
                    <a:pt x="5840254" y="248126"/>
                    <a:pt x="5841206" y="242411"/>
                  </a:cubicBezTo>
                  <a:cubicBezTo>
                    <a:pt x="5841206" y="230029"/>
                    <a:pt x="5841206" y="223361"/>
                    <a:pt x="5841206" y="223361"/>
                  </a:cubicBezTo>
                  <a:cubicBezTo>
                    <a:pt x="5841206" y="223361"/>
                    <a:pt x="5839301" y="230029"/>
                    <a:pt x="5837396" y="242411"/>
                  </a:cubicBezTo>
                  <a:cubicBezTo>
                    <a:pt x="5837396" y="243364"/>
                    <a:pt x="5837396" y="244316"/>
                    <a:pt x="5836444" y="245269"/>
                  </a:cubicBezTo>
                  <a:cubicBezTo>
                    <a:pt x="5833587" y="233839"/>
                    <a:pt x="5831681" y="224314"/>
                    <a:pt x="5829776" y="215741"/>
                  </a:cubicBezTo>
                  <a:cubicBezTo>
                    <a:pt x="5825967" y="198596"/>
                    <a:pt x="5824062" y="189071"/>
                    <a:pt x="5824062" y="189071"/>
                  </a:cubicBezTo>
                  <a:cubicBezTo>
                    <a:pt x="5824062" y="189071"/>
                    <a:pt x="5825014" y="198596"/>
                    <a:pt x="5825967" y="215741"/>
                  </a:cubicBezTo>
                  <a:cubicBezTo>
                    <a:pt x="5826919" y="224314"/>
                    <a:pt x="5827871" y="234791"/>
                    <a:pt x="5828824" y="246221"/>
                  </a:cubicBezTo>
                  <a:cubicBezTo>
                    <a:pt x="5829776" y="252889"/>
                    <a:pt x="5830729" y="260509"/>
                    <a:pt x="5831681" y="268129"/>
                  </a:cubicBezTo>
                  <a:cubicBezTo>
                    <a:pt x="5830729" y="270034"/>
                    <a:pt x="5828824" y="272891"/>
                    <a:pt x="5826919" y="276701"/>
                  </a:cubicBezTo>
                  <a:cubicBezTo>
                    <a:pt x="5826919" y="274796"/>
                    <a:pt x="5825967" y="272891"/>
                    <a:pt x="5825967" y="270986"/>
                  </a:cubicBezTo>
                  <a:cubicBezTo>
                    <a:pt x="5825014" y="263366"/>
                    <a:pt x="5823109" y="255746"/>
                    <a:pt x="5822156" y="250031"/>
                  </a:cubicBezTo>
                  <a:cubicBezTo>
                    <a:pt x="5820251" y="238601"/>
                    <a:pt x="5818346" y="231934"/>
                    <a:pt x="5818346" y="231934"/>
                  </a:cubicBezTo>
                  <a:cubicBezTo>
                    <a:pt x="5818346" y="231934"/>
                    <a:pt x="5818346" y="238601"/>
                    <a:pt x="5818346" y="250031"/>
                  </a:cubicBezTo>
                  <a:cubicBezTo>
                    <a:pt x="5818346" y="255746"/>
                    <a:pt x="5818346" y="262414"/>
                    <a:pt x="5818346" y="270986"/>
                  </a:cubicBezTo>
                  <a:cubicBezTo>
                    <a:pt x="5816442" y="267176"/>
                    <a:pt x="5814537" y="264319"/>
                    <a:pt x="5812631" y="262414"/>
                  </a:cubicBezTo>
                  <a:lnTo>
                    <a:pt x="5812631" y="246221"/>
                  </a:lnTo>
                  <a:lnTo>
                    <a:pt x="5814537" y="220504"/>
                  </a:lnTo>
                  <a:cubicBezTo>
                    <a:pt x="5815489" y="220504"/>
                    <a:pt x="5815489" y="220504"/>
                    <a:pt x="5816442" y="221456"/>
                  </a:cubicBezTo>
                  <a:cubicBezTo>
                    <a:pt x="5817394" y="222409"/>
                    <a:pt x="5818346" y="222409"/>
                    <a:pt x="5819299" y="224314"/>
                  </a:cubicBezTo>
                  <a:cubicBezTo>
                    <a:pt x="5821204" y="226219"/>
                    <a:pt x="5821204" y="229076"/>
                    <a:pt x="5822156" y="231934"/>
                  </a:cubicBezTo>
                  <a:cubicBezTo>
                    <a:pt x="5822156" y="229076"/>
                    <a:pt x="5822156" y="226219"/>
                    <a:pt x="5821204" y="223361"/>
                  </a:cubicBezTo>
                  <a:cubicBezTo>
                    <a:pt x="5820251" y="222409"/>
                    <a:pt x="5819299" y="220504"/>
                    <a:pt x="5818346" y="219551"/>
                  </a:cubicBezTo>
                  <a:cubicBezTo>
                    <a:pt x="5817394" y="218599"/>
                    <a:pt x="5815489" y="217646"/>
                    <a:pt x="5813584" y="217646"/>
                  </a:cubicBezTo>
                  <a:lnTo>
                    <a:pt x="5811679" y="217646"/>
                  </a:lnTo>
                  <a:lnTo>
                    <a:pt x="5811679" y="219551"/>
                  </a:lnTo>
                  <a:cubicBezTo>
                    <a:pt x="5809774" y="228124"/>
                    <a:pt x="5806917" y="237649"/>
                    <a:pt x="5805012" y="246221"/>
                  </a:cubicBezTo>
                  <a:cubicBezTo>
                    <a:pt x="5804059" y="250031"/>
                    <a:pt x="5804059" y="252889"/>
                    <a:pt x="5803106" y="256699"/>
                  </a:cubicBezTo>
                  <a:cubicBezTo>
                    <a:pt x="5801201" y="258604"/>
                    <a:pt x="5799296" y="261461"/>
                    <a:pt x="5796439" y="264319"/>
                  </a:cubicBezTo>
                  <a:cubicBezTo>
                    <a:pt x="5796439" y="259556"/>
                    <a:pt x="5795487" y="256699"/>
                    <a:pt x="5795487" y="253841"/>
                  </a:cubicBezTo>
                  <a:cubicBezTo>
                    <a:pt x="5794534" y="250031"/>
                    <a:pt x="5794534" y="248126"/>
                    <a:pt x="5794534" y="248126"/>
                  </a:cubicBezTo>
                  <a:cubicBezTo>
                    <a:pt x="5794534" y="248126"/>
                    <a:pt x="5794534" y="250031"/>
                    <a:pt x="5794534" y="253841"/>
                  </a:cubicBezTo>
                  <a:cubicBezTo>
                    <a:pt x="5794534" y="257651"/>
                    <a:pt x="5794534" y="262414"/>
                    <a:pt x="5793581" y="268129"/>
                  </a:cubicBezTo>
                  <a:cubicBezTo>
                    <a:pt x="5792629" y="269081"/>
                    <a:pt x="5792629" y="269081"/>
                    <a:pt x="5791676" y="270034"/>
                  </a:cubicBezTo>
                  <a:cubicBezTo>
                    <a:pt x="5791676" y="270034"/>
                    <a:pt x="5791676" y="270034"/>
                    <a:pt x="5791676" y="270034"/>
                  </a:cubicBezTo>
                  <a:lnTo>
                    <a:pt x="5787867" y="239554"/>
                  </a:lnTo>
                  <a:cubicBezTo>
                    <a:pt x="5791676" y="229076"/>
                    <a:pt x="5793581" y="224314"/>
                    <a:pt x="5793581" y="224314"/>
                  </a:cubicBezTo>
                  <a:cubicBezTo>
                    <a:pt x="5793581" y="224314"/>
                    <a:pt x="5791676" y="228124"/>
                    <a:pt x="5786914" y="234791"/>
                  </a:cubicBezTo>
                  <a:lnTo>
                    <a:pt x="5785009" y="205264"/>
                  </a:lnTo>
                  <a:cubicBezTo>
                    <a:pt x="5788819" y="197644"/>
                    <a:pt x="5791676" y="190024"/>
                    <a:pt x="5795487" y="183356"/>
                  </a:cubicBezTo>
                  <a:cubicBezTo>
                    <a:pt x="5795487" y="183356"/>
                    <a:pt x="5795487" y="184309"/>
                    <a:pt x="5795487" y="184309"/>
                  </a:cubicBezTo>
                  <a:cubicBezTo>
                    <a:pt x="5795487" y="184309"/>
                    <a:pt x="5795487" y="183356"/>
                    <a:pt x="5795487" y="183356"/>
                  </a:cubicBezTo>
                  <a:cubicBezTo>
                    <a:pt x="5796439" y="181451"/>
                    <a:pt x="5797392" y="179546"/>
                    <a:pt x="5797392" y="178594"/>
                  </a:cubicBezTo>
                  <a:cubicBezTo>
                    <a:pt x="5803106" y="165259"/>
                    <a:pt x="5808821" y="153829"/>
                    <a:pt x="5812631" y="145256"/>
                  </a:cubicBezTo>
                  <a:cubicBezTo>
                    <a:pt x="5821204" y="126206"/>
                    <a:pt x="5825967" y="115729"/>
                    <a:pt x="5825967" y="115729"/>
                  </a:cubicBezTo>
                  <a:cubicBezTo>
                    <a:pt x="5825967" y="115729"/>
                    <a:pt x="5820251" y="125254"/>
                    <a:pt x="5809774" y="143351"/>
                  </a:cubicBezTo>
                  <a:cubicBezTo>
                    <a:pt x="5805012" y="151924"/>
                    <a:pt x="5798344" y="162401"/>
                    <a:pt x="5791676" y="173831"/>
                  </a:cubicBezTo>
                  <a:cubicBezTo>
                    <a:pt x="5790724" y="172879"/>
                    <a:pt x="5789771" y="171926"/>
                    <a:pt x="5788819" y="170974"/>
                  </a:cubicBezTo>
                  <a:cubicBezTo>
                    <a:pt x="5786914" y="170021"/>
                    <a:pt x="5785009" y="169069"/>
                    <a:pt x="5783104" y="169069"/>
                  </a:cubicBezTo>
                  <a:lnTo>
                    <a:pt x="5781199" y="169069"/>
                  </a:lnTo>
                  <a:lnTo>
                    <a:pt x="5781199" y="170974"/>
                  </a:lnTo>
                  <a:lnTo>
                    <a:pt x="5777389" y="197644"/>
                  </a:lnTo>
                  <a:cubicBezTo>
                    <a:pt x="5774531" y="204311"/>
                    <a:pt x="5770721" y="210026"/>
                    <a:pt x="5766912" y="217646"/>
                  </a:cubicBezTo>
                  <a:cubicBezTo>
                    <a:pt x="5762149" y="226219"/>
                    <a:pt x="5757387" y="234791"/>
                    <a:pt x="5752624" y="244316"/>
                  </a:cubicBezTo>
                  <a:cubicBezTo>
                    <a:pt x="5752624" y="240506"/>
                    <a:pt x="5751671" y="236696"/>
                    <a:pt x="5751671" y="233839"/>
                  </a:cubicBezTo>
                  <a:cubicBezTo>
                    <a:pt x="5750719" y="228124"/>
                    <a:pt x="5749767" y="222409"/>
                    <a:pt x="5749767" y="216694"/>
                  </a:cubicBezTo>
                  <a:cubicBezTo>
                    <a:pt x="5754529" y="199549"/>
                    <a:pt x="5757387" y="190024"/>
                    <a:pt x="5757387" y="190024"/>
                  </a:cubicBezTo>
                  <a:cubicBezTo>
                    <a:pt x="5757387" y="190024"/>
                    <a:pt x="5754529" y="197644"/>
                    <a:pt x="5749767" y="210979"/>
                  </a:cubicBezTo>
                  <a:cubicBezTo>
                    <a:pt x="5749767" y="209074"/>
                    <a:pt x="5748814" y="206216"/>
                    <a:pt x="5748814" y="204311"/>
                  </a:cubicBezTo>
                  <a:cubicBezTo>
                    <a:pt x="5746909" y="188119"/>
                    <a:pt x="5745004" y="178594"/>
                    <a:pt x="5745004" y="178594"/>
                  </a:cubicBezTo>
                  <a:cubicBezTo>
                    <a:pt x="5745004" y="178594"/>
                    <a:pt x="5745004" y="188119"/>
                    <a:pt x="5745004" y="204311"/>
                  </a:cubicBezTo>
                  <a:cubicBezTo>
                    <a:pt x="5745004" y="210026"/>
                    <a:pt x="5745004" y="215741"/>
                    <a:pt x="5745004" y="222409"/>
                  </a:cubicBezTo>
                  <a:cubicBezTo>
                    <a:pt x="5745004" y="223361"/>
                    <a:pt x="5744051" y="224314"/>
                    <a:pt x="5744051" y="225266"/>
                  </a:cubicBezTo>
                  <a:cubicBezTo>
                    <a:pt x="5740242" y="234791"/>
                    <a:pt x="5736431" y="247174"/>
                    <a:pt x="5731669" y="259556"/>
                  </a:cubicBezTo>
                  <a:cubicBezTo>
                    <a:pt x="5731669" y="259556"/>
                    <a:pt x="5731669" y="258604"/>
                    <a:pt x="5731669" y="258604"/>
                  </a:cubicBezTo>
                  <a:cubicBezTo>
                    <a:pt x="5733574" y="245269"/>
                    <a:pt x="5734526" y="238601"/>
                    <a:pt x="5734526" y="238601"/>
                  </a:cubicBezTo>
                  <a:cubicBezTo>
                    <a:pt x="5734526" y="238601"/>
                    <a:pt x="5732621" y="246221"/>
                    <a:pt x="5727859" y="258604"/>
                  </a:cubicBezTo>
                  <a:cubicBezTo>
                    <a:pt x="5726906" y="260509"/>
                    <a:pt x="5726906" y="262414"/>
                    <a:pt x="5725954" y="264319"/>
                  </a:cubicBezTo>
                  <a:cubicBezTo>
                    <a:pt x="5725954" y="264319"/>
                    <a:pt x="5725954" y="263366"/>
                    <a:pt x="5725954" y="263366"/>
                  </a:cubicBezTo>
                  <a:cubicBezTo>
                    <a:pt x="5725954" y="263366"/>
                    <a:pt x="5725954" y="262414"/>
                    <a:pt x="5725954" y="262414"/>
                  </a:cubicBezTo>
                  <a:cubicBezTo>
                    <a:pt x="5725954" y="260509"/>
                    <a:pt x="5726906" y="258604"/>
                    <a:pt x="5726906" y="256699"/>
                  </a:cubicBezTo>
                  <a:cubicBezTo>
                    <a:pt x="5727859" y="251936"/>
                    <a:pt x="5728812" y="247174"/>
                    <a:pt x="5729764" y="242411"/>
                  </a:cubicBezTo>
                  <a:cubicBezTo>
                    <a:pt x="5730717" y="237649"/>
                    <a:pt x="5731669" y="233839"/>
                    <a:pt x="5732621" y="230029"/>
                  </a:cubicBezTo>
                  <a:cubicBezTo>
                    <a:pt x="5734526" y="222409"/>
                    <a:pt x="5736431" y="215741"/>
                    <a:pt x="5737384" y="210026"/>
                  </a:cubicBezTo>
                  <a:cubicBezTo>
                    <a:pt x="5740242" y="198596"/>
                    <a:pt x="5741194" y="191929"/>
                    <a:pt x="5741194" y="191929"/>
                  </a:cubicBezTo>
                  <a:cubicBezTo>
                    <a:pt x="5741194" y="191929"/>
                    <a:pt x="5740242" y="193834"/>
                    <a:pt x="5739289" y="196691"/>
                  </a:cubicBezTo>
                  <a:cubicBezTo>
                    <a:pt x="5740242" y="192881"/>
                    <a:pt x="5740242" y="190024"/>
                    <a:pt x="5740242" y="190024"/>
                  </a:cubicBezTo>
                  <a:cubicBezTo>
                    <a:pt x="5740242" y="190024"/>
                    <a:pt x="5737384" y="197644"/>
                    <a:pt x="5731669" y="211931"/>
                  </a:cubicBezTo>
                  <a:cubicBezTo>
                    <a:pt x="5730717" y="215741"/>
                    <a:pt x="5728812" y="219551"/>
                    <a:pt x="5726906" y="224314"/>
                  </a:cubicBezTo>
                  <a:cubicBezTo>
                    <a:pt x="5725954" y="225266"/>
                    <a:pt x="5725954" y="227171"/>
                    <a:pt x="5725001" y="228124"/>
                  </a:cubicBezTo>
                  <a:cubicBezTo>
                    <a:pt x="5723096" y="231934"/>
                    <a:pt x="5722144" y="235744"/>
                    <a:pt x="5720239" y="240506"/>
                  </a:cubicBezTo>
                  <a:cubicBezTo>
                    <a:pt x="5719287" y="243364"/>
                    <a:pt x="5718334" y="246221"/>
                    <a:pt x="5717381" y="250031"/>
                  </a:cubicBezTo>
                  <a:cubicBezTo>
                    <a:pt x="5716429" y="251936"/>
                    <a:pt x="5716429" y="252889"/>
                    <a:pt x="5715476" y="254794"/>
                  </a:cubicBezTo>
                  <a:cubicBezTo>
                    <a:pt x="5713571" y="260509"/>
                    <a:pt x="5711667" y="266224"/>
                    <a:pt x="5709762" y="272891"/>
                  </a:cubicBezTo>
                  <a:cubicBezTo>
                    <a:pt x="5707856" y="278606"/>
                    <a:pt x="5705951" y="284321"/>
                    <a:pt x="5704046" y="290989"/>
                  </a:cubicBezTo>
                  <a:cubicBezTo>
                    <a:pt x="5701189" y="285274"/>
                    <a:pt x="5699284" y="280511"/>
                    <a:pt x="5696426" y="275749"/>
                  </a:cubicBezTo>
                  <a:cubicBezTo>
                    <a:pt x="5695474" y="271939"/>
                    <a:pt x="5695474" y="269081"/>
                    <a:pt x="5695474" y="269081"/>
                  </a:cubicBezTo>
                  <a:cubicBezTo>
                    <a:pt x="5695474" y="269081"/>
                    <a:pt x="5695474" y="270034"/>
                    <a:pt x="5695474" y="272891"/>
                  </a:cubicBezTo>
                  <a:cubicBezTo>
                    <a:pt x="5692617" y="268129"/>
                    <a:pt x="5690712" y="263366"/>
                    <a:pt x="5688806" y="259556"/>
                  </a:cubicBezTo>
                  <a:cubicBezTo>
                    <a:pt x="5683092" y="249079"/>
                    <a:pt x="5680234" y="243364"/>
                    <a:pt x="5680234" y="243364"/>
                  </a:cubicBezTo>
                  <a:cubicBezTo>
                    <a:pt x="5680234" y="243364"/>
                    <a:pt x="5682139" y="250031"/>
                    <a:pt x="5684996" y="260509"/>
                  </a:cubicBezTo>
                  <a:cubicBezTo>
                    <a:pt x="5687854" y="269081"/>
                    <a:pt x="5690712" y="279559"/>
                    <a:pt x="5694521" y="292894"/>
                  </a:cubicBezTo>
                  <a:cubicBezTo>
                    <a:pt x="5694521" y="297656"/>
                    <a:pt x="5694521" y="302419"/>
                    <a:pt x="5694521" y="309086"/>
                  </a:cubicBezTo>
                  <a:cubicBezTo>
                    <a:pt x="5694521" y="313849"/>
                    <a:pt x="5694521" y="318611"/>
                    <a:pt x="5694521" y="323374"/>
                  </a:cubicBezTo>
                  <a:cubicBezTo>
                    <a:pt x="5693569" y="326231"/>
                    <a:pt x="5692617" y="329089"/>
                    <a:pt x="5691664" y="331946"/>
                  </a:cubicBezTo>
                  <a:cubicBezTo>
                    <a:pt x="5690712" y="330994"/>
                    <a:pt x="5690712" y="330041"/>
                    <a:pt x="5689759" y="329089"/>
                  </a:cubicBezTo>
                  <a:lnTo>
                    <a:pt x="5689759" y="320516"/>
                  </a:lnTo>
                  <a:cubicBezTo>
                    <a:pt x="5688806" y="309086"/>
                    <a:pt x="5688806" y="297656"/>
                    <a:pt x="5687854" y="286226"/>
                  </a:cubicBezTo>
                  <a:cubicBezTo>
                    <a:pt x="5686901" y="297656"/>
                    <a:pt x="5685949" y="308134"/>
                    <a:pt x="5684996" y="319564"/>
                  </a:cubicBezTo>
                  <a:cubicBezTo>
                    <a:pt x="5684044" y="317659"/>
                    <a:pt x="5683092" y="315754"/>
                    <a:pt x="5681187" y="312896"/>
                  </a:cubicBezTo>
                  <a:cubicBezTo>
                    <a:pt x="5679281" y="299561"/>
                    <a:pt x="5677376" y="286226"/>
                    <a:pt x="5675471" y="273844"/>
                  </a:cubicBezTo>
                  <a:cubicBezTo>
                    <a:pt x="5674519" y="267176"/>
                    <a:pt x="5673567" y="260509"/>
                    <a:pt x="5672614" y="253841"/>
                  </a:cubicBezTo>
                  <a:cubicBezTo>
                    <a:pt x="5671662" y="247174"/>
                    <a:pt x="5671662" y="241459"/>
                    <a:pt x="5670709" y="235744"/>
                  </a:cubicBezTo>
                  <a:cubicBezTo>
                    <a:pt x="5669756" y="224314"/>
                    <a:pt x="5668804" y="214789"/>
                    <a:pt x="5667851" y="207169"/>
                  </a:cubicBezTo>
                  <a:cubicBezTo>
                    <a:pt x="5666899" y="198596"/>
                    <a:pt x="5665946" y="192881"/>
                    <a:pt x="5665946" y="188119"/>
                  </a:cubicBezTo>
                  <a:cubicBezTo>
                    <a:pt x="5666899" y="185261"/>
                    <a:pt x="5666899" y="183356"/>
                    <a:pt x="5666899" y="183356"/>
                  </a:cubicBezTo>
                  <a:cubicBezTo>
                    <a:pt x="5666899" y="183356"/>
                    <a:pt x="5665946" y="184309"/>
                    <a:pt x="5665946" y="186214"/>
                  </a:cubicBezTo>
                  <a:cubicBezTo>
                    <a:pt x="5665946" y="183356"/>
                    <a:pt x="5664994" y="181451"/>
                    <a:pt x="5664994" y="181451"/>
                  </a:cubicBezTo>
                  <a:cubicBezTo>
                    <a:pt x="5664994" y="181451"/>
                    <a:pt x="5664994" y="184309"/>
                    <a:pt x="5664994" y="188119"/>
                  </a:cubicBezTo>
                  <a:cubicBezTo>
                    <a:pt x="5663089" y="192881"/>
                    <a:pt x="5659279" y="201454"/>
                    <a:pt x="5654517" y="211931"/>
                  </a:cubicBezTo>
                  <a:cubicBezTo>
                    <a:pt x="5654517" y="210026"/>
                    <a:pt x="5654517" y="207169"/>
                    <a:pt x="5653564" y="205264"/>
                  </a:cubicBezTo>
                  <a:cubicBezTo>
                    <a:pt x="5652612" y="199549"/>
                    <a:pt x="5652612" y="193834"/>
                    <a:pt x="5652612" y="189071"/>
                  </a:cubicBezTo>
                  <a:cubicBezTo>
                    <a:pt x="5655469" y="183356"/>
                    <a:pt x="5657374" y="179546"/>
                    <a:pt x="5657374" y="179546"/>
                  </a:cubicBezTo>
                  <a:cubicBezTo>
                    <a:pt x="5657374" y="179546"/>
                    <a:pt x="5655469" y="182404"/>
                    <a:pt x="5652612" y="187166"/>
                  </a:cubicBezTo>
                  <a:cubicBezTo>
                    <a:pt x="5652612" y="186214"/>
                    <a:pt x="5652612" y="186214"/>
                    <a:pt x="5652612" y="185261"/>
                  </a:cubicBezTo>
                  <a:cubicBezTo>
                    <a:pt x="5651659" y="173831"/>
                    <a:pt x="5651659" y="167164"/>
                    <a:pt x="5651659" y="167164"/>
                  </a:cubicBezTo>
                  <a:cubicBezTo>
                    <a:pt x="5651659" y="167164"/>
                    <a:pt x="5650706" y="171926"/>
                    <a:pt x="5649754" y="179546"/>
                  </a:cubicBezTo>
                  <a:cubicBezTo>
                    <a:pt x="5649754" y="179546"/>
                    <a:pt x="5649754" y="178594"/>
                    <a:pt x="5649754" y="178594"/>
                  </a:cubicBezTo>
                  <a:cubicBezTo>
                    <a:pt x="5648801" y="171926"/>
                    <a:pt x="5648801" y="166211"/>
                    <a:pt x="5647849" y="159544"/>
                  </a:cubicBezTo>
                  <a:cubicBezTo>
                    <a:pt x="5647849" y="153829"/>
                    <a:pt x="5646896" y="148114"/>
                    <a:pt x="5646896" y="142399"/>
                  </a:cubicBezTo>
                  <a:cubicBezTo>
                    <a:pt x="5645944" y="131921"/>
                    <a:pt x="5644992" y="122396"/>
                    <a:pt x="5645944" y="114776"/>
                  </a:cubicBezTo>
                  <a:cubicBezTo>
                    <a:pt x="5645944" y="99536"/>
                    <a:pt x="5644992" y="90011"/>
                    <a:pt x="5644992" y="90011"/>
                  </a:cubicBezTo>
                  <a:cubicBezTo>
                    <a:pt x="5644992" y="90011"/>
                    <a:pt x="5644039" y="98584"/>
                    <a:pt x="5641181" y="113824"/>
                  </a:cubicBezTo>
                  <a:cubicBezTo>
                    <a:pt x="5640229" y="121444"/>
                    <a:pt x="5639276" y="130969"/>
                    <a:pt x="5639276" y="141446"/>
                  </a:cubicBezTo>
                  <a:cubicBezTo>
                    <a:pt x="5639276" y="147161"/>
                    <a:pt x="5638324" y="152876"/>
                    <a:pt x="5638324" y="158591"/>
                  </a:cubicBezTo>
                  <a:cubicBezTo>
                    <a:pt x="5638324" y="164306"/>
                    <a:pt x="5638324" y="170974"/>
                    <a:pt x="5638324" y="177641"/>
                  </a:cubicBezTo>
                  <a:cubicBezTo>
                    <a:pt x="5638324" y="186214"/>
                    <a:pt x="5638324" y="195739"/>
                    <a:pt x="5639276" y="205264"/>
                  </a:cubicBezTo>
                  <a:cubicBezTo>
                    <a:pt x="5638324" y="206216"/>
                    <a:pt x="5638324" y="207169"/>
                    <a:pt x="5637371" y="208121"/>
                  </a:cubicBezTo>
                  <a:cubicBezTo>
                    <a:pt x="5637371" y="208121"/>
                    <a:pt x="5636419" y="209074"/>
                    <a:pt x="5636419" y="209074"/>
                  </a:cubicBezTo>
                  <a:cubicBezTo>
                    <a:pt x="5636419" y="208121"/>
                    <a:pt x="5636419" y="208121"/>
                    <a:pt x="5636419" y="208121"/>
                  </a:cubicBezTo>
                  <a:cubicBezTo>
                    <a:pt x="5636419" y="208121"/>
                    <a:pt x="5636419" y="208121"/>
                    <a:pt x="5636419" y="209074"/>
                  </a:cubicBezTo>
                  <a:cubicBezTo>
                    <a:pt x="5635467" y="210979"/>
                    <a:pt x="5633562" y="212884"/>
                    <a:pt x="5631656" y="215741"/>
                  </a:cubicBezTo>
                  <a:cubicBezTo>
                    <a:pt x="5628799" y="201454"/>
                    <a:pt x="5626894" y="192881"/>
                    <a:pt x="5626894" y="192881"/>
                  </a:cubicBezTo>
                  <a:cubicBezTo>
                    <a:pt x="5626894" y="192881"/>
                    <a:pt x="5626894" y="204311"/>
                    <a:pt x="5626894" y="222409"/>
                  </a:cubicBezTo>
                  <a:cubicBezTo>
                    <a:pt x="5626894" y="222409"/>
                    <a:pt x="5626894" y="222409"/>
                    <a:pt x="5626894" y="223361"/>
                  </a:cubicBezTo>
                  <a:cubicBezTo>
                    <a:pt x="5624037" y="219551"/>
                    <a:pt x="5621179" y="215741"/>
                    <a:pt x="5618321" y="211931"/>
                  </a:cubicBezTo>
                  <a:cubicBezTo>
                    <a:pt x="5608796" y="199549"/>
                    <a:pt x="5601176" y="189071"/>
                    <a:pt x="5593556" y="181451"/>
                  </a:cubicBezTo>
                  <a:cubicBezTo>
                    <a:pt x="5579269" y="165259"/>
                    <a:pt x="5570696" y="155734"/>
                    <a:pt x="5570696" y="155734"/>
                  </a:cubicBezTo>
                  <a:cubicBezTo>
                    <a:pt x="5570696" y="155734"/>
                    <a:pt x="5577364" y="166211"/>
                    <a:pt x="5590699" y="184309"/>
                  </a:cubicBezTo>
                  <a:cubicBezTo>
                    <a:pt x="5597367" y="192881"/>
                    <a:pt x="5604034" y="204311"/>
                    <a:pt x="5612606" y="217646"/>
                  </a:cubicBezTo>
                  <a:cubicBezTo>
                    <a:pt x="5613559" y="219551"/>
                    <a:pt x="5614512" y="221456"/>
                    <a:pt x="5616417" y="223361"/>
                  </a:cubicBezTo>
                  <a:cubicBezTo>
                    <a:pt x="5617369" y="226219"/>
                    <a:pt x="5618321" y="230029"/>
                    <a:pt x="5620226" y="233839"/>
                  </a:cubicBezTo>
                  <a:cubicBezTo>
                    <a:pt x="5620226" y="233839"/>
                    <a:pt x="5620226" y="233839"/>
                    <a:pt x="5620226" y="234791"/>
                  </a:cubicBezTo>
                  <a:cubicBezTo>
                    <a:pt x="5619274" y="236696"/>
                    <a:pt x="5618321" y="238601"/>
                    <a:pt x="5616417" y="241459"/>
                  </a:cubicBezTo>
                  <a:cubicBezTo>
                    <a:pt x="5616417" y="241459"/>
                    <a:pt x="5616417" y="240506"/>
                    <a:pt x="5616417" y="240506"/>
                  </a:cubicBezTo>
                  <a:cubicBezTo>
                    <a:pt x="5616417" y="240506"/>
                    <a:pt x="5616417" y="240506"/>
                    <a:pt x="5616417" y="241459"/>
                  </a:cubicBezTo>
                  <a:cubicBezTo>
                    <a:pt x="5615464" y="242411"/>
                    <a:pt x="5614512" y="244316"/>
                    <a:pt x="5614512" y="245269"/>
                  </a:cubicBezTo>
                  <a:cubicBezTo>
                    <a:pt x="5608796" y="255746"/>
                    <a:pt x="5602129" y="267176"/>
                    <a:pt x="5594509" y="280511"/>
                  </a:cubicBezTo>
                  <a:cubicBezTo>
                    <a:pt x="5594509" y="278606"/>
                    <a:pt x="5594509" y="277654"/>
                    <a:pt x="5594509" y="275749"/>
                  </a:cubicBezTo>
                  <a:cubicBezTo>
                    <a:pt x="5594509" y="272891"/>
                    <a:pt x="5594509" y="270986"/>
                    <a:pt x="5594509" y="268129"/>
                  </a:cubicBezTo>
                  <a:cubicBezTo>
                    <a:pt x="5595462" y="260509"/>
                    <a:pt x="5596414" y="256699"/>
                    <a:pt x="5596414" y="256699"/>
                  </a:cubicBezTo>
                  <a:cubicBezTo>
                    <a:pt x="5596414" y="256699"/>
                    <a:pt x="5595462" y="258604"/>
                    <a:pt x="5594509" y="263366"/>
                  </a:cubicBezTo>
                  <a:cubicBezTo>
                    <a:pt x="5594509" y="263366"/>
                    <a:pt x="5594509" y="262414"/>
                    <a:pt x="5594509" y="262414"/>
                  </a:cubicBezTo>
                  <a:cubicBezTo>
                    <a:pt x="5593556" y="257651"/>
                    <a:pt x="5593556" y="253841"/>
                    <a:pt x="5592604" y="250031"/>
                  </a:cubicBezTo>
                  <a:cubicBezTo>
                    <a:pt x="5591651" y="243364"/>
                    <a:pt x="5590699" y="238601"/>
                    <a:pt x="5590699" y="232886"/>
                  </a:cubicBezTo>
                  <a:cubicBezTo>
                    <a:pt x="5594509" y="223361"/>
                    <a:pt x="5596414" y="217646"/>
                    <a:pt x="5596414" y="217646"/>
                  </a:cubicBezTo>
                  <a:cubicBezTo>
                    <a:pt x="5596414" y="217646"/>
                    <a:pt x="5593556" y="221456"/>
                    <a:pt x="5589746" y="230029"/>
                  </a:cubicBezTo>
                  <a:cubicBezTo>
                    <a:pt x="5589746" y="230029"/>
                    <a:pt x="5589746" y="230029"/>
                    <a:pt x="5589746" y="230029"/>
                  </a:cubicBezTo>
                  <a:cubicBezTo>
                    <a:pt x="5587842" y="218599"/>
                    <a:pt x="5586889" y="211931"/>
                    <a:pt x="5586889" y="211931"/>
                  </a:cubicBezTo>
                  <a:cubicBezTo>
                    <a:pt x="5586889" y="211931"/>
                    <a:pt x="5585937" y="218599"/>
                    <a:pt x="5585937" y="230029"/>
                  </a:cubicBezTo>
                  <a:cubicBezTo>
                    <a:pt x="5585937" y="230029"/>
                    <a:pt x="5585937" y="230981"/>
                    <a:pt x="5585937" y="230981"/>
                  </a:cubicBezTo>
                  <a:cubicBezTo>
                    <a:pt x="5584984" y="225266"/>
                    <a:pt x="5584031" y="219551"/>
                    <a:pt x="5583079" y="213836"/>
                  </a:cubicBezTo>
                  <a:cubicBezTo>
                    <a:pt x="5583079" y="223361"/>
                    <a:pt x="5583079" y="232886"/>
                    <a:pt x="5583079" y="242411"/>
                  </a:cubicBezTo>
                  <a:cubicBezTo>
                    <a:pt x="5582126" y="243364"/>
                    <a:pt x="5582126" y="245269"/>
                    <a:pt x="5581174" y="246221"/>
                  </a:cubicBezTo>
                  <a:cubicBezTo>
                    <a:pt x="5580221" y="247174"/>
                    <a:pt x="5579269" y="249079"/>
                    <a:pt x="5579269" y="250031"/>
                  </a:cubicBezTo>
                  <a:cubicBezTo>
                    <a:pt x="5576412" y="235744"/>
                    <a:pt x="5574506" y="221456"/>
                    <a:pt x="5571649" y="209074"/>
                  </a:cubicBezTo>
                  <a:cubicBezTo>
                    <a:pt x="5570696" y="202406"/>
                    <a:pt x="5568792" y="194786"/>
                    <a:pt x="5567839" y="189071"/>
                  </a:cubicBezTo>
                  <a:cubicBezTo>
                    <a:pt x="5565934" y="182404"/>
                    <a:pt x="5564981" y="176689"/>
                    <a:pt x="5563076" y="170974"/>
                  </a:cubicBezTo>
                  <a:cubicBezTo>
                    <a:pt x="5560219" y="159544"/>
                    <a:pt x="5557362" y="150019"/>
                    <a:pt x="5555456" y="141446"/>
                  </a:cubicBezTo>
                  <a:cubicBezTo>
                    <a:pt x="5550694" y="125254"/>
                    <a:pt x="5548789" y="115729"/>
                    <a:pt x="5548789" y="115729"/>
                  </a:cubicBezTo>
                  <a:cubicBezTo>
                    <a:pt x="5548789" y="115729"/>
                    <a:pt x="5549742" y="125254"/>
                    <a:pt x="5551646" y="142399"/>
                  </a:cubicBezTo>
                  <a:cubicBezTo>
                    <a:pt x="5552599" y="150971"/>
                    <a:pt x="5554504" y="160496"/>
                    <a:pt x="5555456" y="172879"/>
                  </a:cubicBezTo>
                  <a:cubicBezTo>
                    <a:pt x="5556409" y="178594"/>
                    <a:pt x="5557362" y="185261"/>
                    <a:pt x="5558314" y="190976"/>
                  </a:cubicBezTo>
                  <a:cubicBezTo>
                    <a:pt x="5559267" y="197644"/>
                    <a:pt x="5559267" y="204311"/>
                    <a:pt x="5560219" y="211931"/>
                  </a:cubicBezTo>
                  <a:cubicBezTo>
                    <a:pt x="5561171" y="226219"/>
                    <a:pt x="5563076" y="241459"/>
                    <a:pt x="5564981" y="257651"/>
                  </a:cubicBezTo>
                  <a:cubicBezTo>
                    <a:pt x="5565934" y="263366"/>
                    <a:pt x="5565934" y="269081"/>
                    <a:pt x="5565934" y="274796"/>
                  </a:cubicBezTo>
                  <a:cubicBezTo>
                    <a:pt x="5564981" y="275749"/>
                    <a:pt x="5564981" y="277654"/>
                    <a:pt x="5564029" y="278606"/>
                  </a:cubicBezTo>
                  <a:cubicBezTo>
                    <a:pt x="5563076" y="280511"/>
                    <a:pt x="5562124" y="282416"/>
                    <a:pt x="5561171" y="284321"/>
                  </a:cubicBezTo>
                  <a:cubicBezTo>
                    <a:pt x="5557362" y="277654"/>
                    <a:pt x="5553551" y="270034"/>
                    <a:pt x="5549742" y="264319"/>
                  </a:cubicBezTo>
                  <a:cubicBezTo>
                    <a:pt x="5549742" y="263366"/>
                    <a:pt x="5548789" y="262414"/>
                    <a:pt x="5548789" y="261461"/>
                  </a:cubicBezTo>
                  <a:cubicBezTo>
                    <a:pt x="5546884" y="255746"/>
                    <a:pt x="5545931" y="250984"/>
                    <a:pt x="5544026" y="247174"/>
                  </a:cubicBezTo>
                  <a:cubicBezTo>
                    <a:pt x="5545931" y="234791"/>
                    <a:pt x="5547837" y="228124"/>
                    <a:pt x="5547837" y="228124"/>
                  </a:cubicBezTo>
                  <a:cubicBezTo>
                    <a:pt x="5547837" y="228124"/>
                    <a:pt x="5545931" y="232886"/>
                    <a:pt x="5542121" y="241459"/>
                  </a:cubicBezTo>
                  <a:cubicBezTo>
                    <a:pt x="5542121" y="240506"/>
                    <a:pt x="5541169" y="239554"/>
                    <a:pt x="5541169" y="238601"/>
                  </a:cubicBezTo>
                  <a:cubicBezTo>
                    <a:pt x="5540217" y="235744"/>
                    <a:pt x="5539264" y="232886"/>
                    <a:pt x="5538312" y="230029"/>
                  </a:cubicBezTo>
                  <a:cubicBezTo>
                    <a:pt x="5546884" y="192881"/>
                    <a:pt x="5551646" y="167164"/>
                    <a:pt x="5551646" y="167164"/>
                  </a:cubicBezTo>
                  <a:cubicBezTo>
                    <a:pt x="5551646" y="167164"/>
                    <a:pt x="5542121" y="190024"/>
                    <a:pt x="5528787" y="225266"/>
                  </a:cubicBezTo>
                  <a:cubicBezTo>
                    <a:pt x="5526881" y="221456"/>
                    <a:pt x="5524976" y="219551"/>
                    <a:pt x="5524976" y="217646"/>
                  </a:cubicBezTo>
                  <a:cubicBezTo>
                    <a:pt x="5524024" y="213836"/>
                    <a:pt x="5524024" y="210026"/>
                    <a:pt x="5524024" y="207169"/>
                  </a:cubicBezTo>
                  <a:cubicBezTo>
                    <a:pt x="5522119" y="192881"/>
                    <a:pt x="5521167" y="185261"/>
                    <a:pt x="5521167" y="185261"/>
                  </a:cubicBezTo>
                  <a:cubicBezTo>
                    <a:pt x="5521167" y="185261"/>
                    <a:pt x="5521167" y="192881"/>
                    <a:pt x="5520214" y="207169"/>
                  </a:cubicBezTo>
                  <a:cubicBezTo>
                    <a:pt x="5520214" y="213836"/>
                    <a:pt x="5520214" y="222409"/>
                    <a:pt x="5520214" y="232886"/>
                  </a:cubicBezTo>
                  <a:cubicBezTo>
                    <a:pt x="5520214" y="237649"/>
                    <a:pt x="5520214" y="243364"/>
                    <a:pt x="5520214" y="248126"/>
                  </a:cubicBezTo>
                  <a:cubicBezTo>
                    <a:pt x="5520214" y="249079"/>
                    <a:pt x="5520214" y="250031"/>
                    <a:pt x="5520214" y="250984"/>
                  </a:cubicBezTo>
                  <a:cubicBezTo>
                    <a:pt x="5515451" y="264319"/>
                    <a:pt x="5510689" y="277654"/>
                    <a:pt x="5505926" y="291941"/>
                  </a:cubicBezTo>
                  <a:cubicBezTo>
                    <a:pt x="5504974" y="294799"/>
                    <a:pt x="5504021" y="297656"/>
                    <a:pt x="5503069" y="300514"/>
                  </a:cubicBezTo>
                  <a:cubicBezTo>
                    <a:pt x="5501164" y="297656"/>
                    <a:pt x="5500212" y="293846"/>
                    <a:pt x="5498306" y="290989"/>
                  </a:cubicBezTo>
                  <a:cubicBezTo>
                    <a:pt x="5498306" y="289084"/>
                    <a:pt x="5498306" y="287179"/>
                    <a:pt x="5498306" y="285274"/>
                  </a:cubicBezTo>
                  <a:cubicBezTo>
                    <a:pt x="5499259" y="274796"/>
                    <a:pt x="5499259" y="269081"/>
                    <a:pt x="5499259" y="269081"/>
                  </a:cubicBezTo>
                  <a:cubicBezTo>
                    <a:pt x="5499259" y="269081"/>
                    <a:pt x="5497354" y="274796"/>
                    <a:pt x="5494496" y="284321"/>
                  </a:cubicBezTo>
                  <a:cubicBezTo>
                    <a:pt x="5489734" y="273844"/>
                    <a:pt x="5484971" y="265271"/>
                    <a:pt x="5481162" y="257651"/>
                  </a:cubicBezTo>
                  <a:cubicBezTo>
                    <a:pt x="5482114" y="255746"/>
                    <a:pt x="5482114" y="253841"/>
                    <a:pt x="5483067" y="251936"/>
                  </a:cubicBezTo>
                  <a:cubicBezTo>
                    <a:pt x="5486876" y="241459"/>
                    <a:pt x="5489734" y="231934"/>
                    <a:pt x="5492592" y="224314"/>
                  </a:cubicBezTo>
                  <a:cubicBezTo>
                    <a:pt x="5497354" y="209074"/>
                    <a:pt x="5500212" y="200501"/>
                    <a:pt x="5500212" y="200501"/>
                  </a:cubicBezTo>
                  <a:cubicBezTo>
                    <a:pt x="5500212" y="200501"/>
                    <a:pt x="5498306" y="205264"/>
                    <a:pt x="5493544" y="212884"/>
                  </a:cubicBezTo>
                  <a:cubicBezTo>
                    <a:pt x="5496401" y="203359"/>
                    <a:pt x="5500212" y="194786"/>
                    <a:pt x="5502117" y="188119"/>
                  </a:cubicBezTo>
                  <a:cubicBezTo>
                    <a:pt x="5507831" y="170974"/>
                    <a:pt x="5511642" y="160496"/>
                    <a:pt x="5511642" y="160496"/>
                  </a:cubicBezTo>
                  <a:cubicBezTo>
                    <a:pt x="5511642" y="160496"/>
                    <a:pt x="5506879" y="170021"/>
                    <a:pt x="5498306" y="186214"/>
                  </a:cubicBezTo>
                  <a:cubicBezTo>
                    <a:pt x="5494496" y="194786"/>
                    <a:pt x="5489734" y="204311"/>
                    <a:pt x="5484019" y="215741"/>
                  </a:cubicBezTo>
                  <a:cubicBezTo>
                    <a:pt x="5481162" y="221456"/>
                    <a:pt x="5478304" y="227171"/>
                    <a:pt x="5475446" y="233839"/>
                  </a:cubicBezTo>
                  <a:cubicBezTo>
                    <a:pt x="5474494" y="236696"/>
                    <a:pt x="5473542" y="238601"/>
                    <a:pt x="5472589" y="241459"/>
                  </a:cubicBezTo>
                  <a:cubicBezTo>
                    <a:pt x="5465921" y="228124"/>
                    <a:pt x="5461159" y="221456"/>
                    <a:pt x="5461159" y="221456"/>
                  </a:cubicBezTo>
                  <a:cubicBezTo>
                    <a:pt x="5461159" y="221456"/>
                    <a:pt x="5464017" y="231934"/>
                    <a:pt x="5469731" y="248126"/>
                  </a:cubicBezTo>
                  <a:cubicBezTo>
                    <a:pt x="5468779" y="250031"/>
                    <a:pt x="5467826" y="252889"/>
                    <a:pt x="5466874" y="254794"/>
                  </a:cubicBezTo>
                  <a:cubicBezTo>
                    <a:pt x="5466874" y="255746"/>
                    <a:pt x="5465921" y="256699"/>
                    <a:pt x="5465921" y="257651"/>
                  </a:cubicBezTo>
                  <a:cubicBezTo>
                    <a:pt x="5465921" y="257651"/>
                    <a:pt x="5464969" y="256699"/>
                    <a:pt x="5464969" y="256699"/>
                  </a:cubicBezTo>
                  <a:cubicBezTo>
                    <a:pt x="5461159" y="252889"/>
                    <a:pt x="5458301" y="249079"/>
                    <a:pt x="5455444" y="246221"/>
                  </a:cubicBezTo>
                  <a:cubicBezTo>
                    <a:pt x="5454492" y="240506"/>
                    <a:pt x="5453539" y="234791"/>
                    <a:pt x="5452587" y="230029"/>
                  </a:cubicBezTo>
                  <a:cubicBezTo>
                    <a:pt x="5451634" y="224314"/>
                    <a:pt x="5449729" y="219551"/>
                    <a:pt x="5448776" y="214789"/>
                  </a:cubicBezTo>
                  <a:cubicBezTo>
                    <a:pt x="5445919" y="205264"/>
                    <a:pt x="5444014" y="196691"/>
                    <a:pt x="5442109" y="190024"/>
                  </a:cubicBezTo>
                  <a:cubicBezTo>
                    <a:pt x="5442109" y="190024"/>
                    <a:pt x="5442109" y="190024"/>
                    <a:pt x="5442109" y="190024"/>
                  </a:cubicBezTo>
                  <a:cubicBezTo>
                    <a:pt x="5442109" y="184309"/>
                    <a:pt x="5442109" y="180499"/>
                    <a:pt x="5442109" y="180499"/>
                  </a:cubicBezTo>
                  <a:cubicBezTo>
                    <a:pt x="5442109" y="180499"/>
                    <a:pt x="5442109" y="182404"/>
                    <a:pt x="5441156" y="186214"/>
                  </a:cubicBezTo>
                  <a:cubicBezTo>
                    <a:pt x="5438299" y="174784"/>
                    <a:pt x="5436394" y="169069"/>
                    <a:pt x="5436394" y="169069"/>
                  </a:cubicBezTo>
                  <a:cubicBezTo>
                    <a:pt x="5436394" y="169069"/>
                    <a:pt x="5437346" y="176689"/>
                    <a:pt x="5438299" y="190976"/>
                  </a:cubicBezTo>
                  <a:cubicBezTo>
                    <a:pt x="5438299" y="192881"/>
                    <a:pt x="5438299" y="193834"/>
                    <a:pt x="5439251" y="195739"/>
                  </a:cubicBezTo>
                  <a:cubicBezTo>
                    <a:pt x="5437346" y="203359"/>
                    <a:pt x="5435442" y="212884"/>
                    <a:pt x="5433537" y="225266"/>
                  </a:cubicBezTo>
                  <a:cubicBezTo>
                    <a:pt x="5430679" y="223361"/>
                    <a:pt x="5429726" y="221456"/>
                    <a:pt x="5429726" y="221456"/>
                  </a:cubicBezTo>
                  <a:cubicBezTo>
                    <a:pt x="5429726" y="221456"/>
                    <a:pt x="5430679" y="223361"/>
                    <a:pt x="5433537" y="225266"/>
                  </a:cubicBezTo>
                  <a:cubicBezTo>
                    <a:pt x="5432584" y="230029"/>
                    <a:pt x="5431631" y="235744"/>
                    <a:pt x="5430679" y="240506"/>
                  </a:cubicBezTo>
                  <a:cubicBezTo>
                    <a:pt x="5429726" y="232886"/>
                    <a:pt x="5428774" y="228124"/>
                    <a:pt x="5428774" y="228124"/>
                  </a:cubicBezTo>
                  <a:cubicBezTo>
                    <a:pt x="5428774" y="228124"/>
                    <a:pt x="5428774" y="232886"/>
                    <a:pt x="5428774" y="242411"/>
                  </a:cubicBezTo>
                  <a:cubicBezTo>
                    <a:pt x="5426869" y="234791"/>
                    <a:pt x="5425917" y="228124"/>
                    <a:pt x="5424012" y="222409"/>
                  </a:cubicBezTo>
                  <a:cubicBezTo>
                    <a:pt x="5421154" y="208121"/>
                    <a:pt x="5419249" y="200501"/>
                    <a:pt x="5419249" y="200501"/>
                  </a:cubicBezTo>
                  <a:cubicBezTo>
                    <a:pt x="5419249" y="200501"/>
                    <a:pt x="5419249" y="209074"/>
                    <a:pt x="5420201" y="223361"/>
                  </a:cubicBezTo>
                  <a:cubicBezTo>
                    <a:pt x="5421154" y="235744"/>
                    <a:pt x="5422106" y="253841"/>
                    <a:pt x="5424964" y="274796"/>
                  </a:cubicBezTo>
                  <a:cubicBezTo>
                    <a:pt x="5424012" y="282416"/>
                    <a:pt x="5422106" y="290989"/>
                    <a:pt x="5420201" y="299561"/>
                  </a:cubicBezTo>
                  <a:cubicBezTo>
                    <a:pt x="5419249" y="301466"/>
                    <a:pt x="5419249" y="303371"/>
                    <a:pt x="5418296" y="305276"/>
                  </a:cubicBezTo>
                  <a:cubicBezTo>
                    <a:pt x="5417344" y="302419"/>
                    <a:pt x="5416392" y="300514"/>
                    <a:pt x="5415439" y="298609"/>
                  </a:cubicBezTo>
                  <a:cubicBezTo>
                    <a:pt x="5416392" y="294799"/>
                    <a:pt x="5417344" y="291941"/>
                    <a:pt x="5417344" y="291941"/>
                  </a:cubicBezTo>
                  <a:cubicBezTo>
                    <a:pt x="5417344" y="291941"/>
                    <a:pt x="5416392" y="293846"/>
                    <a:pt x="5414487" y="296704"/>
                  </a:cubicBezTo>
                  <a:cubicBezTo>
                    <a:pt x="5414487" y="296704"/>
                    <a:pt x="5414487" y="295751"/>
                    <a:pt x="5414487" y="295751"/>
                  </a:cubicBezTo>
                  <a:cubicBezTo>
                    <a:pt x="5413534" y="292894"/>
                    <a:pt x="5412581" y="290036"/>
                    <a:pt x="5411629" y="287179"/>
                  </a:cubicBezTo>
                  <a:cubicBezTo>
                    <a:pt x="5413534" y="274796"/>
                    <a:pt x="5414487" y="268129"/>
                    <a:pt x="5414487" y="268129"/>
                  </a:cubicBezTo>
                  <a:cubicBezTo>
                    <a:pt x="5414487" y="268129"/>
                    <a:pt x="5412581" y="272891"/>
                    <a:pt x="5409724" y="282416"/>
                  </a:cubicBezTo>
                  <a:cubicBezTo>
                    <a:pt x="5407819" y="276701"/>
                    <a:pt x="5405914" y="271939"/>
                    <a:pt x="5404009" y="267176"/>
                  </a:cubicBezTo>
                  <a:cubicBezTo>
                    <a:pt x="5402104" y="262414"/>
                    <a:pt x="5401151" y="258604"/>
                    <a:pt x="5399246" y="253841"/>
                  </a:cubicBezTo>
                  <a:cubicBezTo>
                    <a:pt x="5400199" y="240506"/>
                    <a:pt x="5400199" y="232886"/>
                    <a:pt x="5400199" y="232886"/>
                  </a:cubicBezTo>
                  <a:cubicBezTo>
                    <a:pt x="5400199" y="232886"/>
                    <a:pt x="5399246" y="237649"/>
                    <a:pt x="5396389" y="247174"/>
                  </a:cubicBezTo>
                  <a:cubicBezTo>
                    <a:pt x="5396389" y="246221"/>
                    <a:pt x="5395437" y="245269"/>
                    <a:pt x="5395437" y="244316"/>
                  </a:cubicBezTo>
                  <a:cubicBezTo>
                    <a:pt x="5390674" y="231934"/>
                    <a:pt x="5387817" y="224314"/>
                    <a:pt x="5387817" y="224314"/>
                  </a:cubicBezTo>
                  <a:cubicBezTo>
                    <a:pt x="5387817" y="224314"/>
                    <a:pt x="5388769" y="231934"/>
                    <a:pt x="5391626" y="245269"/>
                  </a:cubicBezTo>
                  <a:cubicBezTo>
                    <a:pt x="5392579" y="249079"/>
                    <a:pt x="5393531" y="252889"/>
                    <a:pt x="5394484" y="257651"/>
                  </a:cubicBezTo>
                  <a:cubicBezTo>
                    <a:pt x="5391626" y="269081"/>
                    <a:pt x="5388769" y="283369"/>
                    <a:pt x="5384959" y="300514"/>
                  </a:cubicBezTo>
                  <a:cubicBezTo>
                    <a:pt x="5384959" y="299561"/>
                    <a:pt x="5384959" y="298609"/>
                    <a:pt x="5384006" y="297656"/>
                  </a:cubicBezTo>
                  <a:cubicBezTo>
                    <a:pt x="5383054" y="288131"/>
                    <a:pt x="5382101" y="283369"/>
                    <a:pt x="5382101" y="283369"/>
                  </a:cubicBezTo>
                  <a:cubicBezTo>
                    <a:pt x="5382101" y="283369"/>
                    <a:pt x="5382101" y="284321"/>
                    <a:pt x="5382101" y="287179"/>
                  </a:cubicBezTo>
                  <a:cubicBezTo>
                    <a:pt x="5381149" y="283369"/>
                    <a:pt x="5380196" y="280511"/>
                    <a:pt x="5380196" y="276701"/>
                  </a:cubicBezTo>
                  <a:cubicBezTo>
                    <a:pt x="5380196" y="275749"/>
                    <a:pt x="5379244" y="273844"/>
                    <a:pt x="5379244" y="272891"/>
                  </a:cubicBezTo>
                  <a:cubicBezTo>
                    <a:pt x="5380196" y="270986"/>
                    <a:pt x="5380196" y="269081"/>
                    <a:pt x="5380196" y="269081"/>
                  </a:cubicBezTo>
                  <a:cubicBezTo>
                    <a:pt x="5380196" y="269081"/>
                    <a:pt x="5380196" y="270034"/>
                    <a:pt x="5379244" y="271939"/>
                  </a:cubicBezTo>
                  <a:cubicBezTo>
                    <a:pt x="5376387" y="260509"/>
                    <a:pt x="5374481" y="250984"/>
                    <a:pt x="5372576" y="241459"/>
                  </a:cubicBezTo>
                  <a:cubicBezTo>
                    <a:pt x="5372576" y="238601"/>
                    <a:pt x="5372576" y="235744"/>
                    <a:pt x="5373529" y="232886"/>
                  </a:cubicBezTo>
                  <a:cubicBezTo>
                    <a:pt x="5374481" y="217646"/>
                    <a:pt x="5376387" y="203359"/>
                    <a:pt x="5378292" y="190024"/>
                  </a:cubicBezTo>
                  <a:cubicBezTo>
                    <a:pt x="5379244" y="176689"/>
                    <a:pt x="5382101" y="165259"/>
                    <a:pt x="5384006" y="153829"/>
                  </a:cubicBezTo>
                  <a:cubicBezTo>
                    <a:pt x="5384959" y="148114"/>
                    <a:pt x="5385912" y="143351"/>
                    <a:pt x="5386864" y="138589"/>
                  </a:cubicBezTo>
                  <a:cubicBezTo>
                    <a:pt x="5387817" y="133826"/>
                    <a:pt x="5388769" y="130016"/>
                    <a:pt x="5389721" y="126206"/>
                  </a:cubicBezTo>
                  <a:cubicBezTo>
                    <a:pt x="5392579" y="110966"/>
                    <a:pt x="5394484" y="102394"/>
                    <a:pt x="5394484" y="102394"/>
                  </a:cubicBezTo>
                  <a:cubicBezTo>
                    <a:pt x="5394484" y="102394"/>
                    <a:pt x="5391626" y="110966"/>
                    <a:pt x="5385912" y="125254"/>
                  </a:cubicBezTo>
                  <a:cubicBezTo>
                    <a:pt x="5384959" y="129064"/>
                    <a:pt x="5383054" y="132874"/>
                    <a:pt x="5381149" y="137636"/>
                  </a:cubicBezTo>
                  <a:cubicBezTo>
                    <a:pt x="5379244" y="142399"/>
                    <a:pt x="5378292" y="147161"/>
                    <a:pt x="5376387" y="151924"/>
                  </a:cubicBezTo>
                  <a:cubicBezTo>
                    <a:pt x="5373529" y="162401"/>
                    <a:pt x="5369719" y="174784"/>
                    <a:pt x="5366862" y="188119"/>
                  </a:cubicBezTo>
                  <a:cubicBezTo>
                    <a:pt x="5365909" y="193834"/>
                    <a:pt x="5364004" y="199549"/>
                    <a:pt x="5363051" y="205264"/>
                  </a:cubicBezTo>
                  <a:cubicBezTo>
                    <a:pt x="5361146" y="199549"/>
                    <a:pt x="5360194" y="196691"/>
                    <a:pt x="5360194" y="196691"/>
                  </a:cubicBezTo>
                  <a:cubicBezTo>
                    <a:pt x="5360194" y="196691"/>
                    <a:pt x="5361146" y="201454"/>
                    <a:pt x="5361146" y="210979"/>
                  </a:cubicBezTo>
                  <a:cubicBezTo>
                    <a:pt x="5360194" y="217646"/>
                    <a:pt x="5358289" y="224314"/>
                    <a:pt x="5357337" y="230981"/>
                  </a:cubicBezTo>
                  <a:cubicBezTo>
                    <a:pt x="5356384" y="235744"/>
                    <a:pt x="5355431" y="240506"/>
                    <a:pt x="5355431" y="245269"/>
                  </a:cubicBezTo>
                  <a:cubicBezTo>
                    <a:pt x="5355431" y="241459"/>
                    <a:pt x="5354479" y="238601"/>
                    <a:pt x="5354479" y="235744"/>
                  </a:cubicBezTo>
                  <a:cubicBezTo>
                    <a:pt x="5354479" y="233839"/>
                    <a:pt x="5354479" y="231934"/>
                    <a:pt x="5354479" y="230029"/>
                  </a:cubicBezTo>
                  <a:cubicBezTo>
                    <a:pt x="5355431" y="217646"/>
                    <a:pt x="5355431" y="210979"/>
                    <a:pt x="5355431" y="210979"/>
                  </a:cubicBezTo>
                  <a:cubicBezTo>
                    <a:pt x="5355431" y="210979"/>
                    <a:pt x="5354479" y="214789"/>
                    <a:pt x="5352574" y="222409"/>
                  </a:cubicBezTo>
                  <a:cubicBezTo>
                    <a:pt x="5350669" y="210026"/>
                    <a:pt x="5348764" y="199549"/>
                    <a:pt x="5347812" y="190024"/>
                  </a:cubicBezTo>
                  <a:cubicBezTo>
                    <a:pt x="5347812" y="186214"/>
                    <a:pt x="5347812" y="182404"/>
                    <a:pt x="5347812" y="179546"/>
                  </a:cubicBezTo>
                  <a:cubicBezTo>
                    <a:pt x="5347812" y="167164"/>
                    <a:pt x="5347812" y="160496"/>
                    <a:pt x="5347812" y="160496"/>
                  </a:cubicBezTo>
                  <a:cubicBezTo>
                    <a:pt x="5347812" y="160496"/>
                    <a:pt x="5346859" y="165259"/>
                    <a:pt x="5344954" y="173831"/>
                  </a:cubicBezTo>
                  <a:cubicBezTo>
                    <a:pt x="5342096" y="158591"/>
                    <a:pt x="5341144" y="150019"/>
                    <a:pt x="5341144" y="150019"/>
                  </a:cubicBezTo>
                  <a:cubicBezTo>
                    <a:pt x="5341144" y="150019"/>
                    <a:pt x="5341144" y="160496"/>
                    <a:pt x="5342096" y="177641"/>
                  </a:cubicBezTo>
                  <a:cubicBezTo>
                    <a:pt x="5342096" y="180499"/>
                    <a:pt x="5342096" y="184309"/>
                    <a:pt x="5342096" y="187166"/>
                  </a:cubicBezTo>
                  <a:cubicBezTo>
                    <a:pt x="5341144" y="190976"/>
                    <a:pt x="5341144" y="195739"/>
                    <a:pt x="5340192" y="200501"/>
                  </a:cubicBezTo>
                  <a:cubicBezTo>
                    <a:pt x="5339239" y="209074"/>
                    <a:pt x="5337334" y="218599"/>
                    <a:pt x="5337334" y="229076"/>
                  </a:cubicBezTo>
                  <a:cubicBezTo>
                    <a:pt x="5337334" y="239554"/>
                    <a:pt x="5336381" y="250984"/>
                    <a:pt x="5336381" y="263366"/>
                  </a:cubicBezTo>
                  <a:cubicBezTo>
                    <a:pt x="5336381" y="269081"/>
                    <a:pt x="5336381" y="275749"/>
                    <a:pt x="5336381" y="282416"/>
                  </a:cubicBezTo>
                  <a:cubicBezTo>
                    <a:pt x="5336381" y="282416"/>
                    <a:pt x="5336381" y="282416"/>
                    <a:pt x="5336381" y="282416"/>
                  </a:cubicBezTo>
                  <a:cubicBezTo>
                    <a:pt x="5335429" y="286226"/>
                    <a:pt x="5334476" y="290036"/>
                    <a:pt x="5333524" y="293846"/>
                  </a:cubicBezTo>
                  <a:cubicBezTo>
                    <a:pt x="5333524" y="292894"/>
                    <a:pt x="5332571" y="291941"/>
                    <a:pt x="5332571" y="291941"/>
                  </a:cubicBezTo>
                  <a:cubicBezTo>
                    <a:pt x="5330667" y="287179"/>
                    <a:pt x="5329714" y="282416"/>
                    <a:pt x="5327809" y="278606"/>
                  </a:cubicBezTo>
                  <a:cubicBezTo>
                    <a:pt x="5323999" y="269081"/>
                    <a:pt x="5321142" y="259556"/>
                    <a:pt x="5319237" y="252889"/>
                  </a:cubicBezTo>
                  <a:cubicBezTo>
                    <a:pt x="5313521" y="238601"/>
                    <a:pt x="5310664" y="230029"/>
                    <a:pt x="5310664" y="230029"/>
                  </a:cubicBezTo>
                  <a:cubicBezTo>
                    <a:pt x="5310664" y="230029"/>
                    <a:pt x="5312569" y="238601"/>
                    <a:pt x="5315426" y="253841"/>
                  </a:cubicBezTo>
                  <a:cubicBezTo>
                    <a:pt x="5316379" y="257651"/>
                    <a:pt x="5317331" y="262414"/>
                    <a:pt x="5318284" y="267176"/>
                  </a:cubicBezTo>
                  <a:cubicBezTo>
                    <a:pt x="5316379" y="264319"/>
                    <a:pt x="5315426" y="263366"/>
                    <a:pt x="5315426" y="263366"/>
                  </a:cubicBezTo>
                  <a:cubicBezTo>
                    <a:pt x="5315426" y="263366"/>
                    <a:pt x="5317331" y="268129"/>
                    <a:pt x="5320189" y="276701"/>
                  </a:cubicBezTo>
                  <a:cubicBezTo>
                    <a:pt x="5320189" y="278606"/>
                    <a:pt x="5321142" y="279559"/>
                    <a:pt x="5321142" y="281464"/>
                  </a:cubicBezTo>
                  <a:cubicBezTo>
                    <a:pt x="5322094" y="286226"/>
                    <a:pt x="5323046" y="291941"/>
                    <a:pt x="5324951" y="297656"/>
                  </a:cubicBezTo>
                  <a:cubicBezTo>
                    <a:pt x="5325904" y="300514"/>
                    <a:pt x="5326856" y="303371"/>
                    <a:pt x="5326856" y="306229"/>
                  </a:cubicBezTo>
                  <a:cubicBezTo>
                    <a:pt x="5323999" y="310991"/>
                    <a:pt x="5320189" y="316706"/>
                    <a:pt x="5316379" y="322421"/>
                  </a:cubicBezTo>
                  <a:cubicBezTo>
                    <a:pt x="5313521" y="327184"/>
                    <a:pt x="5309712" y="332899"/>
                    <a:pt x="5306854" y="338614"/>
                  </a:cubicBezTo>
                  <a:cubicBezTo>
                    <a:pt x="5303996" y="343376"/>
                    <a:pt x="5301139" y="349091"/>
                    <a:pt x="5298281" y="354806"/>
                  </a:cubicBezTo>
                  <a:cubicBezTo>
                    <a:pt x="5298281" y="350996"/>
                    <a:pt x="5298281" y="347186"/>
                    <a:pt x="5298281" y="344329"/>
                  </a:cubicBezTo>
                  <a:cubicBezTo>
                    <a:pt x="5299234" y="334804"/>
                    <a:pt x="5300187" y="326231"/>
                    <a:pt x="5301139" y="318611"/>
                  </a:cubicBezTo>
                  <a:cubicBezTo>
                    <a:pt x="5303044" y="308134"/>
                    <a:pt x="5303996" y="299561"/>
                    <a:pt x="5305901" y="291941"/>
                  </a:cubicBezTo>
                  <a:cubicBezTo>
                    <a:pt x="5309712" y="276701"/>
                    <a:pt x="5311617" y="269081"/>
                    <a:pt x="5311617" y="269081"/>
                  </a:cubicBezTo>
                  <a:cubicBezTo>
                    <a:pt x="5311617" y="269081"/>
                    <a:pt x="5307806" y="276701"/>
                    <a:pt x="5302092" y="290989"/>
                  </a:cubicBezTo>
                  <a:cubicBezTo>
                    <a:pt x="5301139" y="293846"/>
                    <a:pt x="5300187" y="295751"/>
                    <a:pt x="5299234" y="298609"/>
                  </a:cubicBezTo>
                  <a:cubicBezTo>
                    <a:pt x="5299234" y="276701"/>
                    <a:pt x="5299234" y="263366"/>
                    <a:pt x="5299234" y="263366"/>
                  </a:cubicBezTo>
                  <a:cubicBezTo>
                    <a:pt x="5299234" y="263366"/>
                    <a:pt x="5295424" y="284321"/>
                    <a:pt x="5290662" y="317659"/>
                  </a:cubicBezTo>
                  <a:cubicBezTo>
                    <a:pt x="5290662" y="315754"/>
                    <a:pt x="5289709" y="314801"/>
                    <a:pt x="5289709" y="312896"/>
                  </a:cubicBezTo>
                  <a:cubicBezTo>
                    <a:pt x="5287804" y="306229"/>
                    <a:pt x="5286851" y="300514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4946" y="295751"/>
                    <a:pt x="5284946" y="295751"/>
                    <a:pt x="5284946" y="295751"/>
                  </a:cubicBezTo>
                  <a:cubicBezTo>
                    <a:pt x="5283994" y="291941"/>
                    <a:pt x="5283042" y="288131"/>
                    <a:pt x="5282089" y="284321"/>
                  </a:cubicBezTo>
                  <a:cubicBezTo>
                    <a:pt x="5282089" y="283369"/>
                    <a:pt x="5282089" y="283369"/>
                    <a:pt x="5281137" y="282416"/>
                  </a:cubicBezTo>
                  <a:cubicBezTo>
                    <a:pt x="5285899" y="264319"/>
                    <a:pt x="5288756" y="252889"/>
                    <a:pt x="5288756" y="252889"/>
                  </a:cubicBezTo>
                  <a:cubicBezTo>
                    <a:pt x="5288756" y="252889"/>
                    <a:pt x="5284946" y="260509"/>
                    <a:pt x="5279231" y="273844"/>
                  </a:cubicBezTo>
                  <a:cubicBezTo>
                    <a:pt x="5278279" y="269081"/>
                    <a:pt x="5276374" y="265271"/>
                    <a:pt x="5275421" y="262414"/>
                  </a:cubicBezTo>
                  <a:cubicBezTo>
                    <a:pt x="5270659" y="250031"/>
                    <a:pt x="5268754" y="243364"/>
                    <a:pt x="5268754" y="243364"/>
                  </a:cubicBezTo>
                  <a:cubicBezTo>
                    <a:pt x="5268754" y="243364"/>
                    <a:pt x="5269706" y="250031"/>
                    <a:pt x="5271612" y="262414"/>
                  </a:cubicBezTo>
                  <a:cubicBezTo>
                    <a:pt x="5272564" y="268129"/>
                    <a:pt x="5273517" y="275749"/>
                    <a:pt x="5274469" y="283369"/>
                  </a:cubicBezTo>
                  <a:cubicBezTo>
                    <a:pt x="5270659" y="290989"/>
                    <a:pt x="5266849" y="300514"/>
                    <a:pt x="5263039" y="310039"/>
                  </a:cubicBezTo>
                  <a:cubicBezTo>
                    <a:pt x="5263039" y="305276"/>
                    <a:pt x="5263039" y="302419"/>
                    <a:pt x="5263039" y="302419"/>
                  </a:cubicBezTo>
                  <a:cubicBezTo>
                    <a:pt x="5263039" y="302419"/>
                    <a:pt x="5262087" y="305276"/>
                    <a:pt x="5260181" y="310039"/>
                  </a:cubicBezTo>
                  <a:cubicBezTo>
                    <a:pt x="5260181" y="310039"/>
                    <a:pt x="5260181" y="309086"/>
                    <a:pt x="5260181" y="309086"/>
                  </a:cubicBezTo>
                  <a:cubicBezTo>
                    <a:pt x="5260181" y="306229"/>
                    <a:pt x="5260181" y="303371"/>
                    <a:pt x="5261134" y="301466"/>
                  </a:cubicBezTo>
                  <a:cubicBezTo>
                    <a:pt x="5261134" y="294799"/>
                    <a:pt x="5262087" y="289084"/>
                    <a:pt x="5262087" y="284321"/>
                  </a:cubicBezTo>
                  <a:cubicBezTo>
                    <a:pt x="5263039" y="274796"/>
                    <a:pt x="5263039" y="269081"/>
                    <a:pt x="5263039" y="269081"/>
                  </a:cubicBezTo>
                  <a:cubicBezTo>
                    <a:pt x="5263039" y="269081"/>
                    <a:pt x="5261134" y="273844"/>
                    <a:pt x="5258276" y="283369"/>
                  </a:cubicBezTo>
                  <a:cubicBezTo>
                    <a:pt x="5258276" y="284321"/>
                    <a:pt x="5257324" y="286226"/>
                    <a:pt x="5257324" y="287179"/>
                  </a:cubicBezTo>
                  <a:cubicBezTo>
                    <a:pt x="5256371" y="282416"/>
                    <a:pt x="5256371" y="277654"/>
                    <a:pt x="5255419" y="273844"/>
                  </a:cubicBezTo>
                  <a:cubicBezTo>
                    <a:pt x="5255419" y="272891"/>
                    <a:pt x="5255419" y="271939"/>
                    <a:pt x="5255419" y="271939"/>
                  </a:cubicBezTo>
                  <a:cubicBezTo>
                    <a:pt x="5255419" y="271939"/>
                    <a:pt x="5255419" y="271939"/>
                    <a:pt x="5255419" y="270986"/>
                  </a:cubicBezTo>
                  <a:cubicBezTo>
                    <a:pt x="5256371" y="268129"/>
                    <a:pt x="5256371" y="266224"/>
                    <a:pt x="5256371" y="266224"/>
                  </a:cubicBezTo>
                  <a:cubicBezTo>
                    <a:pt x="5256371" y="266224"/>
                    <a:pt x="5256371" y="267176"/>
                    <a:pt x="5255419" y="268129"/>
                  </a:cubicBezTo>
                  <a:cubicBezTo>
                    <a:pt x="5256371" y="255746"/>
                    <a:pt x="5257324" y="244316"/>
                    <a:pt x="5258276" y="232886"/>
                  </a:cubicBezTo>
                  <a:cubicBezTo>
                    <a:pt x="5262087" y="188119"/>
                    <a:pt x="5263039" y="158591"/>
                    <a:pt x="5263039" y="158591"/>
                  </a:cubicBezTo>
                  <a:cubicBezTo>
                    <a:pt x="5263039" y="158591"/>
                    <a:pt x="5258276" y="175736"/>
                    <a:pt x="5252562" y="204311"/>
                  </a:cubicBezTo>
                  <a:cubicBezTo>
                    <a:pt x="5253514" y="193834"/>
                    <a:pt x="5254467" y="183356"/>
                    <a:pt x="5255419" y="173831"/>
                  </a:cubicBezTo>
                  <a:cubicBezTo>
                    <a:pt x="5256371" y="160496"/>
                    <a:pt x="5257324" y="150019"/>
                    <a:pt x="5258276" y="140494"/>
                  </a:cubicBezTo>
                  <a:cubicBezTo>
                    <a:pt x="5260181" y="121444"/>
                    <a:pt x="5260181" y="110966"/>
                    <a:pt x="5260181" y="110966"/>
                  </a:cubicBezTo>
                  <a:cubicBezTo>
                    <a:pt x="5260181" y="110966"/>
                    <a:pt x="5257324" y="121444"/>
                    <a:pt x="5254467" y="139541"/>
                  </a:cubicBezTo>
                  <a:cubicBezTo>
                    <a:pt x="5252562" y="149066"/>
                    <a:pt x="5250656" y="159544"/>
                    <a:pt x="5247799" y="172879"/>
                  </a:cubicBezTo>
                  <a:cubicBezTo>
                    <a:pt x="5246846" y="179546"/>
                    <a:pt x="5244942" y="186214"/>
                    <a:pt x="5243989" y="192881"/>
                  </a:cubicBezTo>
                  <a:cubicBezTo>
                    <a:pt x="5243989" y="195739"/>
                    <a:pt x="5243037" y="198596"/>
                    <a:pt x="5243037" y="201454"/>
                  </a:cubicBezTo>
                  <a:cubicBezTo>
                    <a:pt x="5242084" y="197644"/>
                    <a:pt x="5241131" y="194786"/>
                    <a:pt x="5241131" y="194786"/>
                  </a:cubicBezTo>
                  <a:cubicBezTo>
                    <a:pt x="5241131" y="194786"/>
                    <a:pt x="5241131" y="199549"/>
                    <a:pt x="5241131" y="209074"/>
                  </a:cubicBezTo>
                  <a:cubicBezTo>
                    <a:pt x="5241131" y="210979"/>
                    <a:pt x="5240179" y="213836"/>
                    <a:pt x="5240179" y="215741"/>
                  </a:cubicBezTo>
                  <a:cubicBezTo>
                    <a:pt x="5239226" y="225266"/>
                    <a:pt x="5237321" y="235744"/>
                    <a:pt x="5235417" y="246221"/>
                  </a:cubicBezTo>
                  <a:cubicBezTo>
                    <a:pt x="5234464" y="248126"/>
                    <a:pt x="5232559" y="250984"/>
                    <a:pt x="5230654" y="252889"/>
                  </a:cubicBezTo>
                  <a:cubicBezTo>
                    <a:pt x="5227796" y="256699"/>
                    <a:pt x="5225892" y="261461"/>
                    <a:pt x="5222081" y="266224"/>
                  </a:cubicBezTo>
                  <a:cubicBezTo>
                    <a:pt x="5220176" y="270034"/>
                    <a:pt x="5217319" y="274796"/>
                    <a:pt x="5215414" y="279559"/>
                  </a:cubicBezTo>
                  <a:cubicBezTo>
                    <a:pt x="5215414" y="279559"/>
                    <a:pt x="5215414" y="279559"/>
                    <a:pt x="5215414" y="278606"/>
                  </a:cubicBezTo>
                  <a:cubicBezTo>
                    <a:pt x="5216367" y="276701"/>
                    <a:pt x="5216367" y="275749"/>
                    <a:pt x="5216367" y="275749"/>
                  </a:cubicBezTo>
                  <a:cubicBezTo>
                    <a:pt x="5216367" y="275749"/>
                    <a:pt x="5216367" y="276701"/>
                    <a:pt x="5215414" y="277654"/>
                  </a:cubicBezTo>
                  <a:cubicBezTo>
                    <a:pt x="5213509" y="267176"/>
                    <a:pt x="5212556" y="257651"/>
                    <a:pt x="5211604" y="249079"/>
                  </a:cubicBezTo>
                  <a:cubicBezTo>
                    <a:pt x="5210651" y="239554"/>
                    <a:pt x="5209699" y="230981"/>
                    <a:pt x="5208746" y="224314"/>
                  </a:cubicBezTo>
                  <a:cubicBezTo>
                    <a:pt x="5206842" y="210979"/>
                    <a:pt x="5205889" y="202406"/>
                    <a:pt x="5205889" y="202406"/>
                  </a:cubicBezTo>
                  <a:cubicBezTo>
                    <a:pt x="5205889" y="202406"/>
                    <a:pt x="5205889" y="210026"/>
                    <a:pt x="5204937" y="224314"/>
                  </a:cubicBezTo>
                  <a:cubicBezTo>
                    <a:pt x="5204937" y="230981"/>
                    <a:pt x="5204937" y="239554"/>
                    <a:pt x="5204937" y="249079"/>
                  </a:cubicBezTo>
                  <a:cubicBezTo>
                    <a:pt x="5204937" y="253841"/>
                    <a:pt x="5204937" y="258604"/>
                    <a:pt x="5204937" y="264319"/>
                  </a:cubicBezTo>
                  <a:cubicBezTo>
                    <a:pt x="5204937" y="270034"/>
                    <a:pt x="5204937" y="275749"/>
                    <a:pt x="5205889" y="281464"/>
                  </a:cubicBezTo>
                  <a:cubicBezTo>
                    <a:pt x="5205889" y="284321"/>
                    <a:pt x="5205889" y="286226"/>
                    <a:pt x="5205889" y="289084"/>
                  </a:cubicBezTo>
                  <a:cubicBezTo>
                    <a:pt x="5204937" y="287179"/>
                    <a:pt x="5203984" y="286226"/>
                    <a:pt x="5203984" y="286226"/>
                  </a:cubicBezTo>
                  <a:cubicBezTo>
                    <a:pt x="5203984" y="286226"/>
                    <a:pt x="5204937" y="288131"/>
                    <a:pt x="5205889" y="290989"/>
                  </a:cubicBezTo>
                  <a:cubicBezTo>
                    <a:pt x="5205889" y="290989"/>
                    <a:pt x="5205889" y="290989"/>
                    <a:pt x="5205889" y="291941"/>
                  </a:cubicBezTo>
                  <a:cubicBezTo>
                    <a:pt x="5204937" y="290036"/>
                    <a:pt x="5203984" y="289084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3984" y="287179"/>
                    <a:pt x="5203984" y="287179"/>
                    <a:pt x="5203984" y="287179"/>
                  </a:cubicBezTo>
                  <a:cubicBezTo>
                    <a:pt x="5201126" y="281464"/>
                    <a:pt x="5199221" y="278606"/>
                    <a:pt x="5199221" y="278606"/>
                  </a:cubicBezTo>
                  <a:cubicBezTo>
                    <a:pt x="5199221" y="278606"/>
                    <a:pt x="5200174" y="283369"/>
                    <a:pt x="5202079" y="290989"/>
                  </a:cubicBezTo>
                  <a:cubicBezTo>
                    <a:pt x="5201126" y="292894"/>
                    <a:pt x="5200174" y="295751"/>
                    <a:pt x="5198269" y="300514"/>
                  </a:cubicBezTo>
                  <a:cubicBezTo>
                    <a:pt x="5197317" y="298609"/>
                    <a:pt x="5196364" y="297656"/>
                    <a:pt x="5195412" y="295751"/>
                  </a:cubicBezTo>
                  <a:cubicBezTo>
                    <a:pt x="5193506" y="284321"/>
                    <a:pt x="5192554" y="273844"/>
                    <a:pt x="5191601" y="263366"/>
                  </a:cubicBezTo>
                  <a:cubicBezTo>
                    <a:pt x="5187792" y="232886"/>
                    <a:pt x="5185887" y="208121"/>
                    <a:pt x="5184934" y="190024"/>
                  </a:cubicBezTo>
                  <a:cubicBezTo>
                    <a:pt x="5183981" y="181451"/>
                    <a:pt x="5183981" y="173831"/>
                    <a:pt x="5183981" y="169069"/>
                  </a:cubicBezTo>
                  <a:cubicBezTo>
                    <a:pt x="5183981" y="164306"/>
                    <a:pt x="5183981" y="161449"/>
                    <a:pt x="5183981" y="161449"/>
                  </a:cubicBezTo>
                  <a:cubicBezTo>
                    <a:pt x="5183981" y="161449"/>
                    <a:pt x="5183981" y="164306"/>
                    <a:pt x="5183029" y="169069"/>
                  </a:cubicBezTo>
                  <a:cubicBezTo>
                    <a:pt x="5182076" y="173831"/>
                    <a:pt x="5182076" y="180499"/>
                    <a:pt x="5181124" y="190024"/>
                  </a:cubicBezTo>
                  <a:cubicBezTo>
                    <a:pt x="5181124" y="196691"/>
                    <a:pt x="5180171" y="204311"/>
                    <a:pt x="5180171" y="211931"/>
                  </a:cubicBezTo>
                  <a:cubicBezTo>
                    <a:pt x="5179219" y="212884"/>
                    <a:pt x="5178267" y="213836"/>
                    <a:pt x="5177314" y="215741"/>
                  </a:cubicBezTo>
                  <a:cubicBezTo>
                    <a:pt x="5174456" y="219551"/>
                    <a:pt x="5170646" y="224314"/>
                    <a:pt x="5165884" y="231934"/>
                  </a:cubicBezTo>
                  <a:cubicBezTo>
                    <a:pt x="5164931" y="232886"/>
                    <a:pt x="5163979" y="234791"/>
                    <a:pt x="5163979" y="235744"/>
                  </a:cubicBezTo>
                  <a:cubicBezTo>
                    <a:pt x="5163026" y="233839"/>
                    <a:pt x="5162074" y="231934"/>
                    <a:pt x="5161121" y="230029"/>
                  </a:cubicBezTo>
                  <a:cubicBezTo>
                    <a:pt x="5161121" y="230029"/>
                    <a:pt x="5161121" y="229076"/>
                    <a:pt x="5161121" y="229076"/>
                  </a:cubicBezTo>
                  <a:cubicBezTo>
                    <a:pt x="5162074" y="222409"/>
                    <a:pt x="5162074" y="217646"/>
                    <a:pt x="5163026" y="213836"/>
                  </a:cubicBezTo>
                  <a:cubicBezTo>
                    <a:pt x="5163979" y="210026"/>
                    <a:pt x="5163979" y="208121"/>
                    <a:pt x="5163979" y="208121"/>
                  </a:cubicBezTo>
                  <a:cubicBezTo>
                    <a:pt x="5163979" y="208121"/>
                    <a:pt x="5161121" y="213836"/>
                    <a:pt x="5158264" y="224314"/>
                  </a:cubicBezTo>
                  <a:cubicBezTo>
                    <a:pt x="5157312" y="222409"/>
                    <a:pt x="5156359" y="221456"/>
                    <a:pt x="5156359" y="220504"/>
                  </a:cubicBezTo>
                  <a:cubicBezTo>
                    <a:pt x="5152549" y="213836"/>
                    <a:pt x="5149692" y="208121"/>
                    <a:pt x="5147787" y="205264"/>
                  </a:cubicBezTo>
                  <a:cubicBezTo>
                    <a:pt x="5146834" y="195739"/>
                    <a:pt x="5145881" y="186214"/>
                    <a:pt x="5144929" y="178594"/>
                  </a:cubicBezTo>
                  <a:cubicBezTo>
                    <a:pt x="5143024" y="159544"/>
                    <a:pt x="5141119" y="149066"/>
                    <a:pt x="5141119" y="149066"/>
                  </a:cubicBezTo>
                  <a:cubicBezTo>
                    <a:pt x="5141119" y="149066"/>
                    <a:pt x="5141119" y="159544"/>
                    <a:pt x="5141119" y="178594"/>
                  </a:cubicBezTo>
                  <a:cubicBezTo>
                    <a:pt x="5141119" y="197644"/>
                    <a:pt x="5141119" y="224314"/>
                    <a:pt x="5141119" y="255746"/>
                  </a:cubicBezTo>
                  <a:cubicBezTo>
                    <a:pt x="5141119" y="256699"/>
                    <a:pt x="5141119" y="257651"/>
                    <a:pt x="5141119" y="258604"/>
                  </a:cubicBezTo>
                  <a:cubicBezTo>
                    <a:pt x="5140167" y="259556"/>
                    <a:pt x="5140167" y="259556"/>
                    <a:pt x="5139214" y="260509"/>
                  </a:cubicBezTo>
                  <a:cubicBezTo>
                    <a:pt x="5138262" y="261461"/>
                    <a:pt x="5136356" y="263366"/>
                    <a:pt x="5134451" y="265271"/>
                  </a:cubicBezTo>
                  <a:cubicBezTo>
                    <a:pt x="5131594" y="216694"/>
                    <a:pt x="5128737" y="184309"/>
                    <a:pt x="5128737" y="184309"/>
                  </a:cubicBezTo>
                  <a:cubicBezTo>
                    <a:pt x="5128737" y="184309"/>
                    <a:pt x="5126831" y="204311"/>
                    <a:pt x="5124926" y="236696"/>
                  </a:cubicBezTo>
                  <a:cubicBezTo>
                    <a:pt x="5121117" y="225266"/>
                    <a:pt x="5119212" y="219551"/>
                    <a:pt x="5119212" y="219551"/>
                  </a:cubicBezTo>
                  <a:cubicBezTo>
                    <a:pt x="5119212" y="219551"/>
                    <a:pt x="5121117" y="230029"/>
                    <a:pt x="5123974" y="249079"/>
                  </a:cubicBezTo>
                  <a:cubicBezTo>
                    <a:pt x="5123974" y="251936"/>
                    <a:pt x="5123974" y="255746"/>
                    <a:pt x="5123021" y="258604"/>
                  </a:cubicBezTo>
                  <a:cubicBezTo>
                    <a:pt x="5122069" y="263366"/>
                    <a:pt x="5121117" y="270034"/>
                    <a:pt x="5120164" y="279559"/>
                  </a:cubicBezTo>
                  <a:cubicBezTo>
                    <a:pt x="5119212" y="281464"/>
                    <a:pt x="5117306" y="283369"/>
                    <a:pt x="5116354" y="285274"/>
                  </a:cubicBezTo>
                  <a:cubicBezTo>
                    <a:pt x="5113496" y="289084"/>
                    <a:pt x="5109687" y="293846"/>
                    <a:pt x="5106829" y="298609"/>
                  </a:cubicBezTo>
                  <a:cubicBezTo>
                    <a:pt x="5105876" y="299561"/>
                    <a:pt x="5104924" y="301466"/>
                    <a:pt x="5103971" y="303371"/>
                  </a:cubicBezTo>
                  <a:cubicBezTo>
                    <a:pt x="5097304" y="287179"/>
                    <a:pt x="5090637" y="272891"/>
                    <a:pt x="5085874" y="261461"/>
                  </a:cubicBezTo>
                  <a:cubicBezTo>
                    <a:pt x="5085874" y="261461"/>
                    <a:pt x="5085874" y="261461"/>
                    <a:pt x="5086826" y="261461"/>
                  </a:cubicBezTo>
                  <a:cubicBezTo>
                    <a:pt x="5089684" y="260509"/>
                    <a:pt x="5091589" y="260509"/>
                    <a:pt x="5091589" y="260509"/>
                  </a:cubicBezTo>
                  <a:cubicBezTo>
                    <a:pt x="5091589" y="260509"/>
                    <a:pt x="5089684" y="260509"/>
                    <a:pt x="5086826" y="260509"/>
                  </a:cubicBezTo>
                  <a:cubicBezTo>
                    <a:pt x="5086826" y="260509"/>
                    <a:pt x="5085874" y="260509"/>
                    <a:pt x="5085874" y="260509"/>
                  </a:cubicBezTo>
                  <a:cubicBezTo>
                    <a:pt x="5078254" y="243364"/>
                    <a:pt x="5073492" y="232886"/>
                    <a:pt x="5071587" y="230029"/>
                  </a:cubicBezTo>
                  <a:cubicBezTo>
                    <a:pt x="5071587" y="225266"/>
                    <a:pt x="5071587" y="222409"/>
                    <a:pt x="5071587" y="222409"/>
                  </a:cubicBezTo>
                  <a:cubicBezTo>
                    <a:pt x="5071587" y="222409"/>
                    <a:pt x="5070634" y="224314"/>
                    <a:pt x="5069681" y="227171"/>
                  </a:cubicBezTo>
                  <a:cubicBezTo>
                    <a:pt x="5066824" y="214789"/>
                    <a:pt x="5063967" y="203359"/>
                    <a:pt x="5062062" y="192881"/>
                  </a:cubicBezTo>
                  <a:cubicBezTo>
                    <a:pt x="5061109" y="186214"/>
                    <a:pt x="5059204" y="180499"/>
                    <a:pt x="5058251" y="174784"/>
                  </a:cubicBezTo>
                  <a:cubicBezTo>
                    <a:pt x="5057299" y="169069"/>
                    <a:pt x="5056346" y="164306"/>
                    <a:pt x="5055394" y="159544"/>
                  </a:cubicBezTo>
                  <a:cubicBezTo>
                    <a:pt x="5051584" y="140494"/>
                    <a:pt x="5049679" y="130016"/>
                    <a:pt x="5049679" y="130016"/>
                  </a:cubicBezTo>
                  <a:cubicBezTo>
                    <a:pt x="5049679" y="130016"/>
                    <a:pt x="5050631" y="140494"/>
                    <a:pt x="5050631" y="159544"/>
                  </a:cubicBezTo>
                  <a:cubicBezTo>
                    <a:pt x="5050631" y="164306"/>
                    <a:pt x="5051584" y="169069"/>
                    <a:pt x="5051584" y="174784"/>
                  </a:cubicBezTo>
                  <a:cubicBezTo>
                    <a:pt x="5052537" y="180499"/>
                    <a:pt x="5052537" y="186214"/>
                    <a:pt x="5053489" y="192881"/>
                  </a:cubicBezTo>
                  <a:cubicBezTo>
                    <a:pt x="5055394" y="206216"/>
                    <a:pt x="5056346" y="220504"/>
                    <a:pt x="5059204" y="236696"/>
                  </a:cubicBezTo>
                  <a:cubicBezTo>
                    <a:pt x="5060156" y="240506"/>
                    <a:pt x="5061109" y="245269"/>
                    <a:pt x="5061109" y="249079"/>
                  </a:cubicBezTo>
                  <a:cubicBezTo>
                    <a:pt x="5059204" y="254794"/>
                    <a:pt x="5057299" y="262414"/>
                    <a:pt x="5055394" y="270034"/>
                  </a:cubicBezTo>
                  <a:cubicBezTo>
                    <a:pt x="5054442" y="270986"/>
                    <a:pt x="5053489" y="270986"/>
                    <a:pt x="5052537" y="271939"/>
                  </a:cubicBezTo>
                  <a:cubicBezTo>
                    <a:pt x="5052537" y="271939"/>
                    <a:pt x="5052537" y="271939"/>
                    <a:pt x="5052537" y="271939"/>
                  </a:cubicBezTo>
                  <a:cubicBezTo>
                    <a:pt x="5051584" y="269081"/>
                    <a:pt x="5051584" y="267176"/>
                    <a:pt x="5051584" y="267176"/>
                  </a:cubicBezTo>
                  <a:cubicBezTo>
                    <a:pt x="5051584" y="267176"/>
                    <a:pt x="5051584" y="268129"/>
                    <a:pt x="5051584" y="269081"/>
                  </a:cubicBezTo>
                  <a:cubicBezTo>
                    <a:pt x="5050631" y="266224"/>
                    <a:pt x="5049679" y="264319"/>
                    <a:pt x="5048726" y="261461"/>
                  </a:cubicBezTo>
                  <a:cubicBezTo>
                    <a:pt x="5048726" y="261461"/>
                    <a:pt x="5048726" y="261461"/>
                    <a:pt x="5048726" y="261461"/>
                  </a:cubicBezTo>
                  <a:cubicBezTo>
                    <a:pt x="5049679" y="255746"/>
                    <a:pt x="5050631" y="252889"/>
                    <a:pt x="5050631" y="252889"/>
                  </a:cubicBezTo>
                  <a:cubicBezTo>
                    <a:pt x="5050631" y="252889"/>
                    <a:pt x="5049679" y="254794"/>
                    <a:pt x="5047774" y="259556"/>
                  </a:cubicBezTo>
                  <a:cubicBezTo>
                    <a:pt x="5043964" y="250984"/>
                    <a:pt x="5041106" y="243364"/>
                    <a:pt x="5039201" y="236696"/>
                  </a:cubicBezTo>
                  <a:cubicBezTo>
                    <a:pt x="5034439" y="222409"/>
                    <a:pt x="5031581" y="214789"/>
                    <a:pt x="5031581" y="214789"/>
                  </a:cubicBezTo>
                  <a:cubicBezTo>
                    <a:pt x="5031581" y="214789"/>
                    <a:pt x="5033487" y="223361"/>
                    <a:pt x="5035392" y="237649"/>
                  </a:cubicBezTo>
                  <a:cubicBezTo>
                    <a:pt x="5036344" y="243364"/>
                    <a:pt x="5037296" y="249079"/>
                    <a:pt x="5039201" y="256699"/>
                  </a:cubicBezTo>
                  <a:cubicBezTo>
                    <a:pt x="5038249" y="258604"/>
                    <a:pt x="5036344" y="261461"/>
                    <a:pt x="5034439" y="265271"/>
                  </a:cubicBezTo>
                  <a:cubicBezTo>
                    <a:pt x="5034439" y="264319"/>
                    <a:pt x="5034439" y="263366"/>
                    <a:pt x="5034439" y="262414"/>
                  </a:cubicBezTo>
                  <a:cubicBezTo>
                    <a:pt x="5033487" y="253841"/>
                    <a:pt x="5031581" y="247174"/>
                    <a:pt x="5030629" y="241459"/>
                  </a:cubicBezTo>
                  <a:cubicBezTo>
                    <a:pt x="5028724" y="230029"/>
                    <a:pt x="5026819" y="223361"/>
                    <a:pt x="5026819" y="223361"/>
                  </a:cubicBezTo>
                  <a:cubicBezTo>
                    <a:pt x="5026819" y="223361"/>
                    <a:pt x="5026819" y="230029"/>
                    <a:pt x="5025867" y="242411"/>
                  </a:cubicBezTo>
                  <a:cubicBezTo>
                    <a:pt x="5025867" y="248126"/>
                    <a:pt x="5025867" y="255746"/>
                    <a:pt x="5025867" y="263366"/>
                  </a:cubicBezTo>
                  <a:cubicBezTo>
                    <a:pt x="5025867" y="267176"/>
                    <a:pt x="5025867" y="271939"/>
                    <a:pt x="5025867" y="276701"/>
                  </a:cubicBezTo>
                  <a:cubicBezTo>
                    <a:pt x="5025867" y="277654"/>
                    <a:pt x="5025867" y="279559"/>
                    <a:pt x="5025867" y="281464"/>
                  </a:cubicBezTo>
                  <a:cubicBezTo>
                    <a:pt x="5020151" y="274796"/>
                    <a:pt x="5015389" y="268129"/>
                    <a:pt x="5010626" y="263366"/>
                  </a:cubicBezTo>
                  <a:cubicBezTo>
                    <a:pt x="5003006" y="255746"/>
                    <a:pt x="4998244" y="250984"/>
                    <a:pt x="4995387" y="248126"/>
                  </a:cubicBezTo>
                  <a:cubicBezTo>
                    <a:pt x="4996339" y="245269"/>
                    <a:pt x="4997292" y="243364"/>
                    <a:pt x="4997292" y="243364"/>
                  </a:cubicBezTo>
                  <a:cubicBezTo>
                    <a:pt x="4997292" y="243364"/>
                    <a:pt x="4996339" y="245269"/>
                    <a:pt x="4994434" y="248126"/>
                  </a:cubicBezTo>
                  <a:cubicBezTo>
                    <a:pt x="4993481" y="247174"/>
                    <a:pt x="4992529" y="246221"/>
                    <a:pt x="4992529" y="246221"/>
                  </a:cubicBezTo>
                  <a:cubicBezTo>
                    <a:pt x="4994434" y="211931"/>
                    <a:pt x="4994434" y="190024"/>
                    <a:pt x="4994434" y="190024"/>
                  </a:cubicBezTo>
                  <a:cubicBezTo>
                    <a:pt x="4994434" y="190024"/>
                    <a:pt x="4988719" y="210026"/>
                    <a:pt x="4983004" y="240506"/>
                  </a:cubicBezTo>
                  <a:cubicBezTo>
                    <a:pt x="4982051" y="239554"/>
                    <a:pt x="4981099" y="238601"/>
                    <a:pt x="4981099" y="238601"/>
                  </a:cubicBezTo>
                  <a:cubicBezTo>
                    <a:pt x="4967764" y="226219"/>
                    <a:pt x="4959192" y="219551"/>
                    <a:pt x="4959192" y="219551"/>
                  </a:cubicBezTo>
                  <a:cubicBezTo>
                    <a:pt x="4959192" y="219551"/>
                    <a:pt x="4965859" y="227171"/>
                    <a:pt x="4978242" y="241459"/>
                  </a:cubicBezTo>
                  <a:cubicBezTo>
                    <a:pt x="4979194" y="243364"/>
                    <a:pt x="4981099" y="244316"/>
                    <a:pt x="4982051" y="246221"/>
                  </a:cubicBezTo>
                  <a:cubicBezTo>
                    <a:pt x="4982051" y="247174"/>
                    <a:pt x="4982051" y="248126"/>
                    <a:pt x="4982051" y="248126"/>
                  </a:cubicBezTo>
                  <a:cubicBezTo>
                    <a:pt x="4980146" y="257651"/>
                    <a:pt x="4978242" y="268129"/>
                    <a:pt x="4976337" y="279559"/>
                  </a:cubicBezTo>
                  <a:cubicBezTo>
                    <a:pt x="4974431" y="283369"/>
                    <a:pt x="4971574" y="287179"/>
                    <a:pt x="4969669" y="290989"/>
                  </a:cubicBezTo>
                  <a:cubicBezTo>
                    <a:pt x="4965859" y="281464"/>
                    <a:pt x="4963001" y="272891"/>
                    <a:pt x="4960144" y="265271"/>
                  </a:cubicBezTo>
                  <a:cubicBezTo>
                    <a:pt x="4960144" y="265271"/>
                    <a:pt x="4960144" y="264319"/>
                    <a:pt x="4960144" y="264319"/>
                  </a:cubicBezTo>
                  <a:cubicBezTo>
                    <a:pt x="4960144" y="253841"/>
                    <a:pt x="4960144" y="245269"/>
                    <a:pt x="4959192" y="237649"/>
                  </a:cubicBezTo>
                  <a:cubicBezTo>
                    <a:pt x="4958239" y="223361"/>
                    <a:pt x="4958239" y="215741"/>
                    <a:pt x="4958239" y="214789"/>
                  </a:cubicBezTo>
                  <a:cubicBezTo>
                    <a:pt x="4963001" y="194786"/>
                    <a:pt x="4965859" y="177641"/>
                    <a:pt x="4968717" y="164306"/>
                  </a:cubicBezTo>
                  <a:cubicBezTo>
                    <a:pt x="4972526" y="145256"/>
                    <a:pt x="4974431" y="134779"/>
                    <a:pt x="4974431" y="134779"/>
                  </a:cubicBezTo>
                  <a:cubicBezTo>
                    <a:pt x="4974431" y="134779"/>
                    <a:pt x="4970621" y="145256"/>
                    <a:pt x="4964906" y="163354"/>
                  </a:cubicBezTo>
                  <a:cubicBezTo>
                    <a:pt x="4962049" y="171926"/>
                    <a:pt x="4959192" y="181451"/>
                    <a:pt x="4955381" y="191929"/>
                  </a:cubicBezTo>
                  <a:cubicBezTo>
                    <a:pt x="4955381" y="182404"/>
                    <a:pt x="4955381" y="176689"/>
                    <a:pt x="4955381" y="176689"/>
                  </a:cubicBezTo>
                  <a:cubicBezTo>
                    <a:pt x="4955381" y="176689"/>
                    <a:pt x="4954429" y="186214"/>
                    <a:pt x="4952524" y="202406"/>
                  </a:cubicBezTo>
                  <a:cubicBezTo>
                    <a:pt x="4952524" y="202406"/>
                    <a:pt x="4952524" y="203359"/>
                    <a:pt x="4952524" y="203359"/>
                  </a:cubicBezTo>
                  <a:cubicBezTo>
                    <a:pt x="4949667" y="210979"/>
                    <a:pt x="4947762" y="218599"/>
                    <a:pt x="4944904" y="227171"/>
                  </a:cubicBezTo>
                  <a:cubicBezTo>
                    <a:pt x="4944904" y="227171"/>
                    <a:pt x="4944904" y="226219"/>
                    <a:pt x="4944904" y="226219"/>
                  </a:cubicBezTo>
                  <a:cubicBezTo>
                    <a:pt x="4939189" y="209074"/>
                    <a:pt x="4936331" y="199549"/>
                    <a:pt x="4936331" y="199549"/>
                  </a:cubicBezTo>
                  <a:cubicBezTo>
                    <a:pt x="4936331" y="199549"/>
                    <a:pt x="4938237" y="213836"/>
                    <a:pt x="4942046" y="236696"/>
                  </a:cubicBezTo>
                  <a:cubicBezTo>
                    <a:pt x="4942046" y="237649"/>
                    <a:pt x="4941094" y="238601"/>
                    <a:pt x="4941094" y="239554"/>
                  </a:cubicBezTo>
                  <a:cubicBezTo>
                    <a:pt x="4935379" y="255746"/>
                    <a:pt x="4929664" y="273844"/>
                    <a:pt x="4922996" y="292894"/>
                  </a:cubicBezTo>
                  <a:cubicBezTo>
                    <a:pt x="4922996" y="291941"/>
                    <a:pt x="4922996" y="290036"/>
                    <a:pt x="4922996" y="289084"/>
                  </a:cubicBezTo>
                  <a:cubicBezTo>
                    <a:pt x="4921092" y="275749"/>
                    <a:pt x="4920139" y="269081"/>
                    <a:pt x="4920139" y="269081"/>
                  </a:cubicBezTo>
                  <a:cubicBezTo>
                    <a:pt x="4920139" y="269081"/>
                    <a:pt x="4919187" y="276701"/>
                    <a:pt x="4919187" y="290036"/>
                  </a:cubicBezTo>
                  <a:cubicBezTo>
                    <a:pt x="4919187" y="291941"/>
                    <a:pt x="4919187" y="293846"/>
                    <a:pt x="4919187" y="296704"/>
                  </a:cubicBezTo>
                  <a:cubicBezTo>
                    <a:pt x="4918234" y="293846"/>
                    <a:pt x="4918234" y="290989"/>
                    <a:pt x="4917281" y="289084"/>
                  </a:cubicBezTo>
                  <a:cubicBezTo>
                    <a:pt x="4915376" y="279559"/>
                    <a:pt x="4913471" y="271939"/>
                    <a:pt x="4911567" y="266224"/>
                  </a:cubicBezTo>
                  <a:cubicBezTo>
                    <a:pt x="4907756" y="253841"/>
                    <a:pt x="4904899" y="246221"/>
                    <a:pt x="4904899" y="246221"/>
                  </a:cubicBezTo>
                  <a:cubicBezTo>
                    <a:pt x="4904899" y="246221"/>
                    <a:pt x="4905851" y="253841"/>
                    <a:pt x="4907756" y="267176"/>
                  </a:cubicBezTo>
                  <a:cubicBezTo>
                    <a:pt x="4908709" y="273844"/>
                    <a:pt x="4908709" y="281464"/>
                    <a:pt x="4909662" y="290989"/>
                  </a:cubicBezTo>
                  <a:cubicBezTo>
                    <a:pt x="4910614" y="299561"/>
                    <a:pt x="4910614" y="310039"/>
                    <a:pt x="4911567" y="321469"/>
                  </a:cubicBezTo>
                  <a:cubicBezTo>
                    <a:pt x="4910614" y="323374"/>
                    <a:pt x="4909662" y="325279"/>
                    <a:pt x="4908709" y="327184"/>
                  </a:cubicBezTo>
                  <a:cubicBezTo>
                    <a:pt x="4906804" y="322421"/>
                    <a:pt x="4903946" y="317659"/>
                    <a:pt x="4902042" y="313849"/>
                  </a:cubicBezTo>
                  <a:cubicBezTo>
                    <a:pt x="4899184" y="308134"/>
                    <a:pt x="4896326" y="302419"/>
                    <a:pt x="4894421" y="298609"/>
                  </a:cubicBezTo>
                  <a:cubicBezTo>
                    <a:pt x="4893469" y="290036"/>
                    <a:pt x="4892517" y="285274"/>
                    <a:pt x="4892517" y="285274"/>
                  </a:cubicBezTo>
                  <a:cubicBezTo>
                    <a:pt x="4892517" y="285274"/>
                    <a:pt x="4892517" y="288131"/>
                    <a:pt x="4891564" y="293846"/>
                  </a:cubicBezTo>
                  <a:cubicBezTo>
                    <a:pt x="4889659" y="290989"/>
                    <a:pt x="4888706" y="289084"/>
                    <a:pt x="4888706" y="289084"/>
                  </a:cubicBezTo>
                  <a:cubicBezTo>
                    <a:pt x="4888706" y="289084"/>
                    <a:pt x="4889659" y="291941"/>
                    <a:pt x="4891564" y="295751"/>
                  </a:cubicBezTo>
                  <a:cubicBezTo>
                    <a:pt x="4890612" y="306229"/>
                    <a:pt x="4888706" y="324326"/>
                    <a:pt x="4887754" y="348139"/>
                  </a:cubicBezTo>
                  <a:cubicBezTo>
                    <a:pt x="4887754" y="350996"/>
                    <a:pt x="4887754" y="354806"/>
                    <a:pt x="4887754" y="357664"/>
                  </a:cubicBezTo>
                  <a:cubicBezTo>
                    <a:pt x="4885849" y="354806"/>
                    <a:pt x="4883944" y="352901"/>
                    <a:pt x="4882991" y="350996"/>
                  </a:cubicBezTo>
                  <a:cubicBezTo>
                    <a:pt x="4882991" y="347186"/>
                    <a:pt x="4882039" y="343376"/>
                    <a:pt x="4882039" y="338614"/>
                  </a:cubicBezTo>
                  <a:cubicBezTo>
                    <a:pt x="4882039" y="338614"/>
                    <a:pt x="4882039" y="337661"/>
                    <a:pt x="4882039" y="337661"/>
                  </a:cubicBezTo>
                  <a:cubicBezTo>
                    <a:pt x="4882991" y="333851"/>
                    <a:pt x="4882991" y="330041"/>
                    <a:pt x="4883944" y="327184"/>
                  </a:cubicBezTo>
                  <a:cubicBezTo>
                    <a:pt x="4884896" y="324326"/>
                    <a:pt x="4884896" y="321469"/>
                    <a:pt x="4885849" y="319564"/>
                  </a:cubicBezTo>
                  <a:cubicBezTo>
                    <a:pt x="4886801" y="315754"/>
                    <a:pt x="4887754" y="312896"/>
                    <a:pt x="4887754" y="312896"/>
                  </a:cubicBezTo>
                  <a:cubicBezTo>
                    <a:pt x="4887754" y="312896"/>
                    <a:pt x="4886801" y="314801"/>
                    <a:pt x="4884896" y="318611"/>
                  </a:cubicBezTo>
                  <a:cubicBezTo>
                    <a:pt x="4883944" y="320516"/>
                    <a:pt x="4882991" y="323374"/>
                    <a:pt x="4882039" y="326231"/>
                  </a:cubicBezTo>
                  <a:cubicBezTo>
                    <a:pt x="4882039" y="327184"/>
                    <a:pt x="4882039" y="327184"/>
                    <a:pt x="4882039" y="328136"/>
                  </a:cubicBezTo>
                  <a:cubicBezTo>
                    <a:pt x="4882039" y="327184"/>
                    <a:pt x="4882039" y="326231"/>
                    <a:pt x="4882039" y="326231"/>
                  </a:cubicBezTo>
                  <a:cubicBezTo>
                    <a:pt x="4880134" y="312896"/>
                    <a:pt x="4878229" y="300514"/>
                    <a:pt x="4877276" y="288131"/>
                  </a:cubicBezTo>
                  <a:cubicBezTo>
                    <a:pt x="4876324" y="279559"/>
                    <a:pt x="4874419" y="270986"/>
                    <a:pt x="4873466" y="263366"/>
                  </a:cubicBezTo>
                  <a:cubicBezTo>
                    <a:pt x="4875372" y="253841"/>
                    <a:pt x="4876324" y="245269"/>
                    <a:pt x="4878229" y="238601"/>
                  </a:cubicBezTo>
                  <a:cubicBezTo>
                    <a:pt x="4881087" y="221456"/>
                    <a:pt x="4882039" y="211931"/>
                    <a:pt x="4882039" y="211931"/>
                  </a:cubicBezTo>
                  <a:cubicBezTo>
                    <a:pt x="4882039" y="211931"/>
                    <a:pt x="4879181" y="221456"/>
                    <a:pt x="4874419" y="237649"/>
                  </a:cubicBezTo>
                  <a:cubicBezTo>
                    <a:pt x="4873466" y="241459"/>
                    <a:pt x="4872514" y="245269"/>
                    <a:pt x="4870609" y="249079"/>
                  </a:cubicBezTo>
                  <a:cubicBezTo>
                    <a:pt x="4869656" y="242411"/>
                    <a:pt x="4867751" y="236696"/>
                    <a:pt x="4866799" y="231934"/>
                  </a:cubicBezTo>
                  <a:cubicBezTo>
                    <a:pt x="4863941" y="218599"/>
                    <a:pt x="4862037" y="210979"/>
                    <a:pt x="4862037" y="210979"/>
                  </a:cubicBezTo>
                  <a:cubicBezTo>
                    <a:pt x="4862037" y="210979"/>
                    <a:pt x="4862037" y="218599"/>
                    <a:pt x="4862989" y="232886"/>
                  </a:cubicBezTo>
                  <a:cubicBezTo>
                    <a:pt x="4862989" y="237649"/>
                    <a:pt x="4863941" y="242411"/>
                    <a:pt x="4863941" y="248126"/>
                  </a:cubicBezTo>
                  <a:cubicBezTo>
                    <a:pt x="4863941" y="250984"/>
                    <a:pt x="4863941" y="255746"/>
                    <a:pt x="4863941" y="261461"/>
                  </a:cubicBezTo>
                  <a:cubicBezTo>
                    <a:pt x="4862989" y="262414"/>
                    <a:pt x="4862037" y="263366"/>
                    <a:pt x="4860131" y="264319"/>
                  </a:cubicBezTo>
                  <a:cubicBezTo>
                    <a:pt x="4856322" y="268129"/>
                    <a:pt x="4850606" y="272891"/>
                    <a:pt x="4843939" y="281464"/>
                  </a:cubicBezTo>
                  <a:cubicBezTo>
                    <a:pt x="4842987" y="277654"/>
                    <a:pt x="4842034" y="273844"/>
                    <a:pt x="4841081" y="270986"/>
                  </a:cubicBezTo>
                  <a:cubicBezTo>
                    <a:pt x="4842034" y="268129"/>
                    <a:pt x="4842987" y="266224"/>
                    <a:pt x="4842987" y="266224"/>
                  </a:cubicBezTo>
                  <a:cubicBezTo>
                    <a:pt x="4842987" y="266224"/>
                    <a:pt x="4842034" y="267176"/>
                    <a:pt x="4841081" y="269081"/>
                  </a:cubicBezTo>
                  <a:cubicBezTo>
                    <a:pt x="4840129" y="265271"/>
                    <a:pt x="4840129" y="262414"/>
                    <a:pt x="4840129" y="262414"/>
                  </a:cubicBezTo>
                  <a:cubicBezTo>
                    <a:pt x="4840129" y="262414"/>
                    <a:pt x="4840129" y="265271"/>
                    <a:pt x="4840129" y="270034"/>
                  </a:cubicBezTo>
                  <a:cubicBezTo>
                    <a:pt x="4838224" y="271939"/>
                    <a:pt x="4836319" y="274796"/>
                    <a:pt x="4833462" y="278606"/>
                  </a:cubicBezTo>
                  <a:cubicBezTo>
                    <a:pt x="4830604" y="283369"/>
                    <a:pt x="4826794" y="288131"/>
                    <a:pt x="4822984" y="294799"/>
                  </a:cubicBezTo>
                  <a:cubicBezTo>
                    <a:pt x="4821079" y="297656"/>
                    <a:pt x="4819174" y="301466"/>
                    <a:pt x="4816316" y="304324"/>
                  </a:cubicBezTo>
                  <a:cubicBezTo>
                    <a:pt x="4814412" y="308134"/>
                    <a:pt x="4812506" y="311944"/>
                    <a:pt x="4809649" y="315754"/>
                  </a:cubicBezTo>
                  <a:cubicBezTo>
                    <a:pt x="4809649" y="316706"/>
                    <a:pt x="4808697" y="317659"/>
                    <a:pt x="4807744" y="318611"/>
                  </a:cubicBezTo>
                  <a:cubicBezTo>
                    <a:pt x="4807744" y="309086"/>
                    <a:pt x="4807744" y="304324"/>
                    <a:pt x="4807744" y="304324"/>
                  </a:cubicBezTo>
                  <a:cubicBezTo>
                    <a:pt x="4807744" y="304324"/>
                    <a:pt x="4805839" y="312896"/>
                    <a:pt x="4803934" y="327184"/>
                  </a:cubicBezTo>
                  <a:cubicBezTo>
                    <a:pt x="4801076" y="331946"/>
                    <a:pt x="4798219" y="336709"/>
                    <a:pt x="4795362" y="342424"/>
                  </a:cubicBezTo>
                  <a:cubicBezTo>
                    <a:pt x="4795362" y="335756"/>
                    <a:pt x="4795362" y="330041"/>
                    <a:pt x="4795362" y="324326"/>
                  </a:cubicBezTo>
                  <a:cubicBezTo>
                    <a:pt x="4795362" y="319564"/>
                    <a:pt x="4795362" y="315754"/>
                    <a:pt x="4795362" y="311944"/>
                  </a:cubicBezTo>
                  <a:cubicBezTo>
                    <a:pt x="4796314" y="308134"/>
                    <a:pt x="4796314" y="305276"/>
                    <a:pt x="4796314" y="302419"/>
                  </a:cubicBezTo>
                  <a:cubicBezTo>
                    <a:pt x="4796314" y="300514"/>
                    <a:pt x="4796314" y="299561"/>
                    <a:pt x="4797266" y="297656"/>
                  </a:cubicBezTo>
                  <a:cubicBezTo>
                    <a:pt x="4799172" y="286226"/>
                    <a:pt x="4802029" y="274796"/>
                    <a:pt x="4803934" y="264319"/>
                  </a:cubicBezTo>
                  <a:cubicBezTo>
                    <a:pt x="4811554" y="221456"/>
                    <a:pt x="4815364" y="192881"/>
                    <a:pt x="4815364" y="192881"/>
                  </a:cubicBezTo>
                  <a:cubicBezTo>
                    <a:pt x="4815364" y="192881"/>
                    <a:pt x="4804887" y="220504"/>
                    <a:pt x="4792504" y="262414"/>
                  </a:cubicBezTo>
                  <a:cubicBezTo>
                    <a:pt x="4791551" y="264319"/>
                    <a:pt x="4791551" y="266224"/>
                    <a:pt x="4790599" y="268129"/>
                  </a:cubicBezTo>
                  <a:cubicBezTo>
                    <a:pt x="4788694" y="256699"/>
                    <a:pt x="4788694" y="250031"/>
                    <a:pt x="4788694" y="250031"/>
                  </a:cubicBezTo>
                  <a:cubicBezTo>
                    <a:pt x="4788694" y="250031"/>
                    <a:pt x="4788694" y="257651"/>
                    <a:pt x="4787741" y="270986"/>
                  </a:cubicBezTo>
                  <a:cubicBezTo>
                    <a:pt x="4787741" y="273844"/>
                    <a:pt x="4787741" y="277654"/>
                    <a:pt x="4787741" y="281464"/>
                  </a:cubicBezTo>
                  <a:cubicBezTo>
                    <a:pt x="4785837" y="287179"/>
                    <a:pt x="4783931" y="292894"/>
                    <a:pt x="4782979" y="299561"/>
                  </a:cubicBezTo>
                  <a:cubicBezTo>
                    <a:pt x="4782979" y="297656"/>
                    <a:pt x="4782979" y="295751"/>
                    <a:pt x="4782979" y="293846"/>
                  </a:cubicBezTo>
                  <a:cubicBezTo>
                    <a:pt x="4783931" y="282416"/>
                    <a:pt x="4783931" y="271939"/>
                    <a:pt x="4784884" y="263366"/>
                  </a:cubicBezTo>
                  <a:cubicBezTo>
                    <a:pt x="4785837" y="253841"/>
                    <a:pt x="4785837" y="246221"/>
                    <a:pt x="4786789" y="239554"/>
                  </a:cubicBezTo>
                  <a:cubicBezTo>
                    <a:pt x="4788694" y="226219"/>
                    <a:pt x="4789647" y="218599"/>
                    <a:pt x="4789647" y="218599"/>
                  </a:cubicBezTo>
                  <a:cubicBezTo>
                    <a:pt x="4789647" y="218599"/>
                    <a:pt x="4787741" y="226219"/>
                    <a:pt x="4782979" y="238601"/>
                  </a:cubicBezTo>
                  <a:cubicBezTo>
                    <a:pt x="4781074" y="245269"/>
                    <a:pt x="4779169" y="252889"/>
                    <a:pt x="4777264" y="262414"/>
                  </a:cubicBezTo>
                  <a:cubicBezTo>
                    <a:pt x="4776312" y="264319"/>
                    <a:pt x="4776312" y="266224"/>
                    <a:pt x="4776312" y="269081"/>
                  </a:cubicBezTo>
                  <a:cubicBezTo>
                    <a:pt x="4774406" y="257651"/>
                    <a:pt x="4773454" y="251936"/>
                    <a:pt x="4773454" y="251936"/>
                  </a:cubicBezTo>
                  <a:cubicBezTo>
                    <a:pt x="4773454" y="251936"/>
                    <a:pt x="4773454" y="264319"/>
                    <a:pt x="4773454" y="284321"/>
                  </a:cubicBezTo>
                  <a:cubicBezTo>
                    <a:pt x="4772501" y="287179"/>
                    <a:pt x="4772501" y="290989"/>
                    <a:pt x="4771549" y="293846"/>
                  </a:cubicBezTo>
                  <a:cubicBezTo>
                    <a:pt x="4771549" y="294799"/>
                    <a:pt x="4771549" y="294799"/>
                    <a:pt x="4771549" y="295751"/>
                  </a:cubicBezTo>
                  <a:cubicBezTo>
                    <a:pt x="4769644" y="273844"/>
                    <a:pt x="4767739" y="260509"/>
                    <a:pt x="4767739" y="260509"/>
                  </a:cubicBezTo>
                  <a:cubicBezTo>
                    <a:pt x="4767739" y="260509"/>
                    <a:pt x="4765834" y="274796"/>
                    <a:pt x="4764881" y="297656"/>
                  </a:cubicBezTo>
                  <a:cubicBezTo>
                    <a:pt x="4762024" y="290036"/>
                    <a:pt x="4758214" y="283369"/>
                    <a:pt x="4755356" y="276701"/>
                  </a:cubicBezTo>
                  <a:cubicBezTo>
                    <a:pt x="4753451" y="273844"/>
                    <a:pt x="4752499" y="271939"/>
                    <a:pt x="4750594" y="270034"/>
                  </a:cubicBezTo>
                  <a:cubicBezTo>
                    <a:pt x="4753451" y="260509"/>
                    <a:pt x="4755356" y="251936"/>
                    <a:pt x="4758214" y="243364"/>
                  </a:cubicBezTo>
                  <a:cubicBezTo>
                    <a:pt x="4767739" y="209074"/>
                    <a:pt x="4774406" y="180499"/>
                    <a:pt x="4780122" y="161449"/>
                  </a:cubicBezTo>
                  <a:cubicBezTo>
                    <a:pt x="4784884" y="141446"/>
                    <a:pt x="4787741" y="130016"/>
                    <a:pt x="4787741" y="130016"/>
                  </a:cubicBezTo>
                  <a:cubicBezTo>
                    <a:pt x="4787741" y="130016"/>
                    <a:pt x="4782979" y="140494"/>
                    <a:pt x="4776312" y="160496"/>
                  </a:cubicBezTo>
                  <a:cubicBezTo>
                    <a:pt x="4769644" y="179546"/>
                    <a:pt x="4759166" y="207169"/>
                    <a:pt x="4747737" y="240506"/>
                  </a:cubicBezTo>
                  <a:cubicBezTo>
                    <a:pt x="4745831" y="246221"/>
                    <a:pt x="4743926" y="251936"/>
                    <a:pt x="4742022" y="257651"/>
                  </a:cubicBezTo>
                  <a:cubicBezTo>
                    <a:pt x="4742022" y="257651"/>
                    <a:pt x="4742022" y="257651"/>
                    <a:pt x="4742022" y="257651"/>
                  </a:cubicBezTo>
                  <a:cubicBezTo>
                    <a:pt x="4737259" y="251936"/>
                    <a:pt x="4732497" y="248126"/>
                    <a:pt x="4727734" y="244316"/>
                  </a:cubicBezTo>
                  <a:cubicBezTo>
                    <a:pt x="4725829" y="242411"/>
                    <a:pt x="4722972" y="241459"/>
                    <a:pt x="4721066" y="240506"/>
                  </a:cubicBezTo>
                  <a:cubicBezTo>
                    <a:pt x="4719162" y="239554"/>
                    <a:pt x="4717256" y="238601"/>
                    <a:pt x="4716304" y="238601"/>
                  </a:cubicBezTo>
                  <a:cubicBezTo>
                    <a:pt x="4713447" y="237649"/>
                    <a:pt x="4712494" y="237649"/>
                    <a:pt x="4712494" y="237649"/>
                  </a:cubicBezTo>
                  <a:cubicBezTo>
                    <a:pt x="4712494" y="237649"/>
                    <a:pt x="4713447" y="238601"/>
                    <a:pt x="4716304" y="239554"/>
                  </a:cubicBezTo>
                  <a:cubicBezTo>
                    <a:pt x="4719162" y="240506"/>
                    <a:pt x="4722019" y="243364"/>
                    <a:pt x="4725829" y="246221"/>
                  </a:cubicBezTo>
                  <a:cubicBezTo>
                    <a:pt x="4729639" y="250031"/>
                    <a:pt x="4733449" y="254794"/>
                    <a:pt x="4736306" y="260509"/>
                  </a:cubicBezTo>
                  <a:cubicBezTo>
                    <a:pt x="4737259" y="262414"/>
                    <a:pt x="4738212" y="264319"/>
                    <a:pt x="4739164" y="266224"/>
                  </a:cubicBezTo>
                  <a:cubicBezTo>
                    <a:pt x="4736306" y="274796"/>
                    <a:pt x="4732497" y="284321"/>
                    <a:pt x="4729639" y="293846"/>
                  </a:cubicBezTo>
                  <a:cubicBezTo>
                    <a:pt x="4729639" y="294799"/>
                    <a:pt x="4729639" y="294799"/>
                    <a:pt x="4728687" y="295751"/>
                  </a:cubicBezTo>
                  <a:cubicBezTo>
                    <a:pt x="4728687" y="295751"/>
                    <a:pt x="4728687" y="295751"/>
                    <a:pt x="4728687" y="294799"/>
                  </a:cubicBezTo>
                  <a:cubicBezTo>
                    <a:pt x="4728687" y="291941"/>
                    <a:pt x="4728687" y="290989"/>
                    <a:pt x="4728687" y="290989"/>
                  </a:cubicBezTo>
                  <a:cubicBezTo>
                    <a:pt x="4728687" y="290989"/>
                    <a:pt x="4728687" y="291941"/>
                    <a:pt x="4727734" y="293846"/>
                  </a:cubicBezTo>
                  <a:cubicBezTo>
                    <a:pt x="4723924" y="285274"/>
                    <a:pt x="4720114" y="277654"/>
                    <a:pt x="4717256" y="270986"/>
                  </a:cubicBezTo>
                  <a:cubicBezTo>
                    <a:pt x="4716304" y="269081"/>
                    <a:pt x="4715351" y="267176"/>
                    <a:pt x="4714399" y="265271"/>
                  </a:cubicBezTo>
                  <a:cubicBezTo>
                    <a:pt x="4715351" y="257651"/>
                    <a:pt x="4716304" y="252889"/>
                    <a:pt x="4716304" y="252889"/>
                  </a:cubicBezTo>
                  <a:cubicBezTo>
                    <a:pt x="4716304" y="252889"/>
                    <a:pt x="4715351" y="256699"/>
                    <a:pt x="4713447" y="262414"/>
                  </a:cubicBezTo>
                  <a:cubicBezTo>
                    <a:pt x="4708684" y="252889"/>
                    <a:pt x="4706779" y="248126"/>
                    <a:pt x="4706779" y="248126"/>
                  </a:cubicBezTo>
                  <a:cubicBezTo>
                    <a:pt x="4706779" y="248126"/>
                    <a:pt x="4708684" y="254794"/>
                    <a:pt x="4712494" y="267176"/>
                  </a:cubicBezTo>
                  <a:cubicBezTo>
                    <a:pt x="4711541" y="270034"/>
                    <a:pt x="4710589" y="273844"/>
                    <a:pt x="4708684" y="277654"/>
                  </a:cubicBezTo>
                  <a:cubicBezTo>
                    <a:pt x="4700112" y="251936"/>
                    <a:pt x="4694397" y="236696"/>
                    <a:pt x="4694397" y="236696"/>
                  </a:cubicBezTo>
                  <a:cubicBezTo>
                    <a:pt x="4694397" y="236696"/>
                    <a:pt x="4697254" y="258604"/>
                    <a:pt x="4702969" y="293846"/>
                  </a:cubicBezTo>
                  <a:cubicBezTo>
                    <a:pt x="4700112" y="304324"/>
                    <a:pt x="4696301" y="317659"/>
                    <a:pt x="4691539" y="331946"/>
                  </a:cubicBezTo>
                  <a:cubicBezTo>
                    <a:pt x="4691539" y="330994"/>
                    <a:pt x="4690587" y="330041"/>
                    <a:pt x="4690587" y="329089"/>
                  </a:cubicBezTo>
                  <a:cubicBezTo>
                    <a:pt x="4685824" y="319564"/>
                    <a:pt x="4682966" y="313849"/>
                    <a:pt x="4682966" y="313849"/>
                  </a:cubicBezTo>
                  <a:cubicBezTo>
                    <a:pt x="4682966" y="313849"/>
                    <a:pt x="4683919" y="316706"/>
                    <a:pt x="4684872" y="322421"/>
                  </a:cubicBezTo>
                  <a:cubicBezTo>
                    <a:pt x="4684872" y="322421"/>
                    <a:pt x="4684872" y="322421"/>
                    <a:pt x="4684872" y="322421"/>
                  </a:cubicBezTo>
                  <a:cubicBezTo>
                    <a:pt x="4676299" y="310991"/>
                    <a:pt x="4671537" y="304324"/>
                    <a:pt x="4671537" y="304324"/>
                  </a:cubicBezTo>
                  <a:cubicBezTo>
                    <a:pt x="4671537" y="304324"/>
                    <a:pt x="4675347" y="311944"/>
                    <a:pt x="4682014" y="324326"/>
                  </a:cubicBezTo>
                  <a:cubicBezTo>
                    <a:pt x="4683919" y="328136"/>
                    <a:pt x="4686776" y="332899"/>
                    <a:pt x="4688681" y="337661"/>
                  </a:cubicBezTo>
                  <a:cubicBezTo>
                    <a:pt x="4688681" y="338614"/>
                    <a:pt x="4688681" y="339566"/>
                    <a:pt x="4689634" y="340519"/>
                  </a:cubicBezTo>
                  <a:cubicBezTo>
                    <a:pt x="4687729" y="349091"/>
                    <a:pt x="4684872" y="356711"/>
                    <a:pt x="4682966" y="366236"/>
                  </a:cubicBezTo>
                  <a:cubicBezTo>
                    <a:pt x="4681062" y="364331"/>
                    <a:pt x="4680109" y="361474"/>
                    <a:pt x="4678204" y="359569"/>
                  </a:cubicBezTo>
                  <a:cubicBezTo>
                    <a:pt x="4675347" y="355759"/>
                    <a:pt x="4671537" y="351949"/>
                    <a:pt x="4669631" y="349091"/>
                  </a:cubicBezTo>
                  <a:cubicBezTo>
                    <a:pt x="4669631" y="349091"/>
                    <a:pt x="4669631" y="349091"/>
                    <a:pt x="4668679" y="348139"/>
                  </a:cubicBezTo>
                  <a:cubicBezTo>
                    <a:pt x="4669631" y="341471"/>
                    <a:pt x="4669631" y="335756"/>
                    <a:pt x="4669631" y="330994"/>
                  </a:cubicBezTo>
                  <a:cubicBezTo>
                    <a:pt x="4670584" y="318611"/>
                    <a:pt x="4669631" y="310991"/>
                    <a:pt x="4669631" y="310991"/>
                  </a:cubicBezTo>
                  <a:cubicBezTo>
                    <a:pt x="4669631" y="310991"/>
                    <a:pt x="4669631" y="311944"/>
                    <a:pt x="4669631" y="313849"/>
                  </a:cubicBezTo>
                  <a:cubicBezTo>
                    <a:pt x="4669631" y="310039"/>
                    <a:pt x="4670584" y="305276"/>
                    <a:pt x="4670584" y="301466"/>
                  </a:cubicBezTo>
                  <a:cubicBezTo>
                    <a:pt x="4670584" y="296704"/>
                    <a:pt x="4670584" y="291941"/>
                    <a:pt x="4670584" y="287179"/>
                  </a:cubicBezTo>
                  <a:cubicBezTo>
                    <a:pt x="4672489" y="282416"/>
                    <a:pt x="4673441" y="278606"/>
                    <a:pt x="4675347" y="274796"/>
                  </a:cubicBezTo>
                  <a:cubicBezTo>
                    <a:pt x="4683919" y="259556"/>
                    <a:pt x="4689634" y="250984"/>
                    <a:pt x="4689634" y="250984"/>
                  </a:cubicBezTo>
                  <a:cubicBezTo>
                    <a:pt x="4689634" y="250984"/>
                    <a:pt x="4686776" y="254794"/>
                    <a:pt x="4681062" y="262414"/>
                  </a:cubicBezTo>
                  <a:cubicBezTo>
                    <a:pt x="4684872" y="252889"/>
                    <a:pt x="4686776" y="248126"/>
                    <a:pt x="4686776" y="248126"/>
                  </a:cubicBezTo>
                  <a:cubicBezTo>
                    <a:pt x="4686776" y="248126"/>
                    <a:pt x="4682966" y="254794"/>
                    <a:pt x="4675347" y="265271"/>
                  </a:cubicBezTo>
                  <a:cubicBezTo>
                    <a:pt x="4673441" y="267176"/>
                    <a:pt x="4672489" y="270034"/>
                    <a:pt x="4670584" y="272891"/>
                  </a:cubicBezTo>
                  <a:cubicBezTo>
                    <a:pt x="4670584" y="270986"/>
                    <a:pt x="4670584" y="270034"/>
                    <a:pt x="4670584" y="268129"/>
                  </a:cubicBezTo>
                  <a:cubicBezTo>
                    <a:pt x="4669631" y="261461"/>
                    <a:pt x="4669631" y="255746"/>
                    <a:pt x="4668679" y="250984"/>
                  </a:cubicBezTo>
                  <a:cubicBezTo>
                    <a:pt x="4668679" y="250031"/>
                    <a:pt x="4668679" y="248126"/>
                    <a:pt x="4669631" y="247174"/>
                  </a:cubicBezTo>
                  <a:cubicBezTo>
                    <a:pt x="4671537" y="230981"/>
                    <a:pt x="4671537" y="222409"/>
                    <a:pt x="4671537" y="222409"/>
                  </a:cubicBezTo>
                  <a:cubicBezTo>
                    <a:pt x="4671537" y="222409"/>
                    <a:pt x="4671537" y="224314"/>
                    <a:pt x="4670584" y="229076"/>
                  </a:cubicBezTo>
                  <a:cubicBezTo>
                    <a:pt x="4669631" y="231934"/>
                    <a:pt x="4668679" y="236696"/>
                    <a:pt x="4666774" y="242411"/>
                  </a:cubicBezTo>
                  <a:cubicBezTo>
                    <a:pt x="4666774" y="242411"/>
                    <a:pt x="4666774" y="242411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6774" y="241459"/>
                    <a:pt x="4666774" y="241459"/>
                    <a:pt x="4666774" y="241459"/>
                  </a:cubicBezTo>
                  <a:cubicBezTo>
                    <a:pt x="4665822" y="235744"/>
                    <a:pt x="4663916" y="230981"/>
                    <a:pt x="4662012" y="228124"/>
                  </a:cubicBezTo>
                  <a:cubicBezTo>
                    <a:pt x="4661059" y="224314"/>
                    <a:pt x="4660106" y="222409"/>
                    <a:pt x="4660106" y="222409"/>
                  </a:cubicBezTo>
                  <a:cubicBezTo>
                    <a:pt x="4660106" y="222409"/>
                    <a:pt x="4660106" y="224314"/>
                    <a:pt x="4661059" y="228124"/>
                  </a:cubicBezTo>
                  <a:cubicBezTo>
                    <a:pt x="4662012" y="231934"/>
                    <a:pt x="4662964" y="237649"/>
                    <a:pt x="4662964" y="244316"/>
                  </a:cubicBezTo>
                  <a:cubicBezTo>
                    <a:pt x="4662964" y="245269"/>
                    <a:pt x="4662964" y="245269"/>
                    <a:pt x="4662964" y="246221"/>
                  </a:cubicBezTo>
                  <a:cubicBezTo>
                    <a:pt x="4662964" y="246221"/>
                    <a:pt x="4662964" y="246221"/>
                    <a:pt x="4662964" y="246221"/>
                  </a:cubicBezTo>
                  <a:cubicBezTo>
                    <a:pt x="4660106" y="250031"/>
                    <a:pt x="4657249" y="254794"/>
                    <a:pt x="4654391" y="262414"/>
                  </a:cubicBezTo>
                  <a:cubicBezTo>
                    <a:pt x="4653439" y="265271"/>
                    <a:pt x="4652487" y="268129"/>
                    <a:pt x="4650581" y="271939"/>
                  </a:cubicBezTo>
                  <a:cubicBezTo>
                    <a:pt x="4649629" y="267176"/>
                    <a:pt x="4647724" y="264319"/>
                    <a:pt x="4646772" y="261461"/>
                  </a:cubicBezTo>
                  <a:cubicBezTo>
                    <a:pt x="4646772" y="260509"/>
                    <a:pt x="4645819" y="259556"/>
                    <a:pt x="4645819" y="259556"/>
                  </a:cubicBezTo>
                  <a:cubicBezTo>
                    <a:pt x="4645819" y="257651"/>
                    <a:pt x="4646772" y="255746"/>
                    <a:pt x="4646772" y="253841"/>
                  </a:cubicBezTo>
                  <a:cubicBezTo>
                    <a:pt x="4648676" y="243364"/>
                    <a:pt x="4650581" y="234791"/>
                    <a:pt x="4653439" y="227171"/>
                  </a:cubicBezTo>
                  <a:cubicBezTo>
                    <a:pt x="4657249" y="212884"/>
                    <a:pt x="4660106" y="204311"/>
                    <a:pt x="4660106" y="204311"/>
                  </a:cubicBezTo>
                  <a:cubicBezTo>
                    <a:pt x="4660106" y="204311"/>
                    <a:pt x="4656297" y="211931"/>
                    <a:pt x="4650581" y="226219"/>
                  </a:cubicBezTo>
                  <a:cubicBezTo>
                    <a:pt x="4647724" y="232886"/>
                    <a:pt x="4643914" y="241459"/>
                    <a:pt x="4641056" y="251936"/>
                  </a:cubicBezTo>
                  <a:cubicBezTo>
                    <a:pt x="4639151" y="256699"/>
                    <a:pt x="4637247" y="261461"/>
                    <a:pt x="4636294" y="267176"/>
                  </a:cubicBezTo>
                  <a:cubicBezTo>
                    <a:pt x="4636294" y="264319"/>
                    <a:pt x="4636294" y="261461"/>
                    <a:pt x="4636294" y="259556"/>
                  </a:cubicBezTo>
                  <a:cubicBezTo>
                    <a:pt x="4636294" y="251936"/>
                    <a:pt x="4637247" y="246221"/>
                    <a:pt x="4638199" y="242411"/>
                  </a:cubicBezTo>
                  <a:cubicBezTo>
                    <a:pt x="4639151" y="238601"/>
                    <a:pt x="4639151" y="235744"/>
                    <a:pt x="4639151" y="235744"/>
                  </a:cubicBezTo>
                  <a:cubicBezTo>
                    <a:pt x="4639151" y="235744"/>
                    <a:pt x="4638199" y="237649"/>
                    <a:pt x="4637247" y="241459"/>
                  </a:cubicBezTo>
                  <a:cubicBezTo>
                    <a:pt x="4636294" y="245269"/>
                    <a:pt x="4633437" y="250984"/>
                    <a:pt x="4632484" y="258604"/>
                  </a:cubicBezTo>
                  <a:cubicBezTo>
                    <a:pt x="4632484" y="258604"/>
                    <a:pt x="4632484" y="258604"/>
                    <a:pt x="4632484" y="258604"/>
                  </a:cubicBezTo>
                  <a:cubicBezTo>
                    <a:pt x="4631531" y="255746"/>
                    <a:pt x="4631531" y="254794"/>
                    <a:pt x="4631531" y="254794"/>
                  </a:cubicBezTo>
                  <a:cubicBezTo>
                    <a:pt x="4631531" y="254794"/>
                    <a:pt x="4631531" y="256699"/>
                    <a:pt x="4632484" y="259556"/>
                  </a:cubicBezTo>
                  <a:cubicBezTo>
                    <a:pt x="4630579" y="267176"/>
                    <a:pt x="4629626" y="275749"/>
                    <a:pt x="4628674" y="285274"/>
                  </a:cubicBezTo>
                  <a:cubicBezTo>
                    <a:pt x="4628674" y="288131"/>
                    <a:pt x="4628674" y="290989"/>
                    <a:pt x="4628674" y="293846"/>
                  </a:cubicBezTo>
                  <a:cubicBezTo>
                    <a:pt x="4627722" y="296704"/>
                    <a:pt x="4626769" y="300514"/>
                    <a:pt x="4625816" y="303371"/>
                  </a:cubicBezTo>
                  <a:cubicBezTo>
                    <a:pt x="4619149" y="298609"/>
                    <a:pt x="4614387" y="295751"/>
                    <a:pt x="4610576" y="293846"/>
                  </a:cubicBezTo>
                  <a:cubicBezTo>
                    <a:pt x="4606766" y="291941"/>
                    <a:pt x="4604862" y="290989"/>
                    <a:pt x="4604862" y="290989"/>
                  </a:cubicBezTo>
                  <a:cubicBezTo>
                    <a:pt x="4604862" y="290989"/>
                    <a:pt x="4606766" y="291941"/>
                    <a:pt x="4610576" y="294799"/>
                  </a:cubicBezTo>
                  <a:cubicBezTo>
                    <a:pt x="4614387" y="296704"/>
                    <a:pt x="4619149" y="301466"/>
                    <a:pt x="4624864" y="307181"/>
                  </a:cubicBezTo>
                  <a:cubicBezTo>
                    <a:pt x="4624864" y="307181"/>
                    <a:pt x="4624864" y="307181"/>
                    <a:pt x="4625816" y="308134"/>
                  </a:cubicBezTo>
                  <a:cubicBezTo>
                    <a:pt x="4624864" y="313849"/>
                    <a:pt x="4622959" y="319564"/>
                    <a:pt x="4622006" y="325279"/>
                  </a:cubicBezTo>
                  <a:cubicBezTo>
                    <a:pt x="4621054" y="330994"/>
                    <a:pt x="4620101" y="337661"/>
                    <a:pt x="4619149" y="343376"/>
                  </a:cubicBezTo>
                  <a:cubicBezTo>
                    <a:pt x="4615339" y="330041"/>
                    <a:pt x="4611529" y="317659"/>
                    <a:pt x="4607719" y="306229"/>
                  </a:cubicBezTo>
                  <a:cubicBezTo>
                    <a:pt x="4605814" y="300514"/>
                    <a:pt x="4604862" y="295751"/>
                    <a:pt x="4602956" y="290989"/>
                  </a:cubicBezTo>
                  <a:cubicBezTo>
                    <a:pt x="4602004" y="282416"/>
                    <a:pt x="4601051" y="274796"/>
                    <a:pt x="4601051" y="269081"/>
                  </a:cubicBezTo>
                  <a:cubicBezTo>
                    <a:pt x="4599147" y="255746"/>
                    <a:pt x="4599147" y="248126"/>
                    <a:pt x="4599147" y="248126"/>
                  </a:cubicBezTo>
                  <a:cubicBezTo>
                    <a:pt x="4599147" y="248126"/>
                    <a:pt x="4598194" y="255746"/>
                    <a:pt x="4597241" y="269081"/>
                  </a:cubicBezTo>
                  <a:cubicBezTo>
                    <a:pt x="4597241" y="270034"/>
                    <a:pt x="4597241" y="270986"/>
                    <a:pt x="4597241" y="271939"/>
                  </a:cubicBezTo>
                  <a:cubicBezTo>
                    <a:pt x="4594384" y="263366"/>
                    <a:pt x="4591526" y="255746"/>
                    <a:pt x="4589622" y="250031"/>
                  </a:cubicBezTo>
                  <a:cubicBezTo>
                    <a:pt x="4589622" y="247174"/>
                    <a:pt x="4589622" y="244316"/>
                    <a:pt x="4589622" y="240506"/>
                  </a:cubicBezTo>
                  <a:cubicBezTo>
                    <a:pt x="4590574" y="225266"/>
                    <a:pt x="4590574" y="210979"/>
                    <a:pt x="4590574" y="197644"/>
                  </a:cubicBezTo>
                  <a:cubicBezTo>
                    <a:pt x="4591526" y="144304"/>
                    <a:pt x="4590574" y="109061"/>
                    <a:pt x="4590574" y="109061"/>
                  </a:cubicBezTo>
                  <a:cubicBezTo>
                    <a:pt x="4590574" y="109061"/>
                    <a:pt x="4584859" y="144304"/>
                    <a:pt x="4579144" y="197644"/>
                  </a:cubicBezTo>
                  <a:cubicBezTo>
                    <a:pt x="4578191" y="210979"/>
                    <a:pt x="4576287" y="225266"/>
                    <a:pt x="4574381" y="240506"/>
                  </a:cubicBezTo>
                  <a:cubicBezTo>
                    <a:pt x="4573429" y="245269"/>
                    <a:pt x="4573429" y="250984"/>
                    <a:pt x="4573429" y="256699"/>
                  </a:cubicBezTo>
                  <a:cubicBezTo>
                    <a:pt x="4573429" y="256699"/>
                    <a:pt x="4572476" y="257651"/>
                    <a:pt x="4572476" y="257651"/>
                  </a:cubicBezTo>
                  <a:cubicBezTo>
                    <a:pt x="4569619" y="259556"/>
                    <a:pt x="4566762" y="262414"/>
                    <a:pt x="4563904" y="265271"/>
                  </a:cubicBezTo>
                  <a:cubicBezTo>
                    <a:pt x="4563904" y="265271"/>
                    <a:pt x="4563904" y="264319"/>
                    <a:pt x="4563904" y="264319"/>
                  </a:cubicBezTo>
                  <a:cubicBezTo>
                    <a:pt x="4561999" y="261461"/>
                    <a:pt x="4560094" y="258604"/>
                    <a:pt x="4559141" y="255746"/>
                  </a:cubicBezTo>
                  <a:cubicBezTo>
                    <a:pt x="4559141" y="253841"/>
                    <a:pt x="4560094" y="250984"/>
                    <a:pt x="4560094" y="249079"/>
                  </a:cubicBezTo>
                  <a:cubicBezTo>
                    <a:pt x="4570572" y="195739"/>
                    <a:pt x="4576287" y="159544"/>
                    <a:pt x="4576287" y="159544"/>
                  </a:cubicBezTo>
                  <a:cubicBezTo>
                    <a:pt x="4576287" y="159544"/>
                    <a:pt x="4564856" y="192881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3364"/>
                    <a:pt x="4550569" y="243364"/>
                    <a:pt x="4550569" y="243364"/>
                  </a:cubicBezTo>
                  <a:cubicBezTo>
                    <a:pt x="4550569" y="244316"/>
                    <a:pt x="4549616" y="245269"/>
                    <a:pt x="4549616" y="246221"/>
                  </a:cubicBezTo>
                  <a:cubicBezTo>
                    <a:pt x="4549616" y="247174"/>
                    <a:pt x="4549616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8664" y="248126"/>
                    <a:pt x="4548664" y="248126"/>
                    <a:pt x="4548664" y="248126"/>
                  </a:cubicBezTo>
                  <a:cubicBezTo>
                    <a:pt x="4544854" y="261461"/>
                    <a:pt x="4540091" y="276701"/>
                    <a:pt x="4536281" y="292894"/>
                  </a:cubicBezTo>
                  <a:cubicBezTo>
                    <a:pt x="4534376" y="261461"/>
                    <a:pt x="4531519" y="241459"/>
                    <a:pt x="4531519" y="241459"/>
                  </a:cubicBezTo>
                  <a:cubicBezTo>
                    <a:pt x="4531519" y="241459"/>
                    <a:pt x="4527709" y="266224"/>
                    <a:pt x="4525804" y="303371"/>
                  </a:cubicBezTo>
                  <a:cubicBezTo>
                    <a:pt x="4525804" y="305276"/>
                    <a:pt x="4525804" y="307181"/>
                    <a:pt x="4525804" y="309086"/>
                  </a:cubicBezTo>
                  <a:cubicBezTo>
                    <a:pt x="4524851" y="308134"/>
                    <a:pt x="4524851" y="308134"/>
                    <a:pt x="4524851" y="308134"/>
                  </a:cubicBezTo>
                  <a:cubicBezTo>
                    <a:pt x="4524851" y="308134"/>
                    <a:pt x="4524851" y="309086"/>
                    <a:pt x="4525804" y="310039"/>
                  </a:cubicBezTo>
                  <a:cubicBezTo>
                    <a:pt x="4524851" y="317659"/>
                    <a:pt x="4524851" y="325279"/>
                    <a:pt x="4523899" y="333851"/>
                  </a:cubicBezTo>
                  <a:cubicBezTo>
                    <a:pt x="4523899" y="334804"/>
                    <a:pt x="4523899" y="336709"/>
                    <a:pt x="4523899" y="337661"/>
                  </a:cubicBezTo>
                  <a:cubicBezTo>
                    <a:pt x="4523899" y="338614"/>
                    <a:pt x="4523899" y="338614"/>
                    <a:pt x="4522947" y="339566"/>
                  </a:cubicBezTo>
                  <a:cubicBezTo>
                    <a:pt x="4521041" y="333851"/>
                    <a:pt x="4519137" y="328136"/>
                    <a:pt x="4517231" y="322421"/>
                  </a:cubicBezTo>
                  <a:cubicBezTo>
                    <a:pt x="4516279" y="314801"/>
                    <a:pt x="4515326" y="307181"/>
                    <a:pt x="4514374" y="301466"/>
                  </a:cubicBezTo>
                  <a:cubicBezTo>
                    <a:pt x="4515326" y="299561"/>
                    <a:pt x="4516279" y="298609"/>
                    <a:pt x="4517231" y="297656"/>
                  </a:cubicBezTo>
                  <a:cubicBezTo>
                    <a:pt x="4520089" y="293846"/>
                    <a:pt x="4521041" y="291941"/>
                    <a:pt x="4521041" y="291941"/>
                  </a:cubicBezTo>
                  <a:cubicBezTo>
                    <a:pt x="4521041" y="291941"/>
                    <a:pt x="4519137" y="293846"/>
                    <a:pt x="4516279" y="297656"/>
                  </a:cubicBezTo>
                  <a:cubicBezTo>
                    <a:pt x="4515326" y="298609"/>
                    <a:pt x="4515326" y="299561"/>
                    <a:pt x="4514374" y="300514"/>
                  </a:cubicBezTo>
                  <a:cubicBezTo>
                    <a:pt x="4514374" y="299561"/>
                    <a:pt x="4514374" y="299561"/>
                    <a:pt x="4514374" y="298609"/>
                  </a:cubicBezTo>
                  <a:cubicBezTo>
                    <a:pt x="4515326" y="296704"/>
                    <a:pt x="4516279" y="294799"/>
                    <a:pt x="4517231" y="293846"/>
                  </a:cubicBezTo>
                  <a:cubicBezTo>
                    <a:pt x="4519137" y="290036"/>
                    <a:pt x="4520089" y="288131"/>
                    <a:pt x="4520089" y="288131"/>
                  </a:cubicBezTo>
                  <a:cubicBezTo>
                    <a:pt x="4520089" y="288131"/>
                    <a:pt x="4519137" y="290036"/>
                    <a:pt x="4516279" y="292894"/>
                  </a:cubicBezTo>
                  <a:cubicBezTo>
                    <a:pt x="4515326" y="293846"/>
                    <a:pt x="4515326" y="294799"/>
                    <a:pt x="4514374" y="295751"/>
                  </a:cubicBezTo>
                  <a:cubicBezTo>
                    <a:pt x="4513422" y="290036"/>
                    <a:pt x="4512469" y="285274"/>
                    <a:pt x="4512469" y="281464"/>
                  </a:cubicBezTo>
                  <a:cubicBezTo>
                    <a:pt x="4511516" y="272891"/>
                    <a:pt x="4511516" y="268129"/>
                    <a:pt x="4511516" y="268129"/>
                  </a:cubicBezTo>
                  <a:cubicBezTo>
                    <a:pt x="4511516" y="268129"/>
                    <a:pt x="4511516" y="270034"/>
                    <a:pt x="4510564" y="272891"/>
                  </a:cubicBezTo>
                  <a:cubicBezTo>
                    <a:pt x="4508659" y="259556"/>
                    <a:pt x="4506754" y="250984"/>
                    <a:pt x="4506754" y="250984"/>
                  </a:cubicBezTo>
                  <a:cubicBezTo>
                    <a:pt x="4506754" y="250984"/>
                    <a:pt x="4506754" y="267176"/>
                    <a:pt x="4506754" y="292894"/>
                  </a:cubicBezTo>
                  <a:cubicBezTo>
                    <a:pt x="4504849" y="289084"/>
                    <a:pt x="4502944" y="285274"/>
                    <a:pt x="4501991" y="282416"/>
                  </a:cubicBezTo>
                  <a:cubicBezTo>
                    <a:pt x="4499134" y="276701"/>
                    <a:pt x="4496276" y="271939"/>
                    <a:pt x="4494372" y="267176"/>
                  </a:cubicBezTo>
                  <a:cubicBezTo>
                    <a:pt x="4491514" y="262414"/>
                    <a:pt x="4489609" y="258604"/>
                    <a:pt x="4486751" y="254794"/>
                  </a:cubicBezTo>
                  <a:cubicBezTo>
                    <a:pt x="4483894" y="250984"/>
                    <a:pt x="4481989" y="248126"/>
                    <a:pt x="4480084" y="245269"/>
                  </a:cubicBezTo>
                  <a:cubicBezTo>
                    <a:pt x="4478179" y="242411"/>
                    <a:pt x="4476274" y="240506"/>
                    <a:pt x="4474369" y="238601"/>
                  </a:cubicBezTo>
                  <a:cubicBezTo>
                    <a:pt x="4471512" y="235744"/>
                    <a:pt x="4470559" y="233839"/>
                    <a:pt x="4469606" y="233839"/>
                  </a:cubicBezTo>
                  <a:cubicBezTo>
                    <a:pt x="4470559" y="230981"/>
                    <a:pt x="4471512" y="228124"/>
                    <a:pt x="4471512" y="225266"/>
                  </a:cubicBezTo>
                  <a:cubicBezTo>
                    <a:pt x="4474369" y="214789"/>
                    <a:pt x="4476274" y="206216"/>
                    <a:pt x="4477226" y="198596"/>
                  </a:cubicBezTo>
                  <a:cubicBezTo>
                    <a:pt x="4480084" y="184309"/>
                    <a:pt x="4481037" y="175736"/>
                    <a:pt x="4481037" y="175736"/>
                  </a:cubicBezTo>
                  <a:cubicBezTo>
                    <a:pt x="4481037" y="175736"/>
                    <a:pt x="4478179" y="183356"/>
                    <a:pt x="4473416" y="197644"/>
                  </a:cubicBezTo>
                  <a:cubicBezTo>
                    <a:pt x="4471512" y="204311"/>
                    <a:pt x="4467701" y="212884"/>
                    <a:pt x="4463891" y="222409"/>
                  </a:cubicBezTo>
                  <a:cubicBezTo>
                    <a:pt x="4461034" y="229076"/>
                    <a:pt x="4458176" y="236696"/>
                    <a:pt x="4455319" y="244316"/>
                  </a:cubicBezTo>
                  <a:cubicBezTo>
                    <a:pt x="4454366" y="240506"/>
                    <a:pt x="4453414" y="237649"/>
                    <a:pt x="4453414" y="237649"/>
                  </a:cubicBezTo>
                  <a:cubicBezTo>
                    <a:pt x="4453414" y="237649"/>
                    <a:pt x="4453414" y="240506"/>
                    <a:pt x="4454366" y="247174"/>
                  </a:cubicBezTo>
                  <a:cubicBezTo>
                    <a:pt x="4453414" y="249079"/>
                    <a:pt x="4452462" y="251936"/>
                    <a:pt x="4451509" y="253841"/>
                  </a:cubicBezTo>
                  <a:cubicBezTo>
                    <a:pt x="4446747" y="265271"/>
                    <a:pt x="4441984" y="276701"/>
                    <a:pt x="4436269" y="289084"/>
                  </a:cubicBezTo>
                  <a:cubicBezTo>
                    <a:pt x="4436269" y="288131"/>
                    <a:pt x="4435316" y="288131"/>
                    <a:pt x="4435316" y="287179"/>
                  </a:cubicBezTo>
                  <a:cubicBezTo>
                    <a:pt x="4436269" y="283369"/>
                    <a:pt x="4437222" y="278606"/>
                    <a:pt x="4438174" y="274796"/>
                  </a:cubicBezTo>
                  <a:cubicBezTo>
                    <a:pt x="4440079" y="265271"/>
                    <a:pt x="4441984" y="255746"/>
                    <a:pt x="4444841" y="247174"/>
                  </a:cubicBezTo>
                  <a:cubicBezTo>
                    <a:pt x="4449604" y="229076"/>
                    <a:pt x="4452462" y="211931"/>
                    <a:pt x="4454366" y="195739"/>
                  </a:cubicBezTo>
                  <a:cubicBezTo>
                    <a:pt x="4457224" y="179546"/>
                    <a:pt x="4459129" y="165259"/>
                    <a:pt x="4460081" y="151924"/>
                  </a:cubicBezTo>
                  <a:cubicBezTo>
                    <a:pt x="4461034" y="145256"/>
                    <a:pt x="4461987" y="139541"/>
                    <a:pt x="4461987" y="133826"/>
                  </a:cubicBezTo>
                  <a:cubicBezTo>
                    <a:pt x="4461987" y="128111"/>
                    <a:pt x="4462939" y="123349"/>
                    <a:pt x="4462939" y="118586"/>
                  </a:cubicBezTo>
                  <a:cubicBezTo>
                    <a:pt x="4463891" y="99536"/>
                    <a:pt x="4463891" y="89059"/>
                    <a:pt x="4463891" y="89059"/>
                  </a:cubicBezTo>
                  <a:cubicBezTo>
                    <a:pt x="4463891" y="89059"/>
                    <a:pt x="4461987" y="99536"/>
                    <a:pt x="4458176" y="118586"/>
                  </a:cubicBezTo>
                  <a:cubicBezTo>
                    <a:pt x="4457224" y="123349"/>
                    <a:pt x="4456272" y="128111"/>
                    <a:pt x="4455319" y="133826"/>
                  </a:cubicBezTo>
                  <a:cubicBezTo>
                    <a:pt x="4454366" y="139541"/>
                    <a:pt x="4452462" y="145256"/>
                    <a:pt x="4451509" y="151924"/>
                  </a:cubicBezTo>
                  <a:cubicBezTo>
                    <a:pt x="4448651" y="164306"/>
                    <a:pt x="4445794" y="178594"/>
                    <a:pt x="4441984" y="194786"/>
                  </a:cubicBezTo>
                  <a:cubicBezTo>
                    <a:pt x="4438174" y="210026"/>
                    <a:pt x="4434364" y="227171"/>
                    <a:pt x="4428649" y="245269"/>
                  </a:cubicBezTo>
                  <a:cubicBezTo>
                    <a:pt x="4426744" y="252889"/>
                    <a:pt x="4423887" y="261461"/>
                    <a:pt x="4421981" y="269081"/>
                  </a:cubicBezTo>
                  <a:cubicBezTo>
                    <a:pt x="4419124" y="265271"/>
                    <a:pt x="4417219" y="261461"/>
                    <a:pt x="4414362" y="258604"/>
                  </a:cubicBezTo>
                  <a:cubicBezTo>
                    <a:pt x="4406741" y="247174"/>
                    <a:pt x="4400074" y="237649"/>
                    <a:pt x="4394359" y="230029"/>
                  </a:cubicBezTo>
                  <a:cubicBezTo>
                    <a:pt x="4391501" y="227171"/>
                    <a:pt x="4389597" y="224314"/>
                    <a:pt x="4387691" y="221456"/>
                  </a:cubicBezTo>
                  <a:cubicBezTo>
                    <a:pt x="4392454" y="195739"/>
                    <a:pt x="4395312" y="180499"/>
                    <a:pt x="4395312" y="180499"/>
                  </a:cubicBezTo>
                  <a:cubicBezTo>
                    <a:pt x="4395312" y="180499"/>
                    <a:pt x="4390549" y="193834"/>
                    <a:pt x="4382929" y="215741"/>
                  </a:cubicBezTo>
                  <a:cubicBezTo>
                    <a:pt x="4378166" y="209074"/>
                    <a:pt x="4375309" y="206216"/>
                    <a:pt x="4375309" y="206216"/>
                  </a:cubicBezTo>
                  <a:cubicBezTo>
                    <a:pt x="4375309" y="206216"/>
                    <a:pt x="4378166" y="210979"/>
                    <a:pt x="4381976" y="218599"/>
                  </a:cubicBezTo>
                  <a:cubicBezTo>
                    <a:pt x="4378166" y="230029"/>
                    <a:pt x="4374356" y="244316"/>
                    <a:pt x="4369594" y="259556"/>
                  </a:cubicBezTo>
                  <a:cubicBezTo>
                    <a:pt x="4368641" y="248126"/>
                    <a:pt x="4368641" y="241459"/>
                    <a:pt x="4368641" y="241459"/>
                  </a:cubicBezTo>
                  <a:cubicBezTo>
                    <a:pt x="4368641" y="241459"/>
                    <a:pt x="4367689" y="249079"/>
                    <a:pt x="4366737" y="263366"/>
                  </a:cubicBezTo>
                  <a:cubicBezTo>
                    <a:pt x="4366737" y="267176"/>
                    <a:pt x="4365784" y="270986"/>
                    <a:pt x="4365784" y="274796"/>
                  </a:cubicBezTo>
                  <a:cubicBezTo>
                    <a:pt x="4364831" y="277654"/>
                    <a:pt x="4363879" y="281464"/>
                    <a:pt x="4362926" y="285274"/>
                  </a:cubicBezTo>
                  <a:cubicBezTo>
                    <a:pt x="4362926" y="284321"/>
                    <a:pt x="4362926" y="283369"/>
                    <a:pt x="4362926" y="282416"/>
                  </a:cubicBezTo>
                  <a:cubicBezTo>
                    <a:pt x="4361974" y="269081"/>
                    <a:pt x="4361022" y="261461"/>
                    <a:pt x="4361022" y="261461"/>
                  </a:cubicBezTo>
                  <a:cubicBezTo>
                    <a:pt x="4361022" y="261461"/>
                    <a:pt x="4360069" y="269081"/>
                    <a:pt x="4359116" y="283369"/>
                  </a:cubicBezTo>
                  <a:cubicBezTo>
                    <a:pt x="4359116" y="285274"/>
                    <a:pt x="4359116" y="288131"/>
                    <a:pt x="4359116" y="290989"/>
                  </a:cubicBezTo>
                  <a:cubicBezTo>
                    <a:pt x="4358164" y="291941"/>
                    <a:pt x="4358164" y="293846"/>
                    <a:pt x="4357212" y="295751"/>
                  </a:cubicBezTo>
                  <a:cubicBezTo>
                    <a:pt x="4355306" y="291941"/>
                    <a:pt x="4353401" y="288131"/>
                    <a:pt x="4351497" y="284321"/>
                  </a:cubicBezTo>
                  <a:cubicBezTo>
                    <a:pt x="4351497" y="274796"/>
                    <a:pt x="4351497" y="266224"/>
                    <a:pt x="4351497" y="257651"/>
                  </a:cubicBezTo>
                  <a:cubicBezTo>
                    <a:pt x="4351497" y="250984"/>
                    <a:pt x="4351497" y="245269"/>
                    <a:pt x="4351497" y="238601"/>
                  </a:cubicBezTo>
                  <a:cubicBezTo>
                    <a:pt x="4351497" y="232886"/>
                    <a:pt x="4350544" y="227171"/>
                    <a:pt x="4349591" y="221456"/>
                  </a:cubicBezTo>
                  <a:cubicBezTo>
                    <a:pt x="4348639" y="210979"/>
                    <a:pt x="4346734" y="201454"/>
                    <a:pt x="4345781" y="194786"/>
                  </a:cubicBezTo>
                  <a:cubicBezTo>
                    <a:pt x="4343876" y="179546"/>
                    <a:pt x="4342924" y="170974"/>
                    <a:pt x="4342924" y="170974"/>
                  </a:cubicBezTo>
                  <a:cubicBezTo>
                    <a:pt x="4342924" y="170974"/>
                    <a:pt x="4342924" y="179546"/>
                    <a:pt x="4341972" y="194786"/>
                  </a:cubicBezTo>
                  <a:cubicBezTo>
                    <a:pt x="4341972" y="201454"/>
                    <a:pt x="4341972" y="209074"/>
                    <a:pt x="4341972" y="217646"/>
                  </a:cubicBezTo>
                  <a:cubicBezTo>
                    <a:pt x="4341019" y="210026"/>
                    <a:pt x="4340066" y="205264"/>
                    <a:pt x="4340066" y="205264"/>
                  </a:cubicBezTo>
                  <a:cubicBezTo>
                    <a:pt x="4340066" y="205264"/>
                    <a:pt x="4340066" y="212884"/>
                    <a:pt x="4339114" y="226219"/>
                  </a:cubicBezTo>
                  <a:cubicBezTo>
                    <a:pt x="4339114" y="232886"/>
                    <a:pt x="4339114" y="240506"/>
                    <a:pt x="4338162" y="250031"/>
                  </a:cubicBezTo>
                  <a:cubicBezTo>
                    <a:pt x="4338162" y="250984"/>
                    <a:pt x="4338162" y="251936"/>
                    <a:pt x="4338162" y="252889"/>
                  </a:cubicBezTo>
                  <a:cubicBezTo>
                    <a:pt x="4338162" y="251936"/>
                    <a:pt x="4337209" y="250984"/>
                    <a:pt x="4337209" y="250984"/>
                  </a:cubicBezTo>
                  <a:cubicBezTo>
                    <a:pt x="4330541" y="231934"/>
                    <a:pt x="4324826" y="213836"/>
                    <a:pt x="4318159" y="196691"/>
                  </a:cubicBezTo>
                  <a:cubicBezTo>
                    <a:pt x="4306729" y="163354"/>
                    <a:pt x="4296251" y="135731"/>
                    <a:pt x="4289584" y="116681"/>
                  </a:cubicBezTo>
                  <a:cubicBezTo>
                    <a:pt x="4282916" y="97631"/>
                    <a:pt x="4278154" y="86201"/>
                    <a:pt x="4278154" y="86201"/>
                  </a:cubicBezTo>
                  <a:cubicBezTo>
                    <a:pt x="4278154" y="86201"/>
                    <a:pt x="4281012" y="97631"/>
                    <a:pt x="4285774" y="117634"/>
                  </a:cubicBezTo>
                  <a:cubicBezTo>
                    <a:pt x="4291489" y="137636"/>
                    <a:pt x="4298156" y="166211"/>
                    <a:pt x="4307681" y="199549"/>
                  </a:cubicBezTo>
                  <a:cubicBezTo>
                    <a:pt x="4315301" y="228124"/>
                    <a:pt x="4324826" y="261461"/>
                    <a:pt x="4334351" y="295751"/>
                  </a:cubicBezTo>
                  <a:cubicBezTo>
                    <a:pt x="4334351" y="295751"/>
                    <a:pt x="4334351" y="296704"/>
                    <a:pt x="4334351" y="296704"/>
                  </a:cubicBezTo>
                  <a:cubicBezTo>
                    <a:pt x="4334351" y="295751"/>
                    <a:pt x="4334351" y="294799"/>
                    <a:pt x="4334351" y="294799"/>
                  </a:cubicBezTo>
                  <a:cubicBezTo>
                    <a:pt x="4334351" y="294799"/>
                    <a:pt x="4334351" y="296704"/>
                    <a:pt x="4334351" y="301466"/>
                  </a:cubicBezTo>
                  <a:cubicBezTo>
                    <a:pt x="4334351" y="306229"/>
                    <a:pt x="4333399" y="310991"/>
                    <a:pt x="4333399" y="315754"/>
                  </a:cubicBezTo>
                  <a:cubicBezTo>
                    <a:pt x="4332447" y="325279"/>
                    <a:pt x="4331494" y="334804"/>
                    <a:pt x="4329589" y="344329"/>
                  </a:cubicBezTo>
                  <a:cubicBezTo>
                    <a:pt x="4329589" y="344329"/>
                    <a:pt x="4328637" y="343376"/>
                    <a:pt x="4328637" y="343376"/>
                  </a:cubicBezTo>
                  <a:cubicBezTo>
                    <a:pt x="4327684" y="342424"/>
                    <a:pt x="4327684" y="341471"/>
                    <a:pt x="4326731" y="340519"/>
                  </a:cubicBezTo>
                  <a:cubicBezTo>
                    <a:pt x="4326731" y="338614"/>
                    <a:pt x="4325779" y="335756"/>
                    <a:pt x="4325779" y="333851"/>
                  </a:cubicBezTo>
                  <a:cubicBezTo>
                    <a:pt x="4321969" y="309086"/>
                    <a:pt x="4318159" y="286226"/>
                    <a:pt x="4315301" y="267176"/>
                  </a:cubicBezTo>
                  <a:cubicBezTo>
                    <a:pt x="4308634" y="228124"/>
                    <a:pt x="4301966" y="202406"/>
                    <a:pt x="4301966" y="202406"/>
                  </a:cubicBezTo>
                  <a:cubicBezTo>
                    <a:pt x="4301966" y="202406"/>
                    <a:pt x="4301966" y="229076"/>
                    <a:pt x="4303872" y="268129"/>
                  </a:cubicBezTo>
                  <a:cubicBezTo>
                    <a:pt x="4303872" y="270034"/>
                    <a:pt x="4303872" y="271939"/>
                    <a:pt x="4303872" y="274796"/>
                  </a:cubicBezTo>
                  <a:cubicBezTo>
                    <a:pt x="4302919" y="279559"/>
                    <a:pt x="4302919" y="284321"/>
                    <a:pt x="4301966" y="290036"/>
                  </a:cubicBezTo>
                  <a:cubicBezTo>
                    <a:pt x="4301966" y="292894"/>
                    <a:pt x="4301014" y="296704"/>
                    <a:pt x="4300062" y="300514"/>
                  </a:cubicBezTo>
                  <a:cubicBezTo>
                    <a:pt x="4296251" y="295751"/>
                    <a:pt x="4292441" y="290989"/>
                    <a:pt x="4288631" y="286226"/>
                  </a:cubicBezTo>
                  <a:cubicBezTo>
                    <a:pt x="4292441" y="292894"/>
                    <a:pt x="4295299" y="298609"/>
                    <a:pt x="4299109" y="305276"/>
                  </a:cubicBezTo>
                  <a:cubicBezTo>
                    <a:pt x="4298156" y="310991"/>
                    <a:pt x="4297204" y="316706"/>
                    <a:pt x="4296251" y="323374"/>
                  </a:cubicBezTo>
                  <a:cubicBezTo>
                    <a:pt x="4295299" y="330041"/>
                    <a:pt x="4293394" y="337661"/>
                    <a:pt x="4292441" y="346234"/>
                  </a:cubicBezTo>
                  <a:cubicBezTo>
                    <a:pt x="4291489" y="345281"/>
                    <a:pt x="4291489" y="344329"/>
                    <a:pt x="4290537" y="343376"/>
                  </a:cubicBezTo>
                  <a:cubicBezTo>
                    <a:pt x="4289584" y="330994"/>
                    <a:pt x="4289584" y="319564"/>
                    <a:pt x="4288631" y="308134"/>
                  </a:cubicBezTo>
                  <a:cubicBezTo>
                    <a:pt x="4285774" y="262414"/>
                    <a:pt x="4281964" y="231934"/>
                    <a:pt x="4281964" y="231934"/>
                  </a:cubicBezTo>
                  <a:cubicBezTo>
                    <a:pt x="4281964" y="231934"/>
                    <a:pt x="4279106" y="262414"/>
                    <a:pt x="4277201" y="309086"/>
                  </a:cubicBezTo>
                  <a:cubicBezTo>
                    <a:pt x="4277201" y="311944"/>
                    <a:pt x="4277201" y="315754"/>
                    <a:pt x="4277201" y="318611"/>
                  </a:cubicBezTo>
                  <a:cubicBezTo>
                    <a:pt x="4276249" y="315754"/>
                    <a:pt x="4274344" y="312896"/>
                    <a:pt x="4273391" y="310039"/>
                  </a:cubicBezTo>
                  <a:cubicBezTo>
                    <a:pt x="4273391" y="308134"/>
                    <a:pt x="4272439" y="305276"/>
                    <a:pt x="4272439" y="303371"/>
                  </a:cubicBezTo>
                  <a:cubicBezTo>
                    <a:pt x="4271487" y="292894"/>
                    <a:pt x="4271487" y="283369"/>
                    <a:pt x="4270534" y="273844"/>
                  </a:cubicBezTo>
                  <a:cubicBezTo>
                    <a:pt x="4270534" y="269081"/>
                    <a:pt x="4269581" y="265271"/>
                    <a:pt x="4269581" y="260509"/>
                  </a:cubicBezTo>
                  <a:cubicBezTo>
                    <a:pt x="4269581" y="258604"/>
                    <a:pt x="4269581" y="257651"/>
                    <a:pt x="4269581" y="255746"/>
                  </a:cubicBezTo>
                  <a:cubicBezTo>
                    <a:pt x="4269581" y="248126"/>
                    <a:pt x="4270534" y="241459"/>
                    <a:pt x="4270534" y="234791"/>
                  </a:cubicBezTo>
                  <a:cubicBezTo>
                    <a:pt x="4273391" y="187166"/>
                    <a:pt x="4273391" y="155734"/>
                    <a:pt x="4273391" y="155734"/>
                  </a:cubicBezTo>
                  <a:cubicBezTo>
                    <a:pt x="4273391" y="155734"/>
                    <a:pt x="4265772" y="187166"/>
                    <a:pt x="4259104" y="233839"/>
                  </a:cubicBezTo>
                  <a:cubicBezTo>
                    <a:pt x="4257199" y="245269"/>
                    <a:pt x="4255294" y="258604"/>
                    <a:pt x="4253389" y="271939"/>
                  </a:cubicBezTo>
                  <a:cubicBezTo>
                    <a:pt x="4253389" y="270986"/>
                    <a:pt x="4252437" y="270986"/>
                    <a:pt x="4252437" y="270034"/>
                  </a:cubicBezTo>
                  <a:cubicBezTo>
                    <a:pt x="4252437" y="267176"/>
                    <a:pt x="4253389" y="264319"/>
                    <a:pt x="4253389" y="262414"/>
                  </a:cubicBezTo>
                  <a:cubicBezTo>
                    <a:pt x="4255294" y="248126"/>
                    <a:pt x="4255294" y="240506"/>
                    <a:pt x="4255294" y="240506"/>
                  </a:cubicBezTo>
                  <a:cubicBezTo>
                    <a:pt x="4255294" y="240506"/>
                    <a:pt x="4253389" y="248126"/>
                    <a:pt x="4249579" y="262414"/>
                  </a:cubicBezTo>
                  <a:cubicBezTo>
                    <a:pt x="4249579" y="263366"/>
                    <a:pt x="4249579" y="264319"/>
                    <a:pt x="4248626" y="264319"/>
                  </a:cubicBezTo>
                  <a:cubicBezTo>
                    <a:pt x="4247674" y="263366"/>
                    <a:pt x="4247674" y="262414"/>
                    <a:pt x="4246722" y="261461"/>
                  </a:cubicBezTo>
                  <a:cubicBezTo>
                    <a:pt x="4245769" y="260509"/>
                    <a:pt x="4244816" y="259556"/>
                    <a:pt x="4244816" y="257651"/>
                  </a:cubicBezTo>
                  <a:cubicBezTo>
                    <a:pt x="4244816" y="253841"/>
                    <a:pt x="4244816" y="251936"/>
                    <a:pt x="4244816" y="251936"/>
                  </a:cubicBezTo>
                  <a:cubicBezTo>
                    <a:pt x="4244816" y="251936"/>
                    <a:pt x="4244816" y="253841"/>
                    <a:pt x="4243864" y="256699"/>
                  </a:cubicBezTo>
                  <a:cubicBezTo>
                    <a:pt x="4242912" y="254794"/>
                    <a:pt x="4241959" y="252889"/>
                    <a:pt x="4240054" y="251936"/>
                  </a:cubicBezTo>
                  <a:cubicBezTo>
                    <a:pt x="4236244" y="246221"/>
                    <a:pt x="4232434" y="240506"/>
                    <a:pt x="4229576" y="235744"/>
                  </a:cubicBezTo>
                  <a:cubicBezTo>
                    <a:pt x="4223862" y="227171"/>
                    <a:pt x="4220051" y="222409"/>
                    <a:pt x="4220051" y="222409"/>
                  </a:cubicBezTo>
                  <a:cubicBezTo>
                    <a:pt x="4220051" y="222409"/>
                    <a:pt x="4221956" y="228124"/>
                    <a:pt x="4226719" y="237649"/>
                  </a:cubicBezTo>
                  <a:cubicBezTo>
                    <a:pt x="4228624" y="242411"/>
                    <a:pt x="4231481" y="248126"/>
                    <a:pt x="4234339" y="254794"/>
                  </a:cubicBezTo>
                  <a:cubicBezTo>
                    <a:pt x="4235291" y="255746"/>
                    <a:pt x="4235291" y="257651"/>
                    <a:pt x="4236244" y="258604"/>
                  </a:cubicBezTo>
                  <a:cubicBezTo>
                    <a:pt x="4234339" y="256699"/>
                    <a:pt x="4233387" y="253841"/>
                    <a:pt x="4231481" y="251936"/>
                  </a:cubicBezTo>
                  <a:cubicBezTo>
                    <a:pt x="4227672" y="246221"/>
                    <a:pt x="4223862" y="242411"/>
                    <a:pt x="4220051" y="237649"/>
                  </a:cubicBezTo>
                  <a:cubicBezTo>
                    <a:pt x="4213384" y="229076"/>
                    <a:pt x="4206716" y="223361"/>
                    <a:pt x="4202906" y="219551"/>
                  </a:cubicBezTo>
                  <a:cubicBezTo>
                    <a:pt x="4199097" y="215741"/>
                    <a:pt x="4196239" y="213836"/>
                    <a:pt x="4196239" y="213836"/>
                  </a:cubicBezTo>
                  <a:cubicBezTo>
                    <a:pt x="4196239" y="213836"/>
                    <a:pt x="4198144" y="216694"/>
                    <a:pt x="4201954" y="220504"/>
                  </a:cubicBezTo>
                  <a:cubicBezTo>
                    <a:pt x="4205764" y="225266"/>
                    <a:pt x="4211479" y="230981"/>
                    <a:pt x="4216241" y="240506"/>
                  </a:cubicBezTo>
                  <a:cubicBezTo>
                    <a:pt x="4219099" y="245269"/>
                    <a:pt x="4222909" y="250031"/>
                    <a:pt x="4225766" y="255746"/>
                  </a:cubicBezTo>
                  <a:cubicBezTo>
                    <a:pt x="4228624" y="261461"/>
                    <a:pt x="4232434" y="267176"/>
                    <a:pt x="4235291" y="273844"/>
                  </a:cubicBezTo>
                  <a:cubicBezTo>
                    <a:pt x="4235291" y="273844"/>
                    <a:pt x="4235291" y="273844"/>
                    <a:pt x="4235291" y="274796"/>
                  </a:cubicBezTo>
                  <a:cubicBezTo>
                    <a:pt x="4235291" y="276701"/>
                    <a:pt x="4235291" y="279559"/>
                    <a:pt x="4235291" y="282416"/>
                  </a:cubicBezTo>
                  <a:cubicBezTo>
                    <a:pt x="4235291" y="282416"/>
                    <a:pt x="4234339" y="281464"/>
                    <a:pt x="4234339" y="281464"/>
                  </a:cubicBezTo>
                  <a:cubicBezTo>
                    <a:pt x="4231481" y="277654"/>
                    <a:pt x="4229576" y="276701"/>
                    <a:pt x="4229576" y="276701"/>
                  </a:cubicBezTo>
                  <a:cubicBezTo>
                    <a:pt x="4229576" y="276701"/>
                    <a:pt x="4231481" y="278606"/>
                    <a:pt x="4233387" y="282416"/>
                  </a:cubicBezTo>
                  <a:cubicBezTo>
                    <a:pt x="4233387" y="283369"/>
                    <a:pt x="4234339" y="283369"/>
                    <a:pt x="4235291" y="284321"/>
                  </a:cubicBezTo>
                  <a:cubicBezTo>
                    <a:pt x="4235291" y="284321"/>
                    <a:pt x="4235291" y="284321"/>
                    <a:pt x="4235291" y="285274"/>
                  </a:cubicBezTo>
                  <a:cubicBezTo>
                    <a:pt x="4233387" y="292894"/>
                    <a:pt x="4231481" y="301466"/>
                    <a:pt x="4229576" y="310039"/>
                  </a:cubicBezTo>
                  <a:cubicBezTo>
                    <a:pt x="4225766" y="301466"/>
                    <a:pt x="4222909" y="295751"/>
                    <a:pt x="4222909" y="295751"/>
                  </a:cubicBezTo>
                  <a:cubicBezTo>
                    <a:pt x="4222909" y="295751"/>
                    <a:pt x="4224814" y="303371"/>
                    <a:pt x="4228624" y="316706"/>
                  </a:cubicBezTo>
                  <a:cubicBezTo>
                    <a:pt x="4227672" y="319564"/>
                    <a:pt x="4227672" y="323374"/>
                    <a:pt x="4226719" y="327184"/>
                  </a:cubicBezTo>
                  <a:cubicBezTo>
                    <a:pt x="4225766" y="331946"/>
                    <a:pt x="4224814" y="336709"/>
                    <a:pt x="4223862" y="341471"/>
                  </a:cubicBezTo>
                  <a:cubicBezTo>
                    <a:pt x="4223862" y="338614"/>
                    <a:pt x="4222909" y="336709"/>
                    <a:pt x="4222909" y="334804"/>
                  </a:cubicBezTo>
                  <a:cubicBezTo>
                    <a:pt x="4221004" y="320516"/>
                    <a:pt x="4219099" y="311944"/>
                    <a:pt x="4219099" y="311944"/>
                  </a:cubicBezTo>
                  <a:cubicBezTo>
                    <a:pt x="4219099" y="311944"/>
                    <a:pt x="4219099" y="319564"/>
                    <a:pt x="4219099" y="331946"/>
                  </a:cubicBezTo>
                  <a:cubicBezTo>
                    <a:pt x="4218147" y="329089"/>
                    <a:pt x="4218147" y="326231"/>
                    <a:pt x="4217194" y="322421"/>
                  </a:cubicBezTo>
                  <a:cubicBezTo>
                    <a:pt x="4206716" y="272891"/>
                    <a:pt x="4198144" y="240506"/>
                    <a:pt x="4198144" y="240506"/>
                  </a:cubicBezTo>
                  <a:cubicBezTo>
                    <a:pt x="4198144" y="240506"/>
                    <a:pt x="4200049" y="273844"/>
                    <a:pt x="4205764" y="323374"/>
                  </a:cubicBezTo>
                  <a:cubicBezTo>
                    <a:pt x="4206716" y="335756"/>
                    <a:pt x="4208622" y="350044"/>
                    <a:pt x="4210526" y="364331"/>
                  </a:cubicBezTo>
                  <a:cubicBezTo>
                    <a:pt x="4210526" y="364331"/>
                    <a:pt x="4210526" y="363379"/>
                    <a:pt x="4210526" y="363379"/>
                  </a:cubicBezTo>
                  <a:cubicBezTo>
                    <a:pt x="4209574" y="357664"/>
                    <a:pt x="4207669" y="353854"/>
                    <a:pt x="4206716" y="350044"/>
                  </a:cubicBezTo>
                  <a:cubicBezTo>
                    <a:pt x="4204812" y="342424"/>
                    <a:pt x="4202906" y="338614"/>
                    <a:pt x="4202906" y="338614"/>
                  </a:cubicBezTo>
                  <a:cubicBezTo>
                    <a:pt x="4202906" y="338614"/>
                    <a:pt x="4202906" y="343376"/>
                    <a:pt x="4202906" y="350996"/>
                  </a:cubicBezTo>
                  <a:cubicBezTo>
                    <a:pt x="4202906" y="354806"/>
                    <a:pt x="4202906" y="359569"/>
                    <a:pt x="4202906" y="365284"/>
                  </a:cubicBezTo>
                  <a:cubicBezTo>
                    <a:pt x="4202906" y="368141"/>
                    <a:pt x="4202906" y="370999"/>
                    <a:pt x="4202906" y="373856"/>
                  </a:cubicBezTo>
                  <a:cubicBezTo>
                    <a:pt x="4202906" y="375761"/>
                    <a:pt x="4202906" y="377666"/>
                    <a:pt x="4202906" y="380524"/>
                  </a:cubicBezTo>
                  <a:cubicBezTo>
                    <a:pt x="4202906" y="379571"/>
                    <a:pt x="4202906" y="379571"/>
                    <a:pt x="4201954" y="378619"/>
                  </a:cubicBezTo>
                  <a:cubicBezTo>
                    <a:pt x="4201954" y="372904"/>
                    <a:pt x="4201001" y="367189"/>
                    <a:pt x="4201001" y="361474"/>
                  </a:cubicBezTo>
                  <a:cubicBezTo>
                    <a:pt x="4199097" y="318611"/>
                    <a:pt x="4196239" y="290989"/>
                    <a:pt x="4196239" y="290989"/>
                  </a:cubicBezTo>
                  <a:cubicBezTo>
                    <a:pt x="4196239" y="290989"/>
                    <a:pt x="4193381" y="310991"/>
                    <a:pt x="4191476" y="343376"/>
                  </a:cubicBezTo>
                  <a:cubicBezTo>
                    <a:pt x="4190524" y="340519"/>
                    <a:pt x="4189571" y="338614"/>
                    <a:pt x="4188619" y="335756"/>
                  </a:cubicBezTo>
                  <a:cubicBezTo>
                    <a:pt x="4185761" y="329089"/>
                    <a:pt x="4183856" y="323374"/>
                    <a:pt x="4181951" y="319564"/>
                  </a:cubicBezTo>
                  <a:cubicBezTo>
                    <a:pt x="4181951" y="318611"/>
                    <a:pt x="4180999" y="317659"/>
                    <a:pt x="4180999" y="316706"/>
                  </a:cubicBezTo>
                  <a:cubicBezTo>
                    <a:pt x="4180999" y="291941"/>
                    <a:pt x="4180999" y="271939"/>
                    <a:pt x="4180999" y="256699"/>
                  </a:cubicBezTo>
                  <a:cubicBezTo>
                    <a:pt x="4180999" y="239554"/>
                    <a:pt x="4180999" y="230029"/>
                    <a:pt x="4180999" y="230029"/>
                  </a:cubicBezTo>
                  <a:cubicBezTo>
                    <a:pt x="4180999" y="230029"/>
                    <a:pt x="4180046" y="239554"/>
                    <a:pt x="4177189" y="256699"/>
                  </a:cubicBezTo>
                  <a:cubicBezTo>
                    <a:pt x="4177189" y="260509"/>
                    <a:pt x="4176236" y="265271"/>
                    <a:pt x="4175284" y="270034"/>
                  </a:cubicBezTo>
                  <a:cubicBezTo>
                    <a:pt x="4175284" y="263366"/>
                    <a:pt x="4174331" y="257651"/>
                    <a:pt x="4174331" y="251936"/>
                  </a:cubicBezTo>
                  <a:cubicBezTo>
                    <a:pt x="4172426" y="207169"/>
                    <a:pt x="4168616" y="176689"/>
                    <a:pt x="4168616" y="176689"/>
                  </a:cubicBezTo>
                  <a:cubicBezTo>
                    <a:pt x="4168616" y="176689"/>
                    <a:pt x="4164806" y="207169"/>
                    <a:pt x="4162901" y="251936"/>
                  </a:cubicBezTo>
                  <a:cubicBezTo>
                    <a:pt x="4161949" y="263366"/>
                    <a:pt x="4161949" y="274796"/>
                    <a:pt x="4160996" y="287179"/>
                  </a:cubicBezTo>
                  <a:cubicBezTo>
                    <a:pt x="4158139" y="292894"/>
                    <a:pt x="4156234" y="298609"/>
                    <a:pt x="4154329" y="303371"/>
                  </a:cubicBezTo>
                  <a:cubicBezTo>
                    <a:pt x="4151471" y="295751"/>
                    <a:pt x="4149566" y="288131"/>
                    <a:pt x="4146709" y="280511"/>
                  </a:cubicBezTo>
                  <a:cubicBezTo>
                    <a:pt x="4144804" y="267176"/>
                    <a:pt x="4141946" y="255746"/>
                    <a:pt x="4140041" y="246221"/>
                  </a:cubicBezTo>
                  <a:cubicBezTo>
                    <a:pt x="4137184" y="231934"/>
                    <a:pt x="4133374" y="224314"/>
                    <a:pt x="4133374" y="224314"/>
                  </a:cubicBezTo>
                  <a:cubicBezTo>
                    <a:pt x="4133374" y="224314"/>
                    <a:pt x="4134326" y="226219"/>
                    <a:pt x="4134326" y="230029"/>
                  </a:cubicBezTo>
                  <a:cubicBezTo>
                    <a:pt x="4135279" y="233839"/>
                    <a:pt x="4135279" y="239554"/>
                    <a:pt x="4136231" y="247174"/>
                  </a:cubicBezTo>
                  <a:cubicBezTo>
                    <a:pt x="4136231" y="248126"/>
                    <a:pt x="4136231" y="249079"/>
                    <a:pt x="4136231" y="250031"/>
                  </a:cubicBezTo>
                  <a:cubicBezTo>
                    <a:pt x="4130516" y="230981"/>
                    <a:pt x="4123849" y="213836"/>
                    <a:pt x="4118134" y="197644"/>
                  </a:cubicBezTo>
                  <a:cubicBezTo>
                    <a:pt x="4108609" y="166211"/>
                    <a:pt x="4100036" y="139541"/>
                    <a:pt x="4093369" y="121444"/>
                  </a:cubicBezTo>
                  <a:cubicBezTo>
                    <a:pt x="4087654" y="103346"/>
                    <a:pt x="4083844" y="92869"/>
                    <a:pt x="4083844" y="92869"/>
                  </a:cubicBezTo>
                  <a:cubicBezTo>
                    <a:pt x="4083844" y="92869"/>
                    <a:pt x="4085749" y="103346"/>
                    <a:pt x="4089559" y="122396"/>
                  </a:cubicBezTo>
                  <a:cubicBezTo>
                    <a:pt x="4093369" y="141446"/>
                    <a:pt x="4099084" y="168116"/>
                    <a:pt x="4106704" y="200501"/>
                  </a:cubicBezTo>
                  <a:cubicBezTo>
                    <a:pt x="4110514" y="215741"/>
                    <a:pt x="4115276" y="231934"/>
                    <a:pt x="4119086" y="248126"/>
                  </a:cubicBezTo>
                  <a:cubicBezTo>
                    <a:pt x="4118134" y="251936"/>
                    <a:pt x="4118134" y="256699"/>
                    <a:pt x="4117181" y="262414"/>
                  </a:cubicBezTo>
                  <a:cubicBezTo>
                    <a:pt x="4116229" y="270034"/>
                    <a:pt x="4115276" y="279559"/>
                    <a:pt x="4114324" y="290036"/>
                  </a:cubicBezTo>
                  <a:cubicBezTo>
                    <a:pt x="4113371" y="288131"/>
                    <a:pt x="4111466" y="286226"/>
                    <a:pt x="4110514" y="284321"/>
                  </a:cubicBezTo>
                  <a:cubicBezTo>
                    <a:pt x="4113371" y="274796"/>
                    <a:pt x="4114324" y="269081"/>
                    <a:pt x="4114324" y="269081"/>
                  </a:cubicBezTo>
                  <a:cubicBezTo>
                    <a:pt x="4114324" y="269081"/>
                    <a:pt x="4112419" y="273844"/>
                    <a:pt x="4108609" y="282416"/>
                  </a:cubicBezTo>
                  <a:cubicBezTo>
                    <a:pt x="4106704" y="279559"/>
                    <a:pt x="4104799" y="276701"/>
                    <a:pt x="4102894" y="273844"/>
                  </a:cubicBezTo>
                  <a:cubicBezTo>
                    <a:pt x="4100989" y="270034"/>
                    <a:pt x="4098131" y="266224"/>
                    <a:pt x="4096226" y="263366"/>
                  </a:cubicBezTo>
                  <a:cubicBezTo>
                    <a:pt x="4097179" y="262414"/>
                    <a:pt x="4097179" y="262414"/>
                    <a:pt x="4097179" y="262414"/>
                  </a:cubicBezTo>
                  <a:cubicBezTo>
                    <a:pt x="4097179" y="262414"/>
                    <a:pt x="4097179" y="262414"/>
                    <a:pt x="4096226" y="263366"/>
                  </a:cubicBezTo>
                  <a:cubicBezTo>
                    <a:pt x="4094321" y="259556"/>
                    <a:pt x="4092416" y="256699"/>
                    <a:pt x="4090511" y="253841"/>
                  </a:cubicBezTo>
                  <a:cubicBezTo>
                    <a:pt x="4090511" y="253841"/>
                    <a:pt x="4090511" y="252889"/>
                    <a:pt x="4090511" y="252889"/>
                  </a:cubicBezTo>
                  <a:cubicBezTo>
                    <a:pt x="4090511" y="248126"/>
                    <a:pt x="4090511" y="243364"/>
                    <a:pt x="4090511" y="238601"/>
                  </a:cubicBezTo>
                  <a:cubicBezTo>
                    <a:pt x="4090511" y="230029"/>
                    <a:pt x="4090511" y="222409"/>
                    <a:pt x="4090511" y="215741"/>
                  </a:cubicBezTo>
                  <a:cubicBezTo>
                    <a:pt x="4090511" y="203359"/>
                    <a:pt x="4089559" y="195739"/>
                    <a:pt x="4089559" y="195739"/>
                  </a:cubicBezTo>
                  <a:cubicBezTo>
                    <a:pt x="4089559" y="195739"/>
                    <a:pt x="4088606" y="202406"/>
                    <a:pt x="4086701" y="214789"/>
                  </a:cubicBezTo>
                  <a:cubicBezTo>
                    <a:pt x="4085749" y="221456"/>
                    <a:pt x="4084796" y="228124"/>
                    <a:pt x="4083844" y="236696"/>
                  </a:cubicBezTo>
                  <a:cubicBezTo>
                    <a:pt x="4083844" y="237649"/>
                    <a:pt x="4083844" y="238601"/>
                    <a:pt x="4083844" y="239554"/>
                  </a:cubicBezTo>
                  <a:cubicBezTo>
                    <a:pt x="4082891" y="238601"/>
                    <a:pt x="4082891" y="237649"/>
                    <a:pt x="4081939" y="236696"/>
                  </a:cubicBezTo>
                  <a:cubicBezTo>
                    <a:pt x="4081939" y="235744"/>
                    <a:pt x="4081939" y="235744"/>
                    <a:pt x="4081939" y="234791"/>
                  </a:cubicBezTo>
                  <a:cubicBezTo>
                    <a:pt x="4081939" y="225266"/>
                    <a:pt x="4081939" y="216694"/>
                    <a:pt x="4081939" y="210026"/>
                  </a:cubicBezTo>
                  <a:cubicBezTo>
                    <a:pt x="4081939" y="195739"/>
                    <a:pt x="4081939" y="188119"/>
                    <a:pt x="4081939" y="188119"/>
                  </a:cubicBezTo>
                  <a:cubicBezTo>
                    <a:pt x="4081939" y="188119"/>
                    <a:pt x="4080034" y="195739"/>
                    <a:pt x="4078129" y="210026"/>
                  </a:cubicBezTo>
                  <a:cubicBezTo>
                    <a:pt x="4077176" y="214789"/>
                    <a:pt x="4076224" y="220504"/>
                    <a:pt x="4075271" y="227171"/>
                  </a:cubicBezTo>
                  <a:cubicBezTo>
                    <a:pt x="4065746" y="210979"/>
                    <a:pt x="4059079" y="202406"/>
                    <a:pt x="4059079" y="202406"/>
                  </a:cubicBezTo>
                  <a:cubicBezTo>
                    <a:pt x="4059079" y="202406"/>
                    <a:pt x="4063841" y="214789"/>
                    <a:pt x="4073366" y="236696"/>
                  </a:cubicBezTo>
                  <a:cubicBezTo>
                    <a:pt x="4072414" y="241459"/>
                    <a:pt x="4071461" y="246221"/>
                    <a:pt x="4071461" y="250984"/>
                  </a:cubicBezTo>
                  <a:cubicBezTo>
                    <a:pt x="4070509" y="256699"/>
                    <a:pt x="4069556" y="261461"/>
                    <a:pt x="4067651" y="268129"/>
                  </a:cubicBezTo>
                  <a:cubicBezTo>
                    <a:pt x="4066699" y="271939"/>
                    <a:pt x="4065746" y="275749"/>
                    <a:pt x="4064794" y="279559"/>
                  </a:cubicBezTo>
                  <a:cubicBezTo>
                    <a:pt x="4063841" y="270986"/>
                    <a:pt x="4062889" y="262414"/>
                    <a:pt x="4061936" y="253841"/>
                  </a:cubicBezTo>
                  <a:cubicBezTo>
                    <a:pt x="4059079" y="237649"/>
                    <a:pt x="4057174" y="221456"/>
                    <a:pt x="4054316" y="207169"/>
                  </a:cubicBezTo>
                  <a:cubicBezTo>
                    <a:pt x="4053364" y="199549"/>
                    <a:pt x="4052411" y="192881"/>
                    <a:pt x="4050506" y="186214"/>
                  </a:cubicBezTo>
                  <a:cubicBezTo>
                    <a:pt x="4049554" y="179546"/>
                    <a:pt x="4047649" y="173831"/>
                    <a:pt x="4046696" y="168116"/>
                  </a:cubicBezTo>
                  <a:cubicBezTo>
                    <a:pt x="4043839" y="156686"/>
                    <a:pt x="4041934" y="146209"/>
                    <a:pt x="4040029" y="137636"/>
                  </a:cubicBezTo>
                  <a:cubicBezTo>
                    <a:pt x="4036219" y="121444"/>
                    <a:pt x="4034314" y="111919"/>
                    <a:pt x="4034314" y="111919"/>
                  </a:cubicBezTo>
                  <a:cubicBezTo>
                    <a:pt x="4034314" y="111919"/>
                    <a:pt x="4035266" y="121444"/>
                    <a:pt x="4036219" y="138589"/>
                  </a:cubicBezTo>
                  <a:cubicBezTo>
                    <a:pt x="4037171" y="147161"/>
                    <a:pt x="4038124" y="157639"/>
                    <a:pt x="4039076" y="169069"/>
                  </a:cubicBezTo>
                  <a:cubicBezTo>
                    <a:pt x="4040029" y="180499"/>
                    <a:pt x="4040981" y="193834"/>
                    <a:pt x="4042886" y="208121"/>
                  </a:cubicBezTo>
                  <a:cubicBezTo>
                    <a:pt x="4043839" y="217646"/>
                    <a:pt x="4044791" y="228124"/>
                    <a:pt x="4044791" y="238601"/>
                  </a:cubicBezTo>
                  <a:cubicBezTo>
                    <a:pt x="4037171" y="196691"/>
                    <a:pt x="4031456" y="170021"/>
                    <a:pt x="4031456" y="170021"/>
                  </a:cubicBezTo>
                  <a:cubicBezTo>
                    <a:pt x="4031456" y="170021"/>
                    <a:pt x="4032409" y="203359"/>
                    <a:pt x="4036219" y="252889"/>
                  </a:cubicBezTo>
                  <a:cubicBezTo>
                    <a:pt x="4036219" y="256699"/>
                    <a:pt x="4037171" y="260509"/>
                    <a:pt x="4037171" y="264319"/>
                  </a:cubicBezTo>
                  <a:cubicBezTo>
                    <a:pt x="4036219" y="266224"/>
                    <a:pt x="4036219" y="269081"/>
                    <a:pt x="4035266" y="271939"/>
                  </a:cubicBezTo>
                  <a:cubicBezTo>
                    <a:pt x="4033361" y="270034"/>
                    <a:pt x="4031456" y="268129"/>
                    <a:pt x="4030504" y="266224"/>
                  </a:cubicBezTo>
                  <a:cubicBezTo>
                    <a:pt x="4027646" y="263366"/>
                    <a:pt x="4025741" y="260509"/>
                    <a:pt x="4023836" y="258604"/>
                  </a:cubicBezTo>
                  <a:cubicBezTo>
                    <a:pt x="4018121" y="247174"/>
                    <a:pt x="4013359" y="237649"/>
                    <a:pt x="4009549" y="229076"/>
                  </a:cubicBezTo>
                  <a:cubicBezTo>
                    <a:pt x="4000976" y="212884"/>
                    <a:pt x="3996214" y="203359"/>
                    <a:pt x="3996214" y="203359"/>
                  </a:cubicBezTo>
                  <a:cubicBezTo>
                    <a:pt x="3996214" y="203359"/>
                    <a:pt x="4000024" y="212884"/>
                    <a:pt x="4005739" y="230981"/>
                  </a:cubicBezTo>
                  <a:cubicBezTo>
                    <a:pt x="4008596" y="237649"/>
                    <a:pt x="4011454" y="246221"/>
                    <a:pt x="4014311" y="255746"/>
                  </a:cubicBezTo>
                  <a:cubicBezTo>
                    <a:pt x="4010501" y="248126"/>
                    <a:pt x="4007644" y="243364"/>
                    <a:pt x="4007644" y="243364"/>
                  </a:cubicBezTo>
                  <a:cubicBezTo>
                    <a:pt x="4007644" y="243364"/>
                    <a:pt x="4010501" y="251936"/>
                    <a:pt x="4015264" y="267176"/>
                  </a:cubicBezTo>
                  <a:cubicBezTo>
                    <a:pt x="4018121" y="274796"/>
                    <a:pt x="4020979" y="284321"/>
                    <a:pt x="4024789" y="294799"/>
                  </a:cubicBezTo>
                  <a:cubicBezTo>
                    <a:pt x="4025741" y="296704"/>
                    <a:pt x="4026694" y="299561"/>
                    <a:pt x="4026694" y="301466"/>
                  </a:cubicBezTo>
                  <a:cubicBezTo>
                    <a:pt x="4023836" y="310039"/>
                    <a:pt x="4020026" y="319564"/>
                    <a:pt x="4017169" y="329089"/>
                  </a:cubicBezTo>
                  <a:cubicBezTo>
                    <a:pt x="4017169" y="329089"/>
                    <a:pt x="4016216" y="328136"/>
                    <a:pt x="4016216" y="328136"/>
                  </a:cubicBezTo>
                  <a:cubicBezTo>
                    <a:pt x="4011454" y="325279"/>
                    <a:pt x="4008596" y="322421"/>
                    <a:pt x="4005739" y="320516"/>
                  </a:cubicBezTo>
                  <a:cubicBezTo>
                    <a:pt x="4005739" y="319564"/>
                    <a:pt x="4005739" y="318611"/>
                    <a:pt x="4005739" y="318611"/>
                  </a:cubicBezTo>
                  <a:cubicBezTo>
                    <a:pt x="4005739" y="315754"/>
                    <a:pt x="4004786" y="313849"/>
                    <a:pt x="4004786" y="310991"/>
                  </a:cubicBezTo>
                  <a:cubicBezTo>
                    <a:pt x="4004786" y="285274"/>
                    <a:pt x="4002881" y="269081"/>
                    <a:pt x="4002881" y="269081"/>
                  </a:cubicBezTo>
                  <a:cubicBezTo>
                    <a:pt x="4002881" y="269081"/>
                    <a:pt x="4001929" y="274796"/>
                    <a:pt x="4000024" y="284321"/>
                  </a:cubicBezTo>
                  <a:cubicBezTo>
                    <a:pt x="3996214" y="261461"/>
                    <a:pt x="3993356" y="248126"/>
                    <a:pt x="3993356" y="248126"/>
                  </a:cubicBezTo>
                  <a:cubicBezTo>
                    <a:pt x="3993356" y="248126"/>
                    <a:pt x="3993356" y="262414"/>
                    <a:pt x="3993356" y="286226"/>
                  </a:cubicBezTo>
                  <a:cubicBezTo>
                    <a:pt x="3993356" y="286226"/>
                    <a:pt x="3992404" y="286226"/>
                    <a:pt x="3992404" y="286226"/>
                  </a:cubicBezTo>
                  <a:cubicBezTo>
                    <a:pt x="3991451" y="286226"/>
                    <a:pt x="3990499" y="287179"/>
                    <a:pt x="3990499" y="287179"/>
                  </a:cubicBezTo>
                  <a:cubicBezTo>
                    <a:pt x="3988594" y="289084"/>
                    <a:pt x="3986689" y="290989"/>
                    <a:pt x="3985736" y="292894"/>
                  </a:cubicBezTo>
                  <a:lnTo>
                    <a:pt x="3985736" y="292894"/>
                  </a:lnTo>
                  <a:lnTo>
                    <a:pt x="3985736" y="293846"/>
                  </a:lnTo>
                  <a:cubicBezTo>
                    <a:pt x="3984784" y="300514"/>
                    <a:pt x="3983831" y="307181"/>
                    <a:pt x="3983831" y="313849"/>
                  </a:cubicBezTo>
                  <a:cubicBezTo>
                    <a:pt x="3981926" y="310039"/>
                    <a:pt x="3980021" y="307181"/>
                    <a:pt x="3978116" y="303371"/>
                  </a:cubicBezTo>
                  <a:cubicBezTo>
                    <a:pt x="3983831" y="284321"/>
                    <a:pt x="3987641" y="272891"/>
                    <a:pt x="3987641" y="272891"/>
                  </a:cubicBezTo>
                  <a:cubicBezTo>
                    <a:pt x="3987641" y="272891"/>
                    <a:pt x="3982879" y="282416"/>
                    <a:pt x="3976211" y="298609"/>
                  </a:cubicBezTo>
                  <a:cubicBezTo>
                    <a:pt x="3975259" y="296704"/>
                    <a:pt x="3974306" y="295751"/>
                    <a:pt x="3973354" y="293846"/>
                  </a:cubicBezTo>
                  <a:cubicBezTo>
                    <a:pt x="3973354" y="291941"/>
                    <a:pt x="3973354" y="290036"/>
                    <a:pt x="3973354" y="288131"/>
                  </a:cubicBezTo>
                  <a:cubicBezTo>
                    <a:pt x="3973354" y="288131"/>
                    <a:pt x="3973354" y="288131"/>
                    <a:pt x="3973354" y="287179"/>
                  </a:cubicBezTo>
                  <a:cubicBezTo>
                    <a:pt x="3975259" y="283369"/>
                    <a:pt x="3976211" y="280511"/>
                    <a:pt x="3977164" y="278606"/>
                  </a:cubicBezTo>
                  <a:cubicBezTo>
                    <a:pt x="3979069" y="273844"/>
                    <a:pt x="3980974" y="270986"/>
                    <a:pt x="3980974" y="270986"/>
                  </a:cubicBezTo>
                  <a:cubicBezTo>
                    <a:pt x="3980974" y="270986"/>
                    <a:pt x="3979069" y="272891"/>
                    <a:pt x="3976211" y="277654"/>
                  </a:cubicBezTo>
                  <a:cubicBezTo>
                    <a:pt x="3975259" y="278606"/>
                    <a:pt x="3974306" y="280511"/>
                    <a:pt x="3973354" y="282416"/>
                  </a:cubicBezTo>
                  <a:cubicBezTo>
                    <a:pt x="3973354" y="271939"/>
                    <a:pt x="3974306" y="262414"/>
                    <a:pt x="3974306" y="254794"/>
                  </a:cubicBezTo>
                  <a:cubicBezTo>
                    <a:pt x="3975259" y="238601"/>
                    <a:pt x="3975259" y="230029"/>
                    <a:pt x="3975259" y="230029"/>
                  </a:cubicBezTo>
                  <a:cubicBezTo>
                    <a:pt x="3975259" y="230029"/>
                    <a:pt x="3973354" y="238601"/>
                    <a:pt x="3970496" y="254794"/>
                  </a:cubicBezTo>
                  <a:cubicBezTo>
                    <a:pt x="3969544" y="262414"/>
                    <a:pt x="3967639" y="271939"/>
                    <a:pt x="3965734" y="281464"/>
                  </a:cubicBezTo>
                  <a:cubicBezTo>
                    <a:pt x="3964781" y="278606"/>
                    <a:pt x="3962876" y="276701"/>
                    <a:pt x="3961924" y="274796"/>
                  </a:cubicBezTo>
                  <a:cubicBezTo>
                    <a:pt x="3961924" y="272891"/>
                    <a:pt x="3962876" y="270986"/>
                    <a:pt x="3962876" y="269081"/>
                  </a:cubicBezTo>
                  <a:cubicBezTo>
                    <a:pt x="3965734" y="253841"/>
                    <a:pt x="3966686" y="245269"/>
                    <a:pt x="3966686" y="245269"/>
                  </a:cubicBezTo>
                  <a:cubicBezTo>
                    <a:pt x="3966686" y="245269"/>
                    <a:pt x="3963829" y="253841"/>
                    <a:pt x="3959066" y="268129"/>
                  </a:cubicBezTo>
                  <a:cubicBezTo>
                    <a:pt x="3959066" y="268129"/>
                    <a:pt x="3959066" y="269081"/>
                    <a:pt x="3959066" y="269081"/>
                  </a:cubicBezTo>
                  <a:cubicBezTo>
                    <a:pt x="3959066" y="268129"/>
                    <a:pt x="3958114" y="267176"/>
                    <a:pt x="3958114" y="267176"/>
                  </a:cubicBezTo>
                  <a:cubicBezTo>
                    <a:pt x="3958114" y="267176"/>
                    <a:pt x="3958114" y="268129"/>
                    <a:pt x="3958114" y="269081"/>
                  </a:cubicBezTo>
                  <a:cubicBezTo>
                    <a:pt x="3957161" y="267176"/>
                    <a:pt x="3956209" y="266224"/>
                    <a:pt x="3955256" y="264319"/>
                  </a:cubicBezTo>
                  <a:cubicBezTo>
                    <a:pt x="3955256" y="258604"/>
                    <a:pt x="3955256" y="252889"/>
                    <a:pt x="3954304" y="247174"/>
                  </a:cubicBezTo>
                  <a:cubicBezTo>
                    <a:pt x="3954304" y="235744"/>
                    <a:pt x="3952399" y="224314"/>
                    <a:pt x="3951446" y="214789"/>
                  </a:cubicBezTo>
                  <a:cubicBezTo>
                    <a:pt x="3950494" y="205264"/>
                    <a:pt x="3949541" y="196691"/>
                    <a:pt x="3947636" y="190024"/>
                  </a:cubicBezTo>
                  <a:cubicBezTo>
                    <a:pt x="3944779" y="176689"/>
                    <a:pt x="3943826" y="169069"/>
                    <a:pt x="3943826" y="169069"/>
                  </a:cubicBezTo>
                  <a:cubicBezTo>
                    <a:pt x="3943826" y="169069"/>
                    <a:pt x="3943826" y="176689"/>
                    <a:pt x="3943826" y="190024"/>
                  </a:cubicBezTo>
                  <a:cubicBezTo>
                    <a:pt x="3943826" y="196691"/>
                    <a:pt x="3943826" y="205264"/>
                    <a:pt x="3943826" y="214789"/>
                  </a:cubicBezTo>
                  <a:cubicBezTo>
                    <a:pt x="3943826" y="218599"/>
                    <a:pt x="3943826" y="222409"/>
                    <a:pt x="3943826" y="225266"/>
                  </a:cubicBezTo>
                  <a:cubicBezTo>
                    <a:pt x="3942874" y="221456"/>
                    <a:pt x="3941921" y="218599"/>
                    <a:pt x="3940969" y="215741"/>
                  </a:cubicBezTo>
                  <a:cubicBezTo>
                    <a:pt x="3940016" y="212884"/>
                    <a:pt x="3939064" y="210026"/>
                    <a:pt x="3939064" y="207169"/>
                  </a:cubicBezTo>
                  <a:cubicBezTo>
                    <a:pt x="3940016" y="206216"/>
                    <a:pt x="3940016" y="205264"/>
                    <a:pt x="3940016" y="205264"/>
                  </a:cubicBezTo>
                  <a:cubicBezTo>
                    <a:pt x="3940016" y="205264"/>
                    <a:pt x="3940016" y="206216"/>
                    <a:pt x="3939064" y="206216"/>
                  </a:cubicBezTo>
                  <a:cubicBezTo>
                    <a:pt x="3937159" y="201454"/>
                    <a:pt x="3936206" y="197644"/>
                    <a:pt x="3936206" y="197644"/>
                  </a:cubicBezTo>
                  <a:cubicBezTo>
                    <a:pt x="3936206" y="197644"/>
                    <a:pt x="3936206" y="201454"/>
                    <a:pt x="3937159" y="208121"/>
                  </a:cubicBezTo>
                  <a:cubicBezTo>
                    <a:pt x="3935254" y="210026"/>
                    <a:pt x="3932396" y="212884"/>
                    <a:pt x="3929539" y="216694"/>
                  </a:cubicBezTo>
                  <a:cubicBezTo>
                    <a:pt x="3928586" y="210026"/>
                    <a:pt x="3926681" y="204311"/>
                    <a:pt x="3925729" y="197644"/>
                  </a:cubicBezTo>
                  <a:cubicBezTo>
                    <a:pt x="3922871" y="183356"/>
                    <a:pt x="3919061" y="170021"/>
                    <a:pt x="3916204" y="158591"/>
                  </a:cubicBezTo>
                  <a:cubicBezTo>
                    <a:pt x="3915251" y="153829"/>
                    <a:pt x="3913346" y="148114"/>
                    <a:pt x="3912394" y="144304"/>
                  </a:cubicBezTo>
                  <a:cubicBezTo>
                    <a:pt x="3913346" y="142399"/>
                    <a:pt x="3914299" y="141446"/>
                    <a:pt x="3915251" y="139541"/>
                  </a:cubicBezTo>
                  <a:cubicBezTo>
                    <a:pt x="3927634" y="121444"/>
                    <a:pt x="3935254" y="110966"/>
                    <a:pt x="3935254" y="110966"/>
                  </a:cubicBezTo>
                  <a:cubicBezTo>
                    <a:pt x="3935254" y="110966"/>
                    <a:pt x="3926681" y="120491"/>
                    <a:pt x="3912394" y="136684"/>
                  </a:cubicBezTo>
                  <a:cubicBezTo>
                    <a:pt x="3911441" y="137636"/>
                    <a:pt x="3911441" y="138589"/>
                    <a:pt x="3910489" y="138589"/>
                  </a:cubicBezTo>
                  <a:cubicBezTo>
                    <a:pt x="3909536" y="134779"/>
                    <a:pt x="3908584" y="131921"/>
                    <a:pt x="3906679" y="128111"/>
                  </a:cubicBezTo>
                  <a:cubicBezTo>
                    <a:pt x="3900964" y="111919"/>
                    <a:pt x="3898106" y="102394"/>
                    <a:pt x="3898106" y="102394"/>
                  </a:cubicBezTo>
                  <a:cubicBezTo>
                    <a:pt x="3898106" y="102394"/>
                    <a:pt x="3900011" y="111919"/>
                    <a:pt x="3902869" y="129064"/>
                  </a:cubicBezTo>
                  <a:cubicBezTo>
                    <a:pt x="3903821" y="132874"/>
                    <a:pt x="3904774" y="137636"/>
                    <a:pt x="3905726" y="143351"/>
                  </a:cubicBezTo>
                  <a:cubicBezTo>
                    <a:pt x="3905726" y="143351"/>
                    <a:pt x="3905726" y="143351"/>
                    <a:pt x="3905726" y="143351"/>
                  </a:cubicBezTo>
                  <a:cubicBezTo>
                    <a:pt x="3900011" y="150019"/>
                    <a:pt x="3894296" y="158591"/>
                    <a:pt x="3887629" y="167164"/>
                  </a:cubicBezTo>
                  <a:cubicBezTo>
                    <a:pt x="3880961" y="175736"/>
                    <a:pt x="3874294" y="185261"/>
                    <a:pt x="3866674" y="195739"/>
                  </a:cubicBezTo>
                  <a:cubicBezTo>
                    <a:pt x="3864769" y="190976"/>
                    <a:pt x="3863816" y="186214"/>
                    <a:pt x="3862864" y="182404"/>
                  </a:cubicBezTo>
                  <a:cubicBezTo>
                    <a:pt x="3857149" y="165259"/>
                    <a:pt x="3854291" y="155734"/>
                    <a:pt x="3854291" y="155734"/>
                  </a:cubicBezTo>
                  <a:cubicBezTo>
                    <a:pt x="3854291" y="155734"/>
                    <a:pt x="3856196" y="166211"/>
                    <a:pt x="3859054" y="183356"/>
                  </a:cubicBezTo>
                  <a:cubicBezTo>
                    <a:pt x="3860006" y="189071"/>
                    <a:pt x="3861911" y="195739"/>
                    <a:pt x="3862864" y="202406"/>
                  </a:cubicBezTo>
                  <a:cubicBezTo>
                    <a:pt x="3860959" y="204311"/>
                    <a:pt x="3860006" y="207169"/>
                    <a:pt x="3858101" y="209074"/>
                  </a:cubicBezTo>
                  <a:cubicBezTo>
                    <a:pt x="3856196" y="211931"/>
                    <a:pt x="3855244" y="213836"/>
                    <a:pt x="3853339" y="216694"/>
                  </a:cubicBezTo>
                  <a:cubicBezTo>
                    <a:pt x="3851434" y="208121"/>
                    <a:pt x="3850481" y="200501"/>
                    <a:pt x="3849529" y="195739"/>
                  </a:cubicBezTo>
                  <a:cubicBezTo>
                    <a:pt x="3850481" y="189071"/>
                    <a:pt x="3851434" y="183356"/>
                    <a:pt x="3852386" y="178594"/>
                  </a:cubicBezTo>
                  <a:cubicBezTo>
                    <a:pt x="3854291" y="166211"/>
                    <a:pt x="3855244" y="158591"/>
                    <a:pt x="3855244" y="158591"/>
                  </a:cubicBezTo>
                  <a:cubicBezTo>
                    <a:pt x="3855244" y="158591"/>
                    <a:pt x="3853339" y="165259"/>
                    <a:pt x="3848576" y="177641"/>
                  </a:cubicBezTo>
                  <a:cubicBezTo>
                    <a:pt x="3846671" y="184309"/>
                    <a:pt x="3844766" y="190976"/>
                    <a:pt x="3841909" y="199549"/>
                  </a:cubicBezTo>
                  <a:cubicBezTo>
                    <a:pt x="3840956" y="204311"/>
                    <a:pt x="3839051" y="208121"/>
                    <a:pt x="3838099" y="212884"/>
                  </a:cubicBezTo>
                  <a:cubicBezTo>
                    <a:pt x="3837146" y="216694"/>
                    <a:pt x="3836194" y="221456"/>
                    <a:pt x="3835241" y="225266"/>
                  </a:cubicBezTo>
                  <a:cubicBezTo>
                    <a:pt x="3835241" y="224314"/>
                    <a:pt x="3834289" y="223361"/>
                    <a:pt x="3834289" y="222409"/>
                  </a:cubicBezTo>
                  <a:cubicBezTo>
                    <a:pt x="3831431" y="217646"/>
                    <a:pt x="3828574" y="212884"/>
                    <a:pt x="3825716" y="209074"/>
                  </a:cubicBezTo>
                  <a:cubicBezTo>
                    <a:pt x="3815239" y="193834"/>
                    <a:pt x="3809524" y="184309"/>
                    <a:pt x="3809524" y="184309"/>
                  </a:cubicBezTo>
                  <a:cubicBezTo>
                    <a:pt x="3809524" y="184309"/>
                    <a:pt x="3814286" y="193834"/>
                    <a:pt x="3821906" y="210979"/>
                  </a:cubicBezTo>
                  <a:cubicBezTo>
                    <a:pt x="3823811" y="214789"/>
                    <a:pt x="3825716" y="219551"/>
                    <a:pt x="3828574" y="224314"/>
                  </a:cubicBezTo>
                  <a:cubicBezTo>
                    <a:pt x="3829526" y="227171"/>
                    <a:pt x="3831431" y="230981"/>
                    <a:pt x="3832384" y="234791"/>
                  </a:cubicBezTo>
                  <a:cubicBezTo>
                    <a:pt x="3831431" y="241459"/>
                    <a:pt x="3829526" y="248126"/>
                    <a:pt x="3828574" y="254794"/>
                  </a:cubicBezTo>
                  <a:cubicBezTo>
                    <a:pt x="3827621" y="256699"/>
                    <a:pt x="3826669" y="257651"/>
                    <a:pt x="3825716" y="259556"/>
                  </a:cubicBezTo>
                  <a:cubicBezTo>
                    <a:pt x="3823811" y="262414"/>
                    <a:pt x="3821906" y="266224"/>
                    <a:pt x="3820954" y="269081"/>
                  </a:cubicBezTo>
                  <a:cubicBezTo>
                    <a:pt x="3820954" y="268129"/>
                    <a:pt x="3820001" y="268129"/>
                    <a:pt x="3820001" y="267176"/>
                  </a:cubicBezTo>
                  <a:cubicBezTo>
                    <a:pt x="3810476" y="255746"/>
                    <a:pt x="3804761" y="249079"/>
                    <a:pt x="3804761" y="249079"/>
                  </a:cubicBezTo>
                  <a:cubicBezTo>
                    <a:pt x="3804761" y="249079"/>
                    <a:pt x="3809524" y="256699"/>
                    <a:pt x="3817144" y="270034"/>
                  </a:cubicBezTo>
                  <a:cubicBezTo>
                    <a:pt x="3818096" y="270986"/>
                    <a:pt x="3818096" y="271939"/>
                    <a:pt x="3819049" y="272891"/>
                  </a:cubicBezTo>
                  <a:cubicBezTo>
                    <a:pt x="3815239" y="280511"/>
                    <a:pt x="3811429" y="287179"/>
                    <a:pt x="3806666" y="294799"/>
                  </a:cubicBezTo>
                  <a:cubicBezTo>
                    <a:pt x="3806666" y="294799"/>
                    <a:pt x="3806666" y="294799"/>
                    <a:pt x="3806666" y="294799"/>
                  </a:cubicBezTo>
                  <a:cubicBezTo>
                    <a:pt x="3805714" y="293846"/>
                    <a:pt x="3804761" y="291941"/>
                    <a:pt x="3803809" y="290989"/>
                  </a:cubicBezTo>
                  <a:cubicBezTo>
                    <a:pt x="3803809" y="290036"/>
                    <a:pt x="3803809" y="289084"/>
                    <a:pt x="3802856" y="287179"/>
                  </a:cubicBezTo>
                  <a:cubicBezTo>
                    <a:pt x="3801904" y="283369"/>
                    <a:pt x="3800951" y="280511"/>
                    <a:pt x="3799999" y="276701"/>
                  </a:cubicBezTo>
                  <a:cubicBezTo>
                    <a:pt x="3798094" y="270034"/>
                    <a:pt x="3796189" y="265271"/>
                    <a:pt x="3795236" y="260509"/>
                  </a:cubicBezTo>
                  <a:cubicBezTo>
                    <a:pt x="3792379" y="250984"/>
                    <a:pt x="3790474" y="246221"/>
                    <a:pt x="3790474" y="246221"/>
                  </a:cubicBezTo>
                  <a:cubicBezTo>
                    <a:pt x="3790474" y="246221"/>
                    <a:pt x="3790474" y="251936"/>
                    <a:pt x="3791426" y="260509"/>
                  </a:cubicBezTo>
                  <a:cubicBezTo>
                    <a:pt x="3791426" y="264319"/>
                    <a:pt x="3792379" y="269081"/>
                    <a:pt x="3792379" y="273844"/>
                  </a:cubicBezTo>
                  <a:cubicBezTo>
                    <a:pt x="3790474" y="271939"/>
                    <a:pt x="3789521" y="270034"/>
                    <a:pt x="3787616" y="268129"/>
                  </a:cubicBezTo>
                  <a:cubicBezTo>
                    <a:pt x="3783806" y="263366"/>
                    <a:pt x="3779996" y="259556"/>
                    <a:pt x="3777139" y="255746"/>
                  </a:cubicBezTo>
                  <a:cubicBezTo>
                    <a:pt x="3776186" y="251936"/>
                    <a:pt x="3774281" y="249079"/>
                    <a:pt x="3773329" y="246221"/>
                  </a:cubicBezTo>
                  <a:cubicBezTo>
                    <a:pt x="3767614" y="231934"/>
                    <a:pt x="3764756" y="224314"/>
                    <a:pt x="3764756" y="224314"/>
                  </a:cubicBezTo>
                  <a:cubicBezTo>
                    <a:pt x="3764756" y="224314"/>
                    <a:pt x="3766661" y="232886"/>
                    <a:pt x="3769519" y="247174"/>
                  </a:cubicBezTo>
                  <a:cubicBezTo>
                    <a:pt x="3771424" y="254794"/>
                    <a:pt x="3773329" y="263366"/>
                    <a:pt x="3776186" y="273844"/>
                  </a:cubicBezTo>
                  <a:cubicBezTo>
                    <a:pt x="3778091" y="281464"/>
                    <a:pt x="3779996" y="290989"/>
                    <a:pt x="3781901" y="299561"/>
                  </a:cubicBezTo>
                  <a:cubicBezTo>
                    <a:pt x="3775234" y="275749"/>
                    <a:pt x="3767614" y="253841"/>
                    <a:pt x="3760946" y="234791"/>
                  </a:cubicBezTo>
                  <a:cubicBezTo>
                    <a:pt x="3759041" y="229076"/>
                    <a:pt x="3757136" y="224314"/>
                    <a:pt x="3755231" y="218599"/>
                  </a:cubicBezTo>
                  <a:cubicBezTo>
                    <a:pt x="3758089" y="214789"/>
                    <a:pt x="3759041" y="211931"/>
                    <a:pt x="3759041" y="211931"/>
                  </a:cubicBezTo>
                  <a:cubicBezTo>
                    <a:pt x="3759041" y="211931"/>
                    <a:pt x="3757136" y="213836"/>
                    <a:pt x="3754279" y="217646"/>
                  </a:cubicBezTo>
                  <a:cubicBezTo>
                    <a:pt x="3753326" y="213836"/>
                    <a:pt x="3752374" y="210979"/>
                    <a:pt x="3750469" y="208121"/>
                  </a:cubicBezTo>
                  <a:cubicBezTo>
                    <a:pt x="3752374" y="201454"/>
                    <a:pt x="3752374" y="197644"/>
                    <a:pt x="3752374" y="197644"/>
                  </a:cubicBezTo>
                  <a:cubicBezTo>
                    <a:pt x="3752374" y="197644"/>
                    <a:pt x="3751421" y="200501"/>
                    <a:pt x="3748564" y="205264"/>
                  </a:cubicBezTo>
                  <a:cubicBezTo>
                    <a:pt x="3739991" y="181451"/>
                    <a:pt x="3734276" y="167164"/>
                    <a:pt x="3734276" y="167164"/>
                  </a:cubicBezTo>
                  <a:cubicBezTo>
                    <a:pt x="3734276" y="167164"/>
                    <a:pt x="3737134" y="186214"/>
                    <a:pt x="3742849" y="217646"/>
                  </a:cubicBezTo>
                  <a:cubicBezTo>
                    <a:pt x="3740944" y="222409"/>
                    <a:pt x="3738086" y="229076"/>
                    <a:pt x="3736181" y="236696"/>
                  </a:cubicBezTo>
                  <a:cubicBezTo>
                    <a:pt x="3736181" y="237649"/>
                    <a:pt x="3736181" y="237649"/>
                    <a:pt x="3735229" y="238601"/>
                  </a:cubicBezTo>
                  <a:cubicBezTo>
                    <a:pt x="3733324" y="240506"/>
                    <a:pt x="3731419" y="243364"/>
                    <a:pt x="3730466" y="245269"/>
                  </a:cubicBezTo>
                  <a:cubicBezTo>
                    <a:pt x="3728561" y="242411"/>
                    <a:pt x="3727609" y="239554"/>
                    <a:pt x="3726656" y="236696"/>
                  </a:cubicBezTo>
                  <a:cubicBezTo>
                    <a:pt x="3726656" y="235744"/>
                    <a:pt x="3726656" y="234791"/>
                    <a:pt x="3726656" y="232886"/>
                  </a:cubicBezTo>
                  <a:cubicBezTo>
                    <a:pt x="3726656" y="221456"/>
                    <a:pt x="3725704" y="214789"/>
                    <a:pt x="3725704" y="214789"/>
                  </a:cubicBezTo>
                  <a:cubicBezTo>
                    <a:pt x="3725704" y="214789"/>
                    <a:pt x="3724751" y="220504"/>
                    <a:pt x="3722846" y="230029"/>
                  </a:cubicBezTo>
                  <a:cubicBezTo>
                    <a:pt x="3722846" y="230029"/>
                    <a:pt x="3722846" y="229076"/>
                    <a:pt x="3721894" y="229076"/>
                  </a:cubicBezTo>
                  <a:cubicBezTo>
                    <a:pt x="3721894" y="229076"/>
                    <a:pt x="3721894" y="229076"/>
                    <a:pt x="3721894" y="229076"/>
                  </a:cubicBezTo>
                  <a:cubicBezTo>
                    <a:pt x="3723799" y="215741"/>
                    <a:pt x="3724751" y="203359"/>
                    <a:pt x="3725704" y="190976"/>
                  </a:cubicBezTo>
                  <a:cubicBezTo>
                    <a:pt x="3726656" y="184309"/>
                    <a:pt x="3726656" y="178594"/>
                    <a:pt x="3727609" y="172879"/>
                  </a:cubicBezTo>
                  <a:cubicBezTo>
                    <a:pt x="3728561" y="167164"/>
                    <a:pt x="3729514" y="161449"/>
                    <a:pt x="3730466" y="155734"/>
                  </a:cubicBezTo>
                  <a:cubicBezTo>
                    <a:pt x="3732371" y="145256"/>
                    <a:pt x="3733324" y="135731"/>
                    <a:pt x="3734276" y="128111"/>
                  </a:cubicBezTo>
                  <a:cubicBezTo>
                    <a:pt x="3736181" y="112871"/>
                    <a:pt x="3737134" y="104299"/>
                    <a:pt x="3737134" y="104299"/>
                  </a:cubicBezTo>
                  <a:cubicBezTo>
                    <a:pt x="3737134" y="104299"/>
                    <a:pt x="3734276" y="112871"/>
                    <a:pt x="3730466" y="127159"/>
                  </a:cubicBezTo>
                  <a:cubicBezTo>
                    <a:pt x="3728561" y="134779"/>
                    <a:pt x="3725704" y="143351"/>
                    <a:pt x="3722846" y="153829"/>
                  </a:cubicBezTo>
                  <a:cubicBezTo>
                    <a:pt x="3720941" y="158591"/>
                    <a:pt x="3719989" y="164306"/>
                    <a:pt x="3718084" y="170021"/>
                  </a:cubicBezTo>
                  <a:cubicBezTo>
                    <a:pt x="3717131" y="175736"/>
                    <a:pt x="3715226" y="182404"/>
                    <a:pt x="3714274" y="188119"/>
                  </a:cubicBezTo>
                  <a:cubicBezTo>
                    <a:pt x="3713321" y="194786"/>
                    <a:pt x="3711416" y="201454"/>
                    <a:pt x="3710464" y="208121"/>
                  </a:cubicBezTo>
                  <a:cubicBezTo>
                    <a:pt x="3710464" y="208121"/>
                    <a:pt x="3710464" y="208121"/>
                    <a:pt x="3710464" y="207169"/>
                  </a:cubicBezTo>
                  <a:cubicBezTo>
                    <a:pt x="3702844" y="194786"/>
                    <a:pt x="3697129" y="184309"/>
                    <a:pt x="3691414" y="174784"/>
                  </a:cubicBezTo>
                  <a:cubicBezTo>
                    <a:pt x="3684746" y="164306"/>
                    <a:pt x="3679984" y="155734"/>
                    <a:pt x="3677126" y="150971"/>
                  </a:cubicBezTo>
                  <a:cubicBezTo>
                    <a:pt x="3678079" y="142399"/>
                    <a:pt x="3678079" y="137636"/>
                    <a:pt x="3678079" y="137636"/>
                  </a:cubicBezTo>
                  <a:cubicBezTo>
                    <a:pt x="3678079" y="137636"/>
                    <a:pt x="3677126" y="141446"/>
                    <a:pt x="3675221" y="149066"/>
                  </a:cubicBezTo>
                  <a:cubicBezTo>
                    <a:pt x="3674269" y="148114"/>
                    <a:pt x="3674269" y="147161"/>
                    <a:pt x="3674269" y="147161"/>
                  </a:cubicBezTo>
                  <a:cubicBezTo>
                    <a:pt x="3674269" y="147161"/>
                    <a:pt x="3674269" y="148114"/>
                    <a:pt x="3675221" y="150019"/>
                  </a:cubicBezTo>
                  <a:cubicBezTo>
                    <a:pt x="3674269" y="153829"/>
                    <a:pt x="3673316" y="158591"/>
                    <a:pt x="3672364" y="164306"/>
                  </a:cubicBezTo>
                  <a:cubicBezTo>
                    <a:pt x="3670459" y="172879"/>
                    <a:pt x="3668554" y="182404"/>
                    <a:pt x="3665696" y="194786"/>
                  </a:cubicBezTo>
                  <a:cubicBezTo>
                    <a:pt x="3664744" y="199549"/>
                    <a:pt x="3663791" y="204311"/>
                    <a:pt x="3662839" y="209074"/>
                  </a:cubicBezTo>
                  <a:cubicBezTo>
                    <a:pt x="3662839" y="209074"/>
                    <a:pt x="3662839" y="210026"/>
                    <a:pt x="3661886" y="210026"/>
                  </a:cubicBezTo>
                  <a:cubicBezTo>
                    <a:pt x="3660934" y="211931"/>
                    <a:pt x="3659029" y="214789"/>
                    <a:pt x="3658076" y="216694"/>
                  </a:cubicBezTo>
                  <a:cubicBezTo>
                    <a:pt x="3659029" y="190976"/>
                    <a:pt x="3658076" y="174784"/>
                    <a:pt x="3658076" y="174784"/>
                  </a:cubicBezTo>
                  <a:cubicBezTo>
                    <a:pt x="3658076" y="174784"/>
                    <a:pt x="3652361" y="200501"/>
                    <a:pt x="3645694" y="239554"/>
                  </a:cubicBezTo>
                  <a:cubicBezTo>
                    <a:pt x="3645694" y="241459"/>
                    <a:pt x="3644741" y="244316"/>
                    <a:pt x="3644741" y="246221"/>
                  </a:cubicBezTo>
                  <a:cubicBezTo>
                    <a:pt x="3644741" y="247174"/>
                    <a:pt x="3643789" y="248126"/>
                    <a:pt x="3643789" y="249079"/>
                  </a:cubicBezTo>
                  <a:cubicBezTo>
                    <a:pt x="3642836" y="251936"/>
                    <a:pt x="3641884" y="255746"/>
                    <a:pt x="3640931" y="259556"/>
                  </a:cubicBezTo>
                  <a:cubicBezTo>
                    <a:pt x="3636169" y="249079"/>
                    <a:pt x="3633311" y="243364"/>
                    <a:pt x="3633311" y="243364"/>
                  </a:cubicBezTo>
                  <a:cubicBezTo>
                    <a:pt x="3633311" y="243364"/>
                    <a:pt x="3635216" y="250984"/>
                    <a:pt x="3639979" y="265271"/>
                  </a:cubicBezTo>
                  <a:cubicBezTo>
                    <a:pt x="3639026" y="268129"/>
                    <a:pt x="3638074" y="271939"/>
                    <a:pt x="3637121" y="275749"/>
                  </a:cubicBezTo>
                  <a:cubicBezTo>
                    <a:pt x="3631406" y="266224"/>
                    <a:pt x="3627596" y="261461"/>
                    <a:pt x="3627596" y="261461"/>
                  </a:cubicBezTo>
                  <a:cubicBezTo>
                    <a:pt x="3627596" y="261461"/>
                    <a:pt x="3630454" y="268129"/>
                    <a:pt x="3635216" y="280511"/>
                  </a:cubicBezTo>
                  <a:cubicBezTo>
                    <a:pt x="3635216" y="280511"/>
                    <a:pt x="3635216" y="280511"/>
                    <a:pt x="3635216" y="281464"/>
                  </a:cubicBezTo>
                  <a:cubicBezTo>
                    <a:pt x="3633311" y="290036"/>
                    <a:pt x="3631406" y="299561"/>
                    <a:pt x="3630454" y="309086"/>
                  </a:cubicBezTo>
                  <a:cubicBezTo>
                    <a:pt x="3629501" y="316706"/>
                    <a:pt x="3628549" y="324326"/>
                    <a:pt x="3627596" y="332899"/>
                  </a:cubicBezTo>
                  <a:cubicBezTo>
                    <a:pt x="3624739" y="325279"/>
                    <a:pt x="3622834" y="318611"/>
                    <a:pt x="3620929" y="312896"/>
                  </a:cubicBezTo>
                  <a:cubicBezTo>
                    <a:pt x="3620929" y="310991"/>
                    <a:pt x="3620929" y="309086"/>
                    <a:pt x="3620929" y="309086"/>
                  </a:cubicBezTo>
                  <a:cubicBezTo>
                    <a:pt x="3620929" y="309086"/>
                    <a:pt x="3620929" y="310039"/>
                    <a:pt x="3619976" y="310991"/>
                  </a:cubicBezTo>
                  <a:cubicBezTo>
                    <a:pt x="3619976" y="310039"/>
                    <a:pt x="3619024" y="309086"/>
                    <a:pt x="3619024" y="308134"/>
                  </a:cubicBezTo>
                  <a:cubicBezTo>
                    <a:pt x="3620929" y="295751"/>
                    <a:pt x="3621881" y="284321"/>
                    <a:pt x="3622834" y="272891"/>
                  </a:cubicBezTo>
                  <a:cubicBezTo>
                    <a:pt x="3624739" y="252889"/>
                    <a:pt x="3625691" y="234791"/>
                    <a:pt x="3626644" y="221456"/>
                  </a:cubicBezTo>
                  <a:cubicBezTo>
                    <a:pt x="3629501" y="215741"/>
                    <a:pt x="3630454" y="211931"/>
                    <a:pt x="3630454" y="211931"/>
                  </a:cubicBezTo>
                  <a:cubicBezTo>
                    <a:pt x="3630454" y="211931"/>
                    <a:pt x="3629501" y="213836"/>
                    <a:pt x="3626644" y="216694"/>
                  </a:cubicBezTo>
                  <a:cubicBezTo>
                    <a:pt x="3626644" y="215741"/>
                    <a:pt x="3626644" y="214789"/>
                    <a:pt x="3626644" y="214789"/>
                  </a:cubicBezTo>
                  <a:cubicBezTo>
                    <a:pt x="3626644" y="200501"/>
                    <a:pt x="3626644" y="192881"/>
                    <a:pt x="3626644" y="192881"/>
                  </a:cubicBezTo>
                  <a:cubicBezTo>
                    <a:pt x="3626644" y="192881"/>
                    <a:pt x="3624739" y="200501"/>
                    <a:pt x="3622834" y="214789"/>
                  </a:cubicBezTo>
                  <a:cubicBezTo>
                    <a:pt x="3621881" y="217646"/>
                    <a:pt x="3621881" y="221456"/>
                    <a:pt x="3620929" y="226219"/>
                  </a:cubicBezTo>
                  <a:cubicBezTo>
                    <a:pt x="3620929" y="226219"/>
                    <a:pt x="3620929" y="226219"/>
                    <a:pt x="3620929" y="227171"/>
                  </a:cubicBezTo>
                  <a:cubicBezTo>
                    <a:pt x="3618071" y="231934"/>
                    <a:pt x="3614261" y="237649"/>
                    <a:pt x="3609499" y="243364"/>
                  </a:cubicBezTo>
                  <a:cubicBezTo>
                    <a:pt x="3607594" y="246221"/>
                    <a:pt x="3605689" y="249079"/>
                    <a:pt x="3603784" y="251936"/>
                  </a:cubicBezTo>
                  <a:cubicBezTo>
                    <a:pt x="3607594" y="242411"/>
                    <a:pt x="3610451" y="233839"/>
                    <a:pt x="3613309" y="225266"/>
                  </a:cubicBezTo>
                  <a:cubicBezTo>
                    <a:pt x="3615214" y="219551"/>
                    <a:pt x="3617119" y="213836"/>
                    <a:pt x="3619024" y="208121"/>
                  </a:cubicBezTo>
                  <a:cubicBezTo>
                    <a:pt x="3620929" y="202406"/>
                    <a:pt x="3622834" y="197644"/>
                    <a:pt x="3624739" y="192881"/>
                  </a:cubicBezTo>
                  <a:cubicBezTo>
                    <a:pt x="3628549" y="183356"/>
                    <a:pt x="3631406" y="174784"/>
                    <a:pt x="3634264" y="168116"/>
                  </a:cubicBezTo>
                  <a:cubicBezTo>
                    <a:pt x="3639026" y="153829"/>
                    <a:pt x="3642836" y="146209"/>
                    <a:pt x="3642836" y="146209"/>
                  </a:cubicBezTo>
                  <a:cubicBezTo>
                    <a:pt x="3642836" y="146209"/>
                    <a:pt x="3639026" y="153829"/>
                    <a:pt x="3631406" y="166211"/>
                  </a:cubicBezTo>
                  <a:cubicBezTo>
                    <a:pt x="3627596" y="172879"/>
                    <a:pt x="3623786" y="180499"/>
                    <a:pt x="3618071" y="189071"/>
                  </a:cubicBezTo>
                  <a:cubicBezTo>
                    <a:pt x="3615214" y="193834"/>
                    <a:pt x="3613309" y="198596"/>
                    <a:pt x="3610451" y="203359"/>
                  </a:cubicBezTo>
                  <a:cubicBezTo>
                    <a:pt x="3607594" y="209074"/>
                    <a:pt x="3605689" y="213836"/>
                    <a:pt x="3602831" y="219551"/>
                  </a:cubicBezTo>
                  <a:cubicBezTo>
                    <a:pt x="3598069" y="229076"/>
                    <a:pt x="3593306" y="238601"/>
                    <a:pt x="3588544" y="250031"/>
                  </a:cubicBezTo>
                  <a:cubicBezTo>
                    <a:pt x="3588544" y="245269"/>
                    <a:pt x="3588544" y="242411"/>
                    <a:pt x="3588544" y="242411"/>
                  </a:cubicBezTo>
                  <a:cubicBezTo>
                    <a:pt x="3588544" y="242411"/>
                    <a:pt x="3587591" y="248126"/>
                    <a:pt x="3585686" y="256699"/>
                  </a:cubicBezTo>
                  <a:cubicBezTo>
                    <a:pt x="3585686" y="256699"/>
                    <a:pt x="3585686" y="256699"/>
                    <a:pt x="3585686" y="257651"/>
                  </a:cubicBezTo>
                  <a:cubicBezTo>
                    <a:pt x="3583781" y="261461"/>
                    <a:pt x="3581876" y="266224"/>
                    <a:pt x="3579971" y="270986"/>
                  </a:cubicBezTo>
                  <a:cubicBezTo>
                    <a:pt x="3578066" y="274796"/>
                    <a:pt x="3576161" y="278606"/>
                    <a:pt x="3573304" y="282416"/>
                  </a:cubicBezTo>
                  <a:cubicBezTo>
                    <a:pt x="3571399" y="275749"/>
                    <a:pt x="3569494" y="269081"/>
                    <a:pt x="3568541" y="263366"/>
                  </a:cubicBezTo>
                  <a:cubicBezTo>
                    <a:pt x="3566636" y="257651"/>
                    <a:pt x="3565684" y="252889"/>
                    <a:pt x="3564731" y="248126"/>
                  </a:cubicBezTo>
                  <a:cubicBezTo>
                    <a:pt x="3564731" y="248126"/>
                    <a:pt x="3564731" y="248126"/>
                    <a:pt x="3564731" y="248126"/>
                  </a:cubicBezTo>
                  <a:cubicBezTo>
                    <a:pt x="3563779" y="244316"/>
                    <a:pt x="3563779" y="241459"/>
                    <a:pt x="3562826" y="237649"/>
                  </a:cubicBezTo>
                  <a:cubicBezTo>
                    <a:pt x="3562826" y="236696"/>
                    <a:pt x="3562826" y="235744"/>
                    <a:pt x="3561874" y="233839"/>
                  </a:cubicBezTo>
                  <a:cubicBezTo>
                    <a:pt x="3564731" y="230029"/>
                    <a:pt x="3566636" y="227171"/>
                    <a:pt x="3566636" y="227171"/>
                  </a:cubicBezTo>
                  <a:cubicBezTo>
                    <a:pt x="3566636" y="227171"/>
                    <a:pt x="3564731" y="229076"/>
                    <a:pt x="3561874" y="230981"/>
                  </a:cubicBezTo>
                  <a:cubicBezTo>
                    <a:pt x="3559969" y="222409"/>
                    <a:pt x="3559016" y="218599"/>
                    <a:pt x="3559016" y="218599"/>
                  </a:cubicBezTo>
                  <a:cubicBezTo>
                    <a:pt x="3559016" y="218599"/>
                    <a:pt x="3559016" y="223361"/>
                    <a:pt x="3559016" y="231934"/>
                  </a:cubicBezTo>
                  <a:cubicBezTo>
                    <a:pt x="3557111" y="228124"/>
                    <a:pt x="3556159" y="224314"/>
                    <a:pt x="3554254" y="220504"/>
                  </a:cubicBezTo>
                  <a:cubicBezTo>
                    <a:pt x="3559969" y="211931"/>
                    <a:pt x="3564731" y="204311"/>
                    <a:pt x="3569494" y="197644"/>
                  </a:cubicBezTo>
                  <a:cubicBezTo>
                    <a:pt x="3576161" y="189071"/>
                    <a:pt x="3580924" y="180499"/>
                    <a:pt x="3585686" y="174784"/>
                  </a:cubicBezTo>
                  <a:cubicBezTo>
                    <a:pt x="3595211" y="162401"/>
                    <a:pt x="3600926" y="154781"/>
                    <a:pt x="3600926" y="154781"/>
                  </a:cubicBezTo>
                  <a:cubicBezTo>
                    <a:pt x="3600926" y="154781"/>
                    <a:pt x="3594259" y="160496"/>
                    <a:pt x="3582829" y="171926"/>
                  </a:cubicBezTo>
                  <a:cubicBezTo>
                    <a:pt x="3577114" y="176689"/>
                    <a:pt x="3570446" y="184309"/>
                    <a:pt x="3562826" y="192881"/>
                  </a:cubicBezTo>
                  <a:cubicBezTo>
                    <a:pt x="3558064" y="197644"/>
                    <a:pt x="3553301" y="203359"/>
                    <a:pt x="3549491" y="209074"/>
                  </a:cubicBezTo>
                  <a:cubicBezTo>
                    <a:pt x="3545681" y="199549"/>
                    <a:pt x="3542824" y="193834"/>
                    <a:pt x="3542824" y="193834"/>
                  </a:cubicBezTo>
                  <a:cubicBezTo>
                    <a:pt x="3542824" y="193834"/>
                    <a:pt x="3543776" y="200501"/>
                    <a:pt x="3546634" y="212884"/>
                  </a:cubicBezTo>
                  <a:cubicBezTo>
                    <a:pt x="3544729" y="215741"/>
                    <a:pt x="3541871" y="218599"/>
                    <a:pt x="3539966" y="222409"/>
                  </a:cubicBezTo>
                  <a:cubicBezTo>
                    <a:pt x="3539966" y="222409"/>
                    <a:pt x="3539014" y="223361"/>
                    <a:pt x="3539014" y="223361"/>
                  </a:cubicBezTo>
                  <a:cubicBezTo>
                    <a:pt x="3539014" y="219551"/>
                    <a:pt x="3539014" y="214789"/>
                    <a:pt x="3539014" y="210979"/>
                  </a:cubicBezTo>
                  <a:cubicBezTo>
                    <a:pt x="3539014" y="200501"/>
                    <a:pt x="3539014" y="191929"/>
                    <a:pt x="3539014" y="184309"/>
                  </a:cubicBezTo>
                  <a:cubicBezTo>
                    <a:pt x="3539014" y="180499"/>
                    <a:pt x="3539014" y="176689"/>
                    <a:pt x="3539014" y="173831"/>
                  </a:cubicBezTo>
                  <a:cubicBezTo>
                    <a:pt x="3539966" y="170974"/>
                    <a:pt x="3540919" y="170021"/>
                    <a:pt x="3540919" y="170021"/>
                  </a:cubicBezTo>
                  <a:cubicBezTo>
                    <a:pt x="3540919" y="170021"/>
                    <a:pt x="3539966" y="170974"/>
                    <a:pt x="3539014" y="172879"/>
                  </a:cubicBezTo>
                  <a:cubicBezTo>
                    <a:pt x="3539014" y="166211"/>
                    <a:pt x="3539014" y="162401"/>
                    <a:pt x="3539014" y="162401"/>
                  </a:cubicBezTo>
                  <a:cubicBezTo>
                    <a:pt x="3539014" y="162401"/>
                    <a:pt x="3538061" y="167164"/>
                    <a:pt x="3537109" y="176689"/>
                  </a:cubicBezTo>
                  <a:cubicBezTo>
                    <a:pt x="3535204" y="180499"/>
                    <a:pt x="3531394" y="184309"/>
                    <a:pt x="3527584" y="190976"/>
                  </a:cubicBezTo>
                  <a:cubicBezTo>
                    <a:pt x="3522821" y="197644"/>
                    <a:pt x="3518059" y="205264"/>
                    <a:pt x="3511391" y="214789"/>
                  </a:cubicBezTo>
                  <a:cubicBezTo>
                    <a:pt x="3511391" y="214789"/>
                    <a:pt x="3511391" y="215741"/>
                    <a:pt x="3510439" y="215741"/>
                  </a:cubicBezTo>
                  <a:cubicBezTo>
                    <a:pt x="3509486" y="210026"/>
                    <a:pt x="3509486" y="205264"/>
                    <a:pt x="3508534" y="201454"/>
                  </a:cubicBezTo>
                  <a:cubicBezTo>
                    <a:pt x="3506629" y="188119"/>
                    <a:pt x="3505676" y="180499"/>
                    <a:pt x="3505676" y="180499"/>
                  </a:cubicBezTo>
                  <a:cubicBezTo>
                    <a:pt x="3505676" y="180499"/>
                    <a:pt x="3505676" y="188119"/>
                    <a:pt x="3504724" y="202406"/>
                  </a:cubicBezTo>
                  <a:cubicBezTo>
                    <a:pt x="3504724" y="209074"/>
                    <a:pt x="3504724" y="216694"/>
                    <a:pt x="3503771" y="226219"/>
                  </a:cubicBezTo>
                  <a:cubicBezTo>
                    <a:pt x="3502819" y="228124"/>
                    <a:pt x="3501866" y="229076"/>
                    <a:pt x="3500914" y="230981"/>
                  </a:cubicBezTo>
                  <a:cubicBezTo>
                    <a:pt x="3498056" y="235744"/>
                    <a:pt x="3495199" y="241459"/>
                    <a:pt x="3491389" y="247174"/>
                  </a:cubicBezTo>
                  <a:cubicBezTo>
                    <a:pt x="3488531" y="241459"/>
                    <a:pt x="3486626" y="235744"/>
                    <a:pt x="3483769" y="230029"/>
                  </a:cubicBezTo>
                  <a:cubicBezTo>
                    <a:pt x="3479006" y="218599"/>
                    <a:pt x="3474244" y="209074"/>
                    <a:pt x="3469481" y="200501"/>
                  </a:cubicBezTo>
                  <a:cubicBezTo>
                    <a:pt x="3470434" y="197644"/>
                    <a:pt x="3471386" y="193834"/>
                    <a:pt x="3471386" y="190976"/>
                  </a:cubicBezTo>
                  <a:cubicBezTo>
                    <a:pt x="3473291" y="182404"/>
                    <a:pt x="3475196" y="174784"/>
                    <a:pt x="3477101" y="167164"/>
                  </a:cubicBezTo>
                  <a:cubicBezTo>
                    <a:pt x="3479006" y="159544"/>
                    <a:pt x="3480911" y="152876"/>
                    <a:pt x="3482816" y="146209"/>
                  </a:cubicBezTo>
                  <a:cubicBezTo>
                    <a:pt x="3486626" y="132874"/>
                    <a:pt x="3489484" y="121444"/>
                    <a:pt x="3492341" y="111919"/>
                  </a:cubicBezTo>
                  <a:cubicBezTo>
                    <a:pt x="3497104" y="92869"/>
                    <a:pt x="3499961" y="82391"/>
                    <a:pt x="3499961" y="82391"/>
                  </a:cubicBezTo>
                  <a:cubicBezTo>
                    <a:pt x="3499961" y="82391"/>
                    <a:pt x="3496151" y="92869"/>
                    <a:pt x="3488531" y="110966"/>
                  </a:cubicBezTo>
                  <a:cubicBezTo>
                    <a:pt x="3484721" y="120491"/>
                    <a:pt x="3480911" y="130969"/>
                    <a:pt x="3476149" y="144304"/>
                  </a:cubicBezTo>
                  <a:cubicBezTo>
                    <a:pt x="3473291" y="150971"/>
                    <a:pt x="3471386" y="157639"/>
                    <a:pt x="3468529" y="164306"/>
                  </a:cubicBezTo>
                  <a:cubicBezTo>
                    <a:pt x="3466624" y="170974"/>
                    <a:pt x="3464719" y="177641"/>
                    <a:pt x="3461861" y="185261"/>
                  </a:cubicBezTo>
                  <a:cubicBezTo>
                    <a:pt x="3456146" y="173831"/>
                    <a:pt x="3452336" y="168116"/>
                    <a:pt x="3452336" y="168116"/>
                  </a:cubicBezTo>
                  <a:cubicBezTo>
                    <a:pt x="3452336" y="168116"/>
                    <a:pt x="3455194" y="175736"/>
                    <a:pt x="3460909" y="189071"/>
                  </a:cubicBezTo>
                  <a:cubicBezTo>
                    <a:pt x="3457099" y="200501"/>
                    <a:pt x="3454241" y="211931"/>
                    <a:pt x="3450431" y="225266"/>
                  </a:cubicBezTo>
                  <a:cubicBezTo>
                    <a:pt x="3447574" y="220504"/>
                    <a:pt x="3444716" y="214789"/>
                    <a:pt x="3441859" y="210026"/>
                  </a:cubicBezTo>
                  <a:cubicBezTo>
                    <a:pt x="3441859" y="209074"/>
                    <a:pt x="3441859" y="208121"/>
                    <a:pt x="3442811" y="208121"/>
                  </a:cubicBezTo>
                  <a:cubicBezTo>
                    <a:pt x="3444716" y="197644"/>
                    <a:pt x="3445669" y="190976"/>
                    <a:pt x="3445669" y="190976"/>
                  </a:cubicBezTo>
                  <a:cubicBezTo>
                    <a:pt x="3445669" y="190976"/>
                    <a:pt x="3442811" y="196691"/>
                    <a:pt x="3439001" y="205264"/>
                  </a:cubicBezTo>
                  <a:cubicBezTo>
                    <a:pt x="3439001" y="205264"/>
                    <a:pt x="3439001" y="205264"/>
                    <a:pt x="3439001" y="205264"/>
                  </a:cubicBezTo>
                  <a:cubicBezTo>
                    <a:pt x="3439001" y="190976"/>
                    <a:pt x="3439001" y="177641"/>
                    <a:pt x="3438049" y="165259"/>
                  </a:cubicBezTo>
                  <a:cubicBezTo>
                    <a:pt x="3438049" y="153829"/>
                    <a:pt x="3437096" y="144304"/>
                    <a:pt x="3437096" y="135731"/>
                  </a:cubicBezTo>
                  <a:cubicBezTo>
                    <a:pt x="3436144" y="127159"/>
                    <a:pt x="3436144" y="119539"/>
                    <a:pt x="3435191" y="112871"/>
                  </a:cubicBezTo>
                  <a:cubicBezTo>
                    <a:pt x="3434239" y="100489"/>
                    <a:pt x="3433286" y="92869"/>
                    <a:pt x="3433286" y="92869"/>
                  </a:cubicBezTo>
                  <a:cubicBezTo>
                    <a:pt x="3433286" y="92869"/>
                    <a:pt x="3432334" y="100489"/>
                    <a:pt x="3431381" y="112871"/>
                  </a:cubicBezTo>
                  <a:cubicBezTo>
                    <a:pt x="3430429" y="122396"/>
                    <a:pt x="3429476" y="134779"/>
                    <a:pt x="3428524" y="149066"/>
                  </a:cubicBezTo>
                  <a:cubicBezTo>
                    <a:pt x="3428524" y="149066"/>
                    <a:pt x="3428524" y="150019"/>
                    <a:pt x="3428524" y="150019"/>
                  </a:cubicBezTo>
                  <a:cubicBezTo>
                    <a:pt x="3427571" y="143351"/>
                    <a:pt x="3426619" y="137636"/>
                    <a:pt x="3426619" y="131921"/>
                  </a:cubicBezTo>
                  <a:cubicBezTo>
                    <a:pt x="3424714" y="120491"/>
                    <a:pt x="3423761" y="113824"/>
                    <a:pt x="3423761" y="113824"/>
                  </a:cubicBezTo>
                  <a:cubicBezTo>
                    <a:pt x="3423761" y="113824"/>
                    <a:pt x="3422809" y="120491"/>
                    <a:pt x="3422809" y="131921"/>
                  </a:cubicBezTo>
                  <a:cubicBezTo>
                    <a:pt x="3422809" y="142399"/>
                    <a:pt x="3421856" y="157639"/>
                    <a:pt x="3420904" y="174784"/>
                  </a:cubicBezTo>
                  <a:cubicBezTo>
                    <a:pt x="3418046" y="170021"/>
                    <a:pt x="3415189" y="166211"/>
                    <a:pt x="3412331" y="162401"/>
                  </a:cubicBezTo>
                  <a:cubicBezTo>
                    <a:pt x="3405664" y="152876"/>
                    <a:pt x="3400901" y="146209"/>
                    <a:pt x="3398044" y="141446"/>
                  </a:cubicBezTo>
                  <a:cubicBezTo>
                    <a:pt x="3398996" y="135731"/>
                    <a:pt x="3400901" y="129064"/>
                    <a:pt x="3401854" y="123349"/>
                  </a:cubicBezTo>
                  <a:cubicBezTo>
                    <a:pt x="3399949" y="128111"/>
                    <a:pt x="3398044" y="133826"/>
                    <a:pt x="3396139" y="139541"/>
                  </a:cubicBezTo>
                  <a:cubicBezTo>
                    <a:pt x="3393281" y="135731"/>
                    <a:pt x="3391376" y="132874"/>
                    <a:pt x="3391376" y="132874"/>
                  </a:cubicBezTo>
                  <a:cubicBezTo>
                    <a:pt x="3391376" y="132874"/>
                    <a:pt x="3392329" y="134779"/>
                    <a:pt x="3395186" y="139541"/>
                  </a:cubicBezTo>
                  <a:cubicBezTo>
                    <a:pt x="3395186" y="140494"/>
                    <a:pt x="3395186" y="140494"/>
                    <a:pt x="3395186" y="141446"/>
                  </a:cubicBezTo>
                  <a:cubicBezTo>
                    <a:pt x="3391376" y="153829"/>
                    <a:pt x="3386614" y="166211"/>
                    <a:pt x="3382804" y="177641"/>
                  </a:cubicBezTo>
                  <a:cubicBezTo>
                    <a:pt x="3382804" y="175736"/>
                    <a:pt x="3382804" y="174784"/>
                    <a:pt x="3382804" y="172879"/>
                  </a:cubicBezTo>
                  <a:cubicBezTo>
                    <a:pt x="3381851" y="158591"/>
                    <a:pt x="3381851" y="150971"/>
                    <a:pt x="3381851" y="150971"/>
                  </a:cubicBezTo>
                  <a:cubicBezTo>
                    <a:pt x="3381851" y="150971"/>
                    <a:pt x="3380899" y="158591"/>
                    <a:pt x="3378994" y="172879"/>
                  </a:cubicBezTo>
                  <a:cubicBezTo>
                    <a:pt x="3378041" y="179546"/>
                    <a:pt x="3377089" y="188119"/>
                    <a:pt x="3376136" y="197644"/>
                  </a:cubicBezTo>
                  <a:cubicBezTo>
                    <a:pt x="3372326" y="210026"/>
                    <a:pt x="3368516" y="222409"/>
                    <a:pt x="3365659" y="234791"/>
                  </a:cubicBezTo>
                  <a:cubicBezTo>
                    <a:pt x="3363754" y="240506"/>
                    <a:pt x="3361849" y="247174"/>
                    <a:pt x="3358991" y="253841"/>
                  </a:cubicBezTo>
                  <a:cubicBezTo>
                    <a:pt x="3358991" y="254794"/>
                    <a:pt x="3358039" y="256699"/>
                    <a:pt x="3358039" y="257651"/>
                  </a:cubicBezTo>
                  <a:cubicBezTo>
                    <a:pt x="3355181" y="250984"/>
                    <a:pt x="3353276" y="244316"/>
                    <a:pt x="3351371" y="239554"/>
                  </a:cubicBezTo>
                  <a:cubicBezTo>
                    <a:pt x="3351371" y="238601"/>
                    <a:pt x="3351371" y="237649"/>
                    <a:pt x="3351371" y="237649"/>
                  </a:cubicBezTo>
                  <a:cubicBezTo>
                    <a:pt x="3351371" y="237649"/>
                    <a:pt x="3351371" y="237649"/>
                    <a:pt x="3351371" y="238601"/>
                  </a:cubicBezTo>
                  <a:cubicBezTo>
                    <a:pt x="3347561" y="228124"/>
                    <a:pt x="3344704" y="221456"/>
                    <a:pt x="3344704" y="221456"/>
                  </a:cubicBezTo>
                  <a:cubicBezTo>
                    <a:pt x="3344704" y="221456"/>
                    <a:pt x="3346609" y="230981"/>
                    <a:pt x="3349466" y="248126"/>
                  </a:cubicBezTo>
                  <a:cubicBezTo>
                    <a:pt x="3348514" y="252889"/>
                    <a:pt x="3348514" y="258604"/>
                    <a:pt x="3347561" y="265271"/>
                  </a:cubicBezTo>
                  <a:cubicBezTo>
                    <a:pt x="3346609" y="270986"/>
                    <a:pt x="3346609" y="276701"/>
                    <a:pt x="3345656" y="283369"/>
                  </a:cubicBezTo>
                  <a:cubicBezTo>
                    <a:pt x="3344704" y="284321"/>
                    <a:pt x="3344704" y="285274"/>
                    <a:pt x="3343751" y="287179"/>
                  </a:cubicBezTo>
                  <a:cubicBezTo>
                    <a:pt x="3341846" y="283369"/>
                    <a:pt x="3340894" y="278606"/>
                    <a:pt x="3339941" y="274796"/>
                  </a:cubicBezTo>
                  <a:cubicBezTo>
                    <a:pt x="3335179" y="259556"/>
                    <a:pt x="3329464" y="245269"/>
                    <a:pt x="3325654" y="231934"/>
                  </a:cubicBezTo>
                  <a:cubicBezTo>
                    <a:pt x="3326606" y="227171"/>
                    <a:pt x="3327559" y="221456"/>
                    <a:pt x="3328511" y="216694"/>
                  </a:cubicBezTo>
                  <a:cubicBezTo>
                    <a:pt x="3332321" y="199549"/>
                    <a:pt x="3334226" y="184309"/>
                    <a:pt x="3338036" y="170974"/>
                  </a:cubicBezTo>
                  <a:cubicBezTo>
                    <a:pt x="3340894" y="157639"/>
                    <a:pt x="3343751" y="145256"/>
                    <a:pt x="3346609" y="136684"/>
                  </a:cubicBezTo>
                  <a:cubicBezTo>
                    <a:pt x="3352324" y="117634"/>
                    <a:pt x="3355181" y="106204"/>
                    <a:pt x="3355181" y="106204"/>
                  </a:cubicBezTo>
                  <a:cubicBezTo>
                    <a:pt x="3355181" y="106204"/>
                    <a:pt x="3350419" y="116681"/>
                    <a:pt x="3342799" y="134779"/>
                  </a:cubicBezTo>
                  <a:cubicBezTo>
                    <a:pt x="3338989" y="144304"/>
                    <a:pt x="3335179" y="155734"/>
                    <a:pt x="3330416" y="169069"/>
                  </a:cubicBezTo>
                  <a:cubicBezTo>
                    <a:pt x="3325654" y="180499"/>
                    <a:pt x="3322796" y="193834"/>
                    <a:pt x="3318986" y="208121"/>
                  </a:cubicBezTo>
                  <a:cubicBezTo>
                    <a:pt x="3318986" y="206216"/>
                    <a:pt x="3318986" y="205264"/>
                    <a:pt x="3318986" y="203359"/>
                  </a:cubicBezTo>
                  <a:cubicBezTo>
                    <a:pt x="3319939" y="200501"/>
                    <a:pt x="3319939" y="198596"/>
                    <a:pt x="3320891" y="195739"/>
                  </a:cubicBezTo>
                  <a:cubicBezTo>
                    <a:pt x="3323749" y="185261"/>
                    <a:pt x="3325654" y="176689"/>
                    <a:pt x="3327559" y="170021"/>
                  </a:cubicBezTo>
                  <a:cubicBezTo>
                    <a:pt x="3330416" y="155734"/>
                    <a:pt x="3332321" y="147161"/>
                    <a:pt x="3332321" y="147161"/>
                  </a:cubicBezTo>
                  <a:cubicBezTo>
                    <a:pt x="3332321" y="147161"/>
                    <a:pt x="3329464" y="154781"/>
                    <a:pt x="3323749" y="169069"/>
                  </a:cubicBezTo>
                  <a:cubicBezTo>
                    <a:pt x="3323749" y="170021"/>
                    <a:pt x="3322796" y="170974"/>
                    <a:pt x="3322796" y="171926"/>
                  </a:cubicBezTo>
                  <a:cubicBezTo>
                    <a:pt x="3322796" y="170021"/>
                    <a:pt x="3323749" y="167164"/>
                    <a:pt x="3323749" y="165259"/>
                  </a:cubicBezTo>
                  <a:cubicBezTo>
                    <a:pt x="3325654" y="158591"/>
                    <a:pt x="3326606" y="152876"/>
                    <a:pt x="3328511" y="147161"/>
                  </a:cubicBezTo>
                  <a:cubicBezTo>
                    <a:pt x="3331369" y="135731"/>
                    <a:pt x="3334226" y="125254"/>
                    <a:pt x="3336131" y="116681"/>
                  </a:cubicBezTo>
                  <a:cubicBezTo>
                    <a:pt x="3339941" y="99536"/>
                    <a:pt x="3341846" y="90011"/>
                    <a:pt x="3341846" y="90011"/>
                  </a:cubicBezTo>
                  <a:cubicBezTo>
                    <a:pt x="3341846" y="90011"/>
                    <a:pt x="3338036" y="99536"/>
                    <a:pt x="3332321" y="114776"/>
                  </a:cubicBezTo>
                  <a:cubicBezTo>
                    <a:pt x="3329464" y="122396"/>
                    <a:pt x="3325654" y="132874"/>
                    <a:pt x="3321844" y="143351"/>
                  </a:cubicBezTo>
                  <a:cubicBezTo>
                    <a:pt x="3319939" y="149066"/>
                    <a:pt x="3318034" y="154781"/>
                    <a:pt x="3315176" y="161449"/>
                  </a:cubicBezTo>
                  <a:cubicBezTo>
                    <a:pt x="3313271" y="168116"/>
                    <a:pt x="3311366" y="174784"/>
                    <a:pt x="3308509" y="181451"/>
                  </a:cubicBezTo>
                  <a:cubicBezTo>
                    <a:pt x="3308509" y="181451"/>
                    <a:pt x="3308509" y="181451"/>
                    <a:pt x="3308509" y="181451"/>
                  </a:cubicBezTo>
                  <a:cubicBezTo>
                    <a:pt x="3307556" y="179546"/>
                    <a:pt x="3307556" y="178594"/>
                    <a:pt x="3306604" y="176689"/>
                  </a:cubicBezTo>
                  <a:cubicBezTo>
                    <a:pt x="3298031" y="153829"/>
                    <a:pt x="3292316" y="140494"/>
                    <a:pt x="3292316" y="140494"/>
                  </a:cubicBezTo>
                  <a:cubicBezTo>
                    <a:pt x="3292316" y="140494"/>
                    <a:pt x="3297079" y="158591"/>
                    <a:pt x="3305651" y="189071"/>
                  </a:cubicBezTo>
                  <a:cubicBezTo>
                    <a:pt x="3301841" y="201454"/>
                    <a:pt x="3298031" y="213836"/>
                    <a:pt x="3294221" y="227171"/>
                  </a:cubicBezTo>
                  <a:cubicBezTo>
                    <a:pt x="3294221" y="228124"/>
                    <a:pt x="3293269" y="230029"/>
                    <a:pt x="3293269" y="230981"/>
                  </a:cubicBezTo>
                  <a:cubicBezTo>
                    <a:pt x="3293269" y="230029"/>
                    <a:pt x="3292316" y="230029"/>
                    <a:pt x="3292316" y="229076"/>
                  </a:cubicBezTo>
                  <a:cubicBezTo>
                    <a:pt x="3282791" y="209074"/>
                    <a:pt x="3277076" y="197644"/>
                    <a:pt x="3277076" y="197644"/>
                  </a:cubicBezTo>
                  <a:cubicBezTo>
                    <a:pt x="3277076" y="197644"/>
                    <a:pt x="3282791" y="211931"/>
                    <a:pt x="3291364" y="237649"/>
                  </a:cubicBezTo>
                  <a:cubicBezTo>
                    <a:pt x="3289459" y="244316"/>
                    <a:pt x="3287554" y="250984"/>
                    <a:pt x="3285649" y="257651"/>
                  </a:cubicBezTo>
                  <a:cubicBezTo>
                    <a:pt x="3282791" y="253841"/>
                    <a:pt x="3279934" y="249079"/>
                    <a:pt x="3277076" y="246221"/>
                  </a:cubicBezTo>
                  <a:cubicBezTo>
                    <a:pt x="3276124" y="245269"/>
                    <a:pt x="3275171" y="243364"/>
                    <a:pt x="3274219" y="242411"/>
                  </a:cubicBezTo>
                  <a:cubicBezTo>
                    <a:pt x="3276124" y="215741"/>
                    <a:pt x="3277076" y="199549"/>
                    <a:pt x="3277076" y="199549"/>
                  </a:cubicBezTo>
                  <a:cubicBezTo>
                    <a:pt x="3277076" y="199549"/>
                    <a:pt x="3275171" y="206216"/>
                    <a:pt x="3272314" y="217646"/>
                  </a:cubicBezTo>
                  <a:cubicBezTo>
                    <a:pt x="3271361" y="222409"/>
                    <a:pt x="3269456" y="228124"/>
                    <a:pt x="3268504" y="234791"/>
                  </a:cubicBezTo>
                  <a:cubicBezTo>
                    <a:pt x="3265646" y="230029"/>
                    <a:pt x="3261836" y="226219"/>
                    <a:pt x="3258979" y="223361"/>
                  </a:cubicBezTo>
                  <a:cubicBezTo>
                    <a:pt x="3247549" y="210979"/>
                    <a:pt x="3241834" y="203359"/>
                    <a:pt x="3241834" y="203359"/>
                  </a:cubicBezTo>
                  <a:cubicBezTo>
                    <a:pt x="3241834" y="203359"/>
                    <a:pt x="3247549" y="211931"/>
                    <a:pt x="3256121" y="226219"/>
                  </a:cubicBezTo>
                  <a:cubicBezTo>
                    <a:pt x="3259931" y="230981"/>
                    <a:pt x="3262789" y="236696"/>
                    <a:pt x="3266599" y="243364"/>
                  </a:cubicBezTo>
                  <a:cubicBezTo>
                    <a:pt x="3264694" y="250031"/>
                    <a:pt x="3262789" y="256699"/>
                    <a:pt x="3260884" y="265271"/>
                  </a:cubicBezTo>
                  <a:cubicBezTo>
                    <a:pt x="3258979" y="271939"/>
                    <a:pt x="3257074" y="279559"/>
                    <a:pt x="3256121" y="288131"/>
                  </a:cubicBezTo>
                  <a:cubicBezTo>
                    <a:pt x="3256121" y="287179"/>
                    <a:pt x="3256121" y="287179"/>
                    <a:pt x="3256121" y="287179"/>
                  </a:cubicBezTo>
                  <a:cubicBezTo>
                    <a:pt x="3256121" y="287179"/>
                    <a:pt x="3256121" y="288131"/>
                    <a:pt x="3256121" y="289084"/>
                  </a:cubicBezTo>
                  <a:cubicBezTo>
                    <a:pt x="3256121" y="290989"/>
                    <a:pt x="3255169" y="291941"/>
                    <a:pt x="3255169" y="293846"/>
                  </a:cubicBezTo>
                  <a:cubicBezTo>
                    <a:pt x="3254216" y="292894"/>
                    <a:pt x="3254216" y="291941"/>
                    <a:pt x="3253264" y="290036"/>
                  </a:cubicBezTo>
                  <a:cubicBezTo>
                    <a:pt x="3253264" y="284321"/>
                    <a:pt x="3254216" y="280511"/>
                    <a:pt x="3254216" y="280511"/>
                  </a:cubicBezTo>
                  <a:cubicBezTo>
                    <a:pt x="3254216" y="280511"/>
                    <a:pt x="3253264" y="282416"/>
                    <a:pt x="3252311" y="287179"/>
                  </a:cubicBezTo>
                  <a:cubicBezTo>
                    <a:pt x="3248501" y="280511"/>
                    <a:pt x="3246596" y="276701"/>
                    <a:pt x="3246596" y="276701"/>
                  </a:cubicBezTo>
                  <a:cubicBezTo>
                    <a:pt x="3246596" y="276701"/>
                    <a:pt x="3248501" y="281464"/>
                    <a:pt x="3251359" y="290989"/>
                  </a:cubicBezTo>
                  <a:cubicBezTo>
                    <a:pt x="3250406" y="292894"/>
                    <a:pt x="3250406" y="295751"/>
                    <a:pt x="3249454" y="298609"/>
                  </a:cubicBezTo>
                  <a:cubicBezTo>
                    <a:pt x="3248501" y="300514"/>
                    <a:pt x="3248501" y="302419"/>
                    <a:pt x="3247549" y="304324"/>
                  </a:cubicBezTo>
                  <a:cubicBezTo>
                    <a:pt x="3247549" y="302419"/>
                    <a:pt x="3246596" y="301466"/>
                    <a:pt x="3246596" y="301466"/>
                  </a:cubicBezTo>
                  <a:cubicBezTo>
                    <a:pt x="3246596" y="301466"/>
                    <a:pt x="3246596" y="303371"/>
                    <a:pt x="3246596" y="306229"/>
                  </a:cubicBezTo>
                  <a:cubicBezTo>
                    <a:pt x="3245644" y="310039"/>
                    <a:pt x="3244691" y="313849"/>
                    <a:pt x="3243739" y="317659"/>
                  </a:cubicBezTo>
                  <a:cubicBezTo>
                    <a:pt x="3242786" y="312896"/>
                    <a:pt x="3240881" y="308134"/>
                    <a:pt x="3239929" y="304324"/>
                  </a:cubicBezTo>
                  <a:cubicBezTo>
                    <a:pt x="3241834" y="299561"/>
                    <a:pt x="3242786" y="296704"/>
                    <a:pt x="3242786" y="296704"/>
                  </a:cubicBezTo>
                  <a:cubicBezTo>
                    <a:pt x="3242786" y="296704"/>
                    <a:pt x="3241834" y="298609"/>
                    <a:pt x="3238976" y="302419"/>
                  </a:cubicBezTo>
                  <a:cubicBezTo>
                    <a:pt x="3238024" y="299561"/>
                    <a:pt x="3237071" y="296704"/>
                    <a:pt x="3236119" y="293846"/>
                  </a:cubicBezTo>
                  <a:cubicBezTo>
                    <a:pt x="3236119" y="292894"/>
                    <a:pt x="3235166" y="291941"/>
                    <a:pt x="3235166" y="290036"/>
                  </a:cubicBezTo>
                  <a:cubicBezTo>
                    <a:pt x="3238024" y="284321"/>
                    <a:pt x="3239929" y="278606"/>
                    <a:pt x="3241834" y="273844"/>
                  </a:cubicBezTo>
                  <a:cubicBezTo>
                    <a:pt x="3244691" y="267176"/>
                    <a:pt x="3247549" y="261461"/>
                    <a:pt x="3249454" y="256699"/>
                  </a:cubicBezTo>
                  <a:cubicBezTo>
                    <a:pt x="3254216" y="247174"/>
                    <a:pt x="3256121" y="242411"/>
                    <a:pt x="3256121" y="242411"/>
                  </a:cubicBezTo>
                  <a:cubicBezTo>
                    <a:pt x="3256121" y="242411"/>
                    <a:pt x="3252311" y="247174"/>
                    <a:pt x="3245644" y="254794"/>
                  </a:cubicBezTo>
                  <a:cubicBezTo>
                    <a:pt x="3242786" y="258604"/>
                    <a:pt x="3238976" y="263366"/>
                    <a:pt x="3235166" y="270034"/>
                  </a:cubicBezTo>
                  <a:cubicBezTo>
                    <a:pt x="3233261" y="271939"/>
                    <a:pt x="3232309" y="274796"/>
                    <a:pt x="3230404" y="276701"/>
                  </a:cubicBezTo>
                  <a:cubicBezTo>
                    <a:pt x="3230404" y="275749"/>
                    <a:pt x="3229451" y="273844"/>
                    <a:pt x="3229451" y="272891"/>
                  </a:cubicBezTo>
                  <a:cubicBezTo>
                    <a:pt x="3227546" y="266224"/>
                    <a:pt x="3224689" y="260509"/>
                    <a:pt x="3222784" y="253841"/>
                  </a:cubicBezTo>
                  <a:cubicBezTo>
                    <a:pt x="3220879" y="250031"/>
                    <a:pt x="3219926" y="245269"/>
                    <a:pt x="3218021" y="241459"/>
                  </a:cubicBezTo>
                  <a:cubicBezTo>
                    <a:pt x="3218021" y="239554"/>
                    <a:pt x="3218021" y="238601"/>
                    <a:pt x="3218021" y="236696"/>
                  </a:cubicBezTo>
                  <a:cubicBezTo>
                    <a:pt x="3219926" y="226219"/>
                    <a:pt x="3221831" y="215741"/>
                    <a:pt x="3222784" y="206216"/>
                  </a:cubicBezTo>
                  <a:cubicBezTo>
                    <a:pt x="3225641" y="191929"/>
                    <a:pt x="3227546" y="178594"/>
                    <a:pt x="3229451" y="166211"/>
                  </a:cubicBezTo>
                  <a:cubicBezTo>
                    <a:pt x="3231356" y="154781"/>
                    <a:pt x="3233261" y="144304"/>
                    <a:pt x="3235166" y="135731"/>
                  </a:cubicBezTo>
                  <a:cubicBezTo>
                    <a:pt x="3238024" y="118586"/>
                    <a:pt x="3239929" y="109061"/>
                    <a:pt x="3239929" y="109061"/>
                  </a:cubicBezTo>
                  <a:cubicBezTo>
                    <a:pt x="3239929" y="109061"/>
                    <a:pt x="3237071" y="118586"/>
                    <a:pt x="3231356" y="134779"/>
                  </a:cubicBezTo>
                  <a:cubicBezTo>
                    <a:pt x="3226594" y="150971"/>
                    <a:pt x="3218974" y="175736"/>
                    <a:pt x="3212306" y="204311"/>
                  </a:cubicBezTo>
                  <a:cubicBezTo>
                    <a:pt x="3211354" y="208121"/>
                    <a:pt x="3210401" y="211931"/>
                    <a:pt x="3209449" y="215741"/>
                  </a:cubicBezTo>
                  <a:cubicBezTo>
                    <a:pt x="3207544" y="210979"/>
                    <a:pt x="3206591" y="207169"/>
                    <a:pt x="3204686" y="204311"/>
                  </a:cubicBezTo>
                  <a:cubicBezTo>
                    <a:pt x="3204686" y="186214"/>
                    <a:pt x="3203734" y="175736"/>
                    <a:pt x="3203734" y="175736"/>
                  </a:cubicBezTo>
                  <a:cubicBezTo>
                    <a:pt x="3203734" y="175736"/>
                    <a:pt x="3202781" y="187166"/>
                    <a:pt x="3200876" y="206216"/>
                  </a:cubicBezTo>
                  <a:cubicBezTo>
                    <a:pt x="3199924" y="215741"/>
                    <a:pt x="3198019" y="227171"/>
                    <a:pt x="3196114" y="240506"/>
                  </a:cubicBezTo>
                  <a:cubicBezTo>
                    <a:pt x="3196114" y="241459"/>
                    <a:pt x="3196114" y="242411"/>
                    <a:pt x="3195161" y="243364"/>
                  </a:cubicBezTo>
                  <a:cubicBezTo>
                    <a:pt x="3195161" y="234791"/>
                    <a:pt x="3196114" y="226219"/>
                    <a:pt x="3196114" y="217646"/>
                  </a:cubicBezTo>
                  <a:cubicBezTo>
                    <a:pt x="3197066" y="204311"/>
                    <a:pt x="3197066" y="191929"/>
                    <a:pt x="3198019" y="180499"/>
                  </a:cubicBezTo>
                  <a:cubicBezTo>
                    <a:pt x="3198971" y="169069"/>
                    <a:pt x="3198971" y="159544"/>
                    <a:pt x="3199924" y="151924"/>
                  </a:cubicBezTo>
                  <a:cubicBezTo>
                    <a:pt x="3200876" y="135731"/>
                    <a:pt x="3200876" y="127159"/>
                    <a:pt x="3200876" y="127159"/>
                  </a:cubicBezTo>
                  <a:cubicBezTo>
                    <a:pt x="3200876" y="127159"/>
                    <a:pt x="3198971" y="135731"/>
                    <a:pt x="3195161" y="151924"/>
                  </a:cubicBezTo>
                  <a:cubicBezTo>
                    <a:pt x="3192304" y="168116"/>
                    <a:pt x="3187541" y="190976"/>
                    <a:pt x="3184684" y="217646"/>
                  </a:cubicBezTo>
                  <a:cubicBezTo>
                    <a:pt x="3183731" y="223361"/>
                    <a:pt x="3182779" y="230029"/>
                    <a:pt x="3181826" y="235744"/>
                  </a:cubicBezTo>
                  <a:cubicBezTo>
                    <a:pt x="3180874" y="233839"/>
                    <a:pt x="3179921" y="232886"/>
                    <a:pt x="3179921" y="231934"/>
                  </a:cubicBezTo>
                  <a:cubicBezTo>
                    <a:pt x="3179921" y="227171"/>
                    <a:pt x="3179921" y="224314"/>
                    <a:pt x="3179921" y="224314"/>
                  </a:cubicBezTo>
                  <a:cubicBezTo>
                    <a:pt x="3179921" y="224314"/>
                    <a:pt x="3179921" y="226219"/>
                    <a:pt x="3178969" y="230029"/>
                  </a:cubicBezTo>
                  <a:cubicBezTo>
                    <a:pt x="3178016" y="228124"/>
                    <a:pt x="3177064" y="227171"/>
                    <a:pt x="3177064" y="227171"/>
                  </a:cubicBezTo>
                  <a:cubicBezTo>
                    <a:pt x="3177064" y="227171"/>
                    <a:pt x="3178016" y="229076"/>
                    <a:pt x="3178016" y="231934"/>
                  </a:cubicBezTo>
                  <a:cubicBezTo>
                    <a:pt x="3177064" y="236696"/>
                    <a:pt x="3176111" y="243364"/>
                    <a:pt x="3174206" y="250984"/>
                  </a:cubicBezTo>
                  <a:cubicBezTo>
                    <a:pt x="3173254" y="258604"/>
                    <a:pt x="3171349" y="267176"/>
                    <a:pt x="3170396" y="277654"/>
                  </a:cubicBezTo>
                  <a:cubicBezTo>
                    <a:pt x="3170396" y="276701"/>
                    <a:pt x="3170396" y="276701"/>
                    <a:pt x="3169444" y="275749"/>
                  </a:cubicBezTo>
                  <a:cubicBezTo>
                    <a:pt x="3168491" y="254794"/>
                    <a:pt x="3165634" y="234791"/>
                    <a:pt x="3163729" y="215741"/>
                  </a:cubicBezTo>
                  <a:cubicBezTo>
                    <a:pt x="3163729" y="212884"/>
                    <a:pt x="3162776" y="210026"/>
                    <a:pt x="3162776" y="207169"/>
                  </a:cubicBezTo>
                  <a:cubicBezTo>
                    <a:pt x="3162776" y="206216"/>
                    <a:pt x="3163729" y="204311"/>
                    <a:pt x="3163729" y="203359"/>
                  </a:cubicBezTo>
                  <a:cubicBezTo>
                    <a:pt x="3169444" y="174784"/>
                    <a:pt x="3172301" y="150019"/>
                    <a:pt x="3174206" y="132874"/>
                  </a:cubicBezTo>
                  <a:cubicBezTo>
                    <a:pt x="3176111" y="115729"/>
                    <a:pt x="3178016" y="106204"/>
                    <a:pt x="3178016" y="106204"/>
                  </a:cubicBezTo>
                  <a:cubicBezTo>
                    <a:pt x="3178016" y="106204"/>
                    <a:pt x="3175159" y="115729"/>
                    <a:pt x="3170396" y="131921"/>
                  </a:cubicBezTo>
                  <a:cubicBezTo>
                    <a:pt x="3167539" y="143351"/>
                    <a:pt x="3162776" y="159544"/>
                    <a:pt x="3158014" y="177641"/>
                  </a:cubicBezTo>
                  <a:cubicBezTo>
                    <a:pt x="3157061" y="171926"/>
                    <a:pt x="3156109" y="165259"/>
                    <a:pt x="3154204" y="159544"/>
                  </a:cubicBezTo>
                  <a:cubicBezTo>
                    <a:pt x="3152299" y="150971"/>
                    <a:pt x="3150394" y="142399"/>
                    <a:pt x="3149441" y="134779"/>
                  </a:cubicBezTo>
                  <a:cubicBezTo>
                    <a:pt x="3147536" y="127159"/>
                    <a:pt x="3145631" y="119539"/>
                    <a:pt x="3143726" y="112871"/>
                  </a:cubicBezTo>
                  <a:cubicBezTo>
                    <a:pt x="3139916" y="99536"/>
                    <a:pt x="3137059" y="87154"/>
                    <a:pt x="3133249" y="77629"/>
                  </a:cubicBezTo>
                  <a:cubicBezTo>
                    <a:pt x="3126581" y="58579"/>
                    <a:pt x="3122771" y="47149"/>
                    <a:pt x="3122771" y="47149"/>
                  </a:cubicBezTo>
                  <a:cubicBezTo>
                    <a:pt x="3122771" y="47149"/>
                    <a:pt x="3125629" y="58579"/>
                    <a:pt x="3129439" y="78581"/>
                  </a:cubicBezTo>
                  <a:cubicBezTo>
                    <a:pt x="3132296" y="88106"/>
                    <a:pt x="3134201" y="100489"/>
                    <a:pt x="3136106" y="114776"/>
                  </a:cubicBezTo>
                  <a:cubicBezTo>
                    <a:pt x="3137059" y="121444"/>
                    <a:pt x="3138964" y="129064"/>
                    <a:pt x="3139916" y="136684"/>
                  </a:cubicBezTo>
                  <a:cubicBezTo>
                    <a:pt x="3140869" y="144304"/>
                    <a:pt x="3141821" y="152876"/>
                    <a:pt x="3142774" y="161449"/>
                  </a:cubicBezTo>
                  <a:cubicBezTo>
                    <a:pt x="3145631" y="177641"/>
                    <a:pt x="3146584" y="195739"/>
                    <a:pt x="3147536" y="213836"/>
                  </a:cubicBezTo>
                  <a:cubicBezTo>
                    <a:pt x="3147536" y="214789"/>
                    <a:pt x="3146584" y="215741"/>
                    <a:pt x="3146584" y="217646"/>
                  </a:cubicBezTo>
                  <a:cubicBezTo>
                    <a:pt x="3145631" y="214789"/>
                    <a:pt x="3144679" y="211931"/>
                    <a:pt x="3143726" y="210026"/>
                  </a:cubicBezTo>
                  <a:cubicBezTo>
                    <a:pt x="3141821" y="205264"/>
                    <a:pt x="3139916" y="201454"/>
                    <a:pt x="3138964" y="196691"/>
                  </a:cubicBezTo>
                  <a:cubicBezTo>
                    <a:pt x="3137059" y="190024"/>
                    <a:pt x="3136106" y="184309"/>
                    <a:pt x="3134201" y="179546"/>
                  </a:cubicBezTo>
                  <a:cubicBezTo>
                    <a:pt x="3129439" y="164306"/>
                    <a:pt x="3126581" y="155734"/>
                    <a:pt x="3126581" y="155734"/>
                  </a:cubicBezTo>
                  <a:cubicBezTo>
                    <a:pt x="3126581" y="155734"/>
                    <a:pt x="3127534" y="161449"/>
                    <a:pt x="3129439" y="172879"/>
                  </a:cubicBezTo>
                  <a:cubicBezTo>
                    <a:pt x="3125629" y="164306"/>
                    <a:pt x="3121819" y="155734"/>
                    <a:pt x="3118961" y="150019"/>
                  </a:cubicBezTo>
                  <a:cubicBezTo>
                    <a:pt x="3116104" y="144304"/>
                    <a:pt x="3114199" y="139541"/>
                    <a:pt x="3112294" y="136684"/>
                  </a:cubicBezTo>
                  <a:cubicBezTo>
                    <a:pt x="3108484" y="128111"/>
                    <a:pt x="3105626" y="120491"/>
                    <a:pt x="3102769" y="113824"/>
                  </a:cubicBezTo>
                  <a:cubicBezTo>
                    <a:pt x="3095149" y="96679"/>
                    <a:pt x="3090386" y="87154"/>
                    <a:pt x="3090386" y="87154"/>
                  </a:cubicBezTo>
                  <a:cubicBezTo>
                    <a:pt x="3090386" y="87154"/>
                    <a:pt x="3093244" y="97631"/>
                    <a:pt x="3099911" y="114776"/>
                  </a:cubicBezTo>
                  <a:cubicBezTo>
                    <a:pt x="3102769" y="123349"/>
                    <a:pt x="3105626" y="133826"/>
                    <a:pt x="3109436" y="146209"/>
                  </a:cubicBezTo>
                  <a:cubicBezTo>
                    <a:pt x="3111341" y="152876"/>
                    <a:pt x="3113246" y="159544"/>
                    <a:pt x="3115151" y="167164"/>
                  </a:cubicBezTo>
                  <a:cubicBezTo>
                    <a:pt x="3111341" y="159544"/>
                    <a:pt x="3109436" y="155734"/>
                    <a:pt x="3109436" y="155734"/>
                  </a:cubicBezTo>
                  <a:cubicBezTo>
                    <a:pt x="3109436" y="155734"/>
                    <a:pt x="3111341" y="163354"/>
                    <a:pt x="3116104" y="176689"/>
                  </a:cubicBezTo>
                  <a:cubicBezTo>
                    <a:pt x="3118009" y="181451"/>
                    <a:pt x="3119914" y="188119"/>
                    <a:pt x="3121819" y="194786"/>
                  </a:cubicBezTo>
                  <a:cubicBezTo>
                    <a:pt x="3122771" y="200501"/>
                    <a:pt x="3124676" y="207169"/>
                    <a:pt x="3125629" y="213836"/>
                  </a:cubicBezTo>
                  <a:cubicBezTo>
                    <a:pt x="3124676" y="214789"/>
                    <a:pt x="3124676" y="215741"/>
                    <a:pt x="3123724" y="215741"/>
                  </a:cubicBezTo>
                  <a:cubicBezTo>
                    <a:pt x="3123724" y="212884"/>
                    <a:pt x="3122771" y="210979"/>
                    <a:pt x="3122771" y="210979"/>
                  </a:cubicBezTo>
                  <a:cubicBezTo>
                    <a:pt x="3122771" y="210979"/>
                    <a:pt x="3122771" y="212884"/>
                    <a:pt x="3122771" y="216694"/>
                  </a:cubicBezTo>
                  <a:cubicBezTo>
                    <a:pt x="3119914" y="219551"/>
                    <a:pt x="3117056" y="223361"/>
                    <a:pt x="3113246" y="228124"/>
                  </a:cubicBezTo>
                  <a:cubicBezTo>
                    <a:pt x="3113246" y="228124"/>
                    <a:pt x="3113246" y="228124"/>
                    <a:pt x="3113246" y="228124"/>
                  </a:cubicBezTo>
                  <a:cubicBezTo>
                    <a:pt x="3112294" y="213836"/>
                    <a:pt x="3111341" y="201454"/>
                    <a:pt x="3110389" y="191929"/>
                  </a:cubicBezTo>
                  <a:cubicBezTo>
                    <a:pt x="3109436" y="178594"/>
                    <a:pt x="3108484" y="171926"/>
                    <a:pt x="3108484" y="171926"/>
                  </a:cubicBezTo>
                  <a:cubicBezTo>
                    <a:pt x="3108484" y="171926"/>
                    <a:pt x="3107531" y="179546"/>
                    <a:pt x="3106579" y="192881"/>
                  </a:cubicBezTo>
                  <a:cubicBezTo>
                    <a:pt x="3105626" y="202406"/>
                    <a:pt x="3105626" y="213836"/>
                    <a:pt x="3104674" y="228124"/>
                  </a:cubicBezTo>
                  <a:cubicBezTo>
                    <a:pt x="3104674" y="228124"/>
                    <a:pt x="3104674" y="227171"/>
                    <a:pt x="3104674" y="227171"/>
                  </a:cubicBezTo>
                  <a:cubicBezTo>
                    <a:pt x="3099911" y="214789"/>
                    <a:pt x="3097054" y="208121"/>
                    <a:pt x="3097054" y="208121"/>
                  </a:cubicBezTo>
                  <a:cubicBezTo>
                    <a:pt x="3097054" y="208121"/>
                    <a:pt x="3098006" y="215741"/>
                    <a:pt x="3100864" y="228124"/>
                  </a:cubicBezTo>
                  <a:cubicBezTo>
                    <a:pt x="3101816" y="232886"/>
                    <a:pt x="3102769" y="238601"/>
                    <a:pt x="3103721" y="244316"/>
                  </a:cubicBezTo>
                  <a:cubicBezTo>
                    <a:pt x="3100864" y="248126"/>
                    <a:pt x="3098959" y="251936"/>
                    <a:pt x="3096101" y="255746"/>
                  </a:cubicBezTo>
                  <a:cubicBezTo>
                    <a:pt x="3093244" y="260509"/>
                    <a:pt x="3090386" y="264319"/>
                    <a:pt x="3087529" y="270034"/>
                  </a:cubicBezTo>
                  <a:cubicBezTo>
                    <a:pt x="3085624" y="263366"/>
                    <a:pt x="3083719" y="257651"/>
                    <a:pt x="3082766" y="252889"/>
                  </a:cubicBezTo>
                  <a:cubicBezTo>
                    <a:pt x="3078956" y="241459"/>
                    <a:pt x="3077051" y="233839"/>
                    <a:pt x="3077051" y="233839"/>
                  </a:cubicBezTo>
                  <a:cubicBezTo>
                    <a:pt x="3077051" y="233839"/>
                    <a:pt x="3078004" y="240506"/>
                    <a:pt x="3078956" y="252889"/>
                  </a:cubicBezTo>
                  <a:cubicBezTo>
                    <a:pt x="3078956" y="256699"/>
                    <a:pt x="3079909" y="260509"/>
                    <a:pt x="3079909" y="264319"/>
                  </a:cubicBezTo>
                  <a:cubicBezTo>
                    <a:pt x="3078956" y="261461"/>
                    <a:pt x="3078004" y="258604"/>
                    <a:pt x="3077051" y="255746"/>
                  </a:cubicBezTo>
                  <a:cubicBezTo>
                    <a:pt x="3076099" y="252889"/>
                    <a:pt x="3075146" y="250984"/>
                    <a:pt x="3074194" y="248126"/>
                  </a:cubicBezTo>
                  <a:cubicBezTo>
                    <a:pt x="3074194" y="246221"/>
                    <a:pt x="3074194" y="244316"/>
                    <a:pt x="3074194" y="242411"/>
                  </a:cubicBezTo>
                  <a:cubicBezTo>
                    <a:pt x="3074194" y="237649"/>
                    <a:pt x="3075146" y="232886"/>
                    <a:pt x="3075146" y="229076"/>
                  </a:cubicBezTo>
                  <a:cubicBezTo>
                    <a:pt x="3076099" y="226219"/>
                    <a:pt x="3077051" y="223361"/>
                    <a:pt x="3077051" y="220504"/>
                  </a:cubicBezTo>
                  <a:cubicBezTo>
                    <a:pt x="3080861" y="208121"/>
                    <a:pt x="3082766" y="197644"/>
                    <a:pt x="3086576" y="189071"/>
                  </a:cubicBezTo>
                  <a:cubicBezTo>
                    <a:pt x="3092291" y="171926"/>
                    <a:pt x="3096101" y="161449"/>
                    <a:pt x="3096101" y="161449"/>
                  </a:cubicBezTo>
                  <a:cubicBezTo>
                    <a:pt x="3096101" y="161449"/>
                    <a:pt x="3091339" y="170974"/>
                    <a:pt x="3083719" y="188119"/>
                  </a:cubicBezTo>
                  <a:cubicBezTo>
                    <a:pt x="3079909" y="196691"/>
                    <a:pt x="3076099" y="207169"/>
                    <a:pt x="3071336" y="218599"/>
                  </a:cubicBezTo>
                  <a:cubicBezTo>
                    <a:pt x="3070384" y="220504"/>
                    <a:pt x="3069431" y="222409"/>
                    <a:pt x="3068479" y="224314"/>
                  </a:cubicBezTo>
                  <a:cubicBezTo>
                    <a:pt x="3068479" y="221456"/>
                    <a:pt x="3068479" y="218599"/>
                    <a:pt x="3068479" y="216694"/>
                  </a:cubicBezTo>
                  <a:cubicBezTo>
                    <a:pt x="3068479" y="213836"/>
                    <a:pt x="3069431" y="211931"/>
                    <a:pt x="3069431" y="209074"/>
                  </a:cubicBezTo>
                  <a:cubicBezTo>
                    <a:pt x="3070384" y="198596"/>
                    <a:pt x="3071336" y="189071"/>
                    <a:pt x="3072289" y="181451"/>
                  </a:cubicBezTo>
                  <a:cubicBezTo>
                    <a:pt x="3073241" y="166211"/>
                    <a:pt x="3073241" y="157639"/>
                    <a:pt x="3073241" y="157639"/>
                  </a:cubicBezTo>
                  <a:cubicBezTo>
                    <a:pt x="3073241" y="157639"/>
                    <a:pt x="3071336" y="166211"/>
                    <a:pt x="3067526" y="180499"/>
                  </a:cubicBezTo>
                  <a:cubicBezTo>
                    <a:pt x="3067526" y="181451"/>
                    <a:pt x="3067526" y="182404"/>
                    <a:pt x="3066574" y="183356"/>
                  </a:cubicBezTo>
                  <a:cubicBezTo>
                    <a:pt x="3065621" y="169069"/>
                    <a:pt x="3065621" y="157639"/>
                    <a:pt x="3064669" y="148114"/>
                  </a:cubicBezTo>
                  <a:cubicBezTo>
                    <a:pt x="3064669" y="146209"/>
                    <a:pt x="3064669" y="145256"/>
                    <a:pt x="3064669" y="145256"/>
                  </a:cubicBezTo>
                  <a:cubicBezTo>
                    <a:pt x="3064669" y="145256"/>
                    <a:pt x="3064669" y="145256"/>
                    <a:pt x="3064669" y="146209"/>
                  </a:cubicBezTo>
                  <a:cubicBezTo>
                    <a:pt x="3063716" y="136684"/>
                    <a:pt x="3063716" y="131921"/>
                    <a:pt x="3063716" y="131921"/>
                  </a:cubicBezTo>
                  <a:cubicBezTo>
                    <a:pt x="3063716" y="131921"/>
                    <a:pt x="3061811" y="148114"/>
                    <a:pt x="3058954" y="174784"/>
                  </a:cubicBezTo>
                  <a:cubicBezTo>
                    <a:pt x="3058001" y="179546"/>
                    <a:pt x="3057049" y="185261"/>
                    <a:pt x="3056096" y="190976"/>
                  </a:cubicBezTo>
                  <a:cubicBezTo>
                    <a:pt x="3055144" y="193834"/>
                    <a:pt x="3055144" y="197644"/>
                    <a:pt x="3054191" y="201454"/>
                  </a:cubicBezTo>
                  <a:cubicBezTo>
                    <a:pt x="3052286" y="196691"/>
                    <a:pt x="3050381" y="192881"/>
                    <a:pt x="3049429" y="189071"/>
                  </a:cubicBezTo>
                  <a:cubicBezTo>
                    <a:pt x="3049429" y="189071"/>
                    <a:pt x="3049429" y="189071"/>
                    <a:pt x="3049429" y="188119"/>
                  </a:cubicBezTo>
                  <a:cubicBezTo>
                    <a:pt x="3052286" y="174784"/>
                    <a:pt x="3053239" y="162401"/>
                    <a:pt x="3056096" y="151924"/>
                  </a:cubicBezTo>
                  <a:cubicBezTo>
                    <a:pt x="3060859" y="131921"/>
                    <a:pt x="3062764" y="120491"/>
                    <a:pt x="3062764" y="120491"/>
                  </a:cubicBezTo>
                  <a:cubicBezTo>
                    <a:pt x="3062764" y="120491"/>
                    <a:pt x="3058954" y="130969"/>
                    <a:pt x="3052286" y="150971"/>
                  </a:cubicBezTo>
                  <a:cubicBezTo>
                    <a:pt x="3048476" y="160496"/>
                    <a:pt x="3045619" y="172879"/>
                    <a:pt x="3041809" y="186214"/>
                  </a:cubicBezTo>
                  <a:cubicBezTo>
                    <a:pt x="3039904" y="192881"/>
                    <a:pt x="3037999" y="200501"/>
                    <a:pt x="3036094" y="208121"/>
                  </a:cubicBezTo>
                  <a:cubicBezTo>
                    <a:pt x="3035141" y="210979"/>
                    <a:pt x="3035141" y="213836"/>
                    <a:pt x="3034189" y="215741"/>
                  </a:cubicBezTo>
                  <a:cubicBezTo>
                    <a:pt x="3033236" y="211931"/>
                    <a:pt x="3032284" y="209074"/>
                    <a:pt x="3032284" y="205264"/>
                  </a:cubicBezTo>
                  <a:cubicBezTo>
                    <a:pt x="3038951" y="181451"/>
                    <a:pt x="3044666" y="162401"/>
                    <a:pt x="3048476" y="148114"/>
                  </a:cubicBezTo>
                  <a:cubicBezTo>
                    <a:pt x="3053239" y="131921"/>
                    <a:pt x="3057049" y="123349"/>
                    <a:pt x="3057049" y="123349"/>
                  </a:cubicBezTo>
                  <a:cubicBezTo>
                    <a:pt x="3057049" y="123349"/>
                    <a:pt x="3056096" y="125254"/>
                    <a:pt x="3054191" y="129064"/>
                  </a:cubicBezTo>
                  <a:cubicBezTo>
                    <a:pt x="3052286" y="132874"/>
                    <a:pt x="3049429" y="138589"/>
                    <a:pt x="3045619" y="146209"/>
                  </a:cubicBezTo>
                  <a:cubicBezTo>
                    <a:pt x="3040856" y="155734"/>
                    <a:pt x="3035141" y="169069"/>
                    <a:pt x="3029426" y="184309"/>
                  </a:cubicBezTo>
                  <a:cubicBezTo>
                    <a:pt x="3029426" y="177641"/>
                    <a:pt x="3028474" y="171926"/>
                    <a:pt x="3029426" y="167164"/>
                  </a:cubicBezTo>
                  <a:cubicBezTo>
                    <a:pt x="3030379" y="150019"/>
                    <a:pt x="3030379" y="140494"/>
                    <a:pt x="3030379" y="140494"/>
                  </a:cubicBezTo>
                  <a:cubicBezTo>
                    <a:pt x="3030379" y="140494"/>
                    <a:pt x="3028474" y="150019"/>
                    <a:pt x="3025616" y="166211"/>
                  </a:cubicBezTo>
                  <a:cubicBezTo>
                    <a:pt x="3023711" y="174784"/>
                    <a:pt x="3023711" y="184309"/>
                    <a:pt x="3022759" y="196691"/>
                  </a:cubicBezTo>
                  <a:cubicBezTo>
                    <a:pt x="3022759" y="198596"/>
                    <a:pt x="3022759" y="200501"/>
                    <a:pt x="3022759" y="202406"/>
                  </a:cubicBezTo>
                  <a:cubicBezTo>
                    <a:pt x="3021806" y="205264"/>
                    <a:pt x="3020854" y="208121"/>
                    <a:pt x="3019901" y="210979"/>
                  </a:cubicBezTo>
                  <a:cubicBezTo>
                    <a:pt x="3017044" y="218599"/>
                    <a:pt x="3014186" y="226219"/>
                    <a:pt x="3011329" y="234791"/>
                  </a:cubicBezTo>
                  <a:cubicBezTo>
                    <a:pt x="3009424" y="230981"/>
                    <a:pt x="3008471" y="228124"/>
                    <a:pt x="3007519" y="226219"/>
                  </a:cubicBezTo>
                  <a:cubicBezTo>
                    <a:pt x="3009424" y="219551"/>
                    <a:pt x="3011329" y="215741"/>
                    <a:pt x="3011329" y="215741"/>
                  </a:cubicBezTo>
                  <a:cubicBezTo>
                    <a:pt x="3011329" y="215741"/>
                    <a:pt x="3009424" y="218599"/>
                    <a:pt x="3006566" y="222409"/>
                  </a:cubicBezTo>
                  <a:cubicBezTo>
                    <a:pt x="3004661" y="215741"/>
                    <a:pt x="3003709" y="209074"/>
                    <a:pt x="3001804" y="202406"/>
                  </a:cubicBezTo>
                  <a:cubicBezTo>
                    <a:pt x="3001804" y="200501"/>
                    <a:pt x="3000851" y="199549"/>
                    <a:pt x="3000851" y="197644"/>
                  </a:cubicBezTo>
                  <a:cubicBezTo>
                    <a:pt x="3001804" y="194786"/>
                    <a:pt x="3002756" y="191929"/>
                    <a:pt x="3003709" y="189071"/>
                  </a:cubicBezTo>
                  <a:cubicBezTo>
                    <a:pt x="3006566" y="179546"/>
                    <a:pt x="3008471" y="170974"/>
                    <a:pt x="3011329" y="164306"/>
                  </a:cubicBezTo>
                  <a:cubicBezTo>
                    <a:pt x="3016091" y="150971"/>
                    <a:pt x="3018949" y="142399"/>
                    <a:pt x="3018949" y="142399"/>
                  </a:cubicBezTo>
                  <a:cubicBezTo>
                    <a:pt x="3018949" y="142399"/>
                    <a:pt x="3015139" y="150019"/>
                    <a:pt x="3007519" y="162401"/>
                  </a:cubicBezTo>
                  <a:cubicBezTo>
                    <a:pt x="3004661" y="168116"/>
                    <a:pt x="3001804" y="174784"/>
                    <a:pt x="2997994" y="182404"/>
                  </a:cubicBezTo>
                  <a:cubicBezTo>
                    <a:pt x="2997041" y="177641"/>
                    <a:pt x="2996089" y="172879"/>
                    <a:pt x="2995136" y="169069"/>
                  </a:cubicBezTo>
                  <a:cubicBezTo>
                    <a:pt x="3002756" y="140494"/>
                    <a:pt x="3009424" y="117634"/>
                    <a:pt x="3014186" y="100489"/>
                  </a:cubicBezTo>
                  <a:cubicBezTo>
                    <a:pt x="3017044" y="90011"/>
                    <a:pt x="3019901" y="82391"/>
                    <a:pt x="3021806" y="76676"/>
                  </a:cubicBezTo>
                  <a:cubicBezTo>
                    <a:pt x="3023711" y="70961"/>
                    <a:pt x="3024664" y="68104"/>
                    <a:pt x="3024664" y="68104"/>
                  </a:cubicBezTo>
                  <a:cubicBezTo>
                    <a:pt x="3024664" y="68104"/>
                    <a:pt x="3023711" y="70961"/>
                    <a:pt x="3020854" y="75724"/>
                  </a:cubicBezTo>
                  <a:cubicBezTo>
                    <a:pt x="3017996" y="80486"/>
                    <a:pt x="3015139" y="88106"/>
                    <a:pt x="3010376" y="98584"/>
                  </a:cubicBezTo>
                  <a:cubicBezTo>
                    <a:pt x="3006566" y="108109"/>
                    <a:pt x="3001804" y="120491"/>
                    <a:pt x="2996089" y="134779"/>
                  </a:cubicBezTo>
                  <a:cubicBezTo>
                    <a:pt x="2994184" y="139541"/>
                    <a:pt x="2993231" y="143351"/>
                    <a:pt x="2991326" y="148114"/>
                  </a:cubicBezTo>
                  <a:cubicBezTo>
                    <a:pt x="2989421" y="138589"/>
                    <a:pt x="2988469" y="130016"/>
                    <a:pt x="2987516" y="122396"/>
                  </a:cubicBezTo>
                  <a:cubicBezTo>
                    <a:pt x="2985611" y="103346"/>
                    <a:pt x="2984659" y="91916"/>
                    <a:pt x="2984659" y="91916"/>
                  </a:cubicBezTo>
                  <a:cubicBezTo>
                    <a:pt x="2984659" y="91916"/>
                    <a:pt x="2984659" y="103346"/>
                    <a:pt x="2983706" y="122396"/>
                  </a:cubicBezTo>
                  <a:cubicBezTo>
                    <a:pt x="2983706" y="131921"/>
                    <a:pt x="2984659" y="144304"/>
                    <a:pt x="2985611" y="157639"/>
                  </a:cubicBezTo>
                  <a:cubicBezTo>
                    <a:pt x="2985611" y="159544"/>
                    <a:pt x="2985611" y="161449"/>
                    <a:pt x="2985611" y="163354"/>
                  </a:cubicBezTo>
                  <a:cubicBezTo>
                    <a:pt x="2983706" y="169069"/>
                    <a:pt x="2981801" y="175736"/>
                    <a:pt x="2978944" y="182404"/>
                  </a:cubicBezTo>
                  <a:cubicBezTo>
                    <a:pt x="2973229" y="199549"/>
                    <a:pt x="2967514" y="218599"/>
                    <a:pt x="2960846" y="238601"/>
                  </a:cubicBezTo>
                  <a:cubicBezTo>
                    <a:pt x="2959894" y="236696"/>
                    <a:pt x="2959894" y="234791"/>
                    <a:pt x="2959894" y="234791"/>
                  </a:cubicBezTo>
                  <a:cubicBezTo>
                    <a:pt x="2959894" y="234791"/>
                    <a:pt x="2959894" y="236696"/>
                    <a:pt x="2960846" y="239554"/>
                  </a:cubicBezTo>
                  <a:cubicBezTo>
                    <a:pt x="2957036" y="250984"/>
                    <a:pt x="2954179" y="262414"/>
                    <a:pt x="2950369" y="274796"/>
                  </a:cubicBezTo>
                  <a:cubicBezTo>
                    <a:pt x="2951321" y="268129"/>
                    <a:pt x="2952274" y="264319"/>
                    <a:pt x="2952274" y="264319"/>
                  </a:cubicBezTo>
                  <a:cubicBezTo>
                    <a:pt x="2952274" y="264319"/>
                    <a:pt x="2949416" y="271939"/>
                    <a:pt x="2944654" y="284321"/>
                  </a:cubicBezTo>
                  <a:cubicBezTo>
                    <a:pt x="2944654" y="284321"/>
                    <a:pt x="2944654" y="283369"/>
                    <a:pt x="2944654" y="283369"/>
                  </a:cubicBezTo>
                  <a:cubicBezTo>
                    <a:pt x="2944654" y="281464"/>
                    <a:pt x="2944654" y="279559"/>
                    <a:pt x="2945606" y="277654"/>
                  </a:cubicBezTo>
                  <a:cubicBezTo>
                    <a:pt x="2947511" y="263366"/>
                    <a:pt x="2948464" y="250984"/>
                    <a:pt x="2949416" y="238601"/>
                  </a:cubicBezTo>
                  <a:cubicBezTo>
                    <a:pt x="2950369" y="232886"/>
                    <a:pt x="2950369" y="226219"/>
                    <a:pt x="2951321" y="221456"/>
                  </a:cubicBezTo>
                  <a:cubicBezTo>
                    <a:pt x="2952274" y="215741"/>
                    <a:pt x="2953226" y="210979"/>
                    <a:pt x="2953226" y="205264"/>
                  </a:cubicBezTo>
                  <a:cubicBezTo>
                    <a:pt x="2954179" y="195739"/>
                    <a:pt x="2955131" y="186214"/>
                    <a:pt x="2956084" y="179546"/>
                  </a:cubicBezTo>
                  <a:cubicBezTo>
                    <a:pt x="2957989" y="165259"/>
                    <a:pt x="2958941" y="156686"/>
                    <a:pt x="2958941" y="156686"/>
                  </a:cubicBezTo>
                  <a:cubicBezTo>
                    <a:pt x="2958941" y="156686"/>
                    <a:pt x="2957036" y="164306"/>
                    <a:pt x="2952274" y="178594"/>
                  </a:cubicBezTo>
                  <a:cubicBezTo>
                    <a:pt x="2950369" y="185261"/>
                    <a:pt x="2948464" y="193834"/>
                    <a:pt x="2945606" y="203359"/>
                  </a:cubicBezTo>
                  <a:cubicBezTo>
                    <a:pt x="2944654" y="208121"/>
                    <a:pt x="2942749" y="212884"/>
                    <a:pt x="2941796" y="218599"/>
                  </a:cubicBezTo>
                  <a:cubicBezTo>
                    <a:pt x="2940844" y="224314"/>
                    <a:pt x="2939891" y="230029"/>
                    <a:pt x="2937986" y="235744"/>
                  </a:cubicBezTo>
                  <a:cubicBezTo>
                    <a:pt x="2936081" y="246221"/>
                    <a:pt x="2933224" y="257651"/>
                    <a:pt x="2931319" y="270034"/>
                  </a:cubicBezTo>
                  <a:cubicBezTo>
                    <a:pt x="2930366" y="266224"/>
                    <a:pt x="2930366" y="263366"/>
                    <a:pt x="2929414" y="260509"/>
                  </a:cubicBezTo>
                  <a:cubicBezTo>
                    <a:pt x="2929414" y="258604"/>
                    <a:pt x="2928461" y="257651"/>
                    <a:pt x="2928461" y="256699"/>
                  </a:cubicBezTo>
                  <a:cubicBezTo>
                    <a:pt x="2930366" y="253841"/>
                    <a:pt x="2931319" y="251936"/>
                    <a:pt x="2931319" y="251936"/>
                  </a:cubicBezTo>
                  <a:cubicBezTo>
                    <a:pt x="2931319" y="251936"/>
                    <a:pt x="2930366" y="252889"/>
                    <a:pt x="2927509" y="254794"/>
                  </a:cubicBezTo>
                  <a:cubicBezTo>
                    <a:pt x="2926556" y="251936"/>
                    <a:pt x="2925604" y="249079"/>
                    <a:pt x="2925604" y="247174"/>
                  </a:cubicBezTo>
                  <a:cubicBezTo>
                    <a:pt x="2929414" y="237649"/>
                    <a:pt x="2931319" y="231934"/>
                    <a:pt x="2931319" y="231934"/>
                  </a:cubicBezTo>
                  <a:cubicBezTo>
                    <a:pt x="2931319" y="231934"/>
                    <a:pt x="2928461" y="235744"/>
                    <a:pt x="2924651" y="243364"/>
                  </a:cubicBezTo>
                  <a:cubicBezTo>
                    <a:pt x="2923699" y="241459"/>
                    <a:pt x="2923699" y="239554"/>
                    <a:pt x="2922746" y="237649"/>
                  </a:cubicBezTo>
                  <a:lnTo>
                    <a:pt x="2922746" y="236696"/>
                  </a:lnTo>
                  <a:lnTo>
                    <a:pt x="2921794" y="236696"/>
                  </a:lnTo>
                  <a:cubicBezTo>
                    <a:pt x="2919889" y="236696"/>
                    <a:pt x="2917984" y="236696"/>
                    <a:pt x="2916079" y="236696"/>
                  </a:cubicBezTo>
                  <a:lnTo>
                    <a:pt x="2916079" y="236696"/>
                  </a:lnTo>
                  <a:cubicBezTo>
                    <a:pt x="2928461" y="200501"/>
                    <a:pt x="2935129" y="176689"/>
                    <a:pt x="2935129" y="176689"/>
                  </a:cubicBezTo>
                  <a:cubicBezTo>
                    <a:pt x="2935129" y="176689"/>
                    <a:pt x="2924651" y="196691"/>
                    <a:pt x="2909411" y="230029"/>
                  </a:cubicBezTo>
                  <a:cubicBezTo>
                    <a:pt x="2907506" y="222409"/>
                    <a:pt x="2904649" y="216694"/>
                    <a:pt x="2902744" y="211931"/>
                  </a:cubicBezTo>
                  <a:cubicBezTo>
                    <a:pt x="2901791" y="206216"/>
                    <a:pt x="2900839" y="201454"/>
                    <a:pt x="2900839" y="195739"/>
                  </a:cubicBezTo>
                  <a:cubicBezTo>
                    <a:pt x="2899886" y="188119"/>
                    <a:pt x="2898934" y="180499"/>
                    <a:pt x="2897981" y="173831"/>
                  </a:cubicBezTo>
                  <a:cubicBezTo>
                    <a:pt x="2897029" y="167164"/>
                    <a:pt x="2897029" y="160496"/>
                    <a:pt x="2896076" y="153829"/>
                  </a:cubicBezTo>
                  <a:cubicBezTo>
                    <a:pt x="2895124" y="141446"/>
                    <a:pt x="2894171" y="130969"/>
                    <a:pt x="2893219" y="121444"/>
                  </a:cubicBezTo>
                  <a:cubicBezTo>
                    <a:pt x="2891314" y="103346"/>
                    <a:pt x="2890361" y="93821"/>
                    <a:pt x="2890361" y="93821"/>
                  </a:cubicBezTo>
                  <a:cubicBezTo>
                    <a:pt x="2890361" y="93821"/>
                    <a:pt x="2890361" y="104299"/>
                    <a:pt x="2889409" y="121444"/>
                  </a:cubicBezTo>
                  <a:cubicBezTo>
                    <a:pt x="2889409" y="130016"/>
                    <a:pt x="2889409" y="141446"/>
                    <a:pt x="2889409" y="153829"/>
                  </a:cubicBezTo>
                  <a:cubicBezTo>
                    <a:pt x="2889409" y="160496"/>
                    <a:pt x="2889409" y="166211"/>
                    <a:pt x="2889409" y="173831"/>
                  </a:cubicBezTo>
                  <a:cubicBezTo>
                    <a:pt x="2889409" y="180499"/>
                    <a:pt x="2890361" y="188119"/>
                    <a:pt x="2890361" y="195739"/>
                  </a:cubicBezTo>
                  <a:cubicBezTo>
                    <a:pt x="2890361" y="200501"/>
                    <a:pt x="2891314" y="206216"/>
                    <a:pt x="2891314" y="211931"/>
                  </a:cubicBezTo>
                  <a:cubicBezTo>
                    <a:pt x="2890361" y="213836"/>
                    <a:pt x="2889409" y="215741"/>
                    <a:pt x="2887504" y="217646"/>
                  </a:cubicBezTo>
                  <a:cubicBezTo>
                    <a:pt x="2886551" y="218599"/>
                    <a:pt x="2885599" y="220504"/>
                    <a:pt x="2885599" y="221456"/>
                  </a:cubicBezTo>
                  <a:cubicBezTo>
                    <a:pt x="2883694" y="212884"/>
                    <a:pt x="2882741" y="204311"/>
                    <a:pt x="2880836" y="195739"/>
                  </a:cubicBezTo>
                  <a:cubicBezTo>
                    <a:pt x="2878931" y="185261"/>
                    <a:pt x="2877026" y="174784"/>
                    <a:pt x="2874169" y="166211"/>
                  </a:cubicBezTo>
                  <a:cubicBezTo>
                    <a:pt x="2872264" y="157639"/>
                    <a:pt x="2870359" y="150019"/>
                    <a:pt x="2867501" y="144304"/>
                  </a:cubicBezTo>
                  <a:cubicBezTo>
                    <a:pt x="2863691" y="131921"/>
                    <a:pt x="2860834" y="125254"/>
                    <a:pt x="2860834" y="125254"/>
                  </a:cubicBezTo>
                  <a:cubicBezTo>
                    <a:pt x="2860834" y="125254"/>
                    <a:pt x="2861786" y="132874"/>
                    <a:pt x="2863691" y="145256"/>
                  </a:cubicBezTo>
                  <a:cubicBezTo>
                    <a:pt x="2864644" y="151924"/>
                    <a:pt x="2865596" y="159544"/>
                    <a:pt x="2866549" y="168116"/>
                  </a:cubicBezTo>
                  <a:cubicBezTo>
                    <a:pt x="2867501" y="176689"/>
                    <a:pt x="2868454" y="187166"/>
                    <a:pt x="2869406" y="197644"/>
                  </a:cubicBezTo>
                  <a:cubicBezTo>
                    <a:pt x="2870359" y="208121"/>
                    <a:pt x="2871311" y="220504"/>
                    <a:pt x="2872264" y="232886"/>
                  </a:cubicBezTo>
                  <a:cubicBezTo>
                    <a:pt x="2872264" y="237649"/>
                    <a:pt x="2873216" y="242411"/>
                    <a:pt x="2873216" y="247174"/>
                  </a:cubicBezTo>
                  <a:cubicBezTo>
                    <a:pt x="2870359" y="253841"/>
                    <a:pt x="2867501" y="262414"/>
                    <a:pt x="2864644" y="270034"/>
                  </a:cubicBezTo>
                  <a:cubicBezTo>
                    <a:pt x="2863691" y="270986"/>
                    <a:pt x="2863691" y="272891"/>
                    <a:pt x="2863691" y="274796"/>
                  </a:cubicBezTo>
                  <a:cubicBezTo>
                    <a:pt x="2860834" y="269081"/>
                    <a:pt x="2857976" y="263366"/>
                    <a:pt x="2855119" y="257651"/>
                  </a:cubicBezTo>
                  <a:cubicBezTo>
                    <a:pt x="2850356" y="248126"/>
                    <a:pt x="2845594" y="239554"/>
                    <a:pt x="2841784" y="230029"/>
                  </a:cubicBezTo>
                  <a:cubicBezTo>
                    <a:pt x="2855119" y="229076"/>
                    <a:pt x="2855119" y="226219"/>
                    <a:pt x="2855119" y="226219"/>
                  </a:cubicBezTo>
                  <a:cubicBezTo>
                    <a:pt x="2855119" y="226219"/>
                    <a:pt x="2854166" y="228124"/>
                    <a:pt x="2853214" y="231934"/>
                  </a:cubicBezTo>
                  <a:cubicBezTo>
                    <a:pt x="2849404" y="224314"/>
                    <a:pt x="2844641" y="215741"/>
                    <a:pt x="2840831" y="209074"/>
                  </a:cubicBezTo>
                  <a:cubicBezTo>
                    <a:pt x="2857024" y="174784"/>
                    <a:pt x="2866549" y="150971"/>
                    <a:pt x="2866549" y="150971"/>
                  </a:cubicBezTo>
                  <a:cubicBezTo>
                    <a:pt x="2866549" y="150971"/>
                    <a:pt x="2853214" y="169069"/>
                    <a:pt x="2835116" y="198596"/>
                  </a:cubicBezTo>
                  <a:cubicBezTo>
                    <a:pt x="2833211" y="194786"/>
                    <a:pt x="2831306" y="191929"/>
                    <a:pt x="2829401" y="188119"/>
                  </a:cubicBezTo>
                  <a:cubicBezTo>
                    <a:pt x="2826544" y="170021"/>
                    <a:pt x="2823686" y="151924"/>
                    <a:pt x="2820829" y="132874"/>
                  </a:cubicBezTo>
                  <a:cubicBezTo>
                    <a:pt x="2820829" y="146209"/>
                    <a:pt x="2820829" y="160496"/>
                    <a:pt x="2821781" y="173831"/>
                  </a:cubicBezTo>
                  <a:cubicBezTo>
                    <a:pt x="2817019" y="166211"/>
                    <a:pt x="2812256" y="158591"/>
                    <a:pt x="2807494" y="151924"/>
                  </a:cubicBezTo>
                  <a:cubicBezTo>
                    <a:pt x="2797969" y="137636"/>
                    <a:pt x="2790349" y="125254"/>
                    <a:pt x="2782729" y="115729"/>
                  </a:cubicBezTo>
                  <a:cubicBezTo>
                    <a:pt x="2768441" y="95726"/>
                    <a:pt x="2759869" y="85249"/>
                    <a:pt x="2759869" y="85249"/>
                  </a:cubicBezTo>
                  <a:cubicBezTo>
                    <a:pt x="2759869" y="85249"/>
                    <a:pt x="2766536" y="97631"/>
                    <a:pt x="2778919" y="118586"/>
                  </a:cubicBezTo>
                  <a:cubicBezTo>
                    <a:pt x="2785586" y="129064"/>
                    <a:pt x="2792254" y="142399"/>
                    <a:pt x="2799874" y="156686"/>
                  </a:cubicBezTo>
                  <a:cubicBezTo>
                    <a:pt x="2803684" y="164306"/>
                    <a:pt x="2808446" y="171926"/>
                    <a:pt x="2812256" y="180499"/>
                  </a:cubicBezTo>
                  <a:cubicBezTo>
                    <a:pt x="2815114" y="186214"/>
                    <a:pt x="2817971" y="191929"/>
                    <a:pt x="2820829" y="197644"/>
                  </a:cubicBezTo>
                  <a:cubicBezTo>
                    <a:pt x="2820829" y="199549"/>
                    <a:pt x="2820829" y="202406"/>
                    <a:pt x="2820829" y="204311"/>
                  </a:cubicBezTo>
                  <a:cubicBezTo>
                    <a:pt x="2820829" y="209074"/>
                    <a:pt x="2821781" y="213836"/>
                    <a:pt x="2821781" y="218599"/>
                  </a:cubicBezTo>
                  <a:cubicBezTo>
                    <a:pt x="2819876" y="221456"/>
                    <a:pt x="2818924" y="224314"/>
                    <a:pt x="2817019" y="227171"/>
                  </a:cubicBezTo>
                  <a:cubicBezTo>
                    <a:pt x="2813209" y="222409"/>
                    <a:pt x="2810351" y="216694"/>
                    <a:pt x="2806541" y="211931"/>
                  </a:cubicBezTo>
                  <a:cubicBezTo>
                    <a:pt x="2806541" y="210979"/>
                    <a:pt x="2805589" y="210979"/>
                    <a:pt x="2805589" y="210026"/>
                  </a:cubicBezTo>
                  <a:cubicBezTo>
                    <a:pt x="2806541" y="209074"/>
                    <a:pt x="2806541" y="208121"/>
                    <a:pt x="2806541" y="208121"/>
                  </a:cubicBezTo>
                  <a:cubicBezTo>
                    <a:pt x="2806541" y="208121"/>
                    <a:pt x="2806541" y="208121"/>
                    <a:pt x="2805589" y="209074"/>
                  </a:cubicBezTo>
                  <a:cubicBezTo>
                    <a:pt x="2800826" y="202406"/>
                    <a:pt x="2796064" y="196691"/>
                    <a:pt x="2792254" y="191929"/>
                  </a:cubicBezTo>
                  <a:cubicBezTo>
                    <a:pt x="2782729" y="179546"/>
                    <a:pt x="2775109" y="169069"/>
                    <a:pt x="2767489" y="161449"/>
                  </a:cubicBezTo>
                  <a:cubicBezTo>
                    <a:pt x="2766536" y="160496"/>
                    <a:pt x="2766536" y="159544"/>
                    <a:pt x="2765584" y="158591"/>
                  </a:cubicBezTo>
                  <a:cubicBezTo>
                    <a:pt x="2765584" y="157639"/>
                    <a:pt x="2765584" y="156686"/>
                    <a:pt x="2765584" y="155734"/>
                  </a:cubicBezTo>
                  <a:cubicBezTo>
                    <a:pt x="2764631" y="145256"/>
                    <a:pt x="2762726" y="135731"/>
                    <a:pt x="2762726" y="128111"/>
                  </a:cubicBezTo>
                  <a:cubicBezTo>
                    <a:pt x="2760821" y="112871"/>
                    <a:pt x="2759869" y="103346"/>
                    <a:pt x="2759869" y="103346"/>
                  </a:cubicBezTo>
                  <a:cubicBezTo>
                    <a:pt x="2759869" y="103346"/>
                    <a:pt x="2759869" y="111919"/>
                    <a:pt x="2758916" y="128111"/>
                  </a:cubicBezTo>
                  <a:cubicBezTo>
                    <a:pt x="2758916" y="134779"/>
                    <a:pt x="2758916" y="141446"/>
                    <a:pt x="2758916" y="150019"/>
                  </a:cubicBezTo>
                  <a:cubicBezTo>
                    <a:pt x="2750344" y="140494"/>
                    <a:pt x="2745581" y="135731"/>
                    <a:pt x="2745581" y="135731"/>
                  </a:cubicBezTo>
                  <a:cubicBezTo>
                    <a:pt x="2745581" y="135731"/>
                    <a:pt x="2750344" y="142399"/>
                    <a:pt x="2758916" y="153829"/>
                  </a:cubicBezTo>
                  <a:cubicBezTo>
                    <a:pt x="2758916" y="154781"/>
                    <a:pt x="2758916" y="155734"/>
                    <a:pt x="2758916" y="155734"/>
                  </a:cubicBezTo>
                  <a:cubicBezTo>
                    <a:pt x="2758916" y="161449"/>
                    <a:pt x="2758916" y="167164"/>
                    <a:pt x="2758916" y="172879"/>
                  </a:cubicBezTo>
                  <a:cubicBezTo>
                    <a:pt x="2758916" y="178594"/>
                    <a:pt x="2759869" y="185261"/>
                    <a:pt x="2759869" y="191929"/>
                  </a:cubicBezTo>
                  <a:cubicBezTo>
                    <a:pt x="2759869" y="200501"/>
                    <a:pt x="2760821" y="210026"/>
                    <a:pt x="2761774" y="219551"/>
                  </a:cubicBezTo>
                  <a:cubicBezTo>
                    <a:pt x="2761774" y="218599"/>
                    <a:pt x="2760821" y="217646"/>
                    <a:pt x="2760821" y="217646"/>
                  </a:cubicBezTo>
                  <a:cubicBezTo>
                    <a:pt x="2760821" y="216694"/>
                    <a:pt x="2760821" y="216694"/>
                    <a:pt x="2760821" y="216694"/>
                  </a:cubicBezTo>
                  <a:cubicBezTo>
                    <a:pt x="2760821" y="216694"/>
                    <a:pt x="2760821" y="216694"/>
                    <a:pt x="2760821" y="217646"/>
                  </a:cubicBezTo>
                  <a:cubicBezTo>
                    <a:pt x="2749391" y="189071"/>
                    <a:pt x="2741771" y="172879"/>
                    <a:pt x="2741771" y="172879"/>
                  </a:cubicBezTo>
                  <a:cubicBezTo>
                    <a:pt x="2741771" y="172879"/>
                    <a:pt x="2747486" y="193834"/>
                    <a:pt x="2757011" y="228124"/>
                  </a:cubicBezTo>
                  <a:cubicBezTo>
                    <a:pt x="2754154" y="236696"/>
                    <a:pt x="2749391" y="250984"/>
                    <a:pt x="2743676" y="268129"/>
                  </a:cubicBezTo>
                  <a:cubicBezTo>
                    <a:pt x="2740819" y="262414"/>
                    <a:pt x="2737961" y="258604"/>
                    <a:pt x="2736056" y="254794"/>
                  </a:cubicBezTo>
                  <a:cubicBezTo>
                    <a:pt x="2737009" y="241459"/>
                    <a:pt x="2737009" y="232886"/>
                    <a:pt x="2737009" y="232886"/>
                  </a:cubicBezTo>
                  <a:cubicBezTo>
                    <a:pt x="2737009" y="232886"/>
                    <a:pt x="2735104" y="238601"/>
                    <a:pt x="2732246" y="249079"/>
                  </a:cubicBezTo>
                  <a:cubicBezTo>
                    <a:pt x="2731294" y="247174"/>
                    <a:pt x="2730341" y="246221"/>
                    <a:pt x="2730341" y="246221"/>
                  </a:cubicBezTo>
                  <a:cubicBezTo>
                    <a:pt x="2730341" y="246221"/>
                    <a:pt x="2730341" y="247174"/>
                    <a:pt x="2731294" y="250031"/>
                  </a:cubicBezTo>
                  <a:cubicBezTo>
                    <a:pt x="2730341" y="252889"/>
                    <a:pt x="2730341" y="254794"/>
                    <a:pt x="2729389" y="258604"/>
                  </a:cubicBezTo>
                  <a:lnTo>
                    <a:pt x="2729389" y="247174"/>
                  </a:lnTo>
                  <a:lnTo>
                    <a:pt x="2731294" y="218599"/>
                  </a:lnTo>
                  <a:cubicBezTo>
                    <a:pt x="2732246" y="218599"/>
                    <a:pt x="2732246" y="218599"/>
                    <a:pt x="2733199" y="219551"/>
                  </a:cubicBezTo>
                  <a:cubicBezTo>
                    <a:pt x="2734151" y="220504"/>
                    <a:pt x="2735104" y="221456"/>
                    <a:pt x="2736056" y="222409"/>
                  </a:cubicBezTo>
                  <a:cubicBezTo>
                    <a:pt x="2737961" y="224314"/>
                    <a:pt x="2737961" y="228124"/>
                    <a:pt x="2738914" y="230981"/>
                  </a:cubicBezTo>
                  <a:cubicBezTo>
                    <a:pt x="2738914" y="228124"/>
                    <a:pt x="2738914" y="225266"/>
                    <a:pt x="2737961" y="222409"/>
                  </a:cubicBezTo>
                  <a:cubicBezTo>
                    <a:pt x="2737009" y="220504"/>
                    <a:pt x="2736056" y="219551"/>
                    <a:pt x="2735104" y="218599"/>
                  </a:cubicBezTo>
                  <a:cubicBezTo>
                    <a:pt x="2734151" y="217646"/>
                    <a:pt x="2732246" y="216694"/>
                    <a:pt x="2730341" y="216694"/>
                  </a:cubicBezTo>
                  <a:lnTo>
                    <a:pt x="2728436" y="216694"/>
                  </a:lnTo>
                  <a:lnTo>
                    <a:pt x="2728436" y="218599"/>
                  </a:lnTo>
                  <a:cubicBezTo>
                    <a:pt x="2726531" y="228124"/>
                    <a:pt x="2723674" y="238601"/>
                    <a:pt x="2721769" y="248126"/>
                  </a:cubicBezTo>
                  <a:cubicBezTo>
                    <a:pt x="2720816" y="251936"/>
                    <a:pt x="2720816" y="256699"/>
                    <a:pt x="2719864" y="260509"/>
                  </a:cubicBezTo>
                  <a:cubicBezTo>
                    <a:pt x="2718911" y="258604"/>
                    <a:pt x="2717959" y="256699"/>
                    <a:pt x="2717006" y="254794"/>
                  </a:cubicBezTo>
                  <a:cubicBezTo>
                    <a:pt x="2717006" y="254794"/>
                    <a:pt x="2717006" y="253841"/>
                    <a:pt x="2717006" y="253841"/>
                  </a:cubicBezTo>
                  <a:cubicBezTo>
                    <a:pt x="2717959" y="244316"/>
                    <a:pt x="2718911" y="238601"/>
                    <a:pt x="2718911" y="238601"/>
                  </a:cubicBezTo>
                  <a:cubicBezTo>
                    <a:pt x="2718911" y="238601"/>
                    <a:pt x="2717959" y="241459"/>
                    <a:pt x="2716054" y="247174"/>
                  </a:cubicBezTo>
                  <a:cubicBezTo>
                    <a:pt x="2717006" y="204311"/>
                    <a:pt x="2716054" y="176689"/>
                    <a:pt x="2716054" y="176689"/>
                  </a:cubicBezTo>
                  <a:cubicBezTo>
                    <a:pt x="2716054" y="176689"/>
                    <a:pt x="2715101" y="185261"/>
                    <a:pt x="2713196" y="198596"/>
                  </a:cubicBezTo>
                  <a:cubicBezTo>
                    <a:pt x="2712244" y="207169"/>
                    <a:pt x="2710339" y="217646"/>
                    <a:pt x="2709386" y="230029"/>
                  </a:cubicBezTo>
                  <a:cubicBezTo>
                    <a:pt x="2707481" y="226219"/>
                    <a:pt x="2706529" y="221456"/>
                    <a:pt x="2704624" y="218599"/>
                  </a:cubicBezTo>
                  <a:lnTo>
                    <a:pt x="2703671" y="199549"/>
                  </a:lnTo>
                  <a:lnTo>
                    <a:pt x="2703671" y="163354"/>
                  </a:lnTo>
                  <a:cubicBezTo>
                    <a:pt x="2704624" y="163354"/>
                    <a:pt x="2705576" y="163354"/>
                    <a:pt x="2706529" y="164306"/>
                  </a:cubicBezTo>
                  <a:cubicBezTo>
                    <a:pt x="2708434" y="165259"/>
                    <a:pt x="2709386" y="166211"/>
                    <a:pt x="2710339" y="167164"/>
                  </a:cubicBezTo>
                  <a:cubicBezTo>
                    <a:pt x="2712244" y="170021"/>
                    <a:pt x="2713196" y="173831"/>
                    <a:pt x="2714149" y="176689"/>
                  </a:cubicBezTo>
                  <a:cubicBezTo>
                    <a:pt x="2714149" y="172879"/>
                    <a:pt x="2713196" y="169069"/>
                    <a:pt x="2712244" y="166211"/>
                  </a:cubicBezTo>
                  <a:cubicBezTo>
                    <a:pt x="2711291" y="164306"/>
                    <a:pt x="2710339" y="163354"/>
                    <a:pt x="2708434" y="161449"/>
                  </a:cubicBezTo>
                  <a:cubicBezTo>
                    <a:pt x="2706529" y="160496"/>
                    <a:pt x="2704624" y="159544"/>
                    <a:pt x="2702719" y="159544"/>
                  </a:cubicBezTo>
                  <a:lnTo>
                    <a:pt x="2700814" y="159544"/>
                  </a:lnTo>
                  <a:lnTo>
                    <a:pt x="2700814" y="161449"/>
                  </a:lnTo>
                  <a:lnTo>
                    <a:pt x="2697004" y="193834"/>
                  </a:lnTo>
                  <a:cubicBezTo>
                    <a:pt x="2694146" y="186214"/>
                    <a:pt x="2693194" y="181451"/>
                    <a:pt x="2693194" y="181451"/>
                  </a:cubicBezTo>
                  <a:cubicBezTo>
                    <a:pt x="2693194" y="181451"/>
                    <a:pt x="2694146" y="187166"/>
                    <a:pt x="2697004" y="198596"/>
                  </a:cubicBezTo>
                  <a:lnTo>
                    <a:pt x="2697004" y="198596"/>
                  </a:lnTo>
                  <a:cubicBezTo>
                    <a:pt x="2696051" y="210979"/>
                    <a:pt x="2696051" y="224314"/>
                    <a:pt x="2696051" y="236696"/>
                  </a:cubicBezTo>
                  <a:cubicBezTo>
                    <a:pt x="2696051" y="245269"/>
                    <a:pt x="2696051" y="253841"/>
                    <a:pt x="2697004" y="262414"/>
                  </a:cubicBezTo>
                  <a:cubicBezTo>
                    <a:pt x="2697004" y="262414"/>
                    <a:pt x="2697004" y="263366"/>
                    <a:pt x="2697004" y="263366"/>
                  </a:cubicBezTo>
                  <a:cubicBezTo>
                    <a:pt x="2697004" y="264319"/>
                    <a:pt x="2696051" y="265271"/>
                    <a:pt x="2696051" y="265271"/>
                  </a:cubicBezTo>
                  <a:cubicBezTo>
                    <a:pt x="2695099" y="264319"/>
                    <a:pt x="2694146" y="262414"/>
                    <a:pt x="2694146" y="261461"/>
                  </a:cubicBezTo>
                  <a:cubicBezTo>
                    <a:pt x="2691289" y="255746"/>
                    <a:pt x="2688431" y="250984"/>
                    <a:pt x="2685574" y="246221"/>
                  </a:cubicBezTo>
                  <a:cubicBezTo>
                    <a:pt x="2682716" y="233839"/>
                    <a:pt x="2680811" y="221456"/>
                    <a:pt x="2677954" y="210979"/>
                  </a:cubicBezTo>
                  <a:cubicBezTo>
                    <a:pt x="2677001" y="207169"/>
                    <a:pt x="2677001" y="204311"/>
                    <a:pt x="2676049" y="200501"/>
                  </a:cubicBezTo>
                  <a:cubicBezTo>
                    <a:pt x="2677954" y="190976"/>
                    <a:pt x="2679859" y="182404"/>
                    <a:pt x="2681764" y="173831"/>
                  </a:cubicBezTo>
                  <a:cubicBezTo>
                    <a:pt x="2683669" y="162401"/>
                    <a:pt x="2685574" y="152876"/>
                    <a:pt x="2687479" y="144304"/>
                  </a:cubicBezTo>
                  <a:cubicBezTo>
                    <a:pt x="2690336" y="128111"/>
                    <a:pt x="2691289" y="118586"/>
                    <a:pt x="2691289" y="118586"/>
                  </a:cubicBezTo>
                  <a:cubicBezTo>
                    <a:pt x="2691289" y="118586"/>
                    <a:pt x="2688431" y="128111"/>
                    <a:pt x="2683669" y="143351"/>
                  </a:cubicBezTo>
                  <a:cubicBezTo>
                    <a:pt x="2681764" y="149066"/>
                    <a:pt x="2679859" y="155734"/>
                    <a:pt x="2677954" y="162401"/>
                  </a:cubicBezTo>
                  <a:cubicBezTo>
                    <a:pt x="2677001" y="166211"/>
                    <a:pt x="2675096" y="170974"/>
                    <a:pt x="2673191" y="176689"/>
                  </a:cubicBezTo>
                  <a:cubicBezTo>
                    <a:pt x="2673191" y="176689"/>
                    <a:pt x="2673191" y="177641"/>
                    <a:pt x="2673191" y="177641"/>
                  </a:cubicBezTo>
                  <a:cubicBezTo>
                    <a:pt x="2673191" y="176689"/>
                    <a:pt x="2672239" y="174784"/>
                    <a:pt x="2672239" y="173831"/>
                  </a:cubicBezTo>
                  <a:cubicBezTo>
                    <a:pt x="2670334" y="163354"/>
                    <a:pt x="2668429" y="153829"/>
                    <a:pt x="2666524" y="146209"/>
                  </a:cubicBezTo>
                  <a:cubicBezTo>
                    <a:pt x="2663666" y="130969"/>
                    <a:pt x="2661761" y="121444"/>
                    <a:pt x="2661761" y="121444"/>
                  </a:cubicBezTo>
                  <a:cubicBezTo>
                    <a:pt x="2661761" y="121444"/>
                    <a:pt x="2661761" y="130016"/>
                    <a:pt x="2662714" y="146209"/>
                  </a:cubicBezTo>
                  <a:cubicBezTo>
                    <a:pt x="2663666" y="158591"/>
                    <a:pt x="2664619" y="176689"/>
                    <a:pt x="2666524" y="196691"/>
                  </a:cubicBezTo>
                  <a:cubicBezTo>
                    <a:pt x="2666524" y="197644"/>
                    <a:pt x="2665571" y="199549"/>
                    <a:pt x="2665571" y="200501"/>
                  </a:cubicBezTo>
                  <a:cubicBezTo>
                    <a:pt x="2665571" y="201454"/>
                    <a:pt x="2664619" y="203359"/>
                    <a:pt x="2664619" y="204311"/>
                  </a:cubicBezTo>
                  <a:cubicBezTo>
                    <a:pt x="2658904" y="192881"/>
                    <a:pt x="2653189" y="183356"/>
                    <a:pt x="2649379" y="174784"/>
                  </a:cubicBezTo>
                  <a:cubicBezTo>
                    <a:pt x="2639854" y="152876"/>
                    <a:pt x="2634139" y="141446"/>
                    <a:pt x="2634139" y="141446"/>
                  </a:cubicBezTo>
                  <a:cubicBezTo>
                    <a:pt x="2634139" y="141446"/>
                    <a:pt x="2637949" y="153829"/>
                    <a:pt x="2646521" y="176689"/>
                  </a:cubicBezTo>
                  <a:cubicBezTo>
                    <a:pt x="2650331" y="187166"/>
                    <a:pt x="2656046" y="199549"/>
                    <a:pt x="2661761" y="214789"/>
                  </a:cubicBezTo>
                  <a:cubicBezTo>
                    <a:pt x="2661761" y="215741"/>
                    <a:pt x="2661761" y="215741"/>
                    <a:pt x="2660809" y="216694"/>
                  </a:cubicBezTo>
                  <a:cubicBezTo>
                    <a:pt x="2656999" y="210026"/>
                    <a:pt x="2655094" y="204311"/>
                    <a:pt x="2652236" y="201454"/>
                  </a:cubicBezTo>
                  <a:cubicBezTo>
                    <a:pt x="2649379" y="197644"/>
                    <a:pt x="2648426" y="196691"/>
                    <a:pt x="2648426" y="196691"/>
                  </a:cubicBezTo>
                  <a:cubicBezTo>
                    <a:pt x="2648426" y="196691"/>
                    <a:pt x="2649379" y="198596"/>
                    <a:pt x="2651284" y="202406"/>
                  </a:cubicBezTo>
                  <a:cubicBezTo>
                    <a:pt x="2654141" y="206216"/>
                    <a:pt x="2655094" y="211931"/>
                    <a:pt x="2657951" y="218599"/>
                  </a:cubicBezTo>
                  <a:cubicBezTo>
                    <a:pt x="2657951" y="220504"/>
                    <a:pt x="2658904" y="222409"/>
                    <a:pt x="2658904" y="223361"/>
                  </a:cubicBezTo>
                  <a:cubicBezTo>
                    <a:pt x="2658904" y="224314"/>
                    <a:pt x="2657951" y="225266"/>
                    <a:pt x="2657951" y="226219"/>
                  </a:cubicBezTo>
                  <a:cubicBezTo>
                    <a:pt x="2654141" y="214789"/>
                    <a:pt x="2650331" y="203359"/>
                    <a:pt x="2647474" y="193834"/>
                  </a:cubicBezTo>
                  <a:cubicBezTo>
                    <a:pt x="2644616" y="184309"/>
                    <a:pt x="2640806" y="175736"/>
                    <a:pt x="2638901" y="169069"/>
                  </a:cubicBezTo>
                  <a:cubicBezTo>
                    <a:pt x="2634139" y="154781"/>
                    <a:pt x="2631281" y="147161"/>
                    <a:pt x="2631281" y="147161"/>
                  </a:cubicBezTo>
                  <a:cubicBezTo>
                    <a:pt x="2631281" y="147161"/>
                    <a:pt x="2632234" y="155734"/>
                    <a:pt x="2635091" y="170021"/>
                  </a:cubicBezTo>
                  <a:cubicBezTo>
                    <a:pt x="2637949" y="184309"/>
                    <a:pt x="2641759" y="205264"/>
                    <a:pt x="2647474" y="230029"/>
                  </a:cubicBezTo>
                  <a:cubicBezTo>
                    <a:pt x="2648426" y="235744"/>
                    <a:pt x="2650331" y="241459"/>
                    <a:pt x="2651284" y="247174"/>
                  </a:cubicBezTo>
                  <a:cubicBezTo>
                    <a:pt x="2648426" y="255746"/>
                    <a:pt x="2645569" y="264319"/>
                    <a:pt x="2642711" y="273844"/>
                  </a:cubicBezTo>
                  <a:cubicBezTo>
                    <a:pt x="2641759" y="272891"/>
                    <a:pt x="2641759" y="271939"/>
                    <a:pt x="2640806" y="270034"/>
                  </a:cubicBezTo>
                  <a:cubicBezTo>
                    <a:pt x="2640806" y="269081"/>
                    <a:pt x="2639854" y="269081"/>
                    <a:pt x="2639854" y="268129"/>
                  </a:cubicBezTo>
                  <a:cubicBezTo>
                    <a:pt x="2642711" y="238601"/>
                    <a:pt x="2643664" y="220504"/>
                    <a:pt x="2643664" y="220504"/>
                  </a:cubicBezTo>
                  <a:cubicBezTo>
                    <a:pt x="2643664" y="220504"/>
                    <a:pt x="2640806" y="230029"/>
                    <a:pt x="2636996" y="247174"/>
                  </a:cubicBezTo>
                  <a:cubicBezTo>
                    <a:pt x="2636996" y="220504"/>
                    <a:pt x="2636044" y="204311"/>
                    <a:pt x="2636044" y="204311"/>
                  </a:cubicBezTo>
                  <a:cubicBezTo>
                    <a:pt x="2636044" y="204311"/>
                    <a:pt x="2633186" y="217646"/>
                    <a:pt x="2630329" y="240506"/>
                  </a:cubicBezTo>
                  <a:cubicBezTo>
                    <a:pt x="2628424" y="228124"/>
                    <a:pt x="2625566" y="216694"/>
                    <a:pt x="2623661" y="206216"/>
                  </a:cubicBezTo>
                  <a:cubicBezTo>
                    <a:pt x="2618899" y="182404"/>
                    <a:pt x="2614136" y="162401"/>
                    <a:pt x="2610326" y="147161"/>
                  </a:cubicBezTo>
                  <a:cubicBezTo>
                    <a:pt x="2613184" y="141446"/>
                    <a:pt x="2615089" y="137636"/>
                    <a:pt x="2615089" y="137636"/>
                  </a:cubicBezTo>
                  <a:cubicBezTo>
                    <a:pt x="2615089" y="137636"/>
                    <a:pt x="2613184" y="140494"/>
                    <a:pt x="2610326" y="145256"/>
                  </a:cubicBezTo>
                  <a:cubicBezTo>
                    <a:pt x="2610326" y="144304"/>
                    <a:pt x="2610326" y="144304"/>
                    <a:pt x="2609374" y="143351"/>
                  </a:cubicBezTo>
                  <a:cubicBezTo>
                    <a:pt x="2605564" y="128111"/>
                    <a:pt x="2603659" y="119539"/>
                    <a:pt x="2603659" y="119539"/>
                  </a:cubicBezTo>
                  <a:cubicBezTo>
                    <a:pt x="2603659" y="119539"/>
                    <a:pt x="2604611" y="128111"/>
                    <a:pt x="2605564" y="144304"/>
                  </a:cubicBezTo>
                  <a:cubicBezTo>
                    <a:pt x="2605564" y="146209"/>
                    <a:pt x="2605564" y="149066"/>
                    <a:pt x="2606516" y="150971"/>
                  </a:cubicBezTo>
                  <a:cubicBezTo>
                    <a:pt x="2604611" y="153829"/>
                    <a:pt x="2602706" y="155734"/>
                    <a:pt x="2600801" y="158591"/>
                  </a:cubicBezTo>
                  <a:cubicBezTo>
                    <a:pt x="2596991" y="163354"/>
                    <a:pt x="2594134" y="169069"/>
                    <a:pt x="2589371" y="175736"/>
                  </a:cubicBezTo>
                  <a:cubicBezTo>
                    <a:pt x="2589371" y="174784"/>
                    <a:pt x="2589371" y="172879"/>
                    <a:pt x="2588419" y="171926"/>
                  </a:cubicBezTo>
                  <a:cubicBezTo>
                    <a:pt x="2585561" y="155734"/>
                    <a:pt x="2583656" y="147161"/>
                    <a:pt x="2583656" y="147161"/>
                  </a:cubicBezTo>
                  <a:cubicBezTo>
                    <a:pt x="2583656" y="147161"/>
                    <a:pt x="2583656" y="156686"/>
                    <a:pt x="2584609" y="171926"/>
                  </a:cubicBezTo>
                  <a:cubicBezTo>
                    <a:pt x="2584609" y="174784"/>
                    <a:pt x="2584609" y="178594"/>
                    <a:pt x="2585561" y="182404"/>
                  </a:cubicBezTo>
                  <a:cubicBezTo>
                    <a:pt x="2585561" y="182404"/>
                    <a:pt x="2585561" y="182404"/>
                    <a:pt x="2585561" y="182404"/>
                  </a:cubicBezTo>
                  <a:cubicBezTo>
                    <a:pt x="2582704" y="187166"/>
                    <a:pt x="2579846" y="192881"/>
                    <a:pt x="2576036" y="198596"/>
                  </a:cubicBezTo>
                  <a:cubicBezTo>
                    <a:pt x="2575084" y="190976"/>
                    <a:pt x="2575084" y="183356"/>
                    <a:pt x="2574131" y="177641"/>
                  </a:cubicBezTo>
                  <a:cubicBezTo>
                    <a:pt x="2573179" y="165259"/>
                    <a:pt x="2573179" y="157639"/>
                    <a:pt x="2573179" y="157639"/>
                  </a:cubicBezTo>
                  <a:cubicBezTo>
                    <a:pt x="2573179" y="157639"/>
                    <a:pt x="2572226" y="162401"/>
                    <a:pt x="2571274" y="170974"/>
                  </a:cubicBezTo>
                  <a:cubicBezTo>
                    <a:pt x="2571274" y="170974"/>
                    <a:pt x="2571274" y="170021"/>
                    <a:pt x="2571274" y="170021"/>
                  </a:cubicBezTo>
                  <a:cubicBezTo>
                    <a:pt x="2570321" y="162401"/>
                    <a:pt x="2570321" y="155734"/>
                    <a:pt x="2569369" y="149066"/>
                  </a:cubicBezTo>
                  <a:cubicBezTo>
                    <a:pt x="2569369" y="142399"/>
                    <a:pt x="2568416" y="135731"/>
                    <a:pt x="2568416" y="130016"/>
                  </a:cubicBezTo>
                  <a:cubicBezTo>
                    <a:pt x="2567464" y="118586"/>
                    <a:pt x="2566511" y="108109"/>
                    <a:pt x="2567464" y="99536"/>
                  </a:cubicBezTo>
                  <a:cubicBezTo>
                    <a:pt x="2567464" y="82391"/>
                    <a:pt x="2566511" y="72866"/>
                    <a:pt x="2566511" y="72866"/>
                  </a:cubicBezTo>
                  <a:cubicBezTo>
                    <a:pt x="2566511" y="72866"/>
                    <a:pt x="2565559" y="82391"/>
                    <a:pt x="2562701" y="99536"/>
                  </a:cubicBezTo>
                  <a:cubicBezTo>
                    <a:pt x="2561749" y="108109"/>
                    <a:pt x="2560796" y="118586"/>
                    <a:pt x="2560796" y="130016"/>
                  </a:cubicBezTo>
                  <a:cubicBezTo>
                    <a:pt x="2560796" y="135731"/>
                    <a:pt x="2559844" y="142399"/>
                    <a:pt x="2559844" y="149066"/>
                  </a:cubicBezTo>
                  <a:cubicBezTo>
                    <a:pt x="2559844" y="155734"/>
                    <a:pt x="2559844" y="162401"/>
                    <a:pt x="2559844" y="170021"/>
                  </a:cubicBezTo>
                  <a:cubicBezTo>
                    <a:pt x="2559844" y="178594"/>
                    <a:pt x="2559844" y="187166"/>
                    <a:pt x="2560796" y="195739"/>
                  </a:cubicBezTo>
                  <a:cubicBezTo>
                    <a:pt x="2559844" y="192881"/>
                    <a:pt x="2558891" y="191929"/>
                    <a:pt x="2558891" y="191929"/>
                  </a:cubicBezTo>
                  <a:cubicBezTo>
                    <a:pt x="2558891" y="191929"/>
                    <a:pt x="2559844" y="194786"/>
                    <a:pt x="2561749" y="200501"/>
                  </a:cubicBezTo>
                  <a:cubicBezTo>
                    <a:pt x="2561749" y="206216"/>
                    <a:pt x="2562701" y="211931"/>
                    <a:pt x="2562701" y="217646"/>
                  </a:cubicBezTo>
                  <a:cubicBezTo>
                    <a:pt x="2562701" y="219551"/>
                    <a:pt x="2562701" y="221456"/>
                    <a:pt x="2562701" y="223361"/>
                  </a:cubicBezTo>
                  <a:cubicBezTo>
                    <a:pt x="2558891" y="230981"/>
                    <a:pt x="2555081" y="238601"/>
                    <a:pt x="2551271" y="247174"/>
                  </a:cubicBezTo>
                  <a:cubicBezTo>
                    <a:pt x="2550319" y="239554"/>
                    <a:pt x="2550319" y="233839"/>
                    <a:pt x="2549366" y="230029"/>
                  </a:cubicBezTo>
                  <a:cubicBezTo>
                    <a:pt x="2553176" y="219551"/>
                    <a:pt x="2555081" y="212884"/>
                    <a:pt x="2555081" y="212884"/>
                  </a:cubicBezTo>
                  <a:cubicBezTo>
                    <a:pt x="2555081" y="212884"/>
                    <a:pt x="2552224" y="218599"/>
                    <a:pt x="2546509" y="228124"/>
                  </a:cubicBezTo>
                  <a:cubicBezTo>
                    <a:pt x="2546509" y="226219"/>
                    <a:pt x="2547461" y="224314"/>
                    <a:pt x="2547461" y="222409"/>
                  </a:cubicBezTo>
                  <a:cubicBezTo>
                    <a:pt x="2551271" y="206216"/>
                    <a:pt x="2553176" y="196691"/>
                    <a:pt x="2553176" y="196691"/>
                  </a:cubicBezTo>
                  <a:cubicBezTo>
                    <a:pt x="2553176" y="196691"/>
                    <a:pt x="2549366" y="205264"/>
                    <a:pt x="2543651" y="221456"/>
                  </a:cubicBezTo>
                  <a:cubicBezTo>
                    <a:pt x="2541746" y="228124"/>
                    <a:pt x="2538889" y="236696"/>
                    <a:pt x="2536984" y="246221"/>
                  </a:cubicBezTo>
                  <a:cubicBezTo>
                    <a:pt x="2536984" y="245269"/>
                    <a:pt x="2536984" y="245269"/>
                    <a:pt x="2536984" y="244316"/>
                  </a:cubicBezTo>
                  <a:cubicBezTo>
                    <a:pt x="2535079" y="230029"/>
                    <a:pt x="2534126" y="221456"/>
                    <a:pt x="2534126" y="221456"/>
                  </a:cubicBezTo>
                  <a:cubicBezTo>
                    <a:pt x="2534126" y="221456"/>
                    <a:pt x="2534126" y="230029"/>
                    <a:pt x="2533174" y="244316"/>
                  </a:cubicBezTo>
                  <a:cubicBezTo>
                    <a:pt x="2533174" y="246221"/>
                    <a:pt x="2533174" y="249079"/>
                    <a:pt x="2533174" y="250984"/>
                  </a:cubicBezTo>
                  <a:cubicBezTo>
                    <a:pt x="2533174" y="249079"/>
                    <a:pt x="2532221" y="247174"/>
                    <a:pt x="2532221" y="245269"/>
                  </a:cubicBezTo>
                  <a:cubicBezTo>
                    <a:pt x="2529364" y="233839"/>
                    <a:pt x="2527459" y="223361"/>
                    <a:pt x="2524601" y="213836"/>
                  </a:cubicBezTo>
                  <a:cubicBezTo>
                    <a:pt x="2521744" y="204311"/>
                    <a:pt x="2519839" y="196691"/>
                    <a:pt x="2517934" y="190024"/>
                  </a:cubicBezTo>
                  <a:cubicBezTo>
                    <a:pt x="2513171" y="176689"/>
                    <a:pt x="2511266" y="169069"/>
                    <a:pt x="2511266" y="169069"/>
                  </a:cubicBezTo>
                  <a:cubicBezTo>
                    <a:pt x="2511266" y="169069"/>
                    <a:pt x="2512219" y="176689"/>
                    <a:pt x="2514124" y="190976"/>
                  </a:cubicBezTo>
                  <a:cubicBezTo>
                    <a:pt x="2515076" y="197644"/>
                    <a:pt x="2516029" y="206216"/>
                    <a:pt x="2516981" y="215741"/>
                  </a:cubicBezTo>
                  <a:cubicBezTo>
                    <a:pt x="2517934" y="225266"/>
                    <a:pt x="2518886" y="235744"/>
                    <a:pt x="2520791" y="248126"/>
                  </a:cubicBezTo>
                  <a:cubicBezTo>
                    <a:pt x="2521744" y="257651"/>
                    <a:pt x="2522696" y="267176"/>
                    <a:pt x="2523649" y="277654"/>
                  </a:cubicBezTo>
                  <a:cubicBezTo>
                    <a:pt x="2522696" y="279559"/>
                    <a:pt x="2521744" y="281464"/>
                    <a:pt x="2521744" y="282416"/>
                  </a:cubicBezTo>
                  <a:cubicBezTo>
                    <a:pt x="2519839" y="274796"/>
                    <a:pt x="2517934" y="269081"/>
                    <a:pt x="2516981" y="263366"/>
                  </a:cubicBezTo>
                  <a:cubicBezTo>
                    <a:pt x="2513171" y="250031"/>
                    <a:pt x="2511266" y="243364"/>
                    <a:pt x="2511266" y="243364"/>
                  </a:cubicBezTo>
                  <a:cubicBezTo>
                    <a:pt x="2511266" y="243364"/>
                    <a:pt x="2512219" y="250984"/>
                    <a:pt x="2513171" y="264319"/>
                  </a:cubicBezTo>
                  <a:cubicBezTo>
                    <a:pt x="2513171" y="268129"/>
                    <a:pt x="2514124" y="272891"/>
                    <a:pt x="2514124" y="277654"/>
                  </a:cubicBezTo>
                  <a:cubicBezTo>
                    <a:pt x="2510314" y="269081"/>
                    <a:pt x="2507456" y="262414"/>
                    <a:pt x="2504599" y="256699"/>
                  </a:cubicBezTo>
                  <a:cubicBezTo>
                    <a:pt x="2504599" y="254794"/>
                    <a:pt x="2504599" y="253841"/>
                    <a:pt x="2504599" y="253841"/>
                  </a:cubicBezTo>
                  <a:cubicBezTo>
                    <a:pt x="2504599" y="253841"/>
                    <a:pt x="2504599" y="254794"/>
                    <a:pt x="2503646" y="255746"/>
                  </a:cubicBezTo>
                  <a:cubicBezTo>
                    <a:pt x="2499836" y="248126"/>
                    <a:pt x="2497931" y="243364"/>
                    <a:pt x="2497931" y="243364"/>
                  </a:cubicBezTo>
                  <a:cubicBezTo>
                    <a:pt x="2497931" y="243364"/>
                    <a:pt x="2499836" y="249079"/>
                    <a:pt x="2502694" y="259556"/>
                  </a:cubicBezTo>
                  <a:cubicBezTo>
                    <a:pt x="2501741" y="261461"/>
                    <a:pt x="2500789" y="264319"/>
                    <a:pt x="2499836" y="267176"/>
                  </a:cubicBezTo>
                  <a:cubicBezTo>
                    <a:pt x="2499836" y="268129"/>
                    <a:pt x="2498884" y="269081"/>
                    <a:pt x="2498884" y="270034"/>
                  </a:cubicBezTo>
                  <a:cubicBezTo>
                    <a:pt x="2496979" y="253841"/>
                    <a:pt x="2496026" y="237649"/>
                    <a:pt x="2494121" y="223361"/>
                  </a:cubicBezTo>
                  <a:cubicBezTo>
                    <a:pt x="2495074" y="222409"/>
                    <a:pt x="2495074" y="221456"/>
                    <a:pt x="2496026" y="220504"/>
                  </a:cubicBezTo>
                  <a:cubicBezTo>
                    <a:pt x="2500789" y="212884"/>
                    <a:pt x="2504599" y="207169"/>
                    <a:pt x="2506504" y="203359"/>
                  </a:cubicBezTo>
                  <a:cubicBezTo>
                    <a:pt x="2509361" y="199549"/>
                    <a:pt x="2510314" y="197644"/>
                    <a:pt x="2510314" y="197644"/>
                  </a:cubicBezTo>
                  <a:cubicBezTo>
                    <a:pt x="2510314" y="197644"/>
                    <a:pt x="2508409" y="199549"/>
                    <a:pt x="2505551" y="203359"/>
                  </a:cubicBezTo>
                  <a:cubicBezTo>
                    <a:pt x="2502694" y="206216"/>
                    <a:pt x="2497931" y="210979"/>
                    <a:pt x="2493169" y="217646"/>
                  </a:cubicBezTo>
                  <a:cubicBezTo>
                    <a:pt x="2493169" y="217646"/>
                    <a:pt x="2493169" y="216694"/>
                    <a:pt x="2493169" y="216694"/>
                  </a:cubicBezTo>
                  <a:cubicBezTo>
                    <a:pt x="2492216" y="210026"/>
                    <a:pt x="2492216" y="203359"/>
                    <a:pt x="2491264" y="196691"/>
                  </a:cubicBezTo>
                  <a:cubicBezTo>
                    <a:pt x="2497931" y="188119"/>
                    <a:pt x="2501741" y="183356"/>
                    <a:pt x="2501741" y="183356"/>
                  </a:cubicBezTo>
                  <a:cubicBezTo>
                    <a:pt x="2501741" y="183356"/>
                    <a:pt x="2497931" y="187166"/>
                    <a:pt x="2490311" y="192881"/>
                  </a:cubicBezTo>
                  <a:cubicBezTo>
                    <a:pt x="2489359" y="187166"/>
                    <a:pt x="2489359" y="181451"/>
                    <a:pt x="2489359" y="176689"/>
                  </a:cubicBezTo>
                  <a:cubicBezTo>
                    <a:pt x="2492216" y="171926"/>
                    <a:pt x="2495074" y="168116"/>
                    <a:pt x="2497931" y="165259"/>
                  </a:cubicBezTo>
                  <a:cubicBezTo>
                    <a:pt x="2500789" y="161449"/>
                    <a:pt x="2502694" y="159544"/>
                    <a:pt x="2502694" y="159544"/>
                  </a:cubicBezTo>
                  <a:cubicBezTo>
                    <a:pt x="2502694" y="159544"/>
                    <a:pt x="2500789" y="161449"/>
                    <a:pt x="2496979" y="164306"/>
                  </a:cubicBezTo>
                  <a:cubicBezTo>
                    <a:pt x="2495074" y="166211"/>
                    <a:pt x="2492216" y="169069"/>
                    <a:pt x="2489359" y="171926"/>
                  </a:cubicBezTo>
                  <a:cubicBezTo>
                    <a:pt x="2489359" y="165259"/>
                    <a:pt x="2488406" y="158591"/>
                    <a:pt x="2488406" y="153829"/>
                  </a:cubicBezTo>
                  <a:cubicBezTo>
                    <a:pt x="2488406" y="146209"/>
                    <a:pt x="2487454" y="139541"/>
                    <a:pt x="2487454" y="135731"/>
                  </a:cubicBezTo>
                  <a:cubicBezTo>
                    <a:pt x="2491264" y="129064"/>
                    <a:pt x="2494121" y="125254"/>
                    <a:pt x="2494121" y="125254"/>
                  </a:cubicBezTo>
                  <a:cubicBezTo>
                    <a:pt x="2494121" y="125254"/>
                    <a:pt x="2492216" y="128111"/>
                    <a:pt x="2487454" y="132874"/>
                  </a:cubicBezTo>
                  <a:cubicBezTo>
                    <a:pt x="2487454" y="130969"/>
                    <a:pt x="2487454" y="129064"/>
                    <a:pt x="2487454" y="129064"/>
                  </a:cubicBezTo>
                  <a:cubicBezTo>
                    <a:pt x="2487454" y="129064"/>
                    <a:pt x="2487454" y="130969"/>
                    <a:pt x="2486501" y="132874"/>
                  </a:cubicBezTo>
                  <a:cubicBezTo>
                    <a:pt x="2483644" y="136684"/>
                    <a:pt x="2479834" y="140494"/>
                    <a:pt x="2475071" y="146209"/>
                  </a:cubicBezTo>
                  <a:cubicBezTo>
                    <a:pt x="2469356" y="152876"/>
                    <a:pt x="2462689" y="161449"/>
                    <a:pt x="2455069" y="171926"/>
                  </a:cubicBezTo>
                  <a:cubicBezTo>
                    <a:pt x="2451259" y="176689"/>
                    <a:pt x="2447449" y="182404"/>
                    <a:pt x="2442686" y="188119"/>
                  </a:cubicBezTo>
                  <a:cubicBezTo>
                    <a:pt x="2439829" y="192881"/>
                    <a:pt x="2436019" y="197644"/>
                    <a:pt x="2433161" y="203359"/>
                  </a:cubicBezTo>
                  <a:cubicBezTo>
                    <a:pt x="2433161" y="199549"/>
                    <a:pt x="2432209" y="195739"/>
                    <a:pt x="2432209" y="191929"/>
                  </a:cubicBezTo>
                  <a:cubicBezTo>
                    <a:pt x="2428399" y="158591"/>
                    <a:pt x="2426494" y="130969"/>
                    <a:pt x="2425541" y="110966"/>
                  </a:cubicBezTo>
                  <a:cubicBezTo>
                    <a:pt x="2425541" y="101441"/>
                    <a:pt x="2424589" y="93821"/>
                    <a:pt x="2424589" y="88106"/>
                  </a:cubicBezTo>
                  <a:cubicBezTo>
                    <a:pt x="2424589" y="82391"/>
                    <a:pt x="2424589" y="80486"/>
                    <a:pt x="2424589" y="80486"/>
                  </a:cubicBezTo>
                  <a:cubicBezTo>
                    <a:pt x="2424589" y="80486"/>
                    <a:pt x="2424589" y="83344"/>
                    <a:pt x="2423636" y="88106"/>
                  </a:cubicBezTo>
                  <a:cubicBezTo>
                    <a:pt x="2422684" y="92869"/>
                    <a:pt x="2422684" y="101441"/>
                    <a:pt x="2421731" y="110966"/>
                  </a:cubicBezTo>
                  <a:cubicBezTo>
                    <a:pt x="2420779" y="120491"/>
                    <a:pt x="2420779" y="132874"/>
                    <a:pt x="2420779" y="146209"/>
                  </a:cubicBezTo>
                  <a:cubicBezTo>
                    <a:pt x="2420779" y="159544"/>
                    <a:pt x="2420779" y="175736"/>
                    <a:pt x="2421731" y="191929"/>
                  </a:cubicBezTo>
                  <a:cubicBezTo>
                    <a:pt x="2421731" y="200501"/>
                    <a:pt x="2422684" y="210026"/>
                    <a:pt x="2422684" y="220504"/>
                  </a:cubicBezTo>
                  <a:cubicBezTo>
                    <a:pt x="2416969" y="230029"/>
                    <a:pt x="2411254" y="239554"/>
                    <a:pt x="2405539" y="250031"/>
                  </a:cubicBezTo>
                  <a:cubicBezTo>
                    <a:pt x="2404586" y="251936"/>
                    <a:pt x="2403634" y="254794"/>
                    <a:pt x="2401729" y="256699"/>
                  </a:cubicBezTo>
                  <a:cubicBezTo>
                    <a:pt x="2401729" y="256699"/>
                    <a:pt x="2400776" y="255746"/>
                    <a:pt x="2400776" y="255746"/>
                  </a:cubicBezTo>
                  <a:cubicBezTo>
                    <a:pt x="2397919" y="247174"/>
                    <a:pt x="2395061" y="239554"/>
                    <a:pt x="2392204" y="233839"/>
                  </a:cubicBezTo>
                  <a:cubicBezTo>
                    <a:pt x="2389346" y="208121"/>
                    <a:pt x="2386489" y="186214"/>
                    <a:pt x="2385536" y="170974"/>
                  </a:cubicBezTo>
                  <a:cubicBezTo>
                    <a:pt x="2384584" y="162401"/>
                    <a:pt x="2383631" y="155734"/>
                    <a:pt x="2382679" y="150971"/>
                  </a:cubicBezTo>
                  <a:cubicBezTo>
                    <a:pt x="2383631" y="147161"/>
                    <a:pt x="2384584" y="144304"/>
                    <a:pt x="2384584" y="140494"/>
                  </a:cubicBezTo>
                  <a:cubicBezTo>
                    <a:pt x="2384584" y="138589"/>
                    <a:pt x="2383631" y="137636"/>
                    <a:pt x="2382679" y="135731"/>
                  </a:cubicBezTo>
                  <a:cubicBezTo>
                    <a:pt x="2385536" y="129064"/>
                    <a:pt x="2388394" y="121444"/>
                    <a:pt x="2390299" y="114776"/>
                  </a:cubicBezTo>
                  <a:cubicBezTo>
                    <a:pt x="2413159" y="53816"/>
                    <a:pt x="2427446" y="12859"/>
                    <a:pt x="2427446" y="12859"/>
                  </a:cubicBezTo>
                  <a:cubicBezTo>
                    <a:pt x="2427446" y="12859"/>
                    <a:pt x="2407444" y="50959"/>
                    <a:pt x="2380774" y="110014"/>
                  </a:cubicBezTo>
                  <a:cubicBezTo>
                    <a:pt x="2374106" y="124301"/>
                    <a:pt x="2366486" y="140494"/>
                    <a:pt x="2358866" y="157639"/>
                  </a:cubicBezTo>
                  <a:cubicBezTo>
                    <a:pt x="2357914" y="160496"/>
                    <a:pt x="2356009" y="163354"/>
                    <a:pt x="2355056" y="166211"/>
                  </a:cubicBezTo>
                  <a:cubicBezTo>
                    <a:pt x="2356009" y="162401"/>
                    <a:pt x="2356961" y="158591"/>
                    <a:pt x="2357914" y="155734"/>
                  </a:cubicBezTo>
                  <a:cubicBezTo>
                    <a:pt x="2360771" y="141446"/>
                    <a:pt x="2362676" y="132874"/>
                    <a:pt x="2362676" y="132874"/>
                  </a:cubicBezTo>
                  <a:cubicBezTo>
                    <a:pt x="2362676" y="132874"/>
                    <a:pt x="2359819" y="140494"/>
                    <a:pt x="2354104" y="154781"/>
                  </a:cubicBezTo>
                  <a:cubicBezTo>
                    <a:pt x="2351246" y="161449"/>
                    <a:pt x="2348389" y="170021"/>
                    <a:pt x="2344579" y="179546"/>
                  </a:cubicBezTo>
                  <a:cubicBezTo>
                    <a:pt x="2340769" y="189071"/>
                    <a:pt x="2336959" y="200501"/>
                    <a:pt x="2334101" y="211931"/>
                  </a:cubicBezTo>
                  <a:cubicBezTo>
                    <a:pt x="2334101" y="211931"/>
                    <a:pt x="2334101" y="211931"/>
                    <a:pt x="2334101" y="211931"/>
                  </a:cubicBezTo>
                  <a:cubicBezTo>
                    <a:pt x="2336006" y="197644"/>
                    <a:pt x="2338864" y="184309"/>
                    <a:pt x="2340769" y="171926"/>
                  </a:cubicBezTo>
                  <a:cubicBezTo>
                    <a:pt x="2343626" y="156686"/>
                    <a:pt x="2344579" y="143351"/>
                    <a:pt x="2347436" y="130969"/>
                  </a:cubicBezTo>
                  <a:cubicBezTo>
                    <a:pt x="2350294" y="118586"/>
                    <a:pt x="2352199" y="108109"/>
                    <a:pt x="2354104" y="99536"/>
                  </a:cubicBezTo>
                  <a:cubicBezTo>
                    <a:pt x="2357914" y="82391"/>
                    <a:pt x="2358866" y="71914"/>
                    <a:pt x="2358866" y="71914"/>
                  </a:cubicBezTo>
                  <a:cubicBezTo>
                    <a:pt x="2358866" y="71914"/>
                    <a:pt x="2355056" y="81439"/>
                    <a:pt x="2350294" y="98584"/>
                  </a:cubicBezTo>
                  <a:cubicBezTo>
                    <a:pt x="2347436" y="107156"/>
                    <a:pt x="2344579" y="117634"/>
                    <a:pt x="2340769" y="129064"/>
                  </a:cubicBezTo>
                  <a:cubicBezTo>
                    <a:pt x="2336959" y="140494"/>
                    <a:pt x="2333149" y="154781"/>
                    <a:pt x="2330291" y="170021"/>
                  </a:cubicBezTo>
                  <a:cubicBezTo>
                    <a:pt x="2328386" y="177641"/>
                    <a:pt x="2326481" y="185261"/>
                    <a:pt x="2324576" y="193834"/>
                  </a:cubicBezTo>
                  <a:cubicBezTo>
                    <a:pt x="2323624" y="190976"/>
                    <a:pt x="2321719" y="188119"/>
                    <a:pt x="2320766" y="185261"/>
                  </a:cubicBezTo>
                  <a:cubicBezTo>
                    <a:pt x="2324576" y="168116"/>
                    <a:pt x="2326481" y="157639"/>
                    <a:pt x="2326481" y="157639"/>
                  </a:cubicBezTo>
                  <a:cubicBezTo>
                    <a:pt x="2326481" y="157639"/>
                    <a:pt x="2323624" y="165259"/>
                    <a:pt x="2318861" y="179546"/>
                  </a:cubicBezTo>
                  <a:cubicBezTo>
                    <a:pt x="2316004" y="173831"/>
                    <a:pt x="2315051" y="170974"/>
                    <a:pt x="2315051" y="170974"/>
                  </a:cubicBezTo>
                  <a:cubicBezTo>
                    <a:pt x="2315051" y="170974"/>
                    <a:pt x="2316004" y="174784"/>
                    <a:pt x="2317909" y="181451"/>
                  </a:cubicBezTo>
                  <a:cubicBezTo>
                    <a:pt x="2316956" y="185261"/>
                    <a:pt x="2315051" y="189071"/>
                    <a:pt x="2313146" y="193834"/>
                  </a:cubicBezTo>
                  <a:cubicBezTo>
                    <a:pt x="2312194" y="192881"/>
                    <a:pt x="2312194" y="191929"/>
                    <a:pt x="2311241" y="190976"/>
                  </a:cubicBezTo>
                  <a:cubicBezTo>
                    <a:pt x="2314099" y="161449"/>
                    <a:pt x="2314099" y="141446"/>
                    <a:pt x="2314099" y="141446"/>
                  </a:cubicBezTo>
                  <a:cubicBezTo>
                    <a:pt x="2314099" y="141446"/>
                    <a:pt x="2306479" y="165259"/>
                    <a:pt x="2298859" y="202406"/>
                  </a:cubicBezTo>
                  <a:cubicBezTo>
                    <a:pt x="2296954" y="211931"/>
                    <a:pt x="2294096" y="221456"/>
                    <a:pt x="2292191" y="231934"/>
                  </a:cubicBezTo>
                  <a:cubicBezTo>
                    <a:pt x="2291239" y="237649"/>
                    <a:pt x="2290286" y="244316"/>
                    <a:pt x="2289334" y="250031"/>
                  </a:cubicBezTo>
                  <a:cubicBezTo>
                    <a:pt x="2288381" y="252889"/>
                    <a:pt x="2287429" y="255746"/>
                    <a:pt x="2285524" y="259556"/>
                  </a:cubicBezTo>
                  <a:cubicBezTo>
                    <a:pt x="2282666" y="267176"/>
                    <a:pt x="2279809" y="276701"/>
                    <a:pt x="2275999" y="287179"/>
                  </a:cubicBezTo>
                  <a:cubicBezTo>
                    <a:pt x="2275999" y="287179"/>
                    <a:pt x="2275999" y="288131"/>
                    <a:pt x="2275999" y="288131"/>
                  </a:cubicBezTo>
                  <a:cubicBezTo>
                    <a:pt x="2275999" y="286226"/>
                    <a:pt x="2275999" y="284321"/>
                    <a:pt x="2275999" y="282416"/>
                  </a:cubicBezTo>
                  <a:cubicBezTo>
                    <a:pt x="2276951" y="271939"/>
                    <a:pt x="2276951" y="265271"/>
                    <a:pt x="2276951" y="265271"/>
                  </a:cubicBezTo>
                  <a:cubicBezTo>
                    <a:pt x="2276951" y="265271"/>
                    <a:pt x="2275046" y="270986"/>
                    <a:pt x="2272189" y="281464"/>
                  </a:cubicBezTo>
                  <a:cubicBezTo>
                    <a:pt x="2271236" y="284321"/>
                    <a:pt x="2270284" y="287179"/>
                    <a:pt x="2269331" y="290989"/>
                  </a:cubicBezTo>
                  <a:cubicBezTo>
                    <a:pt x="2269331" y="290989"/>
                    <a:pt x="2269331" y="290989"/>
                    <a:pt x="2269331" y="290989"/>
                  </a:cubicBezTo>
                  <a:cubicBezTo>
                    <a:pt x="2269331" y="280511"/>
                    <a:pt x="2268379" y="270034"/>
                    <a:pt x="2269331" y="261461"/>
                  </a:cubicBezTo>
                  <a:cubicBezTo>
                    <a:pt x="2270284" y="252889"/>
                    <a:pt x="2269331" y="245269"/>
                    <a:pt x="2270284" y="238601"/>
                  </a:cubicBezTo>
                  <a:cubicBezTo>
                    <a:pt x="2271236" y="232886"/>
                    <a:pt x="2271236" y="228124"/>
                    <a:pt x="2272189" y="225266"/>
                  </a:cubicBezTo>
                  <a:cubicBezTo>
                    <a:pt x="2275046" y="215741"/>
                    <a:pt x="2275999" y="210979"/>
                    <a:pt x="2275999" y="210979"/>
                  </a:cubicBezTo>
                  <a:cubicBezTo>
                    <a:pt x="2275999" y="210979"/>
                    <a:pt x="2272189" y="218599"/>
                    <a:pt x="2266474" y="232886"/>
                  </a:cubicBezTo>
                  <a:cubicBezTo>
                    <a:pt x="2267426" y="230029"/>
                    <a:pt x="2267426" y="228124"/>
                    <a:pt x="2267426" y="228124"/>
                  </a:cubicBezTo>
                  <a:cubicBezTo>
                    <a:pt x="2267426" y="228124"/>
                    <a:pt x="2265521" y="230981"/>
                    <a:pt x="2263616" y="235744"/>
                  </a:cubicBezTo>
                  <a:cubicBezTo>
                    <a:pt x="2264569" y="226219"/>
                    <a:pt x="2265521" y="220504"/>
                    <a:pt x="2265521" y="220504"/>
                  </a:cubicBezTo>
                  <a:cubicBezTo>
                    <a:pt x="2265521" y="220504"/>
                    <a:pt x="2262664" y="230029"/>
                    <a:pt x="2256949" y="247174"/>
                  </a:cubicBezTo>
                  <a:cubicBezTo>
                    <a:pt x="2255044" y="250984"/>
                    <a:pt x="2253139" y="253841"/>
                    <a:pt x="2252186" y="258604"/>
                  </a:cubicBezTo>
                  <a:cubicBezTo>
                    <a:pt x="2251234" y="259556"/>
                    <a:pt x="2251234" y="260509"/>
                    <a:pt x="2250281" y="262414"/>
                  </a:cubicBezTo>
                  <a:cubicBezTo>
                    <a:pt x="2252186" y="255746"/>
                    <a:pt x="2253139" y="249079"/>
                    <a:pt x="2255044" y="243364"/>
                  </a:cubicBezTo>
                  <a:cubicBezTo>
                    <a:pt x="2260759" y="216694"/>
                    <a:pt x="2264569" y="194786"/>
                    <a:pt x="2267426" y="178594"/>
                  </a:cubicBezTo>
                  <a:cubicBezTo>
                    <a:pt x="2269331" y="163354"/>
                    <a:pt x="2270284" y="153829"/>
                    <a:pt x="2270284" y="153829"/>
                  </a:cubicBezTo>
                  <a:cubicBezTo>
                    <a:pt x="2270284" y="153829"/>
                    <a:pt x="2267426" y="162401"/>
                    <a:pt x="2262664" y="177641"/>
                  </a:cubicBezTo>
                  <a:cubicBezTo>
                    <a:pt x="2260759" y="185261"/>
                    <a:pt x="2257901" y="194786"/>
                    <a:pt x="2254091" y="205264"/>
                  </a:cubicBezTo>
                  <a:cubicBezTo>
                    <a:pt x="2251234" y="212884"/>
                    <a:pt x="2249329" y="221456"/>
                    <a:pt x="2246471" y="230981"/>
                  </a:cubicBezTo>
                  <a:cubicBezTo>
                    <a:pt x="2244566" y="234791"/>
                    <a:pt x="2243614" y="239554"/>
                    <a:pt x="2241709" y="244316"/>
                  </a:cubicBezTo>
                  <a:cubicBezTo>
                    <a:pt x="2240756" y="240506"/>
                    <a:pt x="2239804" y="236696"/>
                    <a:pt x="2239804" y="233839"/>
                  </a:cubicBezTo>
                  <a:cubicBezTo>
                    <a:pt x="2235994" y="215741"/>
                    <a:pt x="2233136" y="205264"/>
                    <a:pt x="2233136" y="205264"/>
                  </a:cubicBezTo>
                  <a:cubicBezTo>
                    <a:pt x="2233136" y="205264"/>
                    <a:pt x="2235041" y="224314"/>
                    <a:pt x="2237899" y="255746"/>
                  </a:cubicBezTo>
                  <a:cubicBezTo>
                    <a:pt x="2236946" y="259556"/>
                    <a:pt x="2235041" y="264319"/>
                    <a:pt x="2234089" y="269081"/>
                  </a:cubicBezTo>
                  <a:cubicBezTo>
                    <a:pt x="2234089" y="269081"/>
                    <a:pt x="2233136" y="270034"/>
                    <a:pt x="2233136" y="270034"/>
                  </a:cubicBezTo>
                  <a:cubicBezTo>
                    <a:pt x="2233136" y="268129"/>
                    <a:pt x="2233136" y="265271"/>
                    <a:pt x="2233136" y="263366"/>
                  </a:cubicBezTo>
                  <a:cubicBezTo>
                    <a:pt x="2233136" y="253841"/>
                    <a:pt x="2232184" y="244316"/>
                    <a:pt x="2231231" y="234791"/>
                  </a:cubicBezTo>
                  <a:cubicBezTo>
                    <a:pt x="2230279" y="225266"/>
                    <a:pt x="2229326" y="216694"/>
                    <a:pt x="2228374" y="207169"/>
                  </a:cubicBezTo>
                  <a:cubicBezTo>
                    <a:pt x="2229326" y="198596"/>
                    <a:pt x="2230279" y="193834"/>
                    <a:pt x="2230279" y="193834"/>
                  </a:cubicBezTo>
                  <a:cubicBezTo>
                    <a:pt x="2230279" y="193834"/>
                    <a:pt x="2229326" y="197644"/>
                    <a:pt x="2226469" y="204311"/>
                  </a:cubicBezTo>
                  <a:cubicBezTo>
                    <a:pt x="2225516" y="202406"/>
                    <a:pt x="2224564" y="201454"/>
                    <a:pt x="2222659" y="200501"/>
                  </a:cubicBezTo>
                  <a:cubicBezTo>
                    <a:pt x="2221706" y="200501"/>
                    <a:pt x="2221706" y="199549"/>
                    <a:pt x="2220754" y="199549"/>
                  </a:cubicBezTo>
                  <a:cubicBezTo>
                    <a:pt x="2219801" y="199549"/>
                    <a:pt x="2218849" y="199549"/>
                    <a:pt x="2217896" y="199549"/>
                  </a:cubicBezTo>
                  <a:cubicBezTo>
                    <a:pt x="2215991" y="200501"/>
                    <a:pt x="2215991" y="201454"/>
                    <a:pt x="2215039" y="202406"/>
                  </a:cubicBezTo>
                  <a:cubicBezTo>
                    <a:pt x="2213134" y="206216"/>
                    <a:pt x="2213134" y="210979"/>
                    <a:pt x="2213134" y="214789"/>
                  </a:cubicBezTo>
                  <a:cubicBezTo>
                    <a:pt x="2214086" y="210979"/>
                    <a:pt x="2215039" y="206216"/>
                    <a:pt x="2217896" y="203359"/>
                  </a:cubicBezTo>
                  <a:cubicBezTo>
                    <a:pt x="2218849" y="202406"/>
                    <a:pt x="2218849" y="201454"/>
                    <a:pt x="2219801" y="201454"/>
                  </a:cubicBezTo>
                  <a:cubicBezTo>
                    <a:pt x="2219801" y="201454"/>
                    <a:pt x="2220754" y="201454"/>
                    <a:pt x="2220754" y="202406"/>
                  </a:cubicBezTo>
                  <a:cubicBezTo>
                    <a:pt x="2221706" y="203359"/>
                    <a:pt x="2222659" y="205264"/>
                    <a:pt x="2223611" y="207169"/>
                  </a:cubicBezTo>
                  <a:lnTo>
                    <a:pt x="2223611" y="215741"/>
                  </a:lnTo>
                  <a:cubicBezTo>
                    <a:pt x="2223611" y="215741"/>
                    <a:pt x="2223611" y="215741"/>
                    <a:pt x="2223611" y="215741"/>
                  </a:cubicBezTo>
                  <a:cubicBezTo>
                    <a:pt x="2221706" y="222409"/>
                    <a:pt x="2218849" y="230981"/>
                    <a:pt x="2215991" y="241459"/>
                  </a:cubicBezTo>
                  <a:cubicBezTo>
                    <a:pt x="2213134" y="250984"/>
                    <a:pt x="2209324" y="262414"/>
                    <a:pt x="2206466" y="274796"/>
                  </a:cubicBezTo>
                  <a:cubicBezTo>
                    <a:pt x="2203609" y="287179"/>
                    <a:pt x="2199799" y="299561"/>
                    <a:pt x="2196941" y="313849"/>
                  </a:cubicBezTo>
                  <a:cubicBezTo>
                    <a:pt x="2195989" y="308134"/>
                    <a:pt x="2195989" y="305276"/>
                    <a:pt x="2195989" y="305276"/>
                  </a:cubicBezTo>
                  <a:cubicBezTo>
                    <a:pt x="2195989" y="305276"/>
                    <a:pt x="2195989" y="310039"/>
                    <a:pt x="2195036" y="317659"/>
                  </a:cubicBezTo>
                  <a:cubicBezTo>
                    <a:pt x="2194084" y="315754"/>
                    <a:pt x="2193131" y="314801"/>
                    <a:pt x="2193131" y="314801"/>
                  </a:cubicBezTo>
                  <a:cubicBezTo>
                    <a:pt x="2193131" y="314801"/>
                    <a:pt x="2194084" y="315754"/>
                    <a:pt x="2195036" y="318611"/>
                  </a:cubicBezTo>
                  <a:cubicBezTo>
                    <a:pt x="2195036" y="320516"/>
                    <a:pt x="2195036" y="321469"/>
                    <a:pt x="2195036" y="323374"/>
                  </a:cubicBezTo>
                  <a:cubicBezTo>
                    <a:pt x="2194084" y="327184"/>
                    <a:pt x="2193131" y="330994"/>
                    <a:pt x="2192179" y="334804"/>
                  </a:cubicBezTo>
                  <a:cubicBezTo>
                    <a:pt x="2191226" y="332899"/>
                    <a:pt x="2191226" y="331946"/>
                    <a:pt x="2190274" y="330994"/>
                  </a:cubicBezTo>
                  <a:cubicBezTo>
                    <a:pt x="2190274" y="330041"/>
                    <a:pt x="2191226" y="330041"/>
                    <a:pt x="2191226" y="330041"/>
                  </a:cubicBezTo>
                  <a:cubicBezTo>
                    <a:pt x="2191226" y="330041"/>
                    <a:pt x="2191226" y="330041"/>
                    <a:pt x="2190274" y="330994"/>
                  </a:cubicBezTo>
                  <a:cubicBezTo>
                    <a:pt x="2189321" y="328136"/>
                    <a:pt x="2188369" y="326231"/>
                    <a:pt x="2188369" y="326231"/>
                  </a:cubicBezTo>
                  <a:cubicBezTo>
                    <a:pt x="2188369" y="326231"/>
                    <a:pt x="2188369" y="328136"/>
                    <a:pt x="2189321" y="331946"/>
                  </a:cubicBezTo>
                  <a:cubicBezTo>
                    <a:pt x="2189321" y="331946"/>
                    <a:pt x="2188369" y="332899"/>
                    <a:pt x="2188369" y="332899"/>
                  </a:cubicBezTo>
                  <a:cubicBezTo>
                    <a:pt x="2186464" y="321469"/>
                    <a:pt x="2185511" y="315754"/>
                    <a:pt x="2185511" y="315754"/>
                  </a:cubicBezTo>
                  <a:cubicBezTo>
                    <a:pt x="2185511" y="315754"/>
                    <a:pt x="2185511" y="323374"/>
                    <a:pt x="2184559" y="336709"/>
                  </a:cubicBezTo>
                  <a:cubicBezTo>
                    <a:pt x="2184559" y="336709"/>
                    <a:pt x="2184559" y="336709"/>
                    <a:pt x="2184559" y="337661"/>
                  </a:cubicBezTo>
                  <a:cubicBezTo>
                    <a:pt x="2183606" y="339566"/>
                    <a:pt x="2181701" y="341471"/>
                    <a:pt x="2179796" y="343376"/>
                  </a:cubicBezTo>
                  <a:cubicBezTo>
                    <a:pt x="2179796" y="342424"/>
                    <a:pt x="2178844" y="341471"/>
                    <a:pt x="2178844" y="340519"/>
                  </a:cubicBezTo>
                  <a:cubicBezTo>
                    <a:pt x="2183606" y="320516"/>
                    <a:pt x="2188369" y="301466"/>
                    <a:pt x="2192179" y="283369"/>
                  </a:cubicBezTo>
                  <a:cubicBezTo>
                    <a:pt x="2205514" y="228124"/>
                    <a:pt x="2212181" y="190024"/>
                    <a:pt x="2212181" y="190024"/>
                  </a:cubicBezTo>
                  <a:cubicBezTo>
                    <a:pt x="2212181" y="190024"/>
                    <a:pt x="2199799" y="222409"/>
                    <a:pt x="2183606" y="272891"/>
                  </a:cubicBezTo>
                  <a:cubicBezTo>
                    <a:pt x="2184559" y="266224"/>
                    <a:pt x="2186464" y="259556"/>
                    <a:pt x="2187416" y="253841"/>
                  </a:cubicBezTo>
                  <a:cubicBezTo>
                    <a:pt x="2189321" y="246221"/>
                    <a:pt x="2190274" y="239554"/>
                    <a:pt x="2192179" y="231934"/>
                  </a:cubicBezTo>
                  <a:cubicBezTo>
                    <a:pt x="2194084" y="224314"/>
                    <a:pt x="2195989" y="216694"/>
                    <a:pt x="2196941" y="210026"/>
                  </a:cubicBezTo>
                  <a:cubicBezTo>
                    <a:pt x="2197894" y="204311"/>
                    <a:pt x="2199799" y="198596"/>
                    <a:pt x="2200751" y="193834"/>
                  </a:cubicBezTo>
                  <a:cubicBezTo>
                    <a:pt x="2201704" y="189071"/>
                    <a:pt x="2203609" y="184309"/>
                    <a:pt x="2204561" y="179546"/>
                  </a:cubicBezTo>
                  <a:cubicBezTo>
                    <a:pt x="2207419" y="170021"/>
                    <a:pt x="2209324" y="162401"/>
                    <a:pt x="2211229" y="155734"/>
                  </a:cubicBezTo>
                  <a:cubicBezTo>
                    <a:pt x="2215039" y="142399"/>
                    <a:pt x="2217896" y="134779"/>
                    <a:pt x="2217896" y="134779"/>
                  </a:cubicBezTo>
                  <a:cubicBezTo>
                    <a:pt x="2217896" y="134779"/>
                    <a:pt x="2215039" y="139541"/>
                    <a:pt x="2211229" y="148114"/>
                  </a:cubicBezTo>
                  <a:cubicBezTo>
                    <a:pt x="2211229" y="148114"/>
                    <a:pt x="2211229" y="147161"/>
                    <a:pt x="2211229" y="147161"/>
                  </a:cubicBezTo>
                  <a:cubicBezTo>
                    <a:pt x="2213134" y="139541"/>
                    <a:pt x="2215039" y="131921"/>
                    <a:pt x="2216944" y="125254"/>
                  </a:cubicBezTo>
                  <a:cubicBezTo>
                    <a:pt x="2218849" y="118586"/>
                    <a:pt x="2220754" y="111919"/>
                    <a:pt x="2222659" y="105251"/>
                  </a:cubicBezTo>
                  <a:cubicBezTo>
                    <a:pt x="2226469" y="92869"/>
                    <a:pt x="2229326" y="81439"/>
                    <a:pt x="2233136" y="72866"/>
                  </a:cubicBezTo>
                  <a:cubicBezTo>
                    <a:pt x="2238851" y="54769"/>
                    <a:pt x="2242661" y="45244"/>
                    <a:pt x="2242661" y="45244"/>
                  </a:cubicBezTo>
                  <a:cubicBezTo>
                    <a:pt x="2242661" y="45244"/>
                    <a:pt x="2237899" y="54769"/>
                    <a:pt x="2229326" y="71914"/>
                  </a:cubicBezTo>
                  <a:cubicBezTo>
                    <a:pt x="2224564" y="80486"/>
                    <a:pt x="2220754" y="90964"/>
                    <a:pt x="2215991" y="103346"/>
                  </a:cubicBezTo>
                  <a:cubicBezTo>
                    <a:pt x="2213134" y="109061"/>
                    <a:pt x="2211229" y="115729"/>
                    <a:pt x="2208371" y="122396"/>
                  </a:cubicBezTo>
                  <a:cubicBezTo>
                    <a:pt x="2205514" y="129064"/>
                    <a:pt x="2203609" y="136684"/>
                    <a:pt x="2200751" y="144304"/>
                  </a:cubicBezTo>
                  <a:cubicBezTo>
                    <a:pt x="2195036" y="159544"/>
                    <a:pt x="2190274" y="176689"/>
                    <a:pt x="2184559" y="193834"/>
                  </a:cubicBezTo>
                  <a:cubicBezTo>
                    <a:pt x="2181701" y="204311"/>
                    <a:pt x="2177891" y="215741"/>
                    <a:pt x="2175034" y="228124"/>
                  </a:cubicBezTo>
                  <a:cubicBezTo>
                    <a:pt x="2175986" y="218599"/>
                    <a:pt x="2176939" y="210026"/>
                    <a:pt x="2177891" y="203359"/>
                  </a:cubicBezTo>
                  <a:cubicBezTo>
                    <a:pt x="2178844" y="198596"/>
                    <a:pt x="2178844" y="193834"/>
                    <a:pt x="2178844" y="190024"/>
                  </a:cubicBezTo>
                  <a:cubicBezTo>
                    <a:pt x="2179796" y="186214"/>
                    <a:pt x="2180749" y="184309"/>
                    <a:pt x="2180749" y="184309"/>
                  </a:cubicBezTo>
                  <a:cubicBezTo>
                    <a:pt x="2180749" y="184309"/>
                    <a:pt x="2179796" y="185261"/>
                    <a:pt x="2179796" y="187166"/>
                  </a:cubicBezTo>
                  <a:cubicBezTo>
                    <a:pt x="2180749" y="180499"/>
                    <a:pt x="2180749" y="176689"/>
                    <a:pt x="2180749" y="176689"/>
                  </a:cubicBezTo>
                  <a:cubicBezTo>
                    <a:pt x="2180749" y="176689"/>
                    <a:pt x="2178844" y="183356"/>
                    <a:pt x="2175986" y="194786"/>
                  </a:cubicBezTo>
                  <a:cubicBezTo>
                    <a:pt x="2174081" y="198596"/>
                    <a:pt x="2172176" y="202406"/>
                    <a:pt x="2170271" y="208121"/>
                  </a:cubicBezTo>
                  <a:cubicBezTo>
                    <a:pt x="2163604" y="223361"/>
                    <a:pt x="2155031" y="245269"/>
                    <a:pt x="2144554" y="271939"/>
                  </a:cubicBezTo>
                  <a:cubicBezTo>
                    <a:pt x="2141696" y="279559"/>
                    <a:pt x="2137886" y="288131"/>
                    <a:pt x="2135029" y="296704"/>
                  </a:cubicBezTo>
                  <a:cubicBezTo>
                    <a:pt x="2135029" y="296704"/>
                    <a:pt x="2135029" y="296704"/>
                    <a:pt x="2135029" y="295751"/>
                  </a:cubicBezTo>
                  <a:cubicBezTo>
                    <a:pt x="2133124" y="290989"/>
                    <a:pt x="2131219" y="286226"/>
                    <a:pt x="2129314" y="282416"/>
                  </a:cubicBezTo>
                  <a:cubicBezTo>
                    <a:pt x="2133124" y="261461"/>
                    <a:pt x="2135981" y="244316"/>
                    <a:pt x="2137886" y="231934"/>
                  </a:cubicBezTo>
                  <a:cubicBezTo>
                    <a:pt x="2139791" y="217646"/>
                    <a:pt x="2141696" y="210026"/>
                    <a:pt x="2141696" y="210026"/>
                  </a:cubicBezTo>
                  <a:cubicBezTo>
                    <a:pt x="2141696" y="210026"/>
                    <a:pt x="2138839" y="217646"/>
                    <a:pt x="2134076" y="230981"/>
                  </a:cubicBezTo>
                  <a:cubicBezTo>
                    <a:pt x="2131219" y="239554"/>
                    <a:pt x="2127409" y="250984"/>
                    <a:pt x="2123599" y="263366"/>
                  </a:cubicBezTo>
                  <a:cubicBezTo>
                    <a:pt x="2123599" y="260509"/>
                    <a:pt x="2122646" y="257651"/>
                    <a:pt x="2122646" y="253841"/>
                  </a:cubicBezTo>
                  <a:cubicBezTo>
                    <a:pt x="2120741" y="238601"/>
                    <a:pt x="2118836" y="225266"/>
                    <a:pt x="2117884" y="211931"/>
                  </a:cubicBezTo>
                  <a:cubicBezTo>
                    <a:pt x="2115979" y="198596"/>
                    <a:pt x="2114074" y="187166"/>
                    <a:pt x="2112169" y="176689"/>
                  </a:cubicBezTo>
                  <a:cubicBezTo>
                    <a:pt x="2110264" y="166211"/>
                    <a:pt x="2108359" y="157639"/>
                    <a:pt x="2107406" y="150019"/>
                  </a:cubicBezTo>
                  <a:cubicBezTo>
                    <a:pt x="2104549" y="134779"/>
                    <a:pt x="2102644" y="127159"/>
                    <a:pt x="2102644" y="127159"/>
                  </a:cubicBezTo>
                  <a:cubicBezTo>
                    <a:pt x="2102644" y="127159"/>
                    <a:pt x="2102644" y="135731"/>
                    <a:pt x="2103596" y="150971"/>
                  </a:cubicBezTo>
                  <a:cubicBezTo>
                    <a:pt x="2103596" y="155734"/>
                    <a:pt x="2104549" y="161449"/>
                    <a:pt x="2104549" y="168116"/>
                  </a:cubicBezTo>
                  <a:cubicBezTo>
                    <a:pt x="2104549" y="171926"/>
                    <a:pt x="2104549" y="176689"/>
                    <a:pt x="2104549" y="183356"/>
                  </a:cubicBezTo>
                  <a:cubicBezTo>
                    <a:pt x="2104549" y="190024"/>
                    <a:pt x="2105501" y="197644"/>
                    <a:pt x="2105501" y="207169"/>
                  </a:cubicBezTo>
                  <a:cubicBezTo>
                    <a:pt x="2105501" y="212884"/>
                    <a:pt x="2106454" y="218599"/>
                    <a:pt x="2106454" y="225266"/>
                  </a:cubicBezTo>
                  <a:cubicBezTo>
                    <a:pt x="2105501" y="224314"/>
                    <a:pt x="2105501" y="222409"/>
                    <a:pt x="2104549" y="221456"/>
                  </a:cubicBezTo>
                  <a:cubicBezTo>
                    <a:pt x="2104549" y="221456"/>
                    <a:pt x="2104549" y="221456"/>
                    <a:pt x="2104549" y="221456"/>
                  </a:cubicBezTo>
                  <a:lnTo>
                    <a:pt x="2104549" y="221456"/>
                  </a:lnTo>
                  <a:cubicBezTo>
                    <a:pt x="2103596" y="219551"/>
                    <a:pt x="2102644" y="217646"/>
                    <a:pt x="2102644" y="215741"/>
                  </a:cubicBezTo>
                  <a:cubicBezTo>
                    <a:pt x="2102644" y="211931"/>
                    <a:pt x="2101691" y="208121"/>
                    <a:pt x="2101691" y="205264"/>
                  </a:cubicBezTo>
                  <a:cubicBezTo>
                    <a:pt x="2100739" y="193834"/>
                    <a:pt x="2099786" y="184309"/>
                    <a:pt x="2098834" y="176689"/>
                  </a:cubicBezTo>
                  <a:cubicBezTo>
                    <a:pt x="2098834" y="173831"/>
                    <a:pt x="2097881" y="170974"/>
                    <a:pt x="2097881" y="168116"/>
                  </a:cubicBezTo>
                  <a:cubicBezTo>
                    <a:pt x="2100739" y="155734"/>
                    <a:pt x="2102644" y="149066"/>
                    <a:pt x="2102644" y="149066"/>
                  </a:cubicBezTo>
                  <a:cubicBezTo>
                    <a:pt x="2102644" y="149066"/>
                    <a:pt x="2100739" y="153829"/>
                    <a:pt x="2096929" y="162401"/>
                  </a:cubicBezTo>
                  <a:cubicBezTo>
                    <a:pt x="2095976" y="155734"/>
                    <a:pt x="2095024" y="151924"/>
                    <a:pt x="2095024" y="151924"/>
                  </a:cubicBezTo>
                  <a:cubicBezTo>
                    <a:pt x="2095024" y="151924"/>
                    <a:pt x="2095024" y="157639"/>
                    <a:pt x="2095024" y="167164"/>
                  </a:cubicBezTo>
                  <a:cubicBezTo>
                    <a:pt x="2088356" y="182404"/>
                    <a:pt x="2078831" y="206216"/>
                    <a:pt x="2066449" y="235744"/>
                  </a:cubicBezTo>
                  <a:cubicBezTo>
                    <a:pt x="2063591" y="243364"/>
                    <a:pt x="2060734" y="250984"/>
                    <a:pt x="2056924" y="259556"/>
                  </a:cubicBezTo>
                  <a:cubicBezTo>
                    <a:pt x="2061686" y="234791"/>
                    <a:pt x="2063591" y="219551"/>
                    <a:pt x="2063591" y="219551"/>
                  </a:cubicBezTo>
                  <a:cubicBezTo>
                    <a:pt x="2063591" y="219551"/>
                    <a:pt x="2058829" y="231934"/>
                    <a:pt x="2052161" y="252889"/>
                  </a:cubicBezTo>
                  <a:cubicBezTo>
                    <a:pt x="2051209" y="250984"/>
                    <a:pt x="2050256" y="249079"/>
                    <a:pt x="2050256" y="248126"/>
                  </a:cubicBezTo>
                  <a:cubicBezTo>
                    <a:pt x="2050256" y="238601"/>
                    <a:pt x="2050256" y="233839"/>
                    <a:pt x="2050256" y="233839"/>
                  </a:cubicBezTo>
                  <a:cubicBezTo>
                    <a:pt x="2050256" y="233839"/>
                    <a:pt x="2049304" y="237649"/>
                    <a:pt x="2048351" y="244316"/>
                  </a:cubicBezTo>
                  <a:cubicBezTo>
                    <a:pt x="2047399" y="241459"/>
                    <a:pt x="2046446" y="240506"/>
                    <a:pt x="2046446" y="240506"/>
                  </a:cubicBezTo>
                  <a:cubicBezTo>
                    <a:pt x="2046446" y="240506"/>
                    <a:pt x="2047399" y="242411"/>
                    <a:pt x="2047399" y="247174"/>
                  </a:cubicBezTo>
                  <a:cubicBezTo>
                    <a:pt x="2046446" y="251936"/>
                    <a:pt x="2045494" y="258604"/>
                    <a:pt x="2044541" y="266224"/>
                  </a:cubicBezTo>
                  <a:cubicBezTo>
                    <a:pt x="2044541" y="264319"/>
                    <a:pt x="2043589" y="261461"/>
                    <a:pt x="2043589" y="259556"/>
                  </a:cubicBezTo>
                  <a:cubicBezTo>
                    <a:pt x="2042636" y="255746"/>
                    <a:pt x="2042636" y="252889"/>
                    <a:pt x="2041684" y="249079"/>
                  </a:cubicBezTo>
                  <a:cubicBezTo>
                    <a:pt x="2046446" y="210026"/>
                    <a:pt x="2048351" y="184309"/>
                    <a:pt x="2048351" y="184309"/>
                  </a:cubicBezTo>
                  <a:cubicBezTo>
                    <a:pt x="2048351" y="184309"/>
                    <a:pt x="2044541" y="196691"/>
                    <a:pt x="2039779" y="216694"/>
                  </a:cubicBezTo>
                  <a:cubicBezTo>
                    <a:pt x="2038826" y="218599"/>
                    <a:pt x="2037874" y="220504"/>
                    <a:pt x="2036921" y="223361"/>
                  </a:cubicBezTo>
                  <a:cubicBezTo>
                    <a:pt x="2036921" y="221456"/>
                    <a:pt x="2035969" y="220504"/>
                    <a:pt x="2035969" y="218599"/>
                  </a:cubicBezTo>
                  <a:cubicBezTo>
                    <a:pt x="2034064" y="206216"/>
                    <a:pt x="2032159" y="195739"/>
                    <a:pt x="2031206" y="187166"/>
                  </a:cubicBezTo>
                  <a:cubicBezTo>
                    <a:pt x="2030254" y="179546"/>
                    <a:pt x="2029301" y="173831"/>
                    <a:pt x="2028349" y="169069"/>
                  </a:cubicBezTo>
                  <a:cubicBezTo>
                    <a:pt x="2030254" y="154781"/>
                    <a:pt x="2031206" y="147161"/>
                    <a:pt x="2031206" y="147161"/>
                  </a:cubicBezTo>
                  <a:cubicBezTo>
                    <a:pt x="2031206" y="147161"/>
                    <a:pt x="2030254" y="150971"/>
                    <a:pt x="2028349" y="157639"/>
                  </a:cubicBezTo>
                  <a:cubicBezTo>
                    <a:pt x="2029301" y="145256"/>
                    <a:pt x="2030254" y="138589"/>
                    <a:pt x="2030254" y="138589"/>
                  </a:cubicBezTo>
                  <a:cubicBezTo>
                    <a:pt x="2030254" y="138589"/>
                    <a:pt x="2028349" y="146209"/>
                    <a:pt x="2023586" y="160496"/>
                  </a:cubicBezTo>
                  <a:cubicBezTo>
                    <a:pt x="2021681" y="167164"/>
                    <a:pt x="2019776" y="176689"/>
                    <a:pt x="2017871" y="186214"/>
                  </a:cubicBezTo>
                  <a:cubicBezTo>
                    <a:pt x="2017871" y="188119"/>
                    <a:pt x="2016919" y="190024"/>
                    <a:pt x="2016919" y="191929"/>
                  </a:cubicBezTo>
                  <a:cubicBezTo>
                    <a:pt x="2016919" y="191929"/>
                    <a:pt x="2016919" y="190976"/>
                    <a:pt x="2016919" y="190976"/>
                  </a:cubicBezTo>
                  <a:cubicBezTo>
                    <a:pt x="2018824" y="170021"/>
                    <a:pt x="2019776" y="158591"/>
                    <a:pt x="2019776" y="158591"/>
                  </a:cubicBezTo>
                  <a:cubicBezTo>
                    <a:pt x="2019776" y="158591"/>
                    <a:pt x="2017871" y="166211"/>
                    <a:pt x="2015014" y="178594"/>
                  </a:cubicBezTo>
                  <a:cubicBezTo>
                    <a:pt x="2015014" y="176689"/>
                    <a:pt x="2014061" y="174784"/>
                    <a:pt x="2014061" y="174784"/>
                  </a:cubicBezTo>
                  <a:cubicBezTo>
                    <a:pt x="2014061" y="174784"/>
                    <a:pt x="2014061" y="175736"/>
                    <a:pt x="2014061" y="177641"/>
                  </a:cubicBezTo>
                  <a:cubicBezTo>
                    <a:pt x="2013109" y="172879"/>
                    <a:pt x="2012156" y="168116"/>
                    <a:pt x="2011204" y="163354"/>
                  </a:cubicBezTo>
                  <a:cubicBezTo>
                    <a:pt x="2008346" y="148114"/>
                    <a:pt x="2006441" y="135731"/>
                    <a:pt x="2003584" y="125254"/>
                  </a:cubicBezTo>
                  <a:cubicBezTo>
                    <a:pt x="1999774" y="104299"/>
                    <a:pt x="1996916" y="91916"/>
                    <a:pt x="1996916" y="91916"/>
                  </a:cubicBezTo>
                  <a:cubicBezTo>
                    <a:pt x="1996916" y="91916"/>
                    <a:pt x="1997869" y="104299"/>
                    <a:pt x="1999774" y="125254"/>
                  </a:cubicBezTo>
                  <a:cubicBezTo>
                    <a:pt x="2000726" y="135731"/>
                    <a:pt x="2001679" y="149066"/>
                    <a:pt x="2003584" y="164306"/>
                  </a:cubicBezTo>
                  <a:cubicBezTo>
                    <a:pt x="2004536" y="175736"/>
                    <a:pt x="2006441" y="189071"/>
                    <a:pt x="2008346" y="203359"/>
                  </a:cubicBezTo>
                  <a:cubicBezTo>
                    <a:pt x="2005489" y="213836"/>
                    <a:pt x="2002631" y="227171"/>
                    <a:pt x="1999774" y="240506"/>
                  </a:cubicBezTo>
                  <a:cubicBezTo>
                    <a:pt x="1995011" y="262414"/>
                    <a:pt x="1990249" y="288131"/>
                    <a:pt x="1984534" y="314801"/>
                  </a:cubicBezTo>
                  <a:cubicBezTo>
                    <a:pt x="1984534" y="303371"/>
                    <a:pt x="1984534" y="292894"/>
                    <a:pt x="1984534" y="283369"/>
                  </a:cubicBezTo>
                  <a:cubicBezTo>
                    <a:pt x="1984534" y="277654"/>
                    <a:pt x="1984534" y="271939"/>
                    <a:pt x="1984534" y="267176"/>
                  </a:cubicBezTo>
                  <a:cubicBezTo>
                    <a:pt x="1985486" y="265271"/>
                    <a:pt x="1986439" y="263366"/>
                    <a:pt x="1986439" y="263366"/>
                  </a:cubicBezTo>
                  <a:cubicBezTo>
                    <a:pt x="1986439" y="263366"/>
                    <a:pt x="1985486" y="264319"/>
                    <a:pt x="1984534" y="265271"/>
                  </a:cubicBezTo>
                  <a:cubicBezTo>
                    <a:pt x="1984534" y="257651"/>
                    <a:pt x="1984534" y="250031"/>
                    <a:pt x="1985486" y="243364"/>
                  </a:cubicBezTo>
                  <a:cubicBezTo>
                    <a:pt x="1986439" y="231934"/>
                    <a:pt x="1986439" y="221456"/>
                    <a:pt x="1987391" y="212884"/>
                  </a:cubicBezTo>
                  <a:cubicBezTo>
                    <a:pt x="1988344" y="195739"/>
                    <a:pt x="1989296" y="186214"/>
                    <a:pt x="1989296" y="186214"/>
                  </a:cubicBezTo>
                  <a:cubicBezTo>
                    <a:pt x="1989296" y="186214"/>
                    <a:pt x="1987391" y="195739"/>
                    <a:pt x="1983581" y="211931"/>
                  </a:cubicBezTo>
                  <a:cubicBezTo>
                    <a:pt x="1981676" y="220504"/>
                    <a:pt x="1979771" y="230029"/>
                    <a:pt x="1978819" y="242411"/>
                  </a:cubicBezTo>
                  <a:cubicBezTo>
                    <a:pt x="1976914" y="253841"/>
                    <a:pt x="1975961" y="267176"/>
                    <a:pt x="1974056" y="281464"/>
                  </a:cubicBezTo>
                  <a:cubicBezTo>
                    <a:pt x="1974056" y="281464"/>
                    <a:pt x="1973104" y="282416"/>
                    <a:pt x="1973104" y="282416"/>
                  </a:cubicBezTo>
                  <a:cubicBezTo>
                    <a:pt x="1971199" y="284321"/>
                    <a:pt x="1970246" y="286226"/>
                    <a:pt x="1968341" y="289084"/>
                  </a:cubicBezTo>
                  <a:cubicBezTo>
                    <a:pt x="1968341" y="287179"/>
                    <a:pt x="1968341" y="285274"/>
                    <a:pt x="1968341" y="283369"/>
                  </a:cubicBezTo>
                  <a:cubicBezTo>
                    <a:pt x="1971199" y="277654"/>
                    <a:pt x="1973104" y="274796"/>
                    <a:pt x="1973104" y="274796"/>
                  </a:cubicBezTo>
                  <a:cubicBezTo>
                    <a:pt x="1973104" y="274796"/>
                    <a:pt x="1971199" y="276701"/>
                    <a:pt x="1968341" y="280511"/>
                  </a:cubicBezTo>
                  <a:cubicBezTo>
                    <a:pt x="1970246" y="255746"/>
                    <a:pt x="1972151" y="235744"/>
                    <a:pt x="1973104" y="224314"/>
                  </a:cubicBezTo>
                  <a:cubicBezTo>
                    <a:pt x="1975961" y="201454"/>
                    <a:pt x="1976914" y="187166"/>
                    <a:pt x="1976914" y="187166"/>
                  </a:cubicBezTo>
                  <a:cubicBezTo>
                    <a:pt x="1976914" y="187166"/>
                    <a:pt x="1973104" y="198596"/>
                    <a:pt x="1967389" y="218599"/>
                  </a:cubicBezTo>
                  <a:cubicBezTo>
                    <a:pt x="1967389" y="217646"/>
                    <a:pt x="1967389" y="216694"/>
                    <a:pt x="1967389" y="216694"/>
                  </a:cubicBezTo>
                  <a:cubicBezTo>
                    <a:pt x="1967389" y="216694"/>
                    <a:pt x="1967389" y="217646"/>
                    <a:pt x="1966436" y="220504"/>
                  </a:cubicBezTo>
                  <a:cubicBezTo>
                    <a:pt x="1963579" y="229076"/>
                    <a:pt x="1960721" y="238601"/>
                    <a:pt x="1957864" y="250031"/>
                  </a:cubicBezTo>
                  <a:cubicBezTo>
                    <a:pt x="1955959" y="256699"/>
                    <a:pt x="1954054" y="264319"/>
                    <a:pt x="1952149" y="271939"/>
                  </a:cubicBezTo>
                  <a:cubicBezTo>
                    <a:pt x="1947386" y="250031"/>
                    <a:pt x="1944529" y="232886"/>
                    <a:pt x="1941671" y="221456"/>
                  </a:cubicBezTo>
                  <a:cubicBezTo>
                    <a:pt x="1941671" y="218599"/>
                    <a:pt x="1942624" y="215741"/>
                    <a:pt x="1942624" y="213836"/>
                  </a:cubicBezTo>
                  <a:cubicBezTo>
                    <a:pt x="1946434" y="203359"/>
                    <a:pt x="1949291" y="193834"/>
                    <a:pt x="1952149" y="186214"/>
                  </a:cubicBezTo>
                  <a:cubicBezTo>
                    <a:pt x="1958816" y="168116"/>
                    <a:pt x="1962626" y="157639"/>
                    <a:pt x="1962626" y="157639"/>
                  </a:cubicBezTo>
                  <a:cubicBezTo>
                    <a:pt x="1962626" y="157639"/>
                    <a:pt x="1957864" y="167164"/>
                    <a:pt x="1948339" y="185261"/>
                  </a:cubicBezTo>
                  <a:cubicBezTo>
                    <a:pt x="1947386" y="187166"/>
                    <a:pt x="1946434" y="189071"/>
                    <a:pt x="1945481" y="190976"/>
                  </a:cubicBezTo>
                  <a:cubicBezTo>
                    <a:pt x="1945481" y="190024"/>
                    <a:pt x="1945481" y="189071"/>
                    <a:pt x="1945481" y="189071"/>
                  </a:cubicBezTo>
                  <a:cubicBezTo>
                    <a:pt x="1945481" y="189071"/>
                    <a:pt x="1945481" y="190024"/>
                    <a:pt x="1944529" y="192881"/>
                  </a:cubicBezTo>
                  <a:cubicBezTo>
                    <a:pt x="1942624" y="196691"/>
                    <a:pt x="1940719" y="201454"/>
                    <a:pt x="1938814" y="205264"/>
                  </a:cubicBezTo>
                  <a:cubicBezTo>
                    <a:pt x="1936909" y="170021"/>
                    <a:pt x="1935004" y="148114"/>
                    <a:pt x="1935004" y="148114"/>
                  </a:cubicBezTo>
                  <a:cubicBezTo>
                    <a:pt x="1935004" y="148114"/>
                    <a:pt x="1931194" y="178594"/>
                    <a:pt x="1928336" y="224314"/>
                  </a:cubicBezTo>
                  <a:cubicBezTo>
                    <a:pt x="1928336" y="225266"/>
                    <a:pt x="1928336" y="227171"/>
                    <a:pt x="1928336" y="229076"/>
                  </a:cubicBezTo>
                  <a:cubicBezTo>
                    <a:pt x="1927384" y="231934"/>
                    <a:pt x="1925479" y="234791"/>
                    <a:pt x="1924526" y="236696"/>
                  </a:cubicBezTo>
                  <a:cubicBezTo>
                    <a:pt x="1921669" y="243364"/>
                    <a:pt x="1918811" y="250984"/>
                    <a:pt x="1915001" y="258604"/>
                  </a:cubicBezTo>
                  <a:cubicBezTo>
                    <a:pt x="1914049" y="261461"/>
                    <a:pt x="1912144" y="265271"/>
                    <a:pt x="1911191" y="268129"/>
                  </a:cubicBezTo>
                  <a:cubicBezTo>
                    <a:pt x="1910239" y="265271"/>
                    <a:pt x="1908334" y="262414"/>
                    <a:pt x="1907381" y="259556"/>
                  </a:cubicBezTo>
                  <a:lnTo>
                    <a:pt x="1907381" y="258604"/>
                  </a:lnTo>
                  <a:lnTo>
                    <a:pt x="1907381" y="258604"/>
                  </a:lnTo>
                  <a:cubicBezTo>
                    <a:pt x="1905476" y="256699"/>
                    <a:pt x="1903571" y="254794"/>
                    <a:pt x="1900714" y="253841"/>
                  </a:cubicBezTo>
                  <a:cubicBezTo>
                    <a:pt x="1899761" y="253841"/>
                    <a:pt x="1898809" y="252889"/>
                    <a:pt x="1897856" y="252889"/>
                  </a:cubicBezTo>
                  <a:cubicBezTo>
                    <a:pt x="1897856" y="252889"/>
                    <a:pt x="1896904" y="252889"/>
                    <a:pt x="1896904" y="252889"/>
                  </a:cubicBezTo>
                  <a:cubicBezTo>
                    <a:pt x="1896904" y="251936"/>
                    <a:pt x="1896904" y="251936"/>
                    <a:pt x="1896904" y="250984"/>
                  </a:cubicBezTo>
                  <a:cubicBezTo>
                    <a:pt x="1896904" y="249079"/>
                    <a:pt x="1897856" y="247174"/>
                    <a:pt x="1897856" y="246221"/>
                  </a:cubicBezTo>
                  <a:cubicBezTo>
                    <a:pt x="1899761" y="240506"/>
                    <a:pt x="1900714" y="234791"/>
                    <a:pt x="1902619" y="230029"/>
                  </a:cubicBezTo>
                  <a:cubicBezTo>
                    <a:pt x="1903571" y="228124"/>
                    <a:pt x="1903571" y="226219"/>
                    <a:pt x="1903571" y="226219"/>
                  </a:cubicBezTo>
                  <a:cubicBezTo>
                    <a:pt x="1903571" y="226219"/>
                    <a:pt x="1903571" y="226219"/>
                    <a:pt x="1902619" y="227171"/>
                  </a:cubicBezTo>
                  <a:cubicBezTo>
                    <a:pt x="1903571" y="222409"/>
                    <a:pt x="1905476" y="218599"/>
                    <a:pt x="1906429" y="214789"/>
                  </a:cubicBezTo>
                  <a:cubicBezTo>
                    <a:pt x="1909286" y="205264"/>
                    <a:pt x="1912144" y="196691"/>
                    <a:pt x="1915001" y="190976"/>
                  </a:cubicBezTo>
                  <a:cubicBezTo>
                    <a:pt x="1919764" y="177641"/>
                    <a:pt x="1922621" y="170021"/>
                    <a:pt x="1922621" y="170021"/>
                  </a:cubicBezTo>
                  <a:cubicBezTo>
                    <a:pt x="1922621" y="170021"/>
                    <a:pt x="1918811" y="176689"/>
                    <a:pt x="1911191" y="189071"/>
                  </a:cubicBezTo>
                  <a:cubicBezTo>
                    <a:pt x="1907381" y="194786"/>
                    <a:pt x="1903571" y="203359"/>
                    <a:pt x="1899761" y="211931"/>
                  </a:cubicBezTo>
                  <a:cubicBezTo>
                    <a:pt x="1897856" y="216694"/>
                    <a:pt x="1894999" y="221456"/>
                    <a:pt x="1893094" y="226219"/>
                  </a:cubicBezTo>
                  <a:cubicBezTo>
                    <a:pt x="1892141" y="229076"/>
                    <a:pt x="1890236" y="231934"/>
                    <a:pt x="1889284" y="235744"/>
                  </a:cubicBezTo>
                  <a:cubicBezTo>
                    <a:pt x="1889284" y="234791"/>
                    <a:pt x="1889284" y="233839"/>
                    <a:pt x="1888331" y="232886"/>
                  </a:cubicBezTo>
                  <a:cubicBezTo>
                    <a:pt x="1888331" y="227171"/>
                    <a:pt x="1888331" y="221456"/>
                    <a:pt x="1889284" y="216694"/>
                  </a:cubicBezTo>
                  <a:cubicBezTo>
                    <a:pt x="1889284" y="210979"/>
                    <a:pt x="1890236" y="205264"/>
                    <a:pt x="1891189" y="200501"/>
                  </a:cubicBezTo>
                  <a:cubicBezTo>
                    <a:pt x="1892141" y="195739"/>
                    <a:pt x="1893094" y="190976"/>
                    <a:pt x="1894046" y="187166"/>
                  </a:cubicBezTo>
                  <a:cubicBezTo>
                    <a:pt x="1895951" y="179546"/>
                    <a:pt x="1897856" y="172879"/>
                    <a:pt x="1899761" y="169069"/>
                  </a:cubicBezTo>
                  <a:cubicBezTo>
                    <a:pt x="1901666" y="165259"/>
                    <a:pt x="1902619" y="162401"/>
                    <a:pt x="1902619" y="162401"/>
                  </a:cubicBezTo>
                  <a:cubicBezTo>
                    <a:pt x="1902619" y="162401"/>
                    <a:pt x="1901666" y="164306"/>
                    <a:pt x="1898809" y="168116"/>
                  </a:cubicBezTo>
                  <a:cubicBezTo>
                    <a:pt x="1895951" y="171926"/>
                    <a:pt x="1893094" y="177641"/>
                    <a:pt x="1890236" y="186214"/>
                  </a:cubicBezTo>
                  <a:cubicBezTo>
                    <a:pt x="1889284" y="190024"/>
                    <a:pt x="1887379" y="194786"/>
                    <a:pt x="1885474" y="199549"/>
                  </a:cubicBezTo>
                  <a:cubicBezTo>
                    <a:pt x="1884521" y="204311"/>
                    <a:pt x="1883569" y="209074"/>
                    <a:pt x="1882616" y="213836"/>
                  </a:cubicBezTo>
                  <a:cubicBezTo>
                    <a:pt x="1882616" y="211931"/>
                    <a:pt x="1882616" y="210026"/>
                    <a:pt x="1882616" y="210026"/>
                  </a:cubicBezTo>
                  <a:cubicBezTo>
                    <a:pt x="1882616" y="210026"/>
                    <a:pt x="1880711" y="216694"/>
                    <a:pt x="1878806" y="228124"/>
                  </a:cubicBezTo>
                  <a:cubicBezTo>
                    <a:pt x="1877854" y="232886"/>
                    <a:pt x="1876901" y="237649"/>
                    <a:pt x="1874996" y="243364"/>
                  </a:cubicBezTo>
                  <a:cubicBezTo>
                    <a:pt x="1874996" y="239554"/>
                    <a:pt x="1874996" y="237649"/>
                    <a:pt x="1874996" y="237649"/>
                  </a:cubicBezTo>
                  <a:cubicBezTo>
                    <a:pt x="1874996" y="237649"/>
                    <a:pt x="1874044" y="244316"/>
                    <a:pt x="1872139" y="255746"/>
                  </a:cubicBezTo>
                  <a:cubicBezTo>
                    <a:pt x="1871186" y="260509"/>
                    <a:pt x="1870234" y="266224"/>
                    <a:pt x="1868329" y="270986"/>
                  </a:cubicBezTo>
                  <a:cubicBezTo>
                    <a:pt x="1868329" y="267176"/>
                    <a:pt x="1869281" y="263366"/>
                    <a:pt x="1869281" y="259556"/>
                  </a:cubicBezTo>
                  <a:cubicBezTo>
                    <a:pt x="1871186" y="243364"/>
                    <a:pt x="1873091" y="228124"/>
                    <a:pt x="1874996" y="213836"/>
                  </a:cubicBezTo>
                  <a:cubicBezTo>
                    <a:pt x="1875949" y="207169"/>
                    <a:pt x="1876901" y="200501"/>
                    <a:pt x="1877854" y="193834"/>
                  </a:cubicBezTo>
                  <a:cubicBezTo>
                    <a:pt x="1878806" y="187166"/>
                    <a:pt x="1880711" y="181451"/>
                    <a:pt x="1881664" y="175736"/>
                  </a:cubicBezTo>
                  <a:cubicBezTo>
                    <a:pt x="1883569" y="164306"/>
                    <a:pt x="1885474" y="154781"/>
                    <a:pt x="1888331" y="146209"/>
                  </a:cubicBezTo>
                  <a:cubicBezTo>
                    <a:pt x="1892141" y="130016"/>
                    <a:pt x="1894999" y="120491"/>
                    <a:pt x="1894999" y="120491"/>
                  </a:cubicBezTo>
                  <a:cubicBezTo>
                    <a:pt x="1894999" y="120491"/>
                    <a:pt x="1891189" y="129064"/>
                    <a:pt x="1885474" y="144304"/>
                  </a:cubicBezTo>
                  <a:cubicBezTo>
                    <a:pt x="1882616" y="151924"/>
                    <a:pt x="1878806" y="161449"/>
                    <a:pt x="1875949" y="172879"/>
                  </a:cubicBezTo>
                  <a:cubicBezTo>
                    <a:pt x="1874044" y="178594"/>
                    <a:pt x="1872139" y="184309"/>
                    <a:pt x="1870234" y="190976"/>
                  </a:cubicBezTo>
                  <a:cubicBezTo>
                    <a:pt x="1868329" y="197644"/>
                    <a:pt x="1867376" y="204311"/>
                    <a:pt x="1865471" y="210979"/>
                  </a:cubicBezTo>
                  <a:cubicBezTo>
                    <a:pt x="1863566" y="219551"/>
                    <a:pt x="1860709" y="229076"/>
                    <a:pt x="1858804" y="238601"/>
                  </a:cubicBezTo>
                  <a:cubicBezTo>
                    <a:pt x="1858804" y="221456"/>
                    <a:pt x="1857851" y="206216"/>
                    <a:pt x="1856899" y="194786"/>
                  </a:cubicBezTo>
                  <a:cubicBezTo>
                    <a:pt x="1855946" y="181451"/>
                    <a:pt x="1854994" y="172879"/>
                    <a:pt x="1854994" y="172879"/>
                  </a:cubicBezTo>
                  <a:cubicBezTo>
                    <a:pt x="1854994" y="172879"/>
                    <a:pt x="1854041" y="180499"/>
                    <a:pt x="1853089" y="194786"/>
                  </a:cubicBezTo>
                  <a:cubicBezTo>
                    <a:pt x="1852136" y="208121"/>
                    <a:pt x="1850231" y="228124"/>
                    <a:pt x="1848326" y="250984"/>
                  </a:cubicBezTo>
                  <a:cubicBezTo>
                    <a:pt x="1847374" y="260509"/>
                    <a:pt x="1846421" y="271939"/>
                    <a:pt x="1845469" y="282416"/>
                  </a:cubicBezTo>
                  <a:cubicBezTo>
                    <a:pt x="1843564" y="279559"/>
                    <a:pt x="1841659" y="276701"/>
                    <a:pt x="1839754" y="273844"/>
                  </a:cubicBezTo>
                  <a:cubicBezTo>
                    <a:pt x="1839754" y="270986"/>
                    <a:pt x="1838801" y="269081"/>
                    <a:pt x="1838801" y="269081"/>
                  </a:cubicBezTo>
                  <a:cubicBezTo>
                    <a:pt x="1838801" y="269081"/>
                    <a:pt x="1838801" y="270034"/>
                    <a:pt x="1838801" y="272891"/>
                  </a:cubicBezTo>
                  <a:cubicBezTo>
                    <a:pt x="1834039" y="266224"/>
                    <a:pt x="1830229" y="260509"/>
                    <a:pt x="1827371" y="256699"/>
                  </a:cubicBezTo>
                  <a:cubicBezTo>
                    <a:pt x="1829276" y="216694"/>
                    <a:pt x="1828324" y="190976"/>
                    <a:pt x="1828324" y="190976"/>
                  </a:cubicBezTo>
                  <a:cubicBezTo>
                    <a:pt x="1828324" y="190976"/>
                    <a:pt x="1826419" y="202406"/>
                    <a:pt x="1822609" y="222409"/>
                  </a:cubicBezTo>
                  <a:cubicBezTo>
                    <a:pt x="1822609" y="219551"/>
                    <a:pt x="1822609" y="217646"/>
                    <a:pt x="1822609" y="214789"/>
                  </a:cubicBezTo>
                  <a:cubicBezTo>
                    <a:pt x="1822609" y="196691"/>
                    <a:pt x="1821656" y="178594"/>
                    <a:pt x="1822609" y="161449"/>
                  </a:cubicBezTo>
                  <a:cubicBezTo>
                    <a:pt x="1823561" y="144304"/>
                    <a:pt x="1823561" y="129064"/>
                    <a:pt x="1823561" y="113824"/>
                  </a:cubicBezTo>
                  <a:cubicBezTo>
                    <a:pt x="1824514" y="54769"/>
                    <a:pt x="1823561" y="15716"/>
                    <a:pt x="1823561" y="15716"/>
                  </a:cubicBezTo>
                  <a:cubicBezTo>
                    <a:pt x="1823561" y="15716"/>
                    <a:pt x="1817846" y="54769"/>
                    <a:pt x="1812131" y="112871"/>
                  </a:cubicBezTo>
                  <a:cubicBezTo>
                    <a:pt x="1811179" y="127159"/>
                    <a:pt x="1809274" y="143351"/>
                    <a:pt x="1807369" y="160496"/>
                  </a:cubicBezTo>
                  <a:cubicBezTo>
                    <a:pt x="1805464" y="175736"/>
                    <a:pt x="1805464" y="191929"/>
                    <a:pt x="1805464" y="209074"/>
                  </a:cubicBezTo>
                  <a:cubicBezTo>
                    <a:pt x="1803559" y="210026"/>
                    <a:pt x="1802606" y="210979"/>
                    <a:pt x="1801654" y="211931"/>
                  </a:cubicBezTo>
                  <a:lnTo>
                    <a:pt x="1801654" y="211931"/>
                  </a:lnTo>
                  <a:lnTo>
                    <a:pt x="1801654" y="212884"/>
                  </a:lnTo>
                  <a:cubicBezTo>
                    <a:pt x="1797844" y="221456"/>
                    <a:pt x="1794034" y="229076"/>
                    <a:pt x="1790224" y="237649"/>
                  </a:cubicBezTo>
                  <a:cubicBezTo>
                    <a:pt x="1790224" y="217646"/>
                    <a:pt x="1790224" y="207169"/>
                    <a:pt x="1790224" y="207169"/>
                  </a:cubicBezTo>
                  <a:cubicBezTo>
                    <a:pt x="1790224" y="207169"/>
                    <a:pt x="1788319" y="218599"/>
                    <a:pt x="1786414" y="239554"/>
                  </a:cubicBezTo>
                  <a:cubicBezTo>
                    <a:pt x="1786414" y="243364"/>
                    <a:pt x="1785461" y="246221"/>
                    <a:pt x="1784509" y="250984"/>
                  </a:cubicBezTo>
                  <a:cubicBezTo>
                    <a:pt x="1784509" y="251936"/>
                    <a:pt x="1784509" y="251936"/>
                    <a:pt x="1783556" y="252889"/>
                  </a:cubicBezTo>
                  <a:cubicBezTo>
                    <a:pt x="1779746" y="236696"/>
                    <a:pt x="1776889" y="226219"/>
                    <a:pt x="1776889" y="226219"/>
                  </a:cubicBezTo>
                  <a:cubicBezTo>
                    <a:pt x="1776889" y="226219"/>
                    <a:pt x="1776889" y="236696"/>
                    <a:pt x="1777841" y="253841"/>
                  </a:cubicBezTo>
                  <a:cubicBezTo>
                    <a:pt x="1774031" y="244316"/>
                    <a:pt x="1771174" y="236696"/>
                    <a:pt x="1768316" y="230029"/>
                  </a:cubicBezTo>
                  <a:cubicBezTo>
                    <a:pt x="1763554" y="219551"/>
                    <a:pt x="1760696" y="211931"/>
                    <a:pt x="1759744" y="209074"/>
                  </a:cubicBezTo>
                  <a:cubicBezTo>
                    <a:pt x="1759744" y="209074"/>
                    <a:pt x="1759744" y="208121"/>
                    <a:pt x="1759744" y="208121"/>
                  </a:cubicBezTo>
                  <a:cubicBezTo>
                    <a:pt x="1761649" y="202406"/>
                    <a:pt x="1761649" y="198596"/>
                    <a:pt x="1761649" y="198596"/>
                  </a:cubicBezTo>
                  <a:cubicBezTo>
                    <a:pt x="1761649" y="198596"/>
                    <a:pt x="1760696" y="200501"/>
                    <a:pt x="1759744" y="203359"/>
                  </a:cubicBezTo>
                  <a:cubicBezTo>
                    <a:pt x="1759744" y="200501"/>
                    <a:pt x="1759744" y="197644"/>
                    <a:pt x="1759744" y="195739"/>
                  </a:cubicBezTo>
                  <a:cubicBezTo>
                    <a:pt x="1760696" y="187166"/>
                    <a:pt x="1760696" y="178594"/>
                    <a:pt x="1761649" y="171926"/>
                  </a:cubicBezTo>
                  <a:cubicBezTo>
                    <a:pt x="1762601" y="158591"/>
                    <a:pt x="1762601" y="151924"/>
                    <a:pt x="1762601" y="151924"/>
                  </a:cubicBezTo>
                  <a:cubicBezTo>
                    <a:pt x="1762601" y="151924"/>
                    <a:pt x="1760696" y="159544"/>
                    <a:pt x="1756886" y="171926"/>
                  </a:cubicBezTo>
                  <a:cubicBezTo>
                    <a:pt x="1754981" y="180499"/>
                    <a:pt x="1752124" y="191929"/>
                    <a:pt x="1749266" y="205264"/>
                  </a:cubicBezTo>
                  <a:cubicBezTo>
                    <a:pt x="1746409" y="200501"/>
                    <a:pt x="1745456" y="197644"/>
                    <a:pt x="1745456" y="197644"/>
                  </a:cubicBezTo>
                  <a:cubicBezTo>
                    <a:pt x="1745456" y="197644"/>
                    <a:pt x="1746409" y="201454"/>
                    <a:pt x="1749266" y="208121"/>
                  </a:cubicBezTo>
                  <a:cubicBezTo>
                    <a:pt x="1748314" y="213836"/>
                    <a:pt x="1747361" y="219551"/>
                    <a:pt x="1746409" y="225266"/>
                  </a:cubicBezTo>
                  <a:cubicBezTo>
                    <a:pt x="1746409" y="226219"/>
                    <a:pt x="1746409" y="227171"/>
                    <a:pt x="1746409" y="228124"/>
                  </a:cubicBezTo>
                  <a:cubicBezTo>
                    <a:pt x="1741646" y="193834"/>
                    <a:pt x="1737836" y="171926"/>
                    <a:pt x="1737836" y="171926"/>
                  </a:cubicBezTo>
                  <a:cubicBezTo>
                    <a:pt x="1737836" y="171926"/>
                    <a:pt x="1736884" y="204311"/>
                    <a:pt x="1738789" y="252889"/>
                  </a:cubicBezTo>
                  <a:cubicBezTo>
                    <a:pt x="1737836" y="253841"/>
                    <a:pt x="1737836" y="255746"/>
                    <a:pt x="1736884" y="256699"/>
                  </a:cubicBezTo>
                  <a:cubicBezTo>
                    <a:pt x="1735931" y="253841"/>
                    <a:pt x="1735931" y="252889"/>
                    <a:pt x="1735931" y="252889"/>
                  </a:cubicBezTo>
                  <a:cubicBezTo>
                    <a:pt x="1735931" y="252889"/>
                    <a:pt x="1735931" y="254794"/>
                    <a:pt x="1735931" y="257651"/>
                  </a:cubicBezTo>
                  <a:cubicBezTo>
                    <a:pt x="1734979" y="259556"/>
                    <a:pt x="1734026" y="261461"/>
                    <a:pt x="1733074" y="264319"/>
                  </a:cubicBezTo>
                  <a:cubicBezTo>
                    <a:pt x="1731169" y="270034"/>
                    <a:pt x="1729264" y="276701"/>
                    <a:pt x="1727359" y="283369"/>
                  </a:cubicBezTo>
                  <a:cubicBezTo>
                    <a:pt x="1725454" y="288131"/>
                    <a:pt x="1723549" y="293846"/>
                    <a:pt x="1722596" y="299561"/>
                  </a:cubicBezTo>
                  <a:cubicBezTo>
                    <a:pt x="1720691" y="278606"/>
                    <a:pt x="1718786" y="267176"/>
                    <a:pt x="1718786" y="267176"/>
                  </a:cubicBezTo>
                  <a:cubicBezTo>
                    <a:pt x="1718786" y="267176"/>
                    <a:pt x="1717834" y="286226"/>
                    <a:pt x="1716881" y="317659"/>
                  </a:cubicBezTo>
                  <a:cubicBezTo>
                    <a:pt x="1716881" y="317659"/>
                    <a:pt x="1716881" y="318611"/>
                    <a:pt x="1716881" y="318611"/>
                  </a:cubicBezTo>
                  <a:cubicBezTo>
                    <a:pt x="1715929" y="317659"/>
                    <a:pt x="1715929" y="316706"/>
                    <a:pt x="1714976" y="316706"/>
                  </a:cubicBezTo>
                  <a:cubicBezTo>
                    <a:pt x="1712119" y="307181"/>
                    <a:pt x="1710214" y="297656"/>
                    <a:pt x="1707356" y="288131"/>
                  </a:cubicBezTo>
                  <a:cubicBezTo>
                    <a:pt x="1708309" y="270034"/>
                    <a:pt x="1709261" y="252889"/>
                    <a:pt x="1709261" y="237649"/>
                  </a:cubicBezTo>
                  <a:cubicBezTo>
                    <a:pt x="1711166" y="192881"/>
                    <a:pt x="1710214" y="163354"/>
                    <a:pt x="1710214" y="163354"/>
                  </a:cubicBezTo>
                  <a:cubicBezTo>
                    <a:pt x="1710214" y="163354"/>
                    <a:pt x="1705451" y="189071"/>
                    <a:pt x="1698784" y="229076"/>
                  </a:cubicBezTo>
                  <a:cubicBezTo>
                    <a:pt x="1696879" y="219551"/>
                    <a:pt x="1695926" y="210979"/>
                    <a:pt x="1694021" y="203359"/>
                  </a:cubicBezTo>
                  <a:cubicBezTo>
                    <a:pt x="1695926" y="191929"/>
                    <a:pt x="1697831" y="180499"/>
                    <a:pt x="1699736" y="170021"/>
                  </a:cubicBezTo>
                  <a:cubicBezTo>
                    <a:pt x="1702594" y="151924"/>
                    <a:pt x="1705451" y="134779"/>
                    <a:pt x="1706404" y="119539"/>
                  </a:cubicBezTo>
                  <a:cubicBezTo>
                    <a:pt x="1708309" y="104299"/>
                    <a:pt x="1709261" y="91916"/>
                    <a:pt x="1710214" y="80486"/>
                  </a:cubicBezTo>
                  <a:cubicBezTo>
                    <a:pt x="1712119" y="59531"/>
                    <a:pt x="1713071" y="47149"/>
                    <a:pt x="1713071" y="47149"/>
                  </a:cubicBezTo>
                  <a:cubicBezTo>
                    <a:pt x="1713071" y="47149"/>
                    <a:pt x="1710214" y="59531"/>
                    <a:pt x="1706404" y="80486"/>
                  </a:cubicBezTo>
                  <a:cubicBezTo>
                    <a:pt x="1704499" y="90964"/>
                    <a:pt x="1701641" y="104299"/>
                    <a:pt x="1698784" y="118586"/>
                  </a:cubicBezTo>
                  <a:cubicBezTo>
                    <a:pt x="1695926" y="133826"/>
                    <a:pt x="1692116" y="150019"/>
                    <a:pt x="1688306" y="168116"/>
                  </a:cubicBezTo>
                  <a:cubicBezTo>
                    <a:pt x="1688306" y="169069"/>
                    <a:pt x="1687354" y="170974"/>
                    <a:pt x="1687354" y="171926"/>
                  </a:cubicBezTo>
                  <a:cubicBezTo>
                    <a:pt x="1685449" y="164306"/>
                    <a:pt x="1684496" y="160496"/>
                    <a:pt x="1684496" y="160496"/>
                  </a:cubicBezTo>
                  <a:cubicBezTo>
                    <a:pt x="1684496" y="160496"/>
                    <a:pt x="1684496" y="167164"/>
                    <a:pt x="1685449" y="179546"/>
                  </a:cubicBezTo>
                  <a:cubicBezTo>
                    <a:pt x="1684496" y="185261"/>
                    <a:pt x="1682591" y="191929"/>
                    <a:pt x="1681639" y="197644"/>
                  </a:cubicBezTo>
                  <a:cubicBezTo>
                    <a:pt x="1680686" y="195739"/>
                    <a:pt x="1680686" y="194786"/>
                    <a:pt x="1680686" y="192881"/>
                  </a:cubicBezTo>
                  <a:cubicBezTo>
                    <a:pt x="1681639" y="186214"/>
                    <a:pt x="1681639" y="180499"/>
                    <a:pt x="1681639" y="174784"/>
                  </a:cubicBezTo>
                  <a:cubicBezTo>
                    <a:pt x="1681639" y="162401"/>
                    <a:pt x="1682591" y="151924"/>
                    <a:pt x="1682591" y="143351"/>
                  </a:cubicBezTo>
                  <a:cubicBezTo>
                    <a:pt x="1682591" y="126206"/>
                    <a:pt x="1683544" y="115729"/>
                    <a:pt x="1683544" y="115729"/>
                  </a:cubicBezTo>
                  <a:cubicBezTo>
                    <a:pt x="1683544" y="115729"/>
                    <a:pt x="1681639" y="125254"/>
                    <a:pt x="1678781" y="143351"/>
                  </a:cubicBezTo>
                  <a:cubicBezTo>
                    <a:pt x="1677829" y="151924"/>
                    <a:pt x="1675924" y="162401"/>
                    <a:pt x="1674019" y="174784"/>
                  </a:cubicBezTo>
                  <a:cubicBezTo>
                    <a:pt x="1672114" y="187166"/>
                    <a:pt x="1669256" y="200501"/>
                    <a:pt x="1666399" y="215741"/>
                  </a:cubicBezTo>
                  <a:cubicBezTo>
                    <a:pt x="1665446" y="220504"/>
                    <a:pt x="1664494" y="226219"/>
                    <a:pt x="1663541" y="231934"/>
                  </a:cubicBezTo>
                  <a:cubicBezTo>
                    <a:pt x="1662589" y="228124"/>
                    <a:pt x="1661636" y="225266"/>
                    <a:pt x="1661636" y="225266"/>
                  </a:cubicBezTo>
                  <a:cubicBezTo>
                    <a:pt x="1661636" y="225266"/>
                    <a:pt x="1661636" y="229076"/>
                    <a:pt x="1662589" y="236696"/>
                  </a:cubicBezTo>
                  <a:cubicBezTo>
                    <a:pt x="1661636" y="242411"/>
                    <a:pt x="1660684" y="248126"/>
                    <a:pt x="1659731" y="253841"/>
                  </a:cubicBezTo>
                  <a:cubicBezTo>
                    <a:pt x="1659731" y="252889"/>
                    <a:pt x="1658779" y="251936"/>
                    <a:pt x="1658779" y="251936"/>
                  </a:cubicBezTo>
                  <a:cubicBezTo>
                    <a:pt x="1654969" y="240506"/>
                    <a:pt x="1650206" y="230981"/>
                    <a:pt x="1646396" y="223361"/>
                  </a:cubicBezTo>
                  <a:cubicBezTo>
                    <a:pt x="1645444" y="220504"/>
                    <a:pt x="1643539" y="218599"/>
                    <a:pt x="1642586" y="215741"/>
                  </a:cubicBezTo>
                  <a:cubicBezTo>
                    <a:pt x="1642586" y="210979"/>
                    <a:pt x="1642586" y="207169"/>
                    <a:pt x="1642586" y="202406"/>
                  </a:cubicBezTo>
                  <a:cubicBezTo>
                    <a:pt x="1641634" y="186214"/>
                    <a:pt x="1641634" y="170021"/>
                    <a:pt x="1640681" y="154781"/>
                  </a:cubicBezTo>
                  <a:cubicBezTo>
                    <a:pt x="1639729" y="139541"/>
                    <a:pt x="1637824" y="125254"/>
                    <a:pt x="1635919" y="111919"/>
                  </a:cubicBezTo>
                  <a:cubicBezTo>
                    <a:pt x="1630204" y="58579"/>
                    <a:pt x="1624489" y="23336"/>
                    <a:pt x="1624489" y="23336"/>
                  </a:cubicBezTo>
                  <a:cubicBezTo>
                    <a:pt x="1624489" y="23336"/>
                    <a:pt x="1623536" y="58579"/>
                    <a:pt x="1624489" y="111919"/>
                  </a:cubicBezTo>
                  <a:cubicBezTo>
                    <a:pt x="1624489" y="125254"/>
                    <a:pt x="1624489" y="139541"/>
                    <a:pt x="1625441" y="154781"/>
                  </a:cubicBezTo>
                  <a:cubicBezTo>
                    <a:pt x="1626394" y="170021"/>
                    <a:pt x="1624489" y="186214"/>
                    <a:pt x="1625441" y="202406"/>
                  </a:cubicBezTo>
                  <a:cubicBezTo>
                    <a:pt x="1625441" y="210026"/>
                    <a:pt x="1625441" y="217646"/>
                    <a:pt x="1625441" y="225266"/>
                  </a:cubicBezTo>
                  <a:cubicBezTo>
                    <a:pt x="1625441" y="227171"/>
                    <a:pt x="1625441" y="229076"/>
                    <a:pt x="1625441" y="230981"/>
                  </a:cubicBezTo>
                  <a:cubicBezTo>
                    <a:pt x="1624489" y="230029"/>
                    <a:pt x="1624489" y="228124"/>
                    <a:pt x="1623536" y="227171"/>
                  </a:cubicBezTo>
                  <a:cubicBezTo>
                    <a:pt x="1620679" y="211931"/>
                    <a:pt x="1619726" y="203359"/>
                    <a:pt x="1619726" y="203359"/>
                  </a:cubicBezTo>
                  <a:cubicBezTo>
                    <a:pt x="1619726" y="203359"/>
                    <a:pt x="1619726" y="208121"/>
                    <a:pt x="1619726" y="217646"/>
                  </a:cubicBezTo>
                  <a:cubicBezTo>
                    <a:pt x="1613059" y="201454"/>
                    <a:pt x="1608296" y="190976"/>
                    <a:pt x="1608296" y="190976"/>
                  </a:cubicBezTo>
                  <a:cubicBezTo>
                    <a:pt x="1608296" y="190976"/>
                    <a:pt x="1612106" y="207169"/>
                    <a:pt x="1619726" y="233839"/>
                  </a:cubicBezTo>
                  <a:cubicBezTo>
                    <a:pt x="1619726" y="236696"/>
                    <a:pt x="1619726" y="239554"/>
                    <a:pt x="1619726" y="242411"/>
                  </a:cubicBezTo>
                  <a:cubicBezTo>
                    <a:pt x="1615916" y="236696"/>
                    <a:pt x="1613059" y="233839"/>
                    <a:pt x="1613059" y="233839"/>
                  </a:cubicBezTo>
                  <a:cubicBezTo>
                    <a:pt x="1613059" y="233839"/>
                    <a:pt x="1614964" y="238601"/>
                    <a:pt x="1619726" y="247174"/>
                  </a:cubicBezTo>
                  <a:cubicBezTo>
                    <a:pt x="1616869" y="250984"/>
                    <a:pt x="1614011" y="256699"/>
                    <a:pt x="1610201" y="264319"/>
                  </a:cubicBezTo>
                  <a:cubicBezTo>
                    <a:pt x="1609249" y="266224"/>
                    <a:pt x="1608296" y="268129"/>
                    <a:pt x="1607344" y="270034"/>
                  </a:cubicBezTo>
                  <a:cubicBezTo>
                    <a:pt x="1607344" y="269081"/>
                    <a:pt x="1606391" y="269081"/>
                    <a:pt x="1606391" y="269081"/>
                  </a:cubicBezTo>
                  <a:cubicBezTo>
                    <a:pt x="1606391" y="269081"/>
                    <a:pt x="1606391" y="269081"/>
                    <a:pt x="1607344" y="270034"/>
                  </a:cubicBezTo>
                  <a:cubicBezTo>
                    <a:pt x="1605439" y="273844"/>
                    <a:pt x="1603534" y="277654"/>
                    <a:pt x="1601629" y="282416"/>
                  </a:cubicBezTo>
                  <a:cubicBezTo>
                    <a:pt x="1601629" y="277654"/>
                    <a:pt x="1600676" y="273844"/>
                    <a:pt x="1600676" y="269081"/>
                  </a:cubicBezTo>
                  <a:cubicBezTo>
                    <a:pt x="1598771" y="243364"/>
                    <a:pt x="1596866" y="221456"/>
                    <a:pt x="1595914" y="207169"/>
                  </a:cubicBezTo>
                  <a:cubicBezTo>
                    <a:pt x="1594961" y="191929"/>
                    <a:pt x="1594009" y="183356"/>
                    <a:pt x="1594009" y="183356"/>
                  </a:cubicBezTo>
                  <a:cubicBezTo>
                    <a:pt x="1594009" y="183356"/>
                    <a:pt x="1593056" y="191929"/>
                    <a:pt x="1592104" y="207169"/>
                  </a:cubicBezTo>
                  <a:cubicBezTo>
                    <a:pt x="1592104" y="212884"/>
                    <a:pt x="1591151" y="219551"/>
                    <a:pt x="1591151" y="227171"/>
                  </a:cubicBezTo>
                  <a:cubicBezTo>
                    <a:pt x="1589246" y="216694"/>
                    <a:pt x="1586389" y="207169"/>
                    <a:pt x="1583531" y="197644"/>
                  </a:cubicBezTo>
                  <a:cubicBezTo>
                    <a:pt x="1581626" y="190976"/>
                    <a:pt x="1579721" y="185261"/>
                    <a:pt x="1578769" y="179546"/>
                  </a:cubicBezTo>
                  <a:cubicBezTo>
                    <a:pt x="1576864" y="173831"/>
                    <a:pt x="1574959" y="168116"/>
                    <a:pt x="1573054" y="163354"/>
                  </a:cubicBezTo>
                  <a:cubicBezTo>
                    <a:pt x="1569244" y="152876"/>
                    <a:pt x="1566386" y="144304"/>
                    <a:pt x="1563529" y="137636"/>
                  </a:cubicBezTo>
                  <a:cubicBezTo>
                    <a:pt x="1556861" y="123349"/>
                    <a:pt x="1554004" y="115729"/>
                    <a:pt x="1554004" y="115729"/>
                  </a:cubicBezTo>
                  <a:cubicBezTo>
                    <a:pt x="1554004" y="115729"/>
                    <a:pt x="1555909" y="124301"/>
                    <a:pt x="1560671" y="138589"/>
                  </a:cubicBezTo>
                  <a:cubicBezTo>
                    <a:pt x="1562576" y="146209"/>
                    <a:pt x="1564481" y="154781"/>
                    <a:pt x="1567339" y="165259"/>
                  </a:cubicBezTo>
                  <a:cubicBezTo>
                    <a:pt x="1568291" y="170021"/>
                    <a:pt x="1569244" y="175736"/>
                    <a:pt x="1571149" y="181451"/>
                  </a:cubicBezTo>
                  <a:cubicBezTo>
                    <a:pt x="1572101" y="187166"/>
                    <a:pt x="1573054" y="192881"/>
                    <a:pt x="1574006" y="199549"/>
                  </a:cubicBezTo>
                  <a:cubicBezTo>
                    <a:pt x="1576864" y="211931"/>
                    <a:pt x="1577816" y="226219"/>
                    <a:pt x="1579721" y="240506"/>
                  </a:cubicBezTo>
                  <a:cubicBezTo>
                    <a:pt x="1581626" y="253841"/>
                    <a:pt x="1582579" y="269081"/>
                    <a:pt x="1584484" y="283369"/>
                  </a:cubicBezTo>
                  <a:cubicBezTo>
                    <a:pt x="1581626" y="274796"/>
                    <a:pt x="1579721" y="266224"/>
                    <a:pt x="1576864" y="258604"/>
                  </a:cubicBezTo>
                  <a:cubicBezTo>
                    <a:pt x="1575911" y="255746"/>
                    <a:pt x="1574959" y="252889"/>
                    <a:pt x="1573054" y="249079"/>
                  </a:cubicBezTo>
                  <a:cubicBezTo>
                    <a:pt x="1573054" y="249079"/>
                    <a:pt x="1573054" y="248126"/>
                    <a:pt x="1573054" y="247174"/>
                  </a:cubicBezTo>
                  <a:cubicBezTo>
                    <a:pt x="1573054" y="243364"/>
                    <a:pt x="1573054" y="238601"/>
                    <a:pt x="1572101" y="234791"/>
                  </a:cubicBezTo>
                  <a:cubicBezTo>
                    <a:pt x="1571149" y="221456"/>
                    <a:pt x="1569244" y="209074"/>
                    <a:pt x="1567339" y="198596"/>
                  </a:cubicBezTo>
                  <a:cubicBezTo>
                    <a:pt x="1566386" y="192881"/>
                    <a:pt x="1564481" y="188119"/>
                    <a:pt x="1563529" y="184309"/>
                  </a:cubicBezTo>
                  <a:cubicBezTo>
                    <a:pt x="1561624" y="179546"/>
                    <a:pt x="1560671" y="175736"/>
                    <a:pt x="1558766" y="171926"/>
                  </a:cubicBezTo>
                  <a:cubicBezTo>
                    <a:pt x="1555909" y="164306"/>
                    <a:pt x="1553051" y="159544"/>
                    <a:pt x="1550194" y="155734"/>
                  </a:cubicBezTo>
                  <a:cubicBezTo>
                    <a:pt x="1548289" y="151924"/>
                    <a:pt x="1546384" y="150019"/>
                    <a:pt x="1546384" y="150019"/>
                  </a:cubicBezTo>
                  <a:cubicBezTo>
                    <a:pt x="1546384" y="150019"/>
                    <a:pt x="1547336" y="151924"/>
                    <a:pt x="1549241" y="155734"/>
                  </a:cubicBezTo>
                  <a:cubicBezTo>
                    <a:pt x="1551146" y="159544"/>
                    <a:pt x="1553051" y="165259"/>
                    <a:pt x="1554956" y="171926"/>
                  </a:cubicBezTo>
                  <a:cubicBezTo>
                    <a:pt x="1555909" y="175736"/>
                    <a:pt x="1556861" y="179546"/>
                    <a:pt x="1557814" y="184309"/>
                  </a:cubicBezTo>
                  <a:cubicBezTo>
                    <a:pt x="1557814" y="189071"/>
                    <a:pt x="1558766" y="193834"/>
                    <a:pt x="1559719" y="198596"/>
                  </a:cubicBezTo>
                  <a:cubicBezTo>
                    <a:pt x="1559719" y="203359"/>
                    <a:pt x="1560671" y="208121"/>
                    <a:pt x="1560671" y="213836"/>
                  </a:cubicBezTo>
                  <a:cubicBezTo>
                    <a:pt x="1560671" y="214789"/>
                    <a:pt x="1560671" y="215741"/>
                    <a:pt x="1559719" y="216694"/>
                  </a:cubicBezTo>
                  <a:cubicBezTo>
                    <a:pt x="1558766" y="213836"/>
                    <a:pt x="1556861" y="210979"/>
                    <a:pt x="1555909" y="208121"/>
                  </a:cubicBezTo>
                  <a:cubicBezTo>
                    <a:pt x="1554004" y="203359"/>
                    <a:pt x="1551146" y="199549"/>
                    <a:pt x="1549241" y="194786"/>
                  </a:cubicBezTo>
                  <a:cubicBezTo>
                    <a:pt x="1545431" y="186214"/>
                    <a:pt x="1541621" y="179546"/>
                    <a:pt x="1537811" y="173831"/>
                  </a:cubicBezTo>
                  <a:cubicBezTo>
                    <a:pt x="1530191" y="162401"/>
                    <a:pt x="1526381" y="156686"/>
                    <a:pt x="1526381" y="156686"/>
                  </a:cubicBezTo>
                  <a:cubicBezTo>
                    <a:pt x="1526381" y="156686"/>
                    <a:pt x="1529239" y="163354"/>
                    <a:pt x="1534001" y="175736"/>
                  </a:cubicBezTo>
                  <a:cubicBezTo>
                    <a:pt x="1536859" y="181451"/>
                    <a:pt x="1539716" y="189071"/>
                    <a:pt x="1542574" y="197644"/>
                  </a:cubicBezTo>
                  <a:cubicBezTo>
                    <a:pt x="1543526" y="201454"/>
                    <a:pt x="1545431" y="205264"/>
                    <a:pt x="1546384" y="209074"/>
                  </a:cubicBezTo>
                  <a:cubicBezTo>
                    <a:pt x="1546384" y="208121"/>
                    <a:pt x="1545431" y="208121"/>
                    <a:pt x="1545431" y="208121"/>
                  </a:cubicBezTo>
                  <a:cubicBezTo>
                    <a:pt x="1545431" y="208121"/>
                    <a:pt x="1546384" y="209074"/>
                    <a:pt x="1546384" y="210979"/>
                  </a:cubicBezTo>
                  <a:cubicBezTo>
                    <a:pt x="1548289" y="215741"/>
                    <a:pt x="1549241" y="220504"/>
                    <a:pt x="1551146" y="226219"/>
                  </a:cubicBezTo>
                  <a:cubicBezTo>
                    <a:pt x="1552099" y="228124"/>
                    <a:pt x="1552099" y="229076"/>
                    <a:pt x="1552099" y="230981"/>
                  </a:cubicBezTo>
                  <a:cubicBezTo>
                    <a:pt x="1552099" y="232886"/>
                    <a:pt x="1553051" y="233839"/>
                    <a:pt x="1553051" y="235744"/>
                  </a:cubicBezTo>
                  <a:cubicBezTo>
                    <a:pt x="1553051" y="237649"/>
                    <a:pt x="1553051" y="239554"/>
                    <a:pt x="1554004" y="241459"/>
                  </a:cubicBezTo>
                  <a:cubicBezTo>
                    <a:pt x="1554004" y="242411"/>
                    <a:pt x="1554004" y="243364"/>
                    <a:pt x="1554004" y="244316"/>
                  </a:cubicBezTo>
                  <a:cubicBezTo>
                    <a:pt x="1554004" y="246221"/>
                    <a:pt x="1553051" y="248126"/>
                    <a:pt x="1553051" y="250031"/>
                  </a:cubicBezTo>
                  <a:cubicBezTo>
                    <a:pt x="1551146" y="253841"/>
                    <a:pt x="1549241" y="257651"/>
                    <a:pt x="1547336" y="263366"/>
                  </a:cubicBezTo>
                  <a:cubicBezTo>
                    <a:pt x="1545431" y="258604"/>
                    <a:pt x="1543526" y="254794"/>
                    <a:pt x="1542574" y="251936"/>
                  </a:cubicBezTo>
                  <a:cubicBezTo>
                    <a:pt x="1542574" y="249079"/>
                    <a:pt x="1542574" y="245269"/>
                    <a:pt x="1542574" y="243364"/>
                  </a:cubicBezTo>
                  <a:cubicBezTo>
                    <a:pt x="1542574" y="230029"/>
                    <a:pt x="1542574" y="222409"/>
                    <a:pt x="1542574" y="222409"/>
                  </a:cubicBezTo>
                  <a:cubicBezTo>
                    <a:pt x="1542574" y="222409"/>
                    <a:pt x="1541621" y="230029"/>
                    <a:pt x="1538764" y="243364"/>
                  </a:cubicBezTo>
                  <a:cubicBezTo>
                    <a:pt x="1538764" y="243364"/>
                    <a:pt x="1538764" y="243364"/>
                    <a:pt x="1538764" y="243364"/>
                  </a:cubicBezTo>
                  <a:cubicBezTo>
                    <a:pt x="1534001" y="232886"/>
                    <a:pt x="1531144" y="226219"/>
                    <a:pt x="1531144" y="226219"/>
                  </a:cubicBezTo>
                  <a:cubicBezTo>
                    <a:pt x="1531144" y="226219"/>
                    <a:pt x="1533049" y="234791"/>
                    <a:pt x="1537811" y="250031"/>
                  </a:cubicBezTo>
                  <a:cubicBezTo>
                    <a:pt x="1537811" y="252889"/>
                    <a:pt x="1536859" y="255746"/>
                    <a:pt x="1536859" y="258604"/>
                  </a:cubicBezTo>
                  <a:cubicBezTo>
                    <a:pt x="1534954" y="251936"/>
                    <a:pt x="1533049" y="245269"/>
                    <a:pt x="1531144" y="239554"/>
                  </a:cubicBezTo>
                  <a:cubicBezTo>
                    <a:pt x="1529239" y="232886"/>
                    <a:pt x="1527334" y="227171"/>
                    <a:pt x="1525429" y="220504"/>
                  </a:cubicBezTo>
                  <a:cubicBezTo>
                    <a:pt x="1524476" y="217646"/>
                    <a:pt x="1523524" y="214789"/>
                    <a:pt x="1521619" y="211931"/>
                  </a:cubicBezTo>
                  <a:cubicBezTo>
                    <a:pt x="1518761" y="173831"/>
                    <a:pt x="1515904" y="150019"/>
                    <a:pt x="1515904" y="150019"/>
                  </a:cubicBezTo>
                  <a:cubicBezTo>
                    <a:pt x="1515904" y="150019"/>
                    <a:pt x="1514951" y="166211"/>
                    <a:pt x="1513046" y="192881"/>
                  </a:cubicBezTo>
                  <a:cubicBezTo>
                    <a:pt x="1510189" y="187166"/>
                    <a:pt x="1508284" y="182404"/>
                    <a:pt x="1506379" y="177641"/>
                  </a:cubicBezTo>
                  <a:cubicBezTo>
                    <a:pt x="1499711" y="163354"/>
                    <a:pt x="1495901" y="154781"/>
                    <a:pt x="1495901" y="154781"/>
                  </a:cubicBezTo>
                  <a:cubicBezTo>
                    <a:pt x="1495901" y="154781"/>
                    <a:pt x="1497806" y="163354"/>
                    <a:pt x="1502569" y="178594"/>
                  </a:cubicBezTo>
                  <a:cubicBezTo>
                    <a:pt x="1503521" y="182404"/>
                    <a:pt x="1504474" y="186214"/>
                    <a:pt x="1505426" y="190024"/>
                  </a:cubicBezTo>
                  <a:cubicBezTo>
                    <a:pt x="1505426" y="189071"/>
                    <a:pt x="1504474" y="189071"/>
                    <a:pt x="1504474" y="189071"/>
                  </a:cubicBezTo>
                  <a:cubicBezTo>
                    <a:pt x="1504474" y="189071"/>
                    <a:pt x="1506379" y="196691"/>
                    <a:pt x="1510189" y="210026"/>
                  </a:cubicBezTo>
                  <a:cubicBezTo>
                    <a:pt x="1510189" y="210979"/>
                    <a:pt x="1511141" y="212884"/>
                    <a:pt x="1511141" y="213836"/>
                  </a:cubicBezTo>
                  <a:cubicBezTo>
                    <a:pt x="1511141" y="220504"/>
                    <a:pt x="1510189" y="227171"/>
                    <a:pt x="1510189" y="233839"/>
                  </a:cubicBezTo>
                  <a:cubicBezTo>
                    <a:pt x="1510189" y="241459"/>
                    <a:pt x="1509236" y="250031"/>
                    <a:pt x="1509236" y="258604"/>
                  </a:cubicBezTo>
                  <a:cubicBezTo>
                    <a:pt x="1503521" y="241459"/>
                    <a:pt x="1498759" y="230981"/>
                    <a:pt x="1498759" y="230981"/>
                  </a:cubicBezTo>
                  <a:cubicBezTo>
                    <a:pt x="1498759" y="230981"/>
                    <a:pt x="1501616" y="248126"/>
                    <a:pt x="1508284" y="275749"/>
                  </a:cubicBezTo>
                  <a:cubicBezTo>
                    <a:pt x="1508284" y="279559"/>
                    <a:pt x="1508284" y="283369"/>
                    <a:pt x="1507331" y="288131"/>
                  </a:cubicBezTo>
                  <a:cubicBezTo>
                    <a:pt x="1506379" y="290036"/>
                    <a:pt x="1505426" y="290989"/>
                    <a:pt x="1504474" y="292894"/>
                  </a:cubicBezTo>
                  <a:cubicBezTo>
                    <a:pt x="1503521" y="294799"/>
                    <a:pt x="1501616" y="296704"/>
                    <a:pt x="1500664" y="298609"/>
                  </a:cubicBezTo>
                  <a:cubicBezTo>
                    <a:pt x="1497806" y="287179"/>
                    <a:pt x="1495901" y="275749"/>
                    <a:pt x="1493044" y="266224"/>
                  </a:cubicBezTo>
                  <a:cubicBezTo>
                    <a:pt x="1495901" y="253841"/>
                    <a:pt x="1497806" y="246221"/>
                    <a:pt x="1497806" y="246221"/>
                  </a:cubicBezTo>
                  <a:cubicBezTo>
                    <a:pt x="1497806" y="246221"/>
                    <a:pt x="1495901" y="251936"/>
                    <a:pt x="1491139" y="260509"/>
                  </a:cubicBezTo>
                  <a:cubicBezTo>
                    <a:pt x="1491139" y="260509"/>
                    <a:pt x="1491139" y="259556"/>
                    <a:pt x="1491139" y="259556"/>
                  </a:cubicBezTo>
                  <a:cubicBezTo>
                    <a:pt x="1491139" y="253841"/>
                    <a:pt x="1490186" y="249079"/>
                    <a:pt x="1490186" y="244316"/>
                  </a:cubicBezTo>
                  <a:cubicBezTo>
                    <a:pt x="1490186" y="242411"/>
                    <a:pt x="1490186" y="240506"/>
                    <a:pt x="1489234" y="238601"/>
                  </a:cubicBezTo>
                  <a:cubicBezTo>
                    <a:pt x="1489234" y="237649"/>
                    <a:pt x="1489234" y="237649"/>
                    <a:pt x="1489234" y="237649"/>
                  </a:cubicBezTo>
                  <a:cubicBezTo>
                    <a:pt x="1489234" y="237649"/>
                    <a:pt x="1489234" y="237649"/>
                    <a:pt x="1489234" y="238601"/>
                  </a:cubicBezTo>
                  <a:cubicBezTo>
                    <a:pt x="1488281" y="230981"/>
                    <a:pt x="1488281" y="225266"/>
                    <a:pt x="1486376" y="219551"/>
                  </a:cubicBezTo>
                  <a:cubicBezTo>
                    <a:pt x="1483519" y="206216"/>
                    <a:pt x="1482566" y="198596"/>
                    <a:pt x="1482566" y="198596"/>
                  </a:cubicBezTo>
                  <a:cubicBezTo>
                    <a:pt x="1482566" y="198596"/>
                    <a:pt x="1482566" y="206216"/>
                    <a:pt x="1482566" y="220504"/>
                  </a:cubicBezTo>
                  <a:cubicBezTo>
                    <a:pt x="1482566" y="222409"/>
                    <a:pt x="1482566" y="225266"/>
                    <a:pt x="1482566" y="228124"/>
                  </a:cubicBezTo>
                  <a:cubicBezTo>
                    <a:pt x="1476851" y="206216"/>
                    <a:pt x="1473041" y="193834"/>
                    <a:pt x="1473041" y="193834"/>
                  </a:cubicBezTo>
                  <a:cubicBezTo>
                    <a:pt x="1473041" y="193834"/>
                    <a:pt x="1474946" y="220504"/>
                    <a:pt x="1479709" y="259556"/>
                  </a:cubicBezTo>
                  <a:cubicBezTo>
                    <a:pt x="1479709" y="260509"/>
                    <a:pt x="1478756" y="261461"/>
                    <a:pt x="1478756" y="262414"/>
                  </a:cubicBezTo>
                  <a:cubicBezTo>
                    <a:pt x="1477804" y="263366"/>
                    <a:pt x="1477804" y="265271"/>
                    <a:pt x="1476851" y="266224"/>
                  </a:cubicBezTo>
                  <a:cubicBezTo>
                    <a:pt x="1476851" y="263366"/>
                    <a:pt x="1475899" y="260509"/>
                    <a:pt x="1475899" y="257651"/>
                  </a:cubicBezTo>
                  <a:cubicBezTo>
                    <a:pt x="1473994" y="244316"/>
                    <a:pt x="1473041" y="232886"/>
                    <a:pt x="1471136" y="221456"/>
                  </a:cubicBezTo>
                  <a:cubicBezTo>
                    <a:pt x="1469231" y="210979"/>
                    <a:pt x="1468279" y="201454"/>
                    <a:pt x="1466374" y="193834"/>
                  </a:cubicBezTo>
                  <a:cubicBezTo>
                    <a:pt x="1462564" y="178594"/>
                    <a:pt x="1460659" y="170021"/>
                    <a:pt x="1460659" y="170021"/>
                  </a:cubicBezTo>
                  <a:cubicBezTo>
                    <a:pt x="1460659" y="170021"/>
                    <a:pt x="1461611" y="178594"/>
                    <a:pt x="1462564" y="193834"/>
                  </a:cubicBezTo>
                  <a:cubicBezTo>
                    <a:pt x="1463516" y="201454"/>
                    <a:pt x="1463516" y="210979"/>
                    <a:pt x="1464469" y="221456"/>
                  </a:cubicBezTo>
                  <a:cubicBezTo>
                    <a:pt x="1465421" y="231934"/>
                    <a:pt x="1465421" y="244316"/>
                    <a:pt x="1465421" y="257651"/>
                  </a:cubicBezTo>
                  <a:cubicBezTo>
                    <a:pt x="1465421" y="263366"/>
                    <a:pt x="1465421" y="269081"/>
                    <a:pt x="1465421" y="275749"/>
                  </a:cubicBezTo>
                  <a:cubicBezTo>
                    <a:pt x="1462564" y="265271"/>
                    <a:pt x="1458754" y="254794"/>
                    <a:pt x="1455896" y="246221"/>
                  </a:cubicBezTo>
                  <a:cubicBezTo>
                    <a:pt x="1453039" y="235744"/>
                    <a:pt x="1450181" y="226219"/>
                    <a:pt x="1447324" y="218599"/>
                  </a:cubicBezTo>
                  <a:cubicBezTo>
                    <a:pt x="1442561" y="203359"/>
                    <a:pt x="1439704" y="194786"/>
                    <a:pt x="1439704" y="194786"/>
                  </a:cubicBezTo>
                  <a:cubicBezTo>
                    <a:pt x="1439704" y="194786"/>
                    <a:pt x="1440656" y="202406"/>
                    <a:pt x="1442561" y="215741"/>
                  </a:cubicBezTo>
                  <a:cubicBezTo>
                    <a:pt x="1439704" y="203359"/>
                    <a:pt x="1437799" y="193834"/>
                    <a:pt x="1435894" y="185261"/>
                  </a:cubicBezTo>
                  <a:cubicBezTo>
                    <a:pt x="1435894" y="169069"/>
                    <a:pt x="1435894" y="159544"/>
                    <a:pt x="1435894" y="159544"/>
                  </a:cubicBezTo>
                  <a:cubicBezTo>
                    <a:pt x="1435894" y="159544"/>
                    <a:pt x="1434941" y="164306"/>
                    <a:pt x="1433036" y="173831"/>
                  </a:cubicBezTo>
                  <a:cubicBezTo>
                    <a:pt x="1431131" y="165259"/>
                    <a:pt x="1430179" y="160496"/>
                    <a:pt x="1430179" y="160496"/>
                  </a:cubicBezTo>
                  <a:cubicBezTo>
                    <a:pt x="1430179" y="160496"/>
                    <a:pt x="1430179" y="162401"/>
                    <a:pt x="1430179" y="166211"/>
                  </a:cubicBezTo>
                  <a:cubicBezTo>
                    <a:pt x="1428274" y="158591"/>
                    <a:pt x="1427321" y="151924"/>
                    <a:pt x="1425416" y="147161"/>
                  </a:cubicBezTo>
                  <a:cubicBezTo>
                    <a:pt x="1421606" y="134779"/>
                    <a:pt x="1418749" y="127159"/>
                    <a:pt x="1418749" y="127159"/>
                  </a:cubicBezTo>
                  <a:cubicBezTo>
                    <a:pt x="1418749" y="127159"/>
                    <a:pt x="1419701" y="134779"/>
                    <a:pt x="1421606" y="148114"/>
                  </a:cubicBezTo>
                  <a:cubicBezTo>
                    <a:pt x="1422559" y="154781"/>
                    <a:pt x="1423511" y="162401"/>
                    <a:pt x="1423511" y="171926"/>
                  </a:cubicBezTo>
                  <a:cubicBezTo>
                    <a:pt x="1424464" y="181451"/>
                    <a:pt x="1424464" y="190976"/>
                    <a:pt x="1425416" y="202406"/>
                  </a:cubicBezTo>
                  <a:cubicBezTo>
                    <a:pt x="1425416" y="208121"/>
                    <a:pt x="1426369" y="212884"/>
                    <a:pt x="1426369" y="218599"/>
                  </a:cubicBezTo>
                  <a:cubicBezTo>
                    <a:pt x="1425416" y="224314"/>
                    <a:pt x="1424464" y="230029"/>
                    <a:pt x="1424464" y="235744"/>
                  </a:cubicBezTo>
                  <a:cubicBezTo>
                    <a:pt x="1423511" y="231934"/>
                    <a:pt x="1422559" y="229076"/>
                    <a:pt x="1421606" y="226219"/>
                  </a:cubicBezTo>
                  <a:cubicBezTo>
                    <a:pt x="1419701" y="219551"/>
                    <a:pt x="1416844" y="214789"/>
                    <a:pt x="1415891" y="210026"/>
                  </a:cubicBezTo>
                  <a:cubicBezTo>
                    <a:pt x="1412081" y="201454"/>
                    <a:pt x="1410176" y="195739"/>
                    <a:pt x="1410176" y="195739"/>
                  </a:cubicBezTo>
                  <a:cubicBezTo>
                    <a:pt x="1410176" y="195739"/>
                    <a:pt x="1411129" y="201454"/>
                    <a:pt x="1412081" y="210979"/>
                  </a:cubicBezTo>
                  <a:cubicBezTo>
                    <a:pt x="1413034" y="215741"/>
                    <a:pt x="1413986" y="221456"/>
                    <a:pt x="1414939" y="228124"/>
                  </a:cubicBezTo>
                  <a:cubicBezTo>
                    <a:pt x="1415891" y="234791"/>
                    <a:pt x="1416844" y="241459"/>
                    <a:pt x="1416844" y="250031"/>
                  </a:cubicBezTo>
                  <a:cubicBezTo>
                    <a:pt x="1416844" y="255746"/>
                    <a:pt x="1417796" y="261461"/>
                    <a:pt x="1418749" y="268129"/>
                  </a:cubicBezTo>
                  <a:cubicBezTo>
                    <a:pt x="1416844" y="270986"/>
                    <a:pt x="1414939" y="273844"/>
                    <a:pt x="1413034" y="277654"/>
                  </a:cubicBezTo>
                  <a:cubicBezTo>
                    <a:pt x="1412081" y="275749"/>
                    <a:pt x="1412081" y="273844"/>
                    <a:pt x="1411129" y="271939"/>
                  </a:cubicBezTo>
                  <a:cubicBezTo>
                    <a:pt x="1406366" y="237649"/>
                    <a:pt x="1401604" y="215741"/>
                    <a:pt x="1401604" y="215741"/>
                  </a:cubicBezTo>
                  <a:cubicBezTo>
                    <a:pt x="1401604" y="215741"/>
                    <a:pt x="1401604" y="226219"/>
                    <a:pt x="1400651" y="243364"/>
                  </a:cubicBezTo>
                  <a:cubicBezTo>
                    <a:pt x="1397794" y="233839"/>
                    <a:pt x="1394936" y="226219"/>
                    <a:pt x="1392079" y="219551"/>
                  </a:cubicBezTo>
                  <a:cubicBezTo>
                    <a:pt x="1392079" y="217646"/>
                    <a:pt x="1393031" y="215741"/>
                    <a:pt x="1393031" y="213836"/>
                  </a:cubicBezTo>
                  <a:cubicBezTo>
                    <a:pt x="1393984" y="212884"/>
                    <a:pt x="1394936" y="211931"/>
                    <a:pt x="1395889" y="210979"/>
                  </a:cubicBezTo>
                  <a:cubicBezTo>
                    <a:pt x="1399699" y="207169"/>
                    <a:pt x="1400651" y="205264"/>
                    <a:pt x="1400651" y="205264"/>
                  </a:cubicBezTo>
                  <a:cubicBezTo>
                    <a:pt x="1400651" y="205264"/>
                    <a:pt x="1398746" y="207169"/>
                    <a:pt x="1394936" y="210026"/>
                  </a:cubicBezTo>
                  <a:cubicBezTo>
                    <a:pt x="1394936" y="210026"/>
                    <a:pt x="1393984" y="210979"/>
                    <a:pt x="1393031" y="210979"/>
                  </a:cubicBezTo>
                  <a:cubicBezTo>
                    <a:pt x="1393984" y="205264"/>
                    <a:pt x="1394936" y="202406"/>
                    <a:pt x="1394936" y="202406"/>
                  </a:cubicBezTo>
                  <a:cubicBezTo>
                    <a:pt x="1394936" y="202406"/>
                    <a:pt x="1393031" y="206216"/>
                    <a:pt x="1391126" y="212884"/>
                  </a:cubicBezTo>
                  <a:cubicBezTo>
                    <a:pt x="1391126" y="212884"/>
                    <a:pt x="1390174" y="213836"/>
                    <a:pt x="1390174" y="213836"/>
                  </a:cubicBezTo>
                  <a:cubicBezTo>
                    <a:pt x="1386364" y="204311"/>
                    <a:pt x="1384459" y="199549"/>
                    <a:pt x="1384459" y="199549"/>
                  </a:cubicBezTo>
                  <a:cubicBezTo>
                    <a:pt x="1384459" y="199549"/>
                    <a:pt x="1385411" y="205264"/>
                    <a:pt x="1387316" y="215741"/>
                  </a:cubicBezTo>
                  <a:cubicBezTo>
                    <a:pt x="1384459" y="218599"/>
                    <a:pt x="1382554" y="220504"/>
                    <a:pt x="1378744" y="224314"/>
                  </a:cubicBezTo>
                  <a:cubicBezTo>
                    <a:pt x="1374934" y="229076"/>
                    <a:pt x="1371124" y="233839"/>
                    <a:pt x="1367314" y="240506"/>
                  </a:cubicBezTo>
                  <a:cubicBezTo>
                    <a:pt x="1363504" y="230029"/>
                    <a:pt x="1358741" y="219551"/>
                    <a:pt x="1354931" y="209074"/>
                  </a:cubicBezTo>
                  <a:cubicBezTo>
                    <a:pt x="1354931" y="199549"/>
                    <a:pt x="1354931" y="191929"/>
                    <a:pt x="1354931" y="185261"/>
                  </a:cubicBezTo>
                  <a:cubicBezTo>
                    <a:pt x="1354931" y="167164"/>
                    <a:pt x="1354931" y="157639"/>
                    <a:pt x="1354931" y="157639"/>
                  </a:cubicBezTo>
                  <a:cubicBezTo>
                    <a:pt x="1354931" y="157639"/>
                    <a:pt x="1353026" y="168116"/>
                    <a:pt x="1351121" y="185261"/>
                  </a:cubicBezTo>
                  <a:cubicBezTo>
                    <a:pt x="1350169" y="189071"/>
                    <a:pt x="1350169" y="192881"/>
                    <a:pt x="1349216" y="197644"/>
                  </a:cubicBezTo>
                  <a:cubicBezTo>
                    <a:pt x="1347311" y="193834"/>
                    <a:pt x="1345406" y="190024"/>
                    <a:pt x="1343501" y="186214"/>
                  </a:cubicBezTo>
                  <a:cubicBezTo>
                    <a:pt x="1343501" y="181451"/>
                    <a:pt x="1344454" y="175736"/>
                    <a:pt x="1344454" y="171926"/>
                  </a:cubicBezTo>
                  <a:cubicBezTo>
                    <a:pt x="1344454" y="166211"/>
                    <a:pt x="1344454" y="161449"/>
                    <a:pt x="1344454" y="157639"/>
                  </a:cubicBezTo>
                  <a:cubicBezTo>
                    <a:pt x="1344454" y="151924"/>
                    <a:pt x="1345406" y="147161"/>
                    <a:pt x="1345406" y="142399"/>
                  </a:cubicBezTo>
                  <a:cubicBezTo>
                    <a:pt x="1346359" y="129064"/>
                    <a:pt x="1346359" y="120491"/>
                    <a:pt x="1346359" y="120491"/>
                  </a:cubicBezTo>
                  <a:cubicBezTo>
                    <a:pt x="1346359" y="120491"/>
                    <a:pt x="1344454" y="128111"/>
                    <a:pt x="1341596" y="141446"/>
                  </a:cubicBezTo>
                  <a:cubicBezTo>
                    <a:pt x="1340644" y="148114"/>
                    <a:pt x="1338739" y="156686"/>
                    <a:pt x="1336834" y="166211"/>
                  </a:cubicBezTo>
                  <a:cubicBezTo>
                    <a:pt x="1336834" y="167164"/>
                    <a:pt x="1336834" y="168116"/>
                    <a:pt x="1335881" y="169069"/>
                  </a:cubicBezTo>
                  <a:cubicBezTo>
                    <a:pt x="1333024" y="162401"/>
                    <a:pt x="1330166" y="156686"/>
                    <a:pt x="1327309" y="150971"/>
                  </a:cubicBezTo>
                  <a:cubicBezTo>
                    <a:pt x="1299686" y="91916"/>
                    <a:pt x="1280636" y="53816"/>
                    <a:pt x="1280636" y="53816"/>
                  </a:cubicBezTo>
                  <a:cubicBezTo>
                    <a:pt x="1280636" y="53816"/>
                    <a:pt x="1293971" y="94774"/>
                    <a:pt x="1317784" y="155734"/>
                  </a:cubicBezTo>
                  <a:cubicBezTo>
                    <a:pt x="1322546" y="168116"/>
                    <a:pt x="1327309" y="180499"/>
                    <a:pt x="1332071" y="193834"/>
                  </a:cubicBezTo>
                  <a:cubicBezTo>
                    <a:pt x="1332071" y="195739"/>
                    <a:pt x="1332071" y="196691"/>
                    <a:pt x="1331119" y="197644"/>
                  </a:cubicBezTo>
                  <a:cubicBezTo>
                    <a:pt x="1329214" y="209074"/>
                    <a:pt x="1327309" y="222409"/>
                    <a:pt x="1326356" y="235744"/>
                  </a:cubicBezTo>
                  <a:cubicBezTo>
                    <a:pt x="1324451" y="249079"/>
                    <a:pt x="1323499" y="263366"/>
                    <a:pt x="1321594" y="277654"/>
                  </a:cubicBezTo>
                  <a:cubicBezTo>
                    <a:pt x="1321594" y="283369"/>
                    <a:pt x="1320641" y="288131"/>
                    <a:pt x="1319689" y="293846"/>
                  </a:cubicBezTo>
                  <a:cubicBezTo>
                    <a:pt x="1318736" y="292894"/>
                    <a:pt x="1318736" y="291941"/>
                    <a:pt x="1317784" y="290989"/>
                  </a:cubicBezTo>
                  <a:cubicBezTo>
                    <a:pt x="1317784" y="289084"/>
                    <a:pt x="1317784" y="289084"/>
                    <a:pt x="1317784" y="289084"/>
                  </a:cubicBezTo>
                  <a:cubicBezTo>
                    <a:pt x="1317784" y="289084"/>
                    <a:pt x="1317784" y="290036"/>
                    <a:pt x="1316831" y="290989"/>
                  </a:cubicBezTo>
                  <a:cubicBezTo>
                    <a:pt x="1316831" y="290036"/>
                    <a:pt x="1315879" y="289084"/>
                    <a:pt x="1315879" y="288131"/>
                  </a:cubicBezTo>
                  <a:cubicBezTo>
                    <a:pt x="1314926" y="287179"/>
                    <a:pt x="1314926" y="286226"/>
                    <a:pt x="1313974" y="285274"/>
                  </a:cubicBezTo>
                  <a:cubicBezTo>
                    <a:pt x="1315879" y="259556"/>
                    <a:pt x="1316831" y="244316"/>
                    <a:pt x="1316831" y="244316"/>
                  </a:cubicBezTo>
                  <a:cubicBezTo>
                    <a:pt x="1316831" y="244316"/>
                    <a:pt x="1313974" y="256699"/>
                    <a:pt x="1309211" y="277654"/>
                  </a:cubicBezTo>
                  <a:cubicBezTo>
                    <a:pt x="1305401" y="271939"/>
                    <a:pt x="1302544" y="266224"/>
                    <a:pt x="1298734" y="260509"/>
                  </a:cubicBezTo>
                  <a:cubicBezTo>
                    <a:pt x="1304449" y="235744"/>
                    <a:pt x="1310164" y="213836"/>
                    <a:pt x="1313974" y="199549"/>
                  </a:cubicBezTo>
                  <a:cubicBezTo>
                    <a:pt x="1317784" y="182404"/>
                    <a:pt x="1319689" y="172879"/>
                    <a:pt x="1319689" y="172879"/>
                  </a:cubicBezTo>
                  <a:cubicBezTo>
                    <a:pt x="1319689" y="172879"/>
                    <a:pt x="1307306" y="202406"/>
                    <a:pt x="1291114" y="249079"/>
                  </a:cubicBezTo>
                  <a:cubicBezTo>
                    <a:pt x="1287304" y="243364"/>
                    <a:pt x="1284446" y="238601"/>
                    <a:pt x="1281589" y="234791"/>
                  </a:cubicBezTo>
                  <a:cubicBezTo>
                    <a:pt x="1273016" y="222409"/>
                    <a:pt x="1267301" y="215741"/>
                    <a:pt x="1267301" y="215741"/>
                  </a:cubicBezTo>
                  <a:cubicBezTo>
                    <a:pt x="1267301" y="215741"/>
                    <a:pt x="1270159" y="222409"/>
                    <a:pt x="1275874" y="232886"/>
                  </a:cubicBezTo>
                  <a:cubicBezTo>
                    <a:pt x="1274921" y="234791"/>
                    <a:pt x="1273969" y="238601"/>
                    <a:pt x="1272064" y="243364"/>
                  </a:cubicBezTo>
                  <a:cubicBezTo>
                    <a:pt x="1268254" y="237649"/>
                    <a:pt x="1264444" y="231934"/>
                    <a:pt x="1261586" y="227171"/>
                  </a:cubicBezTo>
                  <a:cubicBezTo>
                    <a:pt x="1257776" y="221456"/>
                    <a:pt x="1253014" y="215741"/>
                    <a:pt x="1249204" y="210979"/>
                  </a:cubicBezTo>
                  <a:cubicBezTo>
                    <a:pt x="1248251" y="210026"/>
                    <a:pt x="1248251" y="209074"/>
                    <a:pt x="1247299" y="208121"/>
                  </a:cubicBezTo>
                  <a:cubicBezTo>
                    <a:pt x="1250156" y="203359"/>
                    <a:pt x="1251109" y="199549"/>
                    <a:pt x="1251109" y="199549"/>
                  </a:cubicBezTo>
                  <a:cubicBezTo>
                    <a:pt x="1251109" y="199549"/>
                    <a:pt x="1249204" y="202406"/>
                    <a:pt x="1246346" y="206216"/>
                  </a:cubicBezTo>
                  <a:cubicBezTo>
                    <a:pt x="1239679" y="197644"/>
                    <a:pt x="1233964" y="190024"/>
                    <a:pt x="1229201" y="184309"/>
                  </a:cubicBezTo>
                  <a:cubicBezTo>
                    <a:pt x="1217771" y="170974"/>
                    <a:pt x="1211104" y="162401"/>
                    <a:pt x="1211104" y="162401"/>
                  </a:cubicBezTo>
                  <a:cubicBezTo>
                    <a:pt x="1211104" y="162401"/>
                    <a:pt x="1216819" y="170974"/>
                    <a:pt x="1226344" y="186214"/>
                  </a:cubicBezTo>
                  <a:cubicBezTo>
                    <a:pt x="1231106" y="192881"/>
                    <a:pt x="1235869" y="202406"/>
                    <a:pt x="1242536" y="211931"/>
                  </a:cubicBezTo>
                  <a:cubicBezTo>
                    <a:pt x="1240631" y="214789"/>
                    <a:pt x="1238726" y="217646"/>
                    <a:pt x="1236821" y="220504"/>
                  </a:cubicBezTo>
                  <a:cubicBezTo>
                    <a:pt x="1235869" y="222409"/>
                    <a:pt x="1234916" y="224314"/>
                    <a:pt x="1233011" y="226219"/>
                  </a:cubicBezTo>
                  <a:cubicBezTo>
                    <a:pt x="1233011" y="221456"/>
                    <a:pt x="1232059" y="217646"/>
                    <a:pt x="1231106" y="212884"/>
                  </a:cubicBezTo>
                  <a:cubicBezTo>
                    <a:pt x="1231106" y="211931"/>
                    <a:pt x="1230154" y="210026"/>
                    <a:pt x="1228249" y="209074"/>
                  </a:cubicBezTo>
                  <a:cubicBezTo>
                    <a:pt x="1228249" y="209074"/>
                    <a:pt x="1227296" y="209074"/>
                    <a:pt x="1226344" y="209074"/>
                  </a:cubicBezTo>
                  <a:cubicBezTo>
                    <a:pt x="1225391" y="206216"/>
                    <a:pt x="1224439" y="202406"/>
                    <a:pt x="1223486" y="199549"/>
                  </a:cubicBezTo>
                  <a:cubicBezTo>
                    <a:pt x="1218724" y="187166"/>
                    <a:pt x="1215866" y="179546"/>
                    <a:pt x="1215866" y="179546"/>
                  </a:cubicBezTo>
                  <a:cubicBezTo>
                    <a:pt x="1215866" y="179546"/>
                    <a:pt x="1216819" y="187166"/>
                    <a:pt x="1219676" y="200501"/>
                  </a:cubicBezTo>
                  <a:cubicBezTo>
                    <a:pt x="1220629" y="204311"/>
                    <a:pt x="1220629" y="208121"/>
                    <a:pt x="1221581" y="211931"/>
                  </a:cubicBezTo>
                  <a:cubicBezTo>
                    <a:pt x="1221581" y="212884"/>
                    <a:pt x="1220629" y="212884"/>
                    <a:pt x="1220629" y="213836"/>
                  </a:cubicBezTo>
                  <a:cubicBezTo>
                    <a:pt x="1214914" y="208121"/>
                    <a:pt x="1211104" y="203359"/>
                    <a:pt x="1207294" y="200501"/>
                  </a:cubicBezTo>
                  <a:cubicBezTo>
                    <a:pt x="1203484" y="197644"/>
                    <a:pt x="1201579" y="195739"/>
                    <a:pt x="1201579" y="195739"/>
                  </a:cubicBezTo>
                  <a:cubicBezTo>
                    <a:pt x="1201579" y="195739"/>
                    <a:pt x="1203484" y="197644"/>
                    <a:pt x="1206341" y="201454"/>
                  </a:cubicBezTo>
                  <a:cubicBezTo>
                    <a:pt x="1209199" y="205264"/>
                    <a:pt x="1213009" y="210979"/>
                    <a:pt x="1217771" y="217646"/>
                  </a:cubicBezTo>
                  <a:lnTo>
                    <a:pt x="1217771" y="217646"/>
                  </a:lnTo>
                  <a:cubicBezTo>
                    <a:pt x="1216819" y="222409"/>
                    <a:pt x="1216819" y="227171"/>
                    <a:pt x="1216819" y="231934"/>
                  </a:cubicBezTo>
                  <a:cubicBezTo>
                    <a:pt x="1207294" y="223361"/>
                    <a:pt x="1202531" y="219551"/>
                    <a:pt x="1202531" y="219551"/>
                  </a:cubicBezTo>
                  <a:cubicBezTo>
                    <a:pt x="1202531" y="219551"/>
                    <a:pt x="1207294" y="226219"/>
                    <a:pt x="1215866" y="236696"/>
                  </a:cubicBezTo>
                  <a:cubicBezTo>
                    <a:pt x="1215866" y="240506"/>
                    <a:pt x="1214914" y="245269"/>
                    <a:pt x="1214914" y="249079"/>
                  </a:cubicBezTo>
                  <a:cubicBezTo>
                    <a:pt x="1214914" y="250984"/>
                    <a:pt x="1214914" y="252889"/>
                    <a:pt x="1214914" y="255746"/>
                  </a:cubicBezTo>
                  <a:cubicBezTo>
                    <a:pt x="1214914" y="253841"/>
                    <a:pt x="1213961" y="252889"/>
                    <a:pt x="1213961" y="250984"/>
                  </a:cubicBezTo>
                  <a:cubicBezTo>
                    <a:pt x="1213961" y="250984"/>
                    <a:pt x="1213961" y="250031"/>
                    <a:pt x="1213961" y="250031"/>
                  </a:cubicBezTo>
                  <a:cubicBezTo>
                    <a:pt x="1213961" y="249079"/>
                    <a:pt x="1214914" y="249079"/>
                    <a:pt x="1214914" y="249079"/>
                  </a:cubicBezTo>
                  <a:cubicBezTo>
                    <a:pt x="1214914" y="249079"/>
                    <a:pt x="1214914" y="249079"/>
                    <a:pt x="1213961" y="250031"/>
                  </a:cubicBezTo>
                  <a:cubicBezTo>
                    <a:pt x="1212056" y="242411"/>
                    <a:pt x="1209199" y="235744"/>
                    <a:pt x="1207294" y="229076"/>
                  </a:cubicBezTo>
                  <a:cubicBezTo>
                    <a:pt x="1204436" y="222409"/>
                    <a:pt x="1202531" y="216694"/>
                    <a:pt x="1200626" y="212884"/>
                  </a:cubicBezTo>
                  <a:cubicBezTo>
                    <a:pt x="1195864" y="204311"/>
                    <a:pt x="1193959" y="198596"/>
                    <a:pt x="1193959" y="198596"/>
                  </a:cubicBezTo>
                  <a:cubicBezTo>
                    <a:pt x="1193959" y="198596"/>
                    <a:pt x="1194911" y="204311"/>
                    <a:pt x="1196816" y="213836"/>
                  </a:cubicBezTo>
                  <a:cubicBezTo>
                    <a:pt x="1197769" y="218599"/>
                    <a:pt x="1198721" y="224314"/>
                    <a:pt x="1200626" y="230981"/>
                  </a:cubicBezTo>
                  <a:cubicBezTo>
                    <a:pt x="1201579" y="237649"/>
                    <a:pt x="1202531" y="245269"/>
                    <a:pt x="1204436" y="252889"/>
                  </a:cubicBezTo>
                  <a:cubicBezTo>
                    <a:pt x="1204436" y="254794"/>
                    <a:pt x="1205389" y="256699"/>
                    <a:pt x="1205389" y="258604"/>
                  </a:cubicBezTo>
                  <a:cubicBezTo>
                    <a:pt x="1202531" y="251936"/>
                    <a:pt x="1199674" y="245269"/>
                    <a:pt x="1196816" y="239554"/>
                  </a:cubicBezTo>
                  <a:cubicBezTo>
                    <a:pt x="1193959" y="233839"/>
                    <a:pt x="1191101" y="229076"/>
                    <a:pt x="1189196" y="224314"/>
                  </a:cubicBezTo>
                  <a:cubicBezTo>
                    <a:pt x="1184434" y="216694"/>
                    <a:pt x="1181576" y="211931"/>
                    <a:pt x="1181576" y="211931"/>
                  </a:cubicBezTo>
                  <a:cubicBezTo>
                    <a:pt x="1181576" y="211931"/>
                    <a:pt x="1183481" y="216694"/>
                    <a:pt x="1185386" y="225266"/>
                  </a:cubicBezTo>
                  <a:cubicBezTo>
                    <a:pt x="1187291" y="230029"/>
                    <a:pt x="1188244" y="234791"/>
                    <a:pt x="1190149" y="241459"/>
                  </a:cubicBezTo>
                  <a:cubicBezTo>
                    <a:pt x="1192054" y="247174"/>
                    <a:pt x="1193006" y="254794"/>
                    <a:pt x="1194911" y="262414"/>
                  </a:cubicBezTo>
                  <a:cubicBezTo>
                    <a:pt x="1195864" y="267176"/>
                    <a:pt x="1196816" y="271939"/>
                    <a:pt x="1197769" y="276701"/>
                  </a:cubicBezTo>
                  <a:cubicBezTo>
                    <a:pt x="1196816" y="279559"/>
                    <a:pt x="1194911" y="281464"/>
                    <a:pt x="1193959" y="284321"/>
                  </a:cubicBezTo>
                  <a:cubicBezTo>
                    <a:pt x="1193959" y="284321"/>
                    <a:pt x="1193959" y="283369"/>
                    <a:pt x="1193959" y="283369"/>
                  </a:cubicBezTo>
                  <a:cubicBezTo>
                    <a:pt x="1193959" y="282416"/>
                    <a:pt x="1193006" y="280511"/>
                    <a:pt x="1193006" y="279559"/>
                  </a:cubicBezTo>
                  <a:cubicBezTo>
                    <a:pt x="1193959" y="277654"/>
                    <a:pt x="1193959" y="276701"/>
                    <a:pt x="1193959" y="276701"/>
                  </a:cubicBezTo>
                  <a:cubicBezTo>
                    <a:pt x="1193959" y="276701"/>
                    <a:pt x="1193959" y="277654"/>
                    <a:pt x="1193006" y="278606"/>
                  </a:cubicBezTo>
                  <a:cubicBezTo>
                    <a:pt x="1190149" y="268129"/>
                    <a:pt x="1187291" y="258604"/>
                    <a:pt x="1184434" y="250984"/>
                  </a:cubicBezTo>
                  <a:cubicBezTo>
                    <a:pt x="1179671" y="239554"/>
                    <a:pt x="1176814" y="231934"/>
                    <a:pt x="1174909" y="227171"/>
                  </a:cubicBezTo>
                  <a:cubicBezTo>
                    <a:pt x="1174909" y="226219"/>
                    <a:pt x="1174909" y="224314"/>
                    <a:pt x="1174909" y="223361"/>
                  </a:cubicBezTo>
                  <a:cubicBezTo>
                    <a:pt x="1174909" y="212884"/>
                    <a:pt x="1175861" y="204311"/>
                    <a:pt x="1175861" y="196691"/>
                  </a:cubicBezTo>
                  <a:cubicBezTo>
                    <a:pt x="1175861" y="182404"/>
                    <a:pt x="1174909" y="173831"/>
                    <a:pt x="1174909" y="173831"/>
                  </a:cubicBezTo>
                  <a:cubicBezTo>
                    <a:pt x="1174909" y="173831"/>
                    <a:pt x="1173956" y="182404"/>
                    <a:pt x="1172051" y="196691"/>
                  </a:cubicBezTo>
                  <a:cubicBezTo>
                    <a:pt x="1171099" y="204311"/>
                    <a:pt x="1169194" y="212884"/>
                    <a:pt x="1168241" y="223361"/>
                  </a:cubicBezTo>
                  <a:cubicBezTo>
                    <a:pt x="1168241" y="224314"/>
                    <a:pt x="1168241" y="225266"/>
                    <a:pt x="1168241" y="226219"/>
                  </a:cubicBezTo>
                  <a:cubicBezTo>
                    <a:pt x="1167289" y="229076"/>
                    <a:pt x="1165384" y="232886"/>
                    <a:pt x="1162526" y="238601"/>
                  </a:cubicBezTo>
                  <a:cubicBezTo>
                    <a:pt x="1161574" y="230981"/>
                    <a:pt x="1160621" y="223361"/>
                    <a:pt x="1158716" y="215741"/>
                  </a:cubicBezTo>
                  <a:cubicBezTo>
                    <a:pt x="1156811" y="206216"/>
                    <a:pt x="1153954" y="197644"/>
                    <a:pt x="1152049" y="189071"/>
                  </a:cubicBezTo>
                  <a:cubicBezTo>
                    <a:pt x="1143476" y="155734"/>
                    <a:pt x="1136809" y="133826"/>
                    <a:pt x="1136809" y="133826"/>
                  </a:cubicBezTo>
                  <a:cubicBezTo>
                    <a:pt x="1136809" y="133826"/>
                    <a:pt x="1137761" y="156686"/>
                    <a:pt x="1140619" y="190024"/>
                  </a:cubicBezTo>
                  <a:cubicBezTo>
                    <a:pt x="1141571" y="198596"/>
                    <a:pt x="1142524" y="208121"/>
                    <a:pt x="1143476" y="217646"/>
                  </a:cubicBezTo>
                  <a:cubicBezTo>
                    <a:pt x="1144429" y="227171"/>
                    <a:pt x="1144429" y="237649"/>
                    <a:pt x="1146334" y="248126"/>
                  </a:cubicBezTo>
                  <a:cubicBezTo>
                    <a:pt x="1146334" y="252889"/>
                    <a:pt x="1147286" y="256699"/>
                    <a:pt x="1147286" y="261461"/>
                  </a:cubicBezTo>
                  <a:cubicBezTo>
                    <a:pt x="1147286" y="261461"/>
                    <a:pt x="1147286" y="261461"/>
                    <a:pt x="1147286" y="261461"/>
                  </a:cubicBezTo>
                  <a:cubicBezTo>
                    <a:pt x="1147286" y="259556"/>
                    <a:pt x="1147286" y="258604"/>
                    <a:pt x="1147286" y="258604"/>
                  </a:cubicBezTo>
                  <a:cubicBezTo>
                    <a:pt x="1147286" y="258604"/>
                    <a:pt x="1147286" y="259556"/>
                    <a:pt x="1147286" y="260509"/>
                  </a:cubicBezTo>
                  <a:cubicBezTo>
                    <a:pt x="1146334" y="257651"/>
                    <a:pt x="1144429" y="254794"/>
                    <a:pt x="1143476" y="251936"/>
                  </a:cubicBezTo>
                  <a:cubicBezTo>
                    <a:pt x="1142524" y="250984"/>
                    <a:pt x="1142524" y="250031"/>
                    <a:pt x="1141571" y="249079"/>
                  </a:cubicBezTo>
                  <a:cubicBezTo>
                    <a:pt x="1141571" y="242411"/>
                    <a:pt x="1141571" y="237649"/>
                    <a:pt x="1141571" y="237649"/>
                  </a:cubicBezTo>
                  <a:cubicBezTo>
                    <a:pt x="1141571" y="237649"/>
                    <a:pt x="1140619" y="240506"/>
                    <a:pt x="1139666" y="246221"/>
                  </a:cubicBezTo>
                  <a:cubicBezTo>
                    <a:pt x="1136809" y="241459"/>
                    <a:pt x="1134904" y="236696"/>
                    <a:pt x="1132046" y="231934"/>
                  </a:cubicBezTo>
                  <a:cubicBezTo>
                    <a:pt x="1132046" y="231934"/>
                    <a:pt x="1132046" y="230981"/>
                    <a:pt x="1132046" y="230981"/>
                  </a:cubicBezTo>
                  <a:cubicBezTo>
                    <a:pt x="1128236" y="211931"/>
                    <a:pt x="1124426" y="193834"/>
                    <a:pt x="1120616" y="177641"/>
                  </a:cubicBezTo>
                  <a:cubicBezTo>
                    <a:pt x="1116806" y="161449"/>
                    <a:pt x="1113949" y="146209"/>
                    <a:pt x="1110139" y="132874"/>
                  </a:cubicBezTo>
                  <a:cubicBezTo>
                    <a:pt x="1106329" y="119539"/>
                    <a:pt x="1103471" y="108109"/>
                    <a:pt x="1100614" y="98584"/>
                  </a:cubicBezTo>
                  <a:cubicBezTo>
                    <a:pt x="1094899" y="79534"/>
                    <a:pt x="1092041" y="69056"/>
                    <a:pt x="1092041" y="69056"/>
                  </a:cubicBezTo>
                  <a:cubicBezTo>
                    <a:pt x="1092041" y="69056"/>
                    <a:pt x="1093946" y="80486"/>
                    <a:pt x="1096804" y="99536"/>
                  </a:cubicBezTo>
                  <a:cubicBezTo>
                    <a:pt x="1098709" y="109061"/>
                    <a:pt x="1100614" y="121444"/>
                    <a:pt x="1103471" y="134779"/>
                  </a:cubicBezTo>
                  <a:cubicBezTo>
                    <a:pt x="1106329" y="148114"/>
                    <a:pt x="1108234" y="163354"/>
                    <a:pt x="1110139" y="180499"/>
                  </a:cubicBezTo>
                  <a:cubicBezTo>
                    <a:pt x="1111091" y="186214"/>
                    <a:pt x="1112044" y="192881"/>
                    <a:pt x="1112996" y="199549"/>
                  </a:cubicBezTo>
                  <a:cubicBezTo>
                    <a:pt x="1112044" y="197644"/>
                    <a:pt x="1111091" y="196691"/>
                    <a:pt x="1110139" y="194786"/>
                  </a:cubicBezTo>
                  <a:cubicBezTo>
                    <a:pt x="1109186" y="192881"/>
                    <a:pt x="1107281" y="190976"/>
                    <a:pt x="1106329" y="190024"/>
                  </a:cubicBezTo>
                  <a:cubicBezTo>
                    <a:pt x="1106329" y="189071"/>
                    <a:pt x="1106329" y="189071"/>
                    <a:pt x="1105376" y="188119"/>
                  </a:cubicBezTo>
                  <a:cubicBezTo>
                    <a:pt x="1101566" y="177641"/>
                    <a:pt x="1098709" y="168116"/>
                    <a:pt x="1095851" y="160496"/>
                  </a:cubicBezTo>
                  <a:cubicBezTo>
                    <a:pt x="1090136" y="145256"/>
                    <a:pt x="1087279" y="136684"/>
                    <a:pt x="1087279" y="136684"/>
                  </a:cubicBezTo>
                  <a:cubicBezTo>
                    <a:pt x="1087279" y="136684"/>
                    <a:pt x="1089184" y="145256"/>
                    <a:pt x="1092041" y="161449"/>
                  </a:cubicBezTo>
                  <a:cubicBezTo>
                    <a:pt x="1093946" y="169069"/>
                    <a:pt x="1095851" y="178594"/>
                    <a:pt x="1098709" y="190024"/>
                  </a:cubicBezTo>
                  <a:cubicBezTo>
                    <a:pt x="1100614" y="197644"/>
                    <a:pt x="1102519" y="207169"/>
                    <a:pt x="1103471" y="215741"/>
                  </a:cubicBezTo>
                  <a:cubicBezTo>
                    <a:pt x="1099661" y="206216"/>
                    <a:pt x="1097756" y="200501"/>
                    <a:pt x="1097756" y="200501"/>
                  </a:cubicBezTo>
                  <a:cubicBezTo>
                    <a:pt x="1097756" y="200501"/>
                    <a:pt x="1099661" y="209074"/>
                    <a:pt x="1102519" y="224314"/>
                  </a:cubicBezTo>
                  <a:cubicBezTo>
                    <a:pt x="1100614" y="227171"/>
                    <a:pt x="1097756" y="230981"/>
                    <a:pt x="1094899" y="233839"/>
                  </a:cubicBezTo>
                  <a:cubicBezTo>
                    <a:pt x="1092994" y="225266"/>
                    <a:pt x="1091089" y="216694"/>
                    <a:pt x="1089184" y="209074"/>
                  </a:cubicBezTo>
                  <a:cubicBezTo>
                    <a:pt x="1086326" y="182404"/>
                    <a:pt x="1084421" y="166211"/>
                    <a:pt x="1084421" y="166211"/>
                  </a:cubicBezTo>
                  <a:cubicBezTo>
                    <a:pt x="1084421" y="166211"/>
                    <a:pt x="1084421" y="172879"/>
                    <a:pt x="1083469" y="184309"/>
                  </a:cubicBezTo>
                  <a:cubicBezTo>
                    <a:pt x="1080611" y="171926"/>
                    <a:pt x="1077754" y="160496"/>
                    <a:pt x="1073944" y="149066"/>
                  </a:cubicBezTo>
                  <a:cubicBezTo>
                    <a:pt x="1071086" y="140494"/>
                    <a:pt x="1069181" y="131921"/>
                    <a:pt x="1066324" y="123349"/>
                  </a:cubicBezTo>
                  <a:cubicBezTo>
                    <a:pt x="1072991" y="105251"/>
                    <a:pt x="1075849" y="94774"/>
                    <a:pt x="1075849" y="94774"/>
                  </a:cubicBezTo>
                  <a:cubicBezTo>
                    <a:pt x="1075849" y="94774"/>
                    <a:pt x="1072039" y="103346"/>
                    <a:pt x="1064419" y="119539"/>
                  </a:cubicBezTo>
                  <a:cubicBezTo>
                    <a:pt x="1062514" y="112871"/>
                    <a:pt x="1059656" y="106204"/>
                    <a:pt x="1057751" y="100489"/>
                  </a:cubicBezTo>
                  <a:cubicBezTo>
                    <a:pt x="1054894" y="92869"/>
                    <a:pt x="1052036" y="85249"/>
                    <a:pt x="1050131" y="78581"/>
                  </a:cubicBezTo>
                  <a:cubicBezTo>
                    <a:pt x="1047274" y="71914"/>
                    <a:pt x="1044416" y="65246"/>
                    <a:pt x="1042511" y="59531"/>
                  </a:cubicBezTo>
                  <a:cubicBezTo>
                    <a:pt x="1037749" y="47149"/>
                    <a:pt x="1032986" y="36671"/>
                    <a:pt x="1029176" y="28099"/>
                  </a:cubicBezTo>
                  <a:cubicBezTo>
                    <a:pt x="1017746" y="16669"/>
                    <a:pt x="1012984" y="7144"/>
                    <a:pt x="1012984" y="7144"/>
                  </a:cubicBezTo>
                  <a:cubicBezTo>
                    <a:pt x="1012984" y="7144"/>
                    <a:pt x="1016794" y="17621"/>
                    <a:pt x="1022509" y="34766"/>
                  </a:cubicBezTo>
                  <a:cubicBezTo>
                    <a:pt x="1025366" y="43339"/>
                    <a:pt x="1029176" y="54769"/>
                    <a:pt x="1032986" y="67151"/>
                  </a:cubicBezTo>
                  <a:cubicBezTo>
                    <a:pt x="1034891" y="73819"/>
                    <a:pt x="1036796" y="79534"/>
                    <a:pt x="1038701" y="87154"/>
                  </a:cubicBezTo>
                  <a:cubicBezTo>
                    <a:pt x="1040606" y="93821"/>
                    <a:pt x="1042511" y="101441"/>
                    <a:pt x="1044416" y="109061"/>
                  </a:cubicBezTo>
                  <a:cubicBezTo>
                    <a:pt x="1044416" y="109061"/>
                    <a:pt x="1044416" y="110014"/>
                    <a:pt x="1044416" y="110014"/>
                  </a:cubicBezTo>
                  <a:cubicBezTo>
                    <a:pt x="1039654" y="101441"/>
                    <a:pt x="1037749" y="96679"/>
                    <a:pt x="1037749" y="96679"/>
                  </a:cubicBezTo>
                  <a:cubicBezTo>
                    <a:pt x="1037749" y="96679"/>
                    <a:pt x="1039654" y="104299"/>
                    <a:pt x="1044416" y="117634"/>
                  </a:cubicBezTo>
                  <a:cubicBezTo>
                    <a:pt x="1046321" y="124301"/>
                    <a:pt x="1049179" y="131921"/>
                    <a:pt x="1051084" y="141446"/>
                  </a:cubicBezTo>
                  <a:cubicBezTo>
                    <a:pt x="1051084" y="143351"/>
                    <a:pt x="1052036" y="144304"/>
                    <a:pt x="1052036" y="146209"/>
                  </a:cubicBezTo>
                  <a:cubicBezTo>
                    <a:pt x="1048226" y="153829"/>
                    <a:pt x="1043464" y="163354"/>
                    <a:pt x="1037749" y="172879"/>
                  </a:cubicBezTo>
                  <a:cubicBezTo>
                    <a:pt x="1033939" y="180499"/>
                    <a:pt x="1029176" y="188119"/>
                    <a:pt x="1024414" y="195739"/>
                  </a:cubicBezTo>
                  <a:cubicBezTo>
                    <a:pt x="1024414" y="194786"/>
                    <a:pt x="1023461" y="193834"/>
                    <a:pt x="1023461" y="192881"/>
                  </a:cubicBezTo>
                  <a:cubicBezTo>
                    <a:pt x="1023461" y="190024"/>
                    <a:pt x="1023461" y="187166"/>
                    <a:pt x="1023461" y="184309"/>
                  </a:cubicBezTo>
                  <a:cubicBezTo>
                    <a:pt x="1024414" y="169069"/>
                    <a:pt x="1024414" y="154781"/>
                    <a:pt x="1024414" y="142399"/>
                  </a:cubicBezTo>
                  <a:cubicBezTo>
                    <a:pt x="1024414" y="130016"/>
                    <a:pt x="1024414" y="119539"/>
                    <a:pt x="1023461" y="110014"/>
                  </a:cubicBezTo>
                  <a:cubicBezTo>
                    <a:pt x="1023461" y="101441"/>
                    <a:pt x="1022509" y="93821"/>
                    <a:pt x="1021556" y="89059"/>
                  </a:cubicBezTo>
                  <a:cubicBezTo>
                    <a:pt x="1020604" y="84296"/>
                    <a:pt x="1020604" y="81439"/>
                    <a:pt x="1020604" y="81439"/>
                  </a:cubicBezTo>
                  <a:cubicBezTo>
                    <a:pt x="1020604" y="81439"/>
                    <a:pt x="1020604" y="84296"/>
                    <a:pt x="1020604" y="89059"/>
                  </a:cubicBezTo>
                  <a:cubicBezTo>
                    <a:pt x="1020604" y="93821"/>
                    <a:pt x="1019651" y="100489"/>
                    <a:pt x="1019651" y="110014"/>
                  </a:cubicBezTo>
                  <a:cubicBezTo>
                    <a:pt x="1018699" y="124301"/>
                    <a:pt x="1016794" y="142399"/>
                    <a:pt x="1014889" y="165259"/>
                  </a:cubicBezTo>
                  <a:cubicBezTo>
                    <a:pt x="1013936" y="162401"/>
                    <a:pt x="1013936" y="161449"/>
                    <a:pt x="1013936" y="161449"/>
                  </a:cubicBezTo>
                  <a:cubicBezTo>
                    <a:pt x="1013936" y="161449"/>
                    <a:pt x="1013936" y="163354"/>
                    <a:pt x="1014889" y="168116"/>
                  </a:cubicBezTo>
                  <a:cubicBezTo>
                    <a:pt x="1013936" y="172879"/>
                    <a:pt x="1013936" y="178594"/>
                    <a:pt x="1012984" y="183356"/>
                  </a:cubicBezTo>
                  <a:cubicBezTo>
                    <a:pt x="1011079" y="196691"/>
                    <a:pt x="1009174" y="210026"/>
                    <a:pt x="1007269" y="224314"/>
                  </a:cubicBezTo>
                  <a:cubicBezTo>
                    <a:pt x="996791" y="242411"/>
                    <a:pt x="984409" y="262414"/>
                    <a:pt x="972026" y="283369"/>
                  </a:cubicBezTo>
                  <a:cubicBezTo>
                    <a:pt x="972026" y="277654"/>
                    <a:pt x="971074" y="273844"/>
                    <a:pt x="971074" y="269081"/>
                  </a:cubicBezTo>
                  <a:cubicBezTo>
                    <a:pt x="972979" y="263366"/>
                    <a:pt x="975836" y="256699"/>
                    <a:pt x="977741" y="251936"/>
                  </a:cubicBezTo>
                  <a:cubicBezTo>
                    <a:pt x="983456" y="235744"/>
                    <a:pt x="989171" y="220504"/>
                    <a:pt x="992981" y="206216"/>
                  </a:cubicBezTo>
                  <a:cubicBezTo>
                    <a:pt x="996791" y="192881"/>
                    <a:pt x="1000601" y="180499"/>
                    <a:pt x="1002506" y="170974"/>
                  </a:cubicBezTo>
                  <a:cubicBezTo>
                    <a:pt x="1007269" y="150971"/>
                    <a:pt x="1009174" y="139541"/>
                    <a:pt x="1009174" y="139541"/>
                  </a:cubicBezTo>
                  <a:cubicBezTo>
                    <a:pt x="1009174" y="139541"/>
                    <a:pt x="1005364" y="150971"/>
                    <a:pt x="998696" y="170021"/>
                  </a:cubicBezTo>
                  <a:cubicBezTo>
                    <a:pt x="995839" y="179546"/>
                    <a:pt x="990124" y="190976"/>
                    <a:pt x="985361" y="204311"/>
                  </a:cubicBezTo>
                  <a:cubicBezTo>
                    <a:pt x="980599" y="217646"/>
                    <a:pt x="972979" y="231934"/>
                    <a:pt x="966311" y="248126"/>
                  </a:cubicBezTo>
                  <a:cubicBezTo>
                    <a:pt x="964406" y="251936"/>
                    <a:pt x="962501" y="255746"/>
                    <a:pt x="960596" y="260509"/>
                  </a:cubicBezTo>
                  <a:cubicBezTo>
                    <a:pt x="961549" y="248126"/>
                    <a:pt x="961549" y="236696"/>
                    <a:pt x="961549" y="225266"/>
                  </a:cubicBezTo>
                  <a:cubicBezTo>
                    <a:pt x="966311" y="212884"/>
                    <a:pt x="969169" y="206216"/>
                    <a:pt x="969169" y="206216"/>
                  </a:cubicBezTo>
                  <a:cubicBezTo>
                    <a:pt x="969169" y="206216"/>
                    <a:pt x="966311" y="210979"/>
                    <a:pt x="961549" y="218599"/>
                  </a:cubicBezTo>
                  <a:cubicBezTo>
                    <a:pt x="961549" y="213836"/>
                    <a:pt x="961549" y="210026"/>
                    <a:pt x="961549" y="206216"/>
                  </a:cubicBezTo>
                  <a:cubicBezTo>
                    <a:pt x="961549" y="182404"/>
                    <a:pt x="960596" y="162401"/>
                    <a:pt x="958691" y="149066"/>
                  </a:cubicBezTo>
                  <a:cubicBezTo>
                    <a:pt x="957739" y="143351"/>
                    <a:pt x="957739" y="138589"/>
                    <a:pt x="956786" y="134779"/>
                  </a:cubicBezTo>
                  <a:cubicBezTo>
                    <a:pt x="956786" y="132874"/>
                    <a:pt x="957739" y="131921"/>
                    <a:pt x="957739" y="131921"/>
                  </a:cubicBezTo>
                  <a:cubicBezTo>
                    <a:pt x="957739" y="131921"/>
                    <a:pt x="957739" y="132874"/>
                    <a:pt x="956786" y="133826"/>
                  </a:cubicBezTo>
                  <a:cubicBezTo>
                    <a:pt x="956786" y="133826"/>
                    <a:pt x="956786" y="132874"/>
                    <a:pt x="956786" y="132874"/>
                  </a:cubicBezTo>
                  <a:cubicBezTo>
                    <a:pt x="955834" y="129064"/>
                    <a:pt x="955834" y="127159"/>
                    <a:pt x="955834" y="127159"/>
                  </a:cubicBezTo>
                  <a:cubicBezTo>
                    <a:pt x="955834" y="127159"/>
                    <a:pt x="955834" y="130969"/>
                    <a:pt x="955834" y="136684"/>
                  </a:cubicBezTo>
                  <a:cubicBezTo>
                    <a:pt x="951071" y="147161"/>
                    <a:pt x="940594" y="171926"/>
                    <a:pt x="927259" y="206216"/>
                  </a:cubicBezTo>
                  <a:cubicBezTo>
                    <a:pt x="927259" y="206216"/>
                    <a:pt x="927259" y="205264"/>
                    <a:pt x="927259" y="205264"/>
                  </a:cubicBezTo>
                  <a:cubicBezTo>
                    <a:pt x="928211" y="196691"/>
                    <a:pt x="929164" y="189071"/>
                    <a:pt x="930116" y="183356"/>
                  </a:cubicBezTo>
                  <a:cubicBezTo>
                    <a:pt x="932021" y="170974"/>
                    <a:pt x="932974" y="164306"/>
                    <a:pt x="932974" y="164306"/>
                  </a:cubicBezTo>
                  <a:cubicBezTo>
                    <a:pt x="932974" y="164306"/>
                    <a:pt x="930116" y="170974"/>
                    <a:pt x="926306" y="183356"/>
                  </a:cubicBezTo>
                  <a:cubicBezTo>
                    <a:pt x="924401" y="189071"/>
                    <a:pt x="922496" y="195739"/>
                    <a:pt x="920591" y="203359"/>
                  </a:cubicBezTo>
                  <a:cubicBezTo>
                    <a:pt x="916781" y="192881"/>
                    <a:pt x="913924" y="182404"/>
                    <a:pt x="910114" y="171926"/>
                  </a:cubicBezTo>
                  <a:cubicBezTo>
                    <a:pt x="909161" y="169069"/>
                    <a:pt x="908209" y="167164"/>
                    <a:pt x="907256" y="164306"/>
                  </a:cubicBezTo>
                  <a:cubicBezTo>
                    <a:pt x="909161" y="161449"/>
                    <a:pt x="910114" y="159544"/>
                    <a:pt x="912019" y="157639"/>
                  </a:cubicBezTo>
                  <a:cubicBezTo>
                    <a:pt x="920591" y="145256"/>
                    <a:pt x="927259" y="133826"/>
                    <a:pt x="933926" y="124301"/>
                  </a:cubicBezTo>
                  <a:cubicBezTo>
                    <a:pt x="946309" y="106204"/>
                    <a:pt x="953929" y="95726"/>
                    <a:pt x="953929" y="95726"/>
                  </a:cubicBezTo>
                  <a:cubicBezTo>
                    <a:pt x="953929" y="95726"/>
                    <a:pt x="945356" y="105251"/>
                    <a:pt x="931069" y="121444"/>
                  </a:cubicBezTo>
                  <a:cubicBezTo>
                    <a:pt x="923449" y="129064"/>
                    <a:pt x="915829" y="140494"/>
                    <a:pt x="906304" y="151924"/>
                  </a:cubicBezTo>
                  <a:cubicBezTo>
                    <a:pt x="905351" y="152876"/>
                    <a:pt x="904399" y="153829"/>
                    <a:pt x="904399" y="154781"/>
                  </a:cubicBezTo>
                  <a:cubicBezTo>
                    <a:pt x="901541" y="147161"/>
                    <a:pt x="898684" y="139541"/>
                    <a:pt x="894874" y="131921"/>
                  </a:cubicBezTo>
                  <a:lnTo>
                    <a:pt x="892016" y="126206"/>
                  </a:lnTo>
                  <a:cubicBezTo>
                    <a:pt x="893921" y="122396"/>
                    <a:pt x="895826" y="118586"/>
                    <a:pt x="897731" y="115729"/>
                  </a:cubicBezTo>
                  <a:cubicBezTo>
                    <a:pt x="905351" y="100489"/>
                    <a:pt x="912019" y="87154"/>
                    <a:pt x="918686" y="77629"/>
                  </a:cubicBezTo>
                  <a:cubicBezTo>
                    <a:pt x="931069" y="56674"/>
                    <a:pt x="937736" y="44291"/>
                    <a:pt x="937736" y="44291"/>
                  </a:cubicBezTo>
                  <a:cubicBezTo>
                    <a:pt x="937736" y="44291"/>
                    <a:pt x="929164" y="55721"/>
                    <a:pt x="914876" y="74771"/>
                  </a:cubicBezTo>
                  <a:cubicBezTo>
                    <a:pt x="907256" y="84296"/>
                    <a:pt x="899636" y="96679"/>
                    <a:pt x="890111" y="110966"/>
                  </a:cubicBezTo>
                  <a:cubicBezTo>
                    <a:pt x="889159" y="112871"/>
                    <a:pt x="887254" y="114776"/>
                    <a:pt x="886301" y="116681"/>
                  </a:cubicBezTo>
                  <a:lnTo>
                    <a:pt x="874871" y="92869"/>
                  </a:lnTo>
                  <a:lnTo>
                    <a:pt x="873919" y="90964"/>
                  </a:lnTo>
                  <a:lnTo>
                    <a:pt x="872966" y="91916"/>
                  </a:lnTo>
                  <a:cubicBezTo>
                    <a:pt x="871061" y="92869"/>
                    <a:pt x="869156" y="93821"/>
                    <a:pt x="868204" y="95726"/>
                  </a:cubicBezTo>
                  <a:cubicBezTo>
                    <a:pt x="867251" y="97631"/>
                    <a:pt x="866299" y="99536"/>
                    <a:pt x="866299" y="101441"/>
                  </a:cubicBezTo>
                  <a:cubicBezTo>
                    <a:pt x="866299" y="105251"/>
                    <a:pt x="867251" y="110014"/>
                    <a:pt x="868204" y="113824"/>
                  </a:cubicBezTo>
                  <a:cubicBezTo>
                    <a:pt x="867251" y="110014"/>
                    <a:pt x="867251" y="106204"/>
                    <a:pt x="868204" y="102394"/>
                  </a:cubicBezTo>
                  <a:cubicBezTo>
                    <a:pt x="868204" y="100489"/>
                    <a:pt x="869156" y="99536"/>
                    <a:pt x="870109" y="97631"/>
                  </a:cubicBezTo>
                  <a:cubicBezTo>
                    <a:pt x="871061" y="96679"/>
                    <a:pt x="872014" y="96679"/>
                    <a:pt x="872966" y="95726"/>
                  </a:cubicBezTo>
                  <a:lnTo>
                    <a:pt x="882491" y="122396"/>
                  </a:lnTo>
                  <a:cubicBezTo>
                    <a:pt x="880586" y="126206"/>
                    <a:pt x="877729" y="129064"/>
                    <a:pt x="875824" y="132874"/>
                  </a:cubicBezTo>
                  <a:cubicBezTo>
                    <a:pt x="871061" y="141446"/>
                    <a:pt x="866299" y="150019"/>
                    <a:pt x="860584" y="159544"/>
                  </a:cubicBezTo>
                  <a:cubicBezTo>
                    <a:pt x="852964" y="172879"/>
                    <a:pt x="845344" y="188119"/>
                    <a:pt x="837724" y="203359"/>
                  </a:cubicBezTo>
                  <a:cubicBezTo>
                    <a:pt x="834866" y="198596"/>
                    <a:pt x="832961" y="195739"/>
                    <a:pt x="832009" y="194786"/>
                  </a:cubicBezTo>
                  <a:cubicBezTo>
                    <a:pt x="834866" y="170974"/>
                    <a:pt x="836771" y="151924"/>
                    <a:pt x="838676" y="137636"/>
                  </a:cubicBezTo>
                  <a:cubicBezTo>
                    <a:pt x="839629" y="123349"/>
                    <a:pt x="840581" y="115729"/>
                    <a:pt x="840581" y="115729"/>
                  </a:cubicBezTo>
                  <a:cubicBezTo>
                    <a:pt x="840581" y="115729"/>
                    <a:pt x="838676" y="123349"/>
                    <a:pt x="834866" y="137636"/>
                  </a:cubicBezTo>
                  <a:cubicBezTo>
                    <a:pt x="831056" y="151924"/>
                    <a:pt x="826294" y="170974"/>
                    <a:pt x="820579" y="194786"/>
                  </a:cubicBezTo>
                  <a:cubicBezTo>
                    <a:pt x="819626" y="197644"/>
                    <a:pt x="819626" y="200501"/>
                    <a:pt x="818674" y="204311"/>
                  </a:cubicBezTo>
                  <a:cubicBezTo>
                    <a:pt x="817721" y="202406"/>
                    <a:pt x="816769" y="199549"/>
                    <a:pt x="815816" y="197644"/>
                  </a:cubicBezTo>
                  <a:cubicBezTo>
                    <a:pt x="810101" y="183356"/>
                    <a:pt x="807244" y="174784"/>
                    <a:pt x="807244" y="174784"/>
                  </a:cubicBezTo>
                  <a:cubicBezTo>
                    <a:pt x="807244" y="174784"/>
                    <a:pt x="809149" y="183356"/>
                    <a:pt x="812006" y="198596"/>
                  </a:cubicBezTo>
                  <a:cubicBezTo>
                    <a:pt x="812959" y="202406"/>
                    <a:pt x="813911" y="206216"/>
                    <a:pt x="814864" y="210979"/>
                  </a:cubicBezTo>
                  <a:cubicBezTo>
                    <a:pt x="814864" y="212884"/>
                    <a:pt x="815816" y="214789"/>
                    <a:pt x="815816" y="216694"/>
                  </a:cubicBezTo>
                  <a:cubicBezTo>
                    <a:pt x="813911" y="224314"/>
                    <a:pt x="812959" y="231934"/>
                    <a:pt x="811054" y="239554"/>
                  </a:cubicBezTo>
                  <a:cubicBezTo>
                    <a:pt x="809149" y="226219"/>
                    <a:pt x="808196" y="219551"/>
                    <a:pt x="808196" y="219551"/>
                  </a:cubicBezTo>
                  <a:cubicBezTo>
                    <a:pt x="808196" y="219551"/>
                    <a:pt x="807244" y="236696"/>
                    <a:pt x="807244" y="264319"/>
                  </a:cubicBezTo>
                  <a:cubicBezTo>
                    <a:pt x="807244" y="265271"/>
                    <a:pt x="807244" y="265271"/>
                    <a:pt x="807244" y="266224"/>
                  </a:cubicBezTo>
                  <a:cubicBezTo>
                    <a:pt x="804386" y="259556"/>
                    <a:pt x="801529" y="252889"/>
                    <a:pt x="798671" y="246221"/>
                  </a:cubicBezTo>
                  <a:cubicBezTo>
                    <a:pt x="799624" y="241459"/>
                    <a:pt x="800576" y="239554"/>
                    <a:pt x="800576" y="239554"/>
                  </a:cubicBezTo>
                  <a:cubicBezTo>
                    <a:pt x="800576" y="239554"/>
                    <a:pt x="799624" y="241459"/>
                    <a:pt x="797719" y="245269"/>
                  </a:cubicBezTo>
                  <a:cubicBezTo>
                    <a:pt x="797719" y="244316"/>
                    <a:pt x="796766" y="243364"/>
                    <a:pt x="796766" y="242411"/>
                  </a:cubicBezTo>
                  <a:cubicBezTo>
                    <a:pt x="795814" y="239554"/>
                    <a:pt x="793909" y="236696"/>
                    <a:pt x="792956" y="233839"/>
                  </a:cubicBezTo>
                  <a:cubicBezTo>
                    <a:pt x="794861" y="229076"/>
                    <a:pt x="795814" y="223361"/>
                    <a:pt x="796766" y="218599"/>
                  </a:cubicBezTo>
                  <a:cubicBezTo>
                    <a:pt x="802481" y="196691"/>
                    <a:pt x="806291" y="177641"/>
                    <a:pt x="809149" y="164306"/>
                  </a:cubicBezTo>
                  <a:cubicBezTo>
                    <a:pt x="811054" y="150971"/>
                    <a:pt x="812959" y="143351"/>
                    <a:pt x="812959" y="143351"/>
                  </a:cubicBezTo>
                  <a:cubicBezTo>
                    <a:pt x="812959" y="143351"/>
                    <a:pt x="810101" y="150971"/>
                    <a:pt x="805339" y="163354"/>
                  </a:cubicBezTo>
                  <a:cubicBezTo>
                    <a:pt x="803434" y="170021"/>
                    <a:pt x="800576" y="177641"/>
                    <a:pt x="796766" y="186214"/>
                  </a:cubicBezTo>
                  <a:cubicBezTo>
                    <a:pt x="793909" y="194786"/>
                    <a:pt x="790099" y="205264"/>
                    <a:pt x="785336" y="215741"/>
                  </a:cubicBezTo>
                  <a:cubicBezTo>
                    <a:pt x="785336" y="216694"/>
                    <a:pt x="784384" y="217646"/>
                    <a:pt x="784384" y="218599"/>
                  </a:cubicBezTo>
                  <a:cubicBezTo>
                    <a:pt x="781526" y="213836"/>
                    <a:pt x="779621" y="209074"/>
                    <a:pt x="776764" y="205264"/>
                  </a:cubicBezTo>
                  <a:cubicBezTo>
                    <a:pt x="775811" y="204311"/>
                    <a:pt x="775811" y="203359"/>
                    <a:pt x="774859" y="202406"/>
                  </a:cubicBezTo>
                  <a:cubicBezTo>
                    <a:pt x="774859" y="202406"/>
                    <a:pt x="774859" y="202406"/>
                    <a:pt x="774859" y="201454"/>
                  </a:cubicBezTo>
                  <a:cubicBezTo>
                    <a:pt x="777716" y="176689"/>
                    <a:pt x="779621" y="156686"/>
                    <a:pt x="780574" y="142399"/>
                  </a:cubicBezTo>
                  <a:cubicBezTo>
                    <a:pt x="781526" y="128111"/>
                    <a:pt x="781526" y="119539"/>
                    <a:pt x="781526" y="119539"/>
                  </a:cubicBezTo>
                  <a:cubicBezTo>
                    <a:pt x="781526" y="119539"/>
                    <a:pt x="779621" y="127159"/>
                    <a:pt x="776764" y="141446"/>
                  </a:cubicBezTo>
                  <a:cubicBezTo>
                    <a:pt x="775811" y="148114"/>
                    <a:pt x="772954" y="156686"/>
                    <a:pt x="771049" y="167164"/>
                  </a:cubicBezTo>
                  <a:cubicBezTo>
                    <a:pt x="769144" y="173831"/>
                    <a:pt x="768191" y="181451"/>
                    <a:pt x="766286" y="189071"/>
                  </a:cubicBezTo>
                  <a:cubicBezTo>
                    <a:pt x="763429" y="185261"/>
                    <a:pt x="760571" y="181451"/>
                    <a:pt x="758666" y="178594"/>
                  </a:cubicBezTo>
                  <a:cubicBezTo>
                    <a:pt x="753904" y="171926"/>
                    <a:pt x="748189" y="166211"/>
                    <a:pt x="745331" y="163354"/>
                  </a:cubicBezTo>
                  <a:cubicBezTo>
                    <a:pt x="742474" y="159544"/>
                    <a:pt x="740569" y="157639"/>
                    <a:pt x="740569" y="157639"/>
                  </a:cubicBezTo>
                  <a:cubicBezTo>
                    <a:pt x="740569" y="157639"/>
                    <a:pt x="741521" y="159544"/>
                    <a:pt x="744379" y="163354"/>
                  </a:cubicBezTo>
                  <a:cubicBezTo>
                    <a:pt x="747236" y="167164"/>
                    <a:pt x="751046" y="172879"/>
                    <a:pt x="754856" y="180499"/>
                  </a:cubicBezTo>
                  <a:cubicBezTo>
                    <a:pt x="757714" y="185261"/>
                    <a:pt x="760571" y="190976"/>
                    <a:pt x="763429" y="196691"/>
                  </a:cubicBezTo>
                  <a:cubicBezTo>
                    <a:pt x="763429" y="197644"/>
                    <a:pt x="763429" y="198596"/>
                    <a:pt x="762476" y="199549"/>
                  </a:cubicBezTo>
                  <a:cubicBezTo>
                    <a:pt x="759619" y="211931"/>
                    <a:pt x="756761" y="224314"/>
                    <a:pt x="753904" y="238601"/>
                  </a:cubicBezTo>
                  <a:cubicBezTo>
                    <a:pt x="749141" y="230029"/>
                    <a:pt x="747236" y="224314"/>
                    <a:pt x="747236" y="224314"/>
                  </a:cubicBezTo>
                  <a:cubicBezTo>
                    <a:pt x="747236" y="224314"/>
                    <a:pt x="749141" y="230981"/>
                    <a:pt x="752951" y="241459"/>
                  </a:cubicBezTo>
                  <a:cubicBezTo>
                    <a:pt x="751999" y="242411"/>
                    <a:pt x="751999" y="242411"/>
                    <a:pt x="751046" y="243364"/>
                  </a:cubicBezTo>
                  <a:cubicBezTo>
                    <a:pt x="749141" y="246221"/>
                    <a:pt x="749141" y="250031"/>
                    <a:pt x="749141" y="252889"/>
                  </a:cubicBezTo>
                  <a:cubicBezTo>
                    <a:pt x="750094" y="250031"/>
                    <a:pt x="751046" y="246221"/>
                    <a:pt x="752951" y="244316"/>
                  </a:cubicBezTo>
                  <a:cubicBezTo>
                    <a:pt x="752951" y="244316"/>
                    <a:pt x="752951" y="244316"/>
                    <a:pt x="752951" y="244316"/>
                  </a:cubicBezTo>
                  <a:cubicBezTo>
                    <a:pt x="750094" y="256699"/>
                    <a:pt x="747236" y="269081"/>
                    <a:pt x="744379" y="282416"/>
                  </a:cubicBezTo>
                  <a:cubicBezTo>
                    <a:pt x="743426" y="287179"/>
                    <a:pt x="742474" y="291941"/>
                    <a:pt x="741521" y="296704"/>
                  </a:cubicBezTo>
                  <a:cubicBezTo>
                    <a:pt x="740569" y="299561"/>
                    <a:pt x="739616" y="302419"/>
                    <a:pt x="738664" y="306229"/>
                  </a:cubicBezTo>
                  <a:cubicBezTo>
                    <a:pt x="738664" y="306229"/>
                    <a:pt x="738664" y="306229"/>
                    <a:pt x="738664" y="306229"/>
                  </a:cubicBezTo>
                  <a:cubicBezTo>
                    <a:pt x="738664" y="302419"/>
                    <a:pt x="737711" y="297656"/>
                    <a:pt x="737711" y="293846"/>
                  </a:cubicBezTo>
                  <a:cubicBezTo>
                    <a:pt x="736759" y="285274"/>
                    <a:pt x="735806" y="277654"/>
                    <a:pt x="733901" y="270034"/>
                  </a:cubicBezTo>
                  <a:cubicBezTo>
                    <a:pt x="732949" y="266224"/>
                    <a:pt x="731996" y="263366"/>
                    <a:pt x="731996" y="259556"/>
                  </a:cubicBezTo>
                  <a:cubicBezTo>
                    <a:pt x="731996" y="258604"/>
                    <a:pt x="731996" y="258604"/>
                    <a:pt x="731044" y="257651"/>
                  </a:cubicBezTo>
                  <a:cubicBezTo>
                    <a:pt x="729139" y="238601"/>
                    <a:pt x="727234" y="223361"/>
                    <a:pt x="725329" y="210979"/>
                  </a:cubicBezTo>
                  <a:cubicBezTo>
                    <a:pt x="723424" y="195739"/>
                    <a:pt x="722471" y="186214"/>
                    <a:pt x="722471" y="186214"/>
                  </a:cubicBezTo>
                  <a:cubicBezTo>
                    <a:pt x="722471" y="186214"/>
                    <a:pt x="722471" y="190976"/>
                    <a:pt x="722471" y="199549"/>
                  </a:cubicBezTo>
                  <a:cubicBezTo>
                    <a:pt x="720566" y="204311"/>
                    <a:pt x="715804" y="220504"/>
                    <a:pt x="709136" y="243364"/>
                  </a:cubicBezTo>
                  <a:cubicBezTo>
                    <a:pt x="707231" y="238601"/>
                    <a:pt x="706279" y="233839"/>
                    <a:pt x="704374" y="229076"/>
                  </a:cubicBezTo>
                  <a:cubicBezTo>
                    <a:pt x="698659" y="211931"/>
                    <a:pt x="692944" y="195739"/>
                    <a:pt x="687229" y="181451"/>
                  </a:cubicBezTo>
                  <a:cubicBezTo>
                    <a:pt x="684371" y="174784"/>
                    <a:pt x="682466" y="168116"/>
                    <a:pt x="679609" y="161449"/>
                  </a:cubicBezTo>
                  <a:cubicBezTo>
                    <a:pt x="679609" y="156686"/>
                    <a:pt x="679609" y="151924"/>
                    <a:pt x="679609" y="148114"/>
                  </a:cubicBezTo>
                  <a:cubicBezTo>
                    <a:pt x="679609" y="138589"/>
                    <a:pt x="679609" y="130016"/>
                    <a:pt x="679609" y="122396"/>
                  </a:cubicBezTo>
                  <a:cubicBezTo>
                    <a:pt x="679609" y="108109"/>
                    <a:pt x="678656" y="100489"/>
                    <a:pt x="678656" y="100489"/>
                  </a:cubicBezTo>
                  <a:cubicBezTo>
                    <a:pt x="678656" y="100489"/>
                    <a:pt x="677704" y="108109"/>
                    <a:pt x="675799" y="122396"/>
                  </a:cubicBezTo>
                  <a:cubicBezTo>
                    <a:pt x="674846" y="128111"/>
                    <a:pt x="673894" y="135731"/>
                    <a:pt x="672941" y="144304"/>
                  </a:cubicBezTo>
                  <a:cubicBezTo>
                    <a:pt x="669131" y="134779"/>
                    <a:pt x="665321" y="127159"/>
                    <a:pt x="663416" y="122396"/>
                  </a:cubicBezTo>
                  <a:cubicBezTo>
                    <a:pt x="660559" y="117634"/>
                    <a:pt x="659606" y="114776"/>
                    <a:pt x="659606" y="114776"/>
                  </a:cubicBezTo>
                  <a:cubicBezTo>
                    <a:pt x="659606" y="114776"/>
                    <a:pt x="660559" y="117634"/>
                    <a:pt x="662464" y="123349"/>
                  </a:cubicBezTo>
                  <a:cubicBezTo>
                    <a:pt x="664369" y="129064"/>
                    <a:pt x="667226" y="136684"/>
                    <a:pt x="670084" y="147161"/>
                  </a:cubicBezTo>
                  <a:cubicBezTo>
                    <a:pt x="671036" y="149066"/>
                    <a:pt x="671036" y="151924"/>
                    <a:pt x="671989" y="153829"/>
                  </a:cubicBezTo>
                  <a:cubicBezTo>
                    <a:pt x="671989" y="157639"/>
                    <a:pt x="671036" y="160496"/>
                    <a:pt x="671036" y="164306"/>
                  </a:cubicBezTo>
                  <a:cubicBezTo>
                    <a:pt x="670084" y="170021"/>
                    <a:pt x="669131" y="175736"/>
                    <a:pt x="668179" y="181451"/>
                  </a:cubicBezTo>
                  <a:cubicBezTo>
                    <a:pt x="666274" y="193834"/>
                    <a:pt x="664369" y="206216"/>
                    <a:pt x="662464" y="219551"/>
                  </a:cubicBezTo>
                  <a:cubicBezTo>
                    <a:pt x="661511" y="226219"/>
                    <a:pt x="660559" y="232886"/>
                    <a:pt x="658654" y="239554"/>
                  </a:cubicBezTo>
                  <a:cubicBezTo>
                    <a:pt x="657701" y="236696"/>
                    <a:pt x="656749" y="233839"/>
                    <a:pt x="655796" y="231934"/>
                  </a:cubicBezTo>
                  <a:cubicBezTo>
                    <a:pt x="656749" y="218599"/>
                    <a:pt x="657701" y="210026"/>
                    <a:pt x="657701" y="210026"/>
                  </a:cubicBezTo>
                  <a:cubicBezTo>
                    <a:pt x="657701" y="210026"/>
                    <a:pt x="655796" y="215741"/>
                    <a:pt x="653891" y="226219"/>
                  </a:cubicBezTo>
                  <a:cubicBezTo>
                    <a:pt x="648176" y="212884"/>
                    <a:pt x="643414" y="201454"/>
                    <a:pt x="638651" y="191929"/>
                  </a:cubicBezTo>
                  <a:cubicBezTo>
                    <a:pt x="634841" y="184309"/>
                    <a:pt x="631984" y="178594"/>
                    <a:pt x="630079" y="174784"/>
                  </a:cubicBezTo>
                  <a:cubicBezTo>
                    <a:pt x="628174" y="170974"/>
                    <a:pt x="627221" y="169069"/>
                    <a:pt x="627221" y="169069"/>
                  </a:cubicBezTo>
                  <a:cubicBezTo>
                    <a:pt x="627221" y="169069"/>
                    <a:pt x="630079" y="178594"/>
                    <a:pt x="635794" y="193834"/>
                  </a:cubicBezTo>
                  <a:cubicBezTo>
                    <a:pt x="639604" y="205264"/>
                    <a:pt x="644366" y="221456"/>
                    <a:pt x="649129" y="240506"/>
                  </a:cubicBezTo>
                  <a:cubicBezTo>
                    <a:pt x="649129" y="241459"/>
                    <a:pt x="649129" y="242411"/>
                    <a:pt x="650081" y="244316"/>
                  </a:cubicBezTo>
                  <a:cubicBezTo>
                    <a:pt x="649129" y="250031"/>
                    <a:pt x="648176" y="255746"/>
                    <a:pt x="647224" y="262414"/>
                  </a:cubicBezTo>
                  <a:cubicBezTo>
                    <a:pt x="646271" y="268129"/>
                    <a:pt x="645319" y="273844"/>
                    <a:pt x="644366" y="279559"/>
                  </a:cubicBezTo>
                  <a:cubicBezTo>
                    <a:pt x="643414" y="285274"/>
                    <a:pt x="643414" y="291941"/>
                    <a:pt x="642461" y="298609"/>
                  </a:cubicBezTo>
                  <a:cubicBezTo>
                    <a:pt x="642461" y="298609"/>
                    <a:pt x="642461" y="298609"/>
                    <a:pt x="642461" y="298609"/>
                  </a:cubicBezTo>
                  <a:cubicBezTo>
                    <a:pt x="642461" y="296704"/>
                    <a:pt x="642461" y="294799"/>
                    <a:pt x="642461" y="294799"/>
                  </a:cubicBezTo>
                  <a:cubicBezTo>
                    <a:pt x="642461" y="294799"/>
                    <a:pt x="642461" y="302419"/>
                    <a:pt x="641509" y="315754"/>
                  </a:cubicBezTo>
                  <a:cubicBezTo>
                    <a:pt x="641509" y="316706"/>
                    <a:pt x="641509" y="316706"/>
                    <a:pt x="641509" y="317659"/>
                  </a:cubicBezTo>
                  <a:cubicBezTo>
                    <a:pt x="640556" y="314801"/>
                    <a:pt x="639604" y="311944"/>
                    <a:pt x="639604" y="309086"/>
                  </a:cubicBezTo>
                  <a:cubicBezTo>
                    <a:pt x="640556" y="306229"/>
                    <a:pt x="640556" y="304324"/>
                    <a:pt x="640556" y="304324"/>
                  </a:cubicBezTo>
                  <a:cubicBezTo>
                    <a:pt x="640556" y="304324"/>
                    <a:pt x="639604" y="305276"/>
                    <a:pt x="638651" y="307181"/>
                  </a:cubicBezTo>
                  <a:cubicBezTo>
                    <a:pt x="636746" y="299561"/>
                    <a:pt x="634841" y="291941"/>
                    <a:pt x="632936" y="284321"/>
                  </a:cubicBezTo>
                  <a:cubicBezTo>
                    <a:pt x="630079" y="271939"/>
                    <a:pt x="626269" y="260509"/>
                    <a:pt x="624364" y="250031"/>
                  </a:cubicBezTo>
                  <a:cubicBezTo>
                    <a:pt x="622459" y="239554"/>
                    <a:pt x="619601" y="230981"/>
                    <a:pt x="617696" y="223361"/>
                  </a:cubicBezTo>
                  <a:cubicBezTo>
                    <a:pt x="616744" y="218599"/>
                    <a:pt x="615791" y="214789"/>
                    <a:pt x="614839" y="210979"/>
                  </a:cubicBezTo>
                  <a:cubicBezTo>
                    <a:pt x="615791" y="204311"/>
                    <a:pt x="615791" y="197644"/>
                    <a:pt x="615791" y="190024"/>
                  </a:cubicBezTo>
                  <a:cubicBezTo>
                    <a:pt x="616744" y="169069"/>
                    <a:pt x="617696" y="148114"/>
                    <a:pt x="617696" y="126206"/>
                  </a:cubicBezTo>
                  <a:cubicBezTo>
                    <a:pt x="613886" y="146209"/>
                    <a:pt x="610076" y="166211"/>
                    <a:pt x="607219" y="187166"/>
                  </a:cubicBezTo>
                  <a:cubicBezTo>
                    <a:pt x="607219" y="186214"/>
                    <a:pt x="607219" y="185261"/>
                    <a:pt x="606266" y="184309"/>
                  </a:cubicBezTo>
                  <a:cubicBezTo>
                    <a:pt x="606266" y="186214"/>
                    <a:pt x="606266" y="188119"/>
                    <a:pt x="606266" y="189071"/>
                  </a:cubicBezTo>
                  <a:cubicBezTo>
                    <a:pt x="604361" y="197644"/>
                    <a:pt x="603409" y="207169"/>
                    <a:pt x="601504" y="215741"/>
                  </a:cubicBezTo>
                  <a:cubicBezTo>
                    <a:pt x="600551" y="213836"/>
                    <a:pt x="600551" y="211931"/>
                    <a:pt x="599599" y="210979"/>
                  </a:cubicBezTo>
                  <a:cubicBezTo>
                    <a:pt x="593884" y="198596"/>
                    <a:pt x="591026" y="191929"/>
                    <a:pt x="591026" y="191929"/>
                  </a:cubicBezTo>
                  <a:cubicBezTo>
                    <a:pt x="591026" y="191929"/>
                    <a:pt x="592931" y="199549"/>
                    <a:pt x="595789" y="212884"/>
                  </a:cubicBezTo>
                  <a:cubicBezTo>
                    <a:pt x="596741" y="217646"/>
                    <a:pt x="597694" y="223361"/>
                    <a:pt x="599599" y="230029"/>
                  </a:cubicBezTo>
                  <a:cubicBezTo>
                    <a:pt x="598646" y="237649"/>
                    <a:pt x="596741" y="244316"/>
                    <a:pt x="595789" y="251936"/>
                  </a:cubicBezTo>
                  <a:cubicBezTo>
                    <a:pt x="592931" y="266224"/>
                    <a:pt x="591026" y="280511"/>
                    <a:pt x="589121" y="294799"/>
                  </a:cubicBezTo>
                  <a:cubicBezTo>
                    <a:pt x="586264" y="290989"/>
                    <a:pt x="584359" y="288131"/>
                    <a:pt x="582454" y="284321"/>
                  </a:cubicBezTo>
                  <a:cubicBezTo>
                    <a:pt x="583406" y="277654"/>
                    <a:pt x="584359" y="270986"/>
                    <a:pt x="585311" y="265271"/>
                  </a:cubicBezTo>
                  <a:cubicBezTo>
                    <a:pt x="586264" y="256699"/>
                    <a:pt x="587216" y="250031"/>
                    <a:pt x="588169" y="244316"/>
                  </a:cubicBezTo>
                  <a:cubicBezTo>
                    <a:pt x="590074" y="232886"/>
                    <a:pt x="591026" y="225266"/>
                    <a:pt x="591026" y="225266"/>
                  </a:cubicBezTo>
                  <a:cubicBezTo>
                    <a:pt x="591026" y="225266"/>
                    <a:pt x="588169" y="231934"/>
                    <a:pt x="584359" y="243364"/>
                  </a:cubicBezTo>
                  <a:cubicBezTo>
                    <a:pt x="583406" y="247174"/>
                    <a:pt x="581501" y="252889"/>
                    <a:pt x="579596" y="258604"/>
                  </a:cubicBezTo>
                  <a:cubicBezTo>
                    <a:pt x="578644" y="248126"/>
                    <a:pt x="578644" y="239554"/>
                    <a:pt x="577691" y="231934"/>
                  </a:cubicBezTo>
                  <a:cubicBezTo>
                    <a:pt x="576739" y="218599"/>
                    <a:pt x="575786" y="210979"/>
                    <a:pt x="575786" y="210979"/>
                  </a:cubicBezTo>
                  <a:cubicBezTo>
                    <a:pt x="575786" y="210979"/>
                    <a:pt x="574834" y="218599"/>
                    <a:pt x="573881" y="230981"/>
                  </a:cubicBezTo>
                  <a:cubicBezTo>
                    <a:pt x="572929" y="240506"/>
                    <a:pt x="571976" y="252889"/>
                    <a:pt x="571024" y="267176"/>
                  </a:cubicBezTo>
                  <a:cubicBezTo>
                    <a:pt x="571024" y="267176"/>
                    <a:pt x="571024" y="267176"/>
                    <a:pt x="571024" y="267176"/>
                  </a:cubicBezTo>
                  <a:cubicBezTo>
                    <a:pt x="570071" y="265271"/>
                    <a:pt x="568166" y="264319"/>
                    <a:pt x="567214" y="262414"/>
                  </a:cubicBezTo>
                  <a:cubicBezTo>
                    <a:pt x="561499" y="245269"/>
                    <a:pt x="556736" y="230981"/>
                    <a:pt x="552926" y="219551"/>
                  </a:cubicBezTo>
                  <a:cubicBezTo>
                    <a:pt x="552926" y="219551"/>
                    <a:pt x="552926" y="218599"/>
                    <a:pt x="552926" y="218599"/>
                  </a:cubicBezTo>
                  <a:cubicBezTo>
                    <a:pt x="553879" y="208121"/>
                    <a:pt x="554831" y="198596"/>
                    <a:pt x="555784" y="189071"/>
                  </a:cubicBezTo>
                  <a:cubicBezTo>
                    <a:pt x="556736" y="179546"/>
                    <a:pt x="557689" y="170021"/>
                    <a:pt x="558641" y="162401"/>
                  </a:cubicBezTo>
                  <a:cubicBezTo>
                    <a:pt x="559594" y="154781"/>
                    <a:pt x="560546" y="147161"/>
                    <a:pt x="561499" y="141446"/>
                  </a:cubicBezTo>
                  <a:cubicBezTo>
                    <a:pt x="563404" y="130016"/>
                    <a:pt x="564356" y="123349"/>
                    <a:pt x="564356" y="123349"/>
                  </a:cubicBezTo>
                  <a:cubicBezTo>
                    <a:pt x="564356" y="123349"/>
                    <a:pt x="561499" y="130016"/>
                    <a:pt x="557689" y="140494"/>
                  </a:cubicBezTo>
                  <a:cubicBezTo>
                    <a:pt x="555784" y="146209"/>
                    <a:pt x="553879" y="152876"/>
                    <a:pt x="551021" y="160496"/>
                  </a:cubicBezTo>
                  <a:cubicBezTo>
                    <a:pt x="548164" y="168116"/>
                    <a:pt x="546259" y="177641"/>
                    <a:pt x="544354" y="187166"/>
                  </a:cubicBezTo>
                  <a:cubicBezTo>
                    <a:pt x="542449" y="196691"/>
                    <a:pt x="540544" y="207169"/>
                    <a:pt x="537686" y="218599"/>
                  </a:cubicBezTo>
                  <a:cubicBezTo>
                    <a:pt x="536734" y="222409"/>
                    <a:pt x="536734" y="227171"/>
                    <a:pt x="535781" y="231934"/>
                  </a:cubicBezTo>
                  <a:cubicBezTo>
                    <a:pt x="535781" y="228124"/>
                    <a:pt x="534829" y="224314"/>
                    <a:pt x="534829" y="220504"/>
                  </a:cubicBezTo>
                  <a:cubicBezTo>
                    <a:pt x="534829" y="214789"/>
                    <a:pt x="533876" y="210026"/>
                    <a:pt x="532924" y="205264"/>
                  </a:cubicBezTo>
                  <a:cubicBezTo>
                    <a:pt x="532924" y="198596"/>
                    <a:pt x="533876" y="192881"/>
                    <a:pt x="533876" y="186214"/>
                  </a:cubicBezTo>
                  <a:cubicBezTo>
                    <a:pt x="533876" y="179546"/>
                    <a:pt x="534829" y="172879"/>
                    <a:pt x="534829" y="166211"/>
                  </a:cubicBezTo>
                  <a:cubicBezTo>
                    <a:pt x="534829" y="159544"/>
                    <a:pt x="534829" y="153829"/>
                    <a:pt x="534829" y="148114"/>
                  </a:cubicBezTo>
                  <a:cubicBezTo>
                    <a:pt x="534829" y="136684"/>
                    <a:pt x="534829" y="127159"/>
                    <a:pt x="534829" y="118586"/>
                  </a:cubicBezTo>
                  <a:cubicBezTo>
                    <a:pt x="534829" y="102394"/>
                    <a:pt x="533876" y="92869"/>
                    <a:pt x="533876" y="92869"/>
                  </a:cubicBezTo>
                  <a:cubicBezTo>
                    <a:pt x="533876" y="92869"/>
                    <a:pt x="532924" y="102394"/>
                    <a:pt x="531019" y="118586"/>
                  </a:cubicBezTo>
                  <a:cubicBezTo>
                    <a:pt x="530066" y="126206"/>
                    <a:pt x="529114" y="136684"/>
                    <a:pt x="528161" y="147161"/>
                  </a:cubicBezTo>
                  <a:cubicBezTo>
                    <a:pt x="527209" y="152876"/>
                    <a:pt x="527209" y="158591"/>
                    <a:pt x="526256" y="165259"/>
                  </a:cubicBezTo>
                  <a:cubicBezTo>
                    <a:pt x="525304" y="171926"/>
                    <a:pt x="524351" y="177641"/>
                    <a:pt x="523399" y="185261"/>
                  </a:cubicBezTo>
                  <a:cubicBezTo>
                    <a:pt x="522446" y="189071"/>
                    <a:pt x="522446" y="192881"/>
                    <a:pt x="521494" y="197644"/>
                  </a:cubicBezTo>
                  <a:cubicBezTo>
                    <a:pt x="518636" y="187166"/>
                    <a:pt x="516731" y="177641"/>
                    <a:pt x="513874" y="170021"/>
                  </a:cubicBezTo>
                  <a:cubicBezTo>
                    <a:pt x="509111" y="153829"/>
                    <a:pt x="506254" y="144304"/>
                    <a:pt x="506254" y="144304"/>
                  </a:cubicBezTo>
                  <a:cubicBezTo>
                    <a:pt x="506254" y="144304"/>
                    <a:pt x="507206" y="153829"/>
                    <a:pt x="510064" y="170974"/>
                  </a:cubicBezTo>
                  <a:cubicBezTo>
                    <a:pt x="511969" y="184309"/>
                    <a:pt x="513874" y="201454"/>
                    <a:pt x="517684" y="222409"/>
                  </a:cubicBezTo>
                  <a:cubicBezTo>
                    <a:pt x="517684" y="225266"/>
                    <a:pt x="516731" y="227171"/>
                    <a:pt x="516731" y="230029"/>
                  </a:cubicBezTo>
                  <a:cubicBezTo>
                    <a:pt x="515779" y="237649"/>
                    <a:pt x="514826" y="244316"/>
                    <a:pt x="512921" y="251936"/>
                  </a:cubicBezTo>
                  <a:cubicBezTo>
                    <a:pt x="499586" y="210026"/>
                    <a:pt x="490061" y="181451"/>
                    <a:pt x="487204" y="172879"/>
                  </a:cubicBezTo>
                  <a:cubicBezTo>
                    <a:pt x="486251" y="167164"/>
                    <a:pt x="485299" y="164306"/>
                    <a:pt x="485299" y="164306"/>
                  </a:cubicBezTo>
                  <a:cubicBezTo>
                    <a:pt x="485299" y="164306"/>
                    <a:pt x="486251" y="173831"/>
                    <a:pt x="486251" y="189071"/>
                  </a:cubicBezTo>
                  <a:cubicBezTo>
                    <a:pt x="487204" y="196691"/>
                    <a:pt x="487204" y="207169"/>
                    <a:pt x="488156" y="217646"/>
                  </a:cubicBezTo>
                  <a:cubicBezTo>
                    <a:pt x="488156" y="224314"/>
                    <a:pt x="489109" y="230981"/>
                    <a:pt x="489109" y="238601"/>
                  </a:cubicBezTo>
                  <a:cubicBezTo>
                    <a:pt x="488156" y="232886"/>
                    <a:pt x="487204" y="228124"/>
                    <a:pt x="486251" y="223361"/>
                  </a:cubicBezTo>
                  <a:cubicBezTo>
                    <a:pt x="485299" y="217646"/>
                    <a:pt x="484346" y="212884"/>
                    <a:pt x="482441" y="207169"/>
                  </a:cubicBezTo>
                  <a:cubicBezTo>
                    <a:pt x="480536" y="202406"/>
                    <a:pt x="479584" y="197644"/>
                    <a:pt x="478631" y="192881"/>
                  </a:cubicBezTo>
                  <a:cubicBezTo>
                    <a:pt x="475774" y="184309"/>
                    <a:pt x="473869" y="176689"/>
                    <a:pt x="471964" y="170021"/>
                  </a:cubicBezTo>
                  <a:cubicBezTo>
                    <a:pt x="468154" y="157639"/>
                    <a:pt x="465296" y="150019"/>
                    <a:pt x="465296" y="150019"/>
                  </a:cubicBezTo>
                  <a:cubicBezTo>
                    <a:pt x="465296" y="150019"/>
                    <a:pt x="466249" y="157639"/>
                    <a:pt x="468154" y="170021"/>
                  </a:cubicBezTo>
                  <a:cubicBezTo>
                    <a:pt x="469106" y="176689"/>
                    <a:pt x="470059" y="184309"/>
                    <a:pt x="471011" y="193834"/>
                  </a:cubicBezTo>
                  <a:cubicBezTo>
                    <a:pt x="471964" y="198596"/>
                    <a:pt x="471964" y="203359"/>
                    <a:pt x="472916" y="208121"/>
                  </a:cubicBezTo>
                  <a:cubicBezTo>
                    <a:pt x="473869" y="212884"/>
                    <a:pt x="473869" y="218599"/>
                    <a:pt x="474821" y="224314"/>
                  </a:cubicBezTo>
                  <a:cubicBezTo>
                    <a:pt x="475774" y="233839"/>
                    <a:pt x="476726" y="244316"/>
                    <a:pt x="478631" y="255746"/>
                  </a:cubicBezTo>
                  <a:cubicBezTo>
                    <a:pt x="477679" y="250031"/>
                    <a:pt x="475774" y="245269"/>
                    <a:pt x="474821" y="240506"/>
                  </a:cubicBezTo>
                  <a:cubicBezTo>
                    <a:pt x="467201" y="211931"/>
                    <a:pt x="460534" y="188119"/>
                    <a:pt x="455771" y="170974"/>
                  </a:cubicBezTo>
                  <a:cubicBezTo>
                    <a:pt x="450056" y="154781"/>
                    <a:pt x="447199" y="145256"/>
                    <a:pt x="447199" y="145256"/>
                  </a:cubicBezTo>
                  <a:cubicBezTo>
                    <a:pt x="447199" y="145256"/>
                    <a:pt x="449104" y="154781"/>
                    <a:pt x="451961" y="171926"/>
                  </a:cubicBezTo>
                  <a:cubicBezTo>
                    <a:pt x="453866" y="180499"/>
                    <a:pt x="454819" y="190976"/>
                    <a:pt x="457676" y="202406"/>
                  </a:cubicBezTo>
                  <a:cubicBezTo>
                    <a:pt x="459581" y="213836"/>
                    <a:pt x="462439" y="227171"/>
                    <a:pt x="464344" y="242411"/>
                  </a:cubicBezTo>
                  <a:cubicBezTo>
                    <a:pt x="466249" y="254794"/>
                    <a:pt x="469106" y="268129"/>
                    <a:pt x="471011" y="282416"/>
                  </a:cubicBezTo>
                  <a:cubicBezTo>
                    <a:pt x="469106" y="278606"/>
                    <a:pt x="468154" y="275749"/>
                    <a:pt x="467201" y="272891"/>
                  </a:cubicBezTo>
                  <a:cubicBezTo>
                    <a:pt x="462439" y="262414"/>
                    <a:pt x="459581" y="255746"/>
                    <a:pt x="459581" y="255746"/>
                  </a:cubicBezTo>
                  <a:cubicBezTo>
                    <a:pt x="459581" y="255746"/>
                    <a:pt x="460534" y="262414"/>
                    <a:pt x="463391" y="273844"/>
                  </a:cubicBezTo>
                  <a:cubicBezTo>
                    <a:pt x="464344" y="279559"/>
                    <a:pt x="466249" y="286226"/>
                    <a:pt x="468154" y="293846"/>
                  </a:cubicBezTo>
                  <a:cubicBezTo>
                    <a:pt x="469106" y="297656"/>
                    <a:pt x="470059" y="302419"/>
                    <a:pt x="471011" y="306229"/>
                  </a:cubicBezTo>
                  <a:cubicBezTo>
                    <a:pt x="471964" y="310991"/>
                    <a:pt x="472916" y="315754"/>
                    <a:pt x="473869" y="320516"/>
                  </a:cubicBezTo>
                  <a:cubicBezTo>
                    <a:pt x="475774" y="330041"/>
                    <a:pt x="477679" y="340519"/>
                    <a:pt x="479584" y="351949"/>
                  </a:cubicBezTo>
                  <a:cubicBezTo>
                    <a:pt x="479584" y="352901"/>
                    <a:pt x="479584" y="352901"/>
                    <a:pt x="479584" y="353854"/>
                  </a:cubicBezTo>
                  <a:cubicBezTo>
                    <a:pt x="479584" y="353854"/>
                    <a:pt x="479584" y="352901"/>
                    <a:pt x="478631" y="351949"/>
                  </a:cubicBezTo>
                  <a:cubicBezTo>
                    <a:pt x="476726" y="347186"/>
                    <a:pt x="473869" y="343376"/>
                    <a:pt x="471964" y="338614"/>
                  </a:cubicBezTo>
                  <a:cubicBezTo>
                    <a:pt x="471011" y="333851"/>
                    <a:pt x="471011" y="329089"/>
                    <a:pt x="470059" y="324326"/>
                  </a:cubicBezTo>
                  <a:cubicBezTo>
                    <a:pt x="468154" y="309086"/>
                    <a:pt x="465296" y="294799"/>
                    <a:pt x="462439" y="280511"/>
                  </a:cubicBezTo>
                  <a:cubicBezTo>
                    <a:pt x="459581" y="266224"/>
                    <a:pt x="455771" y="252889"/>
                    <a:pt x="452914" y="240506"/>
                  </a:cubicBezTo>
                  <a:cubicBezTo>
                    <a:pt x="449104" y="228124"/>
                    <a:pt x="445294" y="215741"/>
                    <a:pt x="441484" y="205264"/>
                  </a:cubicBezTo>
                  <a:cubicBezTo>
                    <a:pt x="440531" y="201454"/>
                    <a:pt x="438626" y="198596"/>
                    <a:pt x="437674" y="194786"/>
                  </a:cubicBezTo>
                  <a:cubicBezTo>
                    <a:pt x="438626" y="185261"/>
                    <a:pt x="439579" y="175736"/>
                    <a:pt x="440531" y="167164"/>
                  </a:cubicBezTo>
                  <a:cubicBezTo>
                    <a:pt x="441484" y="151924"/>
                    <a:pt x="442436" y="139541"/>
                    <a:pt x="442436" y="128111"/>
                  </a:cubicBezTo>
                  <a:cubicBezTo>
                    <a:pt x="442436" y="106204"/>
                    <a:pt x="441484" y="94774"/>
                    <a:pt x="441484" y="94774"/>
                  </a:cubicBezTo>
                  <a:cubicBezTo>
                    <a:pt x="441484" y="94774"/>
                    <a:pt x="440531" y="107156"/>
                    <a:pt x="438626" y="128111"/>
                  </a:cubicBezTo>
                  <a:cubicBezTo>
                    <a:pt x="437674" y="138589"/>
                    <a:pt x="435769" y="151924"/>
                    <a:pt x="433864" y="166211"/>
                  </a:cubicBezTo>
                  <a:cubicBezTo>
                    <a:pt x="432911" y="170021"/>
                    <a:pt x="432911" y="173831"/>
                    <a:pt x="431959" y="178594"/>
                  </a:cubicBezTo>
                  <a:cubicBezTo>
                    <a:pt x="431959" y="177641"/>
                    <a:pt x="431006" y="176689"/>
                    <a:pt x="431006" y="175736"/>
                  </a:cubicBezTo>
                  <a:cubicBezTo>
                    <a:pt x="427196" y="167164"/>
                    <a:pt x="423386" y="159544"/>
                    <a:pt x="419576" y="153829"/>
                  </a:cubicBezTo>
                  <a:cubicBezTo>
                    <a:pt x="412909" y="142399"/>
                    <a:pt x="408146" y="135731"/>
                    <a:pt x="408146" y="135731"/>
                  </a:cubicBezTo>
                  <a:cubicBezTo>
                    <a:pt x="408146" y="135731"/>
                    <a:pt x="411004" y="143351"/>
                    <a:pt x="415766" y="155734"/>
                  </a:cubicBezTo>
                  <a:cubicBezTo>
                    <a:pt x="418624" y="161449"/>
                    <a:pt x="420529" y="170021"/>
                    <a:pt x="423386" y="178594"/>
                  </a:cubicBezTo>
                  <a:cubicBezTo>
                    <a:pt x="425291" y="184309"/>
                    <a:pt x="427196" y="190024"/>
                    <a:pt x="428149" y="195739"/>
                  </a:cubicBezTo>
                  <a:cubicBezTo>
                    <a:pt x="427196" y="201454"/>
                    <a:pt x="425291" y="208121"/>
                    <a:pt x="424339" y="214789"/>
                  </a:cubicBezTo>
                  <a:cubicBezTo>
                    <a:pt x="424339" y="214789"/>
                    <a:pt x="424339" y="214789"/>
                    <a:pt x="424339" y="214789"/>
                  </a:cubicBezTo>
                  <a:cubicBezTo>
                    <a:pt x="418624" y="206216"/>
                    <a:pt x="415766" y="202406"/>
                    <a:pt x="415766" y="202406"/>
                  </a:cubicBezTo>
                  <a:cubicBezTo>
                    <a:pt x="415766" y="202406"/>
                    <a:pt x="417671" y="208121"/>
                    <a:pt x="421481" y="216694"/>
                  </a:cubicBezTo>
                  <a:cubicBezTo>
                    <a:pt x="422434" y="218599"/>
                    <a:pt x="423386" y="220504"/>
                    <a:pt x="423386" y="223361"/>
                  </a:cubicBezTo>
                  <a:cubicBezTo>
                    <a:pt x="420529" y="238601"/>
                    <a:pt x="416719" y="255746"/>
                    <a:pt x="412909" y="272891"/>
                  </a:cubicBezTo>
                  <a:cubicBezTo>
                    <a:pt x="410051" y="264319"/>
                    <a:pt x="407194" y="257651"/>
                    <a:pt x="405289" y="253841"/>
                  </a:cubicBezTo>
                  <a:cubicBezTo>
                    <a:pt x="405289" y="253841"/>
                    <a:pt x="405289" y="253841"/>
                    <a:pt x="405289" y="253841"/>
                  </a:cubicBezTo>
                  <a:cubicBezTo>
                    <a:pt x="405289" y="237649"/>
                    <a:pt x="405289" y="223361"/>
                    <a:pt x="404336" y="210026"/>
                  </a:cubicBezTo>
                  <a:cubicBezTo>
                    <a:pt x="403384" y="196691"/>
                    <a:pt x="403384" y="185261"/>
                    <a:pt x="401479" y="176689"/>
                  </a:cubicBezTo>
                  <a:cubicBezTo>
                    <a:pt x="398621" y="158591"/>
                    <a:pt x="396716" y="148114"/>
                    <a:pt x="396716" y="148114"/>
                  </a:cubicBezTo>
                  <a:cubicBezTo>
                    <a:pt x="396716" y="148114"/>
                    <a:pt x="396716" y="158591"/>
                    <a:pt x="397669" y="177641"/>
                  </a:cubicBezTo>
                  <a:cubicBezTo>
                    <a:pt x="397669" y="186214"/>
                    <a:pt x="397669" y="195739"/>
                    <a:pt x="396716" y="206216"/>
                  </a:cubicBezTo>
                  <a:cubicBezTo>
                    <a:pt x="394811" y="214789"/>
                    <a:pt x="391954" y="228124"/>
                    <a:pt x="389096" y="244316"/>
                  </a:cubicBezTo>
                  <a:cubicBezTo>
                    <a:pt x="386239" y="235744"/>
                    <a:pt x="384334" y="227171"/>
                    <a:pt x="381476" y="219551"/>
                  </a:cubicBezTo>
                  <a:cubicBezTo>
                    <a:pt x="379571" y="212884"/>
                    <a:pt x="377666" y="205264"/>
                    <a:pt x="374809" y="199549"/>
                  </a:cubicBezTo>
                  <a:cubicBezTo>
                    <a:pt x="373856" y="197644"/>
                    <a:pt x="373856" y="196691"/>
                    <a:pt x="372904" y="194786"/>
                  </a:cubicBezTo>
                  <a:cubicBezTo>
                    <a:pt x="372904" y="193834"/>
                    <a:pt x="372904" y="192881"/>
                    <a:pt x="372904" y="190976"/>
                  </a:cubicBezTo>
                  <a:cubicBezTo>
                    <a:pt x="371951" y="186214"/>
                    <a:pt x="370999" y="181451"/>
                    <a:pt x="370046" y="177641"/>
                  </a:cubicBezTo>
                  <a:cubicBezTo>
                    <a:pt x="368141" y="169069"/>
                    <a:pt x="367189" y="162401"/>
                    <a:pt x="366236" y="155734"/>
                  </a:cubicBezTo>
                  <a:cubicBezTo>
                    <a:pt x="365284" y="152876"/>
                    <a:pt x="365284" y="150019"/>
                    <a:pt x="364331" y="148114"/>
                  </a:cubicBezTo>
                  <a:cubicBezTo>
                    <a:pt x="363379" y="140494"/>
                    <a:pt x="363379" y="135731"/>
                    <a:pt x="363379" y="135731"/>
                  </a:cubicBezTo>
                  <a:cubicBezTo>
                    <a:pt x="363379" y="135731"/>
                    <a:pt x="363379" y="137636"/>
                    <a:pt x="363379" y="140494"/>
                  </a:cubicBezTo>
                  <a:cubicBezTo>
                    <a:pt x="362426" y="138589"/>
                    <a:pt x="362426" y="136684"/>
                    <a:pt x="362426" y="136684"/>
                  </a:cubicBezTo>
                  <a:cubicBezTo>
                    <a:pt x="362426" y="136684"/>
                    <a:pt x="362426" y="142399"/>
                    <a:pt x="362426" y="151924"/>
                  </a:cubicBezTo>
                  <a:cubicBezTo>
                    <a:pt x="362426" y="154781"/>
                    <a:pt x="362426" y="158591"/>
                    <a:pt x="361474" y="163354"/>
                  </a:cubicBezTo>
                  <a:cubicBezTo>
                    <a:pt x="359569" y="159544"/>
                    <a:pt x="358616" y="155734"/>
                    <a:pt x="357664" y="151924"/>
                  </a:cubicBezTo>
                  <a:cubicBezTo>
                    <a:pt x="350996" y="135731"/>
                    <a:pt x="348139" y="127159"/>
                    <a:pt x="348139" y="127159"/>
                  </a:cubicBezTo>
                  <a:cubicBezTo>
                    <a:pt x="348139" y="127159"/>
                    <a:pt x="350044" y="136684"/>
                    <a:pt x="353854" y="153829"/>
                  </a:cubicBezTo>
                  <a:cubicBezTo>
                    <a:pt x="355759" y="162401"/>
                    <a:pt x="358616" y="171926"/>
                    <a:pt x="361474" y="183356"/>
                  </a:cubicBezTo>
                  <a:cubicBezTo>
                    <a:pt x="361474" y="186214"/>
                    <a:pt x="361474" y="189071"/>
                    <a:pt x="361474" y="192881"/>
                  </a:cubicBezTo>
                  <a:cubicBezTo>
                    <a:pt x="359569" y="187166"/>
                    <a:pt x="357664" y="184309"/>
                    <a:pt x="357664" y="184309"/>
                  </a:cubicBezTo>
                  <a:cubicBezTo>
                    <a:pt x="357664" y="184309"/>
                    <a:pt x="358616" y="189071"/>
                    <a:pt x="360521" y="198596"/>
                  </a:cubicBezTo>
                  <a:cubicBezTo>
                    <a:pt x="360521" y="205264"/>
                    <a:pt x="360521" y="212884"/>
                    <a:pt x="359569" y="221456"/>
                  </a:cubicBezTo>
                  <a:cubicBezTo>
                    <a:pt x="357664" y="216694"/>
                    <a:pt x="356711" y="211931"/>
                    <a:pt x="355759" y="208121"/>
                  </a:cubicBezTo>
                  <a:cubicBezTo>
                    <a:pt x="352901" y="199549"/>
                    <a:pt x="350996" y="193834"/>
                    <a:pt x="350996" y="193834"/>
                  </a:cubicBezTo>
                  <a:cubicBezTo>
                    <a:pt x="350996" y="193834"/>
                    <a:pt x="350996" y="199549"/>
                    <a:pt x="351949" y="208121"/>
                  </a:cubicBezTo>
                  <a:cubicBezTo>
                    <a:pt x="351949" y="212884"/>
                    <a:pt x="352901" y="218599"/>
                    <a:pt x="352901" y="224314"/>
                  </a:cubicBezTo>
                  <a:cubicBezTo>
                    <a:pt x="353854" y="230981"/>
                    <a:pt x="353854" y="237649"/>
                    <a:pt x="353854" y="246221"/>
                  </a:cubicBezTo>
                  <a:cubicBezTo>
                    <a:pt x="353854" y="253841"/>
                    <a:pt x="354806" y="262414"/>
                    <a:pt x="354806" y="270986"/>
                  </a:cubicBezTo>
                  <a:cubicBezTo>
                    <a:pt x="355759" y="279559"/>
                    <a:pt x="355759" y="289084"/>
                    <a:pt x="355759" y="299561"/>
                  </a:cubicBezTo>
                  <a:cubicBezTo>
                    <a:pt x="355759" y="305276"/>
                    <a:pt x="356711" y="310991"/>
                    <a:pt x="356711" y="316706"/>
                  </a:cubicBezTo>
                  <a:cubicBezTo>
                    <a:pt x="352901" y="310039"/>
                    <a:pt x="349091" y="303371"/>
                    <a:pt x="346234" y="298609"/>
                  </a:cubicBezTo>
                  <a:cubicBezTo>
                    <a:pt x="346234" y="297656"/>
                    <a:pt x="345281" y="297656"/>
                    <a:pt x="345281" y="296704"/>
                  </a:cubicBezTo>
                  <a:cubicBezTo>
                    <a:pt x="345281" y="294799"/>
                    <a:pt x="345281" y="293846"/>
                    <a:pt x="345281" y="291941"/>
                  </a:cubicBezTo>
                  <a:cubicBezTo>
                    <a:pt x="346234" y="282416"/>
                    <a:pt x="347186" y="274796"/>
                    <a:pt x="348139" y="267176"/>
                  </a:cubicBezTo>
                  <a:cubicBezTo>
                    <a:pt x="349091" y="253841"/>
                    <a:pt x="350044" y="246221"/>
                    <a:pt x="350044" y="246221"/>
                  </a:cubicBezTo>
                  <a:cubicBezTo>
                    <a:pt x="350044" y="246221"/>
                    <a:pt x="348139" y="253841"/>
                    <a:pt x="344329" y="267176"/>
                  </a:cubicBezTo>
                  <a:cubicBezTo>
                    <a:pt x="342424" y="272891"/>
                    <a:pt x="341471" y="279559"/>
                    <a:pt x="339566" y="287179"/>
                  </a:cubicBezTo>
                  <a:cubicBezTo>
                    <a:pt x="339566" y="287179"/>
                    <a:pt x="339566" y="287179"/>
                    <a:pt x="339566" y="287179"/>
                  </a:cubicBezTo>
                  <a:cubicBezTo>
                    <a:pt x="339566" y="287179"/>
                    <a:pt x="339566" y="287179"/>
                    <a:pt x="339566" y="288131"/>
                  </a:cubicBezTo>
                  <a:cubicBezTo>
                    <a:pt x="339566" y="289084"/>
                    <a:pt x="338614" y="290036"/>
                    <a:pt x="338614" y="291941"/>
                  </a:cubicBezTo>
                  <a:cubicBezTo>
                    <a:pt x="338614" y="293846"/>
                    <a:pt x="337661" y="295751"/>
                    <a:pt x="337661" y="297656"/>
                  </a:cubicBezTo>
                  <a:cubicBezTo>
                    <a:pt x="332899" y="290036"/>
                    <a:pt x="328136" y="283369"/>
                    <a:pt x="324326" y="277654"/>
                  </a:cubicBezTo>
                  <a:cubicBezTo>
                    <a:pt x="320516" y="263366"/>
                    <a:pt x="315754" y="249079"/>
                    <a:pt x="310991" y="233839"/>
                  </a:cubicBezTo>
                  <a:cubicBezTo>
                    <a:pt x="308134" y="226219"/>
                    <a:pt x="306229" y="219551"/>
                    <a:pt x="303371" y="211931"/>
                  </a:cubicBezTo>
                  <a:cubicBezTo>
                    <a:pt x="304324" y="206216"/>
                    <a:pt x="305276" y="201454"/>
                    <a:pt x="306229" y="196691"/>
                  </a:cubicBezTo>
                  <a:cubicBezTo>
                    <a:pt x="310039" y="179546"/>
                    <a:pt x="312896" y="164306"/>
                    <a:pt x="316706" y="150971"/>
                  </a:cubicBezTo>
                  <a:cubicBezTo>
                    <a:pt x="320516" y="137636"/>
                    <a:pt x="322421" y="125254"/>
                    <a:pt x="326231" y="115729"/>
                  </a:cubicBezTo>
                  <a:cubicBezTo>
                    <a:pt x="331946" y="96679"/>
                    <a:pt x="335756" y="85249"/>
                    <a:pt x="335756" y="85249"/>
                  </a:cubicBezTo>
                  <a:cubicBezTo>
                    <a:pt x="335756" y="85249"/>
                    <a:pt x="330994" y="95726"/>
                    <a:pt x="323374" y="113824"/>
                  </a:cubicBezTo>
                  <a:cubicBezTo>
                    <a:pt x="319564" y="123349"/>
                    <a:pt x="315754" y="134779"/>
                    <a:pt x="310991" y="148114"/>
                  </a:cubicBezTo>
                  <a:cubicBezTo>
                    <a:pt x="309086" y="154781"/>
                    <a:pt x="306229" y="161449"/>
                    <a:pt x="303371" y="169069"/>
                  </a:cubicBezTo>
                  <a:cubicBezTo>
                    <a:pt x="301466" y="175736"/>
                    <a:pt x="299561" y="183356"/>
                    <a:pt x="297656" y="190024"/>
                  </a:cubicBezTo>
                  <a:cubicBezTo>
                    <a:pt x="293846" y="179546"/>
                    <a:pt x="290989" y="170021"/>
                    <a:pt x="287179" y="159544"/>
                  </a:cubicBezTo>
                  <a:cubicBezTo>
                    <a:pt x="290036" y="172879"/>
                    <a:pt x="291941" y="185261"/>
                    <a:pt x="294799" y="198596"/>
                  </a:cubicBezTo>
                  <a:cubicBezTo>
                    <a:pt x="290989" y="213836"/>
                    <a:pt x="287179" y="230029"/>
                    <a:pt x="283369" y="247174"/>
                  </a:cubicBezTo>
                  <a:cubicBezTo>
                    <a:pt x="282416" y="252889"/>
                    <a:pt x="281464" y="258604"/>
                    <a:pt x="279559" y="264319"/>
                  </a:cubicBezTo>
                  <a:cubicBezTo>
                    <a:pt x="278606" y="260509"/>
                    <a:pt x="277654" y="257651"/>
                    <a:pt x="276701" y="253841"/>
                  </a:cubicBezTo>
                  <a:cubicBezTo>
                    <a:pt x="276701" y="245269"/>
                    <a:pt x="277654" y="235744"/>
                    <a:pt x="278606" y="227171"/>
                  </a:cubicBezTo>
                  <a:cubicBezTo>
                    <a:pt x="280511" y="205264"/>
                    <a:pt x="281464" y="185261"/>
                    <a:pt x="284321" y="166211"/>
                  </a:cubicBezTo>
                  <a:cubicBezTo>
                    <a:pt x="285274" y="156686"/>
                    <a:pt x="286226" y="148114"/>
                    <a:pt x="287179" y="139541"/>
                  </a:cubicBezTo>
                  <a:cubicBezTo>
                    <a:pt x="288131" y="130969"/>
                    <a:pt x="290036" y="123349"/>
                    <a:pt x="290989" y="115729"/>
                  </a:cubicBezTo>
                  <a:cubicBezTo>
                    <a:pt x="293846" y="100489"/>
                    <a:pt x="294799" y="87154"/>
                    <a:pt x="297656" y="76676"/>
                  </a:cubicBezTo>
                  <a:cubicBezTo>
                    <a:pt x="302419" y="54769"/>
                    <a:pt x="304324" y="42386"/>
                    <a:pt x="304324" y="42386"/>
                  </a:cubicBezTo>
                  <a:cubicBezTo>
                    <a:pt x="304324" y="42386"/>
                    <a:pt x="300514" y="54769"/>
                    <a:pt x="293846" y="75724"/>
                  </a:cubicBezTo>
                  <a:cubicBezTo>
                    <a:pt x="290036" y="86201"/>
                    <a:pt x="287179" y="99536"/>
                    <a:pt x="283369" y="114776"/>
                  </a:cubicBezTo>
                  <a:cubicBezTo>
                    <a:pt x="281464" y="122396"/>
                    <a:pt x="279559" y="130016"/>
                    <a:pt x="277654" y="138589"/>
                  </a:cubicBezTo>
                  <a:cubicBezTo>
                    <a:pt x="275749" y="147161"/>
                    <a:pt x="274796" y="156686"/>
                    <a:pt x="272891" y="165259"/>
                  </a:cubicBezTo>
                  <a:cubicBezTo>
                    <a:pt x="271939" y="170021"/>
                    <a:pt x="270986" y="173831"/>
                    <a:pt x="270034" y="178594"/>
                  </a:cubicBezTo>
                  <a:cubicBezTo>
                    <a:pt x="268129" y="182404"/>
                    <a:pt x="265271" y="188119"/>
                    <a:pt x="261461" y="196691"/>
                  </a:cubicBezTo>
                  <a:cubicBezTo>
                    <a:pt x="260509" y="191929"/>
                    <a:pt x="258604" y="187166"/>
                    <a:pt x="258604" y="183356"/>
                  </a:cubicBezTo>
                  <a:cubicBezTo>
                    <a:pt x="255746" y="170021"/>
                    <a:pt x="253841" y="161449"/>
                    <a:pt x="253841" y="161449"/>
                  </a:cubicBezTo>
                  <a:cubicBezTo>
                    <a:pt x="253841" y="161449"/>
                    <a:pt x="253841" y="169069"/>
                    <a:pt x="254794" y="183356"/>
                  </a:cubicBezTo>
                  <a:cubicBezTo>
                    <a:pt x="254794" y="190024"/>
                    <a:pt x="255746" y="197644"/>
                    <a:pt x="256699" y="207169"/>
                  </a:cubicBezTo>
                  <a:cubicBezTo>
                    <a:pt x="253841" y="213836"/>
                    <a:pt x="250984" y="222409"/>
                    <a:pt x="247174" y="231934"/>
                  </a:cubicBezTo>
                  <a:cubicBezTo>
                    <a:pt x="246221" y="232886"/>
                    <a:pt x="246221" y="234791"/>
                    <a:pt x="245269" y="236696"/>
                  </a:cubicBezTo>
                  <a:cubicBezTo>
                    <a:pt x="243364" y="231934"/>
                    <a:pt x="242411" y="230029"/>
                    <a:pt x="242411" y="230029"/>
                  </a:cubicBezTo>
                  <a:cubicBezTo>
                    <a:pt x="242411" y="230029"/>
                    <a:pt x="243364" y="233839"/>
                    <a:pt x="244316" y="240506"/>
                  </a:cubicBezTo>
                  <a:cubicBezTo>
                    <a:pt x="241459" y="247174"/>
                    <a:pt x="239554" y="254794"/>
                    <a:pt x="236696" y="262414"/>
                  </a:cubicBezTo>
                  <a:cubicBezTo>
                    <a:pt x="232886" y="250031"/>
                    <a:pt x="229076" y="238601"/>
                    <a:pt x="226219" y="227171"/>
                  </a:cubicBezTo>
                  <a:cubicBezTo>
                    <a:pt x="223361" y="219551"/>
                    <a:pt x="221456" y="210979"/>
                    <a:pt x="218599" y="204311"/>
                  </a:cubicBezTo>
                  <a:cubicBezTo>
                    <a:pt x="215741" y="196691"/>
                    <a:pt x="213836" y="190024"/>
                    <a:pt x="210979" y="184309"/>
                  </a:cubicBezTo>
                  <a:cubicBezTo>
                    <a:pt x="206216" y="171926"/>
                    <a:pt x="202406" y="160496"/>
                    <a:pt x="198596" y="150971"/>
                  </a:cubicBezTo>
                  <a:cubicBezTo>
                    <a:pt x="191929" y="132874"/>
                    <a:pt x="187166" y="122396"/>
                    <a:pt x="187166" y="122396"/>
                  </a:cubicBezTo>
                  <a:cubicBezTo>
                    <a:pt x="187166" y="122396"/>
                    <a:pt x="190024" y="132874"/>
                    <a:pt x="194786" y="151924"/>
                  </a:cubicBezTo>
                  <a:cubicBezTo>
                    <a:pt x="197644" y="161449"/>
                    <a:pt x="200501" y="172879"/>
                    <a:pt x="204311" y="186214"/>
                  </a:cubicBezTo>
                  <a:cubicBezTo>
                    <a:pt x="206216" y="192881"/>
                    <a:pt x="208121" y="199549"/>
                    <a:pt x="210026" y="207169"/>
                  </a:cubicBezTo>
                  <a:cubicBezTo>
                    <a:pt x="211931" y="214789"/>
                    <a:pt x="213836" y="222409"/>
                    <a:pt x="215741" y="230981"/>
                  </a:cubicBezTo>
                  <a:cubicBezTo>
                    <a:pt x="218599" y="245269"/>
                    <a:pt x="222409" y="260509"/>
                    <a:pt x="226219" y="275749"/>
                  </a:cubicBezTo>
                  <a:cubicBezTo>
                    <a:pt x="224314" y="280511"/>
                    <a:pt x="221456" y="287179"/>
                    <a:pt x="218599" y="295751"/>
                  </a:cubicBezTo>
                  <a:cubicBezTo>
                    <a:pt x="218599" y="296704"/>
                    <a:pt x="217646" y="297656"/>
                    <a:pt x="217646" y="298609"/>
                  </a:cubicBezTo>
                  <a:cubicBezTo>
                    <a:pt x="216694" y="286226"/>
                    <a:pt x="215741" y="274796"/>
                    <a:pt x="214789" y="266224"/>
                  </a:cubicBezTo>
                  <a:cubicBezTo>
                    <a:pt x="213836" y="250984"/>
                    <a:pt x="212884" y="241459"/>
                    <a:pt x="212884" y="241459"/>
                  </a:cubicBezTo>
                  <a:cubicBezTo>
                    <a:pt x="212884" y="241459"/>
                    <a:pt x="211931" y="250031"/>
                    <a:pt x="210979" y="266224"/>
                  </a:cubicBezTo>
                  <a:cubicBezTo>
                    <a:pt x="210026" y="277654"/>
                    <a:pt x="210026" y="291941"/>
                    <a:pt x="209074" y="309086"/>
                  </a:cubicBezTo>
                  <a:cubicBezTo>
                    <a:pt x="204311" y="301466"/>
                    <a:pt x="200501" y="293846"/>
                    <a:pt x="196691" y="287179"/>
                  </a:cubicBezTo>
                  <a:cubicBezTo>
                    <a:pt x="192881" y="281464"/>
                    <a:pt x="190024" y="275749"/>
                    <a:pt x="187166" y="270034"/>
                  </a:cubicBezTo>
                  <a:cubicBezTo>
                    <a:pt x="183356" y="265271"/>
                    <a:pt x="180499" y="260509"/>
                    <a:pt x="177641" y="255746"/>
                  </a:cubicBezTo>
                  <a:cubicBezTo>
                    <a:pt x="171926" y="246221"/>
                    <a:pt x="166211" y="238601"/>
                    <a:pt x="161449" y="231934"/>
                  </a:cubicBezTo>
                  <a:cubicBezTo>
                    <a:pt x="159544" y="230029"/>
                    <a:pt x="158591" y="227171"/>
                    <a:pt x="156686" y="225266"/>
                  </a:cubicBezTo>
                  <a:cubicBezTo>
                    <a:pt x="154781" y="214789"/>
                    <a:pt x="152876" y="209074"/>
                    <a:pt x="152876" y="209074"/>
                  </a:cubicBezTo>
                  <a:cubicBezTo>
                    <a:pt x="152876" y="209074"/>
                    <a:pt x="152876" y="212884"/>
                    <a:pt x="152876" y="219551"/>
                  </a:cubicBezTo>
                  <a:cubicBezTo>
                    <a:pt x="149066" y="213836"/>
                    <a:pt x="146209" y="210979"/>
                    <a:pt x="146209" y="210979"/>
                  </a:cubicBezTo>
                  <a:cubicBezTo>
                    <a:pt x="146209" y="210979"/>
                    <a:pt x="148114" y="215741"/>
                    <a:pt x="152876" y="224314"/>
                  </a:cubicBezTo>
                  <a:cubicBezTo>
                    <a:pt x="153829" y="235744"/>
                    <a:pt x="154781" y="253841"/>
                    <a:pt x="156686" y="275749"/>
                  </a:cubicBezTo>
                  <a:cubicBezTo>
                    <a:pt x="153829" y="271939"/>
                    <a:pt x="150971" y="267176"/>
                    <a:pt x="148114" y="263366"/>
                  </a:cubicBezTo>
                  <a:cubicBezTo>
                    <a:pt x="139541" y="252889"/>
                    <a:pt x="131921" y="242411"/>
                    <a:pt x="124301" y="233839"/>
                  </a:cubicBezTo>
                  <a:cubicBezTo>
                    <a:pt x="116681" y="225266"/>
                    <a:pt x="110966" y="217646"/>
                    <a:pt x="104299" y="212884"/>
                  </a:cubicBezTo>
                  <a:cubicBezTo>
                    <a:pt x="94774" y="203359"/>
                    <a:pt x="88106" y="197644"/>
                    <a:pt x="88106" y="197644"/>
                  </a:cubicBezTo>
                  <a:cubicBezTo>
                    <a:pt x="88106" y="197644"/>
                    <a:pt x="93821" y="205264"/>
                    <a:pt x="103346" y="217646"/>
                  </a:cubicBezTo>
                  <a:cubicBezTo>
                    <a:pt x="108109" y="223361"/>
                    <a:pt x="113824" y="231934"/>
                    <a:pt x="119539" y="240506"/>
                  </a:cubicBezTo>
                  <a:cubicBezTo>
                    <a:pt x="126206" y="249079"/>
                    <a:pt x="131921" y="260509"/>
                    <a:pt x="139541" y="271939"/>
                  </a:cubicBezTo>
                  <a:cubicBezTo>
                    <a:pt x="143351" y="278606"/>
                    <a:pt x="148114" y="285274"/>
                    <a:pt x="151924" y="292894"/>
                  </a:cubicBezTo>
                  <a:cubicBezTo>
                    <a:pt x="151924" y="294799"/>
                    <a:pt x="151924" y="295751"/>
                    <a:pt x="151924" y="297656"/>
                  </a:cubicBezTo>
                  <a:cubicBezTo>
                    <a:pt x="151924" y="297656"/>
                    <a:pt x="150971" y="296704"/>
                    <a:pt x="150971" y="296704"/>
                  </a:cubicBezTo>
                  <a:cubicBezTo>
                    <a:pt x="145256" y="290989"/>
                    <a:pt x="140494" y="285274"/>
                    <a:pt x="136684" y="282416"/>
                  </a:cubicBezTo>
                  <a:cubicBezTo>
                    <a:pt x="134779" y="280511"/>
                    <a:pt x="133826" y="279559"/>
                    <a:pt x="131921" y="278606"/>
                  </a:cubicBezTo>
                  <a:cubicBezTo>
                    <a:pt x="132874" y="275749"/>
                    <a:pt x="132874" y="274796"/>
                    <a:pt x="132874" y="274796"/>
                  </a:cubicBezTo>
                  <a:cubicBezTo>
                    <a:pt x="132874" y="274796"/>
                    <a:pt x="131921" y="275749"/>
                    <a:pt x="130969" y="278606"/>
                  </a:cubicBezTo>
                  <a:cubicBezTo>
                    <a:pt x="125254" y="273844"/>
                    <a:pt x="122396" y="270986"/>
                    <a:pt x="122396" y="270986"/>
                  </a:cubicBezTo>
                  <a:cubicBezTo>
                    <a:pt x="122396" y="270986"/>
                    <a:pt x="125254" y="274796"/>
                    <a:pt x="130016" y="280511"/>
                  </a:cubicBezTo>
                  <a:cubicBezTo>
                    <a:pt x="128111" y="283369"/>
                    <a:pt x="126206" y="288131"/>
                    <a:pt x="123349" y="293846"/>
                  </a:cubicBezTo>
                  <a:cubicBezTo>
                    <a:pt x="120491" y="299561"/>
                    <a:pt x="117634" y="308134"/>
                    <a:pt x="114776" y="316706"/>
                  </a:cubicBezTo>
                  <a:cubicBezTo>
                    <a:pt x="113824" y="318611"/>
                    <a:pt x="113824" y="319564"/>
                    <a:pt x="112871" y="321469"/>
                  </a:cubicBezTo>
                  <a:cubicBezTo>
                    <a:pt x="110014" y="313849"/>
                    <a:pt x="107156" y="306229"/>
                    <a:pt x="103346" y="299561"/>
                  </a:cubicBezTo>
                  <a:cubicBezTo>
                    <a:pt x="97631" y="286226"/>
                    <a:pt x="91916" y="273844"/>
                    <a:pt x="86201" y="262414"/>
                  </a:cubicBezTo>
                  <a:cubicBezTo>
                    <a:pt x="83344" y="255746"/>
                    <a:pt x="80486" y="250984"/>
                    <a:pt x="78581" y="245269"/>
                  </a:cubicBezTo>
                  <a:cubicBezTo>
                    <a:pt x="75724" y="240506"/>
                    <a:pt x="72866" y="235744"/>
                    <a:pt x="70961" y="230981"/>
                  </a:cubicBezTo>
                  <a:cubicBezTo>
                    <a:pt x="66199" y="222409"/>
                    <a:pt x="61436" y="213836"/>
                    <a:pt x="57626" y="208121"/>
                  </a:cubicBezTo>
                  <a:cubicBezTo>
                    <a:pt x="50006" y="195739"/>
                    <a:pt x="46196" y="188119"/>
                    <a:pt x="46196" y="188119"/>
                  </a:cubicBezTo>
                  <a:cubicBezTo>
                    <a:pt x="46196" y="188119"/>
                    <a:pt x="49054" y="195739"/>
                    <a:pt x="54769" y="210026"/>
                  </a:cubicBezTo>
                  <a:cubicBezTo>
                    <a:pt x="57626" y="216694"/>
                    <a:pt x="60484" y="225266"/>
                    <a:pt x="64294" y="234791"/>
                  </a:cubicBezTo>
                  <a:cubicBezTo>
                    <a:pt x="66199" y="239554"/>
                    <a:pt x="68104" y="244316"/>
                    <a:pt x="70009" y="250031"/>
                  </a:cubicBezTo>
                  <a:cubicBezTo>
                    <a:pt x="71914" y="254794"/>
                    <a:pt x="73819" y="260509"/>
                    <a:pt x="75724" y="266224"/>
                  </a:cubicBezTo>
                  <a:cubicBezTo>
                    <a:pt x="78581" y="274796"/>
                    <a:pt x="82391" y="283369"/>
                    <a:pt x="85249" y="292894"/>
                  </a:cubicBezTo>
                  <a:cubicBezTo>
                    <a:pt x="83344" y="290036"/>
                    <a:pt x="81439" y="286226"/>
                    <a:pt x="79534" y="284321"/>
                  </a:cubicBezTo>
                  <a:cubicBezTo>
                    <a:pt x="74771" y="277654"/>
                    <a:pt x="71914" y="271939"/>
                    <a:pt x="68104" y="268129"/>
                  </a:cubicBezTo>
                  <a:cubicBezTo>
                    <a:pt x="61436" y="258604"/>
                    <a:pt x="57626" y="253841"/>
                    <a:pt x="57626" y="253841"/>
                  </a:cubicBezTo>
                  <a:cubicBezTo>
                    <a:pt x="57626" y="253841"/>
                    <a:pt x="59531" y="259556"/>
                    <a:pt x="64294" y="270034"/>
                  </a:cubicBezTo>
                  <a:cubicBezTo>
                    <a:pt x="66199" y="274796"/>
                    <a:pt x="69056" y="281464"/>
                    <a:pt x="71914" y="288131"/>
                  </a:cubicBezTo>
                  <a:cubicBezTo>
                    <a:pt x="76676" y="295751"/>
                    <a:pt x="79534" y="303371"/>
                    <a:pt x="83344" y="311944"/>
                  </a:cubicBezTo>
                  <a:cubicBezTo>
                    <a:pt x="86201" y="317659"/>
                    <a:pt x="88106" y="324326"/>
                    <a:pt x="90964" y="330994"/>
                  </a:cubicBezTo>
                  <a:cubicBezTo>
                    <a:pt x="90011" y="333851"/>
                    <a:pt x="89059" y="336709"/>
                    <a:pt x="87154" y="339566"/>
                  </a:cubicBezTo>
                  <a:cubicBezTo>
                    <a:pt x="85249" y="343376"/>
                    <a:pt x="83344" y="348139"/>
                    <a:pt x="81439" y="352901"/>
                  </a:cubicBezTo>
                  <a:cubicBezTo>
                    <a:pt x="80486" y="348139"/>
                    <a:pt x="79534" y="343376"/>
                    <a:pt x="78581" y="339566"/>
                  </a:cubicBezTo>
                  <a:cubicBezTo>
                    <a:pt x="75724" y="326231"/>
                    <a:pt x="72866" y="312896"/>
                    <a:pt x="70009" y="301466"/>
                  </a:cubicBezTo>
                  <a:cubicBezTo>
                    <a:pt x="67151" y="290036"/>
                    <a:pt x="64294" y="278606"/>
                    <a:pt x="61436" y="269081"/>
                  </a:cubicBezTo>
                  <a:cubicBezTo>
                    <a:pt x="58579" y="259556"/>
                    <a:pt x="56674" y="250984"/>
                    <a:pt x="53816" y="244316"/>
                  </a:cubicBezTo>
                  <a:cubicBezTo>
                    <a:pt x="49054" y="230981"/>
                    <a:pt x="46196" y="223361"/>
                    <a:pt x="46196" y="223361"/>
                  </a:cubicBezTo>
                  <a:cubicBezTo>
                    <a:pt x="46196" y="223361"/>
                    <a:pt x="47149" y="230981"/>
                    <a:pt x="50006" y="245269"/>
                  </a:cubicBezTo>
                  <a:cubicBezTo>
                    <a:pt x="50959" y="251936"/>
                    <a:pt x="51911" y="260509"/>
                    <a:pt x="53816" y="270034"/>
                  </a:cubicBezTo>
                  <a:cubicBezTo>
                    <a:pt x="55721" y="279559"/>
                    <a:pt x="56674" y="290989"/>
                    <a:pt x="58579" y="302419"/>
                  </a:cubicBezTo>
                  <a:cubicBezTo>
                    <a:pt x="60484" y="314801"/>
                    <a:pt x="61436" y="327184"/>
                    <a:pt x="64294" y="340519"/>
                  </a:cubicBezTo>
                  <a:cubicBezTo>
                    <a:pt x="66199" y="353854"/>
                    <a:pt x="67151" y="367189"/>
                    <a:pt x="69056" y="381476"/>
                  </a:cubicBezTo>
                  <a:cubicBezTo>
                    <a:pt x="68104" y="382429"/>
                    <a:pt x="68104" y="383381"/>
                    <a:pt x="67151" y="385286"/>
                  </a:cubicBezTo>
                  <a:cubicBezTo>
                    <a:pt x="64294" y="391954"/>
                    <a:pt x="62389" y="398621"/>
                    <a:pt x="60484" y="405289"/>
                  </a:cubicBezTo>
                  <a:cubicBezTo>
                    <a:pt x="60484" y="406241"/>
                    <a:pt x="60484" y="406241"/>
                    <a:pt x="59531" y="407194"/>
                  </a:cubicBezTo>
                  <a:cubicBezTo>
                    <a:pt x="58579" y="407194"/>
                    <a:pt x="57626" y="407194"/>
                    <a:pt x="56674" y="407194"/>
                  </a:cubicBezTo>
                  <a:cubicBezTo>
                    <a:pt x="55721" y="404336"/>
                    <a:pt x="55721" y="402431"/>
                    <a:pt x="54769" y="399574"/>
                  </a:cubicBezTo>
                  <a:cubicBezTo>
                    <a:pt x="51911" y="387191"/>
                    <a:pt x="49054" y="375761"/>
                    <a:pt x="46196" y="364331"/>
                  </a:cubicBezTo>
                  <a:cubicBezTo>
                    <a:pt x="43339" y="352901"/>
                    <a:pt x="40481" y="342424"/>
                    <a:pt x="37624" y="332899"/>
                  </a:cubicBezTo>
                  <a:cubicBezTo>
                    <a:pt x="31909" y="313849"/>
                    <a:pt x="26194" y="297656"/>
                    <a:pt x="21431" y="287179"/>
                  </a:cubicBezTo>
                  <a:cubicBezTo>
                    <a:pt x="16669" y="276701"/>
                    <a:pt x="13811" y="270034"/>
                    <a:pt x="13811" y="270034"/>
                  </a:cubicBezTo>
                  <a:cubicBezTo>
                    <a:pt x="13811" y="270034"/>
                    <a:pt x="14764" y="276701"/>
                    <a:pt x="17621" y="288131"/>
                  </a:cubicBezTo>
                  <a:cubicBezTo>
                    <a:pt x="18574" y="293846"/>
                    <a:pt x="20479" y="300514"/>
                    <a:pt x="21431" y="309086"/>
                  </a:cubicBezTo>
                  <a:cubicBezTo>
                    <a:pt x="23336" y="316706"/>
                    <a:pt x="24289" y="326231"/>
                    <a:pt x="26194" y="335756"/>
                  </a:cubicBezTo>
                  <a:cubicBezTo>
                    <a:pt x="28099" y="345281"/>
                    <a:pt x="30004" y="355759"/>
                    <a:pt x="31909" y="367189"/>
                  </a:cubicBezTo>
                  <a:cubicBezTo>
                    <a:pt x="35719" y="378619"/>
                    <a:pt x="37624" y="390049"/>
                    <a:pt x="39529" y="402431"/>
                  </a:cubicBezTo>
                  <a:cubicBezTo>
                    <a:pt x="39529" y="403384"/>
                    <a:pt x="39529" y="403384"/>
                    <a:pt x="39529" y="404336"/>
                  </a:cubicBezTo>
                  <a:cubicBezTo>
                    <a:pt x="29051" y="402431"/>
                    <a:pt x="18574" y="401479"/>
                    <a:pt x="7144" y="399574"/>
                  </a:cubicBezTo>
                  <a:lnTo>
                    <a:pt x="7144" y="511016"/>
                  </a:lnTo>
                  <a:close/>
                  <a:moveTo>
                    <a:pt x="6277451" y="364331"/>
                  </a:moveTo>
                  <a:cubicBezTo>
                    <a:pt x="6278404" y="362426"/>
                    <a:pt x="6278404" y="359569"/>
                    <a:pt x="6279356" y="357664"/>
                  </a:cubicBezTo>
                  <a:cubicBezTo>
                    <a:pt x="6279356" y="358616"/>
                    <a:pt x="6279356" y="360521"/>
                    <a:pt x="6279356" y="361474"/>
                  </a:cubicBezTo>
                  <a:cubicBezTo>
                    <a:pt x="6278404" y="370999"/>
                    <a:pt x="6278404" y="384334"/>
                    <a:pt x="6277451" y="399574"/>
                  </a:cubicBezTo>
                  <a:cubicBezTo>
                    <a:pt x="6274594" y="409099"/>
                    <a:pt x="6270784" y="419576"/>
                    <a:pt x="6267926" y="430054"/>
                  </a:cubicBezTo>
                  <a:cubicBezTo>
                    <a:pt x="6266974" y="430054"/>
                    <a:pt x="6266974" y="430054"/>
                    <a:pt x="6266021" y="430054"/>
                  </a:cubicBezTo>
                  <a:cubicBezTo>
                    <a:pt x="6264117" y="427196"/>
                    <a:pt x="6262212" y="424339"/>
                    <a:pt x="6260306" y="421481"/>
                  </a:cubicBezTo>
                  <a:cubicBezTo>
                    <a:pt x="6266021" y="402431"/>
                    <a:pt x="6271737" y="383381"/>
                    <a:pt x="6277451" y="364331"/>
                  </a:cubicBezTo>
                  <a:close/>
                  <a:moveTo>
                    <a:pt x="6211729" y="425291"/>
                  </a:moveTo>
                  <a:cubicBezTo>
                    <a:pt x="6211729" y="415766"/>
                    <a:pt x="6212681" y="406241"/>
                    <a:pt x="6212681" y="398621"/>
                  </a:cubicBezTo>
                  <a:cubicBezTo>
                    <a:pt x="6212681" y="395764"/>
                    <a:pt x="6212681" y="392906"/>
                    <a:pt x="6213634" y="390049"/>
                  </a:cubicBezTo>
                  <a:cubicBezTo>
                    <a:pt x="6214587" y="391001"/>
                    <a:pt x="6215539" y="392906"/>
                    <a:pt x="6216492" y="393859"/>
                  </a:cubicBezTo>
                  <a:cubicBezTo>
                    <a:pt x="6220301" y="398621"/>
                    <a:pt x="6224112" y="403384"/>
                    <a:pt x="6227921" y="408146"/>
                  </a:cubicBezTo>
                  <a:cubicBezTo>
                    <a:pt x="6226969" y="410051"/>
                    <a:pt x="6226017" y="411956"/>
                    <a:pt x="6225064" y="412909"/>
                  </a:cubicBezTo>
                  <a:cubicBezTo>
                    <a:pt x="6224112" y="414814"/>
                    <a:pt x="6222206" y="417671"/>
                    <a:pt x="6221254" y="420529"/>
                  </a:cubicBezTo>
                  <a:cubicBezTo>
                    <a:pt x="6220301" y="423386"/>
                    <a:pt x="6219349" y="426244"/>
                    <a:pt x="6218396" y="429101"/>
                  </a:cubicBezTo>
                  <a:cubicBezTo>
                    <a:pt x="6218396" y="430054"/>
                    <a:pt x="6218396" y="430054"/>
                    <a:pt x="6217444" y="431006"/>
                  </a:cubicBezTo>
                  <a:cubicBezTo>
                    <a:pt x="6217444" y="430054"/>
                    <a:pt x="6217444" y="429101"/>
                    <a:pt x="6217444" y="429101"/>
                  </a:cubicBezTo>
                  <a:cubicBezTo>
                    <a:pt x="6216492" y="419576"/>
                    <a:pt x="6215539" y="413861"/>
                    <a:pt x="6215539" y="413861"/>
                  </a:cubicBezTo>
                  <a:cubicBezTo>
                    <a:pt x="6215539" y="413861"/>
                    <a:pt x="6214587" y="419576"/>
                    <a:pt x="6213634" y="429101"/>
                  </a:cubicBezTo>
                  <a:cubicBezTo>
                    <a:pt x="6213634" y="432911"/>
                    <a:pt x="6212681" y="436721"/>
                    <a:pt x="6211729" y="441484"/>
                  </a:cubicBezTo>
                  <a:cubicBezTo>
                    <a:pt x="6211729" y="435769"/>
                    <a:pt x="6211729" y="430054"/>
                    <a:pt x="6211729" y="425291"/>
                  </a:cubicBezTo>
                  <a:close/>
                  <a:moveTo>
                    <a:pt x="6183154" y="343376"/>
                  </a:moveTo>
                  <a:cubicBezTo>
                    <a:pt x="6185059" y="346234"/>
                    <a:pt x="6186012" y="348139"/>
                    <a:pt x="6187917" y="350996"/>
                  </a:cubicBezTo>
                  <a:cubicBezTo>
                    <a:pt x="6188869" y="352901"/>
                    <a:pt x="6190774" y="354806"/>
                    <a:pt x="6191726" y="356711"/>
                  </a:cubicBezTo>
                  <a:cubicBezTo>
                    <a:pt x="6188869" y="366236"/>
                    <a:pt x="6186012" y="376714"/>
                    <a:pt x="6183154" y="388144"/>
                  </a:cubicBezTo>
                  <a:cubicBezTo>
                    <a:pt x="6183154" y="389096"/>
                    <a:pt x="6182201" y="391001"/>
                    <a:pt x="6182201" y="391954"/>
                  </a:cubicBezTo>
                  <a:cubicBezTo>
                    <a:pt x="6182201" y="386239"/>
                    <a:pt x="6181249" y="381476"/>
                    <a:pt x="6181249" y="375761"/>
                  </a:cubicBezTo>
                  <a:cubicBezTo>
                    <a:pt x="6181249" y="374809"/>
                    <a:pt x="6181249" y="373856"/>
                    <a:pt x="6181249" y="372904"/>
                  </a:cubicBezTo>
                  <a:cubicBezTo>
                    <a:pt x="6181249" y="362426"/>
                    <a:pt x="6182201" y="352901"/>
                    <a:pt x="6183154" y="343376"/>
                  </a:cubicBezTo>
                  <a:close/>
                  <a:moveTo>
                    <a:pt x="6144101" y="308134"/>
                  </a:moveTo>
                  <a:cubicBezTo>
                    <a:pt x="6145054" y="297656"/>
                    <a:pt x="6146959" y="287179"/>
                    <a:pt x="6147912" y="276701"/>
                  </a:cubicBezTo>
                  <a:cubicBezTo>
                    <a:pt x="6149817" y="280511"/>
                    <a:pt x="6151721" y="284321"/>
                    <a:pt x="6153626" y="289084"/>
                  </a:cubicBezTo>
                  <a:cubicBezTo>
                    <a:pt x="6156484" y="293846"/>
                    <a:pt x="6158389" y="299561"/>
                    <a:pt x="6161246" y="305276"/>
                  </a:cubicBezTo>
                  <a:cubicBezTo>
                    <a:pt x="6160294" y="308134"/>
                    <a:pt x="6159342" y="313849"/>
                    <a:pt x="6157437" y="319564"/>
                  </a:cubicBezTo>
                  <a:cubicBezTo>
                    <a:pt x="6155531" y="325279"/>
                    <a:pt x="6154579" y="332899"/>
                    <a:pt x="6152674" y="342424"/>
                  </a:cubicBezTo>
                  <a:cubicBezTo>
                    <a:pt x="6151721" y="347186"/>
                    <a:pt x="6150769" y="351949"/>
                    <a:pt x="6150769" y="356711"/>
                  </a:cubicBezTo>
                  <a:cubicBezTo>
                    <a:pt x="6150769" y="358616"/>
                    <a:pt x="6149817" y="359569"/>
                    <a:pt x="6149817" y="360521"/>
                  </a:cubicBezTo>
                  <a:cubicBezTo>
                    <a:pt x="6149817" y="362426"/>
                    <a:pt x="6148864" y="363379"/>
                    <a:pt x="6148864" y="365284"/>
                  </a:cubicBezTo>
                  <a:cubicBezTo>
                    <a:pt x="6146959" y="362426"/>
                    <a:pt x="6146006" y="360521"/>
                    <a:pt x="6146006" y="360521"/>
                  </a:cubicBezTo>
                  <a:cubicBezTo>
                    <a:pt x="6146006" y="360521"/>
                    <a:pt x="6146959" y="363379"/>
                    <a:pt x="6147912" y="368141"/>
                  </a:cubicBezTo>
                  <a:cubicBezTo>
                    <a:pt x="6146959" y="374809"/>
                    <a:pt x="6146006" y="382429"/>
                    <a:pt x="6145054" y="389096"/>
                  </a:cubicBezTo>
                  <a:cubicBezTo>
                    <a:pt x="6145054" y="388144"/>
                    <a:pt x="6144101" y="387191"/>
                    <a:pt x="6144101" y="386239"/>
                  </a:cubicBezTo>
                  <a:cubicBezTo>
                    <a:pt x="6144101" y="385286"/>
                    <a:pt x="6143149" y="385286"/>
                    <a:pt x="6143149" y="384334"/>
                  </a:cubicBezTo>
                  <a:cubicBezTo>
                    <a:pt x="6143149" y="379571"/>
                    <a:pt x="6142196" y="373856"/>
                    <a:pt x="6142196" y="369094"/>
                  </a:cubicBezTo>
                  <a:cubicBezTo>
                    <a:pt x="6141244" y="360521"/>
                    <a:pt x="6140292" y="351949"/>
                    <a:pt x="6139339" y="343376"/>
                  </a:cubicBezTo>
                  <a:cubicBezTo>
                    <a:pt x="6142196" y="331946"/>
                    <a:pt x="6143149" y="319564"/>
                    <a:pt x="6144101" y="308134"/>
                  </a:cubicBezTo>
                  <a:close/>
                  <a:moveTo>
                    <a:pt x="6095524" y="384334"/>
                  </a:moveTo>
                  <a:cubicBezTo>
                    <a:pt x="6093619" y="393859"/>
                    <a:pt x="6090762" y="403384"/>
                    <a:pt x="6088856" y="412909"/>
                  </a:cubicBezTo>
                  <a:cubicBezTo>
                    <a:pt x="6086951" y="420529"/>
                    <a:pt x="6085046" y="428149"/>
                    <a:pt x="6083142" y="435769"/>
                  </a:cubicBezTo>
                  <a:cubicBezTo>
                    <a:pt x="6081237" y="428149"/>
                    <a:pt x="6079331" y="419576"/>
                    <a:pt x="6076474" y="411956"/>
                  </a:cubicBezTo>
                  <a:cubicBezTo>
                    <a:pt x="6077426" y="405289"/>
                    <a:pt x="6078379" y="397669"/>
                    <a:pt x="6079331" y="391001"/>
                  </a:cubicBezTo>
                  <a:cubicBezTo>
                    <a:pt x="6080284" y="383381"/>
                    <a:pt x="6082189" y="375761"/>
                    <a:pt x="6084094" y="368141"/>
                  </a:cubicBezTo>
                  <a:lnTo>
                    <a:pt x="6088856" y="347186"/>
                  </a:lnTo>
                  <a:cubicBezTo>
                    <a:pt x="6089809" y="347186"/>
                    <a:pt x="6090762" y="347186"/>
                    <a:pt x="6091714" y="348139"/>
                  </a:cubicBezTo>
                  <a:cubicBezTo>
                    <a:pt x="6093619" y="349091"/>
                    <a:pt x="6094571" y="350044"/>
                    <a:pt x="6095524" y="350996"/>
                  </a:cubicBezTo>
                  <a:cubicBezTo>
                    <a:pt x="6098381" y="352901"/>
                    <a:pt x="6099334" y="356711"/>
                    <a:pt x="6100287" y="359569"/>
                  </a:cubicBezTo>
                  <a:cubicBezTo>
                    <a:pt x="6099334" y="367189"/>
                    <a:pt x="6097429" y="375761"/>
                    <a:pt x="6095524" y="384334"/>
                  </a:cubicBezTo>
                  <a:close/>
                  <a:moveTo>
                    <a:pt x="6102192" y="206216"/>
                  </a:moveTo>
                  <a:cubicBezTo>
                    <a:pt x="6102192" y="211931"/>
                    <a:pt x="6102192" y="222409"/>
                    <a:pt x="6101239" y="235744"/>
                  </a:cubicBezTo>
                  <a:cubicBezTo>
                    <a:pt x="6101239" y="237649"/>
                    <a:pt x="6101239" y="239554"/>
                    <a:pt x="6101239" y="241459"/>
                  </a:cubicBezTo>
                  <a:cubicBezTo>
                    <a:pt x="6101239" y="241459"/>
                    <a:pt x="6101239" y="242411"/>
                    <a:pt x="6101239" y="242411"/>
                  </a:cubicBezTo>
                  <a:cubicBezTo>
                    <a:pt x="6101239" y="242411"/>
                    <a:pt x="6101239" y="242411"/>
                    <a:pt x="6101239" y="242411"/>
                  </a:cubicBezTo>
                  <a:cubicBezTo>
                    <a:pt x="6101239" y="241459"/>
                    <a:pt x="6100287" y="240506"/>
                    <a:pt x="6100287" y="239554"/>
                  </a:cubicBezTo>
                  <a:cubicBezTo>
                    <a:pt x="6099334" y="236696"/>
                    <a:pt x="6098381" y="233839"/>
                    <a:pt x="6097429" y="230981"/>
                  </a:cubicBezTo>
                  <a:cubicBezTo>
                    <a:pt x="6099334" y="222409"/>
                    <a:pt x="6100287" y="213836"/>
                    <a:pt x="6102192" y="206216"/>
                  </a:cubicBezTo>
                  <a:close/>
                  <a:moveTo>
                    <a:pt x="6100287" y="284321"/>
                  </a:moveTo>
                  <a:cubicBezTo>
                    <a:pt x="6099334" y="282416"/>
                    <a:pt x="6099334" y="281464"/>
                    <a:pt x="6098381" y="279559"/>
                  </a:cubicBezTo>
                  <a:cubicBezTo>
                    <a:pt x="6098381" y="278606"/>
                    <a:pt x="6099334" y="277654"/>
                    <a:pt x="6099334" y="277654"/>
                  </a:cubicBezTo>
                  <a:cubicBezTo>
                    <a:pt x="6099334" y="279559"/>
                    <a:pt x="6099334" y="281464"/>
                    <a:pt x="6100287" y="284321"/>
                  </a:cubicBezTo>
                  <a:close/>
                  <a:moveTo>
                    <a:pt x="6093619" y="247174"/>
                  </a:moveTo>
                  <a:cubicBezTo>
                    <a:pt x="6094571" y="250031"/>
                    <a:pt x="6094571" y="252889"/>
                    <a:pt x="6095524" y="255746"/>
                  </a:cubicBezTo>
                  <a:cubicBezTo>
                    <a:pt x="6094571" y="258604"/>
                    <a:pt x="6092667" y="261461"/>
                    <a:pt x="6091714" y="264319"/>
                  </a:cubicBezTo>
                  <a:cubicBezTo>
                    <a:pt x="6091714" y="263366"/>
                    <a:pt x="6090762" y="262414"/>
                    <a:pt x="6090762" y="262414"/>
                  </a:cubicBezTo>
                  <a:cubicBezTo>
                    <a:pt x="6091714" y="257651"/>
                    <a:pt x="6092667" y="251936"/>
                    <a:pt x="6093619" y="247174"/>
                  </a:cubicBezTo>
                  <a:close/>
                  <a:moveTo>
                    <a:pt x="6088856" y="269081"/>
                  </a:moveTo>
                  <a:cubicBezTo>
                    <a:pt x="6088856" y="269081"/>
                    <a:pt x="6088856" y="270034"/>
                    <a:pt x="6088856" y="270034"/>
                  </a:cubicBezTo>
                  <a:cubicBezTo>
                    <a:pt x="6088856" y="270034"/>
                    <a:pt x="6088856" y="270034"/>
                    <a:pt x="6088856" y="270034"/>
                  </a:cubicBezTo>
                  <a:cubicBezTo>
                    <a:pt x="6088856" y="270986"/>
                    <a:pt x="6087904" y="271939"/>
                    <a:pt x="6087904" y="272891"/>
                  </a:cubicBezTo>
                  <a:cubicBezTo>
                    <a:pt x="6088856" y="270986"/>
                    <a:pt x="6088856" y="270034"/>
                    <a:pt x="6088856" y="269081"/>
                  </a:cubicBezTo>
                  <a:close/>
                  <a:moveTo>
                    <a:pt x="6067901" y="369094"/>
                  </a:moveTo>
                  <a:cubicBezTo>
                    <a:pt x="6072664" y="358616"/>
                    <a:pt x="6076474" y="349091"/>
                    <a:pt x="6080284" y="339566"/>
                  </a:cubicBezTo>
                  <a:cubicBezTo>
                    <a:pt x="6082189" y="334804"/>
                    <a:pt x="6084094" y="330041"/>
                    <a:pt x="6085046" y="326231"/>
                  </a:cubicBezTo>
                  <a:cubicBezTo>
                    <a:pt x="6085999" y="321469"/>
                    <a:pt x="6087904" y="317659"/>
                    <a:pt x="6088856" y="313849"/>
                  </a:cubicBezTo>
                  <a:cubicBezTo>
                    <a:pt x="6090762" y="306229"/>
                    <a:pt x="6092667" y="299561"/>
                    <a:pt x="6093619" y="293846"/>
                  </a:cubicBezTo>
                  <a:cubicBezTo>
                    <a:pt x="6093619" y="293846"/>
                    <a:pt x="6093619" y="293846"/>
                    <a:pt x="6093619" y="293846"/>
                  </a:cubicBezTo>
                  <a:cubicBezTo>
                    <a:pt x="6094571" y="299561"/>
                    <a:pt x="6095524" y="305276"/>
                    <a:pt x="6096476" y="310991"/>
                  </a:cubicBezTo>
                  <a:cubicBezTo>
                    <a:pt x="6098381" y="319564"/>
                    <a:pt x="6098381" y="329089"/>
                    <a:pt x="6100287" y="339566"/>
                  </a:cubicBezTo>
                  <a:cubicBezTo>
                    <a:pt x="6100287" y="345281"/>
                    <a:pt x="6101239" y="350044"/>
                    <a:pt x="6101239" y="355759"/>
                  </a:cubicBezTo>
                  <a:cubicBezTo>
                    <a:pt x="6101239" y="355759"/>
                    <a:pt x="6101239" y="355759"/>
                    <a:pt x="6101239" y="355759"/>
                  </a:cubicBezTo>
                  <a:cubicBezTo>
                    <a:pt x="6101239" y="356711"/>
                    <a:pt x="6100287" y="358616"/>
                    <a:pt x="6100287" y="359569"/>
                  </a:cubicBezTo>
                  <a:cubicBezTo>
                    <a:pt x="6100287" y="355759"/>
                    <a:pt x="6099334" y="352901"/>
                    <a:pt x="6097429" y="350044"/>
                  </a:cubicBezTo>
                  <a:cubicBezTo>
                    <a:pt x="6096476" y="348139"/>
                    <a:pt x="6094571" y="347186"/>
                    <a:pt x="6093619" y="345281"/>
                  </a:cubicBezTo>
                  <a:cubicBezTo>
                    <a:pt x="6091714" y="344329"/>
                    <a:pt x="6089809" y="343376"/>
                    <a:pt x="6087904" y="342424"/>
                  </a:cubicBezTo>
                  <a:lnTo>
                    <a:pt x="6085999" y="341471"/>
                  </a:lnTo>
                  <a:lnTo>
                    <a:pt x="6085046" y="343376"/>
                  </a:lnTo>
                  <a:cubicBezTo>
                    <a:pt x="6082189" y="350996"/>
                    <a:pt x="6079331" y="357664"/>
                    <a:pt x="6076474" y="365284"/>
                  </a:cubicBezTo>
                  <a:cubicBezTo>
                    <a:pt x="6074569" y="371951"/>
                    <a:pt x="6071712" y="377666"/>
                    <a:pt x="6069806" y="384334"/>
                  </a:cubicBezTo>
                  <a:cubicBezTo>
                    <a:pt x="6068854" y="380524"/>
                    <a:pt x="6067901" y="376714"/>
                    <a:pt x="6065996" y="372904"/>
                  </a:cubicBezTo>
                  <a:cubicBezTo>
                    <a:pt x="6066949" y="371951"/>
                    <a:pt x="6067901" y="370999"/>
                    <a:pt x="6067901" y="369094"/>
                  </a:cubicBezTo>
                  <a:close/>
                  <a:moveTo>
                    <a:pt x="6035517" y="310039"/>
                  </a:moveTo>
                  <a:cubicBezTo>
                    <a:pt x="6035517" y="309086"/>
                    <a:pt x="6035517" y="309086"/>
                    <a:pt x="6035517" y="308134"/>
                  </a:cubicBezTo>
                  <a:cubicBezTo>
                    <a:pt x="6036469" y="312896"/>
                    <a:pt x="6038374" y="318611"/>
                    <a:pt x="6040279" y="324326"/>
                  </a:cubicBezTo>
                  <a:cubicBezTo>
                    <a:pt x="6041231" y="329089"/>
                    <a:pt x="6042184" y="333851"/>
                    <a:pt x="6044089" y="338614"/>
                  </a:cubicBezTo>
                  <a:cubicBezTo>
                    <a:pt x="6042184" y="344329"/>
                    <a:pt x="6040279" y="350044"/>
                    <a:pt x="6038374" y="355759"/>
                  </a:cubicBezTo>
                  <a:cubicBezTo>
                    <a:pt x="6036469" y="345281"/>
                    <a:pt x="6035517" y="336709"/>
                    <a:pt x="6033612" y="330041"/>
                  </a:cubicBezTo>
                  <a:cubicBezTo>
                    <a:pt x="6034564" y="323374"/>
                    <a:pt x="6034564" y="315754"/>
                    <a:pt x="6035517" y="310039"/>
                  </a:cubicBezTo>
                  <a:close/>
                  <a:moveTo>
                    <a:pt x="6012656" y="361474"/>
                  </a:moveTo>
                  <a:cubicBezTo>
                    <a:pt x="6012656" y="362426"/>
                    <a:pt x="6012656" y="363379"/>
                    <a:pt x="6012656" y="363379"/>
                  </a:cubicBezTo>
                  <a:cubicBezTo>
                    <a:pt x="6012656" y="362426"/>
                    <a:pt x="6012656" y="361474"/>
                    <a:pt x="6012656" y="359569"/>
                  </a:cubicBezTo>
                  <a:cubicBezTo>
                    <a:pt x="6012656" y="360521"/>
                    <a:pt x="6012656" y="360521"/>
                    <a:pt x="6012656" y="361474"/>
                  </a:cubicBezTo>
                  <a:close/>
                  <a:moveTo>
                    <a:pt x="6007894" y="351949"/>
                  </a:moveTo>
                  <a:cubicBezTo>
                    <a:pt x="6007894" y="351949"/>
                    <a:pt x="6007894" y="352901"/>
                    <a:pt x="6007894" y="352901"/>
                  </a:cubicBezTo>
                  <a:cubicBezTo>
                    <a:pt x="6007894" y="351949"/>
                    <a:pt x="6007894" y="351949"/>
                    <a:pt x="6007894" y="351949"/>
                  </a:cubicBezTo>
                  <a:cubicBezTo>
                    <a:pt x="6007894" y="350996"/>
                    <a:pt x="6007894" y="351949"/>
                    <a:pt x="6007894" y="351949"/>
                  </a:cubicBezTo>
                  <a:close/>
                  <a:moveTo>
                    <a:pt x="5976462" y="410051"/>
                  </a:moveTo>
                  <a:cubicBezTo>
                    <a:pt x="5975509" y="407194"/>
                    <a:pt x="5974556" y="404336"/>
                    <a:pt x="5973604" y="402431"/>
                  </a:cubicBezTo>
                  <a:cubicBezTo>
                    <a:pt x="5973604" y="401479"/>
                    <a:pt x="5972651" y="399574"/>
                    <a:pt x="5972651" y="398621"/>
                  </a:cubicBezTo>
                  <a:cubicBezTo>
                    <a:pt x="5972651" y="395764"/>
                    <a:pt x="5971699" y="392906"/>
                    <a:pt x="5971699" y="391001"/>
                  </a:cubicBezTo>
                  <a:cubicBezTo>
                    <a:pt x="5972651" y="389096"/>
                    <a:pt x="5972651" y="387191"/>
                    <a:pt x="5973604" y="386239"/>
                  </a:cubicBezTo>
                  <a:cubicBezTo>
                    <a:pt x="5975509" y="382429"/>
                    <a:pt x="5976462" y="378619"/>
                    <a:pt x="5977414" y="374809"/>
                  </a:cubicBezTo>
                  <a:cubicBezTo>
                    <a:pt x="5977414" y="385286"/>
                    <a:pt x="5976462" y="397669"/>
                    <a:pt x="5976462" y="410051"/>
                  </a:cubicBezTo>
                  <a:close/>
                  <a:moveTo>
                    <a:pt x="5976462" y="239554"/>
                  </a:moveTo>
                  <a:cubicBezTo>
                    <a:pt x="5977414" y="243364"/>
                    <a:pt x="5977414" y="246221"/>
                    <a:pt x="5978367" y="250031"/>
                  </a:cubicBezTo>
                  <a:cubicBezTo>
                    <a:pt x="5978367" y="251936"/>
                    <a:pt x="5979319" y="254794"/>
                    <a:pt x="5979319" y="256699"/>
                  </a:cubicBezTo>
                  <a:cubicBezTo>
                    <a:pt x="5977414" y="253841"/>
                    <a:pt x="5976462" y="250984"/>
                    <a:pt x="5974556" y="248126"/>
                  </a:cubicBezTo>
                  <a:cubicBezTo>
                    <a:pt x="5975509" y="245269"/>
                    <a:pt x="5975509" y="242411"/>
                    <a:pt x="5976462" y="239554"/>
                  </a:cubicBezTo>
                  <a:close/>
                  <a:moveTo>
                    <a:pt x="5965984" y="291941"/>
                  </a:moveTo>
                  <a:cubicBezTo>
                    <a:pt x="5965984" y="290036"/>
                    <a:pt x="5966937" y="288131"/>
                    <a:pt x="5966937" y="286226"/>
                  </a:cubicBezTo>
                  <a:cubicBezTo>
                    <a:pt x="5966937" y="285274"/>
                    <a:pt x="5967889" y="283369"/>
                    <a:pt x="5967889" y="282416"/>
                  </a:cubicBezTo>
                  <a:cubicBezTo>
                    <a:pt x="5968842" y="277654"/>
                    <a:pt x="5969794" y="273844"/>
                    <a:pt x="5970746" y="269081"/>
                  </a:cubicBezTo>
                  <a:cubicBezTo>
                    <a:pt x="5974556" y="278606"/>
                    <a:pt x="5979319" y="289084"/>
                    <a:pt x="5983129" y="298609"/>
                  </a:cubicBezTo>
                  <a:cubicBezTo>
                    <a:pt x="5982176" y="309086"/>
                    <a:pt x="5981224" y="319564"/>
                    <a:pt x="5980271" y="330994"/>
                  </a:cubicBezTo>
                  <a:cubicBezTo>
                    <a:pt x="5980271" y="330994"/>
                    <a:pt x="5980271" y="331946"/>
                    <a:pt x="5979319" y="331946"/>
                  </a:cubicBezTo>
                  <a:cubicBezTo>
                    <a:pt x="5977414" y="329089"/>
                    <a:pt x="5976462" y="328136"/>
                    <a:pt x="5976462" y="328136"/>
                  </a:cubicBezTo>
                  <a:cubicBezTo>
                    <a:pt x="5976462" y="328136"/>
                    <a:pt x="5977414" y="330041"/>
                    <a:pt x="5979319" y="332899"/>
                  </a:cubicBezTo>
                  <a:cubicBezTo>
                    <a:pt x="5977414" y="336709"/>
                    <a:pt x="5974556" y="341471"/>
                    <a:pt x="5972651" y="346234"/>
                  </a:cubicBezTo>
                  <a:cubicBezTo>
                    <a:pt x="5970746" y="349091"/>
                    <a:pt x="5969794" y="352901"/>
                    <a:pt x="5967889" y="355759"/>
                  </a:cubicBezTo>
                  <a:cubicBezTo>
                    <a:pt x="5967889" y="355759"/>
                    <a:pt x="5967889" y="355759"/>
                    <a:pt x="5967889" y="355759"/>
                  </a:cubicBezTo>
                  <a:cubicBezTo>
                    <a:pt x="5967889" y="353854"/>
                    <a:pt x="5967889" y="352901"/>
                    <a:pt x="5966937" y="351949"/>
                  </a:cubicBezTo>
                  <a:cubicBezTo>
                    <a:pt x="5965984" y="346234"/>
                    <a:pt x="5965984" y="339566"/>
                    <a:pt x="5965031" y="333851"/>
                  </a:cubicBezTo>
                  <a:cubicBezTo>
                    <a:pt x="5964079" y="321469"/>
                    <a:pt x="5964079" y="310039"/>
                    <a:pt x="5963126" y="299561"/>
                  </a:cubicBezTo>
                  <a:cubicBezTo>
                    <a:pt x="5964079" y="296704"/>
                    <a:pt x="5965031" y="294799"/>
                    <a:pt x="5965984" y="291941"/>
                  </a:cubicBezTo>
                  <a:close/>
                  <a:moveTo>
                    <a:pt x="5952649" y="385286"/>
                  </a:move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ubicBezTo>
                    <a:pt x="5952649" y="385286"/>
                    <a:pt x="5952649" y="385286"/>
                    <a:pt x="5952649" y="385286"/>
                  </a:cubicBezTo>
                  <a:close/>
                  <a:moveTo>
                    <a:pt x="5934551" y="339566"/>
                  </a:moveTo>
                  <a:cubicBezTo>
                    <a:pt x="5934551" y="337661"/>
                    <a:pt x="5933599" y="334804"/>
                    <a:pt x="5933599" y="332899"/>
                  </a:cubicBezTo>
                  <a:cubicBezTo>
                    <a:pt x="5933599" y="331946"/>
                    <a:pt x="5933599" y="331946"/>
                    <a:pt x="5933599" y="330994"/>
                  </a:cubicBezTo>
                  <a:cubicBezTo>
                    <a:pt x="5934551" y="332899"/>
                    <a:pt x="5934551" y="334804"/>
                    <a:pt x="5935504" y="336709"/>
                  </a:cubicBezTo>
                  <a:cubicBezTo>
                    <a:pt x="5935504" y="337661"/>
                    <a:pt x="5934551" y="338614"/>
                    <a:pt x="5934551" y="339566"/>
                  </a:cubicBezTo>
                  <a:close/>
                  <a:moveTo>
                    <a:pt x="5948839" y="371951"/>
                  </a:moveTo>
                  <a:cubicBezTo>
                    <a:pt x="5947887" y="374809"/>
                    <a:pt x="5946934" y="378619"/>
                    <a:pt x="5945981" y="382429"/>
                  </a:cubicBezTo>
                  <a:cubicBezTo>
                    <a:pt x="5945029" y="386239"/>
                    <a:pt x="5944076" y="389096"/>
                    <a:pt x="5943124" y="392906"/>
                  </a:cubicBezTo>
                  <a:cubicBezTo>
                    <a:pt x="5943124" y="387191"/>
                    <a:pt x="5943124" y="382429"/>
                    <a:pt x="5943124" y="378619"/>
                  </a:cubicBezTo>
                  <a:cubicBezTo>
                    <a:pt x="5943124" y="378619"/>
                    <a:pt x="5943124" y="378619"/>
                    <a:pt x="5943124" y="378619"/>
                  </a:cubicBezTo>
                  <a:cubicBezTo>
                    <a:pt x="5945029" y="373856"/>
                    <a:pt x="5945981" y="370046"/>
                    <a:pt x="5946934" y="365284"/>
                  </a:cubicBezTo>
                  <a:cubicBezTo>
                    <a:pt x="5946934" y="367189"/>
                    <a:pt x="5947887" y="370046"/>
                    <a:pt x="5948839" y="371951"/>
                  </a:cubicBezTo>
                  <a:close/>
                  <a:moveTo>
                    <a:pt x="5930742" y="234791"/>
                  </a:moveTo>
                  <a:cubicBezTo>
                    <a:pt x="5933599" y="245269"/>
                    <a:pt x="5935504" y="256699"/>
                    <a:pt x="5938362" y="269081"/>
                  </a:cubicBezTo>
                  <a:cubicBezTo>
                    <a:pt x="5941219" y="280511"/>
                    <a:pt x="5942171" y="293846"/>
                    <a:pt x="5945029" y="307181"/>
                  </a:cubicBezTo>
                  <a:cubicBezTo>
                    <a:pt x="5943124" y="312896"/>
                    <a:pt x="5941219" y="317659"/>
                    <a:pt x="5940267" y="323374"/>
                  </a:cubicBezTo>
                  <a:cubicBezTo>
                    <a:pt x="5940267" y="323374"/>
                    <a:pt x="5940267" y="324326"/>
                    <a:pt x="5940267" y="324326"/>
                  </a:cubicBezTo>
                  <a:cubicBezTo>
                    <a:pt x="5937409" y="318611"/>
                    <a:pt x="5934551" y="312896"/>
                    <a:pt x="5931694" y="307181"/>
                  </a:cubicBezTo>
                  <a:cubicBezTo>
                    <a:pt x="5930742" y="299561"/>
                    <a:pt x="5929789" y="291941"/>
                    <a:pt x="5928837" y="284321"/>
                  </a:cubicBezTo>
                  <a:cubicBezTo>
                    <a:pt x="5927884" y="277654"/>
                    <a:pt x="5927884" y="271939"/>
                    <a:pt x="5926931" y="266224"/>
                  </a:cubicBezTo>
                  <a:cubicBezTo>
                    <a:pt x="5928837" y="261461"/>
                    <a:pt x="5929789" y="259556"/>
                    <a:pt x="5929789" y="259556"/>
                  </a:cubicBezTo>
                  <a:cubicBezTo>
                    <a:pt x="5929789" y="259556"/>
                    <a:pt x="5928837" y="261461"/>
                    <a:pt x="5926931" y="264319"/>
                  </a:cubicBezTo>
                  <a:cubicBezTo>
                    <a:pt x="5925979" y="257651"/>
                    <a:pt x="5925026" y="251936"/>
                    <a:pt x="5925026" y="245269"/>
                  </a:cubicBezTo>
                  <a:cubicBezTo>
                    <a:pt x="5925979" y="241459"/>
                    <a:pt x="5926931" y="237649"/>
                    <a:pt x="5926931" y="233839"/>
                  </a:cubicBezTo>
                  <a:cubicBezTo>
                    <a:pt x="5927884" y="230981"/>
                    <a:pt x="5927884" y="228124"/>
                    <a:pt x="5928837" y="226219"/>
                  </a:cubicBezTo>
                  <a:cubicBezTo>
                    <a:pt x="5928837" y="229076"/>
                    <a:pt x="5929789" y="231934"/>
                    <a:pt x="5930742" y="234791"/>
                  </a:cubicBezTo>
                  <a:close/>
                  <a:moveTo>
                    <a:pt x="5923121" y="209074"/>
                  </a:moveTo>
                  <a:cubicBezTo>
                    <a:pt x="5924074" y="212884"/>
                    <a:pt x="5925979" y="217646"/>
                    <a:pt x="5926931" y="222409"/>
                  </a:cubicBezTo>
                  <a:cubicBezTo>
                    <a:pt x="5925026" y="225266"/>
                    <a:pt x="5924074" y="229076"/>
                    <a:pt x="5922169" y="232886"/>
                  </a:cubicBezTo>
                  <a:cubicBezTo>
                    <a:pt x="5921217" y="223361"/>
                    <a:pt x="5920264" y="214789"/>
                    <a:pt x="5919312" y="206216"/>
                  </a:cubicBezTo>
                  <a:cubicBezTo>
                    <a:pt x="5919312" y="201454"/>
                    <a:pt x="5918359" y="197644"/>
                    <a:pt x="5918359" y="193834"/>
                  </a:cubicBezTo>
                  <a:cubicBezTo>
                    <a:pt x="5920264" y="197644"/>
                    <a:pt x="5921217" y="202406"/>
                    <a:pt x="5923121" y="209074"/>
                  </a:cubicBezTo>
                  <a:close/>
                  <a:moveTo>
                    <a:pt x="5901214" y="244316"/>
                  </a:moveTo>
                  <a:cubicBezTo>
                    <a:pt x="5901214" y="247174"/>
                    <a:pt x="5901214" y="251936"/>
                    <a:pt x="5901214" y="258604"/>
                  </a:cubicBezTo>
                  <a:cubicBezTo>
                    <a:pt x="5901214" y="264319"/>
                    <a:pt x="5901214" y="270986"/>
                    <a:pt x="5902167" y="278606"/>
                  </a:cubicBezTo>
                  <a:cubicBezTo>
                    <a:pt x="5902167" y="286226"/>
                    <a:pt x="5903119" y="293846"/>
                    <a:pt x="5904071" y="302419"/>
                  </a:cubicBezTo>
                  <a:cubicBezTo>
                    <a:pt x="5903119" y="304324"/>
                    <a:pt x="5901214" y="307181"/>
                    <a:pt x="5900262" y="310039"/>
                  </a:cubicBezTo>
                  <a:cubicBezTo>
                    <a:pt x="5898356" y="300514"/>
                    <a:pt x="5896451" y="291941"/>
                    <a:pt x="5895499" y="284321"/>
                  </a:cubicBezTo>
                  <a:cubicBezTo>
                    <a:pt x="5897404" y="264319"/>
                    <a:pt x="5900262" y="250984"/>
                    <a:pt x="5901214" y="244316"/>
                  </a:cubicBezTo>
                  <a:close/>
                  <a:moveTo>
                    <a:pt x="5903119" y="324326"/>
                  </a:moveTo>
                  <a:cubicBezTo>
                    <a:pt x="5903119" y="325279"/>
                    <a:pt x="5903119" y="327184"/>
                    <a:pt x="5903119" y="328136"/>
                  </a:cubicBezTo>
                  <a:cubicBezTo>
                    <a:pt x="5903119" y="327184"/>
                    <a:pt x="5903119" y="326231"/>
                    <a:pt x="5902167" y="325279"/>
                  </a:cubicBezTo>
                  <a:cubicBezTo>
                    <a:pt x="5903119" y="325279"/>
                    <a:pt x="5903119" y="324326"/>
                    <a:pt x="5903119" y="324326"/>
                  </a:cubicBezTo>
                  <a:close/>
                  <a:moveTo>
                    <a:pt x="5892642" y="348139"/>
                  </a:moveTo>
                  <a:cubicBezTo>
                    <a:pt x="5892642" y="350044"/>
                    <a:pt x="5892642" y="350996"/>
                    <a:pt x="5893594" y="352901"/>
                  </a:cubicBezTo>
                  <a:cubicBezTo>
                    <a:pt x="5893594" y="353854"/>
                    <a:pt x="5893594" y="354806"/>
                    <a:pt x="5893594" y="355759"/>
                  </a:cubicBezTo>
                  <a:cubicBezTo>
                    <a:pt x="5892642" y="353854"/>
                    <a:pt x="5892642" y="351949"/>
                    <a:pt x="5891689" y="350996"/>
                  </a:cubicBezTo>
                  <a:cubicBezTo>
                    <a:pt x="5892642" y="350044"/>
                    <a:pt x="5892642" y="349091"/>
                    <a:pt x="5892642" y="348139"/>
                  </a:cubicBezTo>
                  <a:close/>
                  <a:moveTo>
                    <a:pt x="5893594" y="373856"/>
                  </a:moveTo>
                  <a:cubicBezTo>
                    <a:pt x="5895499" y="379571"/>
                    <a:pt x="5897404" y="385286"/>
                    <a:pt x="5898356" y="391954"/>
                  </a:cubicBezTo>
                  <a:cubicBezTo>
                    <a:pt x="5899309" y="396716"/>
                    <a:pt x="5901214" y="402431"/>
                    <a:pt x="5902167" y="408146"/>
                  </a:cubicBezTo>
                  <a:cubicBezTo>
                    <a:pt x="5903119" y="411004"/>
                    <a:pt x="5903119" y="414814"/>
                    <a:pt x="5904071" y="417671"/>
                  </a:cubicBezTo>
                  <a:cubicBezTo>
                    <a:pt x="5904071" y="417671"/>
                    <a:pt x="5904071" y="417671"/>
                    <a:pt x="5904071" y="417671"/>
                  </a:cubicBezTo>
                  <a:cubicBezTo>
                    <a:pt x="5899309" y="407194"/>
                    <a:pt x="5895499" y="397669"/>
                    <a:pt x="5890737" y="387191"/>
                  </a:cubicBezTo>
                  <a:cubicBezTo>
                    <a:pt x="5889784" y="386239"/>
                    <a:pt x="5889784" y="385286"/>
                    <a:pt x="5888831" y="383381"/>
                  </a:cubicBezTo>
                  <a:lnTo>
                    <a:pt x="5887879" y="357664"/>
                  </a:lnTo>
                  <a:cubicBezTo>
                    <a:pt x="5887879" y="357664"/>
                    <a:pt x="5887879" y="356711"/>
                    <a:pt x="5888831" y="356711"/>
                  </a:cubicBezTo>
                  <a:cubicBezTo>
                    <a:pt x="5889784" y="363379"/>
                    <a:pt x="5891689" y="368141"/>
                    <a:pt x="5893594" y="373856"/>
                  </a:cubicBezTo>
                  <a:close/>
                  <a:moveTo>
                    <a:pt x="5886926" y="321469"/>
                  </a:moveTo>
                  <a:cubicBezTo>
                    <a:pt x="5887879" y="317659"/>
                    <a:pt x="5887879" y="314801"/>
                    <a:pt x="5888831" y="311944"/>
                  </a:cubicBezTo>
                  <a:cubicBezTo>
                    <a:pt x="5888831" y="312896"/>
                    <a:pt x="5888831" y="313849"/>
                    <a:pt x="5888831" y="314801"/>
                  </a:cubicBezTo>
                  <a:cubicBezTo>
                    <a:pt x="5888831" y="318611"/>
                    <a:pt x="5889784" y="322421"/>
                    <a:pt x="5889784" y="326231"/>
                  </a:cubicBezTo>
                  <a:cubicBezTo>
                    <a:pt x="5888831" y="328136"/>
                    <a:pt x="5887879" y="330041"/>
                    <a:pt x="5885974" y="332899"/>
                  </a:cubicBezTo>
                  <a:cubicBezTo>
                    <a:pt x="5885974" y="330041"/>
                    <a:pt x="5885974" y="327184"/>
                    <a:pt x="5885974" y="325279"/>
                  </a:cubicBezTo>
                  <a:cubicBezTo>
                    <a:pt x="5885974" y="323374"/>
                    <a:pt x="5886926" y="322421"/>
                    <a:pt x="5886926" y="321469"/>
                  </a:cubicBezTo>
                  <a:close/>
                  <a:moveTo>
                    <a:pt x="5858351" y="279559"/>
                  </a:moveTo>
                  <a:cubicBezTo>
                    <a:pt x="5858351" y="281464"/>
                    <a:pt x="5858351" y="282416"/>
                    <a:pt x="5858351" y="284321"/>
                  </a:cubicBezTo>
                  <a:cubicBezTo>
                    <a:pt x="5858351" y="284321"/>
                    <a:pt x="5858351" y="285274"/>
                    <a:pt x="5858351" y="285274"/>
                  </a:cubicBezTo>
                  <a:cubicBezTo>
                    <a:pt x="5858351" y="284321"/>
                    <a:pt x="5857399" y="283369"/>
                    <a:pt x="5857399" y="281464"/>
                  </a:cubicBezTo>
                  <a:cubicBezTo>
                    <a:pt x="5857399" y="281464"/>
                    <a:pt x="5857399" y="280511"/>
                    <a:pt x="5858351" y="279559"/>
                  </a:cubicBezTo>
                  <a:close/>
                  <a:moveTo>
                    <a:pt x="5841206" y="264319"/>
                  </a:moveTo>
                  <a:cubicBezTo>
                    <a:pt x="5841206" y="266224"/>
                    <a:pt x="5840254" y="268129"/>
                    <a:pt x="5840254" y="270034"/>
                  </a:cubicBezTo>
                  <a:cubicBezTo>
                    <a:pt x="5840254" y="272891"/>
                    <a:pt x="5839301" y="274796"/>
                    <a:pt x="5839301" y="277654"/>
                  </a:cubicBezTo>
                  <a:cubicBezTo>
                    <a:pt x="5839301" y="275749"/>
                    <a:pt x="5838349" y="273844"/>
                    <a:pt x="5838349" y="271939"/>
                  </a:cubicBezTo>
                  <a:cubicBezTo>
                    <a:pt x="5840254" y="269081"/>
                    <a:pt x="5840254" y="267176"/>
                    <a:pt x="5841206" y="264319"/>
                  </a:cubicBezTo>
                  <a:close/>
                  <a:moveTo>
                    <a:pt x="5828824" y="305276"/>
                  </a:moveTo>
                  <a:cubicBezTo>
                    <a:pt x="5827871" y="306229"/>
                    <a:pt x="5827871" y="307181"/>
                    <a:pt x="5826919" y="308134"/>
                  </a:cubicBezTo>
                  <a:cubicBezTo>
                    <a:pt x="5826919" y="307181"/>
                    <a:pt x="5826919" y="307181"/>
                    <a:pt x="5826919" y="306229"/>
                  </a:cubicBezTo>
                  <a:cubicBezTo>
                    <a:pt x="5827871" y="304324"/>
                    <a:pt x="5828824" y="301466"/>
                    <a:pt x="5829776" y="299561"/>
                  </a:cubicBezTo>
                  <a:cubicBezTo>
                    <a:pt x="5828824" y="302419"/>
                    <a:pt x="5828824" y="303371"/>
                    <a:pt x="5828824" y="305276"/>
                  </a:cubicBezTo>
                  <a:close/>
                  <a:moveTo>
                    <a:pt x="5823109" y="259556"/>
                  </a:moveTo>
                  <a:cubicBezTo>
                    <a:pt x="5824062" y="262414"/>
                    <a:pt x="5825967" y="266224"/>
                    <a:pt x="5827871" y="270986"/>
                  </a:cubicBezTo>
                  <a:cubicBezTo>
                    <a:pt x="5827871" y="271939"/>
                    <a:pt x="5828824" y="272891"/>
                    <a:pt x="5828824" y="273844"/>
                  </a:cubicBezTo>
                  <a:cubicBezTo>
                    <a:pt x="5828824" y="277654"/>
                    <a:pt x="5828824" y="281464"/>
                    <a:pt x="5828824" y="286226"/>
                  </a:cubicBezTo>
                  <a:cubicBezTo>
                    <a:pt x="5826919" y="289084"/>
                    <a:pt x="5825967" y="291941"/>
                    <a:pt x="5824062" y="295751"/>
                  </a:cubicBezTo>
                  <a:lnTo>
                    <a:pt x="5824062" y="294799"/>
                  </a:lnTo>
                  <a:lnTo>
                    <a:pt x="5823109" y="267176"/>
                  </a:lnTo>
                  <a:lnTo>
                    <a:pt x="5823109" y="259556"/>
                  </a:lnTo>
                  <a:close/>
                  <a:moveTo>
                    <a:pt x="5813584" y="252889"/>
                  </a:moveTo>
                  <a:cubicBezTo>
                    <a:pt x="5813584" y="254794"/>
                    <a:pt x="5812631" y="256699"/>
                    <a:pt x="5812631" y="258604"/>
                  </a:cubicBezTo>
                  <a:cubicBezTo>
                    <a:pt x="5811679" y="256699"/>
                    <a:pt x="5811679" y="255746"/>
                    <a:pt x="5811679" y="255746"/>
                  </a:cubicBezTo>
                  <a:cubicBezTo>
                    <a:pt x="5811679" y="255746"/>
                    <a:pt x="5811679" y="258604"/>
                    <a:pt x="5811679" y="262414"/>
                  </a:cubicBezTo>
                  <a:cubicBezTo>
                    <a:pt x="5811679" y="264319"/>
                    <a:pt x="5810726" y="265271"/>
                    <a:pt x="5810726" y="267176"/>
                  </a:cubicBezTo>
                  <a:cubicBezTo>
                    <a:pt x="5809774" y="276701"/>
                    <a:pt x="5808821" y="285274"/>
                    <a:pt x="5808821" y="294799"/>
                  </a:cubicBezTo>
                  <a:lnTo>
                    <a:pt x="5808821" y="304324"/>
                  </a:lnTo>
                  <a:lnTo>
                    <a:pt x="5807869" y="300514"/>
                  </a:lnTo>
                  <a:cubicBezTo>
                    <a:pt x="5808821" y="286226"/>
                    <a:pt x="5807869" y="273844"/>
                    <a:pt x="5806917" y="264319"/>
                  </a:cubicBezTo>
                  <a:cubicBezTo>
                    <a:pt x="5806917" y="263366"/>
                    <a:pt x="5806917" y="263366"/>
                    <a:pt x="5806917" y="262414"/>
                  </a:cubicBezTo>
                  <a:cubicBezTo>
                    <a:pt x="5809774" y="258604"/>
                    <a:pt x="5812631" y="254794"/>
                    <a:pt x="5813584" y="252889"/>
                  </a:cubicBezTo>
                  <a:close/>
                  <a:moveTo>
                    <a:pt x="5804059" y="268129"/>
                  </a:moveTo>
                  <a:cubicBezTo>
                    <a:pt x="5804059" y="268129"/>
                    <a:pt x="5804059" y="269081"/>
                    <a:pt x="5804059" y="269081"/>
                  </a:cubicBezTo>
                  <a:lnTo>
                    <a:pt x="5804059" y="268129"/>
                  </a:lnTo>
                  <a:cubicBezTo>
                    <a:pt x="5804059" y="268129"/>
                    <a:pt x="5804059" y="268129"/>
                    <a:pt x="5804059" y="268129"/>
                  </a:cubicBezTo>
                  <a:close/>
                  <a:moveTo>
                    <a:pt x="5799296" y="164306"/>
                  </a:moveTo>
                  <a:cubicBezTo>
                    <a:pt x="5800249" y="165259"/>
                    <a:pt x="5801201" y="165259"/>
                    <a:pt x="5802154" y="166211"/>
                  </a:cubicBezTo>
                  <a:cubicBezTo>
                    <a:pt x="5800249" y="170021"/>
                    <a:pt x="5798344" y="172879"/>
                    <a:pt x="5796439" y="176689"/>
                  </a:cubicBezTo>
                  <a:lnTo>
                    <a:pt x="5796439" y="163354"/>
                  </a:lnTo>
                  <a:cubicBezTo>
                    <a:pt x="5797392" y="163354"/>
                    <a:pt x="5798344" y="163354"/>
                    <a:pt x="5799296" y="164306"/>
                  </a:cubicBezTo>
                  <a:close/>
                  <a:moveTo>
                    <a:pt x="5770721" y="386239"/>
                  </a:moveTo>
                  <a:cubicBezTo>
                    <a:pt x="5770721" y="385286"/>
                    <a:pt x="5770721" y="384334"/>
                    <a:pt x="5770721" y="383381"/>
                  </a:cubicBezTo>
                  <a:cubicBezTo>
                    <a:pt x="5770721" y="383381"/>
                    <a:pt x="5770721" y="382429"/>
                    <a:pt x="5770721" y="382429"/>
                  </a:cubicBezTo>
                  <a:cubicBezTo>
                    <a:pt x="5770721" y="384334"/>
                    <a:pt x="5770721" y="385286"/>
                    <a:pt x="5771674" y="387191"/>
                  </a:cubicBezTo>
                  <a:cubicBezTo>
                    <a:pt x="5771674" y="386239"/>
                    <a:pt x="5771674" y="386239"/>
                    <a:pt x="5770721" y="386239"/>
                  </a:cubicBezTo>
                  <a:close/>
                  <a:moveTo>
                    <a:pt x="5782151" y="253841"/>
                  </a:moveTo>
                  <a:cubicBezTo>
                    <a:pt x="5781199" y="254794"/>
                    <a:pt x="5781199" y="256699"/>
                    <a:pt x="5780246" y="258604"/>
                  </a:cubicBezTo>
                  <a:cubicBezTo>
                    <a:pt x="5779294" y="261461"/>
                    <a:pt x="5778342" y="264319"/>
                    <a:pt x="5777389" y="267176"/>
                  </a:cubicBezTo>
                  <a:cubicBezTo>
                    <a:pt x="5776437" y="270034"/>
                    <a:pt x="5775484" y="272891"/>
                    <a:pt x="5773579" y="275749"/>
                  </a:cubicBezTo>
                  <a:cubicBezTo>
                    <a:pt x="5773579" y="274796"/>
                    <a:pt x="5772626" y="274796"/>
                    <a:pt x="5772626" y="273844"/>
                  </a:cubicBezTo>
                  <a:cubicBezTo>
                    <a:pt x="5772626" y="273844"/>
                    <a:pt x="5772626" y="272891"/>
                    <a:pt x="5771674" y="272891"/>
                  </a:cubicBezTo>
                  <a:cubicBezTo>
                    <a:pt x="5777389" y="256699"/>
                    <a:pt x="5781199" y="246221"/>
                    <a:pt x="5783104" y="241459"/>
                  </a:cubicBezTo>
                  <a:cubicBezTo>
                    <a:pt x="5783104" y="245269"/>
                    <a:pt x="5783104" y="250031"/>
                    <a:pt x="5782151" y="253841"/>
                  </a:cubicBezTo>
                  <a:close/>
                  <a:moveTo>
                    <a:pt x="5785962" y="221456"/>
                  </a:moveTo>
                  <a:cubicBezTo>
                    <a:pt x="5785009" y="227171"/>
                    <a:pt x="5785009" y="232886"/>
                    <a:pt x="5784056" y="239554"/>
                  </a:cubicBezTo>
                  <a:cubicBezTo>
                    <a:pt x="5784056" y="239554"/>
                    <a:pt x="5784056" y="240506"/>
                    <a:pt x="5784056" y="240506"/>
                  </a:cubicBezTo>
                  <a:cubicBezTo>
                    <a:pt x="5782151" y="244316"/>
                    <a:pt x="5777389" y="253841"/>
                    <a:pt x="5770721" y="267176"/>
                  </a:cubicBezTo>
                  <a:cubicBezTo>
                    <a:pt x="5770721" y="265271"/>
                    <a:pt x="5769769" y="263366"/>
                    <a:pt x="5769769" y="261461"/>
                  </a:cubicBezTo>
                  <a:cubicBezTo>
                    <a:pt x="5769769" y="260509"/>
                    <a:pt x="5769769" y="259556"/>
                    <a:pt x="5769769" y="258604"/>
                  </a:cubicBezTo>
                  <a:cubicBezTo>
                    <a:pt x="5775484" y="246221"/>
                    <a:pt x="5781199" y="233839"/>
                    <a:pt x="5785962" y="221456"/>
                  </a:cubicBezTo>
                  <a:close/>
                  <a:moveTo>
                    <a:pt x="5754529" y="333851"/>
                  </a:moveTo>
                  <a:cubicBezTo>
                    <a:pt x="5751671" y="338614"/>
                    <a:pt x="5749767" y="343376"/>
                    <a:pt x="5746909" y="348139"/>
                  </a:cubicBezTo>
                  <a:cubicBezTo>
                    <a:pt x="5746909" y="347186"/>
                    <a:pt x="5745956" y="347186"/>
                    <a:pt x="5745956" y="346234"/>
                  </a:cubicBezTo>
                  <a:cubicBezTo>
                    <a:pt x="5748814" y="337661"/>
                    <a:pt x="5751671" y="330041"/>
                    <a:pt x="5754529" y="322421"/>
                  </a:cubicBezTo>
                  <a:cubicBezTo>
                    <a:pt x="5754529" y="325279"/>
                    <a:pt x="5754529" y="329089"/>
                    <a:pt x="5754529" y="333851"/>
                  </a:cubicBezTo>
                  <a:cubicBezTo>
                    <a:pt x="5754529" y="333851"/>
                    <a:pt x="5754529" y="333851"/>
                    <a:pt x="5754529" y="333851"/>
                  </a:cubicBezTo>
                  <a:close/>
                  <a:moveTo>
                    <a:pt x="5762149" y="302419"/>
                  </a:moveTo>
                  <a:cubicBezTo>
                    <a:pt x="5762149" y="303371"/>
                    <a:pt x="5762149" y="303371"/>
                    <a:pt x="5762149" y="302419"/>
                  </a:cubicBezTo>
                  <a:cubicBezTo>
                    <a:pt x="5762149" y="303371"/>
                    <a:pt x="5761196" y="303371"/>
                    <a:pt x="5762149" y="302419"/>
                  </a:cubicBezTo>
                  <a:cubicBezTo>
                    <a:pt x="5761196" y="303371"/>
                    <a:pt x="5761196" y="303371"/>
                    <a:pt x="5762149" y="302419"/>
                  </a:cubicBezTo>
                  <a:close/>
                  <a:moveTo>
                    <a:pt x="5761196" y="304324"/>
                  </a:moveTo>
                  <a:cubicBezTo>
                    <a:pt x="5761196" y="304324"/>
                    <a:pt x="5761196" y="305276"/>
                    <a:pt x="5762149" y="305276"/>
                  </a:cubicBezTo>
                  <a:cubicBezTo>
                    <a:pt x="5762149" y="306229"/>
                    <a:pt x="5762149" y="307181"/>
                    <a:pt x="5762149" y="308134"/>
                  </a:cubicBezTo>
                  <a:cubicBezTo>
                    <a:pt x="5762149" y="309086"/>
                    <a:pt x="5762149" y="309086"/>
                    <a:pt x="5762149" y="310039"/>
                  </a:cubicBezTo>
                  <a:cubicBezTo>
                    <a:pt x="5761196" y="313849"/>
                    <a:pt x="5760244" y="316706"/>
                    <a:pt x="5759292" y="320516"/>
                  </a:cubicBezTo>
                  <a:cubicBezTo>
                    <a:pt x="5758339" y="323374"/>
                    <a:pt x="5758339" y="325279"/>
                    <a:pt x="5757387" y="328136"/>
                  </a:cubicBezTo>
                  <a:cubicBezTo>
                    <a:pt x="5756434" y="324326"/>
                    <a:pt x="5755481" y="321469"/>
                    <a:pt x="5755481" y="320516"/>
                  </a:cubicBezTo>
                  <a:cubicBezTo>
                    <a:pt x="5757387" y="314801"/>
                    <a:pt x="5759292" y="309086"/>
                    <a:pt x="5761196" y="304324"/>
                  </a:cubicBezTo>
                  <a:close/>
                  <a:moveTo>
                    <a:pt x="5760244" y="289084"/>
                  </a:moveTo>
                  <a:cubicBezTo>
                    <a:pt x="5760244" y="290036"/>
                    <a:pt x="5759292" y="290036"/>
                    <a:pt x="5759292" y="290989"/>
                  </a:cubicBezTo>
                  <a:cubicBezTo>
                    <a:pt x="5757387" y="293846"/>
                    <a:pt x="5754529" y="297656"/>
                    <a:pt x="5751671" y="301466"/>
                  </a:cubicBezTo>
                  <a:cubicBezTo>
                    <a:pt x="5750719" y="302419"/>
                    <a:pt x="5749767" y="304324"/>
                    <a:pt x="5748814" y="305276"/>
                  </a:cubicBezTo>
                  <a:cubicBezTo>
                    <a:pt x="5752624" y="296704"/>
                    <a:pt x="5755481" y="288131"/>
                    <a:pt x="5759292" y="280511"/>
                  </a:cubicBezTo>
                  <a:cubicBezTo>
                    <a:pt x="5760244" y="284321"/>
                    <a:pt x="5760244" y="286226"/>
                    <a:pt x="5760244" y="289084"/>
                  </a:cubicBezTo>
                  <a:close/>
                  <a:moveTo>
                    <a:pt x="5756434" y="227171"/>
                  </a:moveTo>
                  <a:cubicBezTo>
                    <a:pt x="5756434" y="231934"/>
                    <a:pt x="5756434" y="237649"/>
                    <a:pt x="5756434" y="243364"/>
                  </a:cubicBezTo>
                  <a:cubicBezTo>
                    <a:pt x="5756434" y="246221"/>
                    <a:pt x="5756434" y="248126"/>
                    <a:pt x="5757387" y="250984"/>
                  </a:cubicBezTo>
                  <a:cubicBezTo>
                    <a:pt x="5756434" y="253841"/>
                    <a:pt x="5754529" y="256699"/>
                    <a:pt x="5753576" y="259556"/>
                  </a:cubicBezTo>
                  <a:cubicBezTo>
                    <a:pt x="5749767" y="268129"/>
                    <a:pt x="5745004" y="276701"/>
                    <a:pt x="5741194" y="285274"/>
                  </a:cubicBezTo>
                  <a:cubicBezTo>
                    <a:pt x="5746909" y="262414"/>
                    <a:pt x="5752624" y="243364"/>
                    <a:pt x="5756434" y="227171"/>
                  </a:cubicBezTo>
                  <a:close/>
                  <a:moveTo>
                    <a:pt x="5676424" y="184309"/>
                  </a:moveTo>
                  <a:cubicBezTo>
                    <a:pt x="5676424" y="188119"/>
                    <a:pt x="5676424" y="192881"/>
                    <a:pt x="5676424" y="198596"/>
                  </a:cubicBezTo>
                  <a:cubicBezTo>
                    <a:pt x="5676424" y="206216"/>
                    <a:pt x="5676424" y="216694"/>
                    <a:pt x="5676424" y="228124"/>
                  </a:cubicBezTo>
                  <a:cubicBezTo>
                    <a:pt x="5676424" y="233839"/>
                    <a:pt x="5676424" y="239554"/>
                    <a:pt x="5676424" y="246221"/>
                  </a:cubicBezTo>
                  <a:cubicBezTo>
                    <a:pt x="5676424" y="252889"/>
                    <a:pt x="5677376" y="259556"/>
                    <a:pt x="5677376" y="266224"/>
                  </a:cubicBezTo>
                  <a:cubicBezTo>
                    <a:pt x="5677376" y="270034"/>
                    <a:pt x="5677376" y="273844"/>
                    <a:pt x="5678329" y="276701"/>
                  </a:cubicBezTo>
                  <a:cubicBezTo>
                    <a:pt x="5678329" y="276701"/>
                    <a:pt x="5678329" y="276701"/>
                    <a:pt x="5678329" y="276701"/>
                  </a:cubicBezTo>
                  <a:cubicBezTo>
                    <a:pt x="5677376" y="270986"/>
                    <a:pt x="5676424" y="265271"/>
                    <a:pt x="5675471" y="259556"/>
                  </a:cubicBezTo>
                  <a:cubicBezTo>
                    <a:pt x="5674519" y="253841"/>
                    <a:pt x="5673567" y="248126"/>
                    <a:pt x="5672614" y="242411"/>
                  </a:cubicBezTo>
                  <a:cubicBezTo>
                    <a:pt x="5671662" y="235744"/>
                    <a:pt x="5670709" y="229076"/>
                    <a:pt x="5669756" y="223361"/>
                  </a:cubicBezTo>
                  <a:cubicBezTo>
                    <a:pt x="5669756" y="221456"/>
                    <a:pt x="5668804" y="218599"/>
                    <a:pt x="5668804" y="216694"/>
                  </a:cubicBezTo>
                  <a:cubicBezTo>
                    <a:pt x="5671662" y="202406"/>
                    <a:pt x="5674519" y="190976"/>
                    <a:pt x="5676424" y="184309"/>
                  </a:cubicBezTo>
                  <a:close/>
                  <a:moveTo>
                    <a:pt x="5652612" y="263366"/>
                  </a:moveTo>
                  <a:cubicBezTo>
                    <a:pt x="5652612" y="262414"/>
                    <a:pt x="5652612" y="262414"/>
                    <a:pt x="5653564" y="261461"/>
                  </a:cubicBezTo>
                  <a:cubicBezTo>
                    <a:pt x="5654517" y="262414"/>
                    <a:pt x="5654517" y="263366"/>
                    <a:pt x="5655469" y="264319"/>
                  </a:cubicBezTo>
                  <a:cubicBezTo>
                    <a:pt x="5655469" y="265271"/>
                    <a:pt x="5655469" y="266224"/>
                    <a:pt x="5655469" y="268129"/>
                  </a:cubicBezTo>
                  <a:cubicBezTo>
                    <a:pt x="5656421" y="273844"/>
                    <a:pt x="5656421" y="279559"/>
                    <a:pt x="5657374" y="286226"/>
                  </a:cubicBezTo>
                  <a:cubicBezTo>
                    <a:pt x="5655469" y="280511"/>
                    <a:pt x="5654517" y="274796"/>
                    <a:pt x="5652612" y="269081"/>
                  </a:cubicBezTo>
                  <a:cubicBezTo>
                    <a:pt x="5652612" y="268129"/>
                    <a:pt x="5652612" y="268129"/>
                    <a:pt x="5651659" y="267176"/>
                  </a:cubicBezTo>
                  <a:cubicBezTo>
                    <a:pt x="5652612" y="265271"/>
                    <a:pt x="5652612" y="264319"/>
                    <a:pt x="5652612" y="263366"/>
                  </a:cubicBezTo>
                  <a:close/>
                  <a:moveTo>
                    <a:pt x="5650706" y="205264"/>
                  </a:moveTo>
                  <a:cubicBezTo>
                    <a:pt x="5650706" y="208121"/>
                    <a:pt x="5650706" y="210979"/>
                    <a:pt x="5651659" y="212884"/>
                  </a:cubicBezTo>
                  <a:cubicBezTo>
                    <a:pt x="5650706" y="210979"/>
                    <a:pt x="5649754" y="209074"/>
                    <a:pt x="5649754" y="207169"/>
                  </a:cubicBezTo>
                  <a:cubicBezTo>
                    <a:pt x="5649754" y="206216"/>
                    <a:pt x="5649754" y="205264"/>
                    <a:pt x="5650706" y="205264"/>
                  </a:cubicBezTo>
                  <a:close/>
                  <a:moveTo>
                    <a:pt x="5647849" y="209074"/>
                  </a:moveTo>
                  <a:cubicBezTo>
                    <a:pt x="5647849" y="211931"/>
                    <a:pt x="5648801" y="215741"/>
                    <a:pt x="5649754" y="219551"/>
                  </a:cubicBezTo>
                  <a:cubicBezTo>
                    <a:pt x="5650706" y="224314"/>
                    <a:pt x="5650706" y="230029"/>
                    <a:pt x="5651659" y="235744"/>
                  </a:cubicBezTo>
                  <a:cubicBezTo>
                    <a:pt x="5651659" y="235744"/>
                    <a:pt x="5651659" y="235744"/>
                    <a:pt x="5651659" y="236696"/>
                  </a:cubicBezTo>
                  <a:cubicBezTo>
                    <a:pt x="5649754" y="233839"/>
                    <a:pt x="5647849" y="230981"/>
                    <a:pt x="5645944" y="228124"/>
                  </a:cubicBezTo>
                  <a:cubicBezTo>
                    <a:pt x="5644992" y="224314"/>
                    <a:pt x="5644992" y="220504"/>
                    <a:pt x="5644039" y="216694"/>
                  </a:cubicBezTo>
                  <a:cubicBezTo>
                    <a:pt x="5644992" y="213836"/>
                    <a:pt x="5646896" y="211931"/>
                    <a:pt x="5647849" y="209074"/>
                  </a:cubicBezTo>
                  <a:close/>
                  <a:moveTo>
                    <a:pt x="5642134" y="370046"/>
                  </a:moveTo>
                  <a:cubicBezTo>
                    <a:pt x="5642134" y="372904"/>
                    <a:pt x="5643087" y="374809"/>
                    <a:pt x="5643087" y="377666"/>
                  </a:cubicBezTo>
                  <a:cubicBezTo>
                    <a:pt x="5642134" y="379571"/>
                    <a:pt x="5642134" y="382429"/>
                    <a:pt x="5641181" y="385286"/>
                  </a:cubicBezTo>
                  <a:cubicBezTo>
                    <a:pt x="5641181" y="379571"/>
                    <a:pt x="5641181" y="374809"/>
                    <a:pt x="5642134" y="370046"/>
                  </a:cubicBezTo>
                  <a:close/>
                  <a:moveTo>
                    <a:pt x="5624037" y="272891"/>
                  </a:moveTo>
                  <a:cubicBezTo>
                    <a:pt x="5624989" y="268129"/>
                    <a:pt x="5624989" y="263366"/>
                    <a:pt x="5625942" y="258604"/>
                  </a:cubicBezTo>
                  <a:cubicBezTo>
                    <a:pt x="5625942" y="256699"/>
                    <a:pt x="5625942" y="255746"/>
                    <a:pt x="5625942" y="254794"/>
                  </a:cubicBezTo>
                  <a:cubicBezTo>
                    <a:pt x="5627846" y="250031"/>
                    <a:pt x="5629751" y="245269"/>
                    <a:pt x="5632609" y="241459"/>
                  </a:cubicBezTo>
                  <a:cubicBezTo>
                    <a:pt x="5633562" y="239554"/>
                    <a:pt x="5634514" y="238601"/>
                    <a:pt x="5634514" y="236696"/>
                  </a:cubicBezTo>
                  <a:cubicBezTo>
                    <a:pt x="5635467" y="239554"/>
                    <a:pt x="5636419" y="242411"/>
                    <a:pt x="5637371" y="245269"/>
                  </a:cubicBezTo>
                  <a:cubicBezTo>
                    <a:pt x="5638324" y="249079"/>
                    <a:pt x="5639276" y="253841"/>
                    <a:pt x="5640229" y="259556"/>
                  </a:cubicBezTo>
                  <a:cubicBezTo>
                    <a:pt x="5640229" y="261461"/>
                    <a:pt x="5640229" y="264319"/>
                    <a:pt x="5640229" y="266224"/>
                  </a:cubicBezTo>
                  <a:cubicBezTo>
                    <a:pt x="5637371" y="272891"/>
                    <a:pt x="5634514" y="280511"/>
                    <a:pt x="5631656" y="288131"/>
                  </a:cubicBezTo>
                  <a:cubicBezTo>
                    <a:pt x="5628799" y="284321"/>
                    <a:pt x="5626894" y="280511"/>
                    <a:pt x="5624037" y="277654"/>
                  </a:cubicBezTo>
                  <a:cubicBezTo>
                    <a:pt x="5623084" y="275749"/>
                    <a:pt x="5624037" y="273844"/>
                    <a:pt x="5624037" y="272891"/>
                  </a:cubicBezTo>
                  <a:close/>
                  <a:moveTo>
                    <a:pt x="5623084" y="289084"/>
                  </a:moveTo>
                  <a:cubicBezTo>
                    <a:pt x="5623084" y="288131"/>
                    <a:pt x="5623084" y="288131"/>
                    <a:pt x="5623084" y="287179"/>
                  </a:cubicBezTo>
                  <a:cubicBezTo>
                    <a:pt x="5624037" y="288131"/>
                    <a:pt x="5624037" y="290036"/>
                    <a:pt x="5624989" y="290989"/>
                  </a:cubicBezTo>
                  <a:cubicBezTo>
                    <a:pt x="5625942" y="292894"/>
                    <a:pt x="5626894" y="295751"/>
                    <a:pt x="5626894" y="298609"/>
                  </a:cubicBezTo>
                  <a:cubicBezTo>
                    <a:pt x="5626894" y="299561"/>
                    <a:pt x="5626894" y="299561"/>
                    <a:pt x="5625942" y="300514"/>
                  </a:cubicBezTo>
                  <a:cubicBezTo>
                    <a:pt x="5625942" y="300514"/>
                    <a:pt x="5625942" y="300514"/>
                    <a:pt x="5625942" y="300514"/>
                  </a:cubicBezTo>
                  <a:cubicBezTo>
                    <a:pt x="5624989" y="298609"/>
                    <a:pt x="5624037" y="297656"/>
                    <a:pt x="5622131" y="295751"/>
                  </a:cubicBezTo>
                  <a:cubicBezTo>
                    <a:pt x="5622131" y="293846"/>
                    <a:pt x="5622131" y="290989"/>
                    <a:pt x="5623084" y="289084"/>
                  </a:cubicBezTo>
                  <a:close/>
                  <a:moveTo>
                    <a:pt x="5621179" y="310991"/>
                  </a:move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ubicBezTo>
                    <a:pt x="5621179" y="310991"/>
                    <a:pt x="5621179" y="310991"/>
                    <a:pt x="5621179" y="310991"/>
                  </a:cubicBezTo>
                  <a:close/>
                  <a:moveTo>
                    <a:pt x="5618321" y="270034"/>
                  </a:moveTo>
                  <a:cubicBezTo>
                    <a:pt x="5618321" y="270034"/>
                    <a:pt x="5618321" y="270986"/>
                    <a:pt x="5618321" y="270034"/>
                  </a:cubicBezTo>
                  <a:cubicBezTo>
                    <a:pt x="5618321" y="270986"/>
                    <a:pt x="5618321" y="270986"/>
                    <a:pt x="5618321" y="270034"/>
                  </a:cubicBezTo>
                  <a:cubicBezTo>
                    <a:pt x="5618321" y="270986"/>
                    <a:pt x="5618321" y="270034"/>
                    <a:pt x="5618321" y="270034"/>
                  </a:cubicBezTo>
                  <a:close/>
                  <a:moveTo>
                    <a:pt x="5617369" y="272891"/>
                  </a:moveTo>
                  <a:cubicBezTo>
                    <a:pt x="5617369" y="272891"/>
                    <a:pt x="5617369" y="273844"/>
                    <a:pt x="5618321" y="273844"/>
                  </a:cubicBezTo>
                  <a:cubicBezTo>
                    <a:pt x="5617369" y="277654"/>
                    <a:pt x="5617369" y="282416"/>
                    <a:pt x="5616417" y="286226"/>
                  </a:cubicBezTo>
                  <a:cubicBezTo>
                    <a:pt x="5615464" y="285274"/>
                    <a:pt x="5614512" y="283369"/>
                    <a:pt x="5613559" y="282416"/>
                  </a:cubicBezTo>
                  <a:cubicBezTo>
                    <a:pt x="5614512" y="279559"/>
                    <a:pt x="5615464" y="276701"/>
                    <a:pt x="5617369" y="272891"/>
                  </a:cubicBezTo>
                  <a:close/>
                  <a:moveTo>
                    <a:pt x="5608796" y="290989"/>
                  </a:moveTo>
                  <a:cubicBezTo>
                    <a:pt x="5608796" y="290989"/>
                    <a:pt x="5609749" y="290989"/>
                    <a:pt x="5608796" y="290989"/>
                  </a:cubicBezTo>
                  <a:cubicBezTo>
                    <a:pt x="5609749" y="291941"/>
                    <a:pt x="5610701" y="293846"/>
                    <a:pt x="5611654" y="294799"/>
                  </a:cubicBezTo>
                  <a:cubicBezTo>
                    <a:pt x="5612606" y="295751"/>
                    <a:pt x="5612606" y="296704"/>
                    <a:pt x="5613559" y="297656"/>
                  </a:cubicBezTo>
                  <a:cubicBezTo>
                    <a:pt x="5612606" y="302419"/>
                    <a:pt x="5612606" y="306229"/>
                    <a:pt x="5611654" y="310991"/>
                  </a:cubicBezTo>
                  <a:cubicBezTo>
                    <a:pt x="5610701" y="305276"/>
                    <a:pt x="5609749" y="298609"/>
                    <a:pt x="5608796" y="292894"/>
                  </a:cubicBezTo>
                  <a:cubicBezTo>
                    <a:pt x="5608796" y="291941"/>
                    <a:pt x="5608796" y="291941"/>
                    <a:pt x="5608796" y="290989"/>
                  </a:cubicBezTo>
                  <a:close/>
                  <a:moveTo>
                    <a:pt x="5594509" y="241459"/>
                  </a:moveTo>
                  <a:cubicBezTo>
                    <a:pt x="5594509" y="247174"/>
                    <a:pt x="5594509" y="252889"/>
                    <a:pt x="5595462" y="258604"/>
                  </a:cubicBezTo>
                  <a:cubicBezTo>
                    <a:pt x="5595462" y="258604"/>
                    <a:pt x="5595462" y="259556"/>
                    <a:pt x="5595462" y="259556"/>
                  </a:cubicBezTo>
                  <a:cubicBezTo>
                    <a:pt x="5595462" y="260509"/>
                    <a:pt x="5595462" y="260509"/>
                    <a:pt x="5595462" y="261461"/>
                  </a:cubicBezTo>
                  <a:cubicBezTo>
                    <a:pt x="5594509" y="260509"/>
                    <a:pt x="5594509" y="260509"/>
                    <a:pt x="5593556" y="259556"/>
                  </a:cubicBezTo>
                  <a:cubicBezTo>
                    <a:pt x="5593556" y="256699"/>
                    <a:pt x="5592604" y="252889"/>
                    <a:pt x="5592604" y="250031"/>
                  </a:cubicBezTo>
                  <a:cubicBezTo>
                    <a:pt x="5591651" y="246221"/>
                    <a:pt x="5593556" y="244316"/>
                    <a:pt x="5594509" y="241459"/>
                  </a:cubicBezTo>
                  <a:close/>
                  <a:moveTo>
                    <a:pt x="5578317" y="284321"/>
                  </a:moveTo>
                  <a:cubicBezTo>
                    <a:pt x="5578317" y="285274"/>
                    <a:pt x="5578317" y="285274"/>
                    <a:pt x="5578317" y="286226"/>
                  </a:cubicBezTo>
                  <a:cubicBezTo>
                    <a:pt x="5578317" y="286226"/>
                    <a:pt x="5578317" y="285274"/>
                    <a:pt x="5577364" y="285274"/>
                  </a:cubicBezTo>
                  <a:cubicBezTo>
                    <a:pt x="5578317" y="284321"/>
                    <a:pt x="5578317" y="284321"/>
                    <a:pt x="5578317" y="284321"/>
                  </a:cubicBezTo>
                  <a:close/>
                  <a:moveTo>
                    <a:pt x="5573554" y="299561"/>
                  </a:moveTo>
                  <a:cubicBezTo>
                    <a:pt x="5574506" y="301466"/>
                    <a:pt x="5575459" y="303371"/>
                    <a:pt x="5576412" y="305276"/>
                  </a:cubicBezTo>
                  <a:cubicBezTo>
                    <a:pt x="5576412" y="306229"/>
                    <a:pt x="5577364" y="306229"/>
                    <a:pt x="5577364" y="307181"/>
                  </a:cubicBezTo>
                  <a:cubicBezTo>
                    <a:pt x="5577364" y="311944"/>
                    <a:pt x="5576412" y="317659"/>
                    <a:pt x="5576412" y="325279"/>
                  </a:cubicBezTo>
                  <a:cubicBezTo>
                    <a:pt x="5576412" y="326231"/>
                    <a:pt x="5576412" y="327184"/>
                    <a:pt x="5576412" y="328136"/>
                  </a:cubicBezTo>
                  <a:cubicBezTo>
                    <a:pt x="5576412" y="325279"/>
                    <a:pt x="5575459" y="322421"/>
                    <a:pt x="5575459" y="319564"/>
                  </a:cubicBezTo>
                  <a:cubicBezTo>
                    <a:pt x="5574506" y="313849"/>
                    <a:pt x="5573554" y="309086"/>
                    <a:pt x="5573554" y="303371"/>
                  </a:cubicBezTo>
                  <a:cubicBezTo>
                    <a:pt x="5572601" y="301466"/>
                    <a:pt x="5573554" y="300514"/>
                    <a:pt x="5573554" y="299561"/>
                  </a:cubicBezTo>
                  <a:close/>
                  <a:moveTo>
                    <a:pt x="5550694" y="308134"/>
                  </a:moveTo>
                  <a:cubicBezTo>
                    <a:pt x="5550694" y="305276"/>
                    <a:pt x="5549742" y="303371"/>
                    <a:pt x="5549742" y="301466"/>
                  </a:cubicBezTo>
                  <a:cubicBezTo>
                    <a:pt x="5550694" y="299561"/>
                    <a:pt x="5550694" y="296704"/>
                    <a:pt x="5551646" y="294799"/>
                  </a:cubicBezTo>
                  <a:cubicBezTo>
                    <a:pt x="5551646" y="293846"/>
                    <a:pt x="5552599" y="292894"/>
                    <a:pt x="5552599" y="291941"/>
                  </a:cubicBezTo>
                  <a:cubicBezTo>
                    <a:pt x="5553551" y="294799"/>
                    <a:pt x="5553551" y="298609"/>
                    <a:pt x="5554504" y="302419"/>
                  </a:cubicBezTo>
                  <a:cubicBezTo>
                    <a:pt x="5553551" y="303371"/>
                    <a:pt x="5553551" y="304324"/>
                    <a:pt x="5552599" y="306229"/>
                  </a:cubicBezTo>
                  <a:cubicBezTo>
                    <a:pt x="5551646" y="306229"/>
                    <a:pt x="5551646" y="307181"/>
                    <a:pt x="5550694" y="308134"/>
                  </a:cubicBezTo>
                  <a:close/>
                  <a:moveTo>
                    <a:pt x="5557362" y="313849"/>
                  </a:moveTo>
                  <a:cubicBezTo>
                    <a:pt x="5557362" y="313849"/>
                    <a:pt x="5557362" y="314801"/>
                    <a:pt x="5557362" y="313849"/>
                  </a:cubicBezTo>
                  <a:cubicBezTo>
                    <a:pt x="5556409" y="315754"/>
                    <a:pt x="5554504" y="317659"/>
                    <a:pt x="5553551" y="318611"/>
                  </a:cubicBezTo>
                  <a:cubicBezTo>
                    <a:pt x="5554504" y="315754"/>
                    <a:pt x="5555456" y="312896"/>
                    <a:pt x="5556409" y="310039"/>
                  </a:cubicBezTo>
                  <a:cubicBezTo>
                    <a:pt x="5556409" y="311944"/>
                    <a:pt x="5557362" y="312896"/>
                    <a:pt x="5557362" y="313849"/>
                  </a:cubicBezTo>
                  <a:cubicBezTo>
                    <a:pt x="5557362" y="313849"/>
                    <a:pt x="5557362" y="313849"/>
                    <a:pt x="5557362" y="313849"/>
                  </a:cubicBezTo>
                  <a:close/>
                  <a:moveTo>
                    <a:pt x="5561171" y="359569"/>
                  </a:moveTo>
                  <a:cubicBezTo>
                    <a:pt x="5561171" y="360521"/>
                    <a:pt x="5561171" y="360521"/>
                    <a:pt x="5561171" y="361474"/>
                  </a:cubicBezTo>
                  <a:cubicBezTo>
                    <a:pt x="5561171" y="361474"/>
                    <a:pt x="5560219" y="360521"/>
                    <a:pt x="5560219" y="360521"/>
                  </a:cubicBezTo>
                  <a:cubicBezTo>
                    <a:pt x="5559267" y="357664"/>
                    <a:pt x="5559267" y="353854"/>
                    <a:pt x="5558314" y="350996"/>
                  </a:cubicBezTo>
                  <a:cubicBezTo>
                    <a:pt x="5559267" y="348139"/>
                    <a:pt x="5560219" y="345281"/>
                    <a:pt x="5560219" y="342424"/>
                  </a:cubicBezTo>
                  <a:cubicBezTo>
                    <a:pt x="5561171" y="348139"/>
                    <a:pt x="5561171" y="353854"/>
                    <a:pt x="5561171" y="359569"/>
                  </a:cubicBezTo>
                  <a:close/>
                  <a:moveTo>
                    <a:pt x="5559267" y="303371"/>
                  </a:moveTo>
                  <a:cubicBezTo>
                    <a:pt x="5559267" y="303371"/>
                    <a:pt x="5559267" y="304324"/>
                    <a:pt x="5559267" y="303371"/>
                  </a:cubicBezTo>
                  <a:cubicBezTo>
                    <a:pt x="5559267" y="304324"/>
                    <a:pt x="5559267" y="304324"/>
                    <a:pt x="5559267" y="303371"/>
                  </a:cubicBezTo>
                  <a:cubicBezTo>
                    <a:pt x="5559267" y="303371"/>
                    <a:pt x="5559267" y="303371"/>
                    <a:pt x="5559267" y="303371"/>
                  </a:cubicBezTo>
                  <a:close/>
                  <a:moveTo>
                    <a:pt x="5557362" y="277654"/>
                  </a:moveTo>
                  <a:cubicBezTo>
                    <a:pt x="5557362" y="279559"/>
                    <a:pt x="5557362" y="281464"/>
                    <a:pt x="5558314" y="283369"/>
                  </a:cubicBezTo>
                  <a:cubicBezTo>
                    <a:pt x="5558314" y="287179"/>
                    <a:pt x="5559267" y="290989"/>
                    <a:pt x="5559267" y="293846"/>
                  </a:cubicBezTo>
                  <a:cubicBezTo>
                    <a:pt x="5558314" y="294799"/>
                    <a:pt x="5558314" y="295751"/>
                    <a:pt x="5557362" y="296704"/>
                  </a:cubicBezTo>
                  <a:cubicBezTo>
                    <a:pt x="5556409" y="292894"/>
                    <a:pt x="5555456" y="290036"/>
                    <a:pt x="5554504" y="287179"/>
                  </a:cubicBezTo>
                  <a:cubicBezTo>
                    <a:pt x="5554504" y="284321"/>
                    <a:pt x="5556409" y="281464"/>
                    <a:pt x="5557362" y="277654"/>
                  </a:cubicBezTo>
                  <a:close/>
                  <a:moveTo>
                    <a:pt x="5553551" y="252889"/>
                  </a:moveTo>
                  <a:cubicBezTo>
                    <a:pt x="5553551" y="252889"/>
                    <a:pt x="5553551" y="252889"/>
                    <a:pt x="5553551" y="252889"/>
                  </a:cubicBezTo>
                  <a:cubicBezTo>
                    <a:pt x="5553551" y="253841"/>
                    <a:pt x="5553551" y="253841"/>
                    <a:pt x="5553551" y="253841"/>
                  </a:cubicBezTo>
                  <a:cubicBezTo>
                    <a:pt x="5554504" y="258604"/>
                    <a:pt x="5554504" y="263366"/>
                    <a:pt x="5555456" y="268129"/>
                  </a:cubicBezTo>
                  <a:cubicBezTo>
                    <a:pt x="5555456" y="269081"/>
                    <a:pt x="5555456" y="270034"/>
                    <a:pt x="5555456" y="270986"/>
                  </a:cubicBezTo>
                  <a:cubicBezTo>
                    <a:pt x="5554504" y="272891"/>
                    <a:pt x="5553551" y="273844"/>
                    <a:pt x="5552599" y="275749"/>
                  </a:cubicBezTo>
                  <a:cubicBezTo>
                    <a:pt x="5551646" y="276701"/>
                    <a:pt x="5550694" y="278606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9742" y="280511"/>
                    <a:pt x="5549742" y="280511"/>
                    <a:pt x="5549742" y="280511"/>
                  </a:cubicBezTo>
                  <a:cubicBezTo>
                    <a:pt x="5548789" y="282416"/>
                    <a:pt x="5547837" y="284321"/>
                    <a:pt x="5545931" y="286226"/>
                  </a:cubicBezTo>
                  <a:cubicBezTo>
                    <a:pt x="5545931" y="284321"/>
                    <a:pt x="5544979" y="282416"/>
                    <a:pt x="5544979" y="281464"/>
                  </a:cubicBezTo>
                  <a:cubicBezTo>
                    <a:pt x="5545931" y="279559"/>
                    <a:pt x="5545931" y="277654"/>
                    <a:pt x="5546884" y="275749"/>
                  </a:cubicBezTo>
                  <a:cubicBezTo>
                    <a:pt x="5547837" y="270986"/>
                    <a:pt x="5548789" y="266224"/>
                    <a:pt x="5549742" y="261461"/>
                  </a:cubicBezTo>
                  <a:cubicBezTo>
                    <a:pt x="5552599" y="258604"/>
                    <a:pt x="5553551" y="255746"/>
                    <a:pt x="5553551" y="252889"/>
                  </a:cubicBezTo>
                  <a:close/>
                  <a:moveTo>
                    <a:pt x="5548789" y="226219"/>
                  </a:moveTo>
                  <a:cubicBezTo>
                    <a:pt x="5548789" y="227171"/>
                    <a:pt x="5549742" y="229076"/>
                    <a:pt x="5549742" y="230029"/>
                  </a:cubicBezTo>
                  <a:cubicBezTo>
                    <a:pt x="5549742" y="231934"/>
                    <a:pt x="5550694" y="232886"/>
                    <a:pt x="5550694" y="234791"/>
                  </a:cubicBezTo>
                  <a:cubicBezTo>
                    <a:pt x="5549742" y="232886"/>
                    <a:pt x="5548789" y="230981"/>
                    <a:pt x="5547837" y="230029"/>
                  </a:cubicBezTo>
                  <a:cubicBezTo>
                    <a:pt x="5548789" y="229076"/>
                    <a:pt x="5548789" y="227171"/>
                    <a:pt x="5548789" y="226219"/>
                  </a:cubicBezTo>
                  <a:close/>
                  <a:moveTo>
                    <a:pt x="5546884" y="235744"/>
                  </a:moveTo>
                  <a:cubicBezTo>
                    <a:pt x="5547837" y="238601"/>
                    <a:pt x="5548789" y="241459"/>
                    <a:pt x="5550694" y="244316"/>
                  </a:cubicBezTo>
                  <a:cubicBezTo>
                    <a:pt x="5548789" y="249079"/>
                    <a:pt x="5546884" y="253841"/>
                    <a:pt x="5544979" y="259556"/>
                  </a:cubicBezTo>
                  <a:cubicBezTo>
                    <a:pt x="5544979" y="260509"/>
                    <a:pt x="5544026" y="261461"/>
                    <a:pt x="5544026" y="262414"/>
                  </a:cubicBezTo>
                  <a:cubicBezTo>
                    <a:pt x="5544026" y="260509"/>
                    <a:pt x="5543074" y="258604"/>
                    <a:pt x="5543074" y="257651"/>
                  </a:cubicBezTo>
                  <a:cubicBezTo>
                    <a:pt x="5543074" y="256699"/>
                    <a:pt x="5543074" y="255746"/>
                    <a:pt x="5542121" y="254794"/>
                  </a:cubicBezTo>
                  <a:cubicBezTo>
                    <a:pt x="5544026" y="248126"/>
                    <a:pt x="5545931" y="241459"/>
                    <a:pt x="5546884" y="235744"/>
                  </a:cubicBezTo>
                  <a:close/>
                  <a:moveTo>
                    <a:pt x="5540217" y="218599"/>
                  </a:moveTo>
                  <a:cubicBezTo>
                    <a:pt x="5540217" y="219551"/>
                    <a:pt x="5540217" y="219551"/>
                    <a:pt x="5539264" y="220504"/>
                  </a:cubicBezTo>
                  <a:cubicBezTo>
                    <a:pt x="5539264" y="221456"/>
                    <a:pt x="5538312" y="222409"/>
                    <a:pt x="5538312" y="223361"/>
                  </a:cubicBezTo>
                  <a:cubicBezTo>
                    <a:pt x="5537359" y="218599"/>
                    <a:pt x="5537359" y="214789"/>
                    <a:pt x="5536406" y="210026"/>
                  </a:cubicBezTo>
                  <a:cubicBezTo>
                    <a:pt x="5537359" y="211931"/>
                    <a:pt x="5538312" y="214789"/>
                    <a:pt x="5540217" y="218599"/>
                  </a:cubicBezTo>
                  <a:close/>
                  <a:moveTo>
                    <a:pt x="5507831" y="312896"/>
                  </a:moveTo>
                  <a:cubicBezTo>
                    <a:pt x="5507831" y="313849"/>
                    <a:pt x="5507831" y="313849"/>
                    <a:pt x="5507831" y="312896"/>
                  </a:cubicBezTo>
                  <a:cubicBezTo>
                    <a:pt x="5507831" y="313849"/>
                    <a:pt x="5507831" y="313849"/>
                    <a:pt x="5507831" y="313849"/>
                  </a:cubicBezTo>
                  <a:cubicBezTo>
                    <a:pt x="5507831" y="313849"/>
                    <a:pt x="5507831" y="313849"/>
                    <a:pt x="5507831" y="312896"/>
                  </a:cubicBezTo>
                  <a:close/>
                  <a:moveTo>
                    <a:pt x="5481162" y="326231"/>
                  </a:moveTo>
                  <a:cubicBezTo>
                    <a:pt x="5481162" y="327184"/>
                    <a:pt x="5480209" y="329089"/>
                    <a:pt x="5480209" y="330994"/>
                  </a:cubicBezTo>
                  <a:cubicBezTo>
                    <a:pt x="5480209" y="329089"/>
                    <a:pt x="5480209" y="326231"/>
                    <a:pt x="5479256" y="324326"/>
                  </a:cubicBezTo>
                  <a:cubicBezTo>
                    <a:pt x="5479256" y="323374"/>
                    <a:pt x="5479256" y="323374"/>
                    <a:pt x="5479256" y="322421"/>
                  </a:cubicBezTo>
                  <a:cubicBezTo>
                    <a:pt x="5479256" y="318611"/>
                    <a:pt x="5478304" y="315754"/>
                    <a:pt x="5478304" y="311944"/>
                  </a:cubicBezTo>
                  <a:cubicBezTo>
                    <a:pt x="5479256" y="315754"/>
                    <a:pt x="5480209" y="320516"/>
                    <a:pt x="5482114" y="325279"/>
                  </a:cubicBezTo>
                  <a:cubicBezTo>
                    <a:pt x="5481162" y="325279"/>
                    <a:pt x="5481162" y="325279"/>
                    <a:pt x="5481162" y="326231"/>
                  </a:cubicBezTo>
                  <a:close/>
                  <a:moveTo>
                    <a:pt x="5493544" y="339566"/>
                  </a:move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ubicBezTo>
                    <a:pt x="5493544" y="339566"/>
                    <a:pt x="5493544" y="339566"/>
                    <a:pt x="5493544" y="339566"/>
                  </a:cubicBezTo>
                  <a:close/>
                  <a:moveTo>
                    <a:pt x="5488781" y="261461"/>
                  </a:moveTo>
                  <a:cubicBezTo>
                    <a:pt x="5488781" y="261461"/>
                    <a:pt x="5488781" y="261461"/>
                    <a:pt x="5488781" y="261461"/>
                  </a:cubicBezTo>
                  <a:cubicBezTo>
                    <a:pt x="5489734" y="263366"/>
                    <a:pt x="5489734" y="265271"/>
                    <a:pt x="5490687" y="267176"/>
                  </a:cubicBezTo>
                  <a:cubicBezTo>
                    <a:pt x="5489734" y="266224"/>
                    <a:pt x="5488781" y="265271"/>
                    <a:pt x="5487829" y="264319"/>
                  </a:cubicBezTo>
                  <a:cubicBezTo>
                    <a:pt x="5487829" y="263366"/>
                    <a:pt x="5487829" y="262414"/>
                    <a:pt x="5488781" y="261461"/>
                  </a:cubicBezTo>
                  <a:close/>
                  <a:moveTo>
                    <a:pt x="5483067" y="280511"/>
                  </a:moveTo>
                  <a:cubicBezTo>
                    <a:pt x="5484019" y="277654"/>
                    <a:pt x="5484971" y="275749"/>
                    <a:pt x="5484971" y="272891"/>
                  </a:cubicBezTo>
                  <a:cubicBezTo>
                    <a:pt x="5488781" y="278606"/>
                    <a:pt x="5492592" y="285274"/>
                    <a:pt x="5496401" y="291941"/>
                  </a:cubicBezTo>
                  <a:cubicBezTo>
                    <a:pt x="5497354" y="293846"/>
                    <a:pt x="5498306" y="295751"/>
                    <a:pt x="5500212" y="297656"/>
                  </a:cubicBezTo>
                  <a:cubicBezTo>
                    <a:pt x="5499259" y="300514"/>
                    <a:pt x="5498306" y="303371"/>
                    <a:pt x="5497354" y="307181"/>
                  </a:cubicBezTo>
                  <a:cubicBezTo>
                    <a:pt x="5497354" y="308134"/>
                    <a:pt x="5497354" y="310039"/>
                    <a:pt x="5496401" y="310991"/>
                  </a:cubicBezTo>
                  <a:cubicBezTo>
                    <a:pt x="5494496" y="309086"/>
                    <a:pt x="5493544" y="307181"/>
                    <a:pt x="5493544" y="307181"/>
                  </a:cubicBezTo>
                  <a:cubicBezTo>
                    <a:pt x="5493544" y="307181"/>
                    <a:pt x="5494496" y="309086"/>
                    <a:pt x="5495449" y="311944"/>
                  </a:cubicBezTo>
                  <a:cubicBezTo>
                    <a:pt x="5495449" y="314801"/>
                    <a:pt x="5494496" y="316706"/>
                    <a:pt x="5494496" y="319564"/>
                  </a:cubicBezTo>
                  <a:cubicBezTo>
                    <a:pt x="5493544" y="323374"/>
                    <a:pt x="5493544" y="326231"/>
                    <a:pt x="5492592" y="330041"/>
                  </a:cubicBezTo>
                  <a:cubicBezTo>
                    <a:pt x="5491639" y="330994"/>
                    <a:pt x="5490687" y="331946"/>
                    <a:pt x="5488781" y="333851"/>
                  </a:cubicBezTo>
                  <a:cubicBezTo>
                    <a:pt x="5487829" y="330994"/>
                    <a:pt x="5486876" y="329089"/>
                    <a:pt x="5485924" y="327184"/>
                  </a:cubicBezTo>
                  <a:cubicBezTo>
                    <a:pt x="5485924" y="321469"/>
                    <a:pt x="5486876" y="316706"/>
                    <a:pt x="5487829" y="312896"/>
                  </a:cubicBezTo>
                  <a:cubicBezTo>
                    <a:pt x="5488781" y="304324"/>
                    <a:pt x="5489734" y="299561"/>
                    <a:pt x="5489734" y="299561"/>
                  </a:cubicBezTo>
                  <a:cubicBezTo>
                    <a:pt x="5489734" y="299561"/>
                    <a:pt x="5487829" y="304324"/>
                    <a:pt x="5484019" y="311944"/>
                  </a:cubicBezTo>
                  <a:cubicBezTo>
                    <a:pt x="5484019" y="312896"/>
                    <a:pt x="5484019" y="312896"/>
                    <a:pt x="5483067" y="313849"/>
                  </a:cubicBezTo>
                  <a:cubicBezTo>
                    <a:pt x="5483067" y="313849"/>
                    <a:pt x="5483067" y="312896"/>
                    <a:pt x="5483067" y="312896"/>
                  </a:cubicBezTo>
                  <a:cubicBezTo>
                    <a:pt x="5480209" y="300514"/>
                    <a:pt x="5478304" y="292894"/>
                    <a:pt x="5478304" y="292894"/>
                  </a:cubicBezTo>
                  <a:cubicBezTo>
                    <a:pt x="5478304" y="292894"/>
                    <a:pt x="5478304" y="298609"/>
                    <a:pt x="5479256" y="309086"/>
                  </a:cubicBezTo>
                  <a:cubicBezTo>
                    <a:pt x="5479256" y="309086"/>
                    <a:pt x="5479256" y="308134"/>
                    <a:pt x="5479256" y="308134"/>
                  </a:cubicBezTo>
                  <a:cubicBezTo>
                    <a:pt x="5478304" y="305276"/>
                    <a:pt x="5477351" y="303371"/>
                    <a:pt x="5476399" y="300514"/>
                  </a:cubicBezTo>
                  <a:cubicBezTo>
                    <a:pt x="5479256" y="293846"/>
                    <a:pt x="5481162" y="287179"/>
                    <a:pt x="5483067" y="280511"/>
                  </a:cubicBezTo>
                  <a:close/>
                  <a:moveTo>
                    <a:pt x="5472589" y="254794"/>
                  </a:moveTo>
                  <a:cubicBezTo>
                    <a:pt x="5473542" y="255746"/>
                    <a:pt x="5474494" y="256699"/>
                    <a:pt x="5475446" y="258604"/>
                  </a:cubicBezTo>
                  <a:cubicBezTo>
                    <a:pt x="5474494" y="261461"/>
                    <a:pt x="5472589" y="265271"/>
                    <a:pt x="5471637" y="268129"/>
                  </a:cubicBezTo>
                  <a:cubicBezTo>
                    <a:pt x="5470684" y="261461"/>
                    <a:pt x="5469731" y="255746"/>
                    <a:pt x="5468779" y="249079"/>
                  </a:cubicBezTo>
                  <a:cubicBezTo>
                    <a:pt x="5469731" y="250984"/>
                    <a:pt x="5471637" y="252889"/>
                    <a:pt x="5472589" y="254794"/>
                  </a:cubicBezTo>
                  <a:close/>
                  <a:moveTo>
                    <a:pt x="5452587" y="208121"/>
                  </a:moveTo>
                  <a:cubicBezTo>
                    <a:pt x="5452587" y="209074"/>
                    <a:pt x="5452587" y="210026"/>
                    <a:pt x="5452587" y="210026"/>
                  </a:cubicBezTo>
                  <a:cubicBezTo>
                    <a:pt x="5453539" y="214789"/>
                    <a:pt x="5454492" y="220504"/>
                    <a:pt x="5454492" y="225266"/>
                  </a:cubicBezTo>
                  <a:cubicBezTo>
                    <a:pt x="5454492" y="226219"/>
                    <a:pt x="5454492" y="227171"/>
                    <a:pt x="5454492" y="228124"/>
                  </a:cubicBezTo>
                  <a:cubicBezTo>
                    <a:pt x="5453539" y="227171"/>
                    <a:pt x="5451634" y="226219"/>
                    <a:pt x="5450681" y="225266"/>
                  </a:cubicBezTo>
                  <a:cubicBezTo>
                    <a:pt x="5451634" y="219551"/>
                    <a:pt x="5452587" y="212884"/>
                    <a:pt x="5452587" y="208121"/>
                  </a:cubicBezTo>
                  <a:close/>
                  <a:moveTo>
                    <a:pt x="5449729" y="250031"/>
                  </a:moveTo>
                  <a:cubicBezTo>
                    <a:pt x="5450681" y="242411"/>
                    <a:pt x="5450681" y="234791"/>
                    <a:pt x="5451634" y="228124"/>
                  </a:cubicBezTo>
                  <a:cubicBezTo>
                    <a:pt x="5452587" y="229076"/>
                    <a:pt x="5452587" y="229076"/>
                    <a:pt x="5453539" y="230029"/>
                  </a:cubicBezTo>
                  <a:cubicBezTo>
                    <a:pt x="5454492" y="230981"/>
                    <a:pt x="5455444" y="231934"/>
                    <a:pt x="5455444" y="232886"/>
                  </a:cubicBezTo>
                  <a:cubicBezTo>
                    <a:pt x="5455444" y="236696"/>
                    <a:pt x="5456396" y="239554"/>
                    <a:pt x="5456396" y="243364"/>
                  </a:cubicBezTo>
                  <a:cubicBezTo>
                    <a:pt x="5457349" y="255746"/>
                    <a:pt x="5458301" y="268129"/>
                    <a:pt x="5459254" y="282416"/>
                  </a:cubicBezTo>
                  <a:cubicBezTo>
                    <a:pt x="5460206" y="288131"/>
                    <a:pt x="5460206" y="293846"/>
                    <a:pt x="5460206" y="299561"/>
                  </a:cubicBezTo>
                  <a:cubicBezTo>
                    <a:pt x="5458301" y="304324"/>
                    <a:pt x="5457349" y="309086"/>
                    <a:pt x="5455444" y="313849"/>
                  </a:cubicBezTo>
                  <a:cubicBezTo>
                    <a:pt x="5452587" y="302419"/>
                    <a:pt x="5450681" y="290989"/>
                    <a:pt x="5447824" y="280511"/>
                  </a:cubicBezTo>
                  <a:cubicBezTo>
                    <a:pt x="5447824" y="279559"/>
                    <a:pt x="5447824" y="277654"/>
                    <a:pt x="5446871" y="276701"/>
                  </a:cubicBezTo>
                  <a:cubicBezTo>
                    <a:pt x="5448776" y="267176"/>
                    <a:pt x="5448776" y="257651"/>
                    <a:pt x="5449729" y="250031"/>
                  </a:cubicBezTo>
                  <a:close/>
                  <a:moveTo>
                    <a:pt x="5443062" y="327184"/>
                  </a:moveTo>
                  <a:cubicBezTo>
                    <a:pt x="5444014" y="332899"/>
                    <a:pt x="5444967" y="338614"/>
                    <a:pt x="5445919" y="343376"/>
                  </a:cubicBezTo>
                  <a:cubicBezTo>
                    <a:pt x="5444967" y="340519"/>
                    <a:pt x="5444014" y="337661"/>
                    <a:pt x="5443062" y="334804"/>
                  </a:cubicBezTo>
                  <a:cubicBezTo>
                    <a:pt x="5442109" y="332899"/>
                    <a:pt x="5443062" y="330041"/>
                    <a:pt x="5443062" y="327184"/>
                  </a:cubicBezTo>
                  <a:close/>
                  <a:moveTo>
                    <a:pt x="5417344" y="318611"/>
                  </a:moveTo>
                  <a:cubicBezTo>
                    <a:pt x="5418296" y="316706"/>
                    <a:pt x="5418296" y="314801"/>
                    <a:pt x="5419249" y="312896"/>
                  </a:cubicBezTo>
                  <a:cubicBezTo>
                    <a:pt x="5420201" y="315754"/>
                    <a:pt x="5421154" y="318611"/>
                    <a:pt x="5421154" y="320516"/>
                  </a:cubicBezTo>
                  <a:cubicBezTo>
                    <a:pt x="5421154" y="320516"/>
                    <a:pt x="5421154" y="321469"/>
                    <a:pt x="5421154" y="321469"/>
                  </a:cubicBezTo>
                  <a:cubicBezTo>
                    <a:pt x="5421154" y="320516"/>
                    <a:pt x="5421154" y="320516"/>
                    <a:pt x="5421154" y="320516"/>
                  </a:cubicBezTo>
                  <a:cubicBezTo>
                    <a:pt x="5421154" y="320516"/>
                    <a:pt x="5421154" y="321469"/>
                    <a:pt x="5421154" y="322421"/>
                  </a:cubicBezTo>
                  <a:cubicBezTo>
                    <a:pt x="5420201" y="325279"/>
                    <a:pt x="5419249" y="329089"/>
                    <a:pt x="5418296" y="331946"/>
                  </a:cubicBezTo>
                  <a:cubicBezTo>
                    <a:pt x="5417344" y="330994"/>
                    <a:pt x="5417344" y="330041"/>
                    <a:pt x="5417344" y="329089"/>
                  </a:cubicBezTo>
                  <a:cubicBezTo>
                    <a:pt x="5417344" y="326231"/>
                    <a:pt x="5417344" y="322421"/>
                    <a:pt x="5417344" y="318611"/>
                  </a:cubicBezTo>
                  <a:close/>
                  <a:moveTo>
                    <a:pt x="5416392" y="334804"/>
                  </a:moveTo>
                  <a:cubicBezTo>
                    <a:pt x="5416392" y="335756"/>
                    <a:pt x="5416392" y="335756"/>
                    <a:pt x="5417344" y="335756"/>
                  </a:cubicBezTo>
                  <a:cubicBezTo>
                    <a:pt x="5417344" y="336709"/>
                    <a:pt x="5416392" y="337661"/>
                    <a:pt x="5416392" y="337661"/>
                  </a:cubicBezTo>
                  <a:cubicBezTo>
                    <a:pt x="5416392" y="336709"/>
                    <a:pt x="5416392" y="335756"/>
                    <a:pt x="5416392" y="334804"/>
                  </a:cubicBezTo>
                  <a:close/>
                  <a:moveTo>
                    <a:pt x="5405914" y="325279"/>
                  </a:moveTo>
                  <a:cubicBezTo>
                    <a:pt x="5406867" y="302419"/>
                    <a:pt x="5407819" y="284321"/>
                    <a:pt x="5407819" y="271939"/>
                  </a:cubicBezTo>
                  <a:cubicBezTo>
                    <a:pt x="5407819" y="270034"/>
                    <a:pt x="5407819" y="269081"/>
                    <a:pt x="5407819" y="267176"/>
                  </a:cubicBezTo>
                  <a:cubicBezTo>
                    <a:pt x="5409724" y="274796"/>
                    <a:pt x="5411629" y="283369"/>
                    <a:pt x="5414487" y="292894"/>
                  </a:cubicBezTo>
                  <a:cubicBezTo>
                    <a:pt x="5414487" y="292894"/>
                    <a:pt x="5414487" y="292894"/>
                    <a:pt x="5414487" y="293846"/>
                  </a:cubicBezTo>
                  <a:cubicBezTo>
                    <a:pt x="5413534" y="296704"/>
                    <a:pt x="5412581" y="299561"/>
                    <a:pt x="5411629" y="303371"/>
                  </a:cubicBezTo>
                  <a:cubicBezTo>
                    <a:pt x="5408771" y="311944"/>
                    <a:pt x="5406867" y="321469"/>
                    <a:pt x="5404962" y="331946"/>
                  </a:cubicBezTo>
                  <a:cubicBezTo>
                    <a:pt x="5404962" y="331946"/>
                    <a:pt x="5404962" y="332899"/>
                    <a:pt x="5404962" y="332899"/>
                  </a:cubicBezTo>
                  <a:cubicBezTo>
                    <a:pt x="5404962" y="330994"/>
                    <a:pt x="5404962" y="328136"/>
                    <a:pt x="5405914" y="325279"/>
                  </a:cubicBezTo>
                  <a:close/>
                  <a:moveTo>
                    <a:pt x="5384006" y="310991"/>
                  </a:moveTo>
                  <a:cubicBezTo>
                    <a:pt x="5384959" y="318611"/>
                    <a:pt x="5385912" y="326231"/>
                    <a:pt x="5386864" y="334804"/>
                  </a:cubicBezTo>
                  <a:cubicBezTo>
                    <a:pt x="5385912" y="336709"/>
                    <a:pt x="5385912" y="339566"/>
                    <a:pt x="5384959" y="341471"/>
                  </a:cubicBezTo>
                  <a:cubicBezTo>
                    <a:pt x="5384006" y="335756"/>
                    <a:pt x="5383054" y="330041"/>
                    <a:pt x="5382101" y="325279"/>
                  </a:cubicBezTo>
                  <a:cubicBezTo>
                    <a:pt x="5381149" y="317659"/>
                    <a:pt x="5380196" y="310991"/>
                    <a:pt x="5378292" y="305276"/>
                  </a:cubicBezTo>
                  <a:cubicBezTo>
                    <a:pt x="5379244" y="301466"/>
                    <a:pt x="5380196" y="298609"/>
                    <a:pt x="5381149" y="294799"/>
                  </a:cubicBezTo>
                  <a:cubicBezTo>
                    <a:pt x="5382101" y="299561"/>
                    <a:pt x="5383054" y="305276"/>
                    <a:pt x="5384006" y="310991"/>
                  </a:cubicBezTo>
                  <a:close/>
                  <a:moveTo>
                    <a:pt x="5379244" y="274796"/>
                  </a:moveTo>
                  <a:cubicBezTo>
                    <a:pt x="5379244" y="273844"/>
                    <a:pt x="5379244" y="272891"/>
                    <a:pt x="5379244" y="271939"/>
                  </a:cubicBezTo>
                  <a:cubicBezTo>
                    <a:pt x="5379244" y="275749"/>
                    <a:pt x="5380196" y="280511"/>
                    <a:pt x="5381149" y="284321"/>
                  </a:cubicBezTo>
                  <a:cubicBezTo>
                    <a:pt x="5381149" y="284321"/>
                    <a:pt x="5381149" y="285274"/>
                    <a:pt x="5380196" y="285274"/>
                  </a:cubicBezTo>
                  <a:cubicBezTo>
                    <a:pt x="5379244" y="287179"/>
                    <a:pt x="5379244" y="288131"/>
                    <a:pt x="5378292" y="290036"/>
                  </a:cubicBezTo>
                  <a:cubicBezTo>
                    <a:pt x="5378292" y="285274"/>
                    <a:pt x="5378292" y="280511"/>
                    <a:pt x="5379244" y="274796"/>
                  </a:cubicBezTo>
                  <a:close/>
                  <a:moveTo>
                    <a:pt x="5332571" y="321469"/>
                  </a:moveTo>
                  <a:cubicBezTo>
                    <a:pt x="5334476" y="316706"/>
                    <a:pt x="5336381" y="312896"/>
                    <a:pt x="5338287" y="309086"/>
                  </a:cubicBezTo>
                  <a:cubicBezTo>
                    <a:pt x="5338287" y="309086"/>
                    <a:pt x="5338287" y="310039"/>
                    <a:pt x="5338287" y="310039"/>
                  </a:cubicBezTo>
                  <a:cubicBezTo>
                    <a:pt x="5334476" y="323374"/>
                    <a:pt x="5330667" y="337661"/>
                    <a:pt x="5326856" y="351949"/>
                  </a:cubicBezTo>
                  <a:cubicBezTo>
                    <a:pt x="5325904" y="345281"/>
                    <a:pt x="5324951" y="340519"/>
                    <a:pt x="5323999" y="336709"/>
                  </a:cubicBezTo>
                  <a:cubicBezTo>
                    <a:pt x="5327809" y="330994"/>
                    <a:pt x="5330667" y="326231"/>
                    <a:pt x="5332571" y="321469"/>
                  </a:cubicBezTo>
                  <a:close/>
                  <a:moveTo>
                    <a:pt x="5319237" y="350996"/>
                  </a:moveTo>
                  <a:cubicBezTo>
                    <a:pt x="5320189" y="348139"/>
                    <a:pt x="5322094" y="345281"/>
                    <a:pt x="5323046" y="342424"/>
                  </a:cubicBezTo>
                  <a:cubicBezTo>
                    <a:pt x="5323046" y="350044"/>
                    <a:pt x="5322094" y="359569"/>
                    <a:pt x="5322094" y="371951"/>
                  </a:cubicBezTo>
                  <a:cubicBezTo>
                    <a:pt x="5321142" y="368141"/>
                    <a:pt x="5320189" y="365284"/>
                    <a:pt x="5319237" y="362426"/>
                  </a:cubicBezTo>
                  <a:cubicBezTo>
                    <a:pt x="5319237" y="357664"/>
                    <a:pt x="5319237" y="353854"/>
                    <a:pt x="5319237" y="350996"/>
                  </a:cubicBezTo>
                  <a:close/>
                  <a:moveTo>
                    <a:pt x="5316379" y="392906"/>
                  </a:moveTo>
                  <a:cubicBezTo>
                    <a:pt x="5316379" y="389096"/>
                    <a:pt x="5317331" y="386239"/>
                    <a:pt x="5317331" y="382429"/>
                  </a:cubicBezTo>
                  <a:cubicBezTo>
                    <a:pt x="5317331" y="384334"/>
                    <a:pt x="5318284" y="387191"/>
                    <a:pt x="5318284" y="390049"/>
                  </a:cubicBezTo>
                  <a:cubicBezTo>
                    <a:pt x="5317331" y="392906"/>
                    <a:pt x="5316379" y="395764"/>
                    <a:pt x="5315426" y="399574"/>
                  </a:cubicBezTo>
                  <a:cubicBezTo>
                    <a:pt x="5316379" y="396716"/>
                    <a:pt x="5316379" y="394811"/>
                    <a:pt x="5316379" y="392906"/>
                  </a:cubicBezTo>
                  <a:close/>
                  <a:moveTo>
                    <a:pt x="5285899" y="293846"/>
                  </a:moveTo>
                  <a:cubicBezTo>
                    <a:pt x="5285899" y="295751"/>
                    <a:pt x="5285899" y="296704"/>
                    <a:pt x="5286851" y="298609"/>
                  </a:cubicBezTo>
                  <a:cubicBezTo>
                    <a:pt x="5285899" y="299561"/>
                    <a:pt x="5284946" y="300514"/>
                    <a:pt x="5283994" y="302419"/>
                  </a:cubicBezTo>
                  <a:cubicBezTo>
                    <a:pt x="5284946" y="299561"/>
                    <a:pt x="5285899" y="296704"/>
                    <a:pt x="5285899" y="293846"/>
                  </a:cubicBezTo>
                  <a:close/>
                  <a:moveTo>
                    <a:pt x="5279231" y="319564"/>
                  </a:moveTo>
                  <a:cubicBezTo>
                    <a:pt x="5280184" y="316706"/>
                    <a:pt x="5281137" y="313849"/>
                    <a:pt x="5282089" y="311944"/>
                  </a:cubicBezTo>
                  <a:cubicBezTo>
                    <a:pt x="5283994" y="308134"/>
                    <a:pt x="5285899" y="305276"/>
                    <a:pt x="5287804" y="302419"/>
                  </a:cubicBezTo>
                  <a:cubicBezTo>
                    <a:pt x="5287804" y="304324"/>
                    <a:pt x="5288756" y="307181"/>
                    <a:pt x="5288756" y="309086"/>
                  </a:cubicBezTo>
                  <a:cubicBezTo>
                    <a:pt x="5289709" y="318611"/>
                    <a:pt x="5290662" y="329089"/>
                    <a:pt x="5292567" y="340519"/>
                  </a:cubicBezTo>
                  <a:cubicBezTo>
                    <a:pt x="5290662" y="347186"/>
                    <a:pt x="5288756" y="354806"/>
                    <a:pt x="5287804" y="363379"/>
                  </a:cubicBezTo>
                  <a:cubicBezTo>
                    <a:pt x="5287804" y="359569"/>
                    <a:pt x="5287804" y="354806"/>
                    <a:pt x="5287804" y="351949"/>
                  </a:cubicBezTo>
                  <a:cubicBezTo>
                    <a:pt x="5287804" y="341471"/>
                    <a:pt x="5287804" y="335756"/>
                    <a:pt x="5287804" y="335756"/>
                  </a:cubicBezTo>
                  <a:cubicBezTo>
                    <a:pt x="5287804" y="335756"/>
                    <a:pt x="5286851" y="341471"/>
                    <a:pt x="5283994" y="350996"/>
                  </a:cubicBezTo>
                  <a:cubicBezTo>
                    <a:pt x="5283042" y="355759"/>
                    <a:pt x="5282089" y="362426"/>
                    <a:pt x="5280184" y="369094"/>
                  </a:cubicBezTo>
                  <a:cubicBezTo>
                    <a:pt x="5280184" y="369094"/>
                    <a:pt x="5280184" y="369094"/>
                    <a:pt x="5280184" y="370046"/>
                  </a:cubicBezTo>
                  <a:cubicBezTo>
                    <a:pt x="5279231" y="363379"/>
                    <a:pt x="5278279" y="356711"/>
                    <a:pt x="5277326" y="350044"/>
                  </a:cubicBezTo>
                  <a:cubicBezTo>
                    <a:pt x="5276374" y="345281"/>
                    <a:pt x="5276374" y="340519"/>
                    <a:pt x="5275421" y="335756"/>
                  </a:cubicBezTo>
                  <a:cubicBezTo>
                    <a:pt x="5275421" y="330041"/>
                    <a:pt x="5277326" y="324326"/>
                    <a:pt x="5279231" y="319564"/>
                  </a:cubicBezTo>
                  <a:close/>
                  <a:moveTo>
                    <a:pt x="5236369" y="318611"/>
                  </a:moveTo>
                  <a:cubicBezTo>
                    <a:pt x="5236369" y="319564"/>
                    <a:pt x="5235417" y="319564"/>
                    <a:pt x="5235417" y="320516"/>
                  </a:cubicBezTo>
                  <a:cubicBezTo>
                    <a:pt x="5233512" y="317659"/>
                    <a:pt x="5232559" y="314801"/>
                    <a:pt x="5230654" y="311944"/>
                  </a:cubicBezTo>
                  <a:cubicBezTo>
                    <a:pt x="5230654" y="311944"/>
                    <a:pt x="5230654" y="310991"/>
                    <a:pt x="5230654" y="310991"/>
                  </a:cubicBezTo>
                  <a:cubicBezTo>
                    <a:pt x="5233512" y="305276"/>
                    <a:pt x="5236369" y="300514"/>
                    <a:pt x="5239226" y="295751"/>
                  </a:cubicBezTo>
                  <a:cubicBezTo>
                    <a:pt x="5238274" y="303371"/>
                    <a:pt x="5237321" y="310991"/>
                    <a:pt x="5236369" y="318611"/>
                  </a:cubicBezTo>
                  <a:close/>
                  <a:moveTo>
                    <a:pt x="5230654" y="281464"/>
                  </a:moveTo>
                  <a:cubicBezTo>
                    <a:pt x="5233512" y="275749"/>
                    <a:pt x="5235417" y="270034"/>
                    <a:pt x="5237321" y="265271"/>
                  </a:cubicBezTo>
                  <a:cubicBezTo>
                    <a:pt x="5239226" y="260509"/>
                    <a:pt x="5242084" y="255746"/>
                    <a:pt x="5243989" y="251936"/>
                  </a:cubicBezTo>
                  <a:cubicBezTo>
                    <a:pt x="5243037" y="255746"/>
                    <a:pt x="5243037" y="259556"/>
                    <a:pt x="5242084" y="264319"/>
                  </a:cubicBezTo>
                  <a:cubicBezTo>
                    <a:pt x="5241131" y="270034"/>
                    <a:pt x="5240179" y="276701"/>
                    <a:pt x="5240179" y="283369"/>
                  </a:cubicBezTo>
                  <a:cubicBezTo>
                    <a:pt x="5236369" y="288131"/>
                    <a:pt x="5232559" y="293846"/>
                    <a:pt x="5228749" y="299561"/>
                  </a:cubicBezTo>
                  <a:cubicBezTo>
                    <a:pt x="5228749" y="296704"/>
                    <a:pt x="5227796" y="292894"/>
                    <a:pt x="5227796" y="290036"/>
                  </a:cubicBezTo>
                  <a:cubicBezTo>
                    <a:pt x="5227796" y="286226"/>
                    <a:pt x="5228749" y="284321"/>
                    <a:pt x="5230654" y="281464"/>
                  </a:cubicBezTo>
                  <a:close/>
                  <a:moveTo>
                    <a:pt x="5211604" y="344329"/>
                  </a:moveTo>
                  <a:cubicBezTo>
                    <a:pt x="5212556" y="343376"/>
                    <a:pt x="5212556" y="342424"/>
                    <a:pt x="5213509" y="341471"/>
                  </a:cubicBezTo>
                  <a:cubicBezTo>
                    <a:pt x="5213509" y="341471"/>
                    <a:pt x="5213509" y="341471"/>
                    <a:pt x="5213509" y="341471"/>
                  </a:cubicBezTo>
                  <a:cubicBezTo>
                    <a:pt x="5213509" y="341471"/>
                    <a:pt x="5213509" y="342424"/>
                    <a:pt x="5213509" y="342424"/>
                  </a:cubicBezTo>
                  <a:cubicBezTo>
                    <a:pt x="5212556" y="343376"/>
                    <a:pt x="5212556" y="344329"/>
                    <a:pt x="5211604" y="344329"/>
                  </a:cubicBezTo>
                  <a:cubicBezTo>
                    <a:pt x="5211604" y="345281"/>
                    <a:pt x="5211604" y="345281"/>
                    <a:pt x="5211604" y="344329"/>
                  </a:cubicBezTo>
                  <a:close/>
                  <a:moveTo>
                    <a:pt x="5214462" y="343376"/>
                  </a:moveTo>
                  <a:cubicBezTo>
                    <a:pt x="5215414" y="345281"/>
                    <a:pt x="5216367" y="346234"/>
                    <a:pt x="5216367" y="348139"/>
                  </a:cubicBezTo>
                  <a:cubicBezTo>
                    <a:pt x="5215414" y="350044"/>
                    <a:pt x="5214462" y="350996"/>
                    <a:pt x="5213509" y="352901"/>
                  </a:cubicBezTo>
                  <a:cubicBezTo>
                    <a:pt x="5213509" y="351949"/>
                    <a:pt x="5212556" y="351949"/>
                    <a:pt x="5212556" y="350996"/>
                  </a:cubicBezTo>
                  <a:cubicBezTo>
                    <a:pt x="5212556" y="350044"/>
                    <a:pt x="5212556" y="350044"/>
                    <a:pt x="5212556" y="349091"/>
                  </a:cubicBezTo>
                  <a:cubicBezTo>
                    <a:pt x="5212556" y="347186"/>
                    <a:pt x="5213509" y="345281"/>
                    <a:pt x="5214462" y="343376"/>
                  </a:cubicBezTo>
                  <a:cubicBezTo>
                    <a:pt x="5213509" y="343376"/>
                    <a:pt x="5213509" y="343376"/>
                    <a:pt x="5214462" y="343376"/>
                  </a:cubicBezTo>
                  <a:close/>
                  <a:moveTo>
                    <a:pt x="5211604" y="290989"/>
                  </a:moveTo>
                  <a:cubicBezTo>
                    <a:pt x="5211604" y="290989"/>
                    <a:pt x="5211604" y="291941"/>
                    <a:pt x="5211604" y="290989"/>
                  </a:cubicBezTo>
                  <a:cubicBezTo>
                    <a:pt x="5212556" y="292894"/>
                    <a:pt x="5212556" y="294799"/>
                    <a:pt x="5213509" y="296704"/>
                  </a:cubicBezTo>
                  <a:cubicBezTo>
                    <a:pt x="5212556" y="298609"/>
                    <a:pt x="5211604" y="300514"/>
                    <a:pt x="5210651" y="302419"/>
                  </a:cubicBezTo>
                  <a:cubicBezTo>
                    <a:pt x="5211604" y="297656"/>
                    <a:pt x="5211604" y="293846"/>
                    <a:pt x="5211604" y="290989"/>
                  </a:cubicBezTo>
                  <a:close/>
                  <a:moveTo>
                    <a:pt x="5189696" y="260509"/>
                  </a:moveTo>
                  <a:cubicBezTo>
                    <a:pt x="5189696" y="261461"/>
                    <a:pt x="5189696" y="263366"/>
                    <a:pt x="5189696" y="264319"/>
                  </a:cubicBezTo>
                  <a:cubicBezTo>
                    <a:pt x="5188744" y="262414"/>
                    <a:pt x="5187792" y="260509"/>
                    <a:pt x="5186839" y="258604"/>
                  </a:cubicBezTo>
                  <a:cubicBezTo>
                    <a:pt x="5186839" y="258604"/>
                    <a:pt x="5186839" y="257651"/>
                    <a:pt x="5187792" y="257651"/>
                  </a:cubicBezTo>
                  <a:cubicBezTo>
                    <a:pt x="5188744" y="255746"/>
                    <a:pt x="5189696" y="254794"/>
                    <a:pt x="5189696" y="253841"/>
                  </a:cubicBezTo>
                  <a:cubicBezTo>
                    <a:pt x="5189696" y="255746"/>
                    <a:pt x="5189696" y="258604"/>
                    <a:pt x="5189696" y="260509"/>
                  </a:cubicBezTo>
                  <a:close/>
                  <a:moveTo>
                    <a:pt x="5178267" y="230981"/>
                  </a:moveTo>
                  <a:cubicBezTo>
                    <a:pt x="5181124" y="223361"/>
                    <a:pt x="5184934" y="217646"/>
                    <a:pt x="5186839" y="213836"/>
                  </a:cubicBezTo>
                  <a:cubicBezTo>
                    <a:pt x="5187792" y="212884"/>
                    <a:pt x="5187792" y="210979"/>
                    <a:pt x="5188744" y="210026"/>
                  </a:cubicBezTo>
                  <a:cubicBezTo>
                    <a:pt x="5188744" y="212884"/>
                    <a:pt x="5188744" y="215741"/>
                    <a:pt x="5188744" y="219551"/>
                  </a:cubicBezTo>
                  <a:cubicBezTo>
                    <a:pt x="5188744" y="230029"/>
                    <a:pt x="5188744" y="241459"/>
                    <a:pt x="5188744" y="254794"/>
                  </a:cubicBezTo>
                  <a:cubicBezTo>
                    <a:pt x="5187792" y="255746"/>
                    <a:pt x="5186839" y="256699"/>
                    <a:pt x="5185887" y="258604"/>
                  </a:cubicBezTo>
                  <a:cubicBezTo>
                    <a:pt x="5185887" y="258604"/>
                    <a:pt x="5185887" y="258604"/>
                    <a:pt x="5185887" y="258604"/>
                  </a:cubicBezTo>
                  <a:cubicBezTo>
                    <a:pt x="5183029" y="252889"/>
                    <a:pt x="5180171" y="248126"/>
                    <a:pt x="5178267" y="243364"/>
                  </a:cubicBezTo>
                  <a:cubicBezTo>
                    <a:pt x="5177314" y="241459"/>
                    <a:pt x="5176362" y="240506"/>
                    <a:pt x="5175409" y="238601"/>
                  </a:cubicBezTo>
                  <a:cubicBezTo>
                    <a:pt x="5176362" y="234791"/>
                    <a:pt x="5177314" y="232886"/>
                    <a:pt x="5178267" y="230981"/>
                  </a:cubicBezTo>
                  <a:close/>
                  <a:moveTo>
                    <a:pt x="5168742" y="238601"/>
                  </a:move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ubicBezTo>
                    <a:pt x="5168742" y="239554"/>
                    <a:pt x="5168742" y="239554"/>
                    <a:pt x="5168742" y="238601"/>
                  </a:cubicBezTo>
                  <a:close/>
                  <a:moveTo>
                    <a:pt x="5166837" y="280511"/>
                  </a:moveTo>
                  <a:cubicBezTo>
                    <a:pt x="5166837" y="272891"/>
                    <a:pt x="5167789" y="266224"/>
                    <a:pt x="5167789" y="259556"/>
                  </a:cubicBezTo>
                  <a:cubicBezTo>
                    <a:pt x="5167789" y="259556"/>
                    <a:pt x="5167789" y="259556"/>
                    <a:pt x="5167789" y="259556"/>
                  </a:cubicBezTo>
                  <a:cubicBezTo>
                    <a:pt x="5168742" y="255746"/>
                    <a:pt x="5170646" y="251936"/>
                    <a:pt x="5171599" y="248126"/>
                  </a:cubicBezTo>
                  <a:cubicBezTo>
                    <a:pt x="5173504" y="252889"/>
                    <a:pt x="5175409" y="257651"/>
                    <a:pt x="5177314" y="263366"/>
                  </a:cubicBezTo>
                  <a:cubicBezTo>
                    <a:pt x="5178267" y="264319"/>
                    <a:pt x="5178267" y="266224"/>
                    <a:pt x="5179219" y="267176"/>
                  </a:cubicBezTo>
                  <a:cubicBezTo>
                    <a:pt x="5178267" y="268129"/>
                    <a:pt x="5177314" y="270034"/>
                    <a:pt x="5176362" y="271939"/>
                  </a:cubicBezTo>
                  <a:cubicBezTo>
                    <a:pt x="5173504" y="275749"/>
                    <a:pt x="5170646" y="281464"/>
                    <a:pt x="5166837" y="287179"/>
                  </a:cubicBezTo>
                  <a:cubicBezTo>
                    <a:pt x="5166837" y="283369"/>
                    <a:pt x="5166837" y="281464"/>
                    <a:pt x="5166837" y="280511"/>
                  </a:cubicBezTo>
                  <a:close/>
                  <a:moveTo>
                    <a:pt x="5166837" y="307181"/>
                  </a:moveTo>
                  <a:cubicBezTo>
                    <a:pt x="5167789" y="303371"/>
                    <a:pt x="5168742" y="299561"/>
                    <a:pt x="5170646" y="296704"/>
                  </a:cubicBezTo>
                  <a:cubicBezTo>
                    <a:pt x="5170646" y="295751"/>
                    <a:pt x="5171599" y="294799"/>
                    <a:pt x="5171599" y="293846"/>
                  </a:cubicBezTo>
                  <a:cubicBezTo>
                    <a:pt x="5173504" y="291941"/>
                    <a:pt x="5175409" y="290036"/>
                    <a:pt x="5176362" y="289084"/>
                  </a:cubicBezTo>
                  <a:cubicBezTo>
                    <a:pt x="5179219" y="286226"/>
                    <a:pt x="5181124" y="284321"/>
                    <a:pt x="5181124" y="284321"/>
                  </a:cubicBezTo>
                  <a:cubicBezTo>
                    <a:pt x="5181124" y="284321"/>
                    <a:pt x="5179219" y="285274"/>
                    <a:pt x="5175409" y="288131"/>
                  </a:cubicBezTo>
                  <a:cubicBezTo>
                    <a:pt x="5174456" y="289084"/>
                    <a:pt x="5173504" y="289084"/>
                    <a:pt x="5172551" y="290036"/>
                  </a:cubicBezTo>
                  <a:cubicBezTo>
                    <a:pt x="5175409" y="283369"/>
                    <a:pt x="5177314" y="277654"/>
                    <a:pt x="5179219" y="272891"/>
                  </a:cubicBezTo>
                  <a:cubicBezTo>
                    <a:pt x="5179219" y="271939"/>
                    <a:pt x="5180171" y="270986"/>
                    <a:pt x="5180171" y="270034"/>
                  </a:cubicBezTo>
                  <a:cubicBezTo>
                    <a:pt x="5182076" y="273844"/>
                    <a:pt x="5183029" y="276701"/>
                    <a:pt x="5184934" y="280511"/>
                  </a:cubicBezTo>
                  <a:cubicBezTo>
                    <a:pt x="5186839" y="284321"/>
                    <a:pt x="5188744" y="289084"/>
                    <a:pt x="5190649" y="292894"/>
                  </a:cubicBezTo>
                  <a:cubicBezTo>
                    <a:pt x="5190649" y="294799"/>
                    <a:pt x="5190649" y="296704"/>
                    <a:pt x="5190649" y="298609"/>
                  </a:cubicBezTo>
                  <a:cubicBezTo>
                    <a:pt x="5191601" y="308134"/>
                    <a:pt x="5191601" y="318611"/>
                    <a:pt x="5192554" y="330041"/>
                  </a:cubicBezTo>
                  <a:cubicBezTo>
                    <a:pt x="5192554" y="331946"/>
                    <a:pt x="5192554" y="333851"/>
                    <a:pt x="5192554" y="335756"/>
                  </a:cubicBezTo>
                  <a:cubicBezTo>
                    <a:pt x="5192554" y="335756"/>
                    <a:pt x="5192554" y="336709"/>
                    <a:pt x="5192554" y="336709"/>
                  </a:cubicBezTo>
                  <a:cubicBezTo>
                    <a:pt x="5192554" y="337661"/>
                    <a:pt x="5191601" y="337661"/>
                    <a:pt x="5191601" y="338614"/>
                  </a:cubicBezTo>
                  <a:cubicBezTo>
                    <a:pt x="5190649" y="341471"/>
                    <a:pt x="5188744" y="345281"/>
                    <a:pt x="5187792" y="348139"/>
                  </a:cubicBezTo>
                  <a:cubicBezTo>
                    <a:pt x="5185887" y="324326"/>
                    <a:pt x="5183981" y="309086"/>
                    <a:pt x="5183981" y="309086"/>
                  </a:cubicBezTo>
                  <a:cubicBezTo>
                    <a:pt x="5183981" y="309086"/>
                    <a:pt x="5180171" y="324326"/>
                    <a:pt x="5177314" y="348139"/>
                  </a:cubicBezTo>
                  <a:cubicBezTo>
                    <a:pt x="5177314" y="350044"/>
                    <a:pt x="5176362" y="352901"/>
                    <a:pt x="5176362" y="354806"/>
                  </a:cubicBezTo>
                  <a:cubicBezTo>
                    <a:pt x="5175409" y="352901"/>
                    <a:pt x="5174456" y="350996"/>
                    <a:pt x="5174456" y="349091"/>
                  </a:cubicBezTo>
                  <a:cubicBezTo>
                    <a:pt x="5173504" y="346234"/>
                    <a:pt x="5172551" y="344329"/>
                    <a:pt x="5171599" y="341471"/>
                  </a:cubicBezTo>
                  <a:cubicBezTo>
                    <a:pt x="5172551" y="336709"/>
                    <a:pt x="5173504" y="332899"/>
                    <a:pt x="5173504" y="328136"/>
                  </a:cubicBezTo>
                  <a:cubicBezTo>
                    <a:pt x="5172551" y="331946"/>
                    <a:pt x="5171599" y="334804"/>
                    <a:pt x="5169694" y="338614"/>
                  </a:cubicBezTo>
                  <a:cubicBezTo>
                    <a:pt x="5168742" y="337661"/>
                    <a:pt x="5168742" y="335756"/>
                    <a:pt x="5167789" y="334804"/>
                  </a:cubicBezTo>
                  <a:cubicBezTo>
                    <a:pt x="5166837" y="327184"/>
                    <a:pt x="5166837" y="320516"/>
                    <a:pt x="5165884" y="312896"/>
                  </a:cubicBezTo>
                  <a:cubicBezTo>
                    <a:pt x="5166837" y="310991"/>
                    <a:pt x="5166837" y="309086"/>
                    <a:pt x="5166837" y="307181"/>
                  </a:cubicBezTo>
                  <a:close/>
                  <a:moveTo>
                    <a:pt x="5161121" y="218599"/>
                  </a:moveTo>
                  <a:cubicBezTo>
                    <a:pt x="5162074" y="221456"/>
                    <a:pt x="5163979" y="225266"/>
                    <a:pt x="5164931" y="229076"/>
                  </a:cubicBezTo>
                  <a:cubicBezTo>
                    <a:pt x="5163979" y="234791"/>
                    <a:pt x="5162074" y="240506"/>
                    <a:pt x="5161121" y="248126"/>
                  </a:cubicBezTo>
                  <a:cubicBezTo>
                    <a:pt x="5160169" y="232886"/>
                    <a:pt x="5158264" y="218599"/>
                    <a:pt x="5157312" y="206216"/>
                  </a:cubicBezTo>
                  <a:cubicBezTo>
                    <a:pt x="5158264" y="209074"/>
                    <a:pt x="5159217" y="213836"/>
                    <a:pt x="5161121" y="218599"/>
                  </a:cubicBezTo>
                  <a:close/>
                  <a:moveTo>
                    <a:pt x="5148739" y="256699"/>
                  </a:moveTo>
                  <a:cubicBezTo>
                    <a:pt x="5148739" y="255746"/>
                    <a:pt x="5149692" y="255746"/>
                    <a:pt x="5149692" y="255746"/>
                  </a:cubicBezTo>
                  <a:cubicBezTo>
                    <a:pt x="5149692" y="264319"/>
                    <a:pt x="5149692" y="273844"/>
                    <a:pt x="5149692" y="283369"/>
                  </a:cubicBezTo>
                  <a:cubicBezTo>
                    <a:pt x="5149692" y="283369"/>
                    <a:pt x="5149692" y="284321"/>
                    <a:pt x="5149692" y="284321"/>
                  </a:cubicBezTo>
                  <a:cubicBezTo>
                    <a:pt x="5147787" y="276701"/>
                    <a:pt x="5144929" y="270034"/>
                    <a:pt x="5143024" y="263366"/>
                  </a:cubicBezTo>
                  <a:cubicBezTo>
                    <a:pt x="5145881" y="261461"/>
                    <a:pt x="5147787" y="258604"/>
                    <a:pt x="5148739" y="256699"/>
                  </a:cubicBezTo>
                  <a:close/>
                  <a:moveTo>
                    <a:pt x="5087779" y="317659"/>
                  </a:moveTo>
                  <a:cubicBezTo>
                    <a:pt x="5087779" y="316706"/>
                    <a:pt x="5087779" y="316706"/>
                    <a:pt x="5087779" y="315754"/>
                  </a:cubicBezTo>
                  <a:cubicBezTo>
                    <a:pt x="5087779" y="316706"/>
                    <a:pt x="5087779" y="316706"/>
                    <a:pt x="5087779" y="317659"/>
                  </a:cubicBezTo>
                  <a:cubicBezTo>
                    <a:pt x="5087779" y="317659"/>
                    <a:pt x="5087779" y="317659"/>
                    <a:pt x="5087779" y="317659"/>
                  </a:cubicBezTo>
                  <a:close/>
                  <a:moveTo>
                    <a:pt x="5122069" y="298609"/>
                  </a:moveTo>
                  <a:cubicBezTo>
                    <a:pt x="5123974" y="294799"/>
                    <a:pt x="5126831" y="290989"/>
                    <a:pt x="5128737" y="287179"/>
                  </a:cubicBezTo>
                  <a:cubicBezTo>
                    <a:pt x="5127784" y="298609"/>
                    <a:pt x="5125879" y="311944"/>
                    <a:pt x="5124926" y="327184"/>
                  </a:cubicBezTo>
                  <a:cubicBezTo>
                    <a:pt x="5123974" y="324326"/>
                    <a:pt x="5122069" y="321469"/>
                    <a:pt x="5121117" y="318611"/>
                  </a:cubicBezTo>
                  <a:cubicBezTo>
                    <a:pt x="5119212" y="314801"/>
                    <a:pt x="5118259" y="311944"/>
                    <a:pt x="5117306" y="308134"/>
                  </a:cubicBezTo>
                  <a:cubicBezTo>
                    <a:pt x="5118259" y="304324"/>
                    <a:pt x="5120164" y="301466"/>
                    <a:pt x="5122069" y="298609"/>
                  </a:cubicBezTo>
                  <a:close/>
                  <a:moveTo>
                    <a:pt x="5110639" y="321469"/>
                  </a:moveTo>
                  <a:cubicBezTo>
                    <a:pt x="5110639" y="321469"/>
                    <a:pt x="5110639" y="321469"/>
                    <a:pt x="5110639" y="321469"/>
                  </a:cubicBezTo>
                  <a:cubicBezTo>
                    <a:pt x="5113496" y="329089"/>
                    <a:pt x="5115401" y="336709"/>
                    <a:pt x="5118259" y="344329"/>
                  </a:cubicBezTo>
                  <a:cubicBezTo>
                    <a:pt x="5117306" y="345281"/>
                    <a:pt x="5117306" y="346234"/>
                    <a:pt x="5116354" y="347186"/>
                  </a:cubicBezTo>
                  <a:cubicBezTo>
                    <a:pt x="5115401" y="348139"/>
                    <a:pt x="5115401" y="349091"/>
                    <a:pt x="5114449" y="349091"/>
                  </a:cubicBezTo>
                  <a:cubicBezTo>
                    <a:pt x="5113496" y="344329"/>
                    <a:pt x="5111592" y="339566"/>
                    <a:pt x="5110639" y="335756"/>
                  </a:cubicBezTo>
                  <a:cubicBezTo>
                    <a:pt x="5109687" y="332899"/>
                    <a:pt x="5108734" y="330041"/>
                    <a:pt x="5107781" y="327184"/>
                  </a:cubicBezTo>
                  <a:cubicBezTo>
                    <a:pt x="5108734" y="325279"/>
                    <a:pt x="5109687" y="323374"/>
                    <a:pt x="5110639" y="321469"/>
                  </a:cubicBezTo>
                  <a:close/>
                  <a:moveTo>
                    <a:pt x="5105876" y="308134"/>
                  </a:moveTo>
                  <a:cubicBezTo>
                    <a:pt x="5104924" y="309086"/>
                    <a:pt x="5103971" y="310991"/>
                    <a:pt x="5103019" y="311944"/>
                  </a:cubicBezTo>
                  <a:cubicBezTo>
                    <a:pt x="5102067" y="310039"/>
                    <a:pt x="5102067" y="308134"/>
                    <a:pt x="5101114" y="306229"/>
                  </a:cubicBezTo>
                  <a:cubicBezTo>
                    <a:pt x="5101114" y="305276"/>
                    <a:pt x="5101114" y="304324"/>
                    <a:pt x="5101114" y="304324"/>
                  </a:cubicBezTo>
                  <a:cubicBezTo>
                    <a:pt x="5101114" y="304324"/>
                    <a:pt x="5101114" y="304324"/>
                    <a:pt x="5101114" y="305276"/>
                  </a:cubicBezTo>
                  <a:cubicBezTo>
                    <a:pt x="5099209" y="299561"/>
                    <a:pt x="5098256" y="293846"/>
                    <a:pt x="5096351" y="288131"/>
                  </a:cubicBezTo>
                  <a:cubicBezTo>
                    <a:pt x="5096351" y="285274"/>
                    <a:pt x="5097304" y="282416"/>
                    <a:pt x="5097304" y="281464"/>
                  </a:cubicBezTo>
                  <a:cubicBezTo>
                    <a:pt x="5100162" y="290989"/>
                    <a:pt x="5103019" y="299561"/>
                    <a:pt x="5105876" y="308134"/>
                  </a:cubicBezTo>
                  <a:close/>
                  <a:moveTo>
                    <a:pt x="5097304" y="282416"/>
                  </a:moveTo>
                  <a:cubicBezTo>
                    <a:pt x="5097304" y="283369"/>
                    <a:pt x="5096351" y="284321"/>
                    <a:pt x="5095399" y="286226"/>
                  </a:cubicBezTo>
                  <a:cubicBezTo>
                    <a:pt x="5094446" y="284321"/>
                    <a:pt x="5094446" y="281464"/>
                    <a:pt x="5093494" y="279559"/>
                  </a:cubicBezTo>
                  <a:cubicBezTo>
                    <a:pt x="5091589" y="271939"/>
                    <a:pt x="5089684" y="265271"/>
                    <a:pt x="5087779" y="258604"/>
                  </a:cubicBezTo>
                  <a:cubicBezTo>
                    <a:pt x="5087779" y="258604"/>
                    <a:pt x="5088731" y="257651"/>
                    <a:pt x="5089684" y="257651"/>
                  </a:cubicBezTo>
                  <a:cubicBezTo>
                    <a:pt x="5092542" y="265271"/>
                    <a:pt x="5094446" y="273844"/>
                    <a:pt x="5097304" y="282416"/>
                  </a:cubicBezTo>
                  <a:close/>
                  <a:moveTo>
                    <a:pt x="5080159" y="224314"/>
                  </a:moveTo>
                  <a:cubicBezTo>
                    <a:pt x="5081112" y="228124"/>
                    <a:pt x="5083969" y="238601"/>
                    <a:pt x="5089684" y="254794"/>
                  </a:cubicBezTo>
                  <a:cubicBezTo>
                    <a:pt x="5089684" y="254794"/>
                    <a:pt x="5088731" y="254794"/>
                    <a:pt x="5087779" y="254794"/>
                  </a:cubicBezTo>
                  <a:cubicBezTo>
                    <a:pt x="5085874" y="245269"/>
                    <a:pt x="5083017" y="236696"/>
                    <a:pt x="5081112" y="228124"/>
                  </a:cubicBezTo>
                  <a:cubicBezTo>
                    <a:pt x="5081112" y="228124"/>
                    <a:pt x="5080159" y="227171"/>
                    <a:pt x="5080159" y="224314"/>
                  </a:cubicBezTo>
                  <a:cubicBezTo>
                    <a:pt x="5080159" y="225266"/>
                    <a:pt x="5080159" y="225266"/>
                    <a:pt x="5080159" y="224314"/>
                  </a:cubicBezTo>
                  <a:close/>
                  <a:moveTo>
                    <a:pt x="5076349" y="272891"/>
                  </a:moveTo>
                  <a:cubicBezTo>
                    <a:pt x="5076349" y="270986"/>
                    <a:pt x="5076349" y="270034"/>
                    <a:pt x="5076349" y="268129"/>
                  </a:cubicBezTo>
                  <a:cubicBezTo>
                    <a:pt x="5077301" y="272891"/>
                    <a:pt x="5078254" y="277654"/>
                    <a:pt x="5079206" y="283369"/>
                  </a:cubicBezTo>
                  <a:cubicBezTo>
                    <a:pt x="5080159" y="289084"/>
                    <a:pt x="5082064" y="295751"/>
                    <a:pt x="5083017" y="301466"/>
                  </a:cubicBezTo>
                  <a:cubicBezTo>
                    <a:pt x="5083017" y="302419"/>
                    <a:pt x="5083017" y="303371"/>
                    <a:pt x="5083017" y="304324"/>
                  </a:cubicBezTo>
                  <a:cubicBezTo>
                    <a:pt x="5083017" y="306229"/>
                    <a:pt x="5082064" y="309086"/>
                    <a:pt x="5082064" y="311944"/>
                  </a:cubicBezTo>
                  <a:cubicBezTo>
                    <a:pt x="5079206" y="305276"/>
                    <a:pt x="5076349" y="298609"/>
                    <a:pt x="5073492" y="292894"/>
                  </a:cubicBezTo>
                  <a:cubicBezTo>
                    <a:pt x="5074444" y="285274"/>
                    <a:pt x="5075396" y="278606"/>
                    <a:pt x="5076349" y="272891"/>
                  </a:cubicBezTo>
                  <a:close/>
                  <a:moveTo>
                    <a:pt x="5066824" y="377666"/>
                  </a:moveTo>
                  <a:cubicBezTo>
                    <a:pt x="5066824" y="378619"/>
                    <a:pt x="5066824" y="379571"/>
                    <a:pt x="5066824" y="380524"/>
                  </a:cubicBezTo>
                  <a:cubicBezTo>
                    <a:pt x="5066824" y="381476"/>
                    <a:pt x="5066824" y="382429"/>
                    <a:pt x="5066824" y="383381"/>
                  </a:cubicBezTo>
                  <a:cubicBezTo>
                    <a:pt x="5066824" y="383381"/>
                    <a:pt x="5066824" y="384334"/>
                    <a:pt x="5065871" y="384334"/>
                  </a:cubicBezTo>
                  <a:cubicBezTo>
                    <a:pt x="5065871" y="383381"/>
                    <a:pt x="5064919" y="382429"/>
                    <a:pt x="5064919" y="381476"/>
                  </a:cubicBezTo>
                  <a:cubicBezTo>
                    <a:pt x="5065871" y="380524"/>
                    <a:pt x="5065871" y="379571"/>
                    <a:pt x="5066824" y="377666"/>
                  </a:cubicBezTo>
                  <a:close/>
                  <a:moveTo>
                    <a:pt x="5057299" y="303371"/>
                  </a:moveTo>
                  <a:cubicBezTo>
                    <a:pt x="5055394" y="300514"/>
                    <a:pt x="5053489" y="297656"/>
                    <a:pt x="5051584" y="294799"/>
                  </a:cubicBezTo>
                  <a:cubicBezTo>
                    <a:pt x="5051584" y="293846"/>
                    <a:pt x="5051584" y="291941"/>
                    <a:pt x="5052537" y="290989"/>
                  </a:cubicBezTo>
                  <a:cubicBezTo>
                    <a:pt x="5053489" y="290036"/>
                    <a:pt x="5054442" y="288131"/>
                    <a:pt x="5055394" y="287179"/>
                  </a:cubicBezTo>
                  <a:cubicBezTo>
                    <a:pt x="5056346" y="291941"/>
                    <a:pt x="5056346" y="297656"/>
                    <a:pt x="5057299" y="303371"/>
                  </a:cubicBezTo>
                  <a:close/>
                  <a:moveTo>
                    <a:pt x="5050631" y="252889"/>
                  </a:moveTo>
                  <a:cubicBezTo>
                    <a:pt x="5051584" y="254794"/>
                    <a:pt x="5051584" y="256699"/>
                    <a:pt x="5052537" y="258604"/>
                  </a:cubicBezTo>
                  <a:cubicBezTo>
                    <a:pt x="5052537" y="259556"/>
                    <a:pt x="5052537" y="260509"/>
                    <a:pt x="5053489" y="260509"/>
                  </a:cubicBezTo>
                  <a:cubicBezTo>
                    <a:pt x="5053489" y="262414"/>
                    <a:pt x="5053489" y="265271"/>
                    <a:pt x="5054442" y="268129"/>
                  </a:cubicBezTo>
                  <a:cubicBezTo>
                    <a:pt x="5053489" y="270034"/>
                    <a:pt x="5053489" y="271939"/>
                    <a:pt x="5052537" y="273844"/>
                  </a:cubicBezTo>
                  <a:cubicBezTo>
                    <a:pt x="5052537" y="274796"/>
                    <a:pt x="5051584" y="275749"/>
                    <a:pt x="5051584" y="276701"/>
                  </a:cubicBezTo>
                  <a:cubicBezTo>
                    <a:pt x="5050631" y="277654"/>
                    <a:pt x="5049679" y="278606"/>
                    <a:pt x="5048726" y="279559"/>
                  </a:cubicBezTo>
                  <a:cubicBezTo>
                    <a:pt x="5048726" y="279559"/>
                    <a:pt x="5048726" y="278606"/>
                    <a:pt x="5048726" y="278606"/>
                  </a:cubicBezTo>
                  <a:cubicBezTo>
                    <a:pt x="5048726" y="277654"/>
                    <a:pt x="5048726" y="275749"/>
                    <a:pt x="5048726" y="274796"/>
                  </a:cubicBezTo>
                  <a:cubicBezTo>
                    <a:pt x="5048726" y="271939"/>
                    <a:pt x="5048726" y="270034"/>
                    <a:pt x="5049679" y="268129"/>
                  </a:cubicBezTo>
                  <a:cubicBezTo>
                    <a:pt x="5049679" y="264319"/>
                    <a:pt x="5050631" y="262414"/>
                    <a:pt x="5050631" y="262414"/>
                  </a:cubicBezTo>
                  <a:cubicBezTo>
                    <a:pt x="5050631" y="262414"/>
                    <a:pt x="5049679" y="264319"/>
                    <a:pt x="5048726" y="268129"/>
                  </a:cubicBezTo>
                  <a:cubicBezTo>
                    <a:pt x="5048726" y="268129"/>
                    <a:pt x="5048726" y="269081"/>
                    <a:pt x="5048726" y="269081"/>
                  </a:cubicBezTo>
                  <a:cubicBezTo>
                    <a:pt x="5048726" y="268129"/>
                    <a:pt x="5048726" y="267176"/>
                    <a:pt x="5048726" y="266224"/>
                  </a:cubicBezTo>
                  <a:cubicBezTo>
                    <a:pt x="5048726" y="260509"/>
                    <a:pt x="5049679" y="256699"/>
                    <a:pt x="5050631" y="252889"/>
                  </a:cubicBezTo>
                  <a:close/>
                  <a:moveTo>
                    <a:pt x="5020151" y="390049"/>
                  </a:moveTo>
                  <a:cubicBezTo>
                    <a:pt x="5018246" y="385286"/>
                    <a:pt x="5016342" y="380524"/>
                    <a:pt x="5014437" y="376714"/>
                  </a:cubicBezTo>
                  <a:cubicBezTo>
                    <a:pt x="5014437" y="376714"/>
                    <a:pt x="5014437" y="375761"/>
                    <a:pt x="5014437" y="375761"/>
                  </a:cubicBezTo>
                  <a:cubicBezTo>
                    <a:pt x="5017294" y="365284"/>
                    <a:pt x="5020151" y="355759"/>
                    <a:pt x="5022056" y="347186"/>
                  </a:cubicBezTo>
                  <a:cubicBezTo>
                    <a:pt x="5022056" y="347186"/>
                    <a:pt x="5022056" y="348139"/>
                    <a:pt x="5022056" y="348139"/>
                  </a:cubicBezTo>
                  <a:cubicBezTo>
                    <a:pt x="5022056" y="352901"/>
                    <a:pt x="5022056" y="357664"/>
                    <a:pt x="5022056" y="363379"/>
                  </a:cubicBezTo>
                  <a:cubicBezTo>
                    <a:pt x="5022056" y="368141"/>
                    <a:pt x="5023009" y="373856"/>
                    <a:pt x="5023009" y="379571"/>
                  </a:cubicBezTo>
                  <a:cubicBezTo>
                    <a:pt x="5023009" y="381476"/>
                    <a:pt x="5023009" y="384334"/>
                    <a:pt x="5023962" y="386239"/>
                  </a:cubicBezTo>
                  <a:cubicBezTo>
                    <a:pt x="5023009" y="386239"/>
                    <a:pt x="5022056" y="388144"/>
                    <a:pt x="5020151" y="390049"/>
                  </a:cubicBezTo>
                  <a:close/>
                  <a:moveTo>
                    <a:pt x="5024914" y="400526"/>
                  </a:move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ubicBezTo>
                    <a:pt x="5024914" y="400526"/>
                    <a:pt x="5024914" y="400526"/>
                    <a:pt x="5024914" y="400526"/>
                  </a:cubicBezTo>
                  <a:close/>
                  <a:moveTo>
                    <a:pt x="5035392" y="314801"/>
                  </a:moveTo>
                  <a:cubicBezTo>
                    <a:pt x="5035392" y="315754"/>
                    <a:pt x="5035392" y="316706"/>
                    <a:pt x="5035392" y="317659"/>
                  </a:cubicBezTo>
                  <a:cubicBezTo>
                    <a:pt x="5034439" y="329089"/>
                    <a:pt x="5032534" y="341471"/>
                    <a:pt x="5031581" y="353854"/>
                  </a:cubicBezTo>
                  <a:cubicBezTo>
                    <a:pt x="5031581" y="353854"/>
                    <a:pt x="5031581" y="353854"/>
                    <a:pt x="5031581" y="353854"/>
                  </a:cubicBezTo>
                  <a:cubicBezTo>
                    <a:pt x="5031581" y="353854"/>
                    <a:pt x="5031581" y="354806"/>
                    <a:pt x="5031581" y="354806"/>
                  </a:cubicBezTo>
                  <a:cubicBezTo>
                    <a:pt x="5031581" y="351949"/>
                    <a:pt x="5030629" y="349091"/>
                    <a:pt x="5030629" y="347186"/>
                  </a:cubicBezTo>
                  <a:cubicBezTo>
                    <a:pt x="5029676" y="340519"/>
                    <a:pt x="5028724" y="334804"/>
                    <a:pt x="5027771" y="329089"/>
                  </a:cubicBezTo>
                  <a:cubicBezTo>
                    <a:pt x="5027771" y="328136"/>
                    <a:pt x="5028724" y="326231"/>
                    <a:pt x="5028724" y="325279"/>
                  </a:cubicBezTo>
                  <a:cubicBezTo>
                    <a:pt x="5029676" y="323374"/>
                    <a:pt x="5030629" y="321469"/>
                    <a:pt x="5032534" y="319564"/>
                  </a:cubicBezTo>
                  <a:cubicBezTo>
                    <a:pt x="5033487" y="317659"/>
                    <a:pt x="5034439" y="315754"/>
                    <a:pt x="5035392" y="314801"/>
                  </a:cubicBezTo>
                  <a:close/>
                  <a:moveTo>
                    <a:pt x="5006817" y="242411"/>
                  </a:moveTo>
                  <a:cubicBezTo>
                    <a:pt x="5009674" y="246221"/>
                    <a:pt x="5013484" y="251936"/>
                    <a:pt x="5019199" y="259556"/>
                  </a:cubicBezTo>
                  <a:cubicBezTo>
                    <a:pt x="5022056" y="262414"/>
                    <a:pt x="5023962" y="266224"/>
                    <a:pt x="5025867" y="270034"/>
                  </a:cubicBezTo>
                  <a:cubicBezTo>
                    <a:pt x="5023962" y="268129"/>
                    <a:pt x="5022056" y="265271"/>
                    <a:pt x="5021104" y="263366"/>
                  </a:cubicBezTo>
                  <a:cubicBezTo>
                    <a:pt x="5019199" y="260509"/>
                    <a:pt x="5016342" y="258604"/>
                    <a:pt x="5014437" y="255746"/>
                  </a:cubicBezTo>
                  <a:cubicBezTo>
                    <a:pt x="5011579" y="251936"/>
                    <a:pt x="5007769" y="249079"/>
                    <a:pt x="5004912" y="245269"/>
                  </a:cubicBezTo>
                  <a:cubicBezTo>
                    <a:pt x="5006817" y="244316"/>
                    <a:pt x="5006817" y="243364"/>
                    <a:pt x="5006817" y="242411"/>
                  </a:cubicBezTo>
                  <a:close/>
                  <a:moveTo>
                    <a:pt x="5004912" y="242411"/>
                  </a:moveTo>
                  <a:cubicBezTo>
                    <a:pt x="5004912" y="241459"/>
                    <a:pt x="5004912" y="240506"/>
                    <a:pt x="5004912" y="238601"/>
                  </a:cubicBezTo>
                  <a:cubicBezTo>
                    <a:pt x="5004912" y="238601"/>
                    <a:pt x="5005864" y="239554"/>
                    <a:pt x="5006817" y="241459"/>
                  </a:cubicBezTo>
                  <a:cubicBezTo>
                    <a:pt x="5005864" y="242411"/>
                    <a:pt x="5005864" y="243364"/>
                    <a:pt x="5004912" y="244316"/>
                  </a:cubicBezTo>
                  <a:cubicBezTo>
                    <a:pt x="5004912" y="244316"/>
                    <a:pt x="5004912" y="244316"/>
                    <a:pt x="5004912" y="243364"/>
                  </a:cubicBezTo>
                  <a:cubicBezTo>
                    <a:pt x="5003959" y="243364"/>
                    <a:pt x="5003959" y="242411"/>
                    <a:pt x="5004912" y="242411"/>
                  </a:cubicBezTo>
                  <a:close/>
                  <a:moveTo>
                    <a:pt x="4999196" y="303371"/>
                  </a:moveTo>
                  <a:cubicBezTo>
                    <a:pt x="5001101" y="285274"/>
                    <a:pt x="5002054" y="268129"/>
                    <a:pt x="5003006" y="252889"/>
                  </a:cubicBezTo>
                  <a:cubicBezTo>
                    <a:pt x="5004912" y="255746"/>
                    <a:pt x="5006817" y="257651"/>
                    <a:pt x="5008721" y="260509"/>
                  </a:cubicBezTo>
                  <a:cubicBezTo>
                    <a:pt x="5010626" y="263366"/>
                    <a:pt x="5012531" y="266224"/>
                    <a:pt x="5014437" y="268129"/>
                  </a:cubicBezTo>
                  <a:cubicBezTo>
                    <a:pt x="5016342" y="270986"/>
                    <a:pt x="5018246" y="273844"/>
                    <a:pt x="5020151" y="276701"/>
                  </a:cubicBezTo>
                  <a:cubicBezTo>
                    <a:pt x="5023009" y="281464"/>
                    <a:pt x="5026819" y="287179"/>
                    <a:pt x="5029676" y="292894"/>
                  </a:cubicBezTo>
                  <a:cubicBezTo>
                    <a:pt x="5029676" y="292894"/>
                    <a:pt x="5029676" y="293846"/>
                    <a:pt x="5029676" y="293846"/>
                  </a:cubicBezTo>
                  <a:cubicBezTo>
                    <a:pt x="5028724" y="296704"/>
                    <a:pt x="5026819" y="299561"/>
                    <a:pt x="5025867" y="302419"/>
                  </a:cubicBezTo>
                  <a:cubicBezTo>
                    <a:pt x="5024914" y="303371"/>
                    <a:pt x="5023962" y="304324"/>
                    <a:pt x="5023009" y="305276"/>
                  </a:cubicBezTo>
                  <a:cubicBezTo>
                    <a:pt x="5023009" y="302419"/>
                    <a:pt x="5022056" y="301466"/>
                    <a:pt x="5022056" y="301466"/>
                  </a:cubicBezTo>
                  <a:cubicBezTo>
                    <a:pt x="5022056" y="301466"/>
                    <a:pt x="5022056" y="303371"/>
                    <a:pt x="5022056" y="306229"/>
                  </a:cubicBezTo>
                  <a:cubicBezTo>
                    <a:pt x="5021104" y="307181"/>
                    <a:pt x="5020151" y="308134"/>
                    <a:pt x="5019199" y="309086"/>
                  </a:cubicBezTo>
                  <a:cubicBezTo>
                    <a:pt x="5017294" y="311944"/>
                    <a:pt x="5014437" y="314801"/>
                    <a:pt x="5012531" y="318611"/>
                  </a:cubicBezTo>
                  <a:cubicBezTo>
                    <a:pt x="5012531" y="316706"/>
                    <a:pt x="5013484" y="313849"/>
                    <a:pt x="5013484" y="311944"/>
                  </a:cubicBezTo>
                  <a:cubicBezTo>
                    <a:pt x="5014437" y="305276"/>
                    <a:pt x="5015389" y="299561"/>
                    <a:pt x="5017294" y="294799"/>
                  </a:cubicBezTo>
                  <a:cubicBezTo>
                    <a:pt x="5019199" y="285274"/>
                    <a:pt x="5020151" y="279559"/>
                    <a:pt x="5020151" y="279559"/>
                  </a:cubicBezTo>
                  <a:cubicBezTo>
                    <a:pt x="5020151" y="279559"/>
                    <a:pt x="5017294" y="284321"/>
                    <a:pt x="5013484" y="293846"/>
                  </a:cubicBezTo>
                  <a:cubicBezTo>
                    <a:pt x="5011579" y="298609"/>
                    <a:pt x="5008721" y="304324"/>
                    <a:pt x="5006817" y="310039"/>
                  </a:cubicBezTo>
                  <a:cubicBezTo>
                    <a:pt x="5003959" y="316706"/>
                    <a:pt x="5002054" y="324326"/>
                    <a:pt x="4999196" y="331946"/>
                  </a:cubicBezTo>
                  <a:cubicBezTo>
                    <a:pt x="4999196" y="331946"/>
                    <a:pt x="4999196" y="332899"/>
                    <a:pt x="4999196" y="332899"/>
                  </a:cubicBezTo>
                  <a:cubicBezTo>
                    <a:pt x="4998244" y="330994"/>
                    <a:pt x="4997292" y="329089"/>
                    <a:pt x="4997292" y="327184"/>
                  </a:cubicBezTo>
                  <a:cubicBezTo>
                    <a:pt x="4998244" y="320516"/>
                    <a:pt x="4998244" y="311944"/>
                    <a:pt x="4999196" y="303371"/>
                  </a:cubicBezTo>
                  <a:close/>
                  <a:moveTo>
                    <a:pt x="4968717" y="208121"/>
                  </a:moveTo>
                  <a:cubicBezTo>
                    <a:pt x="4968717" y="209074"/>
                    <a:pt x="4968717" y="210026"/>
                    <a:pt x="4967764" y="212884"/>
                  </a:cubicBezTo>
                  <a:cubicBezTo>
                    <a:pt x="4967764" y="213836"/>
                    <a:pt x="4966812" y="215741"/>
                    <a:pt x="4966812" y="217646"/>
                  </a:cubicBezTo>
                  <a:cubicBezTo>
                    <a:pt x="4966812" y="216694"/>
                    <a:pt x="4966812" y="216694"/>
                    <a:pt x="4966812" y="215741"/>
                  </a:cubicBezTo>
                  <a:cubicBezTo>
                    <a:pt x="4967764" y="213836"/>
                    <a:pt x="4968717" y="210979"/>
                    <a:pt x="4968717" y="208121"/>
                  </a:cubicBezTo>
                  <a:close/>
                  <a:moveTo>
                    <a:pt x="4960144" y="364331"/>
                  </a:moveTo>
                  <a:cubicBezTo>
                    <a:pt x="4960144" y="370046"/>
                    <a:pt x="4961096" y="375761"/>
                    <a:pt x="4961096" y="381476"/>
                  </a:cubicBezTo>
                  <a:cubicBezTo>
                    <a:pt x="4960144" y="384334"/>
                    <a:pt x="4959192" y="388144"/>
                    <a:pt x="4958239" y="391001"/>
                  </a:cubicBezTo>
                  <a:cubicBezTo>
                    <a:pt x="4958239" y="389096"/>
                    <a:pt x="4957287" y="387191"/>
                    <a:pt x="4957287" y="386239"/>
                  </a:cubicBezTo>
                  <a:cubicBezTo>
                    <a:pt x="4957287" y="384334"/>
                    <a:pt x="4957287" y="382429"/>
                    <a:pt x="4957287" y="380524"/>
                  </a:cubicBezTo>
                  <a:cubicBezTo>
                    <a:pt x="4957287" y="371951"/>
                    <a:pt x="4957287" y="363379"/>
                    <a:pt x="4956334" y="356711"/>
                  </a:cubicBezTo>
                  <a:cubicBezTo>
                    <a:pt x="4956334" y="354806"/>
                    <a:pt x="4956334" y="353854"/>
                    <a:pt x="4956334" y="351949"/>
                  </a:cubicBezTo>
                  <a:cubicBezTo>
                    <a:pt x="4957287" y="350996"/>
                    <a:pt x="4958239" y="349091"/>
                    <a:pt x="4958239" y="348139"/>
                  </a:cubicBezTo>
                  <a:cubicBezTo>
                    <a:pt x="4959192" y="352901"/>
                    <a:pt x="4959192" y="358616"/>
                    <a:pt x="4960144" y="364331"/>
                  </a:cubicBezTo>
                  <a:close/>
                  <a:moveTo>
                    <a:pt x="4957287" y="256699"/>
                  </a:moveTo>
                  <a:cubicBezTo>
                    <a:pt x="4957287" y="257651"/>
                    <a:pt x="4957287" y="258604"/>
                    <a:pt x="4957287" y="258604"/>
                  </a:cubicBezTo>
                  <a:cubicBezTo>
                    <a:pt x="4957287" y="258604"/>
                    <a:pt x="4957287" y="259556"/>
                    <a:pt x="4957287" y="259556"/>
                  </a:cubicBezTo>
                  <a:cubicBezTo>
                    <a:pt x="4956334" y="262414"/>
                    <a:pt x="4956334" y="264319"/>
                    <a:pt x="4955381" y="267176"/>
                  </a:cubicBezTo>
                  <a:cubicBezTo>
                    <a:pt x="4955381" y="266224"/>
                    <a:pt x="4954429" y="266224"/>
                    <a:pt x="4954429" y="265271"/>
                  </a:cubicBezTo>
                  <a:cubicBezTo>
                    <a:pt x="4955381" y="263366"/>
                    <a:pt x="4956334" y="259556"/>
                    <a:pt x="4957287" y="256699"/>
                  </a:cubicBezTo>
                  <a:close/>
                  <a:moveTo>
                    <a:pt x="4954429" y="268129"/>
                  </a:moveTo>
                  <a:cubicBezTo>
                    <a:pt x="4954429" y="269081"/>
                    <a:pt x="4955381" y="270034"/>
                    <a:pt x="4955381" y="270986"/>
                  </a:cubicBezTo>
                  <a:cubicBezTo>
                    <a:pt x="4954429" y="276701"/>
                    <a:pt x="4952524" y="283369"/>
                    <a:pt x="4951571" y="290036"/>
                  </a:cubicBezTo>
                  <a:cubicBezTo>
                    <a:pt x="4949667" y="298609"/>
                    <a:pt x="4947762" y="307181"/>
                    <a:pt x="4944904" y="316706"/>
                  </a:cubicBezTo>
                  <a:cubicBezTo>
                    <a:pt x="4943951" y="312896"/>
                    <a:pt x="4943951" y="310991"/>
                    <a:pt x="4943951" y="310991"/>
                  </a:cubicBezTo>
                  <a:cubicBezTo>
                    <a:pt x="4943951" y="310991"/>
                    <a:pt x="4943951" y="314801"/>
                    <a:pt x="4943951" y="320516"/>
                  </a:cubicBezTo>
                  <a:cubicBezTo>
                    <a:pt x="4942999" y="326231"/>
                    <a:pt x="4941094" y="330994"/>
                    <a:pt x="4940142" y="336709"/>
                  </a:cubicBezTo>
                  <a:cubicBezTo>
                    <a:pt x="4940142" y="336709"/>
                    <a:pt x="4940142" y="335756"/>
                    <a:pt x="4940142" y="335756"/>
                  </a:cubicBezTo>
                  <a:cubicBezTo>
                    <a:pt x="4939189" y="331946"/>
                    <a:pt x="4939189" y="329089"/>
                    <a:pt x="4938237" y="325279"/>
                  </a:cubicBezTo>
                  <a:cubicBezTo>
                    <a:pt x="4943951" y="306229"/>
                    <a:pt x="4949667" y="286226"/>
                    <a:pt x="4954429" y="268129"/>
                  </a:cubicBezTo>
                  <a:close/>
                  <a:moveTo>
                    <a:pt x="4922044" y="378619"/>
                  </a:moveTo>
                  <a:cubicBezTo>
                    <a:pt x="4922044" y="378619"/>
                    <a:pt x="4922044" y="378619"/>
                    <a:pt x="4922044" y="378619"/>
                  </a:cubicBezTo>
                  <a:cubicBezTo>
                    <a:pt x="4922044" y="379571"/>
                    <a:pt x="4922044" y="379571"/>
                    <a:pt x="4922044" y="378619"/>
                  </a:cubicBezTo>
                  <a:cubicBezTo>
                    <a:pt x="4922044" y="379571"/>
                    <a:pt x="4922044" y="378619"/>
                    <a:pt x="4922044" y="378619"/>
                  </a:cubicBezTo>
                  <a:close/>
                  <a:moveTo>
                    <a:pt x="4908709" y="307181"/>
                  </a:moveTo>
                  <a:cubicBezTo>
                    <a:pt x="4910614" y="312896"/>
                    <a:pt x="4912519" y="318611"/>
                    <a:pt x="4915376" y="326231"/>
                  </a:cubicBezTo>
                  <a:cubicBezTo>
                    <a:pt x="4913471" y="330041"/>
                    <a:pt x="4911567" y="334804"/>
                    <a:pt x="4909662" y="338614"/>
                  </a:cubicBezTo>
                  <a:cubicBezTo>
                    <a:pt x="4908709" y="327184"/>
                    <a:pt x="4907756" y="316706"/>
                    <a:pt x="4906804" y="308134"/>
                  </a:cubicBezTo>
                  <a:cubicBezTo>
                    <a:pt x="4906804" y="306229"/>
                    <a:pt x="4906804" y="305276"/>
                    <a:pt x="4906804" y="305276"/>
                  </a:cubicBezTo>
                  <a:cubicBezTo>
                    <a:pt x="4906804" y="305276"/>
                    <a:pt x="4906804" y="306229"/>
                    <a:pt x="4905851" y="307181"/>
                  </a:cubicBezTo>
                  <a:cubicBezTo>
                    <a:pt x="4905851" y="303371"/>
                    <a:pt x="4904899" y="300514"/>
                    <a:pt x="4904899" y="297656"/>
                  </a:cubicBezTo>
                  <a:cubicBezTo>
                    <a:pt x="4906804" y="300514"/>
                    <a:pt x="4907756" y="303371"/>
                    <a:pt x="4908709" y="307181"/>
                  </a:cubicBezTo>
                  <a:close/>
                  <a:moveTo>
                    <a:pt x="4897279" y="351949"/>
                  </a:moveTo>
                  <a:cubicBezTo>
                    <a:pt x="4897279" y="356711"/>
                    <a:pt x="4897279" y="360521"/>
                    <a:pt x="4896326" y="365284"/>
                  </a:cubicBezTo>
                  <a:cubicBezTo>
                    <a:pt x="4896326" y="366236"/>
                    <a:pt x="4895374" y="367189"/>
                    <a:pt x="4895374" y="368141"/>
                  </a:cubicBezTo>
                  <a:cubicBezTo>
                    <a:pt x="4895374" y="365284"/>
                    <a:pt x="4894421" y="361474"/>
                    <a:pt x="4894421" y="357664"/>
                  </a:cubicBezTo>
                  <a:cubicBezTo>
                    <a:pt x="4893469" y="351949"/>
                    <a:pt x="4893469" y="347186"/>
                    <a:pt x="4892517" y="341471"/>
                  </a:cubicBezTo>
                  <a:cubicBezTo>
                    <a:pt x="4894421" y="345281"/>
                    <a:pt x="4895374" y="348139"/>
                    <a:pt x="4897279" y="351949"/>
                  </a:cubicBezTo>
                  <a:close/>
                  <a:moveTo>
                    <a:pt x="4822984" y="387191"/>
                  </a:moveTo>
                  <a:cubicBezTo>
                    <a:pt x="4822984" y="386239"/>
                    <a:pt x="4822984" y="386239"/>
                    <a:pt x="4822984" y="385286"/>
                  </a:cubicBezTo>
                  <a:cubicBezTo>
                    <a:pt x="4822984" y="386239"/>
                    <a:pt x="4822984" y="387191"/>
                    <a:pt x="4822984" y="387191"/>
                  </a:cubicBezTo>
                  <a:cubicBezTo>
                    <a:pt x="4822984" y="387191"/>
                    <a:pt x="4822984" y="387191"/>
                    <a:pt x="4822984" y="387191"/>
                  </a:cubicBezTo>
                  <a:close/>
                  <a:moveTo>
                    <a:pt x="4842987" y="338614"/>
                  </a:moveTo>
                  <a:cubicBezTo>
                    <a:pt x="4842987" y="344329"/>
                    <a:pt x="4842987" y="350044"/>
                    <a:pt x="4842987" y="356711"/>
                  </a:cubicBezTo>
                  <a:cubicBezTo>
                    <a:pt x="4842987" y="357664"/>
                    <a:pt x="4842987" y="359569"/>
                    <a:pt x="4842987" y="360521"/>
                  </a:cubicBezTo>
                  <a:cubicBezTo>
                    <a:pt x="4842034" y="366236"/>
                    <a:pt x="4841081" y="373856"/>
                    <a:pt x="4840129" y="382429"/>
                  </a:cubicBezTo>
                  <a:cubicBezTo>
                    <a:pt x="4839176" y="385286"/>
                    <a:pt x="4839176" y="387191"/>
                    <a:pt x="4838224" y="390049"/>
                  </a:cubicBezTo>
                  <a:cubicBezTo>
                    <a:pt x="4834414" y="389096"/>
                    <a:pt x="4830604" y="388144"/>
                    <a:pt x="4826794" y="387191"/>
                  </a:cubicBezTo>
                  <a:cubicBezTo>
                    <a:pt x="4825841" y="384334"/>
                    <a:pt x="4824889" y="381476"/>
                    <a:pt x="4824889" y="379571"/>
                  </a:cubicBezTo>
                  <a:cubicBezTo>
                    <a:pt x="4825841" y="376714"/>
                    <a:pt x="4826794" y="373856"/>
                    <a:pt x="4827747" y="370999"/>
                  </a:cubicBezTo>
                  <a:cubicBezTo>
                    <a:pt x="4830604" y="361474"/>
                    <a:pt x="4834414" y="352901"/>
                    <a:pt x="4838224" y="346234"/>
                  </a:cubicBezTo>
                  <a:cubicBezTo>
                    <a:pt x="4840129" y="342424"/>
                    <a:pt x="4842034" y="339566"/>
                    <a:pt x="4843939" y="336709"/>
                  </a:cubicBezTo>
                  <a:cubicBezTo>
                    <a:pt x="4842987" y="337661"/>
                    <a:pt x="4842987" y="338614"/>
                    <a:pt x="4842987" y="338614"/>
                  </a:cubicBezTo>
                  <a:cubicBezTo>
                    <a:pt x="4842987" y="338614"/>
                    <a:pt x="4842987" y="338614"/>
                    <a:pt x="4842987" y="338614"/>
                  </a:cubicBezTo>
                  <a:close/>
                  <a:moveTo>
                    <a:pt x="4843939" y="329089"/>
                  </a:moveTo>
                  <a:cubicBezTo>
                    <a:pt x="4843939" y="329089"/>
                    <a:pt x="4843939" y="329089"/>
                    <a:pt x="4843939" y="329089"/>
                  </a:cubicBezTo>
                  <a:cubicBezTo>
                    <a:pt x="4841081" y="324326"/>
                    <a:pt x="4838224" y="320516"/>
                    <a:pt x="4836319" y="318611"/>
                  </a:cubicBezTo>
                  <a:cubicBezTo>
                    <a:pt x="4836319" y="318611"/>
                    <a:pt x="4836319" y="318611"/>
                    <a:pt x="4836319" y="318611"/>
                  </a:cubicBezTo>
                  <a:cubicBezTo>
                    <a:pt x="4837272" y="316706"/>
                    <a:pt x="4838224" y="315754"/>
                    <a:pt x="4839176" y="314801"/>
                  </a:cubicBezTo>
                  <a:cubicBezTo>
                    <a:pt x="4840129" y="316706"/>
                    <a:pt x="4841081" y="319564"/>
                    <a:pt x="4842987" y="321469"/>
                  </a:cubicBezTo>
                  <a:cubicBezTo>
                    <a:pt x="4842987" y="322421"/>
                    <a:pt x="4843939" y="323374"/>
                    <a:pt x="4843939" y="323374"/>
                  </a:cubicBezTo>
                  <a:cubicBezTo>
                    <a:pt x="4843939" y="325279"/>
                    <a:pt x="4843939" y="327184"/>
                    <a:pt x="4843939" y="329089"/>
                  </a:cubicBezTo>
                  <a:close/>
                  <a:moveTo>
                    <a:pt x="4845844" y="296704"/>
                  </a:moveTo>
                  <a:cubicBezTo>
                    <a:pt x="4845844" y="302419"/>
                    <a:pt x="4844891" y="309086"/>
                    <a:pt x="4844891" y="316706"/>
                  </a:cubicBezTo>
                  <a:cubicBezTo>
                    <a:pt x="4842987" y="314801"/>
                    <a:pt x="4842034" y="311944"/>
                    <a:pt x="4840129" y="310039"/>
                  </a:cubicBezTo>
                  <a:cubicBezTo>
                    <a:pt x="4839176" y="309086"/>
                    <a:pt x="4838224" y="307181"/>
                    <a:pt x="4837272" y="306229"/>
                  </a:cubicBezTo>
                  <a:cubicBezTo>
                    <a:pt x="4840129" y="300514"/>
                    <a:pt x="4842987" y="295751"/>
                    <a:pt x="4845844" y="290989"/>
                  </a:cubicBezTo>
                  <a:cubicBezTo>
                    <a:pt x="4846797" y="290036"/>
                    <a:pt x="4846797" y="289084"/>
                    <a:pt x="4847749" y="288131"/>
                  </a:cubicBezTo>
                  <a:cubicBezTo>
                    <a:pt x="4846797" y="290989"/>
                    <a:pt x="4845844" y="293846"/>
                    <a:pt x="4845844" y="296704"/>
                  </a:cubicBezTo>
                  <a:close/>
                  <a:moveTo>
                    <a:pt x="4869656" y="325279"/>
                  </a:moveTo>
                  <a:cubicBezTo>
                    <a:pt x="4869656" y="326231"/>
                    <a:pt x="4869656" y="326231"/>
                    <a:pt x="4869656" y="327184"/>
                  </a:cubicBezTo>
                  <a:cubicBezTo>
                    <a:pt x="4869656" y="327184"/>
                    <a:pt x="4869656" y="326231"/>
                    <a:pt x="4869656" y="325279"/>
                  </a:cubicBezTo>
                  <a:cubicBezTo>
                    <a:pt x="4869656" y="323374"/>
                    <a:pt x="4869656" y="320516"/>
                    <a:pt x="4869656" y="318611"/>
                  </a:cubicBezTo>
                  <a:cubicBezTo>
                    <a:pt x="4869656" y="320516"/>
                    <a:pt x="4869656" y="323374"/>
                    <a:pt x="4869656" y="325279"/>
                  </a:cubicBezTo>
                  <a:close/>
                  <a:moveTo>
                    <a:pt x="4854416" y="276701"/>
                  </a:moveTo>
                  <a:cubicBezTo>
                    <a:pt x="4860131" y="267176"/>
                    <a:pt x="4865847" y="261461"/>
                    <a:pt x="4868704" y="256699"/>
                  </a:cubicBezTo>
                  <a:cubicBezTo>
                    <a:pt x="4869656" y="255746"/>
                    <a:pt x="4870609" y="253841"/>
                    <a:pt x="4871562" y="252889"/>
                  </a:cubicBezTo>
                  <a:cubicBezTo>
                    <a:pt x="4871562" y="254794"/>
                    <a:pt x="4871562" y="257651"/>
                    <a:pt x="4871562" y="259556"/>
                  </a:cubicBezTo>
                  <a:cubicBezTo>
                    <a:pt x="4868704" y="270986"/>
                    <a:pt x="4864894" y="283369"/>
                    <a:pt x="4861084" y="296704"/>
                  </a:cubicBezTo>
                  <a:cubicBezTo>
                    <a:pt x="4861084" y="297656"/>
                    <a:pt x="4860131" y="299561"/>
                    <a:pt x="4860131" y="300514"/>
                  </a:cubicBezTo>
                  <a:cubicBezTo>
                    <a:pt x="4857274" y="291941"/>
                    <a:pt x="4855369" y="284321"/>
                    <a:pt x="4853464" y="278606"/>
                  </a:cubicBezTo>
                  <a:cubicBezTo>
                    <a:pt x="4854416" y="277654"/>
                    <a:pt x="4854416" y="277654"/>
                    <a:pt x="4854416" y="276701"/>
                  </a:cubicBezTo>
                  <a:cubicBezTo>
                    <a:pt x="4854416" y="276701"/>
                    <a:pt x="4854416" y="276701"/>
                    <a:pt x="4854416" y="276701"/>
                  </a:cubicBezTo>
                  <a:close/>
                  <a:moveTo>
                    <a:pt x="4850606" y="281464"/>
                  </a:moveTo>
                  <a:cubicBezTo>
                    <a:pt x="4852512" y="290989"/>
                    <a:pt x="4854416" y="303371"/>
                    <a:pt x="4857274" y="316706"/>
                  </a:cubicBezTo>
                  <a:cubicBezTo>
                    <a:pt x="4856322" y="321469"/>
                    <a:pt x="4855369" y="325279"/>
                    <a:pt x="4854416" y="330041"/>
                  </a:cubicBezTo>
                  <a:cubicBezTo>
                    <a:pt x="4853464" y="329089"/>
                    <a:pt x="4852512" y="327184"/>
                    <a:pt x="4852512" y="326231"/>
                  </a:cubicBezTo>
                  <a:cubicBezTo>
                    <a:pt x="4852512" y="325279"/>
                    <a:pt x="4852512" y="323374"/>
                    <a:pt x="4852512" y="322421"/>
                  </a:cubicBezTo>
                  <a:cubicBezTo>
                    <a:pt x="4851559" y="311944"/>
                    <a:pt x="4851559" y="303371"/>
                    <a:pt x="4850606" y="295751"/>
                  </a:cubicBezTo>
                  <a:cubicBezTo>
                    <a:pt x="4850606" y="290989"/>
                    <a:pt x="4849654" y="287179"/>
                    <a:pt x="4849654" y="284321"/>
                  </a:cubicBezTo>
                  <a:cubicBezTo>
                    <a:pt x="4849654" y="283369"/>
                    <a:pt x="4849654" y="282416"/>
                    <a:pt x="4850606" y="281464"/>
                  </a:cubicBezTo>
                  <a:close/>
                  <a:moveTo>
                    <a:pt x="4838224" y="290036"/>
                  </a:moveTo>
                  <a:cubicBezTo>
                    <a:pt x="4841081" y="283369"/>
                    <a:pt x="4843939" y="277654"/>
                    <a:pt x="4845844" y="272891"/>
                  </a:cubicBezTo>
                  <a:cubicBezTo>
                    <a:pt x="4846797" y="270034"/>
                    <a:pt x="4847749" y="267176"/>
                    <a:pt x="4848701" y="265271"/>
                  </a:cubicBezTo>
                  <a:cubicBezTo>
                    <a:pt x="4848701" y="268129"/>
                    <a:pt x="4849654" y="271939"/>
                    <a:pt x="4849654" y="275749"/>
                  </a:cubicBezTo>
                  <a:cubicBezTo>
                    <a:pt x="4848701" y="276701"/>
                    <a:pt x="4848701" y="277654"/>
                    <a:pt x="4847749" y="277654"/>
                  </a:cubicBezTo>
                  <a:cubicBezTo>
                    <a:pt x="4847749" y="274796"/>
                    <a:pt x="4847749" y="273844"/>
                    <a:pt x="4847749" y="273844"/>
                  </a:cubicBezTo>
                  <a:cubicBezTo>
                    <a:pt x="4847749" y="273844"/>
                    <a:pt x="4847749" y="275749"/>
                    <a:pt x="4847749" y="278606"/>
                  </a:cubicBezTo>
                  <a:cubicBezTo>
                    <a:pt x="4845844" y="281464"/>
                    <a:pt x="4842987" y="284321"/>
                    <a:pt x="4841081" y="288131"/>
                  </a:cubicBezTo>
                  <a:cubicBezTo>
                    <a:pt x="4840129" y="290036"/>
                    <a:pt x="4838224" y="291941"/>
                    <a:pt x="4836319" y="294799"/>
                  </a:cubicBezTo>
                  <a:cubicBezTo>
                    <a:pt x="4836319" y="292894"/>
                    <a:pt x="4837272" y="291941"/>
                    <a:pt x="4838224" y="290036"/>
                  </a:cubicBezTo>
                  <a:close/>
                  <a:moveTo>
                    <a:pt x="4835366" y="309086"/>
                  </a:moveTo>
                  <a:cubicBezTo>
                    <a:pt x="4835366" y="309086"/>
                    <a:pt x="4835366" y="308134"/>
                    <a:pt x="4836319" y="308134"/>
                  </a:cubicBezTo>
                  <a:cubicBezTo>
                    <a:pt x="4837272" y="309086"/>
                    <a:pt x="4837272" y="310039"/>
                    <a:pt x="4838224" y="311944"/>
                  </a:cubicBezTo>
                  <a:cubicBezTo>
                    <a:pt x="4838224" y="312896"/>
                    <a:pt x="4839176" y="312896"/>
                    <a:pt x="4839176" y="313849"/>
                  </a:cubicBezTo>
                  <a:cubicBezTo>
                    <a:pt x="4838224" y="314801"/>
                    <a:pt x="4837272" y="315754"/>
                    <a:pt x="4835366" y="317659"/>
                  </a:cubicBezTo>
                  <a:cubicBezTo>
                    <a:pt x="4835366" y="317659"/>
                    <a:pt x="4835366" y="317659"/>
                    <a:pt x="4835366" y="317659"/>
                  </a:cubicBezTo>
                  <a:cubicBezTo>
                    <a:pt x="4835366" y="317659"/>
                    <a:pt x="4834414" y="316706"/>
                    <a:pt x="4834414" y="316706"/>
                  </a:cubicBezTo>
                  <a:cubicBezTo>
                    <a:pt x="4833462" y="315754"/>
                    <a:pt x="4833462" y="315754"/>
                    <a:pt x="4832509" y="314801"/>
                  </a:cubicBezTo>
                  <a:cubicBezTo>
                    <a:pt x="4833462" y="312896"/>
                    <a:pt x="4834414" y="310991"/>
                    <a:pt x="4835366" y="309086"/>
                  </a:cubicBezTo>
                  <a:close/>
                  <a:moveTo>
                    <a:pt x="4830604" y="319564"/>
                  </a:moveTo>
                  <a:cubicBezTo>
                    <a:pt x="4831556" y="317659"/>
                    <a:pt x="4831556" y="316706"/>
                    <a:pt x="4832509" y="314801"/>
                  </a:cubicBezTo>
                  <a:cubicBezTo>
                    <a:pt x="4832509" y="315754"/>
                    <a:pt x="4833462" y="315754"/>
                    <a:pt x="4833462" y="316706"/>
                  </a:cubicBezTo>
                  <a:cubicBezTo>
                    <a:pt x="4833462" y="317659"/>
                    <a:pt x="4834414" y="317659"/>
                    <a:pt x="4834414" y="318611"/>
                  </a:cubicBezTo>
                  <a:cubicBezTo>
                    <a:pt x="4832509" y="320516"/>
                    <a:pt x="4830604" y="322421"/>
                    <a:pt x="4828699" y="324326"/>
                  </a:cubicBezTo>
                  <a:cubicBezTo>
                    <a:pt x="4829651" y="322421"/>
                    <a:pt x="4829651" y="320516"/>
                    <a:pt x="4830604" y="319564"/>
                  </a:cubicBezTo>
                  <a:close/>
                  <a:moveTo>
                    <a:pt x="4817269" y="364331"/>
                  </a:moveTo>
                  <a:cubicBezTo>
                    <a:pt x="4817269" y="361474"/>
                    <a:pt x="4817269" y="359569"/>
                    <a:pt x="4817269" y="356711"/>
                  </a:cubicBezTo>
                  <a:cubicBezTo>
                    <a:pt x="4820126" y="349091"/>
                    <a:pt x="4822984" y="342424"/>
                    <a:pt x="4824889" y="335756"/>
                  </a:cubicBezTo>
                  <a:cubicBezTo>
                    <a:pt x="4824889" y="335756"/>
                    <a:pt x="4825841" y="334804"/>
                    <a:pt x="4825841" y="334804"/>
                  </a:cubicBezTo>
                  <a:cubicBezTo>
                    <a:pt x="4829651" y="328136"/>
                    <a:pt x="4833462" y="323374"/>
                    <a:pt x="4835366" y="319564"/>
                  </a:cubicBezTo>
                  <a:cubicBezTo>
                    <a:pt x="4835366" y="320516"/>
                    <a:pt x="4836319" y="321469"/>
                    <a:pt x="4837272" y="322421"/>
                  </a:cubicBezTo>
                  <a:cubicBezTo>
                    <a:pt x="4838224" y="324326"/>
                    <a:pt x="4839176" y="327184"/>
                    <a:pt x="4841081" y="330994"/>
                  </a:cubicBezTo>
                  <a:cubicBezTo>
                    <a:pt x="4842034" y="332899"/>
                    <a:pt x="4842034" y="333851"/>
                    <a:pt x="4842987" y="335756"/>
                  </a:cubicBezTo>
                  <a:cubicBezTo>
                    <a:pt x="4840129" y="338614"/>
                    <a:pt x="4838224" y="341471"/>
                    <a:pt x="4835366" y="345281"/>
                  </a:cubicBezTo>
                  <a:cubicBezTo>
                    <a:pt x="4831556" y="350996"/>
                    <a:pt x="4826794" y="357664"/>
                    <a:pt x="4822984" y="366236"/>
                  </a:cubicBezTo>
                  <a:cubicBezTo>
                    <a:pt x="4822031" y="367189"/>
                    <a:pt x="4821079" y="368141"/>
                    <a:pt x="4820126" y="369094"/>
                  </a:cubicBezTo>
                  <a:cubicBezTo>
                    <a:pt x="4819174" y="370046"/>
                    <a:pt x="4818222" y="370999"/>
                    <a:pt x="4817269" y="371951"/>
                  </a:cubicBezTo>
                  <a:cubicBezTo>
                    <a:pt x="4816316" y="369094"/>
                    <a:pt x="4817269" y="366236"/>
                    <a:pt x="4817269" y="364331"/>
                  </a:cubicBezTo>
                  <a:close/>
                  <a:moveTo>
                    <a:pt x="4816316" y="376714"/>
                  </a:moveTo>
                  <a:cubicBezTo>
                    <a:pt x="4817269" y="373856"/>
                    <a:pt x="4819174" y="370999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20126" y="370046"/>
                    <a:pt x="4820126" y="370046"/>
                    <a:pt x="4820126" y="370046"/>
                  </a:cubicBezTo>
                  <a:cubicBezTo>
                    <a:pt x="4819174" y="372904"/>
                    <a:pt x="4817269" y="375761"/>
                    <a:pt x="4816316" y="378619"/>
                  </a:cubicBezTo>
                  <a:cubicBezTo>
                    <a:pt x="4816316" y="376714"/>
                    <a:pt x="4816316" y="376714"/>
                    <a:pt x="4816316" y="376714"/>
                  </a:cubicBezTo>
                  <a:close/>
                  <a:moveTo>
                    <a:pt x="4762024" y="305276"/>
                  </a:moveTo>
                  <a:cubicBezTo>
                    <a:pt x="4762024" y="306229"/>
                    <a:pt x="4762976" y="312896"/>
                    <a:pt x="4763929" y="322421"/>
                  </a:cubicBezTo>
                  <a:cubicBezTo>
                    <a:pt x="4762024" y="317659"/>
                    <a:pt x="4761072" y="313849"/>
                    <a:pt x="4760119" y="309086"/>
                  </a:cubicBezTo>
                  <a:cubicBezTo>
                    <a:pt x="4761072" y="306229"/>
                    <a:pt x="4761072" y="303371"/>
                    <a:pt x="4762024" y="300514"/>
                  </a:cubicBezTo>
                  <a:cubicBezTo>
                    <a:pt x="4762024" y="302419"/>
                    <a:pt x="4762024" y="303371"/>
                    <a:pt x="4762024" y="305276"/>
                  </a:cubicBezTo>
                  <a:close/>
                  <a:moveTo>
                    <a:pt x="4755356" y="279559"/>
                  </a:moveTo>
                  <a:cubicBezTo>
                    <a:pt x="4757262" y="284321"/>
                    <a:pt x="4758214" y="289084"/>
                    <a:pt x="4760119" y="294799"/>
                  </a:cubicBezTo>
                  <a:cubicBezTo>
                    <a:pt x="4760119" y="295751"/>
                    <a:pt x="4760119" y="296704"/>
                    <a:pt x="4761072" y="297656"/>
                  </a:cubicBezTo>
                  <a:cubicBezTo>
                    <a:pt x="4760119" y="299561"/>
                    <a:pt x="4759166" y="301466"/>
                    <a:pt x="4758214" y="304324"/>
                  </a:cubicBezTo>
                  <a:cubicBezTo>
                    <a:pt x="4757262" y="300514"/>
                    <a:pt x="4755356" y="296704"/>
                    <a:pt x="4754404" y="292894"/>
                  </a:cubicBezTo>
                  <a:cubicBezTo>
                    <a:pt x="4754404" y="288131"/>
                    <a:pt x="4754404" y="284321"/>
                    <a:pt x="4755356" y="279559"/>
                  </a:cubicBezTo>
                  <a:close/>
                  <a:moveTo>
                    <a:pt x="4759166" y="342424"/>
                  </a:moveTo>
                  <a:cubicBezTo>
                    <a:pt x="4757262" y="338614"/>
                    <a:pt x="4756309" y="335756"/>
                    <a:pt x="4755356" y="331946"/>
                  </a:cubicBezTo>
                  <a:cubicBezTo>
                    <a:pt x="4755356" y="330041"/>
                    <a:pt x="4756309" y="328136"/>
                    <a:pt x="4756309" y="326231"/>
                  </a:cubicBezTo>
                  <a:cubicBezTo>
                    <a:pt x="4757262" y="330994"/>
                    <a:pt x="4758214" y="336709"/>
                    <a:pt x="4759166" y="342424"/>
                  </a:cubicBezTo>
                  <a:close/>
                  <a:moveTo>
                    <a:pt x="4753451" y="312896"/>
                  </a:moveTo>
                  <a:cubicBezTo>
                    <a:pt x="4753451" y="313849"/>
                    <a:pt x="4753451" y="314801"/>
                    <a:pt x="4754404" y="315754"/>
                  </a:cubicBezTo>
                  <a:cubicBezTo>
                    <a:pt x="4754404" y="316706"/>
                    <a:pt x="4754404" y="316706"/>
                    <a:pt x="4753451" y="317659"/>
                  </a:cubicBezTo>
                  <a:cubicBezTo>
                    <a:pt x="4753451" y="315754"/>
                    <a:pt x="4753451" y="313849"/>
                    <a:pt x="4753451" y="312896"/>
                  </a:cubicBezTo>
                  <a:close/>
                  <a:moveTo>
                    <a:pt x="4755356" y="373856"/>
                  </a:moveTo>
                  <a:cubicBezTo>
                    <a:pt x="4755356" y="374809"/>
                    <a:pt x="4755356" y="374809"/>
                    <a:pt x="4756309" y="375761"/>
                  </a:cubicBezTo>
                  <a:cubicBezTo>
                    <a:pt x="4755356" y="376714"/>
                    <a:pt x="4755356" y="378619"/>
                    <a:pt x="4754404" y="379571"/>
                  </a:cubicBezTo>
                  <a:cubicBezTo>
                    <a:pt x="4753451" y="379571"/>
                    <a:pt x="4753451" y="379571"/>
                    <a:pt x="4752499" y="379571"/>
                  </a:cubicBezTo>
                  <a:cubicBezTo>
                    <a:pt x="4753451" y="377666"/>
                    <a:pt x="4754404" y="375761"/>
                    <a:pt x="4755356" y="373856"/>
                  </a:cubicBezTo>
                  <a:close/>
                  <a:moveTo>
                    <a:pt x="4748689" y="291941"/>
                  </a:moveTo>
                  <a:cubicBezTo>
                    <a:pt x="4747737" y="295751"/>
                    <a:pt x="4747737" y="299561"/>
                    <a:pt x="4746784" y="303371"/>
                  </a:cubicBezTo>
                  <a:cubicBezTo>
                    <a:pt x="4746784" y="303371"/>
                    <a:pt x="4746784" y="303371"/>
                    <a:pt x="4746784" y="303371"/>
                  </a:cubicBezTo>
                  <a:cubicBezTo>
                    <a:pt x="4746784" y="302419"/>
                    <a:pt x="4746784" y="300514"/>
                    <a:pt x="4746784" y="299561"/>
                  </a:cubicBezTo>
                  <a:cubicBezTo>
                    <a:pt x="4746784" y="296704"/>
                    <a:pt x="4747737" y="293846"/>
                    <a:pt x="4748689" y="291941"/>
                  </a:cubicBezTo>
                  <a:close/>
                  <a:moveTo>
                    <a:pt x="4738212" y="327184"/>
                  </a:moveTo>
                  <a:cubicBezTo>
                    <a:pt x="4738212" y="331946"/>
                    <a:pt x="4737259" y="335756"/>
                    <a:pt x="4737259" y="341471"/>
                  </a:cubicBezTo>
                  <a:cubicBezTo>
                    <a:pt x="4737259" y="339566"/>
                    <a:pt x="4736306" y="338614"/>
                    <a:pt x="4736306" y="336709"/>
                  </a:cubicBezTo>
                  <a:cubicBezTo>
                    <a:pt x="4737259" y="332899"/>
                    <a:pt x="4737259" y="330041"/>
                    <a:pt x="4738212" y="327184"/>
                  </a:cubicBezTo>
                  <a:close/>
                  <a:moveTo>
                    <a:pt x="4720114" y="261461"/>
                  </a:moveTo>
                  <a:cubicBezTo>
                    <a:pt x="4720114" y="261461"/>
                    <a:pt x="4720114" y="261461"/>
                    <a:pt x="4720114" y="261461"/>
                  </a:cubicBezTo>
                  <a:cubicBezTo>
                    <a:pt x="4722972" y="270034"/>
                    <a:pt x="4725829" y="279559"/>
                    <a:pt x="4729639" y="290989"/>
                  </a:cubicBezTo>
                  <a:cubicBezTo>
                    <a:pt x="4730591" y="292894"/>
                    <a:pt x="4730591" y="294799"/>
                    <a:pt x="4731544" y="296704"/>
                  </a:cubicBezTo>
                  <a:cubicBezTo>
                    <a:pt x="4730591" y="300514"/>
                    <a:pt x="4728687" y="304324"/>
                    <a:pt x="4727734" y="308134"/>
                  </a:cubicBezTo>
                  <a:cubicBezTo>
                    <a:pt x="4726781" y="304324"/>
                    <a:pt x="4724876" y="299561"/>
                    <a:pt x="4723924" y="295751"/>
                  </a:cubicBezTo>
                  <a:cubicBezTo>
                    <a:pt x="4722019" y="289084"/>
                    <a:pt x="4720114" y="282416"/>
                    <a:pt x="4718209" y="276701"/>
                  </a:cubicBezTo>
                  <a:cubicBezTo>
                    <a:pt x="4718209" y="270034"/>
                    <a:pt x="4719162" y="265271"/>
                    <a:pt x="4720114" y="261461"/>
                  </a:cubicBezTo>
                  <a:close/>
                  <a:moveTo>
                    <a:pt x="4709637" y="324326"/>
                  </a:moveTo>
                  <a:cubicBezTo>
                    <a:pt x="4711541" y="315754"/>
                    <a:pt x="4712494" y="308134"/>
                    <a:pt x="4713447" y="301466"/>
                  </a:cubicBezTo>
                  <a:cubicBezTo>
                    <a:pt x="4715351" y="310991"/>
                    <a:pt x="4717256" y="321469"/>
                    <a:pt x="4719162" y="331946"/>
                  </a:cubicBezTo>
                  <a:cubicBezTo>
                    <a:pt x="4718209" y="335756"/>
                    <a:pt x="4716304" y="339566"/>
                    <a:pt x="4715351" y="343376"/>
                  </a:cubicBezTo>
                  <a:cubicBezTo>
                    <a:pt x="4715351" y="343376"/>
                    <a:pt x="4715351" y="343376"/>
                    <a:pt x="4715351" y="343376"/>
                  </a:cubicBezTo>
                  <a:cubicBezTo>
                    <a:pt x="4712494" y="339566"/>
                    <a:pt x="4709637" y="335756"/>
                    <a:pt x="4707731" y="332899"/>
                  </a:cubicBezTo>
                  <a:cubicBezTo>
                    <a:pt x="4708684" y="330041"/>
                    <a:pt x="4708684" y="327184"/>
                    <a:pt x="4709637" y="324326"/>
                  </a:cubicBezTo>
                  <a:close/>
                  <a:moveTo>
                    <a:pt x="4703922" y="355759"/>
                  </a:moveTo>
                  <a:cubicBezTo>
                    <a:pt x="4704874" y="357664"/>
                    <a:pt x="4704874" y="358616"/>
                    <a:pt x="4705826" y="360521"/>
                  </a:cubicBezTo>
                  <a:cubicBezTo>
                    <a:pt x="4706779" y="363379"/>
                    <a:pt x="4707731" y="366236"/>
                    <a:pt x="4708684" y="369094"/>
                  </a:cubicBezTo>
                  <a:cubicBezTo>
                    <a:pt x="4707731" y="371951"/>
                    <a:pt x="4705826" y="374809"/>
                    <a:pt x="4704874" y="377666"/>
                  </a:cubicBezTo>
                  <a:cubicBezTo>
                    <a:pt x="4704874" y="377666"/>
                    <a:pt x="4704874" y="376714"/>
                    <a:pt x="4704874" y="376714"/>
                  </a:cubicBezTo>
                  <a:cubicBezTo>
                    <a:pt x="4703922" y="374809"/>
                    <a:pt x="4702969" y="373856"/>
                    <a:pt x="4702016" y="371951"/>
                  </a:cubicBezTo>
                  <a:cubicBezTo>
                    <a:pt x="4702016" y="366236"/>
                    <a:pt x="4702969" y="361474"/>
                    <a:pt x="4703922" y="355759"/>
                  </a:cubicBezTo>
                  <a:close/>
                  <a:moveTo>
                    <a:pt x="4682966" y="380524"/>
                  </a:moveTo>
                  <a:cubicBezTo>
                    <a:pt x="4682014" y="384334"/>
                    <a:pt x="4681062" y="388144"/>
                    <a:pt x="4680109" y="392906"/>
                  </a:cubicBezTo>
                  <a:cubicBezTo>
                    <a:pt x="4679156" y="392906"/>
                    <a:pt x="4677251" y="393859"/>
                    <a:pt x="4676299" y="393859"/>
                  </a:cubicBezTo>
                  <a:cubicBezTo>
                    <a:pt x="4676299" y="391954"/>
                    <a:pt x="4675347" y="390049"/>
                    <a:pt x="4675347" y="388144"/>
                  </a:cubicBezTo>
                  <a:cubicBezTo>
                    <a:pt x="4678204" y="384334"/>
                    <a:pt x="4681062" y="381476"/>
                    <a:pt x="4682966" y="378619"/>
                  </a:cubicBezTo>
                  <a:cubicBezTo>
                    <a:pt x="4682014" y="379571"/>
                    <a:pt x="4682966" y="380524"/>
                    <a:pt x="4682966" y="380524"/>
                  </a:cubicBezTo>
                  <a:close/>
                  <a:moveTo>
                    <a:pt x="4672489" y="361474"/>
                  </a:moveTo>
                  <a:cubicBezTo>
                    <a:pt x="4674394" y="365284"/>
                    <a:pt x="4677251" y="370046"/>
                    <a:pt x="4679156" y="373856"/>
                  </a:cubicBezTo>
                  <a:cubicBezTo>
                    <a:pt x="4677251" y="375761"/>
                    <a:pt x="4674394" y="377666"/>
                    <a:pt x="4672489" y="379571"/>
                  </a:cubicBezTo>
                  <a:cubicBezTo>
                    <a:pt x="4672489" y="378619"/>
                    <a:pt x="4672489" y="377666"/>
                    <a:pt x="4671537" y="376714"/>
                  </a:cubicBezTo>
                  <a:cubicBezTo>
                    <a:pt x="4671537" y="374809"/>
                    <a:pt x="4670584" y="372904"/>
                    <a:pt x="4670584" y="370999"/>
                  </a:cubicBezTo>
                  <a:cubicBezTo>
                    <a:pt x="4671537" y="368141"/>
                    <a:pt x="4671537" y="364331"/>
                    <a:pt x="4672489" y="361474"/>
                  </a:cubicBezTo>
                  <a:close/>
                  <a:moveTo>
                    <a:pt x="4661059" y="265271"/>
                  </a:moveTo>
                  <a:cubicBezTo>
                    <a:pt x="4662012" y="260509"/>
                    <a:pt x="4662964" y="256699"/>
                    <a:pt x="4663916" y="252889"/>
                  </a:cubicBezTo>
                  <a:cubicBezTo>
                    <a:pt x="4665822" y="246221"/>
                    <a:pt x="4667726" y="241459"/>
                    <a:pt x="4669631" y="237649"/>
                  </a:cubicBezTo>
                  <a:cubicBezTo>
                    <a:pt x="4669631" y="239554"/>
                    <a:pt x="4669631" y="240506"/>
                    <a:pt x="4669631" y="242411"/>
                  </a:cubicBezTo>
                  <a:cubicBezTo>
                    <a:pt x="4667726" y="250031"/>
                    <a:pt x="4664869" y="259556"/>
                    <a:pt x="4661059" y="269081"/>
                  </a:cubicBezTo>
                  <a:cubicBezTo>
                    <a:pt x="4661059" y="268129"/>
                    <a:pt x="4661059" y="266224"/>
                    <a:pt x="4661059" y="265271"/>
                  </a:cubicBezTo>
                  <a:close/>
                  <a:moveTo>
                    <a:pt x="4645819" y="278606"/>
                  </a:moveTo>
                  <a:cubicBezTo>
                    <a:pt x="4646772" y="271939"/>
                    <a:pt x="4647724" y="266224"/>
                    <a:pt x="4648676" y="260509"/>
                  </a:cubicBezTo>
                  <a:cubicBezTo>
                    <a:pt x="4649629" y="257651"/>
                    <a:pt x="4649629" y="253841"/>
                    <a:pt x="4650581" y="250984"/>
                  </a:cubicBezTo>
                  <a:cubicBezTo>
                    <a:pt x="4650581" y="250984"/>
                    <a:pt x="4650581" y="251936"/>
                    <a:pt x="4650581" y="251936"/>
                  </a:cubicBezTo>
                  <a:cubicBezTo>
                    <a:pt x="4651534" y="254794"/>
                    <a:pt x="4652487" y="259556"/>
                    <a:pt x="4652487" y="265271"/>
                  </a:cubicBezTo>
                  <a:cubicBezTo>
                    <a:pt x="4652487" y="267176"/>
                    <a:pt x="4652487" y="269081"/>
                    <a:pt x="4652487" y="270034"/>
                  </a:cubicBezTo>
                  <a:cubicBezTo>
                    <a:pt x="4651534" y="272891"/>
                    <a:pt x="4651534" y="275749"/>
                    <a:pt x="4650581" y="278606"/>
                  </a:cubicBezTo>
                  <a:cubicBezTo>
                    <a:pt x="4649629" y="282416"/>
                    <a:pt x="4648676" y="287179"/>
                    <a:pt x="4648676" y="290989"/>
                  </a:cubicBezTo>
                  <a:cubicBezTo>
                    <a:pt x="4648676" y="287179"/>
                    <a:pt x="4646772" y="283369"/>
                    <a:pt x="4645819" y="278606"/>
                  </a:cubicBezTo>
                  <a:cubicBezTo>
                    <a:pt x="4645819" y="278606"/>
                    <a:pt x="4645819" y="278606"/>
                    <a:pt x="4645819" y="278606"/>
                  </a:cubicBezTo>
                  <a:close/>
                  <a:moveTo>
                    <a:pt x="4642962" y="293846"/>
                  </a:moveTo>
                  <a:cubicBezTo>
                    <a:pt x="4643914" y="296704"/>
                    <a:pt x="4643914" y="299561"/>
                    <a:pt x="4644866" y="302419"/>
                  </a:cubicBezTo>
                  <a:cubicBezTo>
                    <a:pt x="4644866" y="304324"/>
                    <a:pt x="4645819" y="307181"/>
                    <a:pt x="4645819" y="309086"/>
                  </a:cubicBezTo>
                  <a:cubicBezTo>
                    <a:pt x="4645819" y="309086"/>
                    <a:pt x="4645819" y="309086"/>
                    <a:pt x="4645819" y="309086"/>
                  </a:cubicBezTo>
                  <a:cubicBezTo>
                    <a:pt x="4644866" y="308134"/>
                    <a:pt x="4643914" y="307181"/>
                    <a:pt x="4642962" y="306229"/>
                  </a:cubicBezTo>
                  <a:cubicBezTo>
                    <a:pt x="4642962" y="304324"/>
                    <a:pt x="4642009" y="302419"/>
                    <a:pt x="4642009" y="299561"/>
                  </a:cubicBezTo>
                  <a:cubicBezTo>
                    <a:pt x="4642962" y="297656"/>
                    <a:pt x="4642962" y="295751"/>
                    <a:pt x="4642962" y="293846"/>
                  </a:cubicBezTo>
                  <a:close/>
                  <a:moveTo>
                    <a:pt x="4595337" y="280511"/>
                  </a:moveTo>
                  <a:cubicBezTo>
                    <a:pt x="4596289" y="284321"/>
                    <a:pt x="4597241" y="289084"/>
                    <a:pt x="4598194" y="293846"/>
                  </a:cubicBezTo>
                  <a:cubicBezTo>
                    <a:pt x="4598194" y="295751"/>
                    <a:pt x="4598194" y="298609"/>
                    <a:pt x="4598194" y="300514"/>
                  </a:cubicBezTo>
                  <a:cubicBezTo>
                    <a:pt x="4598194" y="304324"/>
                    <a:pt x="4598194" y="308134"/>
                    <a:pt x="4598194" y="311944"/>
                  </a:cubicBezTo>
                  <a:cubicBezTo>
                    <a:pt x="4597241" y="313849"/>
                    <a:pt x="4597241" y="316706"/>
                    <a:pt x="4596289" y="319564"/>
                  </a:cubicBezTo>
                  <a:cubicBezTo>
                    <a:pt x="4595337" y="316706"/>
                    <a:pt x="4594384" y="314801"/>
                    <a:pt x="4593431" y="311944"/>
                  </a:cubicBezTo>
                  <a:cubicBezTo>
                    <a:pt x="4593431" y="310039"/>
                    <a:pt x="4593431" y="307181"/>
                    <a:pt x="4593431" y="305276"/>
                  </a:cubicBezTo>
                  <a:cubicBezTo>
                    <a:pt x="4593431" y="298609"/>
                    <a:pt x="4593431" y="292894"/>
                    <a:pt x="4593431" y="286226"/>
                  </a:cubicBezTo>
                  <a:cubicBezTo>
                    <a:pt x="4593431" y="284321"/>
                    <a:pt x="4594384" y="282416"/>
                    <a:pt x="4595337" y="280511"/>
                  </a:cubicBezTo>
                  <a:cubicBezTo>
                    <a:pt x="4595337" y="280511"/>
                    <a:pt x="4595337" y="280511"/>
                    <a:pt x="4595337" y="280511"/>
                  </a:cubicBezTo>
                  <a:close/>
                  <a:moveTo>
                    <a:pt x="4595337" y="277654"/>
                  </a:moveTo>
                  <a:cubicBezTo>
                    <a:pt x="4594384" y="278606"/>
                    <a:pt x="4594384" y="278606"/>
                    <a:pt x="4593431" y="279559"/>
                  </a:cubicBezTo>
                  <a:cubicBezTo>
                    <a:pt x="4593431" y="279559"/>
                    <a:pt x="4593431" y="280511"/>
                    <a:pt x="4592479" y="280511"/>
                  </a:cubicBezTo>
                  <a:cubicBezTo>
                    <a:pt x="4592479" y="274796"/>
                    <a:pt x="4592479" y="269081"/>
                    <a:pt x="4592479" y="263366"/>
                  </a:cubicBezTo>
                  <a:cubicBezTo>
                    <a:pt x="4593431" y="267176"/>
                    <a:pt x="4594384" y="271939"/>
                    <a:pt x="4595337" y="277654"/>
                  </a:cubicBezTo>
                  <a:close/>
                  <a:moveTo>
                    <a:pt x="4576287" y="253841"/>
                  </a:moveTo>
                  <a:cubicBezTo>
                    <a:pt x="4576287" y="260509"/>
                    <a:pt x="4576287" y="267176"/>
                    <a:pt x="4575334" y="273844"/>
                  </a:cubicBezTo>
                  <a:cubicBezTo>
                    <a:pt x="4573429" y="270034"/>
                    <a:pt x="4571524" y="266224"/>
                    <a:pt x="4569619" y="262414"/>
                  </a:cubicBezTo>
                  <a:cubicBezTo>
                    <a:pt x="4572476" y="259556"/>
                    <a:pt x="4574381" y="256699"/>
                    <a:pt x="4576287" y="253841"/>
                  </a:cubicBezTo>
                  <a:close/>
                  <a:moveTo>
                    <a:pt x="4566762" y="268129"/>
                  </a:moveTo>
                  <a:cubicBezTo>
                    <a:pt x="4566762" y="268129"/>
                    <a:pt x="4566762" y="269081"/>
                    <a:pt x="4566762" y="268129"/>
                  </a:cubicBezTo>
                  <a:cubicBezTo>
                    <a:pt x="4568666" y="273844"/>
                    <a:pt x="4570572" y="278606"/>
                    <a:pt x="4571524" y="284321"/>
                  </a:cubicBezTo>
                  <a:cubicBezTo>
                    <a:pt x="4572476" y="288131"/>
                    <a:pt x="4573429" y="292894"/>
                    <a:pt x="4574381" y="296704"/>
                  </a:cubicBezTo>
                  <a:cubicBezTo>
                    <a:pt x="4574381" y="298609"/>
                    <a:pt x="4574381" y="299561"/>
                    <a:pt x="4574381" y="301466"/>
                  </a:cubicBezTo>
                  <a:cubicBezTo>
                    <a:pt x="4570572" y="293846"/>
                    <a:pt x="4568666" y="289084"/>
                    <a:pt x="4568666" y="289084"/>
                  </a:cubicBezTo>
                  <a:cubicBezTo>
                    <a:pt x="4568666" y="289084"/>
                    <a:pt x="4570572" y="296704"/>
                    <a:pt x="4574381" y="309086"/>
                  </a:cubicBezTo>
                  <a:cubicBezTo>
                    <a:pt x="4573429" y="310991"/>
                    <a:pt x="4572476" y="312896"/>
                    <a:pt x="4571524" y="314801"/>
                  </a:cubicBezTo>
                  <a:cubicBezTo>
                    <a:pt x="4571524" y="314801"/>
                    <a:pt x="4571524" y="314801"/>
                    <a:pt x="4571524" y="315754"/>
                  </a:cubicBezTo>
                  <a:cubicBezTo>
                    <a:pt x="4568666" y="293846"/>
                    <a:pt x="4566762" y="278606"/>
                    <a:pt x="4564856" y="271939"/>
                  </a:cubicBezTo>
                  <a:cubicBezTo>
                    <a:pt x="4564856" y="270986"/>
                    <a:pt x="4565809" y="270034"/>
                    <a:pt x="4566762" y="268129"/>
                  </a:cubicBezTo>
                  <a:close/>
                  <a:moveTo>
                    <a:pt x="4560094" y="254794"/>
                  </a:moveTo>
                  <a:cubicBezTo>
                    <a:pt x="4561047" y="256699"/>
                    <a:pt x="4561999" y="258604"/>
                    <a:pt x="4562951" y="260509"/>
                  </a:cubicBezTo>
                  <a:cubicBezTo>
                    <a:pt x="4561999" y="261461"/>
                    <a:pt x="4561047" y="262414"/>
                    <a:pt x="4561047" y="263366"/>
                  </a:cubicBezTo>
                  <a:cubicBezTo>
                    <a:pt x="4560094" y="265271"/>
                    <a:pt x="4558189" y="266224"/>
                    <a:pt x="4557237" y="268129"/>
                  </a:cubicBezTo>
                  <a:cubicBezTo>
                    <a:pt x="4558189" y="263366"/>
                    <a:pt x="4559141" y="258604"/>
                    <a:pt x="4560094" y="254794"/>
                  </a:cubicBezTo>
                  <a:close/>
                  <a:moveTo>
                    <a:pt x="4548664" y="317659"/>
                  </a:moveTo>
                  <a:cubicBezTo>
                    <a:pt x="4551522" y="307181"/>
                    <a:pt x="4554379" y="298609"/>
                    <a:pt x="4557237" y="290036"/>
                  </a:cubicBezTo>
                  <a:cubicBezTo>
                    <a:pt x="4559141" y="284321"/>
                    <a:pt x="4561047" y="279559"/>
                    <a:pt x="4562951" y="275749"/>
                  </a:cubicBezTo>
                  <a:cubicBezTo>
                    <a:pt x="4561999" y="283369"/>
                    <a:pt x="4561047" y="298609"/>
                    <a:pt x="4560094" y="318611"/>
                  </a:cubicBezTo>
                  <a:cubicBezTo>
                    <a:pt x="4557237" y="313849"/>
                    <a:pt x="4555331" y="310991"/>
                    <a:pt x="4555331" y="310991"/>
                  </a:cubicBezTo>
                  <a:cubicBezTo>
                    <a:pt x="4555331" y="310991"/>
                    <a:pt x="4557237" y="314801"/>
                    <a:pt x="4560094" y="321469"/>
                  </a:cubicBezTo>
                  <a:cubicBezTo>
                    <a:pt x="4560094" y="321469"/>
                    <a:pt x="4560094" y="321469"/>
                    <a:pt x="4560094" y="321469"/>
                  </a:cubicBezTo>
                  <a:cubicBezTo>
                    <a:pt x="4560094" y="328136"/>
                    <a:pt x="4559141" y="334804"/>
                    <a:pt x="4559141" y="342424"/>
                  </a:cubicBezTo>
                  <a:cubicBezTo>
                    <a:pt x="4558189" y="346234"/>
                    <a:pt x="4556284" y="349091"/>
                    <a:pt x="4555331" y="352901"/>
                  </a:cubicBezTo>
                  <a:cubicBezTo>
                    <a:pt x="4554379" y="355759"/>
                    <a:pt x="4553426" y="358616"/>
                    <a:pt x="4552474" y="361474"/>
                  </a:cubicBezTo>
                  <a:cubicBezTo>
                    <a:pt x="4550569" y="354806"/>
                    <a:pt x="4549616" y="349091"/>
                    <a:pt x="4547712" y="343376"/>
                  </a:cubicBezTo>
                  <a:cubicBezTo>
                    <a:pt x="4547712" y="333851"/>
                    <a:pt x="4547712" y="328136"/>
                    <a:pt x="4547712" y="328136"/>
                  </a:cubicBezTo>
                  <a:cubicBezTo>
                    <a:pt x="4547712" y="328136"/>
                    <a:pt x="4546759" y="331946"/>
                    <a:pt x="4545806" y="338614"/>
                  </a:cubicBezTo>
                  <a:cubicBezTo>
                    <a:pt x="4545806" y="338614"/>
                    <a:pt x="4545806" y="337661"/>
                    <a:pt x="4545806" y="337661"/>
                  </a:cubicBezTo>
                  <a:cubicBezTo>
                    <a:pt x="4545806" y="336709"/>
                    <a:pt x="4545806" y="336709"/>
                    <a:pt x="4544854" y="335756"/>
                  </a:cubicBezTo>
                  <a:cubicBezTo>
                    <a:pt x="4546759" y="329089"/>
                    <a:pt x="4547712" y="323374"/>
                    <a:pt x="4548664" y="317659"/>
                  </a:cubicBezTo>
                  <a:close/>
                  <a:moveTo>
                    <a:pt x="4457224" y="306229"/>
                  </a:moveTo>
                  <a:cubicBezTo>
                    <a:pt x="4457224" y="306229"/>
                    <a:pt x="4456272" y="306229"/>
                    <a:pt x="4457224" y="306229"/>
                  </a:cubicBezTo>
                  <a:cubicBezTo>
                    <a:pt x="4457224" y="305276"/>
                    <a:pt x="4457224" y="305276"/>
                    <a:pt x="4457224" y="304324"/>
                  </a:cubicBezTo>
                  <a:cubicBezTo>
                    <a:pt x="4457224" y="305276"/>
                    <a:pt x="4457224" y="306229"/>
                    <a:pt x="4457224" y="306229"/>
                  </a:cubicBezTo>
                  <a:close/>
                  <a:moveTo>
                    <a:pt x="4478179" y="359569"/>
                  </a:moveTo>
                  <a:cubicBezTo>
                    <a:pt x="4477226" y="352901"/>
                    <a:pt x="4476274" y="346234"/>
                    <a:pt x="4476274" y="339566"/>
                  </a:cubicBezTo>
                  <a:cubicBezTo>
                    <a:pt x="4476274" y="338614"/>
                    <a:pt x="4476274" y="337661"/>
                    <a:pt x="4476274" y="336709"/>
                  </a:cubicBezTo>
                  <a:cubicBezTo>
                    <a:pt x="4479131" y="340519"/>
                    <a:pt x="4481037" y="343376"/>
                    <a:pt x="4483894" y="347186"/>
                  </a:cubicBezTo>
                  <a:cubicBezTo>
                    <a:pt x="4481037" y="350996"/>
                    <a:pt x="4480084" y="355759"/>
                    <a:pt x="4478179" y="359569"/>
                  </a:cubicBezTo>
                  <a:close/>
                  <a:moveTo>
                    <a:pt x="4497229" y="371951"/>
                  </a:moveTo>
                  <a:cubicBezTo>
                    <a:pt x="4497229" y="370046"/>
                    <a:pt x="4497229" y="369094"/>
                    <a:pt x="4497229" y="367189"/>
                  </a:cubicBezTo>
                  <a:cubicBezTo>
                    <a:pt x="4497229" y="368141"/>
                    <a:pt x="4497229" y="369094"/>
                    <a:pt x="4498181" y="370046"/>
                  </a:cubicBezTo>
                  <a:cubicBezTo>
                    <a:pt x="4497229" y="370999"/>
                    <a:pt x="4497229" y="370999"/>
                    <a:pt x="4497229" y="371951"/>
                  </a:cubicBezTo>
                  <a:close/>
                  <a:moveTo>
                    <a:pt x="4504849" y="322421"/>
                  </a:moveTo>
                  <a:cubicBezTo>
                    <a:pt x="4504849" y="325279"/>
                    <a:pt x="4504849" y="328136"/>
                    <a:pt x="4504849" y="330994"/>
                  </a:cubicBezTo>
                  <a:cubicBezTo>
                    <a:pt x="4503897" y="333851"/>
                    <a:pt x="4502944" y="337661"/>
                    <a:pt x="4501991" y="341471"/>
                  </a:cubicBezTo>
                  <a:cubicBezTo>
                    <a:pt x="4501991" y="343376"/>
                    <a:pt x="4501039" y="346234"/>
                    <a:pt x="4501039" y="348139"/>
                  </a:cubicBezTo>
                  <a:cubicBezTo>
                    <a:pt x="4500087" y="347186"/>
                    <a:pt x="4499134" y="346234"/>
                    <a:pt x="4499134" y="345281"/>
                  </a:cubicBezTo>
                  <a:cubicBezTo>
                    <a:pt x="4499134" y="344329"/>
                    <a:pt x="4498181" y="343376"/>
                    <a:pt x="4498181" y="342424"/>
                  </a:cubicBezTo>
                  <a:cubicBezTo>
                    <a:pt x="4499134" y="336709"/>
                    <a:pt x="4501039" y="330994"/>
                    <a:pt x="4501991" y="326231"/>
                  </a:cubicBezTo>
                  <a:cubicBezTo>
                    <a:pt x="4502944" y="320516"/>
                    <a:pt x="4504849" y="315754"/>
                    <a:pt x="4506754" y="310991"/>
                  </a:cubicBezTo>
                  <a:cubicBezTo>
                    <a:pt x="4505801" y="314801"/>
                    <a:pt x="4505801" y="318611"/>
                    <a:pt x="4504849" y="322421"/>
                  </a:cubicBezTo>
                  <a:close/>
                  <a:moveTo>
                    <a:pt x="4462939" y="250984"/>
                  </a:moveTo>
                  <a:cubicBezTo>
                    <a:pt x="4465797" y="242411"/>
                    <a:pt x="4468654" y="233839"/>
                    <a:pt x="4470559" y="226219"/>
                  </a:cubicBezTo>
                  <a:cubicBezTo>
                    <a:pt x="4470559" y="227171"/>
                    <a:pt x="4472464" y="229076"/>
                    <a:pt x="4474369" y="231934"/>
                  </a:cubicBezTo>
                  <a:cubicBezTo>
                    <a:pt x="4475322" y="233839"/>
                    <a:pt x="4477226" y="235744"/>
                    <a:pt x="4479131" y="238601"/>
                  </a:cubicBezTo>
                  <a:cubicBezTo>
                    <a:pt x="4481037" y="241459"/>
                    <a:pt x="4481989" y="245269"/>
                    <a:pt x="4483894" y="248126"/>
                  </a:cubicBezTo>
                  <a:cubicBezTo>
                    <a:pt x="4485799" y="251936"/>
                    <a:pt x="4487704" y="255746"/>
                    <a:pt x="4489609" y="260509"/>
                  </a:cubicBezTo>
                  <a:cubicBezTo>
                    <a:pt x="4491514" y="265271"/>
                    <a:pt x="4493419" y="270034"/>
                    <a:pt x="4495324" y="275749"/>
                  </a:cubicBezTo>
                  <a:cubicBezTo>
                    <a:pt x="4497229" y="281464"/>
                    <a:pt x="4499134" y="287179"/>
                    <a:pt x="4501039" y="293846"/>
                  </a:cubicBezTo>
                  <a:cubicBezTo>
                    <a:pt x="4501991" y="296704"/>
                    <a:pt x="4502944" y="299561"/>
                    <a:pt x="4503897" y="303371"/>
                  </a:cubicBezTo>
                  <a:cubicBezTo>
                    <a:pt x="4501991" y="308134"/>
                    <a:pt x="4499134" y="312896"/>
                    <a:pt x="4497229" y="317659"/>
                  </a:cubicBezTo>
                  <a:cubicBezTo>
                    <a:pt x="4496276" y="320516"/>
                    <a:pt x="4494372" y="323374"/>
                    <a:pt x="4493419" y="326231"/>
                  </a:cubicBezTo>
                  <a:cubicBezTo>
                    <a:pt x="4490562" y="297656"/>
                    <a:pt x="4488656" y="280511"/>
                    <a:pt x="4488656" y="280511"/>
                  </a:cubicBezTo>
                  <a:cubicBezTo>
                    <a:pt x="4488656" y="280511"/>
                    <a:pt x="4487704" y="294799"/>
                    <a:pt x="4487704" y="319564"/>
                  </a:cubicBezTo>
                  <a:cubicBezTo>
                    <a:pt x="4486751" y="316706"/>
                    <a:pt x="4484847" y="313849"/>
                    <a:pt x="4483894" y="311944"/>
                  </a:cubicBezTo>
                  <a:cubicBezTo>
                    <a:pt x="4477226" y="297656"/>
                    <a:pt x="4473416" y="289084"/>
                    <a:pt x="4473416" y="289084"/>
                  </a:cubicBezTo>
                  <a:cubicBezTo>
                    <a:pt x="4473416" y="289084"/>
                    <a:pt x="4476274" y="297656"/>
                    <a:pt x="4481037" y="312896"/>
                  </a:cubicBezTo>
                  <a:cubicBezTo>
                    <a:pt x="4482941" y="317659"/>
                    <a:pt x="4484847" y="323374"/>
                    <a:pt x="4486751" y="330041"/>
                  </a:cubicBezTo>
                  <a:cubicBezTo>
                    <a:pt x="4485799" y="329089"/>
                    <a:pt x="4485799" y="328136"/>
                    <a:pt x="4484847" y="328136"/>
                  </a:cubicBezTo>
                  <a:cubicBezTo>
                    <a:pt x="4481037" y="324326"/>
                    <a:pt x="4478179" y="321469"/>
                    <a:pt x="4475322" y="318611"/>
                  </a:cubicBezTo>
                  <a:cubicBezTo>
                    <a:pt x="4474369" y="313849"/>
                    <a:pt x="4473416" y="309086"/>
                    <a:pt x="4473416" y="304324"/>
                  </a:cubicBezTo>
                  <a:cubicBezTo>
                    <a:pt x="4471512" y="294799"/>
                    <a:pt x="4470559" y="286226"/>
                    <a:pt x="4468654" y="278606"/>
                  </a:cubicBezTo>
                  <a:cubicBezTo>
                    <a:pt x="4474369" y="264319"/>
                    <a:pt x="4477226" y="256699"/>
                    <a:pt x="4477226" y="256699"/>
                  </a:cubicBezTo>
                  <a:cubicBezTo>
                    <a:pt x="4477226" y="256699"/>
                    <a:pt x="4473416" y="262414"/>
                    <a:pt x="4466749" y="273844"/>
                  </a:cubicBezTo>
                  <a:cubicBezTo>
                    <a:pt x="4465797" y="268129"/>
                    <a:pt x="4464844" y="263366"/>
                    <a:pt x="4462939" y="258604"/>
                  </a:cubicBezTo>
                  <a:cubicBezTo>
                    <a:pt x="4462939" y="257651"/>
                    <a:pt x="4462939" y="256699"/>
                    <a:pt x="4462939" y="256699"/>
                  </a:cubicBezTo>
                  <a:cubicBezTo>
                    <a:pt x="4461987" y="253841"/>
                    <a:pt x="4461987" y="252889"/>
                    <a:pt x="4462939" y="250984"/>
                  </a:cubicBezTo>
                  <a:close/>
                  <a:moveTo>
                    <a:pt x="4461034" y="255746"/>
                  </a:moveTo>
                  <a:cubicBezTo>
                    <a:pt x="4461034" y="255746"/>
                    <a:pt x="4461034" y="256699"/>
                    <a:pt x="4461034" y="255746"/>
                  </a:cubicBezTo>
                  <a:cubicBezTo>
                    <a:pt x="4461034" y="256699"/>
                    <a:pt x="4461034" y="256699"/>
                    <a:pt x="4461034" y="255746"/>
                  </a:cubicBezTo>
                  <a:cubicBezTo>
                    <a:pt x="4461034" y="255746"/>
                    <a:pt x="4461034" y="255746"/>
                    <a:pt x="4461034" y="255746"/>
                  </a:cubicBezTo>
                  <a:close/>
                  <a:moveTo>
                    <a:pt x="4455319" y="274796"/>
                  </a:moveTo>
                  <a:cubicBezTo>
                    <a:pt x="4456272" y="272891"/>
                    <a:pt x="4457224" y="270034"/>
                    <a:pt x="4457224" y="268129"/>
                  </a:cubicBezTo>
                  <a:cubicBezTo>
                    <a:pt x="4457224" y="270034"/>
                    <a:pt x="4457224" y="271939"/>
                    <a:pt x="4457224" y="273844"/>
                  </a:cubicBezTo>
                  <a:cubicBezTo>
                    <a:pt x="4457224" y="277654"/>
                    <a:pt x="4457224" y="280511"/>
                    <a:pt x="4458176" y="284321"/>
                  </a:cubicBezTo>
                  <a:cubicBezTo>
                    <a:pt x="4457224" y="287179"/>
                    <a:pt x="4455319" y="290036"/>
                    <a:pt x="4454366" y="292894"/>
                  </a:cubicBezTo>
                  <a:cubicBezTo>
                    <a:pt x="4454366" y="287179"/>
                    <a:pt x="4454366" y="280511"/>
                    <a:pt x="4455319" y="274796"/>
                  </a:cubicBezTo>
                  <a:close/>
                  <a:moveTo>
                    <a:pt x="4449604" y="361474"/>
                  </a:moveTo>
                  <a:cubicBezTo>
                    <a:pt x="4450556" y="353854"/>
                    <a:pt x="4450556" y="346234"/>
                    <a:pt x="4451509" y="339566"/>
                  </a:cubicBezTo>
                  <a:cubicBezTo>
                    <a:pt x="4452462" y="340519"/>
                    <a:pt x="4452462" y="342424"/>
                    <a:pt x="4453414" y="343376"/>
                  </a:cubicBezTo>
                  <a:cubicBezTo>
                    <a:pt x="4453414" y="343376"/>
                    <a:pt x="4453414" y="343376"/>
                    <a:pt x="4453414" y="344329"/>
                  </a:cubicBezTo>
                  <a:cubicBezTo>
                    <a:pt x="4453414" y="344329"/>
                    <a:pt x="4453414" y="344329"/>
                    <a:pt x="4453414" y="344329"/>
                  </a:cubicBezTo>
                  <a:cubicBezTo>
                    <a:pt x="4452462" y="350996"/>
                    <a:pt x="4451509" y="358616"/>
                    <a:pt x="4451509" y="366236"/>
                  </a:cubicBezTo>
                  <a:cubicBezTo>
                    <a:pt x="4450556" y="372904"/>
                    <a:pt x="4449604" y="380524"/>
                    <a:pt x="4448651" y="388144"/>
                  </a:cubicBezTo>
                  <a:cubicBezTo>
                    <a:pt x="4447699" y="387191"/>
                    <a:pt x="4447699" y="387191"/>
                    <a:pt x="4446747" y="386239"/>
                  </a:cubicBezTo>
                  <a:cubicBezTo>
                    <a:pt x="4447699" y="377666"/>
                    <a:pt x="4448651" y="370046"/>
                    <a:pt x="4449604" y="361474"/>
                  </a:cubicBezTo>
                  <a:close/>
                  <a:moveTo>
                    <a:pt x="4386739" y="331946"/>
                  </a:moveTo>
                  <a:cubicBezTo>
                    <a:pt x="4387691" y="332899"/>
                    <a:pt x="4388644" y="334804"/>
                    <a:pt x="4390549" y="335756"/>
                  </a:cubicBezTo>
                  <a:cubicBezTo>
                    <a:pt x="4390549" y="337661"/>
                    <a:pt x="4390549" y="339566"/>
                    <a:pt x="4390549" y="342424"/>
                  </a:cubicBezTo>
                  <a:cubicBezTo>
                    <a:pt x="4389597" y="343376"/>
                    <a:pt x="4388644" y="345281"/>
                    <a:pt x="4386739" y="347186"/>
                  </a:cubicBezTo>
                  <a:cubicBezTo>
                    <a:pt x="4386739" y="341471"/>
                    <a:pt x="4386739" y="336709"/>
                    <a:pt x="4386739" y="331946"/>
                  </a:cubicBezTo>
                  <a:close/>
                  <a:moveTo>
                    <a:pt x="4389597" y="376714"/>
                  </a:moveTo>
                  <a:cubicBezTo>
                    <a:pt x="4389597" y="376714"/>
                    <a:pt x="4389597" y="375761"/>
                    <a:pt x="4388644" y="375761"/>
                  </a:cubicBezTo>
                  <a:cubicBezTo>
                    <a:pt x="4388644" y="373856"/>
                    <a:pt x="4387691" y="371951"/>
                    <a:pt x="4387691" y="370046"/>
                  </a:cubicBezTo>
                  <a:cubicBezTo>
                    <a:pt x="4387691" y="367189"/>
                    <a:pt x="4387691" y="363379"/>
                    <a:pt x="4387691" y="360521"/>
                  </a:cubicBezTo>
                  <a:cubicBezTo>
                    <a:pt x="4387691" y="357664"/>
                    <a:pt x="4387691" y="354806"/>
                    <a:pt x="4387691" y="351949"/>
                  </a:cubicBezTo>
                  <a:cubicBezTo>
                    <a:pt x="4388644" y="349091"/>
                    <a:pt x="4390549" y="347186"/>
                    <a:pt x="4391501" y="345281"/>
                  </a:cubicBezTo>
                  <a:cubicBezTo>
                    <a:pt x="4391501" y="346234"/>
                    <a:pt x="4391501" y="348139"/>
                    <a:pt x="4391501" y="349091"/>
                  </a:cubicBezTo>
                  <a:cubicBezTo>
                    <a:pt x="4391501" y="355759"/>
                    <a:pt x="4392454" y="362426"/>
                    <a:pt x="4392454" y="370046"/>
                  </a:cubicBezTo>
                  <a:cubicBezTo>
                    <a:pt x="4390549" y="371951"/>
                    <a:pt x="4389597" y="374809"/>
                    <a:pt x="4389597" y="376714"/>
                  </a:cubicBezTo>
                  <a:close/>
                  <a:moveTo>
                    <a:pt x="4424839" y="351949"/>
                  </a:moveTo>
                  <a:cubicBezTo>
                    <a:pt x="4424839" y="352901"/>
                    <a:pt x="4424839" y="353854"/>
                    <a:pt x="4424839" y="354806"/>
                  </a:cubicBezTo>
                  <a:cubicBezTo>
                    <a:pt x="4423887" y="355759"/>
                    <a:pt x="4423887" y="356711"/>
                    <a:pt x="4422934" y="356711"/>
                  </a:cubicBezTo>
                  <a:cubicBezTo>
                    <a:pt x="4422934" y="354806"/>
                    <a:pt x="4423887" y="353854"/>
                    <a:pt x="4424839" y="351949"/>
                  </a:cubicBezTo>
                  <a:close/>
                  <a:moveTo>
                    <a:pt x="4415314" y="411004"/>
                  </a:moveTo>
                  <a:cubicBezTo>
                    <a:pt x="4415314" y="411004"/>
                    <a:pt x="4415314" y="411956"/>
                    <a:pt x="4415314" y="411956"/>
                  </a:cubicBezTo>
                  <a:cubicBezTo>
                    <a:pt x="4414362" y="411004"/>
                    <a:pt x="4413409" y="410051"/>
                    <a:pt x="4412456" y="409099"/>
                  </a:cubicBezTo>
                  <a:cubicBezTo>
                    <a:pt x="4412456" y="401479"/>
                    <a:pt x="4412456" y="392906"/>
                    <a:pt x="4411504" y="385286"/>
                  </a:cubicBezTo>
                  <a:cubicBezTo>
                    <a:pt x="4414362" y="380524"/>
                    <a:pt x="4417219" y="376714"/>
                    <a:pt x="4420076" y="372904"/>
                  </a:cubicBezTo>
                  <a:cubicBezTo>
                    <a:pt x="4420076" y="373856"/>
                    <a:pt x="4421029" y="373856"/>
                    <a:pt x="4421029" y="374809"/>
                  </a:cubicBezTo>
                  <a:cubicBezTo>
                    <a:pt x="4419124" y="386239"/>
                    <a:pt x="4417219" y="397669"/>
                    <a:pt x="4415314" y="411004"/>
                  </a:cubicBezTo>
                  <a:close/>
                  <a:moveTo>
                    <a:pt x="4410551" y="254794"/>
                  </a:moveTo>
                  <a:cubicBezTo>
                    <a:pt x="4413409" y="260509"/>
                    <a:pt x="4417219" y="267176"/>
                    <a:pt x="4421029" y="273844"/>
                  </a:cubicBezTo>
                  <a:cubicBezTo>
                    <a:pt x="4419124" y="280511"/>
                    <a:pt x="4417219" y="287179"/>
                    <a:pt x="4415314" y="293846"/>
                  </a:cubicBezTo>
                  <a:cubicBezTo>
                    <a:pt x="4413409" y="301466"/>
                    <a:pt x="4410551" y="309086"/>
                    <a:pt x="4408647" y="316706"/>
                  </a:cubicBezTo>
                  <a:cubicBezTo>
                    <a:pt x="4407694" y="305276"/>
                    <a:pt x="4406741" y="297656"/>
                    <a:pt x="4406741" y="297656"/>
                  </a:cubicBezTo>
                  <a:cubicBezTo>
                    <a:pt x="4406741" y="297656"/>
                    <a:pt x="4404837" y="310991"/>
                    <a:pt x="4402931" y="331946"/>
                  </a:cubicBezTo>
                  <a:cubicBezTo>
                    <a:pt x="4402931" y="333851"/>
                    <a:pt x="4401979" y="335756"/>
                    <a:pt x="4401026" y="337661"/>
                  </a:cubicBezTo>
                  <a:cubicBezTo>
                    <a:pt x="4401026" y="337661"/>
                    <a:pt x="4400074" y="336709"/>
                    <a:pt x="4400074" y="336709"/>
                  </a:cubicBezTo>
                  <a:cubicBezTo>
                    <a:pt x="4393406" y="295751"/>
                    <a:pt x="4388644" y="270034"/>
                    <a:pt x="4388644" y="270034"/>
                  </a:cubicBezTo>
                  <a:cubicBezTo>
                    <a:pt x="4388644" y="270034"/>
                    <a:pt x="4388644" y="292894"/>
                    <a:pt x="4389597" y="328136"/>
                  </a:cubicBezTo>
                  <a:cubicBezTo>
                    <a:pt x="4388644" y="327184"/>
                    <a:pt x="4387691" y="326231"/>
                    <a:pt x="4386739" y="325279"/>
                  </a:cubicBezTo>
                  <a:cubicBezTo>
                    <a:pt x="4386739" y="324326"/>
                    <a:pt x="4386739" y="324326"/>
                    <a:pt x="4386739" y="323374"/>
                  </a:cubicBezTo>
                  <a:cubicBezTo>
                    <a:pt x="4387691" y="311944"/>
                    <a:pt x="4386739" y="300514"/>
                    <a:pt x="4387691" y="290989"/>
                  </a:cubicBezTo>
                  <a:cubicBezTo>
                    <a:pt x="4388644" y="280511"/>
                    <a:pt x="4388644" y="271939"/>
                    <a:pt x="4389597" y="263366"/>
                  </a:cubicBezTo>
                  <a:cubicBezTo>
                    <a:pt x="4390549" y="254794"/>
                    <a:pt x="4390549" y="248126"/>
                    <a:pt x="4391501" y="242411"/>
                  </a:cubicBezTo>
                  <a:cubicBezTo>
                    <a:pt x="4392454" y="233839"/>
                    <a:pt x="4393406" y="228124"/>
                    <a:pt x="4393406" y="225266"/>
                  </a:cubicBezTo>
                  <a:cubicBezTo>
                    <a:pt x="4399122" y="232886"/>
                    <a:pt x="4403884" y="243364"/>
                    <a:pt x="4410551" y="254794"/>
                  </a:cubicBezTo>
                  <a:close/>
                  <a:moveTo>
                    <a:pt x="4389597" y="217646"/>
                  </a:moveTo>
                  <a:cubicBezTo>
                    <a:pt x="4390549" y="219551"/>
                    <a:pt x="4392454" y="221456"/>
                    <a:pt x="4393406" y="224314"/>
                  </a:cubicBezTo>
                  <a:cubicBezTo>
                    <a:pt x="4392454" y="227171"/>
                    <a:pt x="4390549" y="232886"/>
                    <a:pt x="4387691" y="240506"/>
                  </a:cubicBezTo>
                  <a:cubicBezTo>
                    <a:pt x="4385787" y="246221"/>
                    <a:pt x="4383881" y="252889"/>
                    <a:pt x="4381976" y="260509"/>
                  </a:cubicBezTo>
                  <a:cubicBezTo>
                    <a:pt x="4381976" y="259556"/>
                    <a:pt x="4381976" y="257651"/>
                    <a:pt x="4381976" y="256699"/>
                  </a:cubicBezTo>
                  <a:cubicBezTo>
                    <a:pt x="4384834" y="242411"/>
                    <a:pt x="4386739" y="229076"/>
                    <a:pt x="4389597" y="217646"/>
                  </a:cubicBezTo>
                  <a:close/>
                  <a:moveTo>
                    <a:pt x="4374356" y="291941"/>
                  </a:moveTo>
                  <a:cubicBezTo>
                    <a:pt x="4374356" y="291941"/>
                    <a:pt x="4374356" y="292894"/>
                    <a:pt x="4374356" y="292894"/>
                  </a:cubicBezTo>
                  <a:cubicBezTo>
                    <a:pt x="4374356" y="292894"/>
                    <a:pt x="4374356" y="292894"/>
                    <a:pt x="4374356" y="291941"/>
                  </a:cubicBezTo>
                  <a:cubicBezTo>
                    <a:pt x="4374356" y="291941"/>
                    <a:pt x="4374356" y="291941"/>
                    <a:pt x="4374356" y="291941"/>
                  </a:cubicBezTo>
                  <a:close/>
                  <a:moveTo>
                    <a:pt x="4360069" y="282416"/>
                  </a:moveTo>
                  <a:cubicBezTo>
                    <a:pt x="4360069" y="284321"/>
                    <a:pt x="4360069" y="287179"/>
                    <a:pt x="4360069" y="290036"/>
                  </a:cubicBezTo>
                  <a:cubicBezTo>
                    <a:pt x="4360069" y="289084"/>
                    <a:pt x="4359116" y="288131"/>
                    <a:pt x="4359116" y="288131"/>
                  </a:cubicBezTo>
                  <a:cubicBezTo>
                    <a:pt x="4359116" y="285274"/>
                    <a:pt x="4359116" y="283369"/>
                    <a:pt x="4360069" y="282416"/>
                  </a:cubicBezTo>
                  <a:close/>
                  <a:moveTo>
                    <a:pt x="4313397" y="387191"/>
                  </a:moveTo>
                  <a:cubicBezTo>
                    <a:pt x="4312444" y="388144"/>
                    <a:pt x="4312444" y="390049"/>
                    <a:pt x="4311491" y="391001"/>
                  </a:cubicBezTo>
                  <a:cubicBezTo>
                    <a:pt x="4312444" y="389096"/>
                    <a:pt x="4312444" y="388144"/>
                    <a:pt x="4313397" y="387191"/>
                  </a:cubicBezTo>
                  <a:cubicBezTo>
                    <a:pt x="4313397" y="386239"/>
                    <a:pt x="4313397" y="387191"/>
                    <a:pt x="4313397" y="387191"/>
                  </a:cubicBezTo>
                  <a:close/>
                  <a:moveTo>
                    <a:pt x="4311491" y="351949"/>
                  </a:moveTo>
                  <a:cubicBezTo>
                    <a:pt x="4311491" y="356711"/>
                    <a:pt x="4312444" y="360521"/>
                    <a:pt x="4312444" y="365284"/>
                  </a:cubicBezTo>
                  <a:cubicBezTo>
                    <a:pt x="4311491" y="364331"/>
                    <a:pt x="4311491" y="364331"/>
                    <a:pt x="4311491" y="363379"/>
                  </a:cubicBezTo>
                  <a:cubicBezTo>
                    <a:pt x="4311491" y="358616"/>
                    <a:pt x="4311491" y="355759"/>
                    <a:pt x="4311491" y="351949"/>
                  </a:cubicBezTo>
                  <a:close/>
                  <a:moveTo>
                    <a:pt x="4247674" y="313849"/>
                  </a:moveTo>
                  <a:cubicBezTo>
                    <a:pt x="4247674" y="312896"/>
                    <a:pt x="4247674" y="312896"/>
                    <a:pt x="4247674" y="311944"/>
                  </a:cubicBezTo>
                  <a:cubicBezTo>
                    <a:pt x="4247674" y="312896"/>
                    <a:pt x="4247674" y="312896"/>
                    <a:pt x="4247674" y="313849"/>
                  </a:cubicBezTo>
                  <a:cubicBezTo>
                    <a:pt x="4247674" y="317659"/>
                    <a:pt x="4247674" y="320516"/>
                    <a:pt x="4246722" y="324326"/>
                  </a:cubicBezTo>
                  <a:cubicBezTo>
                    <a:pt x="4246722" y="323374"/>
                    <a:pt x="4246722" y="322421"/>
                    <a:pt x="4246722" y="322421"/>
                  </a:cubicBezTo>
                  <a:cubicBezTo>
                    <a:pt x="4246722" y="318611"/>
                    <a:pt x="4247674" y="315754"/>
                    <a:pt x="4247674" y="313849"/>
                  </a:cubicBezTo>
                  <a:close/>
                  <a:moveTo>
                    <a:pt x="4181951" y="367189"/>
                  </a:moveTo>
                  <a:cubicBezTo>
                    <a:pt x="4181951" y="351949"/>
                    <a:pt x="4182904" y="337661"/>
                    <a:pt x="4182904" y="324326"/>
                  </a:cubicBezTo>
                  <a:cubicBezTo>
                    <a:pt x="4182904" y="326231"/>
                    <a:pt x="4183856" y="328136"/>
                    <a:pt x="4183856" y="330041"/>
                  </a:cubicBezTo>
                  <a:cubicBezTo>
                    <a:pt x="4184809" y="333851"/>
                    <a:pt x="4185761" y="336709"/>
                    <a:pt x="4185761" y="340519"/>
                  </a:cubicBezTo>
                  <a:cubicBezTo>
                    <a:pt x="4185761" y="341471"/>
                    <a:pt x="4185761" y="342424"/>
                    <a:pt x="4185761" y="342424"/>
                  </a:cubicBezTo>
                  <a:cubicBezTo>
                    <a:pt x="4184809" y="339566"/>
                    <a:pt x="4183856" y="338614"/>
                    <a:pt x="4183856" y="338614"/>
                  </a:cubicBezTo>
                  <a:cubicBezTo>
                    <a:pt x="4183856" y="338614"/>
                    <a:pt x="4184809" y="345281"/>
                    <a:pt x="4187666" y="357664"/>
                  </a:cubicBezTo>
                  <a:cubicBezTo>
                    <a:pt x="4187666" y="360521"/>
                    <a:pt x="4188619" y="362426"/>
                    <a:pt x="4189571" y="365284"/>
                  </a:cubicBezTo>
                  <a:cubicBezTo>
                    <a:pt x="4189571" y="368141"/>
                    <a:pt x="4190524" y="370999"/>
                    <a:pt x="4191476" y="373856"/>
                  </a:cubicBezTo>
                  <a:cubicBezTo>
                    <a:pt x="4191476" y="377666"/>
                    <a:pt x="4190524" y="382429"/>
                    <a:pt x="4190524" y="386239"/>
                  </a:cubicBezTo>
                  <a:cubicBezTo>
                    <a:pt x="4190524" y="388144"/>
                    <a:pt x="4190524" y="390049"/>
                    <a:pt x="4190524" y="391954"/>
                  </a:cubicBezTo>
                  <a:cubicBezTo>
                    <a:pt x="4187666" y="383381"/>
                    <a:pt x="4184809" y="374809"/>
                    <a:pt x="4181951" y="367189"/>
                  </a:cubicBezTo>
                  <a:cubicBezTo>
                    <a:pt x="4181951" y="369094"/>
                    <a:pt x="4181951" y="368141"/>
                    <a:pt x="4181951" y="367189"/>
                  </a:cubicBezTo>
                  <a:close/>
                  <a:moveTo>
                    <a:pt x="4161949" y="401479"/>
                  </a:moveTo>
                  <a:cubicBezTo>
                    <a:pt x="4161949" y="400526"/>
                    <a:pt x="4161949" y="400526"/>
                    <a:pt x="4161949" y="399574"/>
                  </a:cubicBezTo>
                  <a:cubicBezTo>
                    <a:pt x="4161949" y="399574"/>
                    <a:pt x="4161949" y="399574"/>
                    <a:pt x="4161949" y="399574"/>
                  </a:cubicBezTo>
                  <a:cubicBezTo>
                    <a:pt x="4161949" y="400526"/>
                    <a:pt x="4161949" y="401479"/>
                    <a:pt x="4161949" y="401479"/>
                  </a:cubicBezTo>
                  <a:close/>
                  <a:moveTo>
                    <a:pt x="4160044" y="306229"/>
                  </a:moveTo>
                  <a:cubicBezTo>
                    <a:pt x="4160044" y="299561"/>
                    <a:pt x="4160996" y="295751"/>
                    <a:pt x="4160996" y="292894"/>
                  </a:cubicBezTo>
                  <a:cubicBezTo>
                    <a:pt x="4161949" y="289084"/>
                    <a:pt x="4162901" y="286226"/>
                    <a:pt x="4163854" y="282416"/>
                  </a:cubicBezTo>
                  <a:cubicBezTo>
                    <a:pt x="4163854" y="292894"/>
                    <a:pt x="4162901" y="303371"/>
                    <a:pt x="4162901" y="313849"/>
                  </a:cubicBezTo>
                  <a:cubicBezTo>
                    <a:pt x="4161949" y="310991"/>
                    <a:pt x="4160996" y="309086"/>
                    <a:pt x="4160044" y="306229"/>
                  </a:cubicBezTo>
                  <a:cubicBezTo>
                    <a:pt x="4160044" y="306229"/>
                    <a:pt x="4160044" y="306229"/>
                    <a:pt x="4160044" y="306229"/>
                  </a:cubicBezTo>
                  <a:close/>
                  <a:moveTo>
                    <a:pt x="4128611" y="354806"/>
                  </a:moveTo>
                  <a:cubicBezTo>
                    <a:pt x="4128611" y="350996"/>
                    <a:pt x="4128611" y="347186"/>
                    <a:pt x="4127659" y="343376"/>
                  </a:cubicBezTo>
                  <a:cubicBezTo>
                    <a:pt x="4127659" y="345281"/>
                    <a:pt x="4127659" y="347186"/>
                    <a:pt x="4128611" y="350044"/>
                  </a:cubicBezTo>
                  <a:cubicBezTo>
                    <a:pt x="4129564" y="354806"/>
                    <a:pt x="4129564" y="360521"/>
                    <a:pt x="4130516" y="365284"/>
                  </a:cubicBezTo>
                  <a:cubicBezTo>
                    <a:pt x="4129564" y="361474"/>
                    <a:pt x="4129564" y="358616"/>
                    <a:pt x="4128611" y="354806"/>
                  </a:cubicBezTo>
                  <a:close/>
                  <a:moveTo>
                    <a:pt x="4124801" y="255746"/>
                  </a:moveTo>
                  <a:cubicBezTo>
                    <a:pt x="4124801" y="252889"/>
                    <a:pt x="4124801" y="250031"/>
                    <a:pt x="4124801" y="248126"/>
                  </a:cubicBezTo>
                  <a:cubicBezTo>
                    <a:pt x="4129564" y="265271"/>
                    <a:pt x="4134326" y="284321"/>
                    <a:pt x="4140041" y="303371"/>
                  </a:cubicBezTo>
                  <a:cubicBezTo>
                    <a:pt x="4140041" y="304324"/>
                    <a:pt x="4140994" y="306229"/>
                    <a:pt x="4140994" y="307181"/>
                  </a:cubicBezTo>
                  <a:cubicBezTo>
                    <a:pt x="4140994" y="311944"/>
                    <a:pt x="4140994" y="316706"/>
                    <a:pt x="4140994" y="321469"/>
                  </a:cubicBezTo>
                  <a:cubicBezTo>
                    <a:pt x="4136231" y="310991"/>
                    <a:pt x="4133374" y="305276"/>
                    <a:pt x="4133374" y="305276"/>
                  </a:cubicBezTo>
                  <a:cubicBezTo>
                    <a:pt x="4133374" y="305276"/>
                    <a:pt x="4134326" y="308134"/>
                    <a:pt x="4135279" y="312896"/>
                  </a:cubicBezTo>
                  <a:cubicBezTo>
                    <a:pt x="4132421" y="309086"/>
                    <a:pt x="4130516" y="304324"/>
                    <a:pt x="4127659" y="300514"/>
                  </a:cubicBezTo>
                  <a:cubicBezTo>
                    <a:pt x="4125754" y="293846"/>
                    <a:pt x="4124801" y="288131"/>
                    <a:pt x="4123849" y="284321"/>
                  </a:cubicBezTo>
                  <a:cubicBezTo>
                    <a:pt x="4124801" y="273844"/>
                    <a:pt x="4124801" y="264319"/>
                    <a:pt x="4124801" y="255746"/>
                  </a:cubicBezTo>
                  <a:close/>
                  <a:moveTo>
                    <a:pt x="4095274" y="395764"/>
                  </a:moveTo>
                  <a:cubicBezTo>
                    <a:pt x="4094321" y="395764"/>
                    <a:pt x="4094321" y="395764"/>
                    <a:pt x="4095274" y="395764"/>
                  </a:cubicBezTo>
                  <a:cubicBezTo>
                    <a:pt x="4095274" y="394811"/>
                    <a:pt x="4095274" y="394811"/>
                    <a:pt x="4095274" y="394811"/>
                  </a:cubicBezTo>
                  <a:cubicBezTo>
                    <a:pt x="4095274" y="394811"/>
                    <a:pt x="4095274" y="395764"/>
                    <a:pt x="4095274" y="395764"/>
                  </a:cubicBezTo>
                  <a:close/>
                  <a:moveTo>
                    <a:pt x="4093369" y="386239"/>
                  </a:moveTo>
                  <a:cubicBezTo>
                    <a:pt x="4093369" y="383381"/>
                    <a:pt x="4093369" y="379571"/>
                    <a:pt x="4093369" y="376714"/>
                  </a:cubicBezTo>
                  <a:cubicBezTo>
                    <a:pt x="4094321" y="378619"/>
                    <a:pt x="4095274" y="380524"/>
                    <a:pt x="4096226" y="382429"/>
                  </a:cubicBezTo>
                  <a:cubicBezTo>
                    <a:pt x="4094321" y="384334"/>
                    <a:pt x="4094321" y="385286"/>
                    <a:pt x="4093369" y="386239"/>
                  </a:cubicBezTo>
                  <a:close/>
                  <a:moveTo>
                    <a:pt x="4097179" y="342424"/>
                  </a:moveTo>
                  <a:cubicBezTo>
                    <a:pt x="4098131" y="339566"/>
                    <a:pt x="4098131" y="337661"/>
                    <a:pt x="4099084" y="334804"/>
                  </a:cubicBezTo>
                  <a:cubicBezTo>
                    <a:pt x="4099084" y="335756"/>
                    <a:pt x="4099084" y="336709"/>
                    <a:pt x="4099084" y="337661"/>
                  </a:cubicBezTo>
                  <a:cubicBezTo>
                    <a:pt x="4099084" y="339566"/>
                    <a:pt x="4098131" y="340519"/>
                    <a:pt x="4097179" y="342424"/>
                  </a:cubicBezTo>
                  <a:close/>
                  <a:moveTo>
                    <a:pt x="4100989" y="353854"/>
                  </a:moveTo>
                  <a:cubicBezTo>
                    <a:pt x="4100989" y="352901"/>
                    <a:pt x="4100989" y="351949"/>
                    <a:pt x="4100989" y="351949"/>
                  </a:cubicBezTo>
                  <a:cubicBezTo>
                    <a:pt x="4100989" y="351949"/>
                    <a:pt x="4100989" y="351949"/>
                    <a:pt x="4100989" y="351949"/>
                  </a:cubicBezTo>
                  <a:cubicBezTo>
                    <a:pt x="4100989" y="352901"/>
                    <a:pt x="4100989" y="353854"/>
                    <a:pt x="4100989" y="353854"/>
                  </a:cubicBezTo>
                  <a:cubicBezTo>
                    <a:pt x="4100989" y="354806"/>
                    <a:pt x="4100989" y="353854"/>
                    <a:pt x="4100989" y="353854"/>
                  </a:cubicBezTo>
                  <a:close/>
                  <a:moveTo>
                    <a:pt x="4115276" y="322421"/>
                  </a:moveTo>
                  <a:cubicBezTo>
                    <a:pt x="4115276" y="330994"/>
                    <a:pt x="4114324" y="341471"/>
                    <a:pt x="4114324" y="350996"/>
                  </a:cubicBezTo>
                  <a:cubicBezTo>
                    <a:pt x="4113371" y="336709"/>
                    <a:pt x="4111466" y="327184"/>
                    <a:pt x="4111466" y="327184"/>
                  </a:cubicBezTo>
                  <a:cubicBezTo>
                    <a:pt x="4111466" y="327184"/>
                    <a:pt x="4110514" y="332899"/>
                    <a:pt x="4108609" y="342424"/>
                  </a:cubicBezTo>
                  <a:cubicBezTo>
                    <a:pt x="4108609" y="342424"/>
                    <a:pt x="4107656" y="341471"/>
                    <a:pt x="4107656" y="341471"/>
                  </a:cubicBezTo>
                  <a:cubicBezTo>
                    <a:pt x="4107656" y="339566"/>
                    <a:pt x="4106704" y="338614"/>
                    <a:pt x="4106704" y="336709"/>
                  </a:cubicBezTo>
                  <a:cubicBezTo>
                    <a:pt x="4108609" y="330994"/>
                    <a:pt x="4111466" y="326231"/>
                    <a:pt x="4113371" y="322421"/>
                  </a:cubicBezTo>
                  <a:cubicBezTo>
                    <a:pt x="4114324" y="321469"/>
                    <a:pt x="4114324" y="319564"/>
                    <a:pt x="4115276" y="318611"/>
                  </a:cubicBezTo>
                  <a:cubicBezTo>
                    <a:pt x="4115276" y="319564"/>
                    <a:pt x="4115276" y="320516"/>
                    <a:pt x="4115276" y="322421"/>
                  </a:cubicBezTo>
                  <a:close/>
                  <a:moveTo>
                    <a:pt x="4109561" y="295751"/>
                  </a:moveTo>
                  <a:cubicBezTo>
                    <a:pt x="4111466" y="299561"/>
                    <a:pt x="4113371" y="303371"/>
                    <a:pt x="4116229" y="308134"/>
                  </a:cubicBezTo>
                  <a:cubicBezTo>
                    <a:pt x="4116229" y="309086"/>
                    <a:pt x="4116229" y="310991"/>
                    <a:pt x="4116229" y="311944"/>
                  </a:cubicBezTo>
                  <a:cubicBezTo>
                    <a:pt x="4114324" y="314801"/>
                    <a:pt x="4112419" y="316706"/>
                    <a:pt x="4110514" y="320516"/>
                  </a:cubicBezTo>
                  <a:cubicBezTo>
                    <a:pt x="4108609" y="323374"/>
                    <a:pt x="4106704" y="326231"/>
                    <a:pt x="4104799" y="329089"/>
                  </a:cubicBezTo>
                  <a:cubicBezTo>
                    <a:pt x="4103846" y="326231"/>
                    <a:pt x="4102894" y="324326"/>
                    <a:pt x="4102894" y="322421"/>
                  </a:cubicBezTo>
                  <a:cubicBezTo>
                    <a:pt x="4105751" y="311944"/>
                    <a:pt x="4107656" y="303371"/>
                    <a:pt x="4109561" y="295751"/>
                  </a:cubicBezTo>
                  <a:close/>
                  <a:moveTo>
                    <a:pt x="4092416" y="294799"/>
                  </a:moveTo>
                  <a:cubicBezTo>
                    <a:pt x="4093369" y="284321"/>
                    <a:pt x="4093369" y="274796"/>
                    <a:pt x="4094321" y="265271"/>
                  </a:cubicBezTo>
                  <a:cubicBezTo>
                    <a:pt x="4095274" y="268129"/>
                    <a:pt x="4096226" y="270034"/>
                    <a:pt x="4098131" y="272891"/>
                  </a:cubicBezTo>
                  <a:cubicBezTo>
                    <a:pt x="4100989" y="278606"/>
                    <a:pt x="4103846" y="284321"/>
                    <a:pt x="4106704" y="290989"/>
                  </a:cubicBezTo>
                  <a:cubicBezTo>
                    <a:pt x="4103846" y="296704"/>
                    <a:pt x="4101941" y="304324"/>
                    <a:pt x="4098131" y="311944"/>
                  </a:cubicBezTo>
                  <a:cubicBezTo>
                    <a:pt x="4097179" y="308134"/>
                    <a:pt x="4096226" y="306229"/>
                    <a:pt x="4096226" y="306229"/>
                  </a:cubicBezTo>
                  <a:cubicBezTo>
                    <a:pt x="4096226" y="306229"/>
                    <a:pt x="4096226" y="310039"/>
                    <a:pt x="4097179" y="315754"/>
                  </a:cubicBezTo>
                  <a:cubicBezTo>
                    <a:pt x="4095274" y="320516"/>
                    <a:pt x="4093369" y="324326"/>
                    <a:pt x="4092416" y="329089"/>
                  </a:cubicBezTo>
                  <a:cubicBezTo>
                    <a:pt x="4092416" y="328136"/>
                    <a:pt x="4091464" y="326231"/>
                    <a:pt x="4091464" y="325279"/>
                  </a:cubicBezTo>
                  <a:cubicBezTo>
                    <a:pt x="4091464" y="324326"/>
                    <a:pt x="4090511" y="323374"/>
                    <a:pt x="4090511" y="321469"/>
                  </a:cubicBezTo>
                  <a:cubicBezTo>
                    <a:pt x="4091464" y="311944"/>
                    <a:pt x="4092416" y="303371"/>
                    <a:pt x="4092416" y="294799"/>
                  </a:cubicBezTo>
                  <a:close/>
                  <a:moveTo>
                    <a:pt x="4085749" y="244316"/>
                  </a:moveTo>
                  <a:cubicBezTo>
                    <a:pt x="4085749" y="245269"/>
                    <a:pt x="4085749" y="245269"/>
                    <a:pt x="4085749" y="244316"/>
                  </a:cubicBezTo>
                  <a:cubicBezTo>
                    <a:pt x="4085749" y="247174"/>
                    <a:pt x="4085749" y="248126"/>
                    <a:pt x="4084796" y="250031"/>
                  </a:cubicBezTo>
                  <a:cubicBezTo>
                    <a:pt x="4084796" y="249079"/>
                    <a:pt x="4084796" y="246221"/>
                    <a:pt x="4085749" y="244316"/>
                  </a:cubicBezTo>
                  <a:close/>
                  <a:moveTo>
                    <a:pt x="4043839" y="279559"/>
                  </a:moveTo>
                  <a:cubicBezTo>
                    <a:pt x="4044791" y="280511"/>
                    <a:pt x="4044791" y="280511"/>
                    <a:pt x="4043839" y="279559"/>
                  </a:cubicBezTo>
                  <a:cubicBezTo>
                    <a:pt x="4044791" y="281464"/>
                    <a:pt x="4044791" y="282416"/>
                    <a:pt x="4044791" y="283369"/>
                  </a:cubicBezTo>
                  <a:cubicBezTo>
                    <a:pt x="4043839" y="282416"/>
                    <a:pt x="4043839" y="281464"/>
                    <a:pt x="4043839" y="281464"/>
                  </a:cubicBezTo>
                  <a:cubicBezTo>
                    <a:pt x="4043839" y="281464"/>
                    <a:pt x="4043839" y="283369"/>
                    <a:pt x="4044791" y="286226"/>
                  </a:cubicBezTo>
                  <a:cubicBezTo>
                    <a:pt x="4044791" y="287179"/>
                    <a:pt x="4044791" y="288131"/>
                    <a:pt x="4044791" y="290036"/>
                  </a:cubicBezTo>
                  <a:cubicBezTo>
                    <a:pt x="4043839" y="288131"/>
                    <a:pt x="4042886" y="286226"/>
                    <a:pt x="4042886" y="284321"/>
                  </a:cubicBezTo>
                  <a:cubicBezTo>
                    <a:pt x="4043839" y="282416"/>
                    <a:pt x="4043839" y="281464"/>
                    <a:pt x="4043839" y="279559"/>
                  </a:cubicBezTo>
                  <a:close/>
                  <a:moveTo>
                    <a:pt x="4044791" y="333851"/>
                  </a:moveTo>
                  <a:cubicBezTo>
                    <a:pt x="4044791" y="333851"/>
                    <a:pt x="4044791" y="333851"/>
                    <a:pt x="4044791" y="333851"/>
                  </a:cubicBezTo>
                  <a:cubicBezTo>
                    <a:pt x="4044791" y="335756"/>
                    <a:pt x="4044791" y="337661"/>
                    <a:pt x="4044791" y="339566"/>
                  </a:cubicBezTo>
                  <a:cubicBezTo>
                    <a:pt x="4043839" y="338614"/>
                    <a:pt x="4043839" y="338614"/>
                    <a:pt x="4042886" y="337661"/>
                  </a:cubicBezTo>
                  <a:cubicBezTo>
                    <a:pt x="4042886" y="335756"/>
                    <a:pt x="4043839" y="334804"/>
                    <a:pt x="4044791" y="333851"/>
                  </a:cubicBezTo>
                  <a:close/>
                  <a:moveTo>
                    <a:pt x="4039076" y="271939"/>
                  </a:moveTo>
                  <a:cubicBezTo>
                    <a:pt x="4039076" y="272891"/>
                    <a:pt x="4039076" y="272891"/>
                    <a:pt x="4039076" y="273844"/>
                  </a:cubicBezTo>
                  <a:cubicBezTo>
                    <a:pt x="4039076" y="272891"/>
                    <a:pt x="4038124" y="271939"/>
                    <a:pt x="4038124" y="270034"/>
                  </a:cubicBezTo>
                  <a:cubicBezTo>
                    <a:pt x="4037171" y="268129"/>
                    <a:pt x="4037171" y="267176"/>
                    <a:pt x="4036219" y="265271"/>
                  </a:cubicBezTo>
                  <a:cubicBezTo>
                    <a:pt x="4037171" y="267176"/>
                    <a:pt x="4038124" y="269081"/>
                    <a:pt x="4039076" y="271939"/>
                  </a:cubicBezTo>
                  <a:close/>
                  <a:moveTo>
                    <a:pt x="4033361" y="358616"/>
                  </a:moveTo>
                  <a:cubicBezTo>
                    <a:pt x="4033361" y="355759"/>
                    <a:pt x="4034314" y="353854"/>
                    <a:pt x="4034314" y="351949"/>
                  </a:cubicBezTo>
                  <a:cubicBezTo>
                    <a:pt x="4035266" y="350044"/>
                    <a:pt x="4037171" y="347186"/>
                    <a:pt x="4038124" y="345281"/>
                  </a:cubicBezTo>
                  <a:cubicBezTo>
                    <a:pt x="4040029" y="347186"/>
                    <a:pt x="4041934" y="350044"/>
                    <a:pt x="4043839" y="351949"/>
                  </a:cubicBezTo>
                  <a:cubicBezTo>
                    <a:pt x="4042886" y="363379"/>
                    <a:pt x="4041934" y="376714"/>
                    <a:pt x="4040981" y="391954"/>
                  </a:cubicBezTo>
                  <a:cubicBezTo>
                    <a:pt x="4039076" y="398621"/>
                    <a:pt x="4037171" y="406241"/>
                    <a:pt x="4035266" y="413861"/>
                  </a:cubicBezTo>
                  <a:cubicBezTo>
                    <a:pt x="4033361" y="407194"/>
                    <a:pt x="4030504" y="401479"/>
                    <a:pt x="4029551" y="395764"/>
                  </a:cubicBezTo>
                  <a:cubicBezTo>
                    <a:pt x="4028599" y="392906"/>
                    <a:pt x="4027646" y="391001"/>
                    <a:pt x="4027646" y="388144"/>
                  </a:cubicBezTo>
                  <a:cubicBezTo>
                    <a:pt x="4029551" y="377666"/>
                    <a:pt x="4031456" y="368141"/>
                    <a:pt x="4033361" y="358616"/>
                  </a:cubicBezTo>
                  <a:close/>
                  <a:moveTo>
                    <a:pt x="4020026" y="324326"/>
                  </a:moveTo>
                  <a:cubicBezTo>
                    <a:pt x="4020979" y="325279"/>
                    <a:pt x="4020979" y="325279"/>
                    <a:pt x="4021931" y="326231"/>
                  </a:cubicBezTo>
                  <a:cubicBezTo>
                    <a:pt x="4020979" y="329089"/>
                    <a:pt x="4020026" y="331946"/>
                    <a:pt x="4019074" y="334804"/>
                  </a:cubicBezTo>
                  <a:cubicBezTo>
                    <a:pt x="4018121" y="336709"/>
                    <a:pt x="4018121" y="339566"/>
                    <a:pt x="4017169" y="341471"/>
                  </a:cubicBezTo>
                  <a:cubicBezTo>
                    <a:pt x="4017169" y="341471"/>
                    <a:pt x="4017169" y="342424"/>
                    <a:pt x="4016216" y="342424"/>
                  </a:cubicBezTo>
                  <a:cubicBezTo>
                    <a:pt x="4016216" y="343376"/>
                    <a:pt x="4015264" y="343376"/>
                    <a:pt x="4015264" y="344329"/>
                  </a:cubicBezTo>
                  <a:cubicBezTo>
                    <a:pt x="4014311" y="333851"/>
                    <a:pt x="4012406" y="324326"/>
                    <a:pt x="4011454" y="315754"/>
                  </a:cubicBezTo>
                  <a:cubicBezTo>
                    <a:pt x="4014311" y="317659"/>
                    <a:pt x="4017169" y="320516"/>
                    <a:pt x="4020026" y="324326"/>
                  </a:cubicBezTo>
                  <a:close/>
                  <a:moveTo>
                    <a:pt x="3999071" y="282416"/>
                  </a:moveTo>
                  <a:cubicBezTo>
                    <a:pt x="4000024" y="282416"/>
                    <a:pt x="4000024" y="282416"/>
                    <a:pt x="3999071" y="282416"/>
                  </a:cubicBezTo>
                  <a:cubicBezTo>
                    <a:pt x="4000024" y="290989"/>
                    <a:pt x="4000024" y="300514"/>
                    <a:pt x="4000024" y="310991"/>
                  </a:cubicBezTo>
                  <a:cubicBezTo>
                    <a:pt x="4000024" y="312896"/>
                    <a:pt x="4000024" y="314801"/>
                    <a:pt x="4000024" y="316706"/>
                  </a:cubicBezTo>
                  <a:cubicBezTo>
                    <a:pt x="4000024" y="319564"/>
                    <a:pt x="3999071" y="322421"/>
                    <a:pt x="3999071" y="325279"/>
                  </a:cubicBezTo>
                  <a:cubicBezTo>
                    <a:pt x="3999071" y="325279"/>
                    <a:pt x="3999071" y="326231"/>
                    <a:pt x="3999071" y="327184"/>
                  </a:cubicBezTo>
                  <a:cubicBezTo>
                    <a:pt x="3999071" y="326231"/>
                    <a:pt x="3998119" y="325279"/>
                    <a:pt x="3998119" y="324326"/>
                  </a:cubicBezTo>
                  <a:lnTo>
                    <a:pt x="3997166" y="314801"/>
                  </a:lnTo>
                  <a:lnTo>
                    <a:pt x="3996214" y="286226"/>
                  </a:lnTo>
                  <a:cubicBezTo>
                    <a:pt x="3997166" y="285274"/>
                    <a:pt x="3998119" y="284321"/>
                    <a:pt x="3999071" y="282416"/>
                  </a:cubicBezTo>
                  <a:close/>
                  <a:moveTo>
                    <a:pt x="3983831" y="405289"/>
                  </a:moveTo>
                  <a:cubicBezTo>
                    <a:pt x="3982879" y="408146"/>
                    <a:pt x="3981926" y="410051"/>
                    <a:pt x="3980021" y="412909"/>
                  </a:cubicBezTo>
                  <a:cubicBezTo>
                    <a:pt x="3980021" y="412909"/>
                    <a:pt x="3980021" y="412909"/>
                    <a:pt x="3980021" y="412909"/>
                  </a:cubicBezTo>
                  <a:cubicBezTo>
                    <a:pt x="3981926" y="407194"/>
                    <a:pt x="3981926" y="404336"/>
                    <a:pt x="3982879" y="402431"/>
                  </a:cubicBezTo>
                  <a:cubicBezTo>
                    <a:pt x="3982879" y="403384"/>
                    <a:pt x="3982879" y="404336"/>
                    <a:pt x="3983831" y="405289"/>
                  </a:cubicBezTo>
                  <a:close/>
                  <a:moveTo>
                    <a:pt x="3980974" y="395764"/>
                  </a:moveTo>
                  <a:cubicBezTo>
                    <a:pt x="3981926" y="397669"/>
                    <a:pt x="3981926" y="399574"/>
                    <a:pt x="3982879" y="401479"/>
                  </a:cubicBezTo>
                  <a:cubicBezTo>
                    <a:pt x="3982879" y="402431"/>
                    <a:pt x="3980974" y="404336"/>
                    <a:pt x="3979069" y="407194"/>
                  </a:cubicBezTo>
                  <a:cubicBezTo>
                    <a:pt x="3979069" y="407194"/>
                    <a:pt x="3979069" y="406241"/>
                    <a:pt x="3979069" y="406241"/>
                  </a:cubicBezTo>
                  <a:cubicBezTo>
                    <a:pt x="3980021" y="403384"/>
                    <a:pt x="3980021" y="399574"/>
                    <a:pt x="3980974" y="395764"/>
                  </a:cubicBezTo>
                  <a:close/>
                  <a:moveTo>
                    <a:pt x="3976211" y="378619"/>
                  </a:moveTo>
                  <a:cubicBezTo>
                    <a:pt x="3976211" y="378619"/>
                    <a:pt x="3976211" y="378619"/>
                    <a:pt x="3976211" y="378619"/>
                  </a:cubicBezTo>
                  <a:cubicBezTo>
                    <a:pt x="3976211" y="379571"/>
                    <a:pt x="3976211" y="379571"/>
                    <a:pt x="3976211" y="380524"/>
                  </a:cubicBezTo>
                  <a:cubicBezTo>
                    <a:pt x="3976211" y="379571"/>
                    <a:pt x="3976211" y="378619"/>
                    <a:pt x="3976211" y="378619"/>
                  </a:cubicBezTo>
                  <a:close/>
                  <a:moveTo>
                    <a:pt x="3948589" y="255746"/>
                  </a:moveTo>
                  <a:cubicBezTo>
                    <a:pt x="3948589" y="262414"/>
                    <a:pt x="3947636" y="270034"/>
                    <a:pt x="3946684" y="277654"/>
                  </a:cubicBezTo>
                  <a:cubicBezTo>
                    <a:pt x="3946684" y="279559"/>
                    <a:pt x="3946684" y="282416"/>
                    <a:pt x="3945731" y="285274"/>
                  </a:cubicBezTo>
                  <a:cubicBezTo>
                    <a:pt x="3944779" y="278606"/>
                    <a:pt x="3944779" y="272891"/>
                    <a:pt x="3943826" y="266224"/>
                  </a:cubicBezTo>
                  <a:cubicBezTo>
                    <a:pt x="3942874" y="257651"/>
                    <a:pt x="3940969" y="249079"/>
                    <a:pt x="3940016" y="240506"/>
                  </a:cubicBezTo>
                  <a:cubicBezTo>
                    <a:pt x="3940016" y="240506"/>
                    <a:pt x="3940016" y="240506"/>
                    <a:pt x="3940016" y="239554"/>
                  </a:cubicBezTo>
                  <a:cubicBezTo>
                    <a:pt x="3940016" y="238601"/>
                    <a:pt x="3940016" y="237649"/>
                    <a:pt x="3940016" y="236696"/>
                  </a:cubicBezTo>
                  <a:cubicBezTo>
                    <a:pt x="3940969" y="237649"/>
                    <a:pt x="3941921" y="239554"/>
                    <a:pt x="3942874" y="240506"/>
                  </a:cubicBezTo>
                  <a:cubicBezTo>
                    <a:pt x="3944779" y="243364"/>
                    <a:pt x="3945731" y="245269"/>
                    <a:pt x="3947636" y="248126"/>
                  </a:cubicBezTo>
                  <a:cubicBezTo>
                    <a:pt x="3948589" y="251936"/>
                    <a:pt x="3948589" y="253841"/>
                    <a:pt x="3948589" y="255746"/>
                  </a:cubicBezTo>
                  <a:close/>
                  <a:moveTo>
                    <a:pt x="3943826" y="205264"/>
                  </a:moveTo>
                  <a:cubicBezTo>
                    <a:pt x="3943826" y="207169"/>
                    <a:pt x="3943826" y="209074"/>
                    <a:pt x="3943826" y="210979"/>
                  </a:cubicBezTo>
                  <a:cubicBezTo>
                    <a:pt x="3943826" y="216694"/>
                    <a:pt x="3944779" y="223361"/>
                    <a:pt x="3945731" y="230981"/>
                  </a:cubicBezTo>
                  <a:cubicBezTo>
                    <a:pt x="3945731" y="232886"/>
                    <a:pt x="3945731" y="234791"/>
                    <a:pt x="3946684" y="236696"/>
                  </a:cubicBezTo>
                  <a:cubicBezTo>
                    <a:pt x="3943826" y="233839"/>
                    <a:pt x="3941921" y="230029"/>
                    <a:pt x="3939064" y="228124"/>
                  </a:cubicBezTo>
                  <a:cubicBezTo>
                    <a:pt x="3938111" y="224314"/>
                    <a:pt x="3938111" y="219551"/>
                    <a:pt x="3937159" y="215741"/>
                  </a:cubicBezTo>
                  <a:cubicBezTo>
                    <a:pt x="3940016" y="210979"/>
                    <a:pt x="3941921" y="208121"/>
                    <a:pt x="3943826" y="205264"/>
                  </a:cubicBezTo>
                  <a:close/>
                  <a:moveTo>
                    <a:pt x="3866674" y="369094"/>
                  </a:moveTo>
                  <a:cubicBezTo>
                    <a:pt x="3866674" y="369094"/>
                    <a:pt x="3866674" y="368141"/>
                    <a:pt x="3867626" y="368141"/>
                  </a:cubicBezTo>
                  <a:cubicBezTo>
                    <a:pt x="3867626" y="369094"/>
                    <a:pt x="3867626" y="370046"/>
                    <a:pt x="3867626" y="370999"/>
                  </a:cubicBezTo>
                  <a:cubicBezTo>
                    <a:pt x="3867626" y="370046"/>
                    <a:pt x="3866674" y="370046"/>
                    <a:pt x="3866674" y="369094"/>
                  </a:cubicBezTo>
                  <a:close/>
                  <a:moveTo>
                    <a:pt x="3886676" y="354806"/>
                  </a:moveTo>
                  <a:cubicBezTo>
                    <a:pt x="3885724" y="351949"/>
                    <a:pt x="3883819" y="350044"/>
                    <a:pt x="3882866" y="348139"/>
                  </a:cubicBezTo>
                  <a:cubicBezTo>
                    <a:pt x="3882866" y="345281"/>
                    <a:pt x="3881914" y="341471"/>
                    <a:pt x="3881914" y="338614"/>
                  </a:cubicBezTo>
                  <a:cubicBezTo>
                    <a:pt x="3883819" y="343376"/>
                    <a:pt x="3885724" y="349091"/>
                    <a:pt x="3886676" y="354806"/>
                  </a:cubicBezTo>
                  <a:cubicBezTo>
                    <a:pt x="3887629" y="354806"/>
                    <a:pt x="3887629" y="355759"/>
                    <a:pt x="3887629" y="356711"/>
                  </a:cubicBezTo>
                  <a:cubicBezTo>
                    <a:pt x="3887629" y="355759"/>
                    <a:pt x="3887629" y="354806"/>
                    <a:pt x="3886676" y="354806"/>
                  </a:cubicBezTo>
                  <a:close/>
                  <a:moveTo>
                    <a:pt x="3897154" y="278606"/>
                  </a:moveTo>
                  <a:cubicBezTo>
                    <a:pt x="3899059" y="275749"/>
                    <a:pt x="3900011" y="272891"/>
                    <a:pt x="3901916" y="270986"/>
                  </a:cubicBezTo>
                  <a:cubicBezTo>
                    <a:pt x="3901916" y="270986"/>
                    <a:pt x="3901916" y="270986"/>
                    <a:pt x="3901916" y="270986"/>
                  </a:cubicBezTo>
                  <a:cubicBezTo>
                    <a:pt x="3900964" y="273844"/>
                    <a:pt x="3899059" y="276701"/>
                    <a:pt x="3897154" y="278606"/>
                  </a:cubicBezTo>
                  <a:cubicBezTo>
                    <a:pt x="3898106" y="279559"/>
                    <a:pt x="3897154" y="279559"/>
                    <a:pt x="3897154" y="278606"/>
                  </a:cubicBezTo>
                  <a:close/>
                  <a:moveTo>
                    <a:pt x="3900011" y="291941"/>
                  </a:moveTo>
                  <a:cubicBezTo>
                    <a:pt x="3900011" y="290989"/>
                    <a:pt x="3900964" y="289084"/>
                    <a:pt x="3901916" y="288131"/>
                  </a:cubicBezTo>
                  <a:cubicBezTo>
                    <a:pt x="3901916" y="287179"/>
                    <a:pt x="3902869" y="287179"/>
                    <a:pt x="3902869" y="286226"/>
                  </a:cubicBezTo>
                  <a:cubicBezTo>
                    <a:pt x="3902869" y="290036"/>
                    <a:pt x="3902869" y="293846"/>
                    <a:pt x="3903821" y="297656"/>
                  </a:cubicBezTo>
                  <a:cubicBezTo>
                    <a:pt x="3903821" y="298609"/>
                    <a:pt x="3903821" y="300514"/>
                    <a:pt x="3902869" y="301466"/>
                  </a:cubicBezTo>
                  <a:cubicBezTo>
                    <a:pt x="3902869" y="300514"/>
                    <a:pt x="3902869" y="299561"/>
                    <a:pt x="3901916" y="298609"/>
                  </a:cubicBezTo>
                  <a:cubicBezTo>
                    <a:pt x="3901916" y="295751"/>
                    <a:pt x="3900964" y="293846"/>
                    <a:pt x="3900011" y="291941"/>
                  </a:cubicBezTo>
                  <a:close/>
                  <a:moveTo>
                    <a:pt x="3903821" y="431006"/>
                  </a:moveTo>
                  <a:cubicBezTo>
                    <a:pt x="3903821" y="431006"/>
                    <a:pt x="3903821" y="431959"/>
                    <a:pt x="3902869" y="431959"/>
                  </a:cubicBezTo>
                  <a:lnTo>
                    <a:pt x="3901916" y="431959"/>
                  </a:lnTo>
                  <a:cubicBezTo>
                    <a:pt x="3902869" y="430054"/>
                    <a:pt x="3902869" y="428149"/>
                    <a:pt x="3903821" y="426244"/>
                  </a:cubicBezTo>
                  <a:cubicBezTo>
                    <a:pt x="3903821" y="427196"/>
                    <a:pt x="3903821" y="427196"/>
                    <a:pt x="3904774" y="428149"/>
                  </a:cubicBezTo>
                  <a:cubicBezTo>
                    <a:pt x="3903821" y="429101"/>
                    <a:pt x="3903821" y="430054"/>
                    <a:pt x="3903821" y="431006"/>
                  </a:cubicBezTo>
                  <a:close/>
                  <a:moveTo>
                    <a:pt x="3925729" y="309086"/>
                  </a:moveTo>
                  <a:cubicBezTo>
                    <a:pt x="3923824" y="301466"/>
                    <a:pt x="3922871" y="297656"/>
                    <a:pt x="3922871" y="297656"/>
                  </a:cubicBezTo>
                  <a:cubicBezTo>
                    <a:pt x="3922871" y="297656"/>
                    <a:pt x="3922871" y="301466"/>
                    <a:pt x="3923824" y="308134"/>
                  </a:cubicBezTo>
                  <a:cubicBezTo>
                    <a:pt x="3920966" y="297656"/>
                    <a:pt x="3919061" y="291941"/>
                    <a:pt x="3919061" y="291941"/>
                  </a:cubicBezTo>
                  <a:cubicBezTo>
                    <a:pt x="3919061" y="291941"/>
                    <a:pt x="3920014" y="301466"/>
                    <a:pt x="3922871" y="317659"/>
                  </a:cubicBezTo>
                  <a:cubicBezTo>
                    <a:pt x="3922871" y="320516"/>
                    <a:pt x="3923824" y="322421"/>
                    <a:pt x="3923824" y="325279"/>
                  </a:cubicBezTo>
                  <a:cubicBezTo>
                    <a:pt x="3922871" y="328136"/>
                    <a:pt x="3922871" y="331946"/>
                    <a:pt x="3921919" y="334804"/>
                  </a:cubicBezTo>
                  <a:cubicBezTo>
                    <a:pt x="3921919" y="334804"/>
                    <a:pt x="3921919" y="335756"/>
                    <a:pt x="3921919" y="335756"/>
                  </a:cubicBezTo>
                  <a:cubicBezTo>
                    <a:pt x="3921919" y="333851"/>
                    <a:pt x="3920966" y="331946"/>
                    <a:pt x="3920966" y="330041"/>
                  </a:cubicBezTo>
                  <a:cubicBezTo>
                    <a:pt x="3919061" y="319564"/>
                    <a:pt x="3917156" y="310039"/>
                    <a:pt x="3915251" y="301466"/>
                  </a:cubicBezTo>
                  <a:cubicBezTo>
                    <a:pt x="3913346" y="293846"/>
                    <a:pt x="3912394" y="287179"/>
                    <a:pt x="3911441" y="281464"/>
                  </a:cubicBezTo>
                  <a:cubicBezTo>
                    <a:pt x="3911441" y="273844"/>
                    <a:pt x="3912394" y="268129"/>
                    <a:pt x="3912394" y="264319"/>
                  </a:cubicBezTo>
                  <a:cubicBezTo>
                    <a:pt x="3912394" y="264319"/>
                    <a:pt x="3912394" y="263366"/>
                    <a:pt x="3912394" y="263366"/>
                  </a:cubicBezTo>
                  <a:cubicBezTo>
                    <a:pt x="3914299" y="265271"/>
                    <a:pt x="3917156" y="268129"/>
                    <a:pt x="3919061" y="270986"/>
                  </a:cubicBezTo>
                  <a:cubicBezTo>
                    <a:pt x="3920966" y="272891"/>
                    <a:pt x="3922871" y="274796"/>
                    <a:pt x="3923824" y="277654"/>
                  </a:cubicBezTo>
                  <a:cubicBezTo>
                    <a:pt x="3923824" y="277654"/>
                    <a:pt x="3923824" y="280511"/>
                    <a:pt x="3924776" y="284321"/>
                  </a:cubicBezTo>
                  <a:cubicBezTo>
                    <a:pt x="3922871" y="279559"/>
                    <a:pt x="3921919" y="277654"/>
                    <a:pt x="3921919" y="277654"/>
                  </a:cubicBezTo>
                  <a:cubicBezTo>
                    <a:pt x="3921919" y="277654"/>
                    <a:pt x="3923824" y="284321"/>
                    <a:pt x="3926681" y="296704"/>
                  </a:cubicBezTo>
                  <a:cubicBezTo>
                    <a:pt x="3926681" y="298609"/>
                    <a:pt x="3927634" y="301466"/>
                    <a:pt x="3927634" y="304324"/>
                  </a:cubicBezTo>
                  <a:cubicBezTo>
                    <a:pt x="3927634" y="304324"/>
                    <a:pt x="3927634" y="304324"/>
                    <a:pt x="3927634" y="305276"/>
                  </a:cubicBezTo>
                  <a:cubicBezTo>
                    <a:pt x="3926681" y="304324"/>
                    <a:pt x="3925729" y="306229"/>
                    <a:pt x="3925729" y="309086"/>
                  </a:cubicBezTo>
                  <a:close/>
                  <a:moveTo>
                    <a:pt x="3929539" y="287179"/>
                  </a:moveTo>
                  <a:cubicBezTo>
                    <a:pt x="3929539" y="289084"/>
                    <a:pt x="3928586" y="290989"/>
                    <a:pt x="3928586" y="292894"/>
                  </a:cubicBezTo>
                  <a:cubicBezTo>
                    <a:pt x="3928586" y="291941"/>
                    <a:pt x="3927634" y="290989"/>
                    <a:pt x="3927634" y="290036"/>
                  </a:cubicBezTo>
                  <a:cubicBezTo>
                    <a:pt x="3924776" y="281464"/>
                    <a:pt x="3923824" y="275749"/>
                    <a:pt x="3923824" y="275749"/>
                  </a:cubicBezTo>
                  <a:cubicBezTo>
                    <a:pt x="3924776" y="277654"/>
                    <a:pt x="3926681" y="279559"/>
                    <a:pt x="3927634" y="281464"/>
                  </a:cubicBezTo>
                  <a:cubicBezTo>
                    <a:pt x="3928586" y="282416"/>
                    <a:pt x="3928586" y="283369"/>
                    <a:pt x="3929539" y="284321"/>
                  </a:cubicBezTo>
                  <a:cubicBezTo>
                    <a:pt x="3929539" y="284321"/>
                    <a:pt x="3929539" y="285274"/>
                    <a:pt x="3929539" y="287179"/>
                  </a:cubicBezTo>
                  <a:close/>
                  <a:moveTo>
                    <a:pt x="3926681" y="242411"/>
                  </a:moveTo>
                  <a:cubicBezTo>
                    <a:pt x="3927634" y="251936"/>
                    <a:pt x="3928586" y="261461"/>
                    <a:pt x="3928586" y="270986"/>
                  </a:cubicBezTo>
                  <a:cubicBezTo>
                    <a:pt x="3926681" y="269081"/>
                    <a:pt x="3924776" y="266224"/>
                    <a:pt x="3921919" y="265271"/>
                  </a:cubicBezTo>
                  <a:cubicBezTo>
                    <a:pt x="3919061" y="262414"/>
                    <a:pt x="3916204" y="259556"/>
                    <a:pt x="3913346" y="257651"/>
                  </a:cubicBezTo>
                  <a:cubicBezTo>
                    <a:pt x="3915251" y="253841"/>
                    <a:pt x="3916204" y="250031"/>
                    <a:pt x="3917156" y="246221"/>
                  </a:cubicBezTo>
                  <a:cubicBezTo>
                    <a:pt x="3920014" y="241459"/>
                    <a:pt x="3922871" y="236696"/>
                    <a:pt x="3925729" y="232886"/>
                  </a:cubicBezTo>
                  <a:cubicBezTo>
                    <a:pt x="3925729" y="235744"/>
                    <a:pt x="3925729" y="239554"/>
                    <a:pt x="3926681" y="242411"/>
                  </a:cubicBezTo>
                  <a:close/>
                  <a:moveTo>
                    <a:pt x="3900964" y="168116"/>
                  </a:moveTo>
                  <a:cubicBezTo>
                    <a:pt x="3905726" y="160496"/>
                    <a:pt x="3910489" y="153829"/>
                    <a:pt x="3914299" y="147161"/>
                  </a:cubicBezTo>
                  <a:cubicBezTo>
                    <a:pt x="3914299" y="150019"/>
                    <a:pt x="3915251" y="152876"/>
                    <a:pt x="3915251" y="156686"/>
                  </a:cubicBezTo>
                  <a:cubicBezTo>
                    <a:pt x="3917156" y="168116"/>
                    <a:pt x="3919061" y="181451"/>
                    <a:pt x="3920966" y="196691"/>
                  </a:cubicBezTo>
                  <a:cubicBezTo>
                    <a:pt x="3921919" y="202406"/>
                    <a:pt x="3921919" y="208121"/>
                    <a:pt x="3922871" y="213836"/>
                  </a:cubicBezTo>
                  <a:cubicBezTo>
                    <a:pt x="3920966" y="211931"/>
                    <a:pt x="3920014" y="210979"/>
                    <a:pt x="3920014" y="210979"/>
                  </a:cubicBezTo>
                  <a:cubicBezTo>
                    <a:pt x="3920014" y="210979"/>
                    <a:pt x="3920966" y="212884"/>
                    <a:pt x="3923824" y="214789"/>
                  </a:cubicBezTo>
                  <a:cubicBezTo>
                    <a:pt x="3923824" y="218599"/>
                    <a:pt x="3924776" y="222409"/>
                    <a:pt x="3924776" y="226219"/>
                  </a:cubicBezTo>
                  <a:cubicBezTo>
                    <a:pt x="3919061" y="232886"/>
                    <a:pt x="3913346" y="240506"/>
                    <a:pt x="3906679" y="249079"/>
                  </a:cubicBezTo>
                  <a:cubicBezTo>
                    <a:pt x="3905726" y="250031"/>
                    <a:pt x="3905726" y="250984"/>
                    <a:pt x="3904774" y="251936"/>
                  </a:cubicBezTo>
                  <a:cubicBezTo>
                    <a:pt x="3903821" y="251936"/>
                    <a:pt x="3903821" y="250984"/>
                    <a:pt x="3902869" y="250984"/>
                  </a:cubicBezTo>
                  <a:cubicBezTo>
                    <a:pt x="3901916" y="245269"/>
                    <a:pt x="3900964" y="242411"/>
                    <a:pt x="3900964" y="242411"/>
                  </a:cubicBezTo>
                  <a:cubicBezTo>
                    <a:pt x="3900964" y="242411"/>
                    <a:pt x="3900964" y="245269"/>
                    <a:pt x="3900964" y="249079"/>
                  </a:cubicBezTo>
                  <a:cubicBezTo>
                    <a:pt x="3900011" y="248126"/>
                    <a:pt x="3898106" y="247174"/>
                    <a:pt x="3897154" y="247174"/>
                  </a:cubicBezTo>
                  <a:cubicBezTo>
                    <a:pt x="3893344" y="245269"/>
                    <a:pt x="3891439" y="243364"/>
                    <a:pt x="3891439" y="243364"/>
                  </a:cubicBezTo>
                  <a:cubicBezTo>
                    <a:pt x="3891439" y="243364"/>
                    <a:pt x="3893344" y="245269"/>
                    <a:pt x="3896201" y="248126"/>
                  </a:cubicBezTo>
                  <a:cubicBezTo>
                    <a:pt x="3897154" y="249079"/>
                    <a:pt x="3899059" y="250984"/>
                    <a:pt x="3900964" y="251936"/>
                  </a:cubicBezTo>
                  <a:cubicBezTo>
                    <a:pt x="3900964" y="253841"/>
                    <a:pt x="3900964" y="254794"/>
                    <a:pt x="3900964" y="256699"/>
                  </a:cubicBezTo>
                  <a:cubicBezTo>
                    <a:pt x="3899059" y="259556"/>
                    <a:pt x="3896201" y="263366"/>
                    <a:pt x="3894296" y="266224"/>
                  </a:cubicBezTo>
                  <a:cubicBezTo>
                    <a:pt x="3893344" y="261461"/>
                    <a:pt x="3891439" y="255746"/>
                    <a:pt x="3890486" y="250984"/>
                  </a:cubicBezTo>
                  <a:cubicBezTo>
                    <a:pt x="3886676" y="235744"/>
                    <a:pt x="3883819" y="222409"/>
                    <a:pt x="3880009" y="210026"/>
                  </a:cubicBezTo>
                  <a:cubicBezTo>
                    <a:pt x="3880009" y="209074"/>
                    <a:pt x="3879056" y="207169"/>
                    <a:pt x="3879056" y="206216"/>
                  </a:cubicBezTo>
                  <a:cubicBezTo>
                    <a:pt x="3886676" y="191929"/>
                    <a:pt x="3894296" y="178594"/>
                    <a:pt x="3900964" y="168116"/>
                  </a:cubicBezTo>
                  <a:close/>
                  <a:moveTo>
                    <a:pt x="3873341" y="214789"/>
                  </a:moveTo>
                  <a:cubicBezTo>
                    <a:pt x="3875246" y="226219"/>
                    <a:pt x="3877151" y="238601"/>
                    <a:pt x="3879056" y="251936"/>
                  </a:cubicBezTo>
                  <a:cubicBezTo>
                    <a:pt x="3880009" y="260509"/>
                    <a:pt x="3881914" y="270034"/>
                    <a:pt x="3883819" y="280511"/>
                  </a:cubicBezTo>
                  <a:cubicBezTo>
                    <a:pt x="3883819" y="281464"/>
                    <a:pt x="3882866" y="281464"/>
                    <a:pt x="3882866" y="282416"/>
                  </a:cubicBezTo>
                  <a:cubicBezTo>
                    <a:pt x="3880009" y="273844"/>
                    <a:pt x="3878104" y="266224"/>
                    <a:pt x="3875246" y="259556"/>
                  </a:cubicBezTo>
                  <a:cubicBezTo>
                    <a:pt x="3871436" y="250031"/>
                    <a:pt x="3868579" y="241459"/>
                    <a:pt x="3865721" y="234791"/>
                  </a:cubicBezTo>
                  <a:cubicBezTo>
                    <a:pt x="3865721" y="233839"/>
                    <a:pt x="3864769" y="232886"/>
                    <a:pt x="3864769" y="231934"/>
                  </a:cubicBezTo>
                  <a:cubicBezTo>
                    <a:pt x="3867626" y="225266"/>
                    <a:pt x="3870484" y="219551"/>
                    <a:pt x="3873341" y="214789"/>
                  </a:cubicBezTo>
                  <a:close/>
                  <a:moveTo>
                    <a:pt x="3864769" y="341471"/>
                  </a:moveTo>
                  <a:cubicBezTo>
                    <a:pt x="3863816" y="342424"/>
                    <a:pt x="3863816" y="344329"/>
                    <a:pt x="3862864" y="345281"/>
                  </a:cubicBezTo>
                  <a:cubicBezTo>
                    <a:pt x="3862864" y="344329"/>
                    <a:pt x="3863816" y="343376"/>
                    <a:pt x="3864769" y="341471"/>
                  </a:cubicBezTo>
                  <a:cubicBezTo>
                    <a:pt x="3864769" y="341471"/>
                    <a:pt x="3864769" y="341471"/>
                    <a:pt x="3864769" y="341471"/>
                  </a:cubicBezTo>
                  <a:close/>
                  <a:moveTo>
                    <a:pt x="3854291" y="211931"/>
                  </a:moveTo>
                  <a:cubicBezTo>
                    <a:pt x="3854291" y="208121"/>
                    <a:pt x="3855244" y="204311"/>
                    <a:pt x="3856196" y="201454"/>
                  </a:cubicBezTo>
                  <a:cubicBezTo>
                    <a:pt x="3856196" y="206216"/>
                    <a:pt x="3856196" y="212884"/>
                    <a:pt x="3857149" y="220504"/>
                  </a:cubicBezTo>
                  <a:cubicBezTo>
                    <a:pt x="3856196" y="222409"/>
                    <a:pt x="3855244" y="224314"/>
                    <a:pt x="3854291" y="226219"/>
                  </a:cubicBezTo>
                  <a:cubicBezTo>
                    <a:pt x="3853339" y="220504"/>
                    <a:pt x="3854291" y="215741"/>
                    <a:pt x="3854291" y="211931"/>
                  </a:cubicBezTo>
                  <a:close/>
                  <a:moveTo>
                    <a:pt x="3849529" y="262414"/>
                  </a:moveTo>
                  <a:cubicBezTo>
                    <a:pt x="3849529" y="260509"/>
                    <a:pt x="3849529" y="259556"/>
                    <a:pt x="3849529" y="257651"/>
                  </a:cubicBezTo>
                  <a:cubicBezTo>
                    <a:pt x="3849529" y="257651"/>
                    <a:pt x="3849529" y="256699"/>
                    <a:pt x="3850481" y="256699"/>
                  </a:cubicBezTo>
                  <a:cubicBezTo>
                    <a:pt x="3853339" y="263366"/>
                    <a:pt x="3856196" y="270986"/>
                    <a:pt x="3859054" y="278606"/>
                  </a:cubicBezTo>
                  <a:cubicBezTo>
                    <a:pt x="3859054" y="279559"/>
                    <a:pt x="3859054" y="279559"/>
                    <a:pt x="3860006" y="280511"/>
                  </a:cubicBezTo>
                  <a:cubicBezTo>
                    <a:pt x="3860959" y="290989"/>
                    <a:pt x="3861911" y="302419"/>
                    <a:pt x="3862864" y="313849"/>
                  </a:cubicBezTo>
                  <a:cubicBezTo>
                    <a:pt x="3862864" y="313849"/>
                    <a:pt x="3862864" y="313849"/>
                    <a:pt x="3862864" y="313849"/>
                  </a:cubicBezTo>
                  <a:cubicBezTo>
                    <a:pt x="3858101" y="305276"/>
                    <a:pt x="3852386" y="298609"/>
                    <a:pt x="3847624" y="291941"/>
                  </a:cubicBezTo>
                  <a:cubicBezTo>
                    <a:pt x="3848576" y="281464"/>
                    <a:pt x="3848576" y="271939"/>
                    <a:pt x="3849529" y="262414"/>
                  </a:cubicBezTo>
                  <a:close/>
                  <a:moveTo>
                    <a:pt x="3846671" y="308134"/>
                  </a:moveTo>
                  <a:cubicBezTo>
                    <a:pt x="3849529" y="312896"/>
                    <a:pt x="3852386" y="318611"/>
                    <a:pt x="3855244" y="323374"/>
                  </a:cubicBezTo>
                  <a:cubicBezTo>
                    <a:pt x="3855244" y="324326"/>
                    <a:pt x="3856196" y="324326"/>
                    <a:pt x="3856196" y="325279"/>
                  </a:cubicBezTo>
                  <a:cubicBezTo>
                    <a:pt x="3856196" y="326231"/>
                    <a:pt x="3855244" y="326231"/>
                    <a:pt x="3855244" y="327184"/>
                  </a:cubicBezTo>
                  <a:cubicBezTo>
                    <a:pt x="3853339" y="330041"/>
                    <a:pt x="3851434" y="333851"/>
                    <a:pt x="3849529" y="336709"/>
                  </a:cubicBezTo>
                  <a:cubicBezTo>
                    <a:pt x="3848576" y="334804"/>
                    <a:pt x="3846671" y="331946"/>
                    <a:pt x="3845719" y="330041"/>
                  </a:cubicBezTo>
                  <a:cubicBezTo>
                    <a:pt x="3845719" y="323374"/>
                    <a:pt x="3846671" y="315754"/>
                    <a:pt x="3846671" y="308134"/>
                  </a:cubicBezTo>
                  <a:close/>
                  <a:moveTo>
                    <a:pt x="3843814" y="415766"/>
                  </a:moveTo>
                  <a:cubicBezTo>
                    <a:pt x="3844766" y="413861"/>
                    <a:pt x="3845719" y="411956"/>
                    <a:pt x="3846671" y="410051"/>
                  </a:cubicBezTo>
                  <a:cubicBezTo>
                    <a:pt x="3846671" y="411956"/>
                    <a:pt x="3847624" y="414814"/>
                    <a:pt x="3847624" y="416719"/>
                  </a:cubicBezTo>
                  <a:cubicBezTo>
                    <a:pt x="3847624" y="417671"/>
                    <a:pt x="3847624" y="418624"/>
                    <a:pt x="3847624" y="419576"/>
                  </a:cubicBezTo>
                  <a:cubicBezTo>
                    <a:pt x="3847624" y="420529"/>
                    <a:pt x="3846671" y="421481"/>
                    <a:pt x="3846671" y="422434"/>
                  </a:cubicBezTo>
                  <a:cubicBezTo>
                    <a:pt x="3845719" y="423386"/>
                    <a:pt x="3845719" y="425291"/>
                    <a:pt x="3844766" y="426244"/>
                  </a:cubicBezTo>
                  <a:lnTo>
                    <a:pt x="3842861" y="426244"/>
                  </a:lnTo>
                  <a:cubicBezTo>
                    <a:pt x="3843814" y="422434"/>
                    <a:pt x="3843814" y="418624"/>
                    <a:pt x="3843814" y="415766"/>
                  </a:cubicBezTo>
                  <a:close/>
                  <a:moveTo>
                    <a:pt x="3830479" y="297656"/>
                  </a:moveTo>
                  <a:cubicBezTo>
                    <a:pt x="3830479" y="298609"/>
                    <a:pt x="3830479" y="298609"/>
                    <a:pt x="3830479" y="299561"/>
                  </a:cubicBezTo>
                  <a:cubicBezTo>
                    <a:pt x="3830479" y="300514"/>
                    <a:pt x="3830479" y="300514"/>
                    <a:pt x="3830479" y="301466"/>
                  </a:cubicBezTo>
                  <a:cubicBezTo>
                    <a:pt x="3830479" y="303371"/>
                    <a:pt x="3830479" y="305276"/>
                    <a:pt x="3829526" y="307181"/>
                  </a:cubicBezTo>
                  <a:cubicBezTo>
                    <a:pt x="3828574" y="306229"/>
                    <a:pt x="3827621" y="305276"/>
                    <a:pt x="3827621" y="304324"/>
                  </a:cubicBezTo>
                  <a:cubicBezTo>
                    <a:pt x="3828574" y="301466"/>
                    <a:pt x="3829526" y="299561"/>
                    <a:pt x="3830479" y="297656"/>
                  </a:cubicBezTo>
                  <a:close/>
                  <a:moveTo>
                    <a:pt x="3826669" y="305276"/>
                  </a:moveTo>
                  <a:cubicBezTo>
                    <a:pt x="3827621" y="306229"/>
                    <a:pt x="3827621" y="308134"/>
                    <a:pt x="3828574" y="310039"/>
                  </a:cubicBezTo>
                  <a:cubicBezTo>
                    <a:pt x="3828574" y="311944"/>
                    <a:pt x="3828574" y="312896"/>
                    <a:pt x="3827621" y="314801"/>
                  </a:cubicBezTo>
                  <a:cubicBezTo>
                    <a:pt x="3826669" y="312896"/>
                    <a:pt x="3824764" y="310991"/>
                    <a:pt x="3823811" y="309086"/>
                  </a:cubicBezTo>
                  <a:cubicBezTo>
                    <a:pt x="3825716" y="307181"/>
                    <a:pt x="3825716" y="306229"/>
                    <a:pt x="3826669" y="305276"/>
                  </a:cubicBezTo>
                  <a:close/>
                  <a:moveTo>
                    <a:pt x="3820001" y="319564"/>
                  </a:moveTo>
                  <a:cubicBezTo>
                    <a:pt x="3821906" y="323374"/>
                    <a:pt x="3823811" y="328136"/>
                    <a:pt x="3826669" y="332899"/>
                  </a:cubicBezTo>
                  <a:cubicBezTo>
                    <a:pt x="3826669" y="332899"/>
                    <a:pt x="3826669" y="333851"/>
                    <a:pt x="3827621" y="333851"/>
                  </a:cubicBezTo>
                  <a:cubicBezTo>
                    <a:pt x="3827621" y="336709"/>
                    <a:pt x="3826669" y="339566"/>
                    <a:pt x="3826669" y="343376"/>
                  </a:cubicBezTo>
                  <a:cubicBezTo>
                    <a:pt x="3825716" y="354806"/>
                    <a:pt x="3825716" y="366236"/>
                    <a:pt x="3824764" y="377666"/>
                  </a:cubicBezTo>
                  <a:cubicBezTo>
                    <a:pt x="3823811" y="372904"/>
                    <a:pt x="3821906" y="368141"/>
                    <a:pt x="3820954" y="364331"/>
                  </a:cubicBezTo>
                  <a:cubicBezTo>
                    <a:pt x="3820954" y="360521"/>
                    <a:pt x="3820001" y="356711"/>
                    <a:pt x="3820001" y="352901"/>
                  </a:cubicBezTo>
                  <a:cubicBezTo>
                    <a:pt x="3820001" y="347186"/>
                    <a:pt x="3819049" y="341471"/>
                    <a:pt x="3818096" y="336709"/>
                  </a:cubicBezTo>
                  <a:cubicBezTo>
                    <a:pt x="3820001" y="333851"/>
                    <a:pt x="3821906" y="332899"/>
                    <a:pt x="3821906" y="332899"/>
                  </a:cubicBezTo>
                  <a:cubicBezTo>
                    <a:pt x="3821906" y="332899"/>
                    <a:pt x="3820954" y="333851"/>
                    <a:pt x="3818096" y="335756"/>
                  </a:cubicBezTo>
                  <a:cubicBezTo>
                    <a:pt x="3818096" y="332899"/>
                    <a:pt x="3817144" y="329089"/>
                    <a:pt x="3817144" y="326231"/>
                  </a:cubicBezTo>
                  <a:cubicBezTo>
                    <a:pt x="3818096" y="323374"/>
                    <a:pt x="3819049" y="321469"/>
                    <a:pt x="3820001" y="319564"/>
                  </a:cubicBezTo>
                  <a:close/>
                  <a:moveTo>
                    <a:pt x="3788569" y="264319"/>
                  </a:moveTo>
                  <a:cubicBezTo>
                    <a:pt x="3789521" y="266224"/>
                    <a:pt x="3791426" y="268129"/>
                    <a:pt x="3792379" y="270986"/>
                  </a:cubicBezTo>
                  <a:cubicBezTo>
                    <a:pt x="3795236" y="274796"/>
                    <a:pt x="3798094" y="280511"/>
                    <a:pt x="3800951" y="285274"/>
                  </a:cubicBezTo>
                  <a:cubicBezTo>
                    <a:pt x="3800951" y="286226"/>
                    <a:pt x="3800951" y="286226"/>
                    <a:pt x="3800951" y="287179"/>
                  </a:cubicBezTo>
                  <a:cubicBezTo>
                    <a:pt x="3800951" y="290989"/>
                    <a:pt x="3800951" y="294799"/>
                    <a:pt x="3800951" y="298609"/>
                  </a:cubicBezTo>
                  <a:cubicBezTo>
                    <a:pt x="3800951" y="299561"/>
                    <a:pt x="3800951" y="300514"/>
                    <a:pt x="3800951" y="300514"/>
                  </a:cubicBezTo>
                  <a:cubicBezTo>
                    <a:pt x="3799999" y="295751"/>
                    <a:pt x="3798094" y="291941"/>
                    <a:pt x="3797141" y="287179"/>
                  </a:cubicBezTo>
                  <a:cubicBezTo>
                    <a:pt x="3797141" y="286226"/>
                    <a:pt x="3796189" y="285274"/>
                    <a:pt x="3796189" y="285274"/>
                  </a:cubicBezTo>
                  <a:cubicBezTo>
                    <a:pt x="3796189" y="282416"/>
                    <a:pt x="3796189" y="280511"/>
                    <a:pt x="3796189" y="280511"/>
                  </a:cubicBezTo>
                  <a:cubicBezTo>
                    <a:pt x="3796189" y="280511"/>
                    <a:pt x="3796189" y="281464"/>
                    <a:pt x="3795236" y="283369"/>
                  </a:cubicBezTo>
                  <a:cubicBezTo>
                    <a:pt x="3794284" y="279559"/>
                    <a:pt x="3792379" y="275749"/>
                    <a:pt x="3791426" y="271939"/>
                  </a:cubicBezTo>
                  <a:cubicBezTo>
                    <a:pt x="3790474" y="269081"/>
                    <a:pt x="3789521" y="266224"/>
                    <a:pt x="3788569" y="264319"/>
                  </a:cubicBezTo>
                  <a:close/>
                  <a:moveTo>
                    <a:pt x="3748564" y="364331"/>
                  </a:moveTo>
                  <a:cubicBezTo>
                    <a:pt x="3748564" y="359569"/>
                    <a:pt x="3748564" y="355759"/>
                    <a:pt x="3748564" y="351949"/>
                  </a:cubicBezTo>
                  <a:cubicBezTo>
                    <a:pt x="3749516" y="353854"/>
                    <a:pt x="3749516" y="355759"/>
                    <a:pt x="3750469" y="358616"/>
                  </a:cubicBezTo>
                  <a:cubicBezTo>
                    <a:pt x="3749516" y="359569"/>
                    <a:pt x="3749516" y="361474"/>
                    <a:pt x="3748564" y="364331"/>
                  </a:cubicBezTo>
                  <a:close/>
                  <a:moveTo>
                    <a:pt x="3762851" y="399574"/>
                  </a:moveTo>
                  <a:cubicBezTo>
                    <a:pt x="3761899" y="401479"/>
                    <a:pt x="3760946" y="403384"/>
                    <a:pt x="3759994" y="405289"/>
                  </a:cubicBezTo>
                  <a:cubicBezTo>
                    <a:pt x="3759994" y="400526"/>
                    <a:pt x="3760946" y="395764"/>
                    <a:pt x="3760946" y="391954"/>
                  </a:cubicBezTo>
                  <a:cubicBezTo>
                    <a:pt x="3760946" y="391954"/>
                    <a:pt x="3760946" y="391001"/>
                    <a:pt x="3760946" y="391001"/>
                  </a:cubicBezTo>
                  <a:cubicBezTo>
                    <a:pt x="3761899" y="392906"/>
                    <a:pt x="3761899" y="394811"/>
                    <a:pt x="3762851" y="396716"/>
                  </a:cubicBezTo>
                  <a:cubicBezTo>
                    <a:pt x="3763804" y="397669"/>
                    <a:pt x="3762851" y="398621"/>
                    <a:pt x="3762851" y="399574"/>
                  </a:cubicBezTo>
                  <a:close/>
                  <a:moveTo>
                    <a:pt x="3770471" y="290036"/>
                  </a:moveTo>
                  <a:cubicBezTo>
                    <a:pt x="3772376" y="296704"/>
                    <a:pt x="3773329" y="302419"/>
                    <a:pt x="3775234" y="309086"/>
                  </a:cubicBezTo>
                  <a:cubicBezTo>
                    <a:pt x="3774281" y="306229"/>
                    <a:pt x="3773329" y="304324"/>
                    <a:pt x="3771424" y="301466"/>
                  </a:cubicBezTo>
                  <a:cubicBezTo>
                    <a:pt x="3771424" y="300514"/>
                    <a:pt x="3770471" y="300514"/>
                    <a:pt x="3770471" y="299561"/>
                  </a:cubicBezTo>
                  <a:cubicBezTo>
                    <a:pt x="3770471" y="296704"/>
                    <a:pt x="3770471" y="293846"/>
                    <a:pt x="3770471" y="290989"/>
                  </a:cubicBezTo>
                  <a:cubicBezTo>
                    <a:pt x="3770471" y="290989"/>
                    <a:pt x="3770471" y="290036"/>
                    <a:pt x="3770471" y="290036"/>
                  </a:cubicBezTo>
                  <a:close/>
                  <a:moveTo>
                    <a:pt x="3769519" y="370046"/>
                  </a:moveTo>
                  <a:cubicBezTo>
                    <a:pt x="3769519" y="370999"/>
                    <a:pt x="3769519" y="371951"/>
                    <a:pt x="3770471" y="372904"/>
                  </a:cubicBezTo>
                  <a:cubicBezTo>
                    <a:pt x="3769519" y="370999"/>
                    <a:pt x="3768566" y="369094"/>
                    <a:pt x="3767614" y="366236"/>
                  </a:cubicBezTo>
                  <a:cubicBezTo>
                    <a:pt x="3767614" y="362426"/>
                    <a:pt x="3767614" y="359569"/>
                    <a:pt x="3767614" y="359569"/>
                  </a:cubicBezTo>
                  <a:cubicBezTo>
                    <a:pt x="3767614" y="359569"/>
                    <a:pt x="3767614" y="361474"/>
                    <a:pt x="3766661" y="364331"/>
                  </a:cubicBezTo>
                  <a:cubicBezTo>
                    <a:pt x="3765709" y="363379"/>
                    <a:pt x="3765709" y="361474"/>
                    <a:pt x="3764756" y="360521"/>
                  </a:cubicBezTo>
                  <a:cubicBezTo>
                    <a:pt x="3764756" y="359569"/>
                    <a:pt x="3764756" y="358616"/>
                    <a:pt x="3764756" y="357664"/>
                  </a:cubicBezTo>
                  <a:cubicBezTo>
                    <a:pt x="3764756" y="355759"/>
                    <a:pt x="3765709" y="353854"/>
                    <a:pt x="3765709" y="351949"/>
                  </a:cubicBezTo>
                  <a:cubicBezTo>
                    <a:pt x="3767614" y="358616"/>
                    <a:pt x="3768566" y="364331"/>
                    <a:pt x="3769519" y="370046"/>
                  </a:cubicBezTo>
                  <a:close/>
                  <a:moveTo>
                    <a:pt x="3753326" y="250031"/>
                  </a:moveTo>
                  <a:cubicBezTo>
                    <a:pt x="3754279" y="245269"/>
                    <a:pt x="3754279" y="241459"/>
                    <a:pt x="3755231" y="236696"/>
                  </a:cubicBezTo>
                  <a:cubicBezTo>
                    <a:pt x="3755231" y="235744"/>
                    <a:pt x="3755231" y="233839"/>
                    <a:pt x="3756184" y="232886"/>
                  </a:cubicBezTo>
                  <a:cubicBezTo>
                    <a:pt x="3757136" y="231934"/>
                    <a:pt x="3757136" y="230981"/>
                    <a:pt x="3758089" y="230029"/>
                  </a:cubicBezTo>
                  <a:cubicBezTo>
                    <a:pt x="3759041" y="232886"/>
                    <a:pt x="3759041" y="234791"/>
                    <a:pt x="3759994" y="237649"/>
                  </a:cubicBezTo>
                  <a:cubicBezTo>
                    <a:pt x="3762851" y="250984"/>
                    <a:pt x="3766661" y="266224"/>
                    <a:pt x="3769519" y="281464"/>
                  </a:cubicBezTo>
                  <a:cubicBezTo>
                    <a:pt x="3768566" y="284321"/>
                    <a:pt x="3768566" y="287179"/>
                    <a:pt x="3767614" y="290036"/>
                  </a:cubicBezTo>
                  <a:cubicBezTo>
                    <a:pt x="3767614" y="290036"/>
                    <a:pt x="3767614" y="290036"/>
                    <a:pt x="3767614" y="290989"/>
                  </a:cubicBezTo>
                  <a:cubicBezTo>
                    <a:pt x="3762851" y="280511"/>
                    <a:pt x="3757136" y="270986"/>
                    <a:pt x="3752374" y="261461"/>
                  </a:cubicBezTo>
                  <a:cubicBezTo>
                    <a:pt x="3752374" y="258604"/>
                    <a:pt x="3752374" y="253841"/>
                    <a:pt x="3753326" y="250031"/>
                  </a:cubicBezTo>
                  <a:close/>
                  <a:moveTo>
                    <a:pt x="3748564" y="296704"/>
                  </a:moveTo>
                  <a:cubicBezTo>
                    <a:pt x="3748564" y="296704"/>
                    <a:pt x="3748564" y="296704"/>
                    <a:pt x="3748564" y="296704"/>
                  </a:cubicBezTo>
                  <a:cubicBezTo>
                    <a:pt x="3751421" y="301466"/>
                    <a:pt x="3753326" y="307181"/>
                    <a:pt x="3756184" y="313849"/>
                  </a:cubicBezTo>
                  <a:cubicBezTo>
                    <a:pt x="3756184" y="314801"/>
                    <a:pt x="3757136" y="315754"/>
                    <a:pt x="3757136" y="316706"/>
                  </a:cubicBezTo>
                  <a:cubicBezTo>
                    <a:pt x="3758089" y="318611"/>
                    <a:pt x="3758089" y="321469"/>
                    <a:pt x="3759041" y="323374"/>
                  </a:cubicBezTo>
                  <a:cubicBezTo>
                    <a:pt x="3758089" y="325279"/>
                    <a:pt x="3758089" y="328136"/>
                    <a:pt x="3757136" y="330041"/>
                  </a:cubicBezTo>
                  <a:cubicBezTo>
                    <a:pt x="3756184" y="333851"/>
                    <a:pt x="3755231" y="337661"/>
                    <a:pt x="3754279" y="341471"/>
                  </a:cubicBezTo>
                  <a:cubicBezTo>
                    <a:pt x="3753326" y="339566"/>
                    <a:pt x="3751421" y="337661"/>
                    <a:pt x="3750469" y="335756"/>
                  </a:cubicBezTo>
                  <a:cubicBezTo>
                    <a:pt x="3749516" y="333851"/>
                    <a:pt x="3748564" y="332899"/>
                    <a:pt x="3747611" y="331946"/>
                  </a:cubicBezTo>
                  <a:cubicBezTo>
                    <a:pt x="3748564" y="320516"/>
                    <a:pt x="3748564" y="308134"/>
                    <a:pt x="3748564" y="296704"/>
                  </a:cubicBezTo>
                  <a:close/>
                  <a:moveTo>
                    <a:pt x="3738086" y="273844"/>
                  </a:moveTo>
                  <a:cubicBezTo>
                    <a:pt x="3738086" y="273844"/>
                    <a:pt x="3738086" y="273844"/>
                    <a:pt x="3738086" y="273844"/>
                  </a:cubicBezTo>
                  <a:cubicBezTo>
                    <a:pt x="3738086" y="274796"/>
                    <a:pt x="3738086" y="274796"/>
                    <a:pt x="3738086" y="274796"/>
                  </a:cubicBezTo>
                  <a:cubicBezTo>
                    <a:pt x="3738086" y="273844"/>
                    <a:pt x="3738086" y="273844"/>
                    <a:pt x="3738086" y="273844"/>
                  </a:cubicBezTo>
                  <a:close/>
                  <a:moveTo>
                    <a:pt x="3689509" y="326231"/>
                  </a:moveTo>
                  <a:cubicBezTo>
                    <a:pt x="3688556" y="328136"/>
                    <a:pt x="3687604" y="330041"/>
                    <a:pt x="3686651" y="331946"/>
                  </a:cubicBezTo>
                  <a:cubicBezTo>
                    <a:pt x="3686651" y="331946"/>
                    <a:pt x="3686651" y="330994"/>
                    <a:pt x="3685699" y="330994"/>
                  </a:cubicBezTo>
                  <a:cubicBezTo>
                    <a:pt x="3685699" y="328136"/>
                    <a:pt x="3685699" y="325279"/>
                    <a:pt x="3685699" y="322421"/>
                  </a:cubicBezTo>
                  <a:cubicBezTo>
                    <a:pt x="3685699" y="319564"/>
                    <a:pt x="3685699" y="316706"/>
                    <a:pt x="3685699" y="313849"/>
                  </a:cubicBezTo>
                  <a:cubicBezTo>
                    <a:pt x="3686651" y="316706"/>
                    <a:pt x="3688556" y="320516"/>
                    <a:pt x="3689509" y="325279"/>
                  </a:cubicBezTo>
                  <a:cubicBezTo>
                    <a:pt x="3689509" y="326231"/>
                    <a:pt x="3689509" y="326231"/>
                    <a:pt x="3689509" y="326231"/>
                  </a:cubicBezTo>
                  <a:close/>
                  <a:moveTo>
                    <a:pt x="3716179" y="211931"/>
                  </a:moveTo>
                  <a:cubicBezTo>
                    <a:pt x="3718084" y="214789"/>
                    <a:pt x="3719036" y="218599"/>
                    <a:pt x="3720941" y="221456"/>
                  </a:cubicBezTo>
                  <a:cubicBezTo>
                    <a:pt x="3719989" y="224314"/>
                    <a:pt x="3719989" y="227171"/>
                    <a:pt x="3719036" y="230029"/>
                  </a:cubicBezTo>
                  <a:cubicBezTo>
                    <a:pt x="3719036" y="230981"/>
                    <a:pt x="3719036" y="232886"/>
                    <a:pt x="3718084" y="233839"/>
                  </a:cubicBezTo>
                  <a:cubicBezTo>
                    <a:pt x="3715226" y="230029"/>
                    <a:pt x="3713321" y="228124"/>
                    <a:pt x="3713321" y="228124"/>
                  </a:cubicBezTo>
                  <a:cubicBezTo>
                    <a:pt x="3713321" y="228124"/>
                    <a:pt x="3715226" y="230981"/>
                    <a:pt x="3717131" y="235744"/>
                  </a:cubicBezTo>
                  <a:cubicBezTo>
                    <a:pt x="3716179" y="241459"/>
                    <a:pt x="3715226" y="247174"/>
                    <a:pt x="3714274" y="253841"/>
                  </a:cubicBezTo>
                  <a:cubicBezTo>
                    <a:pt x="3714274" y="252889"/>
                    <a:pt x="3714274" y="251936"/>
                    <a:pt x="3714274" y="250984"/>
                  </a:cubicBezTo>
                  <a:cubicBezTo>
                    <a:pt x="3714274" y="246221"/>
                    <a:pt x="3713321" y="242411"/>
                    <a:pt x="3713321" y="238601"/>
                  </a:cubicBezTo>
                  <a:cubicBezTo>
                    <a:pt x="3713321" y="234791"/>
                    <a:pt x="3713321" y="230981"/>
                    <a:pt x="3713321" y="227171"/>
                  </a:cubicBezTo>
                  <a:cubicBezTo>
                    <a:pt x="3713321" y="219551"/>
                    <a:pt x="3712369" y="213836"/>
                    <a:pt x="3712369" y="208121"/>
                  </a:cubicBezTo>
                  <a:cubicBezTo>
                    <a:pt x="3712369" y="207169"/>
                    <a:pt x="3712369" y="206216"/>
                    <a:pt x="3712369" y="205264"/>
                  </a:cubicBezTo>
                  <a:cubicBezTo>
                    <a:pt x="3713321" y="207169"/>
                    <a:pt x="3714274" y="209074"/>
                    <a:pt x="3716179" y="211931"/>
                  </a:cubicBezTo>
                  <a:close/>
                  <a:moveTo>
                    <a:pt x="3679984" y="236696"/>
                  </a:moveTo>
                  <a:cubicBezTo>
                    <a:pt x="3681889" y="222409"/>
                    <a:pt x="3683794" y="209074"/>
                    <a:pt x="3684746" y="196691"/>
                  </a:cubicBezTo>
                  <a:cubicBezTo>
                    <a:pt x="3685699" y="185261"/>
                    <a:pt x="3687604" y="174784"/>
                    <a:pt x="3687604" y="166211"/>
                  </a:cubicBezTo>
                  <a:cubicBezTo>
                    <a:pt x="3687604" y="161449"/>
                    <a:pt x="3688556" y="157639"/>
                    <a:pt x="3688556" y="154781"/>
                  </a:cubicBezTo>
                  <a:cubicBezTo>
                    <a:pt x="3690461" y="159544"/>
                    <a:pt x="3694271" y="168116"/>
                    <a:pt x="3699034" y="178594"/>
                  </a:cubicBezTo>
                  <a:cubicBezTo>
                    <a:pt x="3701891" y="184309"/>
                    <a:pt x="3704749" y="191929"/>
                    <a:pt x="3708559" y="199549"/>
                  </a:cubicBezTo>
                  <a:cubicBezTo>
                    <a:pt x="3708559" y="201454"/>
                    <a:pt x="3707606" y="204311"/>
                    <a:pt x="3707606" y="207169"/>
                  </a:cubicBezTo>
                  <a:cubicBezTo>
                    <a:pt x="3706654" y="211931"/>
                    <a:pt x="3705701" y="218599"/>
                    <a:pt x="3704749" y="226219"/>
                  </a:cubicBezTo>
                  <a:cubicBezTo>
                    <a:pt x="3703796" y="230029"/>
                    <a:pt x="3703796" y="233839"/>
                    <a:pt x="3702844" y="237649"/>
                  </a:cubicBezTo>
                  <a:cubicBezTo>
                    <a:pt x="3702844" y="241459"/>
                    <a:pt x="3701891" y="246221"/>
                    <a:pt x="3701891" y="250984"/>
                  </a:cubicBezTo>
                  <a:cubicBezTo>
                    <a:pt x="3700939" y="259556"/>
                    <a:pt x="3700939" y="270034"/>
                    <a:pt x="3700939" y="280511"/>
                  </a:cubicBezTo>
                  <a:cubicBezTo>
                    <a:pt x="3700939" y="287179"/>
                    <a:pt x="3700939" y="293846"/>
                    <a:pt x="3700939" y="300514"/>
                  </a:cubicBezTo>
                  <a:cubicBezTo>
                    <a:pt x="3699034" y="293846"/>
                    <a:pt x="3697129" y="290036"/>
                    <a:pt x="3697129" y="290036"/>
                  </a:cubicBezTo>
                  <a:cubicBezTo>
                    <a:pt x="3697129" y="290036"/>
                    <a:pt x="3698081" y="296704"/>
                    <a:pt x="3699034" y="308134"/>
                  </a:cubicBezTo>
                  <a:cubicBezTo>
                    <a:pt x="3696176" y="312896"/>
                    <a:pt x="3693319" y="317659"/>
                    <a:pt x="3690461" y="322421"/>
                  </a:cubicBezTo>
                  <a:cubicBezTo>
                    <a:pt x="3687604" y="317659"/>
                    <a:pt x="3685699" y="313849"/>
                    <a:pt x="3683794" y="310991"/>
                  </a:cubicBezTo>
                  <a:cubicBezTo>
                    <a:pt x="3683794" y="305276"/>
                    <a:pt x="3683794" y="302419"/>
                    <a:pt x="3683794" y="302419"/>
                  </a:cubicBezTo>
                  <a:cubicBezTo>
                    <a:pt x="3683794" y="302419"/>
                    <a:pt x="3683794" y="304324"/>
                    <a:pt x="3682841" y="308134"/>
                  </a:cubicBezTo>
                  <a:cubicBezTo>
                    <a:pt x="3680936" y="304324"/>
                    <a:pt x="3679031" y="302419"/>
                    <a:pt x="3679031" y="302419"/>
                  </a:cubicBezTo>
                  <a:cubicBezTo>
                    <a:pt x="3679031" y="302419"/>
                    <a:pt x="3679984" y="305276"/>
                    <a:pt x="3681889" y="310991"/>
                  </a:cubicBezTo>
                  <a:cubicBezTo>
                    <a:pt x="3680936" y="313849"/>
                    <a:pt x="3680936" y="318611"/>
                    <a:pt x="3679984" y="323374"/>
                  </a:cubicBezTo>
                  <a:cubicBezTo>
                    <a:pt x="3677126" y="317659"/>
                    <a:pt x="3675221" y="311944"/>
                    <a:pt x="3672364" y="307181"/>
                  </a:cubicBezTo>
                  <a:cubicBezTo>
                    <a:pt x="3674269" y="300514"/>
                    <a:pt x="3676174" y="294799"/>
                    <a:pt x="3677126" y="289084"/>
                  </a:cubicBezTo>
                  <a:cubicBezTo>
                    <a:pt x="3679031" y="283369"/>
                    <a:pt x="3680936" y="277654"/>
                    <a:pt x="3681889" y="272891"/>
                  </a:cubicBezTo>
                  <a:cubicBezTo>
                    <a:pt x="3683794" y="268129"/>
                    <a:pt x="3685699" y="264319"/>
                    <a:pt x="3686651" y="260509"/>
                  </a:cubicBezTo>
                  <a:cubicBezTo>
                    <a:pt x="3690461" y="253841"/>
                    <a:pt x="3692366" y="250031"/>
                    <a:pt x="3692366" y="250031"/>
                  </a:cubicBezTo>
                  <a:cubicBezTo>
                    <a:pt x="3692366" y="250031"/>
                    <a:pt x="3689509" y="252889"/>
                    <a:pt x="3683794" y="258604"/>
                  </a:cubicBezTo>
                  <a:cubicBezTo>
                    <a:pt x="3680936" y="261461"/>
                    <a:pt x="3678079" y="265271"/>
                    <a:pt x="3675221" y="270034"/>
                  </a:cubicBezTo>
                  <a:cubicBezTo>
                    <a:pt x="3674269" y="271939"/>
                    <a:pt x="3673316" y="273844"/>
                    <a:pt x="3671411" y="275749"/>
                  </a:cubicBezTo>
                  <a:cubicBezTo>
                    <a:pt x="3677126" y="261461"/>
                    <a:pt x="3679031" y="248126"/>
                    <a:pt x="3679984" y="236696"/>
                  </a:cubicBezTo>
                  <a:close/>
                  <a:moveTo>
                    <a:pt x="3678079" y="342424"/>
                  </a:moveTo>
                  <a:cubicBezTo>
                    <a:pt x="3678079" y="344329"/>
                    <a:pt x="3677126" y="346234"/>
                    <a:pt x="3677126" y="349091"/>
                  </a:cubicBezTo>
                  <a:cubicBezTo>
                    <a:pt x="3677126" y="347186"/>
                    <a:pt x="3676174" y="345281"/>
                    <a:pt x="3676174" y="343376"/>
                  </a:cubicBezTo>
                  <a:cubicBezTo>
                    <a:pt x="3675221" y="340519"/>
                    <a:pt x="3675221" y="337661"/>
                    <a:pt x="3674269" y="335756"/>
                  </a:cubicBezTo>
                  <a:cubicBezTo>
                    <a:pt x="3675221" y="337661"/>
                    <a:pt x="3676174" y="340519"/>
                    <a:pt x="3678079" y="342424"/>
                  </a:cubicBezTo>
                  <a:close/>
                  <a:moveTo>
                    <a:pt x="3664744" y="355759"/>
                  </a:moveTo>
                  <a:cubicBezTo>
                    <a:pt x="3664744" y="357664"/>
                    <a:pt x="3664744" y="360521"/>
                    <a:pt x="3664744" y="362426"/>
                  </a:cubicBezTo>
                  <a:cubicBezTo>
                    <a:pt x="3664744" y="365284"/>
                    <a:pt x="3663791" y="368141"/>
                    <a:pt x="3663791" y="371951"/>
                  </a:cubicBezTo>
                  <a:cubicBezTo>
                    <a:pt x="3663791" y="371951"/>
                    <a:pt x="3663791" y="371951"/>
                    <a:pt x="3663791" y="371951"/>
                  </a:cubicBezTo>
                  <a:cubicBezTo>
                    <a:pt x="3663791" y="370046"/>
                    <a:pt x="3662839" y="368141"/>
                    <a:pt x="3662839" y="367189"/>
                  </a:cubicBezTo>
                  <a:cubicBezTo>
                    <a:pt x="3662839" y="367189"/>
                    <a:pt x="3662839" y="367189"/>
                    <a:pt x="3662839" y="366236"/>
                  </a:cubicBezTo>
                  <a:cubicBezTo>
                    <a:pt x="3663791" y="363379"/>
                    <a:pt x="3664744" y="359569"/>
                    <a:pt x="3664744" y="355759"/>
                  </a:cubicBezTo>
                  <a:close/>
                  <a:moveTo>
                    <a:pt x="3603784" y="369094"/>
                  </a:moveTo>
                  <a:cubicBezTo>
                    <a:pt x="3603784" y="367189"/>
                    <a:pt x="3602831" y="365284"/>
                    <a:pt x="3602831" y="363379"/>
                  </a:cubicBezTo>
                  <a:cubicBezTo>
                    <a:pt x="3603784" y="359569"/>
                    <a:pt x="3604736" y="355759"/>
                    <a:pt x="3605689" y="352901"/>
                  </a:cubicBezTo>
                  <a:cubicBezTo>
                    <a:pt x="3605689" y="351949"/>
                    <a:pt x="3606641" y="350996"/>
                    <a:pt x="3606641" y="350044"/>
                  </a:cubicBezTo>
                  <a:cubicBezTo>
                    <a:pt x="3606641" y="350996"/>
                    <a:pt x="3607594" y="351949"/>
                    <a:pt x="3607594" y="352901"/>
                  </a:cubicBezTo>
                  <a:lnTo>
                    <a:pt x="3607594" y="353854"/>
                  </a:lnTo>
                  <a:cubicBezTo>
                    <a:pt x="3605689" y="358616"/>
                    <a:pt x="3604736" y="364331"/>
                    <a:pt x="3603784" y="369094"/>
                  </a:cubicBezTo>
                  <a:close/>
                  <a:moveTo>
                    <a:pt x="3612356" y="329089"/>
                  </a:moveTo>
                  <a:cubicBezTo>
                    <a:pt x="3612356" y="329089"/>
                    <a:pt x="3611404" y="328136"/>
                    <a:pt x="3611404" y="327184"/>
                  </a:cubicBezTo>
                  <a:cubicBezTo>
                    <a:pt x="3611404" y="325279"/>
                    <a:pt x="3611404" y="323374"/>
                    <a:pt x="3610451" y="321469"/>
                  </a:cubicBezTo>
                  <a:cubicBezTo>
                    <a:pt x="3611404" y="322421"/>
                    <a:pt x="3612356" y="323374"/>
                    <a:pt x="3613309" y="324326"/>
                  </a:cubicBezTo>
                  <a:cubicBezTo>
                    <a:pt x="3613309" y="326231"/>
                    <a:pt x="3612356" y="327184"/>
                    <a:pt x="3612356" y="329089"/>
                  </a:cubicBezTo>
                  <a:close/>
                  <a:moveTo>
                    <a:pt x="3633311" y="366236"/>
                  </a:moveTo>
                  <a:cubicBezTo>
                    <a:pt x="3632359" y="363379"/>
                    <a:pt x="3630454" y="361474"/>
                    <a:pt x="3629501" y="358616"/>
                  </a:cubicBezTo>
                  <a:cubicBezTo>
                    <a:pt x="3629501" y="357664"/>
                    <a:pt x="3629501" y="355759"/>
                    <a:pt x="3629501" y="354806"/>
                  </a:cubicBezTo>
                  <a:cubicBezTo>
                    <a:pt x="3631406" y="357664"/>
                    <a:pt x="3632359" y="361474"/>
                    <a:pt x="3633311" y="366236"/>
                  </a:cubicBezTo>
                  <a:cubicBezTo>
                    <a:pt x="3633311" y="366236"/>
                    <a:pt x="3634264" y="366236"/>
                    <a:pt x="3633311" y="366236"/>
                  </a:cubicBezTo>
                  <a:cubicBezTo>
                    <a:pt x="3634264" y="366236"/>
                    <a:pt x="3633311" y="366236"/>
                    <a:pt x="3633311" y="366236"/>
                  </a:cubicBezTo>
                  <a:close/>
                  <a:moveTo>
                    <a:pt x="3632359" y="331946"/>
                  </a:moveTo>
                  <a:cubicBezTo>
                    <a:pt x="3633311" y="336709"/>
                    <a:pt x="3634264" y="342424"/>
                    <a:pt x="3635216" y="348139"/>
                  </a:cubicBezTo>
                  <a:cubicBezTo>
                    <a:pt x="3634264" y="346234"/>
                    <a:pt x="3632359" y="343376"/>
                    <a:pt x="3631406" y="341471"/>
                  </a:cubicBezTo>
                  <a:cubicBezTo>
                    <a:pt x="3631406" y="337661"/>
                    <a:pt x="3631406" y="334804"/>
                    <a:pt x="3632359" y="331946"/>
                  </a:cubicBezTo>
                  <a:close/>
                  <a:moveTo>
                    <a:pt x="3618071" y="270034"/>
                  </a:moveTo>
                  <a:cubicBezTo>
                    <a:pt x="3621881" y="261461"/>
                    <a:pt x="3624739" y="252889"/>
                    <a:pt x="3628549" y="246221"/>
                  </a:cubicBezTo>
                  <a:cubicBezTo>
                    <a:pt x="3629501" y="244316"/>
                    <a:pt x="3629501" y="243364"/>
                    <a:pt x="3630454" y="242411"/>
                  </a:cubicBezTo>
                  <a:cubicBezTo>
                    <a:pt x="3629501" y="249079"/>
                    <a:pt x="3627596" y="256699"/>
                    <a:pt x="3625691" y="265271"/>
                  </a:cubicBezTo>
                  <a:cubicBezTo>
                    <a:pt x="3623786" y="267176"/>
                    <a:pt x="3620929" y="269081"/>
                    <a:pt x="3618071" y="271939"/>
                  </a:cubicBezTo>
                  <a:cubicBezTo>
                    <a:pt x="3618071" y="270986"/>
                    <a:pt x="3618071" y="270034"/>
                    <a:pt x="3618071" y="270034"/>
                  </a:cubicBezTo>
                  <a:close/>
                  <a:moveTo>
                    <a:pt x="3601879" y="310039"/>
                  </a:moveTo>
                  <a:cubicBezTo>
                    <a:pt x="3603784" y="306229"/>
                    <a:pt x="3604736" y="302419"/>
                    <a:pt x="3606641" y="298609"/>
                  </a:cubicBezTo>
                  <a:cubicBezTo>
                    <a:pt x="3609499" y="291941"/>
                    <a:pt x="3612356" y="285274"/>
                    <a:pt x="3615214" y="278606"/>
                  </a:cubicBezTo>
                  <a:cubicBezTo>
                    <a:pt x="3617119" y="276701"/>
                    <a:pt x="3619024" y="273844"/>
                    <a:pt x="3619976" y="271939"/>
                  </a:cubicBezTo>
                  <a:cubicBezTo>
                    <a:pt x="3621881" y="270034"/>
                    <a:pt x="3623786" y="268129"/>
                    <a:pt x="3625691" y="266224"/>
                  </a:cubicBezTo>
                  <a:cubicBezTo>
                    <a:pt x="3625691" y="268129"/>
                    <a:pt x="3624739" y="269081"/>
                    <a:pt x="3624739" y="270986"/>
                  </a:cubicBezTo>
                  <a:cubicBezTo>
                    <a:pt x="3621881" y="282416"/>
                    <a:pt x="3619976" y="295751"/>
                    <a:pt x="3617119" y="309086"/>
                  </a:cubicBezTo>
                  <a:cubicBezTo>
                    <a:pt x="3616166" y="312896"/>
                    <a:pt x="3615214" y="317659"/>
                    <a:pt x="3614261" y="322421"/>
                  </a:cubicBezTo>
                  <a:cubicBezTo>
                    <a:pt x="3613309" y="321469"/>
                    <a:pt x="3612356" y="320516"/>
                    <a:pt x="3611404" y="320516"/>
                  </a:cubicBezTo>
                  <a:cubicBezTo>
                    <a:pt x="3610451" y="312896"/>
                    <a:pt x="3610451" y="306229"/>
                    <a:pt x="3609499" y="298609"/>
                  </a:cubicBezTo>
                  <a:cubicBezTo>
                    <a:pt x="3609499" y="305276"/>
                    <a:pt x="3608546" y="311944"/>
                    <a:pt x="3608546" y="318611"/>
                  </a:cubicBezTo>
                  <a:cubicBezTo>
                    <a:pt x="3607594" y="318611"/>
                    <a:pt x="3606641" y="317659"/>
                    <a:pt x="3606641" y="317659"/>
                  </a:cubicBezTo>
                  <a:cubicBezTo>
                    <a:pt x="3607594" y="318611"/>
                    <a:pt x="3608546" y="318611"/>
                    <a:pt x="3608546" y="319564"/>
                  </a:cubicBezTo>
                  <a:cubicBezTo>
                    <a:pt x="3608546" y="320516"/>
                    <a:pt x="3608546" y="321469"/>
                    <a:pt x="3608546" y="322421"/>
                  </a:cubicBezTo>
                  <a:cubicBezTo>
                    <a:pt x="3606641" y="318611"/>
                    <a:pt x="3604736" y="315754"/>
                    <a:pt x="3602831" y="312896"/>
                  </a:cubicBezTo>
                  <a:cubicBezTo>
                    <a:pt x="3601879" y="310991"/>
                    <a:pt x="3601879" y="310039"/>
                    <a:pt x="3601879" y="310039"/>
                  </a:cubicBezTo>
                  <a:close/>
                  <a:moveTo>
                    <a:pt x="3600926" y="335756"/>
                  </a:moveTo>
                  <a:cubicBezTo>
                    <a:pt x="3601879" y="339566"/>
                    <a:pt x="3603784" y="342424"/>
                    <a:pt x="3604736" y="346234"/>
                  </a:cubicBezTo>
                  <a:cubicBezTo>
                    <a:pt x="3603784" y="348139"/>
                    <a:pt x="3602831" y="350044"/>
                    <a:pt x="3601879" y="351949"/>
                  </a:cubicBezTo>
                  <a:cubicBezTo>
                    <a:pt x="3601879" y="351949"/>
                    <a:pt x="3601879" y="352901"/>
                    <a:pt x="3600926" y="352901"/>
                  </a:cubicBezTo>
                  <a:cubicBezTo>
                    <a:pt x="3600926" y="350044"/>
                    <a:pt x="3599974" y="348139"/>
                    <a:pt x="3599974" y="345281"/>
                  </a:cubicBezTo>
                  <a:cubicBezTo>
                    <a:pt x="3599974" y="342424"/>
                    <a:pt x="3600926" y="338614"/>
                    <a:pt x="3600926" y="335756"/>
                  </a:cubicBezTo>
                  <a:close/>
                  <a:moveTo>
                    <a:pt x="3556159" y="342424"/>
                  </a:moveTo>
                  <a:cubicBezTo>
                    <a:pt x="3556159" y="335756"/>
                    <a:pt x="3557111" y="330041"/>
                    <a:pt x="3557111" y="324326"/>
                  </a:cubicBezTo>
                  <a:cubicBezTo>
                    <a:pt x="3557111" y="325279"/>
                    <a:pt x="3558064" y="327184"/>
                    <a:pt x="3558064" y="328136"/>
                  </a:cubicBezTo>
                  <a:cubicBezTo>
                    <a:pt x="3558064" y="330041"/>
                    <a:pt x="3559016" y="331946"/>
                    <a:pt x="3559016" y="333851"/>
                  </a:cubicBezTo>
                  <a:cubicBezTo>
                    <a:pt x="3559016" y="333851"/>
                    <a:pt x="3559016" y="334804"/>
                    <a:pt x="3559016" y="334804"/>
                  </a:cubicBezTo>
                  <a:cubicBezTo>
                    <a:pt x="3558064" y="337661"/>
                    <a:pt x="3557111" y="339566"/>
                    <a:pt x="3556159" y="342424"/>
                  </a:cubicBezTo>
                  <a:close/>
                  <a:moveTo>
                    <a:pt x="3559969" y="279559"/>
                  </a:moveTo>
                  <a:cubicBezTo>
                    <a:pt x="3559016" y="277654"/>
                    <a:pt x="3559016" y="276701"/>
                    <a:pt x="3559016" y="274796"/>
                  </a:cubicBezTo>
                  <a:cubicBezTo>
                    <a:pt x="3559969" y="275749"/>
                    <a:pt x="3560921" y="275749"/>
                    <a:pt x="3561874" y="276701"/>
                  </a:cubicBezTo>
                  <a:cubicBezTo>
                    <a:pt x="3563779" y="277654"/>
                    <a:pt x="3564731" y="278606"/>
                    <a:pt x="3566636" y="280511"/>
                  </a:cubicBezTo>
                  <a:cubicBezTo>
                    <a:pt x="3565684" y="282416"/>
                    <a:pt x="3563779" y="284321"/>
                    <a:pt x="3562826" y="287179"/>
                  </a:cubicBezTo>
                  <a:cubicBezTo>
                    <a:pt x="3561874" y="285274"/>
                    <a:pt x="3560921" y="282416"/>
                    <a:pt x="3559969" y="279559"/>
                  </a:cubicBezTo>
                  <a:close/>
                  <a:moveTo>
                    <a:pt x="3571399" y="287179"/>
                  </a:moveTo>
                  <a:cubicBezTo>
                    <a:pt x="3571399" y="294799"/>
                    <a:pt x="3571399" y="303371"/>
                    <a:pt x="3571399" y="311944"/>
                  </a:cubicBezTo>
                  <a:cubicBezTo>
                    <a:pt x="3570446" y="312896"/>
                    <a:pt x="3570446" y="313849"/>
                    <a:pt x="3569494" y="314801"/>
                  </a:cubicBezTo>
                  <a:cubicBezTo>
                    <a:pt x="3567589" y="307181"/>
                    <a:pt x="3565684" y="299561"/>
                    <a:pt x="3562826" y="292894"/>
                  </a:cubicBezTo>
                  <a:cubicBezTo>
                    <a:pt x="3563779" y="289084"/>
                    <a:pt x="3565684" y="285274"/>
                    <a:pt x="3566636" y="282416"/>
                  </a:cubicBezTo>
                  <a:cubicBezTo>
                    <a:pt x="3568541" y="283369"/>
                    <a:pt x="3570446" y="284321"/>
                    <a:pt x="3571399" y="287179"/>
                  </a:cubicBezTo>
                  <a:cubicBezTo>
                    <a:pt x="3571399" y="286226"/>
                    <a:pt x="3571399" y="286226"/>
                    <a:pt x="3571399" y="287179"/>
                  </a:cubicBezTo>
                  <a:close/>
                  <a:moveTo>
                    <a:pt x="3571399" y="281464"/>
                  </a:moveTo>
                  <a:cubicBezTo>
                    <a:pt x="3570446" y="280511"/>
                    <a:pt x="3569494" y="280511"/>
                    <a:pt x="3568541" y="279559"/>
                  </a:cubicBezTo>
                  <a:cubicBezTo>
                    <a:pt x="3568541" y="279559"/>
                    <a:pt x="3568541" y="279559"/>
                    <a:pt x="3568541" y="279559"/>
                  </a:cubicBezTo>
                  <a:cubicBezTo>
                    <a:pt x="3570446" y="276701"/>
                    <a:pt x="3571399" y="274796"/>
                    <a:pt x="3571399" y="273844"/>
                  </a:cubicBezTo>
                  <a:cubicBezTo>
                    <a:pt x="3571399" y="276701"/>
                    <a:pt x="3571399" y="279559"/>
                    <a:pt x="3571399" y="281464"/>
                  </a:cubicBezTo>
                  <a:close/>
                  <a:moveTo>
                    <a:pt x="3567589" y="250031"/>
                  </a:moveTo>
                  <a:cubicBezTo>
                    <a:pt x="3568541" y="254794"/>
                    <a:pt x="3569494" y="260509"/>
                    <a:pt x="3570446" y="265271"/>
                  </a:cubicBezTo>
                  <a:cubicBezTo>
                    <a:pt x="3570446" y="267176"/>
                    <a:pt x="3571399" y="270034"/>
                    <a:pt x="3571399" y="271939"/>
                  </a:cubicBezTo>
                  <a:cubicBezTo>
                    <a:pt x="3571399" y="271939"/>
                    <a:pt x="3571399" y="272891"/>
                    <a:pt x="3571399" y="272891"/>
                  </a:cubicBezTo>
                  <a:cubicBezTo>
                    <a:pt x="3571399" y="272891"/>
                    <a:pt x="3569494" y="274796"/>
                    <a:pt x="3567589" y="277654"/>
                  </a:cubicBezTo>
                  <a:cubicBezTo>
                    <a:pt x="3567589" y="277654"/>
                    <a:pt x="3567589" y="277654"/>
                    <a:pt x="3567589" y="277654"/>
                  </a:cubicBezTo>
                  <a:cubicBezTo>
                    <a:pt x="3565684" y="276701"/>
                    <a:pt x="3563779" y="274796"/>
                    <a:pt x="3561874" y="274796"/>
                  </a:cubicBezTo>
                  <a:cubicBezTo>
                    <a:pt x="3559969" y="273844"/>
                    <a:pt x="3559016" y="273844"/>
                    <a:pt x="3558064" y="272891"/>
                  </a:cubicBezTo>
                  <a:cubicBezTo>
                    <a:pt x="3557111" y="269081"/>
                    <a:pt x="3555206" y="264319"/>
                    <a:pt x="3554254" y="260509"/>
                  </a:cubicBezTo>
                  <a:cubicBezTo>
                    <a:pt x="3555206" y="259556"/>
                    <a:pt x="3555206" y="258604"/>
                    <a:pt x="3556159" y="257651"/>
                  </a:cubicBezTo>
                  <a:cubicBezTo>
                    <a:pt x="3559969" y="251936"/>
                    <a:pt x="3562826" y="247174"/>
                    <a:pt x="3566636" y="243364"/>
                  </a:cubicBezTo>
                  <a:cubicBezTo>
                    <a:pt x="3567589" y="246221"/>
                    <a:pt x="3567589" y="248126"/>
                    <a:pt x="3567589" y="250031"/>
                  </a:cubicBezTo>
                  <a:close/>
                  <a:moveTo>
                    <a:pt x="3561874" y="229076"/>
                  </a:moveTo>
                  <a:cubicBezTo>
                    <a:pt x="3561874" y="228124"/>
                    <a:pt x="3562826" y="228124"/>
                    <a:pt x="3562826" y="227171"/>
                  </a:cubicBezTo>
                  <a:cubicBezTo>
                    <a:pt x="3563779" y="230029"/>
                    <a:pt x="3563779" y="232886"/>
                    <a:pt x="3564731" y="235744"/>
                  </a:cubicBezTo>
                  <a:cubicBezTo>
                    <a:pt x="3564731" y="236696"/>
                    <a:pt x="3564731" y="237649"/>
                    <a:pt x="3565684" y="238601"/>
                  </a:cubicBezTo>
                  <a:cubicBezTo>
                    <a:pt x="3561874" y="241459"/>
                    <a:pt x="3557111" y="246221"/>
                    <a:pt x="3552349" y="251936"/>
                  </a:cubicBezTo>
                  <a:cubicBezTo>
                    <a:pt x="3552349" y="250031"/>
                    <a:pt x="3551396" y="248126"/>
                    <a:pt x="3551396" y="247174"/>
                  </a:cubicBezTo>
                  <a:cubicBezTo>
                    <a:pt x="3555206" y="241459"/>
                    <a:pt x="3558064" y="234791"/>
                    <a:pt x="3561874" y="229076"/>
                  </a:cubicBezTo>
                  <a:close/>
                  <a:moveTo>
                    <a:pt x="3551396" y="293846"/>
                  </a:moveTo>
                  <a:cubicBezTo>
                    <a:pt x="3552349" y="298609"/>
                    <a:pt x="3553301" y="303371"/>
                    <a:pt x="3554254" y="307181"/>
                  </a:cubicBezTo>
                  <a:cubicBezTo>
                    <a:pt x="3553301" y="311944"/>
                    <a:pt x="3551396" y="315754"/>
                    <a:pt x="3550444" y="321469"/>
                  </a:cubicBezTo>
                  <a:cubicBezTo>
                    <a:pt x="3549491" y="325279"/>
                    <a:pt x="3548539" y="329089"/>
                    <a:pt x="3547586" y="333851"/>
                  </a:cubicBezTo>
                  <a:cubicBezTo>
                    <a:pt x="3547586" y="332899"/>
                    <a:pt x="3546634" y="332899"/>
                    <a:pt x="3546634" y="331946"/>
                  </a:cubicBezTo>
                  <a:cubicBezTo>
                    <a:pt x="3545681" y="330041"/>
                    <a:pt x="3544729" y="329089"/>
                    <a:pt x="3543776" y="327184"/>
                  </a:cubicBezTo>
                  <a:cubicBezTo>
                    <a:pt x="3544729" y="319564"/>
                    <a:pt x="3544729" y="312896"/>
                    <a:pt x="3544729" y="306229"/>
                  </a:cubicBezTo>
                  <a:cubicBezTo>
                    <a:pt x="3545681" y="299561"/>
                    <a:pt x="3546634" y="292894"/>
                    <a:pt x="3547586" y="286226"/>
                  </a:cubicBezTo>
                  <a:cubicBezTo>
                    <a:pt x="3547586" y="283369"/>
                    <a:pt x="3548539" y="279559"/>
                    <a:pt x="3548539" y="276701"/>
                  </a:cubicBezTo>
                  <a:cubicBezTo>
                    <a:pt x="3548539" y="282416"/>
                    <a:pt x="3550444" y="288131"/>
                    <a:pt x="3551396" y="293846"/>
                  </a:cubicBezTo>
                  <a:close/>
                  <a:moveTo>
                    <a:pt x="3543776" y="191929"/>
                  </a:moveTo>
                  <a:cubicBezTo>
                    <a:pt x="3545681" y="187166"/>
                    <a:pt x="3547586" y="183356"/>
                    <a:pt x="3549491" y="180499"/>
                  </a:cubicBezTo>
                  <a:cubicBezTo>
                    <a:pt x="3549491" y="181451"/>
                    <a:pt x="3549491" y="183356"/>
                    <a:pt x="3548539" y="185261"/>
                  </a:cubicBezTo>
                  <a:cubicBezTo>
                    <a:pt x="3547586" y="192881"/>
                    <a:pt x="3546634" y="201454"/>
                    <a:pt x="3544729" y="211931"/>
                  </a:cubicBezTo>
                  <a:cubicBezTo>
                    <a:pt x="3544729" y="213836"/>
                    <a:pt x="3543776" y="215741"/>
                    <a:pt x="3543776" y="217646"/>
                  </a:cubicBezTo>
                  <a:cubicBezTo>
                    <a:pt x="3541871" y="210026"/>
                    <a:pt x="3539966" y="204311"/>
                    <a:pt x="3539014" y="200501"/>
                  </a:cubicBezTo>
                  <a:cubicBezTo>
                    <a:pt x="3540919" y="196691"/>
                    <a:pt x="3541871" y="194786"/>
                    <a:pt x="3543776" y="191929"/>
                  </a:cubicBezTo>
                  <a:close/>
                  <a:moveTo>
                    <a:pt x="3530441" y="217646"/>
                  </a:moveTo>
                  <a:cubicBezTo>
                    <a:pt x="3533299" y="211931"/>
                    <a:pt x="3536156" y="206216"/>
                    <a:pt x="3539014" y="201454"/>
                  </a:cubicBezTo>
                  <a:cubicBezTo>
                    <a:pt x="3539014" y="205264"/>
                    <a:pt x="3539966" y="210979"/>
                    <a:pt x="3540919" y="217646"/>
                  </a:cubicBezTo>
                  <a:cubicBezTo>
                    <a:pt x="3540919" y="221456"/>
                    <a:pt x="3541871" y="226219"/>
                    <a:pt x="3542824" y="231934"/>
                  </a:cubicBezTo>
                  <a:cubicBezTo>
                    <a:pt x="3541871" y="234791"/>
                    <a:pt x="3541871" y="237649"/>
                    <a:pt x="3540919" y="240506"/>
                  </a:cubicBezTo>
                  <a:cubicBezTo>
                    <a:pt x="3537109" y="246221"/>
                    <a:pt x="3532346" y="252889"/>
                    <a:pt x="3528536" y="259556"/>
                  </a:cubicBezTo>
                  <a:cubicBezTo>
                    <a:pt x="3528536" y="258604"/>
                    <a:pt x="3528536" y="257651"/>
                    <a:pt x="3528536" y="257651"/>
                  </a:cubicBezTo>
                  <a:cubicBezTo>
                    <a:pt x="3528536" y="251936"/>
                    <a:pt x="3528536" y="246221"/>
                    <a:pt x="3527584" y="240506"/>
                  </a:cubicBezTo>
                  <a:cubicBezTo>
                    <a:pt x="3527584" y="236696"/>
                    <a:pt x="3526631" y="232886"/>
                    <a:pt x="3526631" y="229076"/>
                  </a:cubicBezTo>
                  <a:cubicBezTo>
                    <a:pt x="3527584" y="224314"/>
                    <a:pt x="3528536" y="220504"/>
                    <a:pt x="3530441" y="217646"/>
                  </a:cubicBezTo>
                  <a:close/>
                  <a:moveTo>
                    <a:pt x="3490436" y="321469"/>
                  </a:moveTo>
                  <a:cubicBezTo>
                    <a:pt x="3490436" y="320516"/>
                    <a:pt x="3490436" y="318611"/>
                    <a:pt x="3490436" y="317659"/>
                  </a:cubicBezTo>
                  <a:cubicBezTo>
                    <a:pt x="3490436" y="318611"/>
                    <a:pt x="3491389" y="319564"/>
                    <a:pt x="3491389" y="319564"/>
                  </a:cubicBezTo>
                  <a:cubicBezTo>
                    <a:pt x="3491389" y="320516"/>
                    <a:pt x="3491389" y="320516"/>
                    <a:pt x="3490436" y="321469"/>
                  </a:cubicBezTo>
                  <a:close/>
                  <a:moveTo>
                    <a:pt x="3514249" y="250984"/>
                  </a:moveTo>
                  <a:cubicBezTo>
                    <a:pt x="3515201" y="249079"/>
                    <a:pt x="3516154" y="247174"/>
                    <a:pt x="3516154" y="246221"/>
                  </a:cubicBezTo>
                  <a:cubicBezTo>
                    <a:pt x="3516154" y="250031"/>
                    <a:pt x="3516154" y="253841"/>
                    <a:pt x="3515201" y="257651"/>
                  </a:cubicBezTo>
                  <a:cubicBezTo>
                    <a:pt x="3515201" y="261461"/>
                    <a:pt x="3514249" y="266224"/>
                    <a:pt x="3514249" y="270986"/>
                  </a:cubicBezTo>
                  <a:cubicBezTo>
                    <a:pt x="3513296" y="267176"/>
                    <a:pt x="3511391" y="263366"/>
                    <a:pt x="3509486" y="259556"/>
                  </a:cubicBezTo>
                  <a:cubicBezTo>
                    <a:pt x="3512344" y="255746"/>
                    <a:pt x="3513296" y="252889"/>
                    <a:pt x="3514249" y="250984"/>
                  </a:cubicBezTo>
                  <a:close/>
                  <a:moveTo>
                    <a:pt x="3504724" y="271939"/>
                  </a:moveTo>
                  <a:cubicBezTo>
                    <a:pt x="3504724" y="272891"/>
                    <a:pt x="3505676" y="273844"/>
                    <a:pt x="3505676" y="274796"/>
                  </a:cubicBezTo>
                  <a:cubicBezTo>
                    <a:pt x="3506629" y="279559"/>
                    <a:pt x="3508534" y="283369"/>
                    <a:pt x="3509486" y="288131"/>
                  </a:cubicBezTo>
                  <a:cubicBezTo>
                    <a:pt x="3508534" y="290036"/>
                    <a:pt x="3507581" y="291941"/>
                    <a:pt x="3505676" y="293846"/>
                  </a:cubicBezTo>
                  <a:cubicBezTo>
                    <a:pt x="3505676" y="290036"/>
                    <a:pt x="3504724" y="286226"/>
                    <a:pt x="3504724" y="282416"/>
                  </a:cubicBezTo>
                  <a:cubicBezTo>
                    <a:pt x="3504724" y="279559"/>
                    <a:pt x="3504724" y="275749"/>
                    <a:pt x="3504724" y="271939"/>
                  </a:cubicBezTo>
                  <a:cubicBezTo>
                    <a:pt x="3504724" y="272891"/>
                    <a:pt x="3504724" y="272891"/>
                    <a:pt x="3504724" y="271939"/>
                  </a:cubicBezTo>
                  <a:close/>
                  <a:moveTo>
                    <a:pt x="3501866" y="398621"/>
                  </a:moveTo>
                  <a:cubicBezTo>
                    <a:pt x="3499961" y="389096"/>
                    <a:pt x="3497104" y="380524"/>
                    <a:pt x="3495199" y="371951"/>
                  </a:cubicBezTo>
                  <a:cubicBezTo>
                    <a:pt x="3495199" y="370999"/>
                    <a:pt x="3494246" y="370046"/>
                    <a:pt x="3494246" y="369094"/>
                  </a:cubicBezTo>
                  <a:cubicBezTo>
                    <a:pt x="3496151" y="365284"/>
                    <a:pt x="3498056" y="361474"/>
                    <a:pt x="3499961" y="357664"/>
                  </a:cubicBezTo>
                  <a:cubicBezTo>
                    <a:pt x="3500914" y="370999"/>
                    <a:pt x="3500914" y="384334"/>
                    <a:pt x="3501866" y="398621"/>
                  </a:cubicBezTo>
                  <a:close/>
                  <a:moveTo>
                    <a:pt x="3496151" y="290036"/>
                  </a:moveTo>
                  <a:cubicBezTo>
                    <a:pt x="3497104" y="288131"/>
                    <a:pt x="3498056" y="286226"/>
                    <a:pt x="3499009" y="284321"/>
                  </a:cubicBezTo>
                  <a:cubicBezTo>
                    <a:pt x="3499009" y="288131"/>
                    <a:pt x="3499009" y="291941"/>
                    <a:pt x="3499009" y="295751"/>
                  </a:cubicBezTo>
                  <a:cubicBezTo>
                    <a:pt x="3498056" y="293846"/>
                    <a:pt x="3497104" y="291941"/>
                    <a:pt x="3496151" y="290036"/>
                  </a:cubicBezTo>
                  <a:close/>
                  <a:moveTo>
                    <a:pt x="3496151" y="252889"/>
                  </a:moveTo>
                  <a:cubicBezTo>
                    <a:pt x="3496151" y="250984"/>
                    <a:pt x="3496151" y="249079"/>
                    <a:pt x="3496151" y="247174"/>
                  </a:cubicBezTo>
                  <a:cubicBezTo>
                    <a:pt x="3497104" y="250031"/>
                    <a:pt x="3498056" y="252889"/>
                    <a:pt x="3499009" y="254794"/>
                  </a:cubicBezTo>
                  <a:cubicBezTo>
                    <a:pt x="3498056" y="256699"/>
                    <a:pt x="3496151" y="258604"/>
                    <a:pt x="3495199" y="261461"/>
                  </a:cubicBezTo>
                  <a:cubicBezTo>
                    <a:pt x="3495199" y="258604"/>
                    <a:pt x="3496151" y="255746"/>
                    <a:pt x="3496151" y="252889"/>
                  </a:cubicBezTo>
                  <a:close/>
                  <a:moveTo>
                    <a:pt x="3481864" y="205264"/>
                  </a:moveTo>
                  <a:cubicBezTo>
                    <a:pt x="3484721" y="212884"/>
                    <a:pt x="3488531" y="220504"/>
                    <a:pt x="3491389" y="230029"/>
                  </a:cubicBezTo>
                  <a:cubicBezTo>
                    <a:pt x="3492341" y="233839"/>
                    <a:pt x="3494246" y="238601"/>
                    <a:pt x="3495199" y="243364"/>
                  </a:cubicBezTo>
                  <a:cubicBezTo>
                    <a:pt x="3494246" y="245269"/>
                    <a:pt x="3493294" y="248126"/>
                    <a:pt x="3492341" y="251936"/>
                  </a:cubicBezTo>
                  <a:cubicBezTo>
                    <a:pt x="3491389" y="256699"/>
                    <a:pt x="3489484" y="261461"/>
                    <a:pt x="3487579" y="268129"/>
                  </a:cubicBezTo>
                  <a:cubicBezTo>
                    <a:pt x="3487579" y="269081"/>
                    <a:pt x="3487579" y="269081"/>
                    <a:pt x="3486626" y="270034"/>
                  </a:cubicBezTo>
                  <a:cubicBezTo>
                    <a:pt x="3484721" y="265271"/>
                    <a:pt x="3481864" y="260509"/>
                    <a:pt x="3479959" y="255746"/>
                  </a:cubicBezTo>
                  <a:cubicBezTo>
                    <a:pt x="3479959" y="245269"/>
                    <a:pt x="3479959" y="235744"/>
                    <a:pt x="3479959" y="228124"/>
                  </a:cubicBezTo>
                  <a:cubicBezTo>
                    <a:pt x="3479959" y="221456"/>
                    <a:pt x="3479959" y="216694"/>
                    <a:pt x="3479959" y="213836"/>
                  </a:cubicBezTo>
                  <a:cubicBezTo>
                    <a:pt x="3480911" y="211931"/>
                    <a:pt x="3480911" y="208121"/>
                    <a:pt x="3481864" y="205264"/>
                  </a:cubicBezTo>
                  <a:close/>
                  <a:moveTo>
                    <a:pt x="3473291" y="241459"/>
                  </a:moveTo>
                  <a:cubicBezTo>
                    <a:pt x="3474244" y="239554"/>
                    <a:pt x="3474244" y="236696"/>
                    <a:pt x="3475196" y="234791"/>
                  </a:cubicBezTo>
                  <a:cubicBezTo>
                    <a:pt x="3474244" y="236696"/>
                    <a:pt x="3474244" y="239554"/>
                    <a:pt x="3473291" y="241459"/>
                  </a:cubicBezTo>
                  <a:cubicBezTo>
                    <a:pt x="3473291" y="242411"/>
                    <a:pt x="3473291" y="241459"/>
                    <a:pt x="3473291" y="241459"/>
                  </a:cubicBezTo>
                  <a:cubicBezTo>
                    <a:pt x="3473291" y="241459"/>
                    <a:pt x="3473291" y="241459"/>
                    <a:pt x="3473291" y="241459"/>
                  </a:cubicBezTo>
                  <a:close/>
                  <a:moveTo>
                    <a:pt x="3468529" y="260509"/>
                  </a:moveTo>
                  <a:cubicBezTo>
                    <a:pt x="3468529" y="261461"/>
                    <a:pt x="3469481" y="262414"/>
                    <a:pt x="3469481" y="263366"/>
                  </a:cubicBezTo>
                  <a:cubicBezTo>
                    <a:pt x="3469481" y="266224"/>
                    <a:pt x="3468529" y="268129"/>
                    <a:pt x="3468529" y="270986"/>
                  </a:cubicBezTo>
                  <a:cubicBezTo>
                    <a:pt x="3467576" y="279559"/>
                    <a:pt x="3466624" y="290036"/>
                    <a:pt x="3465671" y="300514"/>
                  </a:cubicBezTo>
                  <a:cubicBezTo>
                    <a:pt x="3464719" y="306229"/>
                    <a:pt x="3464719" y="311944"/>
                    <a:pt x="3464719" y="318611"/>
                  </a:cubicBezTo>
                  <a:cubicBezTo>
                    <a:pt x="3464719" y="319564"/>
                    <a:pt x="3463766" y="320516"/>
                    <a:pt x="3463766" y="321469"/>
                  </a:cubicBezTo>
                  <a:cubicBezTo>
                    <a:pt x="3462814" y="316706"/>
                    <a:pt x="3460909" y="311944"/>
                    <a:pt x="3459956" y="307181"/>
                  </a:cubicBezTo>
                  <a:cubicBezTo>
                    <a:pt x="3459956" y="307181"/>
                    <a:pt x="3459956" y="306229"/>
                    <a:pt x="3459956" y="306229"/>
                  </a:cubicBezTo>
                  <a:cubicBezTo>
                    <a:pt x="3459956" y="304324"/>
                    <a:pt x="3460909" y="302419"/>
                    <a:pt x="3460909" y="300514"/>
                  </a:cubicBezTo>
                  <a:cubicBezTo>
                    <a:pt x="3463766" y="287179"/>
                    <a:pt x="3466624" y="273844"/>
                    <a:pt x="3468529" y="260509"/>
                  </a:cubicBezTo>
                  <a:close/>
                  <a:moveTo>
                    <a:pt x="3451384" y="237649"/>
                  </a:moveTo>
                  <a:cubicBezTo>
                    <a:pt x="3451384" y="231934"/>
                    <a:pt x="3451384" y="227171"/>
                    <a:pt x="3451384" y="221456"/>
                  </a:cubicBezTo>
                  <a:cubicBezTo>
                    <a:pt x="3451384" y="221456"/>
                    <a:pt x="3451384" y="221456"/>
                    <a:pt x="3451384" y="222409"/>
                  </a:cubicBezTo>
                  <a:cubicBezTo>
                    <a:pt x="3453289" y="227171"/>
                    <a:pt x="3456146" y="231934"/>
                    <a:pt x="3458051" y="237649"/>
                  </a:cubicBezTo>
                  <a:cubicBezTo>
                    <a:pt x="3458051" y="237649"/>
                    <a:pt x="3458051" y="238601"/>
                    <a:pt x="3458051" y="238601"/>
                  </a:cubicBezTo>
                  <a:cubicBezTo>
                    <a:pt x="3455194" y="248126"/>
                    <a:pt x="3452336" y="257651"/>
                    <a:pt x="3450431" y="267176"/>
                  </a:cubicBezTo>
                  <a:cubicBezTo>
                    <a:pt x="3450431" y="267176"/>
                    <a:pt x="3450431" y="267176"/>
                    <a:pt x="3450431" y="267176"/>
                  </a:cubicBezTo>
                  <a:cubicBezTo>
                    <a:pt x="3451384" y="256699"/>
                    <a:pt x="3451384" y="247174"/>
                    <a:pt x="3451384" y="237649"/>
                  </a:cubicBezTo>
                  <a:close/>
                  <a:moveTo>
                    <a:pt x="3405664" y="273844"/>
                  </a:moveTo>
                  <a:cubicBezTo>
                    <a:pt x="3406616" y="268129"/>
                    <a:pt x="3406616" y="263366"/>
                    <a:pt x="3406616" y="258604"/>
                  </a:cubicBezTo>
                  <a:cubicBezTo>
                    <a:pt x="3406616" y="253841"/>
                    <a:pt x="3406616" y="249079"/>
                    <a:pt x="3406616" y="245269"/>
                  </a:cubicBezTo>
                  <a:cubicBezTo>
                    <a:pt x="3406616" y="247174"/>
                    <a:pt x="3407569" y="251936"/>
                    <a:pt x="3409474" y="259556"/>
                  </a:cubicBezTo>
                  <a:cubicBezTo>
                    <a:pt x="3409474" y="264319"/>
                    <a:pt x="3407569" y="269081"/>
                    <a:pt x="3405664" y="273844"/>
                  </a:cubicBezTo>
                  <a:close/>
                  <a:moveTo>
                    <a:pt x="3416141" y="335756"/>
                  </a:moveTo>
                  <a:cubicBezTo>
                    <a:pt x="3416141" y="341471"/>
                    <a:pt x="3416141" y="347186"/>
                    <a:pt x="3416141" y="353854"/>
                  </a:cubicBezTo>
                  <a:cubicBezTo>
                    <a:pt x="3416141" y="351949"/>
                    <a:pt x="3415189" y="350044"/>
                    <a:pt x="3415189" y="348139"/>
                  </a:cubicBezTo>
                  <a:cubicBezTo>
                    <a:pt x="3414236" y="340519"/>
                    <a:pt x="3414236" y="333851"/>
                    <a:pt x="3413284" y="328136"/>
                  </a:cubicBezTo>
                  <a:cubicBezTo>
                    <a:pt x="3413284" y="328136"/>
                    <a:pt x="3413284" y="328136"/>
                    <a:pt x="3413284" y="328136"/>
                  </a:cubicBezTo>
                  <a:cubicBezTo>
                    <a:pt x="3414236" y="325279"/>
                    <a:pt x="3415189" y="323374"/>
                    <a:pt x="3417094" y="320516"/>
                  </a:cubicBezTo>
                  <a:cubicBezTo>
                    <a:pt x="3417094" y="324326"/>
                    <a:pt x="3417094" y="329089"/>
                    <a:pt x="3416141" y="335756"/>
                  </a:cubicBezTo>
                  <a:close/>
                  <a:moveTo>
                    <a:pt x="3421856" y="320516"/>
                  </a:moveTo>
                  <a:cubicBezTo>
                    <a:pt x="3420904" y="324326"/>
                    <a:pt x="3420904" y="329089"/>
                    <a:pt x="3419951" y="332899"/>
                  </a:cubicBezTo>
                  <a:cubicBezTo>
                    <a:pt x="3418999" y="326231"/>
                    <a:pt x="3418999" y="320516"/>
                    <a:pt x="3418046" y="316706"/>
                  </a:cubicBezTo>
                  <a:cubicBezTo>
                    <a:pt x="3418999" y="314801"/>
                    <a:pt x="3419951" y="312896"/>
                    <a:pt x="3420904" y="310991"/>
                  </a:cubicBezTo>
                  <a:cubicBezTo>
                    <a:pt x="3420904" y="310039"/>
                    <a:pt x="3421856" y="309086"/>
                    <a:pt x="3421856" y="308134"/>
                  </a:cubicBezTo>
                  <a:cubicBezTo>
                    <a:pt x="3421856" y="310039"/>
                    <a:pt x="3422809" y="310991"/>
                    <a:pt x="3422809" y="312896"/>
                  </a:cubicBezTo>
                  <a:cubicBezTo>
                    <a:pt x="3422809" y="314801"/>
                    <a:pt x="3422809" y="317659"/>
                    <a:pt x="3421856" y="320516"/>
                  </a:cubicBezTo>
                  <a:close/>
                  <a:moveTo>
                    <a:pt x="3410426" y="139541"/>
                  </a:moveTo>
                  <a:cubicBezTo>
                    <a:pt x="3413284" y="145256"/>
                    <a:pt x="3417094" y="151924"/>
                    <a:pt x="3421856" y="161449"/>
                  </a:cubicBezTo>
                  <a:cubicBezTo>
                    <a:pt x="3424714" y="167164"/>
                    <a:pt x="3428524" y="173831"/>
                    <a:pt x="3433286" y="181451"/>
                  </a:cubicBezTo>
                  <a:cubicBezTo>
                    <a:pt x="3431381" y="187166"/>
                    <a:pt x="3430429" y="192881"/>
                    <a:pt x="3428524" y="198596"/>
                  </a:cubicBezTo>
                  <a:cubicBezTo>
                    <a:pt x="3427571" y="202406"/>
                    <a:pt x="3426619" y="206216"/>
                    <a:pt x="3425666" y="210026"/>
                  </a:cubicBezTo>
                  <a:cubicBezTo>
                    <a:pt x="3424714" y="205264"/>
                    <a:pt x="3423761" y="200501"/>
                    <a:pt x="3422809" y="195739"/>
                  </a:cubicBezTo>
                  <a:cubicBezTo>
                    <a:pt x="3419951" y="183356"/>
                    <a:pt x="3417094" y="171926"/>
                    <a:pt x="3415189" y="163354"/>
                  </a:cubicBezTo>
                  <a:cubicBezTo>
                    <a:pt x="3413284" y="154781"/>
                    <a:pt x="3411379" y="148114"/>
                    <a:pt x="3410426" y="143351"/>
                  </a:cubicBezTo>
                  <a:cubicBezTo>
                    <a:pt x="3409474" y="141446"/>
                    <a:pt x="3410426" y="140494"/>
                    <a:pt x="3410426" y="139541"/>
                  </a:cubicBezTo>
                  <a:close/>
                  <a:moveTo>
                    <a:pt x="3408521" y="136684"/>
                  </a:move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ubicBezTo>
                    <a:pt x="3408521" y="136684"/>
                    <a:pt x="3408521" y="136684"/>
                    <a:pt x="3408521" y="136684"/>
                  </a:cubicBezTo>
                  <a:close/>
                  <a:moveTo>
                    <a:pt x="3395186" y="266224"/>
                  </a:moveTo>
                  <a:cubicBezTo>
                    <a:pt x="3396139" y="251936"/>
                    <a:pt x="3396139" y="239554"/>
                    <a:pt x="3396139" y="227171"/>
                  </a:cubicBezTo>
                  <a:cubicBezTo>
                    <a:pt x="3396139" y="222409"/>
                    <a:pt x="3396139" y="217646"/>
                    <a:pt x="3396139" y="212884"/>
                  </a:cubicBezTo>
                  <a:cubicBezTo>
                    <a:pt x="3397091" y="210026"/>
                    <a:pt x="3398044" y="207169"/>
                    <a:pt x="3398996" y="204311"/>
                  </a:cubicBezTo>
                  <a:cubicBezTo>
                    <a:pt x="3398044" y="206216"/>
                    <a:pt x="3397091" y="208121"/>
                    <a:pt x="3396139" y="210026"/>
                  </a:cubicBezTo>
                  <a:cubicBezTo>
                    <a:pt x="3396139" y="207169"/>
                    <a:pt x="3396139" y="204311"/>
                    <a:pt x="3396139" y="202406"/>
                  </a:cubicBezTo>
                  <a:cubicBezTo>
                    <a:pt x="3397091" y="199549"/>
                    <a:pt x="3397091" y="197644"/>
                    <a:pt x="3398044" y="194786"/>
                  </a:cubicBezTo>
                  <a:cubicBezTo>
                    <a:pt x="3401854" y="178594"/>
                    <a:pt x="3405664" y="162401"/>
                    <a:pt x="3408521" y="145256"/>
                  </a:cubicBezTo>
                  <a:cubicBezTo>
                    <a:pt x="3408521" y="150019"/>
                    <a:pt x="3409474" y="155734"/>
                    <a:pt x="3410426" y="162401"/>
                  </a:cubicBezTo>
                  <a:cubicBezTo>
                    <a:pt x="3411379" y="171926"/>
                    <a:pt x="3412331" y="182404"/>
                    <a:pt x="3414236" y="195739"/>
                  </a:cubicBezTo>
                  <a:cubicBezTo>
                    <a:pt x="3415189" y="202406"/>
                    <a:pt x="3416141" y="209074"/>
                    <a:pt x="3417094" y="215741"/>
                  </a:cubicBezTo>
                  <a:cubicBezTo>
                    <a:pt x="3418046" y="220504"/>
                    <a:pt x="3418999" y="224314"/>
                    <a:pt x="3419951" y="229076"/>
                  </a:cubicBezTo>
                  <a:cubicBezTo>
                    <a:pt x="3418999" y="230981"/>
                    <a:pt x="3418999" y="232886"/>
                    <a:pt x="3418046" y="233839"/>
                  </a:cubicBezTo>
                  <a:cubicBezTo>
                    <a:pt x="3416141" y="240506"/>
                    <a:pt x="3414236" y="247174"/>
                    <a:pt x="3411379" y="253841"/>
                  </a:cubicBezTo>
                  <a:cubicBezTo>
                    <a:pt x="3408521" y="248126"/>
                    <a:pt x="3407569" y="245269"/>
                    <a:pt x="3407569" y="244316"/>
                  </a:cubicBezTo>
                  <a:cubicBezTo>
                    <a:pt x="3407569" y="242411"/>
                    <a:pt x="3407569" y="241459"/>
                    <a:pt x="3407569" y="239554"/>
                  </a:cubicBezTo>
                  <a:cubicBezTo>
                    <a:pt x="3407569" y="230029"/>
                    <a:pt x="3407569" y="224314"/>
                    <a:pt x="3407569" y="224314"/>
                  </a:cubicBezTo>
                  <a:cubicBezTo>
                    <a:pt x="3407569" y="224314"/>
                    <a:pt x="3405664" y="230029"/>
                    <a:pt x="3403759" y="239554"/>
                  </a:cubicBezTo>
                  <a:cubicBezTo>
                    <a:pt x="3402806" y="244316"/>
                    <a:pt x="3400901" y="250031"/>
                    <a:pt x="3399949" y="256699"/>
                  </a:cubicBezTo>
                  <a:cubicBezTo>
                    <a:pt x="3398996" y="262414"/>
                    <a:pt x="3397091" y="269081"/>
                    <a:pt x="3395186" y="275749"/>
                  </a:cubicBezTo>
                  <a:cubicBezTo>
                    <a:pt x="3395186" y="273844"/>
                    <a:pt x="3395186" y="270034"/>
                    <a:pt x="3395186" y="266224"/>
                  </a:cubicBezTo>
                  <a:close/>
                  <a:moveTo>
                    <a:pt x="3363754" y="252889"/>
                  </a:moveTo>
                  <a:cubicBezTo>
                    <a:pt x="3364706" y="256699"/>
                    <a:pt x="3365659" y="260509"/>
                    <a:pt x="3365659" y="264319"/>
                  </a:cubicBezTo>
                  <a:cubicBezTo>
                    <a:pt x="3364706" y="266224"/>
                    <a:pt x="3363754" y="267176"/>
                    <a:pt x="3363754" y="269081"/>
                  </a:cubicBezTo>
                  <a:cubicBezTo>
                    <a:pt x="3363754" y="262414"/>
                    <a:pt x="3363754" y="257651"/>
                    <a:pt x="3363754" y="252889"/>
                  </a:cubicBezTo>
                  <a:close/>
                  <a:moveTo>
                    <a:pt x="3321844" y="351949"/>
                  </a:moveTo>
                  <a:cubicBezTo>
                    <a:pt x="3321844" y="349091"/>
                    <a:pt x="3322796" y="345281"/>
                    <a:pt x="3322796" y="342424"/>
                  </a:cubicBezTo>
                  <a:cubicBezTo>
                    <a:pt x="3322796" y="344329"/>
                    <a:pt x="3323749" y="346234"/>
                    <a:pt x="3323749" y="347186"/>
                  </a:cubicBezTo>
                  <a:cubicBezTo>
                    <a:pt x="3323749" y="349091"/>
                    <a:pt x="3322796" y="350044"/>
                    <a:pt x="3321844" y="351949"/>
                  </a:cubicBezTo>
                  <a:close/>
                  <a:moveTo>
                    <a:pt x="3340894" y="273844"/>
                  </a:moveTo>
                  <a:cubicBezTo>
                    <a:pt x="3342799" y="282416"/>
                    <a:pt x="3345656" y="290036"/>
                    <a:pt x="3347561" y="298609"/>
                  </a:cubicBezTo>
                  <a:cubicBezTo>
                    <a:pt x="3346609" y="300514"/>
                    <a:pt x="3345656" y="302419"/>
                    <a:pt x="3344704" y="304324"/>
                  </a:cubicBezTo>
                  <a:cubicBezTo>
                    <a:pt x="3342799" y="299561"/>
                    <a:pt x="3340894" y="295751"/>
                    <a:pt x="3338989" y="290989"/>
                  </a:cubicBezTo>
                  <a:cubicBezTo>
                    <a:pt x="3338036" y="276701"/>
                    <a:pt x="3336131" y="263366"/>
                    <a:pt x="3335179" y="251936"/>
                  </a:cubicBezTo>
                  <a:cubicBezTo>
                    <a:pt x="3337084" y="259556"/>
                    <a:pt x="3338989" y="266224"/>
                    <a:pt x="3340894" y="273844"/>
                  </a:cubicBezTo>
                  <a:close/>
                  <a:moveTo>
                    <a:pt x="3330416" y="376714"/>
                  </a:moveTo>
                  <a:cubicBezTo>
                    <a:pt x="3330416" y="377666"/>
                    <a:pt x="3330416" y="378619"/>
                    <a:pt x="3331369" y="379571"/>
                  </a:cubicBezTo>
                  <a:cubicBezTo>
                    <a:pt x="3330416" y="380524"/>
                    <a:pt x="3330416" y="382429"/>
                    <a:pt x="3329464" y="384334"/>
                  </a:cubicBezTo>
                  <a:cubicBezTo>
                    <a:pt x="3329464" y="383381"/>
                    <a:pt x="3328511" y="382429"/>
                    <a:pt x="3328511" y="381476"/>
                  </a:cubicBezTo>
                  <a:cubicBezTo>
                    <a:pt x="3328511" y="379571"/>
                    <a:pt x="3329464" y="378619"/>
                    <a:pt x="3330416" y="376714"/>
                  </a:cubicBezTo>
                  <a:close/>
                  <a:moveTo>
                    <a:pt x="3329464" y="202406"/>
                  </a:moveTo>
                  <a:cubicBezTo>
                    <a:pt x="3329464" y="203359"/>
                    <a:pt x="3329464" y="205264"/>
                    <a:pt x="3329464" y="207169"/>
                  </a:cubicBezTo>
                  <a:cubicBezTo>
                    <a:pt x="3329464" y="206216"/>
                    <a:pt x="3329464" y="206216"/>
                    <a:pt x="3328511" y="205264"/>
                  </a:cubicBezTo>
                  <a:cubicBezTo>
                    <a:pt x="3329464" y="204311"/>
                    <a:pt x="3329464" y="203359"/>
                    <a:pt x="3329464" y="202406"/>
                  </a:cubicBezTo>
                  <a:close/>
                  <a:moveTo>
                    <a:pt x="3326606" y="302419"/>
                  </a:moveTo>
                  <a:cubicBezTo>
                    <a:pt x="3327559" y="305276"/>
                    <a:pt x="3328511" y="307181"/>
                    <a:pt x="3329464" y="310039"/>
                  </a:cubicBezTo>
                  <a:cubicBezTo>
                    <a:pt x="3329464" y="310991"/>
                    <a:pt x="3329464" y="310991"/>
                    <a:pt x="3329464" y="311944"/>
                  </a:cubicBezTo>
                  <a:cubicBezTo>
                    <a:pt x="3328511" y="310039"/>
                    <a:pt x="3327559" y="308134"/>
                    <a:pt x="3326606" y="306229"/>
                  </a:cubicBezTo>
                  <a:cubicBezTo>
                    <a:pt x="3326606" y="304324"/>
                    <a:pt x="3326606" y="303371"/>
                    <a:pt x="3326606" y="302419"/>
                  </a:cubicBezTo>
                  <a:close/>
                  <a:moveTo>
                    <a:pt x="3323749" y="227171"/>
                  </a:moveTo>
                  <a:cubicBezTo>
                    <a:pt x="3324701" y="224314"/>
                    <a:pt x="3324701" y="221456"/>
                    <a:pt x="3325654" y="219551"/>
                  </a:cubicBezTo>
                  <a:cubicBezTo>
                    <a:pt x="3325654" y="220504"/>
                    <a:pt x="3325654" y="220504"/>
                    <a:pt x="3325654" y="221456"/>
                  </a:cubicBezTo>
                  <a:cubicBezTo>
                    <a:pt x="3322796" y="232886"/>
                    <a:pt x="3320891" y="244316"/>
                    <a:pt x="3318034" y="256699"/>
                  </a:cubicBezTo>
                  <a:cubicBezTo>
                    <a:pt x="3318034" y="256699"/>
                    <a:pt x="3318034" y="255746"/>
                    <a:pt x="3317081" y="255746"/>
                  </a:cubicBezTo>
                  <a:cubicBezTo>
                    <a:pt x="3319939" y="245269"/>
                    <a:pt x="3321844" y="235744"/>
                    <a:pt x="3323749" y="227171"/>
                  </a:cubicBezTo>
                  <a:close/>
                  <a:moveTo>
                    <a:pt x="3315176" y="269081"/>
                  </a:moveTo>
                  <a:cubicBezTo>
                    <a:pt x="3315176" y="270034"/>
                    <a:pt x="3316129" y="270986"/>
                    <a:pt x="3316129" y="270986"/>
                  </a:cubicBezTo>
                  <a:cubicBezTo>
                    <a:pt x="3315176" y="274796"/>
                    <a:pt x="3315176" y="278606"/>
                    <a:pt x="3314224" y="282416"/>
                  </a:cubicBezTo>
                  <a:cubicBezTo>
                    <a:pt x="3314224" y="281464"/>
                    <a:pt x="3313271" y="280511"/>
                    <a:pt x="3313271" y="280511"/>
                  </a:cubicBezTo>
                  <a:cubicBezTo>
                    <a:pt x="3313271" y="276701"/>
                    <a:pt x="3314224" y="272891"/>
                    <a:pt x="3315176" y="269081"/>
                  </a:cubicBezTo>
                  <a:close/>
                  <a:moveTo>
                    <a:pt x="3305651" y="310991"/>
                  </a:moveTo>
                  <a:cubicBezTo>
                    <a:pt x="3306604" y="307181"/>
                    <a:pt x="3307556" y="302419"/>
                    <a:pt x="3308509" y="298609"/>
                  </a:cubicBezTo>
                  <a:cubicBezTo>
                    <a:pt x="3309461" y="299561"/>
                    <a:pt x="3309461" y="301466"/>
                    <a:pt x="3310414" y="302419"/>
                  </a:cubicBezTo>
                  <a:cubicBezTo>
                    <a:pt x="3309461" y="308134"/>
                    <a:pt x="3308509" y="314801"/>
                    <a:pt x="3307556" y="320516"/>
                  </a:cubicBezTo>
                  <a:cubicBezTo>
                    <a:pt x="3306604" y="318611"/>
                    <a:pt x="3305651" y="315754"/>
                    <a:pt x="3304699" y="313849"/>
                  </a:cubicBezTo>
                  <a:cubicBezTo>
                    <a:pt x="3305651" y="313849"/>
                    <a:pt x="3305651" y="312896"/>
                    <a:pt x="3305651" y="310991"/>
                  </a:cubicBezTo>
                  <a:close/>
                  <a:moveTo>
                    <a:pt x="3302794" y="327184"/>
                  </a:moveTo>
                  <a:cubicBezTo>
                    <a:pt x="3303746" y="330041"/>
                    <a:pt x="3303746" y="332899"/>
                    <a:pt x="3304699" y="335756"/>
                  </a:cubicBezTo>
                  <a:cubicBezTo>
                    <a:pt x="3303746" y="339566"/>
                    <a:pt x="3302794" y="344329"/>
                    <a:pt x="3300889" y="349091"/>
                  </a:cubicBezTo>
                  <a:cubicBezTo>
                    <a:pt x="3299936" y="350996"/>
                    <a:pt x="3299936" y="353854"/>
                    <a:pt x="3298984" y="355759"/>
                  </a:cubicBezTo>
                  <a:cubicBezTo>
                    <a:pt x="3298031" y="354806"/>
                    <a:pt x="3298031" y="352901"/>
                    <a:pt x="3297079" y="351949"/>
                  </a:cubicBezTo>
                  <a:cubicBezTo>
                    <a:pt x="3298984" y="343376"/>
                    <a:pt x="3300889" y="334804"/>
                    <a:pt x="3302794" y="327184"/>
                  </a:cubicBezTo>
                  <a:close/>
                  <a:moveTo>
                    <a:pt x="3279934" y="297656"/>
                  </a:moveTo>
                  <a:cubicBezTo>
                    <a:pt x="3279934" y="294799"/>
                    <a:pt x="3279934" y="291941"/>
                    <a:pt x="3280886" y="289084"/>
                  </a:cubicBezTo>
                  <a:cubicBezTo>
                    <a:pt x="3281839" y="280511"/>
                    <a:pt x="3282791" y="271939"/>
                    <a:pt x="3283744" y="263366"/>
                  </a:cubicBezTo>
                  <a:cubicBezTo>
                    <a:pt x="3283744" y="259556"/>
                    <a:pt x="3284696" y="255746"/>
                    <a:pt x="3284696" y="252889"/>
                  </a:cubicBezTo>
                  <a:cubicBezTo>
                    <a:pt x="3287554" y="258604"/>
                    <a:pt x="3290411" y="264319"/>
                    <a:pt x="3293269" y="270034"/>
                  </a:cubicBezTo>
                  <a:cubicBezTo>
                    <a:pt x="3292316" y="272891"/>
                    <a:pt x="3292316" y="274796"/>
                    <a:pt x="3291364" y="277654"/>
                  </a:cubicBezTo>
                  <a:cubicBezTo>
                    <a:pt x="3291364" y="279559"/>
                    <a:pt x="3290411" y="281464"/>
                    <a:pt x="3290411" y="283369"/>
                  </a:cubicBezTo>
                  <a:cubicBezTo>
                    <a:pt x="3289459" y="271939"/>
                    <a:pt x="3289459" y="264319"/>
                    <a:pt x="3289459" y="264319"/>
                  </a:cubicBezTo>
                  <a:cubicBezTo>
                    <a:pt x="3289459" y="264319"/>
                    <a:pt x="3285649" y="285274"/>
                    <a:pt x="3281839" y="317659"/>
                  </a:cubicBezTo>
                  <a:cubicBezTo>
                    <a:pt x="3281839" y="317659"/>
                    <a:pt x="3280886" y="317659"/>
                    <a:pt x="3280886" y="317659"/>
                  </a:cubicBezTo>
                  <a:cubicBezTo>
                    <a:pt x="3280886" y="317659"/>
                    <a:pt x="3280886" y="316706"/>
                    <a:pt x="3280886" y="316706"/>
                  </a:cubicBezTo>
                  <a:cubicBezTo>
                    <a:pt x="3280886" y="316706"/>
                    <a:pt x="3280886" y="315754"/>
                    <a:pt x="3279934" y="315754"/>
                  </a:cubicBezTo>
                  <a:cubicBezTo>
                    <a:pt x="3279934" y="314801"/>
                    <a:pt x="3278981" y="314801"/>
                    <a:pt x="3278981" y="313849"/>
                  </a:cubicBezTo>
                  <a:cubicBezTo>
                    <a:pt x="3278981" y="308134"/>
                    <a:pt x="3279934" y="302419"/>
                    <a:pt x="3279934" y="297656"/>
                  </a:cubicBezTo>
                  <a:close/>
                  <a:moveTo>
                    <a:pt x="3263741" y="295751"/>
                  </a:moveTo>
                  <a:cubicBezTo>
                    <a:pt x="3263741" y="294799"/>
                    <a:pt x="3263741" y="293846"/>
                    <a:pt x="3263741" y="293846"/>
                  </a:cubicBezTo>
                  <a:cubicBezTo>
                    <a:pt x="3263741" y="293846"/>
                    <a:pt x="3263741" y="294799"/>
                    <a:pt x="3263741" y="295751"/>
                  </a:cubicBezTo>
                  <a:cubicBezTo>
                    <a:pt x="3264694" y="295751"/>
                    <a:pt x="3264694" y="295751"/>
                    <a:pt x="3264694" y="296704"/>
                  </a:cubicBezTo>
                  <a:cubicBezTo>
                    <a:pt x="3263741" y="299561"/>
                    <a:pt x="3262789" y="303371"/>
                    <a:pt x="3262789" y="306229"/>
                  </a:cubicBezTo>
                  <a:cubicBezTo>
                    <a:pt x="3262789" y="302419"/>
                    <a:pt x="3263741" y="298609"/>
                    <a:pt x="3263741" y="295751"/>
                  </a:cubicBezTo>
                  <a:close/>
                  <a:moveTo>
                    <a:pt x="3232309" y="381476"/>
                  </a:moveTo>
                  <a:cubicBezTo>
                    <a:pt x="3232309" y="372904"/>
                    <a:pt x="3232309" y="365284"/>
                    <a:pt x="3232309" y="357664"/>
                  </a:cubicBezTo>
                  <a:cubicBezTo>
                    <a:pt x="3232309" y="357664"/>
                    <a:pt x="3232309" y="358616"/>
                    <a:pt x="3232309" y="358616"/>
                  </a:cubicBezTo>
                  <a:cubicBezTo>
                    <a:pt x="3232309" y="359569"/>
                    <a:pt x="3232309" y="360521"/>
                    <a:pt x="3233261" y="360521"/>
                  </a:cubicBezTo>
                  <a:cubicBezTo>
                    <a:pt x="3233261" y="367189"/>
                    <a:pt x="3233261" y="373856"/>
                    <a:pt x="3232309" y="381476"/>
                  </a:cubicBezTo>
                  <a:close/>
                  <a:moveTo>
                    <a:pt x="3239929" y="327184"/>
                  </a:moveTo>
                  <a:cubicBezTo>
                    <a:pt x="3240881" y="330994"/>
                    <a:pt x="3240881" y="335756"/>
                    <a:pt x="3241834" y="339566"/>
                  </a:cubicBezTo>
                  <a:cubicBezTo>
                    <a:pt x="3240881" y="337661"/>
                    <a:pt x="3239929" y="335756"/>
                    <a:pt x="3239929" y="333851"/>
                  </a:cubicBezTo>
                  <a:cubicBezTo>
                    <a:pt x="3239929" y="331946"/>
                    <a:pt x="3239929" y="330994"/>
                    <a:pt x="3239929" y="329089"/>
                  </a:cubicBezTo>
                  <a:cubicBezTo>
                    <a:pt x="3238976" y="328136"/>
                    <a:pt x="3239929" y="328136"/>
                    <a:pt x="3239929" y="327184"/>
                  </a:cubicBezTo>
                  <a:close/>
                  <a:moveTo>
                    <a:pt x="3234214" y="318611"/>
                  </a:moveTo>
                  <a:cubicBezTo>
                    <a:pt x="3235166" y="315754"/>
                    <a:pt x="3236119" y="312896"/>
                    <a:pt x="3237071" y="310039"/>
                  </a:cubicBezTo>
                  <a:cubicBezTo>
                    <a:pt x="3237071" y="311944"/>
                    <a:pt x="3238024" y="313849"/>
                    <a:pt x="3238024" y="314801"/>
                  </a:cubicBezTo>
                  <a:cubicBezTo>
                    <a:pt x="3238024" y="315754"/>
                    <a:pt x="3238024" y="315754"/>
                    <a:pt x="3238024" y="316706"/>
                  </a:cubicBezTo>
                  <a:cubicBezTo>
                    <a:pt x="3238024" y="316706"/>
                    <a:pt x="3238024" y="317659"/>
                    <a:pt x="3237071" y="317659"/>
                  </a:cubicBezTo>
                  <a:cubicBezTo>
                    <a:pt x="3237071" y="314801"/>
                    <a:pt x="3236119" y="311944"/>
                    <a:pt x="3237071" y="311944"/>
                  </a:cubicBezTo>
                  <a:cubicBezTo>
                    <a:pt x="3238024" y="311944"/>
                    <a:pt x="3237071" y="314801"/>
                    <a:pt x="3236119" y="319564"/>
                  </a:cubicBezTo>
                  <a:cubicBezTo>
                    <a:pt x="3235166" y="320516"/>
                    <a:pt x="3235166" y="321469"/>
                    <a:pt x="3234214" y="322421"/>
                  </a:cubicBezTo>
                  <a:cubicBezTo>
                    <a:pt x="3234214" y="321469"/>
                    <a:pt x="3233261" y="320516"/>
                    <a:pt x="3233261" y="319564"/>
                  </a:cubicBezTo>
                  <a:cubicBezTo>
                    <a:pt x="3234214" y="319564"/>
                    <a:pt x="3234214" y="319564"/>
                    <a:pt x="3234214" y="318611"/>
                  </a:cubicBezTo>
                  <a:close/>
                  <a:moveTo>
                    <a:pt x="3233261" y="286226"/>
                  </a:moveTo>
                  <a:cubicBezTo>
                    <a:pt x="3233261" y="287179"/>
                    <a:pt x="3233261" y="287179"/>
                    <a:pt x="3233261" y="288131"/>
                  </a:cubicBezTo>
                  <a:cubicBezTo>
                    <a:pt x="3233261" y="289084"/>
                    <a:pt x="3232309" y="289084"/>
                    <a:pt x="3232309" y="290036"/>
                  </a:cubicBezTo>
                  <a:cubicBezTo>
                    <a:pt x="3232309" y="287179"/>
                    <a:pt x="3232309" y="285274"/>
                    <a:pt x="3232309" y="282416"/>
                  </a:cubicBezTo>
                  <a:cubicBezTo>
                    <a:pt x="3232309" y="284321"/>
                    <a:pt x="3233261" y="285274"/>
                    <a:pt x="3233261" y="286226"/>
                  </a:cubicBezTo>
                  <a:close/>
                  <a:moveTo>
                    <a:pt x="3222784" y="285274"/>
                  </a:moveTo>
                  <a:cubicBezTo>
                    <a:pt x="3222784" y="281464"/>
                    <a:pt x="3222784" y="277654"/>
                    <a:pt x="3223736" y="273844"/>
                  </a:cubicBezTo>
                  <a:cubicBezTo>
                    <a:pt x="3224689" y="271939"/>
                    <a:pt x="3224689" y="270034"/>
                    <a:pt x="3224689" y="270034"/>
                  </a:cubicBezTo>
                  <a:cubicBezTo>
                    <a:pt x="3224689" y="270034"/>
                    <a:pt x="3224689" y="270034"/>
                    <a:pt x="3224689" y="270986"/>
                  </a:cubicBezTo>
                  <a:cubicBezTo>
                    <a:pt x="3225641" y="265271"/>
                    <a:pt x="3226594" y="259556"/>
                    <a:pt x="3227546" y="253841"/>
                  </a:cubicBezTo>
                  <a:cubicBezTo>
                    <a:pt x="3227546" y="253841"/>
                    <a:pt x="3227546" y="253841"/>
                    <a:pt x="3227546" y="253841"/>
                  </a:cubicBezTo>
                  <a:cubicBezTo>
                    <a:pt x="3226594" y="264319"/>
                    <a:pt x="3225641" y="277654"/>
                    <a:pt x="3223736" y="292894"/>
                  </a:cubicBezTo>
                  <a:cubicBezTo>
                    <a:pt x="3223736" y="292894"/>
                    <a:pt x="3223736" y="291941"/>
                    <a:pt x="3222784" y="291941"/>
                  </a:cubicBezTo>
                  <a:cubicBezTo>
                    <a:pt x="3222784" y="291941"/>
                    <a:pt x="3222784" y="291941"/>
                    <a:pt x="3222784" y="290989"/>
                  </a:cubicBezTo>
                  <a:cubicBezTo>
                    <a:pt x="3221831" y="289084"/>
                    <a:pt x="3221831" y="287179"/>
                    <a:pt x="3222784" y="285274"/>
                  </a:cubicBezTo>
                  <a:close/>
                  <a:moveTo>
                    <a:pt x="3217069" y="207169"/>
                  </a:moveTo>
                  <a:cubicBezTo>
                    <a:pt x="3218021" y="210979"/>
                    <a:pt x="3218974" y="214789"/>
                    <a:pt x="3219926" y="219551"/>
                  </a:cubicBezTo>
                  <a:cubicBezTo>
                    <a:pt x="3218021" y="225266"/>
                    <a:pt x="3217069" y="231934"/>
                    <a:pt x="3215164" y="238601"/>
                  </a:cubicBezTo>
                  <a:cubicBezTo>
                    <a:pt x="3215164" y="226219"/>
                    <a:pt x="3217069" y="215741"/>
                    <a:pt x="3217069" y="207169"/>
                  </a:cubicBezTo>
                  <a:close/>
                  <a:moveTo>
                    <a:pt x="3191351" y="249079"/>
                  </a:moveTo>
                  <a:cubicBezTo>
                    <a:pt x="3191351" y="242411"/>
                    <a:pt x="3192304" y="236696"/>
                    <a:pt x="3192304" y="232886"/>
                  </a:cubicBezTo>
                  <a:cubicBezTo>
                    <a:pt x="3193256" y="234791"/>
                    <a:pt x="3193256" y="235744"/>
                    <a:pt x="3194209" y="238601"/>
                  </a:cubicBezTo>
                  <a:cubicBezTo>
                    <a:pt x="3193256" y="247174"/>
                    <a:pt x="3192304" y="255746"/>
                    <a:pt x="3191351" y="265271"/>
                  </a:cubicBezTo>
                  <a:cubicBezTo>
                    <a:pt x="3191351" y="258604"/>
                    <a:pt x="3191351" y="253841"/>
                    <a:pt x="3191351" y="249079"/>
                  </a:cubicBezTo>
                  <a:close/>
                  <a:moveTo>
                    <a:pt x="3155156" y="313849"/>
                  </a:moveTo>
                  <a:cubicBezTo>
                    <a:pt x="3155156" y="315754"/>
                    <a:pt x="3156109" y="317659"/>
                    <a:pt x="3156109" y="320516"/>
                  </a:cubicBezTo>
                  <a:cubicBezTo>
                    <a:pt x="3156109" y="325279"/>
                    <a:pt x="3157061" y="330041"/>
                    <a:pt x="3158014" y="334804"/>
                  </a:cubicBezTo>
                  <a:cubicBezTo>
                    <a:pt x="3157061" y="341471"/>
                    <a:pt x="3155156" y="348139"/>
                    <a:pt x="3154204" y="354806"/>
                  </a:cubicBezTo>
                  <a:cubicBezTo>
                    <a:pt x="3153251" y="353854"/>
                    <a:pt x="3153251" y="352901"/>
                    <a:pt x="3152299" y="351949"/>
                  </a:cubicBezTo>
                  <a:cubicBezTo>
                    <a:pt x="3152299" y="350996"/>
                    <a:pt x="3152299" y="350044"/>
                    <a:pt x="3152299" y="350044"/>
                  </a:cubicBezTo>
                  <a:cubicBezTo>
                    <a:pt x="3152299" y="348139"/>
                    <a:pt x="3151346" y="347186"/>
                    <a:pt x="3151346" y="345281"/>
                  </a:cubicBezTo>
                  <a:cubicBezTo>
                    <a:pt x="3151346" y="345281"/>
                    <a:pt x="3151346" y="344329"/>
                    <a:pt x="3151346" y="344329"/>
                  </a:cubicBezTo>
                  <a:lnTo>
                    <a:pt x="3151346" y="338614"/>
                  </a:lnTo>
                  <a:cubicBezTo>
                    <a:pt x="3151346" y="329089"/>
                    <a:pt x="3153251" y="321469"/>
                    <a:pt x="3155156" y="313849"/>
                  </a:cubicBezTo>
                  <a:close/>
                  <a:moveTo>
                    <a:pt x="3139916" y="213836"/>
                  </a:moveTo>
                  <a:cubicBezTo>
                    <a:pt x="3140869" y="220504"/>
                    <a:pt x="3142774" y="228124"/>
                    <a:pt x="3143726" y="235744"/>
                  </a:cubicBezTo>
                  <a:cubicBezTo>
                    <a:pt x="3145631" y="246221"/>
                    <a:pt x="3147536" y="256699"/>
                    <a:pt x="3148489" y="267176"/>
                  </a:cubicBezTo>
                  <a:cubicBezTo>
                    <a:pt x="3146584" y="272891"/>
                    <a:pt x="3145631" y="278606"/>
                    <a:pt x="3143726" y="284321"/>
                  </a:cubicBezTo>
                  <a:cubicBezTo>
                    <a:pt x="3140869" y="251936"/>
                    <a:pt x="3138964" y="228124"/>
                    <a:pt x="3137059" y="216694"/>
                  </a:cubicBezTo>
                  <a:cubicBezTo>
                    <a:pt x="3138011" y="215741"/>
                    <a:pt x="3138964" y="214789"/>
                    <a:pt x="3139916" y="213836"/>
                  </a:cubicBezTo>
                  <a:close/>
                  <a:moveTo>
                    <a:pt x="3130391" y="337661"/>
                  </a:moveTo>
                  <a:cubicBezTo>
                    <a:pt x="3130391" y="336709"/>
                    <a:pt x="3130391" y="336709"/>
                    <a:pt x="3130391" y="335756"/>
                  </a:cubicBezTo>
                  <a:cubicBezTo>
                    <a:pt x="3130391" y="335756"/>
                    <a:pt x="3130391" y="335756"/>
                    <a:pt x="3130391" y="335756"/>
                  </a:cubicBezTo>
                  <a:cubicBezTo>
                    <a:pt x="3130391" y="336709"/>
                    <a:pt x="3130391" y="336709"/>
                    <a:pt x="3130391" y="337661"/>
                  </a:cubicBezTo>
                  <a:close/>
                  <a:moveTo>
                    <a:pt x="3130391" y="328136"/>
                  </a:moveTo>
                  <a:cubicBezTo>
                    <a:pt x="3130391" y="328136"/>
                    <a:pt x="3130391" y="327184"/>
                    <a:pt x="3130391" y="328136"/>
                  </a:cubicBezTo>
                  <a:cubicBezTo>
                    <a:pt x="3130391" y="327184"/>
                    <a:pt x="3130391" y="328136"/>
                    <a:pt x="3130391" y="328136"/>
                  </a:cubicBezTo>
                  <a:cubicBezTo>
                    <a:pt x="3130391" y="328136"/>
                    <a:pt x="3130391" y="328136"/>
                    <a:pt x="3130391" y="328136"/>
                  </a:cubicBezTo>
                  <a:close/>
                  <a:moveTo>
                    <a:pt x="3133249" y="276701"/>
                  </a:moveTo>
                  <a:cubicBezTo>
                    <a:pt x="3133249" y="276701"/>
                    <a:pt x="3133249" y="275749"/>
                    <a:pt x="3133249" y="276701"/>
                  </a:cubicBezTo>
                  <a:cubicBezTo>
                    <a:pt x="3131344" y="270034"/>
                    <a:pt x="3129439" y="264319"/>
                    <a:pt x="3128486" y="259556"/>
                  </a:cubicBezTo>
                  <a:cubicBezTo>
                    <a:pt x="3128486" y="254794"/>
                    <a:pt x="3128486" y="250031"/>
                    <a:pt x="3127534" y="246221"/>
                  </a:cubicBezTo>
                  <a:cubicBezTo>
                    <a:pt x="3131344" y="235744"/>
                    <a:pt x="3134201" y="228124"/>
                    <a:pt x="3135154" y="223361"/>
                  </a:cubicBezTo>
                  <a:cubicBezTo>
                    <a:pt x="3135154" y="235744"/>
                    <a:pt x="3134201" y="253841"/>
                    <a:pt x="3133249" y="276701"/>
                  </a:cubicBezTo>
                  <a:close/>
                  <a:moveTo>
                    <a:pt x="3130391" y="229076"/>
                  </a:moveTo>
                  <a:cubicBezTo>
                    <a:pt x="3132296" y="225266"/>
                    <a:pt x="3134201" y="222409"/>
                    <a:pt x="3136106" y="219551"/>
                  </a:cubicBezTo>
                  <a:cubicBezTo>
                    <a:pt x="3136106" y="220504"/>
                    <a:pt x="3136106" y="220504"/>
                    <a:pt x="3136106" y="221456"/>
                  </a:cubicBezTo>
                  <a:cubicBezTo>
                    <a:pt x="3134201" y="224314"/>
                    <a:pt x="3131344" y="229076"/>
                    <a:pt x="3127534" y="236696"/>
                  </a:cubicBezTo>
                  <a:cubicBezTo>
                    <a:pt x="3127534" y="235744"/>
                    <a:pt x="3127534" y="235744"/>
                    <a:pt x="3127534" y="234791"/>
                  </a:cubicBezTo>
                  <a:cubicBezTo>
                    <a:pt x="3128486" y="232886"/>
                    <a:pt x="3129439" y="230981"/>
                    <a:pt x="3130391" y="229076"/>
                  </a:cubicBezTo>
                  <a:close/>
                  <a:moveTo>
                    <a:pt x="3114199" y="290036"/>
                  </a:moveTo>
                  <a:cubicBezTo>
                    <a:pt x="3114199" y="289084"/>
                    <a:pt x="3113246" y="288131"/>
                    <a:pt x="3113246" y="287179"/>
                  </a:cubicBezTo>
                  <a:cubicBezTo>
                    <a:pt x="3113246" y="287179"/>
                    <a:pt x="3113246" y="287179"/>
                    <a:pt x="3113246" y="286226"/>
                  </a:cubicBezTo>
                  <a:cubicBezTo>
                    <a:pt x="3114199" y="284321"/>
                    <a:pt x="3114199" y="283369"/>
                    <a:pt x="3115151" y="281464"/>
                  </a:cubicBezTo>
                  <a:cubicBezTo>
                    <a:pt x="3114199" y="284321"/>
                    <a:pt x="3114199" y="287179"/>
                    <a:pt x="3114199" y="290036"/>
                  </a:cubicBezTo>
                  <a:close/>
                  <a:moveTo>
                    <a:pt x="3115151" y="257651"/>
                  </a:moveTo>
                  <a:cubicBezTo>
                    <a:pt x="3115151" y="256699"/>
                    <a:pt x="3116104" y="256699"/>
                    <a:pt x="3116104" y="255746"/>
                  </a:cubicBezTo>
                  <a:cubicBezTo>
                    <a:pt x="3116104" y="256699"/>
                    <a:pt x="3116104" y="257651"/>
                    <a:pt x="3115151" y="257651"/>
                  </a:cubicBezTo>
                  <a:cubicBezTo>
                    <a:pt x="3114199" y="261461"/>
                    <a:pt x="3111341" y="265271"/>
                    <a:pt x="3109436" y="270034"/>
                  </a:cubicBezTo>
                  <a:cubicBezTo>
                    <a:pt x="3111341" y="266224"/>
                    <a:pt x="3113246" y="261461"/>
                    <a:pt x="3115151" y="257651"/>
                  </a:cubicBezTo>
                  <a:close/>
                  <a:moveTo>
                    <a:pt x="3110389" y="292894"/>
                  </a:moveTo>
                  <a:cubicBezTo>
                    <a:pt x="3111341" y="297656"/>
                    <a:pt x="3112294" y="302419"/>
                    <a:pt x="3113246" y="309086"/>
                  </a:cubicBezTo>
                  <a:cubicBezTo>
                    <a:pt x="3113246" y="310039"/>
                    <a:pt x="3113246" y="310991"/>
                    <a:pt x="3114199" y="311944"/>
                  </a:cubicBezTo>
                  <a:cubicBezTo>
                    <a:pt x="3114199" y="314801"/>
                    <a:pt x="3114199" y="317659"/>
                    <a:pt x="3114199" y="321469"/>
                  </a:cubicBezTo>
                  <a:cubicBezTo>
                    <a:pt x="3114199" y="321469"/>
                    <a:pt x="3114199" y="320516"/>
                    <a:pt x="3114199" y="319564"/>
                  </a:cubicBezTo>
                  <a:cubicBezTo>
                    <a:pt x="3113246" y="315754"/>
                    <a:pt x="3112294" y="312896"/>
                    <a:pt x="3110389" y="309086"/>
                  </a:cubicBezTo>
                  <a:cubicBezTo>
                    <a:pt x="3110389" y="306229"/>
                    <a:pt x="3109436" y="303371"/>
                    <a:pt x="3109436" y="300514"/>
                  </a:cubicBezTo>
                  <a:cubicBezTo>
                    <a:pt x="3109436" y="300514"/>
                    <a:pt x="3109436" y="299561"/>
                    <a:pt x="3109436" y="299561"/>
                  </a:cubicBezTo>
                  <a:cubicBezTo>
                    <a:pt x="3108484" y="297656"/>
                    <a:pt x="3109436" y="295751"/>
                    <a:pt x="3110389" y="292894"/>
                  </a:cubicBezTo>
                  <a:close/>
                  <a:moveTo>
                    <a:pt x="3098006" y="350996"/>
                  </a:moveTo>
                  <a:cubicBezTo>
                    <a:pt x="3098006" y="350996"/>
                    <a:pt x="3098006" y="350996"/>
                    <a:pt x="3098006" y="350996"/>
                  </a:cubicBezTo>
                  <a:cubicBezTo>
                    <a:pt x="3098006" y="351949"/>
                    <a:pt x="3098006" y="352901"/>
                    <a:pt x="3098006" y="353854"/>
                  </a:cubicBezTo>
                  <a:cubicBezTo>
                    <a:pt x="3098006" y="353854"/>
                    <a:pt x="3098006" y="353854"/>
                    <a:pt x="3097054" y="354806"/>
                  </a:cubicBezTo>
                  <a:cubicBezTo>
                    <a:pt x="3097054" y="353854"/>
                    <a:pt x="3098006" y="351949"/>
                    <a:pt x="3098006" y="350996"/>
                  </a:cubicBezTo>
                  <a:close/>
                  <a:moveTo>
                    <a:pt x="3093244" y="377666"/>
                  </a:moveTo>
                  <a:cubicBezTo>
                    <a:pt x="3095149" y="372904"/>
                    <a:pt x="3097054" y="370046"/>
                    <a:pt x="3097054" y="370046"/>
                  </a:cubicBezTo>
                  <a:cubicBezTo>
                    <a:pt x="3097054" y="370046"/>
                    <a:pt x="3096101" y="371951"/>
                    <a:pt x="3094196" y="373856"/>
                  </a:cubicBezTo>
                  <a:cubicBezTo>
                    <a:pt x="3095149" y="368141"/>
                    <a:pt x="3096101" y="361474"/>
                    <a:pt x="3097054" y="355759"/>
                  </a:cubicBezTo>
                  <a:cubicBezTo>
                    <a:pt x="3097054" y="354806"/>
                    <a:pt x="3098006" y="354806"/>
                    <a:pt x="3098006" y="353854"/>
                  </a:cubicBezTo>
                  <a:cubicBezTo>
                    <a:pt x="3098006" y="359569"/>
                    <a:pt x="3098006" y="366236"/>
                    <a:pt x="3098006" y="371951"/>
                  </a:cubicBezTo>
                  <a:cubicBezTo>
                    <a:pt x="3098006" y="375761"/>
                    <a:pt x="3098006" y="379571"/>
                    <a:pt x="3098006" y="383381"/>
                  </a:cubicBezTo>
                  <a:lnTo>
                    <a:pt x="3095149" y="383381"/>
                  </a:lnTo>
                  <a:cubicBezTo>
                    <a:pt x="3095149" y="383381"/>
                    <a:pt x="3095149" y="383381"/>
                    <a:pt x="3095149" y="383381"/>
                  </a:cubicBezTo>
                  <a:cubicBezTo>
                    <a:pt x="3094196" y="381476"/>
                    <a:pt x="3094196" y="379571"/>
                    <a:pt x="3093244" y="378619"/>
                  </a:cubicBezTo>
                  <a:cubicBezTo>
                    <a:pt x="3093244" y="379571"/>
                    <a:pt x="3093244" y="378619"/>
                    <a:pt x="3093244" y="377666"/>
                  </a:cubicBezTo>
                  <a:close/>
                  <a:moveTo>
                    <a:pt x="3084671" y="293846"/>
                  </a:moveTo>
                  <a:cubicBezTo>
                    <a:pt x="3084671" y="288131"/>
                    <a:pt x="3085624" y="282416"/>
                    <a:pt x="3085624" y="276701"/>
                  </a:cubicBezTo>
                  <a:cubicBezTo>
                    <a:pt x="3085624" y="277654"/>
                    <a:pt x="3085624" y="277654"/>
                    <a:pt x="3085624" y="278606"/>
                  </a:cubicBezTo>
                  <a:cubicBezTo>
                    <a:pt x="3086576" y="281464"/>
                    <a:pt x="3087529" y="285274"/>
                    <a:pt x="3088481" y="289084"/>
                  </a:cubicBezTo>
                  <a:cubicBezTo>
                    <a:pt x="3087529" y="290036"/>
                    <a:pt x="3087529" y="290989"/>
                    <a:pt x="3086576" y="291941"/>
                  </a:cubicBezTo>
                  <a:cubicBezTo>
                    <a:pt x="3085624" y="292894"/>
                    <a:pt x="3084671" y="294799"/>
                    <a:pt x="3084671" y="296704"/>
                  </a:cubicBezTo>
                  <a:cubicBezTo>
                    <a:pt x="3084671" y="294799"/>
                    <a:pt x="3084671" y="294799"/>
                    <a:pt x="3084671" y="293846"/>
                  </a:cubicBezTo>
                  <a:close/>
                  <a:moveTo>
                    <a:pt x="3086576" y="348139"/>
                  </a:moveTo>
                  <a:cubicBezTo>
                    <a:pt x="3086576" y="349091"/>
                    <a:pt x="3086576" y="349091"/>
                    <a:pt x="3086576" y="350044"/>
                  </a:cubicBezTo>
                  <a:cubicBezTo>
                    <a:pt x="3085624" y="353854"/>
                    <a:pt x="3084671" y="357664"/>
                    <a:pt x="3083719" y="361474"/>
                  </a:cubicBezTo>
                  <a:cubicBezTo>
                    <a:pt x="3083719" y="360521"/>
                    <a:pt x="3083719" y="358616"/>
                    <a:pt x="3083719" y="357664"/>
                  </a:cubicBezTo>
                  <a:cubicBezTo>
                    <a:pt x="3084671" y="353854"/>
                    <a:pt x="3085624" y="350996"/>
                    <a:pt x="3086576" y="348139"/>
                  </a:cubicBezTo>
                  <a:close/>
                  <a:moveTo>
                    <a:pt x="3057049" y="235744"/>
                  </a:moveTo>
                  <a:cubicBezTo>
                    <a:pt x="3058001" y="227171"/>
                    <a:pt x="3058954" y="218599"/>
                    <a:pt x="3059906" y="210979"/>
                  </a:cubicBezTo>
                  <a:cubicBezTo>
                    <a:pt x="3060859" y="204311"/>
                    <a:pt x="3061811" y="197644"/>
                    <a:pt x="3062764" y="191929"/>
                  </a:cubicBezTo>
                  <a:cubicBezTo>
                    <a:pt x="3063716" y="195739"/>
                    <a:pt x="3065621" y="201454"/>
                    <a:pt x="3067526" y="209074"/>
                  </a:cubicBezTo>
                  <a:cubicBezTo>
                    <a:pt x="3067526" y="213836"/>
                    <a:pt x="3066574" y="217646"/>
                    <a:pt x="3066574" y="222409"/>
                  </a:cubicBezTo>
                  <a:cubicBezTo>
                    <a:pt x="3065621" y="231934"/>
                    <a:pt x="3064669" y="242411"/>
                    <a:pt x="3063716" y="253841"/>
                  </a:cubicBezTo>
                  <a:cubicBezTo>
                    <a:pt x="3062764" y="258604"/>
                    <a:pt x="3060859" y="263366"/>
                    <a:pt x="3059906" y="268129"/>
                  </a:cubicBezTo>
                  <a:cubicBezTo>
                    <a:pt x="3058954" y="262414"/>
                    <a:pt x="3058001" y="257651"/>
                    <a:pt x="3057049" y="252889"/>
                  </a:cubicBezTo>
                  <a:cubicBezTo>
                    <a:pt x="3057049" y="250984"/>
                    <a:pt x="3056096" y="250031"/>
                    <a:pt x="3056096" y="248126"/>
                  </a:cubicBezTo>
                  <a:cubicBezTo>
                    <a:pt x="3056096" y="244316"/>
                    <a:pt x="3056096" y="239554"/>
                    <a:pt x="3057049" y="235744"/>
                  </a:cubicBezTo>
                  <a:close/>
                  <a:moveTo>
                    <a:pt x="3002756" y="307181"/>
                  </a:moveTo>
                  <a:cubicBezTo>
                    <a:pt x="3002756" y="308134"/>
                    <a:pt x="3001804" y="309086"/>
                    <a:pt x="3001804" y="310039"/>
                  </a:cubicBezTo>
                  <a:cubicBezTo>
                    <a:pt x="3001804" y="308134"/>
                    <a:pt x="3002756" y="307181"/>
                    <a:pt x="3002756" y="305276"/>
                  </a:cubicBezTo>
                  <a:cubicBezTo>
                    <a:pt x="3004661" y="298609"/>
                    <a:pt x="3005614" y="292894"/>
                    <a:pt x="3006566" y="286226"/>
                  </a:cubicBezTo>
                  <a:cubicBezTo>
                    <a:pt x="3007519" y="287179"/>
                    <a:pt x="3007519" y="289084"/>
                    <a:pt x="3008471" y="290036"/>
                  </a:cubicBezTo>
                  <a:cubicBezTo>
                    <a:pt x="3006566" y="295751"/>
                    <a:pt x="3004661" y="301466"/>
                    <a:pt x="3002756" y="307181"/>
                  </a:cubicBezTo>
                  <a:close/>
                  <a:moveTo>
                    <a:pt x="3036094" y="249079"/>
                  </a:moveTo>
                  <a:cubicBezTo>
                    <a:pt x="3036094" y="254794"/>
                    <a:pt x="3036094" y="260509"/>
                    <a:pt x="3036094" y="266224"/>
                  </a:cubicBezTo>
                  <a:cubicBezTo>
                    <a:pt x="3035141" y="263366"/>
                    <a:pt x="3034189" y="260509"/>
                    <a:pt x="3033236" y="258604"/>
                  </a:cubicBezTo>
                  <a:cubicBezTo>
                    <a:pt x="3034189" y="255746"/>
                    <a:pt x="3035141" y="252889"/>
                    <a:pt x="3036094" y="249079"/>
                  </a:cubicBezTo>
                  <a:close/>
                  <a:moveTo>
                    <a:pt x="3030379" y="269081"/>
                  </a:moveTo>
                  <a:cubicBezTo>
                    <a:pt x="3030379" y="269081"/>
                    <a:pt x="3030379" y="270034"/>
                    <a:pt x="3030379" y="269081"/>
                  </a:cubicBezTo>
                  <a:cubicBezTo>
                    <a:pt x="3030379" y="270034"/>
                    <a:pt x="3030379" y="270034"/>
                    <a:pt x="3030379" y="269081"/>
                  </a:cubicBezTo>
                  <a:cubicBezTo>
                    <a:pt x="3030379" y="269081"/>
                    <a:pt x="3030379" y="269081"/>
                    <a:pt x="3030379" y="269081"/>
                  </a:cubicBezTo>
                  <a:close/>
                  <a:moveTo>
                    <a:pt x="3027521" y="353854"/>
                  </a:moveTo>
                  <a:cubicBezTo>
                    <a:pt x="3026569" y="356711"/>
                    <a:pt x="3024664" y="360521"/>
                    <a:pt x="3023711" y="364331"/>
                  </a:cubicBezTo>
                  <a:cubicBezTo>
                    <a:pt x="3021806" y="370046"/>
                    <a:pt x="3019901" y="376714"/>
                    <a:pt x="3017996" y="383381"/>
                  </a:cubicBezTo>
                  <a:cubicBezTo>
                    <a:pt x="3017996" y="384334"/>
                    <a:pt x="3017044" y="384334"/>
                    <a:pt x="3017044" y="385286"/>
                  </a:cubicBezTo>
                  <a:cubicBezTo>
                    <a:pt x="3016091" y="382429"/>
                    <a:pt x="3015139" y="379571"/>
                    <a:pt x="3015139" y="376714"/>
                  </a:cubicBezTo>
                  <a:cubicBezTo>
                    <a:pt x="3017044" y="372904"/>
                    <a:pt x="3018949" y="370046"/>
                    <a:pt x="3020854" y="366236"/>
                  </a:cubicBezTo>
                  <a:cubicBezTo>
                    <a:pt x="3023711" y="361474"/>
                    <a:pt x="3025616" y="357664"/>
                    <a:pt x="3028474" y="352901"/>
                  </a:cubicBezTo>
                  <a:cubicBezTo>
                    <a:pt x="3027521" y="352901"/>
                    <a:pt x="3027521" y="353854"/>
                    <a:pt x="3027521" y="353854"/>
                  </a:cubicBezTo>
                  <a:close/>
                  <a:moveTo>
                    <a:pt x="3021806" y="230029"/>
                  </a:moveTo>
                  <a:cubicBezTo>
                    <a:pt x="3022759" y="231934"/>
                    <a:pt x="3022759" y="235744"/>
                    <a:pt x="3024664" y="241459"/>
                  </a:cubicBezTo>
                  <a:cubicBezTo>
                    <a:pt x="3024664" y="241459"/>
                    <a:pt x="3024664" y="241459"/>
                    <a:pt x="3024664" y="241459"/>
                  </a:cubicBezTo>
                  <a:cubicBezTo>
                    <a:pt x="3022759" y="237649"/>
                    <a:pt x="3022759" y="233839"/>
                    <a:pt x="3021806" y="230029"/>
                  </a:cubicBezTo>
                  <a:cubicBezTo>
                    <a:pt x="3021806" y="230029"/>
                    <a:pt x="3021806" y="230029"/>
                    <a:pt x="3021806" y="230029"/>
                  </a:cubicBezTo>
                  <a:close/>
                  <a:moveTo>
                    <a:pt x="3020854" y="305276"/>
                  </a:moveTo>
                  <a:cubicBezTo>
                    <a:pt x="3020854" y="305276"/>
                    <a:pt x="3020854" y="305276"/>
                    <a:pt x="3020854" y="305276"/>
                  </a:cubicBezTo>
                  <a:cubicBezTo>
                    <a:pt x="3020854" y="306229"/>
                    <a:pt x="3020854" y="305276"/>
                    <a:pt x="3020854" y="305276"/>
                  </a:cubicBezTo>
                  <a:cubicBezTo>
                    <a:pt x="3020854" y="305276"/>
                    <a:pt x="3020854" y="305276"/>
                    <a:pt x="3020854" y="305276"/>
                  </a:cubicBezTo>
                  <a:close/>
                  <a:moveTo>
                    <a:pt x="3017996" y="317659"/>
                  </a:moveTo>
                  <a:cubicBezTo>
                    <a:pt x="3018949" y="321469"/>
                    <a:pt x="3020854" y="325279"/>
                    <a:pt x="3021806" y="329089"/>
                  </a:cubicBezTo>
                  <a:cubicBezTo>
                    <a:pt x="3022759" y="332899"/>
                    <a:pt x="3023711" y="336709"/>
                    <a:pt x="3025616" y="339566"/>
                  </a:cubicBezTo>
                  <a:cubicBezTo>
                    <a:pt x="3020854" y="345281"/>
                    <a:pt x="3016091" y="351949"/>
                    <a:pt x="3011329" y="359569"/>
                  </a:cubicBezTo>
                  <a:cubicBezTo>
                    <a:pt x="3011329" y="359569"/>
                    <a:pt x="3011329" y="359569"/>
                    <a:pt x="3011329" y="360521"/>
                  </a:cubicBezTo>
                  <a:cubicBezTo>
                    <a:pt x="3010376" y="357664"/>
                    <a:pt x="3009424" y="354806"/>
                    <a:pt x="3009424" y="351949"/>
                  </a:cubicBezTo>
                  <a:cubicBezTo>
                    <a:pt x="3011329" y="340519"/>
                    <a:pt x="3015139" y="329089"/>
                    <a:pt x="3017996" y="317659"/>
                  </a:cubicBezTo>
                  <a:close/>
                  <a:moveTo>
                    <a:pt x="3013234" y="257651"/>
                  </a:moveTo>
                  <a:cubicBezTo>
                    <a:pt x="3013234" y="258604"/>
                    <a:pt x="3013234" y="259556"/>
                    <a:pt x="3014186" y="261461"/>
                  </a:cubicBezTo>
                  <a:cubicBezTo>
                    <a:pt x="3014186" y="263366"/>
                    <a:pt x="3015139" y="266224"/>
                    <a:pt x="3015139" y="269081"/>
                  </a:cubicBezTo>
                  <a:cubicBezTo>
                    <a:pt x="3013234" y="273844"/>
                    <a:pt x="3012281" y="279559"/>
                    <a:pt x="3010376" y="284321"/>
                  </a:cubicBezTo>
                  <a:cubicBezTo>
                    <a:pt x="3010376" y="283369"/>
                    <a:pt x="3009424" y="283369"/>
                    <a:pt x="3009424" y="282416"/>
                  </a:cubicBezTo>
                  <a:cubicBezTo>
                    <a:pt x="3009424" y="281464"/>
                    <a:pt x="3008471" y="280511"/>
                    <a:pt x="3008471" y="279559"/>
                  </a:cubicBezTo>
                  <a:cubicBezTo>
                    <a:pt x="3008471" y="278606"/>
                    <a:pt x="3008471" y="277654"/>
                    <a:pt x="3009424" y="276701"/>
                  </a:cubicBezTo>
                  <a:cubicBezTo>
                    <a:pt x="3010376" y="270034"/>
                    <a:pt x="3011329" y="263366"/>
                    <a:pt x="3013234" y="257651"/>
                  </a:cubicBezTo>
                  <a:close/>
                  <a:moveTo>
                    <a:pt x="3008471" y="230029"/>
                  </a:moveTo>
                  <a:cubicBezTo>
                    <a:pt x="3009424" y="234791"/>
                    <a:pt x="3010376" y="239554"/>
                    <a:pt x="3010376" y="244316"/>
                  </a:cubicBezTo>
                  <a:cubicBezTo>
                    <a:pt x="3009424" y="246221"/>
                    <a:pt x="3008471" y="249079"/>
                    <a:pt x="3007519" y="250984"/>
                  </a:cubicBezTo>
                  <a:cubicBezTo>
                    <a:pt x="3005614" y="254794"/>
                    <a:pt x="3003709" y="259556"/>
                    <a:pt x="3001804" y="264319"/>
                  </a:cubicBezTo>
                  <a:cubicBezTo>
                    <a:pt x="3003709" y="251936"/>
                    <a:pt x="3005614" y="240506"/>
                    <a:pt x="3008471" y="230029"/>
                  </a:cubicBezTo>
                  <a:close/>
                  <a:moveTo>
                    <a:pt x="3003709" y="195739"/>
                  </a:moveTo>
                  <a:cubicBezTo>
                    <a:pt x="3003709" y="198596"/>
                    <a:pt x="3004661" y="202406"/>
                    <a:pt x="3004661" y="205264"/>
                  </a:cubicBezTo>
                  <a:cubicBezTo>
                    <a:pt x="3002756" y="210979"/>
                    <a:pt x="3000851" y="216694"/>
                    <a:pt x="2997994" y="223361"/>
                  </a:cubicBezTo>
                  <a:cubicBezTo>
                    <a:pt x="2993231" y="235744"/>
                    <a:pt x="2990374" y="248126"/>
                    <a:pt x="2986564" y="262414"/>
                  </a:cubicBezTo>
                  <a:cubicBezTo>
                    <a:pt x="2985611" y="265271"/>
                    <a:pt x="2985611" y="268129"/>
                    <a:pt x="2984659" y="270986"/>
                  </a:cubicBezTo>
                  <a:cubicBezTo>
                    <a:pt x="2984659" y="270986"/>
                    <a:pt x="2984659" y="270986"/>
                    <a:pt x="2984659" y="270986"/>
                  </a:cubicBezTo>
                  <a:cubicBezTo>
                    <a:pt x="2991326" y="243364"/>
                    <a:pt x="2997994" y="218599"/>
                    <a:pt x="3003709" y="195739"/>
                  </a:cubicBezTo>
                  <a:close/>
                  <a:moveTo>
                    <a:pt x="2974181" y="311944"/>
                  </a:moveTo>
                  <a:cubicBezTo>
                    <a:pt x="2976086" y="302419"/>
                    <a:pt x="2978944" y="292894"/>
                    <a:pt x="2980849" y="284321"/>
                  </a:cubicBezTo>
                  <a:cubicBezTo>
                    <a:pt x="2980849" y="284321"/>
                    <a:pt x="2980849" y="285274"/>
                    <a:pt x="2980849" y="285274"/>
                  </a:cubicBezTo>
                  <a:cubicBezTo>
                    <a:pt x="2978944" y="291941"/>
                    <a:pt x="2977991" y="299561"/>
                    <a:pt x="2976086" y="307181"/>
                  </a:cubicBezTo>
                  <a:cubicBezTo>
                    <a:pt x="2975134" y="313849"/>
                    <a:pt x="2973229" y="320516"/>
                    <a:pt x="2972276" y="327184"/>
                  </a:cubicBezTo>
                  <a:cubicBezTo>
                    <a:pt x="2971324" y="325279"/>
                    <a:pt x="2971324" y="324326"/>
                    <a:pt x="2970371" y="322421"/>
                  </a:cubicBezTo>
                  <a:cubicBezTo>
                    <a:pt x="2972276" y="318611"/>
                    <a:pt x="2973229" y="314801"/>
                    <a:pt x="2974181" y="311944"/>
                  </a:cubicBezTo>
                  <a:close/>
                  <a:moveTo>
                    <a:pt x="2964656" y="349091"/>
                  </a:moveTo>
                  <a:cubicBezTo>
                    <a:pt x="2965609" y="344329"/>
                    <a:pt x="2967514" y="339566"/>
                    <a:pt x="2968466" y="334804"/>
                  </a:cubicBezTo>
                  <a:cubicBezTo>
                    <a:pt x="2969419" y="337661"/>
                    <a:pt x="2970371" y="341471"/>
                    <a:pt x="2970371" y="344329"/>
                  </a:cubicBezTo>
                  <a:cubicBezTo>
                    <a:pt x="2970371" y="347186"/>
                    <a:pt x="2969419" y="350996"/>
                    <a:pt x="2969419" y="353854"/>
                  </a:cubicBezTo>
                  <a:cubicBezTo>
                    <a:pt x="2968466" y="361474"/>
                    <a:pt x="2967514" y="369094"/>
                    <a:pt x="2966561" y="377666"/>
                  </a:cubicBezTo>
                  <a:cubicBezTo>
                    <a:pt x="2965609" y="373856"/>
                    <a:pt x="2964656" y="369094"/>
                    <a:pt x="2963704" y="366236"/>
                  </a:cubicBezTo>
                  <a:cubicBezTo>
                    <a:pt x="2967514" y="350996"/>
                    <a:pt x="2969419" y="341471"/>
                    <a:pt x="2969419" y="341471"/>
                  </a:cubicBezTo>
                  <a:cubicBezTo>
                    <a:pt x="2969419" y="341471"/>
                    <a:pt x="2967514" y="344329"/>
                    <a:pt x="2964656" y="349091"/>
                  </a:cubicBezTo>
                  <a:close/>
                  <a:moveTo>
                    <a:pt x="2958941" y="383381"/>
                  </a:moveTo>
                  <a:cubicBezTo>
                    <a:pt x="2958941" y="383381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4334"/>
                    <a:pt x="2958941" y="383381"/>
                  </a:cubicBezTo>
                  <a:cubicBezTo>
                    <a:pt x="2958941" y="384334"/>
                    <a:pt x="2958941" y="383381"/>
                    <a:pt x="2958941" y="383381"/>
                  </a:cubicBezTo>
                  <a:close/>
                  <a:moveTo>
                    <a:pt x="2936081" y="284321"/>
                  </a:moveTo>
                  <a:cubicBezTo>
                    <a:pt x="2935129" y="280511"/>
                    <a:pt x="2935129" y="277654"/>
                    <a:pt x="2934176" y="273844"/>
                  </a:cubicBezTo>
                  <a:cubicBezTo>
                    <a:pt x="2935129" y="272891"/>
                    <a:pt x="2935129" y="271939"/>
                    <a:pt x="2936081" y="271939"/>
                  </a:cubicBezTo>
                  <a:cubicBezTo>
                    <a:pt x="2936081" y="276701"/>
                    <a:pt x="2936081" y="280511"/>
                    <a:pt x="2936081" y="284321"/>
                  </a:cubicBezTo>
                  <a:close/>
                  <a:moveTo>
                    <a:pt x="2936081" y="267176"/>
                  </a:moveTo>
                  <a:cubicBezTo>
                    <a:pt x="2936081" y="267176"/>
                    <a:pt x="2936081" y="267176"/>
                    <a:pt x="2936081" y="267176"/>
                  </a:cubicBezTo>
                  <a:cubicBezTo>
                    <a:pt x="2935129" y="268129"/>
                    <a:pt x="2935129" y="268129"/>
                    <a:pt x="2934176" y="269081"/>
                  </a:cubicBezTo>
                  <a:cubicBezTo>
                    <a:pt x="2935129" y="268129"/>
                    <a:pt x="2935129" y="266224"/>
                    <a:pt x="2936081" y="265271"/>
                  </a:cubicBezTo>
                  <a:cubicBezTo>
                    <a:pt x="2935129" y="265271"/>
                    <a:pt x="2936081" y="266224"/>
                    <a:pt x="2936081" y="267176"/>
                  </a:cubicBezTo>
                  <a:close/>
                  <a:moveTo>
                    <a:pt x="2929414" y="243364"/>
                  </a:moveTo>
                  <a:lnTo>
                    <a:pt x="2930366" y="243364"/>
                  </a:lnTo>
                  <a:lnTo>
                    <a:pt x="2933224" y="244316"/>
                  </a:lnTo>
                  <a:cubicBezTo>
                    <a:pt x="2933224" y="248126"/>
                    <a:pt x="2934176" y="251936"/>
                    <a:pt x="2934176" y="255746"/>
                  </a:cubicBezTo>
                  <a:cubicBezTo>
                    <a:pt x="2933224" y="257651"/>
                    <a:pt x="2932271" y="259556"/>
                    <a:pt x="2931319" y="261461"/>
                  </a:cubicBezTo>
                  <a:cubicBezTo>
                    <a:pt x="2930366" y="256699"/>
                    <a:pt x="2929414" y="251936"/>
                    <a:pt x="2927509" y="248126"/>
                  </a:cubicBezTo>
                  <a:cubicBezTo>
                    <a:pt x="2928461" y="246221"/>
                    <a:pt x="2929414" y="245269"/>
                    <a:pt x="2929414" y="243364"/>
                  </a:cubicBezTo>
                  <a:close/>
                  <a:moveTo>
                    <a:pt x="2917984" y="351949"/>
                  </a:moveTo>
                  <a:cubicBezTo>
                    <a:pt x="2917984" y="352901"/>
                    <a:pt x="2917984" y="352901"/>
                    <a:pt x="2918936" y="353854"/>
                  </a:cubicBezTo>
                  <a:cubicBezTo>
                    <a:pt x="2918936" y="356711"/>
                    <a:pt x="2919889" y="360521"/>
                    <a:pt x="2919889" y="363379"/>
                  </a:cubicBezTo>
                  <a:cubicBezTo>
                    <a:pt x="2920841" y="369094"/>
                    <a:pt x="2921794" y="374809"/>
                    <a:pt x="2922746" y="380524"/>
                  </a:cubicBezTo>
                  <a:cubicBezTo>
                    <a:pt x="2921794" y="380524"/>
                    <a:pt x="2921794" y="380524"/>
                    <a:pt x="2920841" y="380524"/>
                  </a:cubicBezTo>
                  <a:cubicBezTo>
                    <a:pt x="2918936" y="374809"/>
                    <a:pt x="2916079" y="368141"/>
                    <a:pt x="2913221" y="362426"/>
                  </a:cubicBezTo>
                  <a:cubicBezTo>
                    <a:pt x="2914174" y="358616"/>
                    <a:pt x="2916079" y="355759"/>
                    <a:pt x="2917984" y="351949"/>
                  </a:cubicBezTo>
                  <a:close/>
                  <a:moveTo>
                    <a:pt x="2904649" y="224314"/>
                  </a:moveTo>
                  <a:cubicBezTo>
                    <a:pt x="2904649" y="224314"/>
                    <a:pt x="2904649" y="224314"/>
                    <a:pt x="2904649" y="224314"/>
                  </a:cubicBezTo>
                  <a:cubicBezTo>
                    <a:pt x="2904649" y="228124"/>
                    <a:pt x="2903696" y="232886"/>
                    <a:pt x="2903696" y="237649"/>
                  </a:cubicBezTo>
                  <a:cubicBezTo>
                    <a:pt x="2903696" y="241459"/>
                    <a:pt x="2902744" y="245269"/>
                    <a:pt x="2902744" y="250031"/>
                  </a:cubicBezTo>
                  <a:cubicBezTo>
                    <a:pt x="2901791" y="245269"/>
                    <a:pt x="2901791" y="240506"/>
                    <a:pt x="2900839" y="235744"/>
                  </a:cubicBezTo>
                  <a:cubicBezTo>
                    <a:pt x="2901791" y="231934"/>
                    <a:pt x="2902744" y="228124"/>
                    <a:pt x="2904649" y="224314"/>
                  </a:cubicBezTo>
                  <a:close/>
                  <a:moveTo>
                    <a:pt x="2885599" y="294799"/>
                  </a:moveTo>
                  <a:cubicBezTo>
                    <a:pt x="2886551" y="290036"/>
                    <a:pt x="2887504" y="285274"/>
                    <a:pt x="2888456" y="280511"/>
                  </a:cubicBezTo>
                  <a:cubicBezTo>
                    <a:pt x="2888456" y="289084"/>
                    <a:pt x="2889409" y="298609"/>
                    <a:pt x="2889409" y="308134"/>
                  </a:cubicBezTo>
                  <a:cubicBezTo>
                    <a:pt x="2887504" y="304324"/>
                    <a:pt x="2886551" y="301466"/>
                    <a:pt x="2884646" y="297656"/>
                  </a:cubicBezTo>
                  <a:cubicBezTo>
                    <a:pt x="2884646" y="296704"/>
                    <a:pt x="2885599" y="295751"/>
                    <a:pt x="2885599" y="294799"/>
                  </a:cubicBezTo>
                  <a:close/>
                  <a:moveTo>
                    <a:pt x="2869406" y="301466"/>
                  </a:moveTo>
                  <a:cubicBezTo>
                    <a:pt x="2869406" y="302419"/>
                    <a:pt x="2869406" y="302419"/>
                    <a:pt x="2869406" y="301466"/>
                  </a:cubicBezTo>
                  <a:cubicBezTo>
                    <a:pt x="2869406" y="302419"/>
                    <a:pt x="2869406" y="302419"/>
                    <a:pt x="2869406" y="302419"/>
                  </a:cubicBezTo>
                  <a:cubicBezTo>
                    <a:pt x="2869406" y="303371"/>
                    <a:pt x="2868454" y="304324"/>
                    <a:pt x="2868454" y="305276"/>
                  </a:cubicBezTo>
                  <a:cubicBezTo>
                    <a:pt x="2864644" y="298609"/>
                    <a:pt x="2860834" y="290989"/>
                    <a:pt x="2856071" y="284321"/>
                  </a:cubicBezTo>
                  <a:cubicBezTo>
                    <a:pt x="2856071" y="283369"/>
                    <a:pt x="2855119" y="283369"/>
                    <a:pt x="2855119" y="282416"/>
                  </a:cubicBezTo>
                  <a:cubicBezTo>
                    <a:pt x="2856071" y="279559"/>
                    <a:pt x="2857024" y="276701"/>
                    <a:pt x="2857976" y="273844"/>
                  </a:cubicBezTo>
                  <a:cubicBezTo>
                    <a:pt x="2861786" y="283369"/>
                    <a:pt x="2865596" y="292894"/>
                    <a:pt x="2869406" y="301466"/>
                  </a:cubicBezTo>
                  <a:close/>
                  <a:moveTo>
                    <a:pt x="2851309" y="262414"/>
                  </a:moveTo>
                  <a:cubicBezTo>
                    <a:pt x="2851309" y="261461"/>
                    <a:pt x="2851309" y="260509"/>
                    <a:pt x="2851309" y="259556"/>
                  </a:cubicBezTo>
                  <a:cubicBezTo>
                    <a:pt x="2852261" y="262414"/>
                    <a:pt x="2853214" y="264319"/>
                    <a:pt x="2855119" y="267176"/>
                  </a:cubicBezTo>
                  <a:cubicBezTo>
                    <a:pt x="2855119" y="268129"/>
                    <a:pt x="2856071" y="268129"/>
                    <a:pt x="2856071" y="269081"/>
                  </a:cubicBezTo>
                  <a:cubicBezTo>
                    <a:pt x="2855119" y="270986"/>
                    <a:pt x="2853214" y="273844"/>
                    <a:pt x="2851309" y="276701"/>
                  </a:cubicBezTo>
                  <a:cubicBezTo>
                    <a:pt x="2851309" y="275749"/>
                    <a:pt x="2850356" y="275749"/>
                    <a:pt x="2850356" y="274796"/>
                  </a:cubicBezTo>
                  <a:cubicBezTo>
                    <a:pt x="2850356" y="270986"/>
                    <a:pt x="2851309" y="267176"/>
                    <a:pt x="2851309" y="262414"/>
                  </a:cubicBezTo>
                  <a:close/>
                  <a:moveTo>
                    <a:pt x="2848451" y="312896"/>
                  </a:moveTo>
                  <a:cubicBezTo>
                    <a:pt x="2848451" y="309086"/>
                    <a:pt x="2848451" y="306229"/>
                    <a:pt x="2848451" y="302419"/>
                  </a:cubicBezTo>
                  <a:cubicBezTo>
                    <a:pt x="2852261" y="310039"/>
                    <a:pt x="2857024" y="318611"/>
                    <a:pt x="2860834" y="327184"/>
                  </a:cubicBezTo>
                  <a:cubicBezTo>
                    <a:pt x="2858929" y="332899"/>
                    <a:pt x="2857024" y="338614"/>
                    <a:pt x="2856071" y="344329"/>
                  </a:cubicBezTo>
                  <a:cubicBezTo>
                    <a:pt x="2855119" y="348139"/>
                    <a:pt x="2854166" y="351949"/>
                    <a:pt x="2853214" y="355759"/>
                  </a:cubicBezTo>
                  <a:cubicBezTo>
                    <a:pt x="2852261" y="350996"/>
                    <a:pt x="2852261" y="346234"/>
                    <a:pt x="2851309" y="341471"/>
                  </a:cubicBezTo>
                  <a:cubicBezTo>
                    <a:pt x="2850356" y="332899"/>
                    <a:pt x="2849404" y="324326"/>
                    <a:pt x="2847499" y="316706"/>
                  </a:cubicBezTo>
                  <a:cubicBezTo>
                    <a:pt x="2848451" y="315754"/>
                    <a:pt x="2848451" y="313849"/>
                    <a:pt x="2848451" y="312896"/>
                  </a:cubicBezTo>
                  <a:close/>
                  <a:moveTo>
                    <a:pt x="2836069" y="226219"/>
                  </a:moveTo>
                  <a:cubicBezTo>
                    <a:pt x="2839879" y="234791"/>
                    <a:pt x="2843689" y="243364"/>
                    <a:pt x="2847499" y="251936"/>
                  </a:cubicBezTo>
                  <a:cubicBezTo>
                    <a:pt x="2846546" y="254794"/>
                    <a:pt x="2845594" y="257651"/>
                    <a:pt x="2844641" y="261461"/>
                  </a:cubicBezTo>
                  <a:cubicBezTo>
                    <a:pt x="2844641" y="262414"/>
                    <a:pt x="2843689" y="264319"/>
                    <a:pt x="2843689" y="266224"/>
                  </a:cubicBezTo>
                  <a:cubicBezTo>
                    <a:pt x="2841784" y="263366"/>
                    <a:pt x="2840831" y="261461"/>
                    <a:pt x="2838926" y="258604"/>
                  </a:cubicBezTo>
                  <a:cubicBezTo>
                    <a:pt x="2837974" y="249079"/>
                    <a:pt x="2836069" y="238601"/>
                    <a:pt x="2834164" y="229076"/>
                  </a:cubicBezTo>
                  <a:cubicBezTo>
                    <a:pt x="2836069" y="228124"/>
                    <a:pt x="2836069" y="227171"/>
                    <a:pt x="2836069" y="226219"/>
                  </a:cubicBezTo>
                  <a:close/>
                  <a:moveTo>
                    <a:pt x="2830354" y="305276"/>
                  </a:moveTo>
                  <a:cubicBezTo>
                    <a:pt x="2830354" y="308134"/>
                    <a:pt x="2830354" y="310039"/>
                    <a:pt x="2831306" y="312896"/>
                  </a:cubicBezTo>
                  <a:cubicBezTo>
                    <a:pt x="2831306" y="312896"/>
                    <a:pt x="2831306" y="312896"/>
                    <a:pt x="2831306" y="313849"/>
                  </a:cubicBezTo>
                  <a:cubicBezTo>
                    <a:pt x="2831306" y="311944"/>
                    <a:pt x="2831306" y="310039"/>
                    <a:pt x="2830354" y="308134"/>
                  </a:cubicBezTo>
                  <a:cubicBezTo>
                    <a:pt x="2830354" y="307181"/>
                    <a:pt x="2830354" y="306229"/>
                    <a:pt x="2830354" y="305276"/>
                  </a:cubicBezTo>
                  <a:close/>
                  <a:moveTo>
                    <a:pt x="2829401" y="292894"/>
                  </a:moveTo>
                  <a:cubicBezTo>
                    <a:pt x="2829401" y="294799"/>
                    <a:pt x="2829401" y="296704"/>
                    <a:pt x="2830354" y="299561"/>
                  </a:cubicBezTo>
                  <a:cubicBezTo>
                    <a:pt x="2830354" y="300514"/>
                    <a:pt x="2830354" y="300514"/>
                    <a:pt x="2829401" y="301466"/>
                  </a:cubicBezTo>
                  <a:cubicBezTo>
                    <a:pt x="2829401" y="300514"/>
                    <a:pt x="2829401" y="300514"/>
                    <a:pt x="2829401" y="299561"/>
                  </a:cubicBezTo>
                  <a:cubicBezTo>
                    <a:pt x="2828449" y="296704"/>
                    <a:pt x="2828449" y="294799"/>
                    <a:pt x="2829401" y="292894"/>
                  </a:cubicBezTo>
                  <a:close/>
                  <a:moveTo>
                    <a:pt x="2785586" y="268129"/>
                  </a:moveTo>
                  <a:cubicBezTo>
                    <a:pt x="2784634" y="269081"/>
                    <a:pt x="2783681" y="270034"/>
                    <a:pt x="2782729" y="271939"/>
                  </a:cubicBezTo>
                  <a:cubicBezTo>
                    <a:pt x="2782729" y="270986"/>
                    <a:pt x="2782729" y="270034"/>
                    <a:pt x="2782729" y="269081"/>
                  </a:cubicBezTo>
                  <a:cubicBezTo>
                    <a:pt x="2782729" y="268129"/>
                    <a:pt x="2782729" y="266224"/>
                    <a:pt x="2782729" y="265271"/>
                  </a:cubicBezTo>
                  <a:cubicBezTo>
                    <a:pt x="2783681" y="263366"/>
                    <a:pt x="2785586" y="260509"/>
                    <a:pt x="2786539" y="258604"/>
                  </a:cubicBezTo>
                  <a:cubicBezTo>
                    <a:pt x="2786539" y="259556"/>
                    <a:pt x="2786539" y="259556"/>
                    <a:pt x="2786539" y="260509"/>
                  </a:cubicBezTo>
                  <a:cubicBezTo>
                    <a:pt x="2785586" y="262414"/>
                    <a:pt x="2785586" y="265271"/>
                    <a:pt x="2785586" y="268129"/>
                  </a:cubicBezTo>
                  <a:close/>
                  <a:moveTo>
                    <a:pt x="2796064" y="268129"/>
                  </a:moveTo>
                  <a:cubicBezTo>
                    <a:pt x="2796064" y="267176"/>
                    <a:pt x="2796064" y="267176"/>
                    <a:pt x="2796064" y="268129"/>
                  </a:cubicBezTo>
                  <a:cubicBezTo>
                    <a:pt x="2797016" y="266224"/>
                    <a:pt x="2797969" y="264319"/>
                    <a:pt x="2798921" y="263366"/>
                  </a:cubicBezTo>
                  <a:cubicBezTo>
                    <a:pt x="2797969" y="264319"/>
                    <a:pt x="2797016" y="266224"/>
                    <a:pt x="2796064" y="268129"/>
                  </a:cubicBezTo>
                  <a:close/>
                  <a:moveTo>
                    <a:pt x="2803684" y="314801"/>
                  </a:moveTo>
                  <a:cubicBezTo>
                    <a:pt x="2803684" y="315754"/>
                    <a:pt x="2802731" y="317659"/>
                    <a:pt x="2802731" y="318611"/>
                  </a:cubicBezTo>
                  <a:cubicBezTo>
                    <a:pt x="2802731" y="320516"/>
                    <a:pt x="2801779" y="322421"/>
                    <a:pt x="2801779" y="325279"/>
                  </a:cubicBezTo>
                  <a:cubicBezTo>
                    <a:pt x="2800826" y="322421"/>
                    <a:pt x="2799874" y="320516"/>
                    <a:pt x="2798921" y="317659"/>
                  </a:cubicBezTo>
                  <a:cubicBezTo>
                    <a:pt x="2798921" y="316706"/>
                    <a:pt x="2798921" y="316706"/>
                    <a:pt x="2798921" y="315754"/>
                  </a:cubicBezTo>
                  <a:cubicBezTo>
                    <a:pt x="2798921" y="315754"/>
                    <a:pt x="2798921" y="315754"/>
                    <a:pt x="2798921" y="315754"/>
                  </a:cubicBezTo>
                  <a:cubicBezTo>
                    <a:pt x="2799874" y="311944"/>
                    <a:pt x="2800826" y="308134"/>
                    <a:pt x="2801779" y="304324"/>
                  </a:cubicBezTo>
                  <a:cubicBezTo>
                    <a:pt x="2802731" y="307181"/>
                    <a:pt x="2802731" y="310039"/>
                    <a:pt x="2803684" y="312896"/>
                  </a:cubicBezTo>
                  <a:cubicBezTo>
                    <a:pt x="2803684" y="313849"/>
                    <a:pt x="2803684" y="313849"/>
                    <a:pt x="2803684" y="314801"/>
                  </a:cubicBezTo>
                  <a:close/>
                  <a:moveTo>
                    <a:pt x="2810351" y="280511"/>
                  </a:moveTo>
                  <a:cubicBezTo>
                    <a:pt x="2808446" y="287179"/>
                    <a:pt x="2807494" y="294799"/>
                    <a:pt x="2805589" y="302419"/>
                  </a:cubicBezTo>
                  <a:cubicBezTo>
                    <a:pt x="2804636" y="301466"/>
                    <a:pt x="2804636" y="299561"/>
                    <a:pt x="2803684" y="298609"/>
                  </a:cubicBezTo>
                  <a:cubicBezTo>
                    <a:pt x="2803684" y="297656"/>
                    <a:pt x="2803684" y="297656"/>
                    <a:pt x="2802731" y="296704"/>
                  </a:cubicBezTo>
                  <a:cubicBezTo>
                    <a:pt x="2803684" y="292894"/>
                    <a:pt x="2804636" y="290036"/>
                    <a:pt x="2805589" y="287179"/>
                  </a:cubicBezTo>
                  <a:cubicBezTo>
                    <a:pt x="2806541" y="284321"/>
                    <a:pt x="2808446" y="280511"/>
                    <a:pt x="2809399" y="277654"/>
                  </a:cubicBezTo>
                  <a:cubicBezTo>
                    <a:pt x="2809399" y="276701"/>
                    <a:pt x="2810351" y="275749"/>
                    <a:pt x="2810351" y="275749"/>
                  </a:cubicBezTo>
                  <a:cubicBezTo>
                    <a:pt x="2811304" y="276701"/>
                    <a:pt x="2810351" y="278606"/>
                    <a:pt x="2810351" y="280511"/>
                  </a:cubicBezTo>
                  <a:close/>
                  <a:moveTo>
                    <a:pt x="2811304" y="276701"/>
                  </a:moveTo>
                  <a:cubicBezTo>
                    <a:pt x="2811304" y="275749"/>
                    <a:pt x="2811304" y="275749"/>
                    <a:pt x="2811304" y="274796"/>
                  </a:cubicBezTo>
                  <a:cubicBezTo>
                    <a:pt x="2812256" y="273844"/>
                    <a:pt x="2812256" y="271939"/>
                    <a:pt x="2813209" y="270986"/>
                  </a:cubicBezTo>
                  <a:cubicBezTo>
                    <a:pt x="2812256" y="272891"/>
                    <a:pt x="2812256" y="274796"/>
                    <a:pt x="2811304" y="276701"/>
                  </a:cubicBezTo>
                  <a:close/>
                  <a:moveTo>
                    <a:pt x="2812256" y="236696"/>
                  </a:moveTo>
                  <a:cubicBezTo>
                    <a:pt x="2810351" y="239554"/>
                    <a:pt x="2808446" y="243364"/>
                    <a:pt x="2806541" y="246221"/>
                  </a:cubicBezTo>
                  <a:cubicBezTo>
                    <a:pt x="2804636" y="248126"/>
                    <a:pt x="2802731" y="250031"/>
                    <a:pt x="2799874" y="251936"/>
                  </a:cubicBezTo>
                  <a:cubicBezTo>
                    <a:pt x="2797969" y="253841"/>
                    <a:pt x="2796064" y="255746"/>
                    <a:pt x="2794159" y="257651"/>
                  </a:cubicBezTo>
                  <a:cubicBezTo>
                    <a:pt x="2793206" y="252889"/>
                    <a:pt x="2792254" y="249079"/>
                    <a:pt x="2792254" y="245269"/>
                  </a:cubicBezTo>
                  <a:cubicBezTo>
                    <a:pt x="2793206" y="242411"/>
                    <a:pt x="2795111" y="240506"/>
                    <a:pt x="2796064" y="238601"/>
                  </a:cubicBezTo>
                  <a:cubicBezTo>
                    <a:pt x="2799874" y="231934"/>
                    <a:pt x="2802731" y="227171"/>
                    <a:pt x="2804636" y="224314"/>
                  </a:cubicBezTo>
                  <a:cubicBezTo>
                    <a:pt x="2807494" y="228124"/>
                    <a:pt x="2809399" y="232886"/>
                    <a:pt x="2812256" y="236696"/>
                  </a:cubicBezTo>
                  <a:close/>
                  <a:moveTo>
                    <a:pt x="2804636" y="223361"/>
                  </a:moveTo>
                  <a:cubicBezTo>
                    <a:pt x="2802731" y="225266"/>
                    <a:pt x="2798921" y="229076"/>
                    <a:pt x="2794159" y="235744"/>
                  </a:cubicBezTo>
                  <a:cubicBezTo>
                    <a:pt x="2793206" y="236696"/>
                    <a:pt x="2793206" y="237649"/>
                    <a:pt x="2792254" y="238601"/>
                  </a:cubicBezTo>
                  <a:cubicBezTo>
                    <a:pt x="2792254" y="238601"/>
                    <a:pt x="2792254" y="238601"/>
                    <a:pt x="2792254" y="238601"/>
                  </a:cubicBezTo>
                  <a:cubicBezTo>
                    <a:pt x="2794159" y="235744"/>
                    <a:pt x="2795111" y="232886"/>
                    <a:pt x="2796064" y="230981"/>
                  </a:cubicBezTo>
                  <a:cubicBezTo>
                    <a:pt x="2797969" y="226219"/>
                    <a:pt x="2800826" y="222409"/>
                    <a:pt x="2801779" y="219551"/>
                  </a:cubicBezTo>
                  <a:cubicBezTo>
                    <a:pt x="2802731" y="220504"/>
                    <a:pt x="2803684" y="222409"/>
                    <a:pt x="2804636" y="223361"/>
                  </a:cubicBezTo>
                  <a:close/>
                  <a:moveTo>
                    <a:pt x="2787491" y="196691"/>
                  </a:moveTo>
                  <a:cubicBezTo>
                    <a:pt x="2792254" y="203359"/>
                    <a:pt x="2796064" y="210026"/>
                    <a:pt x="2800826" y="217646"/>
                  </a:cubicBezTo>
                  <a:cubicBezTo>
                    <a:pt x="2798921" y="220504"/>
                    <a:pt x="2796064" y="224314"/>
                    <a:pt x="2792254" y="228124"/>
                  </a:cubicBezTo>
                  <a:cubicBezTo>
                    <a:pt x="2791301" y="229076"/>
                    <a:pt x="2790349" y="230029"/>
                    <a:pt x="2790349" y="230981"/>
                  </a:cubicBezTo>
                  <a:cubicBezTo>
                    <a:pt x="2789396" y="226219"/>
                    <a:pt x="2788444" y="222409"/>
                    <a:pt x="2787491" y="218599"/>
                  </a:cubicBezTo>
                  <a:cubicBezTo>
                    <a:pt x="2783681" y="205264"/>
                    <a:pt x="2781776" y="196691"/>
                    <a:pt x="2781776" y="196691"/>
                  </a:cubicBezTo>
                  <a:cubicBezTo>
                    <a:pt x="2781776" y="196691"/>
                    <a:pt x="2782729" y="204311"/>
                    <a:pt x="2783681" y="218599"/>
                  </a:cubicBezTo>
                  <a:cubicBezTo>
                    <a:pt x="2784634" y="224314"/>
                    <a:pt x="2784634" y="230981"/>
                    <a:pt x="2784634" y="237649"/>
                  </a:cubicBezTo>
                  <a:cubicBezTo>
                    <a:pt x="2783681" y="239554"/>
                    <a:pt x="2781776" y="241459"/>
                    <a:pt x="2780824" y="243364"/>
                  </a:cubicBezTo>
                  <a:cubicBezTo>
                    <a:pt x="2779871" y="227171"/>
                    <a:pt x="2779871" y="213836"/>
                    <a:pt x="2778919" y="204311"/>
                  </a:cubicBezTo>
                  <a:cubicBezTo>
                    <a:pt x="2777966" y="192881"/>
                    <a:pt x="2777966" y="186214"/>
                    <a:pt x="2777966" y="186214"/>
                  </a:cubicBezTo>
                  <a:cubicBezTo>
                    <a:pt x="2777966" y="186214"/>
                    <a:pt x="2777014" y="192881"/>
                    <a:pt x="2775109" y="204311"/>
                  </a:cubicBezTo>
                  <a:cubicBezTo>
                    <a:pt x="2775109" y="207169"/>
                    <a:pt x="2774156" y="210979"/>
                    <a:pt x="2774156" y="214789"/>
                  </a:cubicBezTo>
                  <a:cubicBezTo>
                    <a:pt x="2773204" y="206216"/>
                    <a:pt x="2772251" y="198596"/>
                    <a:pt x="2770346" y="190976"/>
                  </a:cubicBezTo>
                  <a:cubicBezTo>
                    <a:pt x="2770346" y="190024"/>
                    <a:pt x="2770346" y="190024"/>
                    <a:pt x="2770346" y="189071"/>
                  </a:cubicBezTo>
                  <a:cubicBezTo>
                    <a:pt x="2770346" y="188119"/>
                    <a:pt x="2770346" y="186214"/>
                    <a:pt x="2770346" y="185261"/>
                  </a:cubicBezTo>
                  <a:cubicBezTo>
                    <a:pt x="2769394" y="174784"/>
                    <a:pt x="2768441" y="168116"/>
                    <a:pt x="2768441" y="166211"/>
                  </a:cubicBezTo>
                  <a:cubicBezTo>
                    <a:pt x="2774156" y="174784"/>
                    <a:pt x="2779871" y="185261"/>
                    <a:pt x="2787491" y="196691"/>
                  </a:cubicBezTo>
                  <a:close/>
                  <a:moveTo>
                    <a:pt x="2767489" y="167164"/>
                  </a:moveTo>
                  <a:cubicBezTo>
                    <a:pt x="2767489" y="168116"/>
                    <a:pt x="2767489" y="169069"/>
                    <a:pt x="2767489" y="170974"/>
                  </a:cubicBezTo>
                  <a:cubicBezTo>
                    <a:pt x="2767489" y="169069"/>
                    <a:pt x="2767489" y="168116"/>
                    <a:pt x="2766536" y="166211"/>
                  </a:cubicBezTo>
                  <a:cubicBezTo>
                    <a:pt x="2767489" y="166211"/>
                    <a:pt x="2767489" y="166211"/>
                    <a:pt x="2767489" y="167164"/>
                  </a:cubicBezTo>
                  <a:close/>
                  <a:moveTo>
                    <a:pt x="2757964" y="342424"/>
                  </a:moveTo>
                  <a:cubicBezTo>
                    <a:pt x="2757011" y="340519"/>
                    <a:pt x="2756059" y="338614"/>
                    <a:pt x="2755106" y="336709"/>
                  </a:cubicBezTo>
                  <a:cubicBezTo>
                    <a:pt x="2756059" y="333851"/>
                    <a:pt x="2757964" y="331946"/>
                    <a:pt x="2758916" y="329089"/>
                  </a:cubicBezTo>
                  <a:cubicBezTo>
                    <a:pt x="2759869" y="330041"/>
                    <a:pt x="2759869" y="331946"/>
                    <a:pt x="2760821" y="332899"/>
                  </a:cubicBezTo>
                  <a:cubicBezTo>
                    <a:pt x="2759869" y="336709"/>
                    <a:pt x="2758916" y="339566"/>
                    <a:pt x="2757964" y="342424"/>
                  </a:cubicBezTo>
                  <a:close/>
                  <a:moveTo>
                    <a:pt x="2762726" y="327184"/>
                  </a:moveTo>
                  <a:cubicBezTo>
                    <a:pt x="2762726" y="328136"/>
                    <a:pt x="2761774" y="329089"/>
                    <a:pt x="2761774" y="330994"/>
                  </a:cubicBezTo>
                  <a:cubicBezTo>
                    <a:pt x="2760821" y="330041"/>
                    <a:pt x="2760821" y="329089"/>
                    <a:pt x="2759869" y="328136"/>
                  </a:cubicBezTo>
                  <a:cubicBezTo>
                    <a:pt x="2760821" y="327184"/>
                    <a:pt x="2760821" y="325279"/>
                    <a:pt x="2761774" y="324326"/>
                  </a:cubicBezTo>
                  <a:cubicBezTo>
                    <a:pt x="2762726" y="325279"/>
                    <a:pt x="2762726" y="326231"/>
                    <a:pt x="2762726" y="327184"/>
                  </a:cubicBezTo>
                  <a:cubicBezTo>
                    <a:pt x="2762726" y="327184"/>
                    <a:pt x="2762726" y="327184"/>
                    <a:pt x="2762726" y="327184"/>
                  </a:cubicBezTo>
                  <a:close/>
                  <a:moveTo>
                    <a:pt x="2762726" y="250031"/>
                  </a:moveTo>
                  <a:cubicBezTo>
                    <a:pt x="2762726" y="256699"/>
                    <a:pt x="2762726" y="263366"/>
                    <a:pt x="2762726" y="270034"/>
                  </a:cubicBezTo>
                  <a:cubicBezTo>
                    <a:pt x="2759869" y="273844"/>
                    <a:pt x="2757011" y="278606"/>
                    <a:pt x="2754154" y="282416"/>
                  </a:cubicBezTo>
                  <a:cubicBezTo>
                    <a:pt x="2754154" y="283369"/>
                    <a:pt x="2753201" y="283369"/>
                    <a:pt x="2753201" y="284321"/>
                  </a:cubicBezTo>
                  <a:cubicBezTo>
                    <a:pt x="2753201" y="283369"/>
                    <a:pt x="2752249" y="283369"/>
                    <a:pt x="2752249" y="282416"/>
                  </a:cubicBezTo>
                  <a:cubicBezTo>
                    <a:pt x="2752249" y="281464"/>
                    <a:pt x="2753201" y="280511"/>
                    <a:pt x="2753201" y="278606"/>
                  </a:cubicBezTo>
                  <a:cubicBezTo>
                    <a:pt x="2754154" y="274796"/>
                    <a:pt x="2755106" y="270986"/>
                    <a:pt x="2756059" y="267176"/>
                  </a:cubicBezTo>
                  <a:cubicBezTo>
                    <a:pt x="2757964" y="260509"/>
                    <a:pt x="2759869" y="255746"/>
                    <a:pt x="2761774" y="251936"/>
                  </a:cubicBezTo>
                  <a:cubicBezTo>
                    <a:pt x="2761774" y="251936"/>
                    <a:pt x="2761774" y="250031"/>
                    <a:pt x="2762726" y="250031"/>
                  </a:cubicBezTo>
                  <a:cubicBezTo>
                    <a:pt x="2762726" y="250031"/>
                    <a:pt x="2762726" y="250031"/>
                    <a:pt x="2762726" y="250031"/>
                  </a:cubicBezTo>
                  <a:close/>
                  <a:moveTo>
                    <a:pt x="2753201" y="250031"/>
                  </a:moveTo>
                  <a:cubicBezTo>
                    <a:pt x="2755106" y="242411"/>
                    <a:pt x="2756059" y="236696"/>
                    <a:pt x="2757011" y="230981"/>
                  </a:cubicBezTo>
                  <a:cubicBezTo>
                    <a:pt x="2758916" y="236696"/>
                    <a:pt x="2760821" y="242411"/>
                    <a:pt x="2762726" y="249079"/>
                  </a:cubicBezTo>
                  <a:cubicBezTo>
                    <a:pt x="2761774" y="250031"/>
                    <a:pt x="2761774" y="250984"/>
                    <a:pt x="2760821" y="252889"/>
                  </a:cubicBezTo>
                  <a:cubicBezTo>
                    <a:pt x="2758916" y="255746"/>
                    <a:pt x="2756059" y="260509"/>
                    <a:pt x="2752249" y="267176"/>
                  </a:cubicBezTo>
                  <a:cubicBezTo>
                    <a:pt x="2750344" y="270034"/>
                    <a:pt x="2749391" y="272891"/>
                    <a:pt x="2748439" y="275749"/>
                  </a:cubicBezTo>
                  <a:cubicBezTo>
                    <a:pt x="2748439" y="275749"/>
                    <a:pt x="2748439" y="274796"/>
                    <a:pt x="2747486" y="274796"/>
                  </a:cubicBezTo>
                  <a:cubicBezTo>
                    <a:pt x="2749391" y="265271"/>
                    <a:pt x="2751296" y="256699"/>
                    <a:pt x="2753201" y="250031"/>
                  </a:cubicBezTo>
                  <a:close/>
                  <a:moveTo>
                    <a:pt x="2749391" y="362426"/>
                  </a:moveTo>
                  <a:cubicBezTo>
                    <a:pt x="2748439" y="360521"/>
                    <a:pt x="2747486" y="359569"/>
                    <a:pt x="2746534" y="357664"/>
                  </a:cubicBezTo>
                  <a:cubicBezTo>
                    <a:pt x="2746534" y="356711"/>
                    <a:pt x="2746534" y="355759"/>
                    <a:pt x="2746534" y="354806"/>
                  </a:cubicBezTo>
                  <a:cubicBezTo>
                    <a:pt x="2747486" y="356711"/>
                    <a:pt x="2748439" y="359569"/>
                    <a:pt x="2749391" y="362426"/>
                  </a:cubicBezTo>
                  <a:close/>
                  <a:moveTo>
                    <a:pt x="2734151" y="258604"/>
                  </a:moveTo>
                  <a:cubicBezTo>
                    <a:pt x="2736056" y="262414"/>
                    <a:pt x="2737961" y="268129"/>
                    <a:pt x="2740819" y="273844"/>
                  </a:cubicBezTo>
                  <a:cubicBezTo>
                    <a:pt x="2738914" y="278606"/>
                    <a:pt x="2737009" y="284321"/>
                    <a:pt x="2735104" y="290036"/>
                  </a:cubicBezTo>
                  <a:cubicBezTo>
                    <a:pt x="2735104" y="288131"/>
                    <a:pt x="2734151" y="287179"/>
                    <a:pt x="2734151" y="287179"/>
                  </a:cubicBezTo>
                  <a:cubicBezTo>
                    <a:pt x="2734151" y="287179"/>
                    <a:pt x="2734151" y="289084"/>
                    <a:pt x="2734151" y="291941"/>
                  </a:cubicBezTo>
                  <a:cubicBezTo>
                    <a:pt x="2734151" y="291941"/>
                    <a:pt x="2734151" y="291941"/>
                    <a:pt x="2734151" y="291941"/>
                  </a:cubicBezTo>
                  <a:cubicBezTo>
                    <a:pt x="2733199" y="290989"/>
                    <a:pt x="2733199" y="290036"/>
                    <a:pt x="2732246" y="289084"/>
                  </a:cubicBezTo>
                  <a:cubicBezTo>
                    <a:pt x="2732246" y="288131"/>
                    <a:pt x="2731294" y="287179"/>
                    <a:pt x="2731294" y="286226"/>
                  </a:cubicBezTo>
                  <a:cubicBezTo>
                    <a:pt x="2733199" y="275749"/>
                    <a:pt x="2734151" y="266224"/>
                    <a:pt x="2734151" y="258604"/>
                  </a:cubicBezTo>
                  <a:close/>
                  <a:moveTo>
                    <a:pt x="2715101" y="290989"/>
                  </a:moveTo>
                  <a:cubicBezTo>
                    <a:pt x="2715101" y="284321"/>
                    <a:pt x="2715101" y="278606"/>
                    <a:pt x="2716054" y="273844"/>
                  </a:cubicBezTo>
                  <a:cubicBezTo>
                    <a:pt x="2717006" y="274796"/>
                    <a:pt x="2717006" y="276701"/>
                    <a:pt x="2717959" y="278606"/>
                  </a:cubicBezTo>
                  <a:cubicBezTo>
                    <a:pt x="2717006" y="287179"/>
                    <a:pt x="2717006" y="295751"/>
                    <a:pt x="2716054" y="304324"/>
                  </a:cubicBezTo>
                  <a:cubicBezTo>
                    <a:pt x="2716054" y="304324"/>
                    <a:pt x="2715101" y="303371"/>
                    <a:pt x="2715101" y="303371"/>
                  </a:cubicBezTo>
                  <a:cubicBezTo>
                    <a:pt x="2714149" y="298609"/>
                    <a:pt x="2715101" y="294799"/>
                    <a:pt x="2715101" y="290989"/>
                  </a:cubicBezTo>
                  <a:close/>
                  <a:moveTo>
                    <a:pt x="2705576" y="243364"/>
                  </a:moveTo>
                  <a:cubicBezTo>
                    <a:pt x="2705576" y="244316"/>
                    <a:pt x="2705576" y="246221"/>
                    <a:pt x="2704624" y="247174"/>
                  </a:cubicBezTo>
                  <a:lnTo>
                    <a:pt x="2703671" y="238601"/>
                  </a:lnTo>
                  <a:cubicBezTo>
                    <a:pt x="2704624" y="239554"/>
                    <a:pt x="2705576" y="241459"/>
                    <a:pt x="2705576" y="243364"/>
                  </a:cubicBezTo>
                  <a:close/>
                  <a:moveTo>
                    <a:pt x="2697956" y="312896"/>
                  </a:moveTo>
                  <a:cubicBezTo>
                    <a:pt x="2697956" y="312896"/>
                    <a:pt x="2697956" y="313849"/>
                    <a:pt x="2697956" y="313849"/>
                  </a:cubicBezTo>
                  <a:cubicBezTo>
                    <a:pt x="2697956" y="312896"/>
                    <a:pt x="2697956" y="311944"/>
                    <a:pt x="2697956" y="310991"/>
                  </a:cubicBezTo>
                  <a:lnTo>
                    <a:pt x="2697956" y="312896"/>
                  </a:lnTo>
                  <a:close/>
                  <a:moveTo>
                    <a:pt x="2664619" y="234791"/>
                  </a:moveTo>
                  <a:cubicBezTo>
                    <a:pt x="2665571" y="235744"/>
                    <a:pt x="2665571" y="237649"/>
                    <a:pt x="2666524" y="238601"/>
                  </a:cubicBezTo>
                  <a:cubicBezTo>
                    <a:pt x="2668429" y="253841"/>
                    <a:pt x="2670334" y="270034"/>
                    <a:pt x="2673191" y="287179"/>
                  </a:cubicBezTo>
                  <a:cubicBezTo>
                    <a:pt x="2672239" y="284321"/>
                    <a:pt x="2671286" y="282416"/>
                    <a:pt x="2670334" y="279559"/>
                  </a:cubicBezTo>
                  <a:cubicBezTo>
                    <a:pt x="2670334" y="279559"/>
                    <a:pt x="2670334" y="278606"/>
                    <a:pt x="2670334" y="278606"/>
                  </a:cubicBezTo>
                  <a:cubicBezTo>
                    <a:pt x="2670334" y="276701"/>
                    <a:pt x="2671286" y="276701"/>
                    <a:pt x="2671286" y="276701"/>
                  </a:cubicBezTo>
                  <a:cubicBezTo>
                    <a:pt x="2671286" y="276701"/>
                    <a:pt x="2671286" y="277654"/>
                    <a:pt x="2670334" y="278606"/>
                  </a:cubicBezTo>
                  <a:cubicBezTo>
                    <a:pt x="2669381" y="266224"/>
                    <a:pt x="2667476" y="255746"/>
                    <a:pt x="2664619" y="246221"/>
                  </a:cubicBezTo>
                  <a:cubicBezTo>
                    <a:pt x="2664619" y="244316"/>
                    <a:pt x="2663666" y="242411"/>
                    <a:pt x="2663666" y="240506"/>
                  </a:cubicBezTo>
                  <a:cubicBezTo>
                    <a:pt x="2663666" y="238601"/>
                    <a:pt x="2663666" y="236696"/>
                    <a:pt x="2664619" y="234791"/>
                  </a:cubicBezTo>
                  <a:close/>
                  <a:moveTo>
                    <a:pt x="2657951" y="339566"/>
                  </a:moveTo>
                  <a:cubicBezTo>
                    <a:pt x="2656999" y="338614"/>
                    <a:pt x="2656999" y="337661"/>
                    <a:pt x="2656046" y="336709"/>
                  </a:cubicBezTo>
                  <a:cubicBezTo>
                    <a:pt x="2656999" y="332899"/>
                    <a:pt x="2656999" y="329089"/>
                    <a:pt x="2657951" y="325279"/>
                  </a:cubicBezTo>
                  <a:cubicBezTo>
                    <a:pt x="2658904" y="330041"/>
                    <a:pt x="2657951" y="334804"/>
                    <a:pt x="2657951" y="339566"/>
                  </a:cubicBezTo>
                  <a:close/>
                  <a:moveTo>
                    <a:pt x="2654141" y="277654"/>
                  </a:moveTo>
                  <a:cubicBezTo>
                    <a:pt x="2656046" y="284321"/>
                    <a:pt x="2657951" y="291941"/>
                    <a:pt x="2659856" y="298609"/>
                  </a:cubicBezTo>
                  <a:cubicBezTo>
                    <a:pt x="2659856" y="298609"/>
                    <a:pt x="2659856" y="299561"/>
                    <a:pt x="2659856" y="299561"/>
                  </a:cubicBezTo>
                  <a:cubicBezTo>
                    <a:pt x="2657951" y="304324"/>
                    <a:pt x="2656046" y="310039"/>
                    <a:pt x="2653189" y="316706"/>
                  </a:cubicBezTo>
                  <a:cubicBezTo>
                    <a:pt x="2653189" y="317659"/>
                    <a:pt x="2652236" y="318611"/>
                    <a:pt x="2652236" y="319564"/>
                  </a:cubicBezTo>
                  <a:cubicBezTo>
                    <a:pt x="2651284" y="316706"/>
                    <a:pt x="2651284" y="313849"/>
                    <a:pt x="2650331" y="311944"/>
                  </a:cubicBezTo>
                  <a:cubicBezTo>
                    <a:pt x="2649379" y="308134"/>
                    <a:pt x="2648426" y="305276"/>
                    <a:pt x="2647474" y="301466"/>
                  </a:cubicBezTo>
                  <a:cubicBezTo>
                    <a:pt x="2649379" y="293846"/>
                    <a:pt x="2651284" y="286226"/>
                    <a:pt x="2654141" y="277654"/>
                  </a:cubicBezTo>
                  <a:close/>
                  <a:moveTo>
                    <a:pt x="2633186" y="283369"/>
                  </a:moveTo>
                  <a:cubicBezTo>
                    <a:pt x="2633186" y="284321"/>
                    <a:pt x="2633186" y="284321"/>
                    <a:pt x="2633186" y="285274"/>
                  </a:cubicBezTo>
                  <a:cubicBezTo>
                    <a:pt x="2633186" y="285274"/>
                    <a:pt x="2633186" y="286226"/>
                    <a:pt x="2633186" y="286226"/>
                  </a:cubicBezTo>
                  <a:cubicBezTo>
                    <a:pt x="2633186" y="287179"/>
                    <a:pt x="2632234" y="288131"/>
                    <a:pt x="2632234" y="290036"/>
                  </a:cubicBezTo>
                  <a:cubicBezTo>
                    <a:pt x="2633186" y="287179"/>
                    <a:pt x="2633186" y="285274"/>
                    <a:pt x="2633186" y="283369"/>
                  </a:cubicBezTo>
                  <a:close/>
                  <a:moveTo>
                    <a:pt x="2578894" y="242411"/>
                  </a:moveTo>
                  <a:cubicBezTo>
                    <a:pt x="2578894" y="242411"/>
                    <a:pt x="2578894" y="241459"/>
                    <a:pt x="2577941" y="241459"/>
                  </a:cubicBezTo>
                  <a:cubicBezTo>
                    <a:pt x="2578894" y="239554"/>
                    <a:pt x="2579846" y="237649"/>
                    <a:pt x="2580799" y="235744"/>
                  </a:cubicBezTo>
                  <a:cubicBezTo>
                    <a:pt x="2580799" y="235744"/>
                    <a:pt x="2580799" y="235744"/>
                    <a:pt x="2580799" y="235744"/>
                  </a:cubicBezTo>
                  <a:cubicBezTo>
                    <a:pt x="2580799" y="238601"/>
                    <a:pt x="2579846" y="240506"/>
                    <a:pt x="2578894" y="242411"/>
                  </a:cubicBezTo>
                  <a:close/>
                  <a:moveTo>
                    <a:pt x="2597944" y="275749"/>
                  </a:moveTo>
                  <a:cubicBezTo>
                    <a:pt x="2597944" y="275749"/>
                    <a:pt x="2597944" y="274796"/>
                    <a:pt x="2597944" y="274796"/>
                  </a:cubicBezTo>
                  <a:cubicBezTo>
                    <a:pt x="2597944" y="274796"/>
                    <a:pt x="2598896" y="275749"/>
                    <a:pt x="2597944" y="275749"/>
                  </a:cubicBezTo>
                  <a:cubicBezTo>
                    <a:pt x="2598896" y="275749"/>
                    <a:pt x="2597944" y="275749"/>
                    <a:pt x="2597944" y="275749"/>
                  </a:cubicBezTo>
                  <a:close/>
                  <a:moveTo>
                    <a:pt x="2616041" y="309086"/>
                  </a:moveTo>
                  <a:cubicBezTo>
                    <a:pt x="2615089" y="312896"/>
                    <a:pt x="2614136" y="315754"/>
                    <a:pt x="2613184" y="319564"/>
                  </a:cubicBezTo>
                  <a:cubicBezTo>
                    <a:pt x="2613184" y="318611"/>
                    <a:pt x="2613184" y="318611"/>
                    <a:pt x="2613184" y="318611"/>
                  </a:cubicBezTo>
                  <a:cubicBezTo>
                    <a:pt x="2613184" y="318611"/>
                    <a:pt x="2613184" y="319564"/>
                    <a:pt x="2613184" y="319564"/>
                  </a:cubicBezTo>
                  <a:cubicBezTo>
                    <a:pt x="2613184" y="319564"/>
                    <a:pt x="2613184" y="319564"/>
                    <a:pt x="2613184" y="319564"/>
                  </a:cubicBezTo>
                  <a:cubicBezTo>
                    <a:pt x="2609374" y="309086"/>
                    <a:pt x="2604611" y="298609"/>
                    <a:pt x="2600801" y="289084"/>
                  </a:cubicBezTo>
                  <a:cubicBezTo>
                    <a:pt x="2601754" y="287179"/>
                    <a:pt x="2602706" y="284321"/>
                    <a:pt x="2602706" y="282416"/>
                  </a:cubicBezTo>
                  <a:cubicBezTo>
                    <a:pt x="2605564" y="287179"/>
                    <a:pt x="2609374" y="292894"/>
                    <a:pt x="2612231" y="299561"/>
                  </a:cubicBezTo>
                  <a:cubicBezTo>
                    <a:pt x="2613184" y="302419"/>
                    <a:pt x="2615089" y="305276"/>
                    <a:pt x="2616041" y="308134"/>
                  </a:cubicBezTo>
                  <a:lnTo>
                    <a:pt x="2616041" y="309086"/>
                  </a:lnTo>
                  <a:lnTo>
                    <a:pt x="2616041" y="309086"/>
                  </a:lnTo>
                  <a:close/>
                  <a:moveTo>
                    <a:pt x="2604611" y="276701"/>
                  </a:moveTo>
                  <a:cubicBezTo>
                    <a:pt x="2605564" y="272891"/>
                    <a:pt x="2607469" y="270034"/>
                    <a:pt x="2608421" y="267176"/>
                  </a:cubicBezTo>
                  <a:cubicBezTo>
                    <a:pt x="2609374" y="271939"/>
                    <a:pt x="2612231" y="279559"/>
                    <a:pt x="2615089" y="290036"/>
                  </a:cubicBezTo>
                  <a:cubicBezTo>
                    <a:pt x="2611279" y="285274"/>
                    <a:pt x="2608421" y="280511"/>
                    <a:pt x="2604611" y="276701"/>
                  </a:cubicBezTo>
                  <a:close/>
                  <a:moveTo>
                    <a:pt x="2614136" y="276701"/>
                  </a:moveTo>
                  <a:cubicBezTo>
                    <a:pt x="2612231" y="271939"/>
                    <a:pt x="2610326" y="268129"/>
                    <a:pt x="2609374" y="266224"/>
                  </a:cubicBezTo>
                  <a:cubicBezTo>
                    <a:pt x="2610326" y="263366"/>
                    <a:pt x="2611279" y="260509"/>
                    <a:pt x="2612231" y="257651"/>
                  </a:cubicBezTo>
                  <a:cubicBezTo>
                    <a:pt x="2612231" y="263366"/>
                    <a:pt x="2613184" y="270034"/>
                    <a:pt x="2614136" y="276701"/>
                  </a:cubicBezTo>
                  <a:close/>
                  <a:moveTo>
                    <a:pt x="2606516" y="208121"/>
                  </a:moveTo>
                  <a:cubicBezTo>
                    <a:pt x="2607469" y="221456"/>
                    <a:pt x="2609374" y="235744"/>
                    <a:pt x="2611279" y="250984"/>
                  </a:cubicBezTo>
                  <a:cubicBezTo>
                    <a:pt x="2611279" y="250984"/>
                    <a:pt x="2611279" y="251936"/>
                    <a:pt x="2611279" y="251936"/>
                  </a:cubicBezTo>
                  <a:cubicBezTo>
                    <a:pt x="2608421" y="256699"/>
                    <a:pt x="2604611" y="263366"/>
                    <a:pt x="2600801" y="271939"/>
                  </a:cubicBezTo>
                  <a:cubicBezTo>
                    <a:pt x="2599849" y="270034"/>
                    <a:pt x="2598896" y="269081"/>
                    <a:pt x="2597944" y="268129"/>
                  </a:cubicBezTo>
                  <a:cubicBezTo>
                    <a:pt x="2596991" y="257651"/>
                    <a:pt x="2596039" y="247174"/>
                    <a:pt x="2595086" y="237649"/>
                  </a:cubicBezTo>
                  <a:cubicBezTo>
                    <a:pt x="2595086" y="234791"/>
                    <a:pt x="2594134" y="230981"/>
                    <a:pt x="2594134" y="228124"/>
                  </a:cubicBezTo>
                  <a:cubicBezTo>
                    <a:pt x="2598896" y="207169"/>
                    <a:pt x="2602706" y="190976"/>
                    <a:pt x="2605564" y="179546"/>
                  </a:cubicBezTo>
                  <a:cubicBezTo>
                    <a:pt x="2604611" y="188119"/>
                    <a:pt x="2605564" y="197644"/>
                    <a:pt x="2606516" y="208121"/>
                  </a:cubicBezTo>
                  <a:close/>
                  <a:moveTo>
                    <a:pt x="2586514" y="186214"/>
                  </a:moveTo>
                  <a:cubicBezTo>
                    <a:pt x="2591276" y="175736"/>
                    <a:pt x="2595086" y="167164"/>
                    <a:pt x="2598896" y="159544"/>
                  </a:cubicBezTo>
                  <a:cubicBezTo>
                    <a:pt x="2599849" y="157639"/>
                    <a:pt x="2600801" y="155734"/>
                    <a:pt x="2601754" y="153829"/>
                  </a:cubicBezTo>
                  <a:cubicBezTo>
                    <a:pt x="2602706" y="159544"/>
                    <a:pt x="2602706" y="166211"/>
                    <a:pt x="2603659" y="173831"/>
                  </a:cubicBezTo>
                  <a:cubicBezTo>
                    <a:pt x="2600801" y="182404"/>
                    <a:pt x="2596039" y="194786"/>
                    <a:pt x="2590324" y="210979"/>
                  </a:cubicBezTo>
                  <a:cubicBezTo>
                    <a:pt x="2589371" y="202406"/>
                    <a:pt x="2587466" y="194786"/>
                    <a:pt x="2586514" y="187166"/>
                  </a:cubicBezTo>
                  <a:cubicBezTo>
                    <a:pt x="2586514" y="187166"/>
                    <a:pt x="2586514" y="187166"/>
                    <a:pt x="2586514" y="186214"/>
                  </a:cubicBezTo>
                  <a:close/>
                  <a:moveTo>
                    <a:pt x="2584609" y="408146"/>
                  </a:moveTo>
                  <a:cubicBezTo>
                    <a:pt x="2584609" y="408146"/>
                    <a:pt x="2584609" y="409099"/>
                    <a:pt x="2584609" y="408146"/>
                  </a:cubicBezTo>
                  <a:cubicBezTo>
                    <a:pt x="2583656" y="403384"/>
                    <a:pt x="2582704" y="398621"/>
                    <a:pt x="2581751" y="393859"/>
                  </a:cubicBezTo>
                  <a:cubicBezTo>
                    <a:pt x="2582704" y="398621"/>
                    <a:pt x="2583656" y="403384"/>
                    <a:pt x="2584609" y="408146"/>
                  </a:cubicBezTo>
                  <a:close/>
                  <a:moveTo>
                    <a:pt x="2580799" y="199549"/>
                  </a:moveTo>
                  <a:cubicBezTo>
                    <a:pt x="2580799" y="208121"/>
                    <a:pt x="2581751" y="217646"/>
                    <a:pt x="2581751" y="228124"/>
                  </a:cubicBezTo>
                  <a:cubicBezTo>
                    <a:pt x="2580799" y="229076"/>
                    <a:pt x="2579846" y="230029"/>
                    <a:pt x="2578894" y="231934"/>
                  </a:cubicBezTo>
                  <a:cubicBezTo>
                    <a:pt x="2577941" y="232886"/>
                    <a:pt x="2576989" y="234791"/>
                    <a:pt x="2575084" y="236696"/>
                  </a:cubicBezTo>
                  <a:cubicBezTo>
                    <a:pt x="2574131" y="235744"/>
                    <a:pt x="2574131" y="234791"/>
                    <a:pt x="2573179" y="233839"/>
                  </a:cubicBezTo>
                  <a:cubicBezTo>
                    <a:pt x="2573179" y="231934"/>
                    <a:pt x="2573179" y="230981"/>
                    <a:pt x="2572226" y="229076"/>
                  </a:cubicBezTo>
                  <a:cubicBezTo>
                    <a:pt x="2572226" y="226219"/>
                    <a:pt x="2571274" y="222409"/>
                    <a:pt x="2571274" y="219551"/>
                  </a:cubicBezTo>
                  <a:cubicBezTo>
                    <a:pt x="2575084" y="211931"/>
                    <a:pt x="2577941" y="206216"/>
                    <a:pt x="2580799" y="199549"/>
                  </a:cubicBezTo>
                  <a:close/>
                  <a:moveTo>
                    <a:pt x="2569369" y="320516"/>
                  </a:moveTo>
                  <a:cubicBezTo>
                    <a:pt x="2569369" y="322421"/>
                    <a:pt x="2570321" y="325279"/>
                    <a:pt x="2570321" y="327184"/>
                  </a:cubicBezTo>
                  <a:cubicBezTo>
                    <a:pt x="2570321" y="328136"/>
                    <a:pt x="2570321" y="329089"/>
                    <a:pt x="2571274" y="330041"/>
                  </a:cubicBezTo>
                  <a:cubicBezTo>
                    <a:pt x="2568416" y="334804"/>
                    <a:pt x="2566511" y="339566"/>
                    <a:pt x="2563654" y="345281"/>
                  </a:cubicBezTo>
                  <a:cubicBezTo>
                    <a:pt x="2563654" y="344329"/>
                    <a:pt x="2562701" y="343376"/>
                    <a:pt x="2562701" y="342424"/>
                  </a:cubicBezTo>
                  <a:cubicBezTo>
                    <a:pt x="2565559" y="334804"/>
                    <a:pt x="2567464" y="328136"/>
                    <a:pt x="2569369" y="320516"/>
                  </a:cubicBezTo>
                  <a:close/>
                  <a:moveTo>
                    <a:pt x="2556034" y="262414"/>
                  </a:moveTo>
                  <a:cubicBezTo>
                    <a:pt x="2556986" y="258604"/>
                    <a:pt x="2558891" y="255746"/>
                    <a:pt x="2559844" y="251936"/>
                  </a:cubicBezTo>
                  <a:cubicBezTo>
                    <a:pt x="2559844" y="253841"/>
                    <a:pt x="2559844" y="255746"/>
                    <a:pt x="2560796" y="257651"/>
                  </a:cubicBezTo>
                  <a:cubicBezTo>
                    <a:pt x="2560796" y="258604"/>
                    <a:pt x="2559844" y="258604"/>
                    <a:pt x="2559844" y="259556"/>
                  </a:cubicBezTo>
                  <a:cubicBezTo>
                    <a:pt x="2557939" y="262414"/>
                    <a:pt x="2556034" y="266224"/>
                    <a:pt x="2554129" y="269081"/>
                  </a:cubicBezTo>
                  <a:cubicBezTo>
                    <a:pt x="2554129" y="266224"/>
                    <a:pt x="2555081" y="264319"/>
                    <a:pt x="2556034" y="262414"/>
                  </a:cubicBezTo>
                  <a:close/>
                  <a:moveTo>
                    <a:pt x="2561749" y="276701"/>
                  </a:moveTo>
                  <a:cubicBezTo>
                    <a:pt x="2561749" y="275749"/>
                    <a:pt x="2561749" y="275749"/>
                    <a:pt x="2562701" y="274796"/>
                  </a:cubicBezTo>
                  <a:cubicBezTo>
                    <a:pt x="2563654" y="278606"/>
                    <a:pt x="2563654" y="283369"/>
                    <a:pt x="2564606" y="287179"/>
                  </a:cubicBezTo>
                  <a:cubicBezTo>
                    <a:pt x="2562701" y="293846"/>
                    <a:pt x="2559844" y="301466"/>
                    <a:pt x="2557939" y="309086"/>
                  </a:cubicBezTo>
                  <a:cubicBezTo>
                    <a:pt x="2556986" y="310991"/>
                    <a:pt x="2556986" y="312896"/>
                    <a:pt x="2556034" y="313849"/>
                  </a:cubicBezTo>
                  <a:cubicBezTo>
                    <a:pt x="2555081" y="308134"/>
                    <a:pt x="2554129" y="302419"/>
                    <a:pt x="2553176" y="296704"/>
                  </a:cubicBezTo>
                  <a:cubicBezTo>
                    <a:pt x="2556034" y="290036"/>
                    <a:pt x="2558891" y="282416"/>
                    <a:pt x="2561749" y="276701"/>
                  </a:cubicBezTo>
                  <a:close/>
                  <a:moveTo>
                    <a:pt x="2538889" y="252889"/>
                  </a:moveTo>
                  <a:cubicBezTo>
                    <a:pt x="2539841" y="249079"/>
                    <a:pt x="2539841" y="245269"/>
                    <a:pt x="2540794" y="242411"/>
                  </a:cubicBezTo>
                  <a:cubicBezTo>
                    <a:pt x="2540794" y="241459"/>
                    <a:pt x="2541746" y="239554"/>
                    <a:pt x="2542699" y="238601"/>
                  </a:cubicBezTo>
                  <a:cubicBezTo>
                    <a:pt x="2543651" y="236696"/>
                    <a:pt x="2543651" y="234791"/>
                    <a:pt x="2544604" y="233839"/>
                  </a:cubicBezTo>
                  <a:cubicBezTo>
                    <a:pt x="2544604" y="237649"/>
                    <a:pt x="2543651" y="242411"/>
                    <a:pt x="2543651" y="248126"/>
                  </a:cubicBezTo>
                  <a:cubicBezTo>
                    <a:pt x="2543651" y="250984"/>
                    <a:pt x="2543651" y="253841"/>
                    <a:pt x="2542699" y="257651"/>
                  </a:cubicBezTo>
                  <a:cubicBezTo>
                    <a:pt x="2540794" y="261461"/>
                    <a:pt x="2539841" y="264319"/>
                    <a:pt x="2537936" y="268129"/>
                  </a:cubicBezTo>
                  <a:cubicBezTo>
                    <a:pt x="2537936" y="263366"/>
                    <a:pt x="2537936" y="257651"/>
                    <a:pt x="2538889" y="252889"/>
                  </a:cubicBezTo>
                  <a:close/>
                  <a:moveTo>
                    <a:pt x="2521744" y="475774"/>
                  </a:moveTo>
                  <a:cubicBezTo>
                    <a:pt x="2521744" y="478631"/>
                    <a:pt x="2522696" y="481489"/>
                    <a:pt x="2522696" y="484346"/>
                  </a:cubicBezTo>
                  <a:cubicBezTo>
                    <a:pt x="2521744" y="482441"/>
                    <a:pt x="2521744" y="481489"/>
                    <a:pt x="2520791" y="479584"/>
                  </a:cubicBezTo>
                  <a:cubicBezTo>
                    <a:pt x="2521744" y="478631"/>
                    <a:pt x="2521744" y="477679"/>
                    <a:pt x="2521744" y="475774"/>
                  </a:cubicBezTo>
                  <a:close/>
                  <a:moveTo>
                    <a:pt x="2514124" y="323374"/>
                  </a:moveTo>
                  <a:cubicBezTo>
                    <a:pt x="2514124" y="323374"/>
                    <a:pt x="2515076" y="323374"/>
                    <a:pt x="2514124" y="323374"/>
                  </a:cubicBezTo>
                  <a:cubicBezTo>
                    <a:pt x="2514124" y="325279"/>
                    <a:pt x="2513171" y="326231"/>
                    <a:pt x="2513171" y="328136"/>
                  </a:cubicBezTo>
                  <a:cubicBezTo>
                    <a:pt x="2513171" y="328136"/>
                    <a:pt x="2513171" y="328136"/>
                    <a:pt x="2513171" y="329089"/>
                  </a:cubicBezTo>
                  <a:cubicBezTo>
                    <a:pt x="2513171" y="326231"/>
                    <a:pt x="2514124" y="324326"/>
                    <a:pt x="2514124" y="323374"/>
                  </a:cubicBezTo>
                  <a:close/>
                  <a:moveTo>
                    <a:pt x="2509361" y="300514"/>
                  </a:moveTo>
                  <a:cubicBezTo>
                    <a:pt x="2509361" y="301466"/>
                    <a:pt x="2509361" y="301466"/>
                    <a:pt x="2508409" y="302419"/>
                  </a:cubicBezTo>
                  <a:cubicBezTo>
                    <a:pt x="2508409" y="302419"/>
                    <a:pt x="2508409" y="302419"/>
                    <a:pt x="2508409" y="302419"/>
                  </a:cubicBezTo>
                  <a:cubicBezTo>
                    <a:pt x="2508409" y="299561"/>
                    <a:pt x="2507456" y="297656"/>
                    <a:pt x="2507456" y="294799"/>
                  </a:cubicBezTo>
                  <a:cubicBezTo>
                    <a:pt x="2508409" y="296704"/>
                    <a:pt x="2509361" y="298609"/>
                    <a:pt x="2509361" y="300514"/>
                  </a:cubicBezTo>
                  <a:close/>
                  <a:moveTo>
                    <a:pt x="2496979" y="292894"/>
                  </a:moveTo>
                  <a:cubicBezTo>
                    <a:pt x="2497931" y="290989"/>
                    <a:pt x="2497931" y="290036"/>
                    <a:pt x="2497931" y="290036"/>
                  </a:cubicBezTo>
                  <a:cubicBezTo>
                    <a:pt x="2497931" y="290036"/>
                    <a:pt x="2497931" y="290989"/>
                    <a:pt x="2496979" y="290989"/>
                  </a:cubicBezTo>
                  <a:cubicBezTo>
                    <a:pt x="2496979" y="289084"/>
                    <a:pt x="2496979" y="286226"/>
                    <a:pt x="2497931" y="284321"/>
                  </a:cubicBezTo>
                  <a:cubicBezTo>
                    <a:pt x="2497931" y="278606"/>
                    <a:pt x="2498884" y="272891"/>
                    <a:pt x="2498884" y="269081"/>
                  </a:cubicBezTo>
                  <a:cubicBezTo>
                    <a:pt x="2498884" y="268129"/>
                    <a:pt x="2498884" y="267176"/>
                    <a:pt x="2498884" y="266224"/>
                  </a:cubicBezTo>
                  <a:cubicBezTo>
                    <a:pt x="2499836" y="270034"/>
                    <a:pt x="2500789" y="273844"/>
                    <a:pt x="2502694" y="277654"/>
                  </a:cubicBezTo>
                  <a:cubicBezTo>
                    <a:pt x="2502694" y="279559"/>
                    <a:pt x="2502694" y="281464"/>
                    <a:pt x="2502694" y="283369"/>
                  </a:cubicBezTo>
                  <a:cubicBezTo>
                    <a:pt x="2502694" y="288131"/>
                    <a:pt x="2501741" y="294799"/>
                    <a:pt x="2501741" y="302419"/>
                  </a:cubicBezTo>
                  <a:cubicBezTo>
                    <a:pt x="2501741" y="306229"/>
                    <a:pt x="2501741" y="310039"/>
                    <a:pt x="2501741" y="313849"/>
                  </a:cubicBezTo>
                  <a:cubicBezTo>
                    <a:pt x="2501741" y="317659"/>
                    <a:pt x="2500789" y="321469"/>
                    <a:pt x="2500789" y="325279"/>
                  </a:cubicBezTo>
                  <a:cubicBezTo>
                    <a:pt x="2500789" y="325279"/>
                    <a:pt x="2500789" y="326231"/>
                    <a:pt x="2500789" y="326231"/>
                  </a:cubicBezTo>
                  <a:cubicBezTo>
                    <a:pt x="2500789" y="322421"/>
                    <a:pt x="2499836" y="319564"/>
                    <a:pt x="2499836" y="315754"/>
                  </a:cubicBezTo>
                  <a:cubicBezTo>
                    <a:pt x="2499836" y="313849"/>
                    <a:pt x="2499836" y="311944"/>
                    <a:pt x="2499836" y="310039"/>
                  </a:cubicBezTo>
                  <a:cubicBezTo>
                    <a:pt x="2499836" y="305276"/>
                    <a:pt x="2500789" y="300514"/>
                    <a:pt x="2500789" y="297656"/>
                  </a:cubicBezTo>
                  <a:cubicBezTo>
                    <a:pt x="2500789" y="290989"/>
                    <a:pt x="2500789" y="286226"/>
                    <a:pt x="2500789" y="286226"/>
                  </a:cubicBezTo>
                  <a:cubicBezTo>
                    <a:pt x="2500789" y="286226"/>
                    <a:pt x="2498884" y="289084"/>
                    <a:pt x="2496979" y="292894"/>
                  </a:cubicBezTo>
                  <a:cubicBezTo>
                    <a:pt x="2496979" y="293846"/>
                    <a:pt x="2496979" y="293846"/>
                    <a:pt x="2496979" y="292894"/>
                  </a:cubicBezTo>
                  <a:close/>
                  <a:moveTo>
                    <a:pt x="2449354" y="334804"/>
                  </a:moveTo>
                  <a:cubicBezTo>
                    <a:pt x="2448401" y="332899"/>
                    <a:pt x="2448401" y="330041"/>
                    <a:pt x="2447449" y="328136"/>
                  </a:cubicBezTo>
                  <a:cubicBezTo>
                    <a:pt x="2448401" y="326231"/>
                    <a:pt x="2449354" y="323374"/>
                    <a:pt x="2450306" y="321469"/>
                  </a:cubicBezTo>
                  <a:cubicBezTo>
                    <a:pt x="2450306" y="321469"/>
                    <a:pt x="2450306" y="322421"/>
                    <a:pt x="2450306" y="322421"/>
                  </a:cubicBezTo>
                  <a:cubicBezTo>
                    <a:pt x="2450306" y="323374"/>
                    <a:pt x="2450306" y="323374"/>
                    <a:pt x="2451259" y="324326"/>
                  </a:cubicBezTo>
                  <a:cubicBezTo>
                    <a:pt x="2450306" y="327184"/>
                    <a:pt x="2449354" y="330994"/>
                    <a:pt x="2449354" y="334804"/>
                  </a:cubicBezTo>
                  <a:close/>
                  <a:moveTo>
                    <a:pt x="2450306" y="254794"/>
                  </a:moveTo>
                  <a:cubicBezTo>
                    <a:pt x="2450306" y="253841"/>
                    <a:pt x="2451259" y="252889"/>
                    <a:pt x="2451259" y="251936"/>
                  </a:cubicBezTo>
                  <a:cubicBezTo>
                    <a:pt x="2451259" y="251936"/>
                    <a:pt x="2451259" y="251936"/>
                    <a:pt x="2451259" y="250984"/>
                  </a:cubicBezTo>
                  <a:cubicBezTo>
                    <a:pt x="2451259" y="250984"/>
                    <a:pt x="2451259" y="251936"/>
                    <a:pt x="2451259" y="251936"/>
                  </a:cubicBezTo>
                  <a:cubicBezTo>
                    <a:pt x="2451259" y="252889"/>
                    <a:pt x="2451259" y="253841"/>
                    <a:pt x="2450306" y="254794"/>
                  </a:cubicBezTo>
                  <a:close/>
                  <a:moveTo>
                    <a:pt x="2452211" y="251936"/>
                  </a:moveTo>
                  <a:cubicBezTo>
                    <a:pt x="2452211" y="251936"/>
                    <a:pt x="2452211" y="250984"/>
                    <a:pt x="2451259" y="250984"/>
                  </a:cubicBezTo>
                  <a:cubicBezTo>
                    <a:pt x="2453164" y="246221"/>
                    <a:pt x="2454116" y="242411"/>
                    <a:pt x="2456021" y="238601"/>
                  </a:cubicBezTo>
                  <a:cubicBezTo>
                    <a:pt x="2457926" y="236696"/>
                    <a:pt x="2458879" y="233839"/>
                    <a:pt x="2460784" y="231934"/>
                  </a:cubicBezTo>
                  <a:cubicBezTo>
                    <a:pt x="2460784" y="232886"/>
                    <a:pt x="2459831" y="234791"/>
                    <a:pt x="2459831" y="235744"/>
                  </a:cubicBezTo>
                  <a:cubicBezTo>
                    <a:pt x="2458879" y="239554"/>
                    <a:pt x="2456974" y="243364"/>
                    <a:pt x="2456021" y="248126"/>
                  </a:cubicBezTo>
                  <a:cubicBezTo>
                    <a:pt x="2455069" y="248126"/>
                    <a:pt x="2454116" y="250031"/>
                    <a:pt x="2452211" y="251936"/>
                  </a:cubicBezTo>
                  <a:close/>
                  <a:moveTo>
                    <a:pt x="2457926" y="266224"/>
                  </a:moveTo>
                  <a:cubicBezTo>
                    <a:pt x="2457926" y="267176"/>
                    <a:pt x="2456974" y="267176"/>
                    <a:pt x="2456974" y="268129"/>
                  </a:cubicBezTo>
                  <a:cubicBezTo>
                    <a:pt x="2457926" y="267176"/>
                    <a:pt x="2457926" y="266224"/>
                    <a:pt x="2457926" y="266224"/>
                  </a:cubicBezTo>
                  <a:cubicBezTo>
                    <a:pt x="2457926" y="265271"/>
                    <a:pt x="2457926" y="266224"/>
                    <a:pt x="2457926" y="266224"/>
                  </a:cubicBezTo>
                  <a:close/>
                  <a:moveTo>
                    <a:pt x="2457926" y="374809"/>
                  </a:moveTo>
                  <a:cubicBezTo>
                    <a:pt x="2456974" y="371951"/>
                    <a:pt x="2456974" y="369094"/>
                    <a:pt x="2456021" y="367189"/>
                  </a:cubicBezTo>
                  <a:cubicBezTo>
                    <a:pt x="2456021" y="365284"/>
                    <a:pt x="2456021" y="364331"/>
                    <a:pt x="2456021" y="362426"/>
                  </a:cubicBezTo>
                  <a:cubicBezTo>
                    <a:pt x="2456021" y="355759"/>
                    <a:pt x="2456021" y="350044"/>
                    <a:pt x="2456021" y="344329"/>
                  </a:cubicBezTo>
                  <a:cubicBezTo>
                    <a:pt x="2456974" y="347186"/>
                    <a:pt x="2457926" y="350996"/>
                    <a:pt x="2458879" y="354806"/>
                  </a:cubicBezTo>
                  <a:cubicBezTo>
                    <a:pt x="2459831" y="361474"/>
                    <a:pt x="2458879" y="368141"/>
                    <a:pt x="2457926" y="374809"/>
                  </a:cubicBezTo>
                  <a:close/>
                  <a:moveTo>
                    <a:pt x="2456974" y="308134"/>
                  </a:moveTo>
                  <a:cubicBezTo>
                    <a:pt x="2456974" y="307181"/>
                    <a:pt x="2456974" y="306229"/>
                    <a:pt x="2456974" y="305276"/>
                  </a:cubicBezTo>
                  <a:cubicBezTo>
                    <a:pt x="2456974" y="304324"/>
                    <a:pt x="2457926" y="303371"/>
                    <a:pt x="2457926" y="302419"/>
                  </a:cubicBezTo>
                  <a:cubicBezTo>
                    <a:pt x="2458879" y="306229"/>
                    <a:pt x="2458879" y="310039"/>
                    <a:pt x="2459831" y="313849"/>
                  </a:cubicBezTo>
                  <a:cubicBezTo>
                    <a:pt x="2459831" y="314801"/>
                    <a:pt x="2459831" y="315754"/>
                    <a:pt x="2460784" y="317659"/>
                  </a:cubicBezTo>
                  <a:cubicBezTo>
                    <a:pt x="2458879" y="313849"/>
                    <a:pt x="2457926" y="310991"/>
                    <a:pt x="2456974" y="308134"/>
                  </a:cubicBezTo>
                  <a:close/>
                  <a:moveTo>
                    <a:pt x="2458879" y="290036"/>
                  </a:moveTo>
                  <a:cubicBezTo>
                    <a:pt x="2458879" y="289084"/>
                    <a:pt x="2459831" y="288131"/>
                    <a:pt x="2459831" y="287179"/>
                  </a:cubicBezTo>
                  <a:cubicBezTo>
                    <a:pt x="2460784" y="284321"/>
                    <a:pt x="2461736" y="280511"/>
                    <a:pt x="2463641" y="277654"/>
                  </a:cubicBezTo>
                  <a:cubicBezTo>
                    <a:pt x="2464594" y="278606"/>
                    <a:pt x="2464594" y="280511"/>
                    <a:pt x="2465546" y="281464"/>
                  </a:cubicBezTo>
                  <a:cubicBezTo>
                    <a:pt x="2463641" y="284321"/>
                    <a:pt x="2461736" y="287179"/>
                    <a:pt x="2458879" y="290036"/>
                  </a:cubicBezTo>
                  <a:close/>
                  <a:moveTo>
                    <a:pt x="2464594" y="305276"/>
                  </a:moveTo>
                  <a:cubicBezTo>
                    <a:pt x="2463641" y="301466"/>
                    <a:pt x="2462689" y="298609"/>
                    <a:pt x="2460784" y="295751"/>
                  </a:cubicBezTo>
                  <a:cubicBezTo>
                    <a:pt x="2460784" y="294799"/>
                    <a:pt x="2461736" y="293846"/>
                    <a:pt x="2462689" y="292894"/>
                  </a:cubicBezTo>
                  <a:cubicBezTo>
                    <a:pt x="2464594" y="290036"/>
                    <a:pt x="2465546" y="287179"/>
                    <a:pt x="2466499" y="285274"/>
                  </a:cubicBezTo>
                  <a:cubicBezTo>
                    <a:pt x="2465546" y="290989"/>
                    <a:pt x="2465546" y="297656"/>
                    <a:pt x="2464594" y="305276"/>
                  </a:cubicBezTo>
                  <a:close/>
                  <a:moveTo>
                    <a:pt x="2467451" y="274796"/>
                  </a:moveTo>
                  <a:cubicBezTo>
                    <a:pt x="2467451" y="273844"/>
                    <a:pt x="2466499" y="272891"/>
                    <a:pt x="2466499" y="272891"/>
                  </a:cubicBezTo>
                  <a:cubicBezTo>
                    <a:pt x="2467451" y="270986"/>
                    <a:pt x="2467451" y="270034"/>
                    <a:pt x="2468404" y="268129"/>
                  </a:cubicBezTo>
                  <a:cubicBezTo>
                    <a:pt x="2468404" y="270034"/>
                    <a:pt x="2467451" y="272891"/>
                    <a:pt x="2467451" y="274796"/>
                  </a:cubicBezTo>
                  <a:close/>
                  <a:moveTo>
                    <a:pt x="2471261" y="233839"/>
                  </a:moveTo>
                  <a:cubicBezTo>
                    <a:pt x="2471261" y="233839"/>
                    <a:pt x="2471261" y="237649"/>
                    <a:pt x="2470309" y="245269"/>
                  </a:cubicBezTo>
                  <a:cubicBezTo>
                    <a:pt x="2470309" y="245269"/>
                    <a:pt x="2470309" y="246221"/>
                    <a:pt x="2469356" y="246221"/>
                  </a:cubicBezTo>
                  <a:cubicBezTo>
                    <a:pt x="2466499" y="251936"/>
                    <a:pt x="2462689" y="256699"/>
                    <a:pt x="2459831" y="263366"/>
                  </a:cubicBezTo>
                  <a:cubicBezTo>
                    <a:pt x="2459831" y="262414"/>
                    <a:pt x="2458879" y="262414"/>
                    <a:pt x="2458879" y="261461"/>
                  </a:cubicBezTo>
                  <a:cubicBezTo>
                    <a:pt x="2459831" y="256699"/>
                    <a:pt x="2460784" y="250984"/>
                    <a:pt x="2461736" y="247174"/>
                  </a:cubicBezTo>
                  <a:cubicBezTo>
                    <a:pt x="2461736" y="246221"/>
                    <a:pt x="2462689" y="246221"/>
                    <a:pt x="2462689" y="245269"/>
                  </a:cubicBezTo>
                  <a:cubicBezTo>
                    <a:pt x="2466499" y="239554"/>
                    <a:pt x="2469356" y="234791"/>
                    <a:pt x="2472214" y="231934"/>
                  </a:cubicBezTo>
                  <a:cubicBezTo>
                    <a:pt x="2472214" y="231934"/>
                    <a:pt x="2472214" y="231934"/>
                    <a:pt x="2472214" y="231934"/>
                  </a:cubicBezTo>
                  <a:cubicBezTo>
                    <a:pt x="2472214" y="234791"/>
                    <a:pt x="2473166" y="237649"/>
                    <a:pt x="2473166" y="240506"/>
                  </a:cubicBezTo>
                  <a:cubicBezTo>
                    <a:pt x="2473166" y="241459"/>
                    <a:pt x="2472214" y="241459"/>
                    <a:pt x="2472214" y="242411"/>
                  </a:cubicBezTo>
                  <a:cubicBezTo>
                    <a:pt x="2472214" y="236696"/>
                    <a:pt x="2471261" y="233839"/>
                    <a:pt x="2471261" y="233839"/>
                  </a:cubicBezTo>
                  <a:close/>
                  <a:moveTo>
                    <a:pt x="2467451" y="211931"/>
                  </a:moveTo>
                  <a:cubicBezTo>
                    <a:pt x="2466499" y="212884"/>
                    <a:pt x="2466499" y="212884"/>
                    <a:pt x="2465546" y="213836"/>
                  </a:cubicBezTo>
                  <a:cubicBezTo>
                    <a:pt x="2465546" y="212884"/>
                    <a:pt x="2465546" y="212884"/>
                    <a:pt x="2466499" y="211931"/>
                  </a:cubicBezTo>
                  <a:cubicBezTo>
                    <a:pt x="2467451" y="210026"/>
                    <a:pt x="2467451" y="209074"/>
                    <a:pt x="2468404" y="208121"/>
                  </a:cubicBezTo>
                  <a:cubicBezTo>
                    <a:pt x="2468404" y="209074"/>
                    <a:pt x="2468404" y="210026"/>
                    <a:pt x="2468404" y="210979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8404" y="210979"/>
                    <a:pt x="2467451" y="211931"/>
                  </a:cubicBezTo>
                  <a:cubicBezTo>
                    <a:pt x="2468404" y="210979"/>
                    <a:pt x="2467451" y="210979"/>
                    <a:pt x="2467451" y="211931"/>
                  </a:cubicBezTo>
                  <a:close/>
                  <a:moveTo>
                    <a:pt x="2470309" y="218599"/>
                  </a:moveTo>
                  <a:cubicBezTo>
                    <a:pt x="2471261" y="222409"/>
                    <a:pt x="2471261" y="226219"/>
                    <a:pt x="2472214" y="230029"/>
                  </a:cubicBezTo>
                  <a:cubicBezTo>
                    <a:pt x="2472214" y="230029"/>
                    <a:pt x="2472214" y="230029"/>
                    <a:pt x="2472214" y="230029"/>
                  </a:cubicBezTo>
                  <a:cubicBezTo>
                    <a:pt x="2470309" y="231934"/>
                    <a:pt x="2467451" y="234791"/>
                    <a:pt x="2463641" y="237649"/>
                  </a:cubicBezTo>
                  <a:cubicBezTo>
                    <a:pt x="2463641" y="236696"/>
                    <a:pt x="2463641" y="235744"/>
                    <a:pt x="2464594" y="234791"/>
                  </a:cubicBezTo>
                  <a:cubicBezTo>
                    <a:pt x="2465546" y="230981"/>
                    <a:pt x="2465546" y="227171"/>
                    <a:pt x="2466499" y="224314"/>
                  </a:cubicBezTo>
                  <a:cubicBezTo>
                    <a:pt x="2466499" y="224314"/>
                    <a:pt x="2466499" y="224314"/>
                    <a:pt x="2466499" y="224314"/>
                  </a:cubicBezTo>
                  <a:cubicBezTo>
                    <a:pt x="2467451" y="223361"/>
                    <a:pt x="2468404" y="220504"/>
                    <a:pt x="2470309" y="218599"/>
                  </a:cubicBezTo>
                  <a:close/>
                  <a:moveTo>
                    <a:pt x="2477929" y="223361"/>
                  </a:moveTo>
                  <a:cubicBezTo>
                    <a:pt x="2476976" y="219551"/>
                    <a:pt x="2476024" y="215741"/>
                    <a:pt x="2475071" y="212884"/>
                  </a:cubicBezTo>
                  <a:cubicBezTo>
                    <a:pt x="2476024" y="211931"/>
                    <a:pt x="2476976" y="210026"/>
                    <a:pt x="2477929" y="209074"/>
                  </a:cubicBezTo>
                  <a:cubicBezTo>
                    <a:pt x="2477929" y="211931"/>
                    <a:pt x="2477929" y="214789"/>
                    <a:pt x="2477929" y="217646"/>
                  </a:cubicBezTo>
                  <a:cubicBezTo>
                    <a:pt x="2477929" y="219551"/>
                    <a:pt x="2477929" y="221456"/>
                    <a:pt x="2477929" y="223361"/>
                  </a:cubicBezTo>
                  <a:close/>
                  <a:moveTo>
                    <a:pt x="2473166" y="206216"/>
                  </a:moveTo>
                  <a:cubicBezTo>
                    <a:pt x="2473166" y="205264"/>
                    <a:pt x="2472214" y="204311"/>
                    <a:pt x="2472214" y="203359"/>
                  </a:cubicBezTo>
                  <a:cubicBezTo>
                    <a:pt x="2472214" y="202406"/>
                    <a:pt x="2472214" y="202406"/>
                    <a:pt x="2471261" y="201454"/>
                  </a:cubicBezTo>
                  <a:cubicBezTo>
                    <a:pt x="2472214" y="199549"/>
                    <a:pt x="2473166" y="197644"/>
                    <a:pt x="2474119" y="195739"/>
                  </a:cubicBezTo>
                  <a:cubicBezTo>
                    <a:pt x="2475071" y="193834"/>
                    <a:pt x="2476976" y="190976"/>
                    <a:pt x="2477929" y="189071"/>
                  </a:cubicBezTo>
                  <a:cubicBezTo>
                    <a:pt x="2477929" y="192881"/>
                    <a:pt x="2477929" y="197644"/>
                    <a:pt x="2477929" y="201454"/>
                  </a:cubicBezTo>
                  <a:cubicBezTo>
                    <a:pt x="2476024" y="203359"/>
                    <a:pt x="2474119" y="205264"/>
                    <a:pt x="2473166" y="206216"/>
                  </a:cubicBezTo>
                  <a:close/>
                  <a:moveTo>
                    <a:pt x="2473166" y="255746"/>
                  </a:moveTo>
                  <a:cubicBezTo>
                    <a:pt x="2474119" y="254794"/>
                    <a:pt x="2474119" y="252889"/>
                    <a:pt x="2475071" y="251936"/>
                  </a:cubicBezTo>
                  <a:cubicBezTo>
                    <a:pt x="2476024" y="256699"/>
                    <a:pt x="2476024" y="261461"/>
                    <a:pt x="2476976" y="266224"/>
                  </a:cubicBezTo>
                  <a:cubicBezTo>
                    <a:pt x="2477929" y="274796"/>
                    <a:pt x="2478881" y="283369"/>
                    <a:pt x="2479834" y="292894"/>
                  </a:cubicBezTo>
                  <a:cubicBezTo>
                    <a:pt x="2479834" y="293846"/>
                    <a:pt x="2479834" y="295751"/>
                    <a:pt x="2479834" y="296704"/>
                  </a:cubicBezTo>
                  <a:cubicBezTo>
                    <a:pt x="2479834" y="296704"/>
                    <a:pt x="2479834" y="295751"/>
                    <a:pt x="2479834" y="295751"/>
                  </a:cubicBezTo>
                  <a:cubicBezTo>
                    <a:pt x="2477929" y="292894"/>
                    <a:pt x="2476976" y="290036"/>
                    <a:pt x="2475071" y="288131"/>
                  </a:cubicBezTo>
                  <a:cubicBezTo>
                    <a:pt x="2475071" y="275749"/>
                    <a:pt x="2474119" y="264319"/>
                    <a:pt x="2473166" y="255746"/>
                  </a:cubicBezTo>
                  <a:close/>
                  <a:moveTo>
                    <a:pt x="2481739" y="324326"/>
                  </a:moveTo>
                  <a:cubicBezTo>
                    <a:pt x="2481739" y="325279"/>
                    <a:pt x="2480786" y="325279"/>
                    <a:pt x="2480786" y="326231"/>
                  </a:cubicBezTo>
                  <a:cubicBezTo>
                    <a:pt x="2479834" y="330041"/>
                    <a:pt x="2477929" y="334804"/>
                    <a:pt x="2476024" y="340519"/>
                  </a:cubicBezTo>
                  <a:cubicBezTo>
                    <a:pt x="2476024" y="329089"/>
                    <a:pt x="2476024" y="317659"/>
                    <a:pt x="2476024" y="308134"/>
                  </a:cubicBezTo>
                  <a:cubicBezTo>
                    <a:pt x="2476024" y="308134"/>
                    <a:pt x="2476024" y="308134"/>
                    <a:pt x="2476024" y="308134"/>
                  </a:cubicBezTo>
                  <a:cubicBezTo>
                    <a:pt x="2476976" y="311944"/>
                    <a:pt x="2478881" y="314801"/>
                    <a:pt x="2479834" y="318611"/>
                  </a:cubicBezTo>
                  <a:cubicBezTo>
                    <a:pt x="2479834" y="319564"/>
                    <a:pt x="2480786" y="321469"/>
                    <a:pt x="2480786" y="322421"/>
                  </a:cubicBezTo>
                  <a:cubicBezTo>
                    <a:pt x="2480786" y="322421"/>
                    <a:pt x="2481739" y="323374"/>
                    <a:pt x="2481739" y="324326"/>
                  </a:cubicBezTo>
                  <a:cubicBezTo>
                    <a:pt x="2481739" y="324326"/>
                    <a:pt x="2481739" y="324326"/>
                    <a:pt x="2481739" y="324326"/>
                  </a:cubicBezTo>
                  <a:close/>
                  <a:moveTo>
                    <a:pt x="2436971" y="215741"/>
                  </a:moveTo>
                  <a:cubicBezTo>
                    <a:pt x="2440781" y="209074"/>
                    <a:pt x="2444591" y="202406"/>
                    <a:pt x="2447449" y="195739"/>
                  </a:cubicBezTo>
                  <a:cubicBezTo>
                    <a:pt x="2451259" y="190024"/>
                    <a:pt x="2454116" y="184309"/>
                    <a:pt x="2457926" y="178594"/>
                  </a:cubicBezTo>
                  <a:cubicBezTo>
                    <a:pt x="2464594" y="168116"/>
                    <a:pt x="2469356" y="157639"/>
                    <a:pt x="2475071" y="150971"/>
                  </a:cubicBezTo>
                  <a:cubicBezTo>
                    <a:pt x="2477929" y="146209"/>
                    <a:pt x="2480786" y="142399"/>
                    <a:pt x="2482691" y="138589"/>
                  </a:cubicBezTo>
                  <a:cubicBezTo>
                    <a:pt x="2481739" y="142399"/>
                    <a:pt x="2481739" y="148114"/>
                    <a:pt x="2480786" y="154781"/>
                  </a:cubicBezTo>
                  <a:cubicBezTo>
                    <a:pt x="2479834" y="162401"/>
                    <a:pt x="2479834" y="170974"/>
                    <a:pt x="2478881" y="181451"/>
                  </a:cubicBezTo>
                  <a:cubicBezTo>
                    <a:pt x="2476024" y="185261"/>
                    <a:pt x="2473166" y="189071"/>
                    <a:pt x="2470309" y="193834"/>
                  </a:cubicBezTo>
                  <a:cubicBezTo>
                    <a:pt x="2470309" y="193834"/>
                    <a:pt x="2470309" y="194786"/>
                    <a:pt x="2469356" y="194786"/>
                  </a:cubicBezTo>
                  <a:cubicBezTo>
                    <a:pt x="2466499" y="186214"/>
                    <a:pt x="2465546" y="181451"/>
                    <a:pt x="2465546" y="181451"/>
                  </a:cubicBezTo>
                  <a:cubicBezTo>
                    <a:pt x="2465546" y="181451"/>
                    <a:pt x="2466499" y="187166"/>
                    <a:pt x="2467451" y="197644"/>
                  </a:cubicBezTo>
                  <a:cubicBezTo>
                    <a:pt x="2465546" y="201454"/>
                    <a:pt x="2462689" y="205264"/>
                    <a:pt x="2460784" y="209074"/>
                  </a:cubicBezTo>
                  <a:cubicBezTo>
                    <a:pt x="2456021" y="216694"/>
                    <a:pt x="2452211" y="225266"/>
                    <a:pt x="2447449" y="234791"/>
                  </a:cubicBezTo>
                  <a:cubicBezTo>
                    <a:pt x="2443639" y="238601"/>
                    <a:pt x="2440781" y="243364"/>
                    <a:pt x="2436971" y="247174"/>
                  </a:cubicBezTo>
                  <a:cubicBezTo>
                    <a:pt x="2436971" y="248126"/>
                    <a:pt x="2436019" y="248126"/>
                    <a:pt x="2436019" y="249079"/>
                  </a:cubicBezTo>
                  <a:cubicBezTo>
                    <a:pt x="2436019" y="249079"/>
                    <a:pt x="2436019" y="249079"/>
                    <a:pt x="2436019" y="249079"/>
                  </a:cubicBezTo>
                  <a:cubicBezTo>
                    <a:pt x="2435066" y="240506"/>
                    <a:pt x="2434114" y="232886"/>
                    <a:pt x="2433161" y="225266"/>
                  </a:cubicBezTo>
                  <a:cubicBezTo>
                    <a:pt x="2433161" y="221456"/>
                    <a:pt x="2435066" y="218599"/>
                    <a:pt x="2436971" y="215741"/>
                  </a:cubicBezTo>
                  <a:close/>
                  <a:moveTo>
                    <a:pt x="2416016" y="313849"/>
                  </a:moveTo>
                  <a:cubicBezTo>
                    <a:pt x="2416016" y="313849"/>
                    <a:pt x="2416016" y="313849"/>
                    <a:pt x="2416016" y="313849"/>
                  </a:cubicBezTo>
                  <a:cubicBezTo>
                    <a:pt x="2415064" y="310039"/>
                    <a:pt x="2414111" y="307181"/>
                    <a:pt x="2413159" y="304324"/>
                  </a:cubicBezTo>
                  <a:cubicBezTo>
                    <a:pt x="2414111" y="303371"/>
                    <a:pt x="2414111" y="302419"/>
                    <a:pt x="2415064" y="301466"/>
                  </a:cubicBezTo>
                  <a:cubicBezTo>
                    <a:pt x="2415064" y="302419"/>
                    <a:pt x="2415064" y="302419"/>
                    <a:pt x="2415064" y="303371"/>
                  </a:cubicBezTo>
                  <a:cubicBezTo>
                    <a:pt x="2415064" y="306229"/>
                    <a:pt x="2416016" y="310039"/>
                    <a:pt x="2416016" y="313849"/>
                  </a:cubicBezTo>
                  <a:cubicBezTo>
                    <a:pt x="2416016" y="313849"/>
                    <a:pt x="2416016" y="313849"/>
                    <a:pt x="2416016" y="313849"/>
                  </a:cubicBezTo>
                  <a:close/>
                  <a:moveTo>
                    <a:pt x="2422684" y="288131"/>
                  </a:moveTo>
                  <a:cubicBezTo>
                    <a:pt x="2422684" y="290036"/>
                    <a:pt x="2422684" y="291941"/>
                    <a:pt x="2422684" y="293846"/>
                  </a:cubicBezTo>
                  <a:cubicBezTo>
                    <a:pt x="2421731" y="295751"/>
                    <a:pt x="2421731" y="297656"/>
                    <a:pt x="2420779" y="299561"/>
                  </a:cubicBezTo>
                  <a:cubicBezTo>
                    <a:pt x="2419826" y="297656"/>
                    <a:pt x="2419826" y="295751"/>
                    <a:pt x="2418874" y="293846"/>
                  </a:cubicBezTo>
                  <a:cubicBezTo>
                    <a:pt x="2419826" y="292894"/>
                    <a:pt x="2419826" y="291941"/>
                    <a:pt x="2420779" y="290989"/>
                  </a:cubicBezTo>
                  <a:cubicBezTo>
                    <a:pt x="2421731" y="290036"/>
                    <a:pt x="2421731" y="289084"/>
                    <a:pt x="2422684" y="288131"/>
                  </a:cubicBezTo>
                  <a:close/>
                  <a:moveTo>
                    <a:pt x="2414111" y="259556"/>
                  </a:moveTo>
                  <a:cubicBezTo>
                    <a:pt x="2416016" y="255746"/>
                    <a:pt x="2417921" y="251936"/>
                    <a:pt x="2419826" y="248126"/>
                  </a:cubicBezTo>
                  <a:cubicBezTo>
                    <a:pt x="2419826" y="253841"/>
                    <a:pt x="2420779" y="259556"/>
                    <a:pt x="2420779" y="266224"/>
                  </a:cubicBezTo>
                  <a:cubicBezTo>
                    <a:pt x="2417921" y="270034"/>
                    <a:pt x="2415064" y="273844"/>
                    <a:pt x="2412206" y="277654"/>
                  </a:cubicBezTo>
                  <a:cubicBezTo>
                    <a:pt x="2411254" y="276701"/>
                    <a:pt x="2411254" y="275749"/>
                    <a:pt x="2410301" y="273844"/>
                  </a:cubicBezTo>
                  <a:cubicBezTo>
                    <a:pt x="2409349" y="272891"/>
                    <a:pt x="2409349" y="271939"/>
                    <a:pt x="2408396" y="270986"/>
                  </a:cubicBezTo>
                  <a:cubicBezTo>
                    <a:pt x="2410301" y="268129"/>
                    <a:pt x="2412206" y="263366"/>
                    <a:pt x="2414111" y="259556"/>
                  </a:cubicBezTo>
                  <a:close/>
                  <a:moveTo>
                    <a:pt x="2406491" y="275749"/>
                  </a:moveTo>
                  <a:cubicBezTo>
                    <a:pt x="2406491" y="275749"/>
                    <a:pt x="2406491" y="275749"/>
                    <a:pt x="2406491" y="275749"/>
                  </a:cubicBezTo>
                  <a:cubicBezTo>
                    <a:pt x="2407444" y="277654"/>
                    <a:pt x="2408396" y="279559"/>
                    <a:pt x="2409349" y="282416"/>
                  </a:cubicBezTo>
                  <a:cubicBezTo>
                    <a:pt x="2408396" y="283369"/>
                    <a:pt x="2407444" y="285274"/>
                    <a:pt x="2406491" y="286226"/>
                  </a:cubicBezTo>
                  <a:cubicBezTo>
                    <a:pt x="2405539" y="284321"/>
                    <a:pt x="2405539" y="282416"/>
                    <a:pt x="2404586" y="280511"/>
                  </a:cubicBezTo>
                  <a:cubicBezTo>
                    <a:pt x="2405539" y="278606"/>
                    <a:pt x="2405539" y="276701"/>
                    <a:pt x="2406491" y="275749"/>
                  </a:cubicBezTo>
                  <a:close/>
                  <a:moveTo>
                    <a:pt x="2405539" y="317659"/>
                  </a:moveTo>
                  <a:cubicBezTo>
                    <a:pt x="2406491" y="321469"/>
                    <a:pt x="2407444" y="324326"/>
                    <a:pt x="2408396" y="328136"/>
                  </a:cubicBezTo>
                  <a:cubicBezTo>
                    <a:pt x="2408396" y="330041"/>
                    <a:pt x="2408396" y="331946"/>
                    <a:pt x="2408396" y="334804"/>
                  </a:cubicBezTo>
                  <a:cubicBezTo>
                    <a:pt x="2408396" y="333851"/>
                    <a:pt x="2407444" y="332899"/>
                    <a:pt x="2407444" y="332899"/>
                  </a:cubicBezTo>
                  <a:cubicBezTo>
                    <a:pt x="2407444" y="332899"/>
                    <a:pt x="2407444" y="335756"/>
                    <a:pt x="2407444" y="340519"/>
                  </a:cubicBezTo>
                  <a:cubicBezTo>
                    <a:pt x="2406491" y="344329"/>
                    <a:pt x="2405539" y="347186"/>
                    <a:pt x="2404586" y="350996"/>
                  </a:cubicBezTo>
                  <a:cubicBezTo>
                    <a:pt x="2403634" y="355759"/>
                    <a:pt x="2401729" y="359569"/>
                    <a:pt x="2400776" y="364331"/>
                  </a:cubicBezTo>
                  <a:cubicBezTo>
                    <a:pt x="2399824" y="357664"/>
                    <a:pt x="2398871" y="350044"/>
                    <a:pt x="2398871" y="343376"/>
                  </a:cubicBezTo>
                  <a:cubicBezTo>
                    <a:pt x="2398871" y="340519"/>
                    <a:pt x="2397919" y="336709"/>
                    <a:pt x="2397919" y="333851"/>
                  </a:cubicBezTo>
                  <a:cubicBezTo>
                    <a:pt x="2397919" y="332899"/>
                    <a:pt x="2397919" y="331946"/>
                    <a:pt x="2398871" y="330994"/>
                  </a:cubicBezTo>
                  <a:cubicBezTo>
                    <a:pt x="2399824" y="325279"/>
                    <a:pt x="2402681" y="321469"/>
                    <a:pt x="2405539" y="317659"/>
                  </a:cubicBezTo>
                  <a:close/>
                  <a:moveTo>
                    <a:pt x="2398871" y="291941"/>
                  </a:moveTo>
                  <a:cubicBezTo>
                    <a:pt x="2398871" y="292894"/>
                    <a:pt x="2399824" y="293846"/>
                    <a:pt x="2399824" y="295751"/>
                  </a:cubicBezTo>
                  <a:cubicBezTo>
                    <a:pt x="2397919" y="298609"/>
                    <a:pt x="2396014" y="300514"/>
                    <a:pt x="2394109" y="303371"/>
                  </a:cubicBezTo>
                  <a:cubicBezTo>
                    <a:pt x="2394109" y="303371"/>
                    <a:pt x="2394109" y="302419"/>
                    <a:pt x="2394109" y="302419"/>
                  </a:cubicBezTo>
                  <a:cubicBezTo>
                    <a:pt x="2396014" y="298609"/>
                    <a:pt x="2397919" y="295751"/>
                    <a:pt x="2398871" y="291941"/>
                  </a:cubicBezTo>
                  <a:close/>
                  <a:moveTo>
                    <a:pt x="2393156" y="267176"/>
                  </a:moveTo>
                  <a:cubicBezTo>
                    <a:pt x="2392204" y="268129"/>
                    <a:pt x="2392204" y="269081"/>
                    <a:pt x="2391251" y="270034"/>
                  </a:cubicBezTo>
                  <a:cubicBezTo>
                    <a:pt x="2390299" y="264319"/>
                    <a:pt x="2390299" y="259556"/>
                    <a:pt x="2389346" y="254794"/>
                  </a:cubicBezTo>
                  <a:cubicBezTo>
                    <a:pt x="2391251" y="258604"/>
                    <a:pt x="2392204" y="263366"/>
                    <a:pt x="2393156" y="267176"/>
                  </a:cubicBezTo>
                  <a:close/>
                  <a:moveTo>
                    <a:pt x="2351246" y="278606"/>
                  </a:moveTo>
                  <a:cubicBezTo>
                    <a:pt x="2351246" y="277654"/>
                    <a:pt x="2351246" y="277654"/>
                    <a:pt x="2351246" y="278606"/>
                  </a:cubicBezTo>
                  <a:lnTo>
                    <a:pt x="2351246" y="275749"/>
                  </a:lnTo>
                  <a:cubicBezTo>
                    <a:pt x="2351246" y="276701"/>
                    <a:pt x="2351246" y="277654"/>
                    <a:pt x="2351246" y="278606"/>
                  </a:cubicBezTo>
                  <a:close/>
                  <a:moveTo>
                    <a:pt x="2378869" y="295751"/>
                  </a:moveTo>
                  <a:cubicBezTo>
                    <a:pt x="2377916" y="298609"/>
                    <a:pt x="2376011" y="300514"/>
                    <a:pt x="2375059" y="303371"/>
                  </a:cubicBezTo>
                  <a:cubicBezTo>
                    <a:pt x="2375059" y="304324"/>
                    <a:pt x="2374106" y="304324"/>
                    <a:pt x="2374106" y="305276"/>
                  </a:cubicBezTo>
                  <a:cubicBezTo>
                    <a:pt x="2374106" y="305276"/>
                    <a:pt x="2374106" y="304324"/>
                    <a:pt x="2374106" y="304324"/>
                  </a:cubicBezTo>
                  <a:cubicBezTo>
                    <a:pt x="2376964" y="261461"/>
                    <a:pt x="2376011" y="231934"/>
                    <a:pt x="2376011" y="231934"/>
                  </a:cubicBezTo>
                  <a:cubicBezTo>
                    <a:pt x="2376011" y="231934"/>
                    <a:pt x="2372201" y="249079"/>
                    <a:pt x="2366486" y="277654"/>
                  </a:cubicBezTo>
                  <a:cubicBezTo>
                    <a:pt x="2365534" y="275749"/>
                    <a:pt x="2365534" y="273844"/>
                    <a:pt x="2364581" y="272891"/>
                  </a:cubicBezTo>
                  <a:cubicBezTo>
                    <a:pt x="2363629" y="270034"/>
                    <a:pt x="2362676" y="267176"/>
                    <a:pt x="2361724" y="264319"/>
                  </a:cubicBezTo>
                  <a:cubicBezTo>
                    <a:pt x="2361724" y="257651"/>
                    <a:pt x="2361724" y="250984"/>
                    <a:pt x="2361724" y="245269"/>
                  </a:cubicBezTo>
                  <a:lnTo>
                    <a:pt x="2365534" y="234791"/>
                  </a:lnTo>
                  <a:lnTo>
                    <a:pt x="2376011" y="211931"/>
                  </a:lnTo>
                  <a:cubicBezTo>
                    <a:pt x="2376011" y="221456"/>
                    <a:pt x="2376011" y="232886"/>
                    <a:pt x="2376011" y="244316"/>
                  </a:cubicBezTo>
                  <a:cubicBezTo>
                    <a:pt x="2376011" y="258604"/>
                    <a:pt x="2376011" y="274796"/>
                    <a:pt x="2376964" y="290989"/>
                  </a:cubicBezTo>
                  <a:cubicBezTo>
                    <a:pt x="2378869" y="292894"/>
                    <a:pt x="2378869" y="293846"/>
                    <a:pt x="2378869" y="295751"/>
                  </a:cubicBezTo>
                  <a:close/>
                  <a:moveTo>
                    <a:pt x="2362676" y="180499"/>
                  </a:moveTo>
                  <a:cubicBezTo>
                    <a:pt x="2364581" y="175736"/>
                    <a:pt x="2366486" y="170974"/>
                    <a:pt x="2368391" y="166211"/>
                  </a:cubicBezTo>
                  <a:cubicBezTo>
                    <a:pt x="2372201" y="157639"/>
                    <a:pt x="2375059" y="149066"/>
                    <a:pt x="2377916" y="140494"/>
                  </a:cubicBezTo>
                  <a:cubicBezTo>
                    <a:pt x="2377916" y="141446"/>
                    <a:pt x="2378869" y="142399"/>
                    <a:pt x="2378869" y="143351"/>
                  </a:cubicBezTo>
                  <a:cubicBezTo>
                    <a:pt x="2379821" y="146209"/>
                    <a:pt x="2379821" y="149066"/>
                    <a:pt x="2378869" y="152876"/>
                  </a:cubicBezTo>
                  <a:cubicBezTo>
                    <a:pt x="2377916" y="149066"/>
                    <a:pt x="2377916" y="147161"/>
                    <a:pt x="2377916" y="147161"/>
                  </a:cubicBezTo>
                  <a:cubicBezTo>
                    <a:pt x="2377916" y="147161"/>
                    <a:pt x="2377916" y="156686"/>
                    <a:pt x="2377916" y="173831"/>
                  </a:cubicBezTo>
                  <a:cubicBezTo>
                    <a:pt x="2377916" y="182404"/>
                    <a:pt x="2377916" y="191929"/>
                    <a:pt x="2377916" y="203359"/>
                  </a:cubicBezTo>
                  <a:cubicBezTo>
                    <a:pt x="2373154" y="210979"/>
                    <a:pt x="2368391" y="219551"/>
                    <a:pt x="2362676" y="227171"/>
                  </a:cubicBezTo>
                  <a:cubicBezTo>
                    <a:pt x="2361724" y="206216"/>
                    <a:pt x="2361724" y="190976"/>
                    <a:pt x="2360771" y="185261"/>
                  </a:cubicBezTo>
                  <a:cubicBezTo>
                    <a:pt x="2361724" y="183356"/>
                    <a:pt x="2361724" y="182404"/>
                    <a:pt x="2362676" y="180499"/>
                  </a:cubicBezTo>
                  <a:close/>
                  <a:moveTo>
                    <a:pt x="2340769" y="241459"/>
                  </a:moveTo>
                  <a:cubicBezTo>
                    <a:pt x="2341721" y="239554"/>
                    <a:pt x="2341721" y="237649"/>
                    <a:pt x="2342674" y="235744"/>
                  </a:cubicBezTo>
                  <a:cubicBezTo>
                    <a:pt x="2344579" y="230981"/>
                    <a:pt x="2345531" y="226219"/>
                    <a:pt x="2347436" y="221456"/>
                  </a:cubicBezTo>
                  <a:cubicBezTo>
                    <a:pt x="2352199" y="210026"/>
                    <a:pt x="2356009" y="198596"/>
                    <a:pt x="2359819" y="187166"/>
                  </a:cubicBezTo>
                  <a:cubicBezTo>
                    <a:pt x="2358866" y="194786"/>
                    <a:pt x="2356961" y="212884"/>
                    <a:pt x="2355056" y="236696"/>
                  </a:cubicBezTo>
                  <a:cubicBezTo>
                    <a:pt x="2354104" y="232886"/>
                    <a:pt x="2353151" y="230029"/>
                    <a:pt x="2353151" y="230029"/>
                  </a:cubicBezTo>
                  <a:cubicBezTo>
                    <a:pt x="2353151" y="230029"/>
                    <a:pt x="2354104" y="233839"/>
                    <a:pt x="2354104" y="241459"/>
                  </a:cubicBezTo>
                  <a:cubicBezTo>
                    <a:pt x="2351246" y="247174"/>
                    <a:pt x="2347436" y="253841"/>
                    <a:pt x="2344579" y="259556"/>
                  </a:cubicBezTo>
                  <a:cubicBezTo>
                    <a:pt x="2344579" y="259556"/>
                    <a:pt x="2344579" y="259556"/>
                    <a:pt x="2344579" y="259556"/>
                  </a:cubicBezTo>
                  <a:cubicBezTo>
                    <a:pt x="2342674" y="254794"/>
                    <a:pt x="2340769" y="250031"/>
                    <a:pt x="2339816" y="245269"/>
                  </a:cubicBezTo>
                  <a:lnTo>
                    <a:pt x="2340769" y="241459"/>
                  </a:lnTo>
                  <a:close/>
                  <a:moveTo>
                    <a:pt x="2344579" y="320516"/>
                  </a:moveTo>
                  <a:cubicBezTo>
                    <a:pt x="2342674" y="316706"/>
                    <a:pt x="2340769" y="313849"/>
                    <a:pt x="2339816" y="310991"/>
                  </a:cubicBezTo>
                  <a:lnTo>
                    <a:pt x="2339816" y="310039"/>
                  </a:lnTo>
                  <a:cubicBezTo>
                    <a:pt x="2341721" y="313849"/>
                    <a:pt x="2343626" y="317659"/>
                    <a:pt x="2344579" y="320516"/>
                  </a:cubicBezTo>
                  <a:close/>
                  <a:moveTo>
                    <a:pt x="2337911" y="317659"/>
                  </a:moveTo>
                  <a:cubicBezTo>
                    <a:pt x="2338864" y="320516"/>
                    <a:pt x="2339816" y="324326"/>
                    <a:pt x="2341721" y="327184"/>
                  </a:cubicBezTo>
                  <a:lnTo>
                    <a:pt x="2336959" y="321469"/>
                  </a:lnTo>
                  <a:lnTo>
                    <a:pt x="2337911" y="317659"/>
                  </a:lnTo>
                  <a:close/>
                  <a:moveTo>
                    <a:pt x="2332196" y="280511"/>
                  </a:moveTo>
                  <a:cubicBezTo>
                    <a:pt x="2332196" y="281464"/>
                    <a:pt x="2333149" y="282416"/>
                    <a:pt x="2333149" y="283369"/>
                  </a:cubicBezTo>
                  <a:cubicBezTo>
                    <a:pt x="2333149" y="282416"/>
                    <a:pt x="2332196" y="282416"/>
                    <a:pt x="2332196" y="281464"/>
                  </a:cubicBezTo>
                  <a:lnTo>
                    <a:pt x="2332196" y="280511"/>
                  </a:lnTo>
                  <a:close/>
                  <a:moveTo>
                    <a:pt x="2330291" y="289084"/>
                  </a:moveTo>
                  <a:cubicBezTo>
                    <a:pt x="2330291" y="290036"/>
                    <a:pt x="2331244" y="290989"/>
                    <a:pt x="2331244" y="290989"/>
                  </a:cubicBezTo>
                  <a:lnTo>
                    <a:pt x="2330291" y="292894"/>
                  </a:lnTo>
                  <a:cubicBezTo>
                    <a:pt x="2330291" y="291941"/>
                    <a:pt x="2329339" y="291941"/>
                    <a:pt x="2329339" y="290989"/>
                  </a:cubicBezTo>
                  <a:lnTo>
                    <a:pt x="2330291" y="289084"/>
                  </a:lnTo>
                  <a:close/>
                  <a:moveTo>
                    <a:pt x="2329339" y="293846"/>
                  </a:moveTo>
                  <a:lnTo>
                    <a:pt x="2329339" y="292894"/>
                  </a:lnTo>
                  <a:cubicBezTo>
                    <a:pt x="2329339" y="293846"/>
                    <a:pt x="2329339" y="293846"/>
                    <a:pt x="2330291" y="294799"/>
                  </a:cubicBezTo>
                  <a:lnTo>
                    <a:pt x="2328386" y="299561"/>
                  </a:lnTo>
                  <a:cubicBezTo>
                    <a:pt x="2328386" y="299561"/>
                    <a:pt x="2328386" y="299561"/>
                    <a:pt x="2328386" y="298609"/>
                  </a:cubicBezTo>
                  <a:lnTo>
                    <a:pt x="2329339" y="293846"/>
                  </a:lnTo>
                  <a:close/>
                  <a:moveTo>
                    <a:pt x="2313146" y="194786"/>
                  </a:moveTo>
                  <a:cubicBezTo>
                    <a:pt x="2314099" y="196691"/>
                    <a:pt x="2314099" y="199549"/>
                    <a:pt x="2315051" y="201454"/>
                  </a:cubicBezTo>
                  <a:cubicBezTo>
                    <a:pt x="2315051" y="202406"/>
                    <a:pt x="2316004" y="203359"/>
                    <a:pt x="2316004" y="205264"/>
                  </a:cubicBezTo>
                  <a:cubicBezTo>
                    <a:pt x="2315051" y="208121"/>
                    <a:pt x="2314099" y="211931"/>
                    <a:pt x="2314099" y="214789"/>
                  </a:cubicBezTo>
                  <a:cubicBezTo>
                    <a:pt x="2314099" y="214789"/>
                    <a:pt x="2314099" y="214789"/>
                    <a:pt x="2314099" y="214789"/>
                  </a:cubicBezTo>
                  <a:cubicBezTo>
                    <a:pt x="2313146" y="211931"/>
                    <a:pt x="2311241" y="210026"/>
                    <a:pt x="2310289" y="207169"/>
                  </a:cubicBezTo>
                  <a:cubicBezTo>
                    <a:pt x="2311241" y="202406"/>
                    <a:pt x="2312194" y="198596"/>
                    <a:pt x="2313146" y="194786"/>
                  </a:cubicBezTo>
                  <a:close/>
                  <a:moveTo>
                    <a:pt x="2304574" y="197644"/>
                  </a:moveTo>
                  <a:cubicBezTo>
                    <a:pt x="2304574" y="198596"/>
                    <a:pt x="2305526" y="199549"/>
                    <a:pt x="2305526" y="200501"/>
                  </a:cubicBezTo>
                  <a:cubicBezTo>
                    <a:pt x="2304574" y="202406"/>
                    <a:pt x="2304574" y="204311"/>
                    <a:pt x="2303621" y="205264"/>
                  </a:cubicBezTo>
                  <a:cubicBezTo>
                    <a:pt x="2304574" y="203359"/>
                    <a:pt x="2304574" y="200501"/>
                    <a:pt x="2304574" y="197644"/>
                  </a:cubicBezTo>
                  <a:close/>
                  <a:moveTo>
                    <a:pt x="2297906" y="272891"/>
                  </a:moveTo>
                  <a:cubicBezTo>
                    <a:pt x="2298859" y="267176"/>
                    <a:pt x="2298859" y="262414"/>
                    <a:pt x="2298859" y="256699"/>
                  </a:cubicBezTo>
                  <a:cubicBezTo>
                    <a:pt x="2298859" y="254794"/>
                    <a:pt x="2299811" y="252889"/>
                    <a:pt x="2299811" y="250984"/>
                  </a:cubicBezTo>
                  <a:cubicBezTo>
                    <a:pt x="2303621" y="236696"/>
                    <a:pt x="2306479" y="223361"/>
                    <a:pt x="2308384" y="211931"/>
                  </a:cubicBezTo>
                  <a:cubicBezTo>
                    <a:pt x="2308384" y="212884"/>
                    <a:pt x="2309336" y="214789"/>
                    <a:pt x="2309336" y="215741"/>
                  </a:cubicBezTo>
                  <a:cubicBezTo>
                    <a:pt x="2310289" y="217646"/>
                    <a:pt x="2310289" y="219551"/>
                    <a:pt x="2311241" y="221456"/>
                  </a:cubicBezTo>
                  <a:cubicBezTo>
                    <a:pt x="2311241" y="221456"/>
                    <a:pt x="2311241" y="221456"/>
                    <a:pt x="2311241" y="221456"/>
                  </a:cubicBezTo>
                  <a:cubicBezTo>
                    <a:pt x="2309336" y="231934"/>
                    <a:pt x="2306479" y="242411"/>
                    <a:pt x="2304574" y="253841"/>
                  </a:cubicBezTo>
                  <a:cubicBezTo>
                    <a:pt x="2302669" y="252889"/>
                    <a:pt x="2302669" y="251936"/>
                    <a:pt x="2302669" y="251936"/>
                  </a:cubicBezTo>
                  <a:cubicBezTo>
                    <a:pt x="2302669" y="251936"/>
                    <a:pt x="2303621" y="252889"/>
                    <a:pt x="2304574" y="253841"/>
                  </a:cubicBezTo>
                  <a:cubicBezTo>
                    <a:pt x="2302669" y="260509"/>
                    <a:pt x="2301716" y="268129"/>
                    <a:pt x="2299811" y="274796"/>
                  </a:cubicBezTo>
                  <a:cubicBezTo>
                    <a:pt x="2297906" y="283369"/>
                    <a:pt x="2296001" y="291941"/>
                    <a:pt x="2294096" y="300514"/>
                  </a:cubicBezTo>
                  <a:cubicBezTo>
                    <a:pt x="2296954" y="291941"/>
                    <a:pt x="2297906" y="282416"/>
                    <a:pt x="2297906" y="272891"/>
                  </a:cubicBezTo>
                  <a:close/>
                  <a:moveTo>
                    <a:pt x="2271236" y="369094"/>
                  </a:moveTo>
                  <a:cubicBezTo>
                    <a:pt x="2271236" y="371951"/>
                    <a:pt x="2271236" y="374809"/>
                    <a:pt x="2270284" y="376714"/>
                  </a:cubicBezTo>
                  <a:lnTo>
                    <a:pt x="2270284" y="376714"/>
                  </a:lnTo>
                  <a:cubicBezTo>
                    <a:pt x="2270284" y="375761"/>
                    <a:pt x="2270284" y="373856"/>
                    <a:pt x="2270284" y="372904"/>
                  </a:cubicBezTo>
                  <a:cubicBezTo>
                    <a:pt x="2270284" y="371951"/>
                    <a:pt x="2270284" y="370046"/>
                    <a:pt x="2271236" y="369094"/>
                  </a:cubicBezTo>
                  <a:close/>
                  <a:moveTo>
                    <a:pt x="2252186" y="297656"/>
                  </a:moveTo>
                  <a:cubicBezTo>
                    <a:pt x="2252186" y="302419"/>
                    <a:pt x="2251234" y="307181"/>
                    <a:pt x="2251234" y="311944"/>
                  </a:cubicBezTo>
                  <a:cubicBezTo>
                    <a:pt x="2251234" y="310991"/>
                    <a:pt x="2250281" y="310039"/>
                    <a:pt x="2250281" y="308134"/>
                  </a:cubicBezTo>
                  <a:cubicBezTo>
                    <a:pt x="2251234" y="305276"/>
                    <a:pt x="2252186" y="301466"/>
                    <a:pt x="2252186" y="297656"/>
                  </a:cubicBezTo>
                  <a:close/>
                  <a:moveTo>
                    <a:pt x="2215991" y="252889"/>
                  </a:moveTo>
                  <a:lnTo>
                    <a:pt x="2215991" y="256699"/>
                  </a:lnTo>
                  <a:cubicBezTo>
                    <a:pt x="2215991" y="256699"/>
                    <a:pt x="2215991" y="256699"/>
                    <a:pt x="2215991" y="256699"/>
                  </a:cubicBezTo>
                  <a:cubicBezTo>
                    <a:pt x="2215039" y="255746"/>
                    <a:pt x="2215991" y="254794"/>
                    <a:pt x="2215991" y="252889"/>
                  </a:cubicBezTo>
                  <a:close/>
                  <a:moveTo>
                    <a:pt x="2211229" y="281464"/>
                  </a:moveTo>
                  <a:cubicBezTo>
                    <a:pt x="2212181" y="273844"/>
                    <a:pt x="2213134" y="267176"/>
                    <a:pt x="2214086" y="260509"/>
                  </a:cubicBezTo>
                  <a:cubicBezTo>
                    <a:pt x="2214086" y="260509"/>
                    <a:pt x="2215039" y="261461"/>
                    <a:pt x="2215039" y="261461"/>
                  </a:cubicBezTo>
                  <a:lnTo>
                    <a:pt x="2215039" y="267176"/>
                  </a:lnTo>
                  <a:cubicBezTo>
                    <a:pt x="2214086" y="277654"/>
                    <a:pt x="2213134" y="289084"/>
                    <a:pt x="2212181" y="299561"/>
                  </a:cubicBezTo>
                  <a:cubicBezTo>
                    <a:pt x="2210276" y="302419"/>
                    <a:pt x="2208371" y="306229"/>
                    <a:pt x="2206466" y="309086"/>
                  </a:cubicBezTo>
                  <a:cubicBezTo>
                    <a:pt x="2208371" y="299561"/>
                    <a:pt x="2210276" y="290036"/>
                    <a:pt x="2211229" y="281464"/>
                  </a:cubicBezTo>
                  <a:close/>
                  <a:moveTo>
                    <a:pt x="2205514" y="337661"/>
                  </a:moveTo>
                  <a:cubicBezTo>
                    <a:pt x="2205514" y="338614"/>
                    <a:pt x="2204561" y="338614"/>
                    <a:pt x="2204561" y="339566"/>
                  </a:cubicBezTo>
                  <a:cubicBezTo>
                    <a:pt x="2204561" y="339566"/>
                    <a:pt x="2204561" y="339566"/>
                    <a:pt x="2204561" y="340519"/>
                  </a:cubicBezTo>
                  <a:cubicBezTo>
                    <a:pt x="2204561" y="339566"/>
                    <a:pt x="2204561" y="338614"/>
                    <a:pt x="2205514" y="337661"/>
                  </a:cubicBezTo>
                  <a:close/>
                  <a:moveTo>
                    <a:pt x="2183606" y="336709"/>
                  </a:moveTo>
                  <a:cubicBezTo>
                    <a:pt x="2183606" y="338614"/>
                    <a:pt x="2184559" y="341471"/>
                    <a:pt x="2185511" y="345281"/>
                  </a:cubicBezTo>
                  <a:cubicBezTo>
                    <a:pt x="2185511" y="347186"/>
                    <a:pt x="2184559" y="349091"/>
                    <a:pt x="2184559" y="350044"/>
                  </a:cubicBezTo>
                  <a:cubicBezTo>
                    <a:pt x="2184559" y="347186"/>
                    <a:pt x="2183606" y="343376"/>
                    <a:pt x="2183606" y="340519"/>
                  </a:cubicBezTo>
                  <a:cubicBezTo>
                    <a:pt x="2183606" y="339566"/>
                    <a:pt x="2183606" y="338614"/>
                    <a:pt x="2183606" y="337661"/>
                  </a:cubicBezTo>
                  <a:cubicBezTo>
                    <a:pt x="2182654" y="337661"/>
                    <a:pt x="2182654" y="337661"/>
                    <a:pt x="2183606" y="336709"/>
                  </a:cubicBezTo>
                  <a:close/>
                  <a:moveTo>
                    <a:pt x="2178844" y="345281"/>
                  </a:moveTo>
                  <a:cubicBezTo>
                    <a:pt x="2178844" y="349091"/>
                    <a:pt x="2178844" y="352901"/>
                    <a:pt x="2178844" y="357664"/>
                  </a:cubicBezTo>
                  <a:cubicBezTo>
                    <a:pt x="2177891" y="355759"/>
                    <a:pt x="2176939" y="352901"/>
                    <a:pt x="2175986" y="350996"/>
                  </a:cubicBezTo>
                  <a:cubicBezTo>
                    <a:pt x="2176939" y="348139"/>
                    <a:pt x="2177891" y="346234"/>
                    <a:pt x="2178844" y="345281"/>
                  </a:cubicBezTo>
                  <a:close/>
                  <a:moveTo>
                    <a:pt x="2150269" y="278606"/>
                  </a:moveTo>
                  <a:cubicBezTo>
                    <a:pt x="2155031" y="261461"/>
                    <a:pt x="2159794" y="246221"/>
                    <a:pt x="2162651" y="232886"/>
                  </a:cubicBezTo>
                  <a:cubicBezTo>
                    <a:pt x="2162651" y="233839"/>
                    <a:pt x="2162651" y="234791"/>
                    <a:pt x="2161699" y="235744"/>
                  </a:cubicBezTo>
                  <a:cubicBezTo>
                    <a:pt x="2160746" y="241459"/>
                    <a:pt x="2158841" y="248126"/>
                    <a:pt x="2157889" y="253841"/>
                  </a:cubicBezTo>
                  <a:cubicBezTo>
                    <a:pt x="2156936" y="260509"/>
                    <a:pt x="2155984" y="267176"/>
                    <a:pt x="2154079" y="274796"/>
                  </a:cubicBezTo>
                  <a:cubicBezTo>
                    <a:pt x="2153126" y="280511"/>
                    <a:pt x="2152174" y="287179"/>
                    <a:pt x="2151221" y="293846"/>
                  </a:cubicBezTo>
                  <a:cubicBezTo>
                    <a:pt x="2149316" y="290036"/>
                    <a:pt x="2148364" y="288131"/>
                    <a:pt x="2148364" y="288131"/>
                  </a:cubicBezTo>
                  <a:cubicBezTo>
                    <a:pt x="2148364" y="288131"/>
                    <a:pt x="2149316" y="290989"/>
                    <a:pt x="2150269" y="296704"/>
                  </a:cubicBezTo>
                  <a:cubicBezTo>
                    <a:pt x="2149316" y="302419"/>
                    <a:pt x="2148364" y="309086"/>
                    <a:pt x="2147411" y="314801"/>
                  </a:cubicBezTo>
                  <a:cubicBezTo>
                    <a:pt x="2143601" y="309086"/>
                    <a:pt x="2140744" y="305276"/>
                    <a:pt x="2140744" y="305276"/>
                  </a:cubicBezTo>
                  <a:cubicBezTo>
                    <a:pt x="2145506" y="296704"/>
                    <a:pt x="2147411" y="287179"/>
                    <a:pt x="2150269" y="278606"/>
                  </a:cubicBezTo>
                  <a:close/>
                  <a:moveTo>
                    <a:pt x="2142649" y="305276"/>
                  </a:moveTo>
                  <a:cubicBezTo>
                    <a:pt x="2142649" y="306229"/>
                    <a:pt x="2144554" y="310991"/>
                    <a:pt x="2148364" y="319564"/>
                  </a:cubicBezTo>
                  <a:cubicBezTo>
                    <a:pt x="2148364" y="319564"/>
                    <a:pt x="2148364" y="320516"/>
                    <a:pt x="2148364" y="320516"/>
                  </a:cubicBezTo>
                  <a:cubicBezTo>
                    <a:pt x="2148364" y="320516"/>
                    <a:pt x="2148364" y="321469"/>
                    <a:pt x="2148364" y="321469"/>
                  </a:cubicBezTo>
                  <a:cubicBezTo>
                    <a:pt x="2147411" y="328136"/>
                    <a:pt x="2146459" y="335756"/>
                    <a:pt x="2145506" y="343376"/>
                  </a:cubicBezTo>
                  <a:cubicBezTo>
                    <a:pt x="2143601" y="336709"/>
                    <a:pt x="2141696" y="330994"/>
                    <a:pt x="2139791" y="324326"/>
                  </a:cubicBezTo>
                  <a:cubicBezTo>
                    <a:pt x="2139791" y="323374"/>
                    <a:pt x="2138839" y="321469"/>
                    <a:pt x="2138839" y="320516"/>
                  </a:cubicBezTo>
                  <a:cubicBezTo>
                    <a:pt x="2138839" y="315754"/>
                    <a:pt x="2140744" y="310991"/>
                    <a:pt x="2142649" y="305276"/>
                  </a:cubicBezTo>
                  <a:close/>
                  <a:moveTo>
                    <a:pt x="2058829" y="353854"/>
                  </a:moveTo>
                  <a:cubicBezTo>
                    <a:pt x="2057876" y="357664"/>
                    <a:pt x="2056924" y="362426"/>
                    <a:pt x="2056924" y="366236"/>
                  </a:cubicBezTo>
                  <a:cubicBezTo>
                    <a:pt x="2056924" y="364331"/>
                    <a:pt x="2055971" y="363379"/>
                    <a:pt x="2055971" y="361474"/>
                  </a:cubicBezTo>
                  <a:cubicBezTo>
                    <a:pt x="2055019" y="358616"/>
                    <a:pt x="2055019" y="355759"/>
                    <a:pt x="2054066" y="352901"/>
                  </a:cubicBezTo>
                  <a:cubicBezTo>
                    <a:pt x="2054066" y="352901"/>
                    <a:pt x="2054066" y="352901"/>
                    <a:pt x="2054066" y="351949"/>
                  </a:cubicBezTo>
                  <a:cubicBezTo>
                    <a:pt x="2055971" y="347186"/>
                    <a:pt x="2057876" y="343376"/>
                    <a:pt x="2059781" y="338614"/>
                  </a:cubicBezTo>
                  <a:cubicBezTo>
                    <a:pt x="2059781" y="340519"/>
                    <a:pt x="2060734" y="341471"/>
                    <a:pt x="2060734" y="343376"/>
                  </a:cubicBezTo>
                  <a:cubicBezTo>
                    <a:pt x="2060734" y="347186"/>
                    <a:pt x="2059781" y="350044"/>
                    <a:pt x="2058829" y="353854"/>
                  </a:cubicBezTo>
                  <a:close/>
                  <a:moveTo>
                    <a:pt x="2081689" y="350044"/>
                  </a:moveTo>
                  <a:cubicBezTo>
                    <a:pt x="2080736" y="351949"/>
                    <a:pt x="2080736" y="352901"/>
                    <a:pt x="2079784" y="354806"/>
                  </a:cubicBezTo>
                  <a:cubicBezTo>
                    <a:pt x="2078831" y="351949"/>
                    <a:pt x="2078831" y="350044"/>
                    <a:pt x="2077879" y="347186"/>
                  </a:cubicBezTo>
                  <a:cubicBezTo>
                    <a:pt x="2077879" y="346234"/>
                    <a:pt x="2077879" y="345281"/>
                    <a:pt x="2077879" y="344329"/>
                  </a:cubicBezTo>
                  <a:cubicBezTo>
                    <a:pt x="2078831" y="345281"/>
                    <a:pt x="2079784" y="346234"/>
                    <a:pt x="2080736" y="348139"/>
                  </a:cubicBezTo>
                  <a:cubicBezTo>
                    <a:pt x="2080736" y="348139"/>
                    <a:pt x="2080736" y="349091"/>
                    <a:pt x="2081689" y="350044"/>
                  </a:cubicBezTo>
                  <a:cubicBezTo>
                    <a:pt x="2081689" y="350044"/>
                    <a:pt x="2081689" y="350044"/>
                    <a:pt x="2081689" y="350044"/>
                  </a:cubicBezTo>
                  <a:close/>
                  <a:moveTo>
                    <a:pt x="2081689" y="339566"/>
                  </a:moveTo>
                  <a:cubicBezTo>
                    <a:pt x="2081689" y="340519"/>
                    <a:pt x="2081689" y="341471"/>
                    <a:pt x="2081689" y="341471"/>
                  </a:cubicBezTo>
                  <a:cubicBezTo>
                    <a:pt x="2080736" y="340519"/>
                    <a:pt x="2079784" y="338614"/>
                    <a:pt x="2078831" y="337661"/>
                  </a:cubicBezTo>
                  <a:cubicBezTo>
                    <a:pt x="2078831" y="334804"/>
                    <a:pt x="2079784" y="331946"/>
                    <a:pt x="2079784" y="330041"/>
                  </a:cubicBezTo>
                  <a:cubicBezTo>
                    <a:pt x="2080736" y="332899"/>
                    <a:pt x="2081689" y="335756"/>
                    <a:pt x="2081689" y="339566"/>
                  </a:cubicBezTo>
                  <a:cubicBezTo>
                    <a:pt x="2081689" y="338614"/>
                    <a:pt x="2081689" y="338614"/>
                    <a:pt x="2081689" y="339566"/>
                  </a:cubicBezTo>
                  <a:close/>
                  <a:moveTo>
                    <a:pt x="2085499" y="290036"/>
                  </a:moveTo>
                  <a:cubicBezTo>
                    <a:pt x="2085499" y="295751"/>
                    <a:pt x="2084546" y="301466"/>
                    <a:pt x="2084546" y="307181"/>
                  </a:cubicBezTo>
                  <a:cubicBezTo>
                    <a:pt x="2084546" y="306229"/>
                    <a:pt x="2083594" y="305276"/>
                    <a:pt x="2083594" y="303371"/>
                  </a:cubicBezTo>
                  <a:cubicBezTo>
                    <a:pt x="2084546" y="292894"/>
                    <a:pt x="2085499" y="282416"/>
                    <a:pt x="2086451" y="273844"/>
                  </a:cubicBezTo>
                  <a:cubicBezTo>
                    <a:pt x="2086451" y="271939"/>
                    <a:pt x="2086451" y="269081"/>
                    <a:pt x="2087404" y="267176"/>
                  </a:cubicBezTo>
                  <a:cubicBezTo>
                    <a:pt x="2086451" y="274796"/>
                    <a:pt x="2085499" y="282416"/>
                    <a:pt x="2085499" y="290036"/>
                  </a:cubicBezTo>
                  <a:close/>
                  <a:moveTo>
                    <a:pt x="2089309" y="180499"/>
                  </a:moveTo>
                  <a:cubicBezTo>
                    <a:pt x="2089309" y="186214"/>
                    <a:pt x="2089309" y="192881"/>
                    <a:pt x="2089309" y="200501"/>
                  </a:cubicBezTo>
                  <a:cubicBezTo>
                    <a:pt x="2088356" y="197644"/>
                    <a:pt x="2086451" y="194786"/>
                    <a:pt x="2086451" y="192881"/>
                  </a:cubicBezTo>
                  <a:cubicBezTo>
                    <a:pt x="2087404" y="188119"/>
                    <a:pt x="2088356" y="184309"/>
                    <a:pt x="2089309" y="180499"/>
                  </a:cubicBezTo>
                  <a:close/>
                  <a:moveTo>
                    <a:pt x="2072164" y="241459"/>
                  </a:moveTo>
                  <a:cubicBezTo>
                    <a:pt x="2077879" y="223361"/>
                    <a:pt x="2082641" y="207169"/>
                    <a:pt x="2086451" y="193834"/>
                  </a:cubicBezTo>
                  <a:cubicBezTo>
                    <a:pt x="2087404" y="197644"/>
                    <a:pt x="2088356" y="201454"/>
                    <a:pt x="2090261" y="207169"/>
                  </a:cubicBezTo>
                  <a:cubicBezTo>
                    <a:pt x="2090261" y="207169"/>
                    <a:pt x="2090261" y="207169"/>
                    <a:pt x="2090261" y="208121"/>
                  </a:cubicBezTo>
                  <a:cubicBezTo>
                    <a:pt x="2087404" y="221456"/>
                    <a:pt x="2081689" y="244316"/>
                    <a:pt x="2075974" y="271939"/>
                  </a:cubicBezTo>
                  <a:cubicBezTo>
                    <a:pt x="2075021" y="274796"/>
                    <a:pt x="2075021" y="278606"/>
                    <a:pt x="2074069" y="282416"/>
                  </a:cubicBezTo>
                  <a:cubicBezTo>
                    <a:pt x="2072164" y="278606"/>
                    <a:pt x="2070259" y="274796"/>
                    <a:pt x="2068354" y="271939"/>
                  </a:cubicBezTo>
                  <a:cubicBezTo>
                    <a:pt x="2067401" y="270034"/>
                    <a:pt x="2066449" y="268129"/>
                    <a:pt x="2065496" y="266224"/>
                  </a:cubicBezTo>
                  <a:cubicBezTo>
                    <a:pt x="2067401" y="257651"/>
                    <a:pt x="2069306" y="249079"/>
                    <a:pt x="2072164" y="241459"/>
                  </a:cubicBezTo>
                  <a:close/>
                  <a:moveTo>
                    <a:pt x="2062639" y="270034"/>
                  </a:moveTo>
                  <a:cubicBezTo>
                    <a:pt x="2062639" y="270986"/>
                    <a:pt x="2063591" y="271939"/>
                    <a:pt x="2063591" y="272891"/>
                  </a:cubicBezTo>
                  <a:cubicBezTo>
                    <a:pt x="2065496" y="278606"/>
                    <a:pt x="2067401" y="285274"/>
                    <a:pt x="2069306" y="292894"/>
                  </a:cubicBezTo>
                  <a:cubicBezTo>
                    <a:pt x="2069306" y="293846"/>
                    <a:pt x="2069306" y="293846"/>
                    <a:pt x="2070259" y="294799"/>
                  </a:cubicBezTo>
                  <a:cubicBezTo>
                    <a:pt x="2069306" y="299561"/>
                    <a:pt x="2068354" y="305276"/>
                    <a:pt x="2067401" y="310039"/>
                  </a:cubicBezTo>
                  <a:cubicBezTo>
                    <a:pt x="2066449" y="308134"/>
                    <a:pt x="2066449" y="305276"/>
                    <a:pt x="2065496" y="303371"/>
                  </a:cubicBezTo>
                  <a:cubicBezTo>
                    <a:pt x="2063591" y="296704"/>
                    <a:pt x="2060734" y="290036"/>
                    <a:pt x="2058829" y="284321"/>
                  </a:cubicBezTo>
                  <a:cubicBezTo>
                    <a:pt x="2059781" y="279559"/>
                    <a:pt x="2061686" y="274796"/>
                    <a:pt x="2062639" y="270034"/>
                  </a:cubicBezTo>
                  <a:close/>
                  <a:moveTo>
                    <a:pt x="2053114" y="301466"/>
                  </a:moveTo>
                  <a:cubicBezTo>
                    <a:pt x="2053114" y="303371"/>
                    <a:pt x="2054066" y="304324"/>
                    <a:pt x="2054066" y="306229"/>
                  </a:cubicBezTo>
                  <a:cubicBezTo>
                    <a:pt x="2055019" y="310991"/>
                    <a:pt x="2055971" y="315754"/>
                    <a:pt x="2056924" y="320516"/>
                  </a:cubicBezTo>
                  <a:cubicBezTo>
                    <a:pt x="2056924" y="320516"/>
                    <a:pt x="2055971" y="320516"/>
                    <a:pt x="2055971" y="320516"/>
                  </a:cubicBezTo>
                  <a:cubicBezTo>
                    <a:pt x="2051209" y="318611"/>
                    <a:pt x="2049304" y="317659"/>
                    <a:pt x="2049304" y="317659"/>
                  </a:cubicBezTo>
                  <a:cubicBezTo>
                    <a:pt x="2049304" y="317659"/>
                    <a:pt x="2051209" y="319564"/>
                    <a:pt x="2055971" y="321469"/>
                  </a:cubicBezTo>
                  <a:cubicBezTo>
                    <a:pt x="2056924" y="321469"/>
                    <a:pt x="2056924" y="322421"/>
                    <a:pt x="2057876" y="322421"/>
                  </a:cubicBezTo>
                  <a:cubicBezTo>
                    <a:pt x="2058829" y="326231"/>
                    <a:pt x="2058829" y="329089"/>
                    <a:pt x="2059781" y="332899"/>
                  </a:cubicBezTo>
                  <a:cubicBezTo>
                    <a:pt x="2057876" y="335756"/>
                    <a:pt x="2055971" y="338614"/>
                    <a:pt x="2053114" y="342424"/>
                  </a:cubicBezTo>
                  <a:cubicBezTo>
                    <a:pt x="2052161" y="335756"/>
                    <a:pt x="2050256" y="328136"/>
                    <a:pt x="2049304" y="321469"/>
                  </a:cubicBezTo>
                  <a:cubicBezTo>
                    <a:pt x="2049304" y="319564"/>
                    <a:pt x="2049304" y="317659"/>
                    <a:pt x="2049304" y="315754"/>
                  </a:cubicBezTo>
                  <a:cubicBezTo>
                    <a:pt x="2050256" y="310991"/>
                    <a:pt x="2052161" y="305276"/>
                    <a:pt x="2053114" y="301466"/>
                  </a:cubicBezTo>
                  <a:close/>
                  <a:moveTo>
                    <a:pt x="2044541" y="260509"/>
                  </a:moveTo>
                  <a:cubicBezTo>
                    <a:pt x="2044541" y="260509"/>
                    <a:pt x="2044541" y="260509"/>
                    <a:pt x="2044541" y="260509"/>
                  </a:cubicBezTo>
                  <a:cubicBezTo>
                    <a:pt x="2044541" y="260509"/>
                    <a:pt x="2044541" y="259556"/>
                    <a:pt x="2044541" y="259556"/>
                  </a:cubicBezTo>
                  <a:cubicBezTo>
                    <a:pt x="2044541" y="259556"/>
                    <a:pt x="2044541" y="259556"/>
                    <a:pt x="2044541" y="260509"/>
                  </a:cubicBezTo>
                  <a:close/>
                  <a:moveTo>
                    <a:pt x="2019776" y="188119"/>
                  </a:moveTo>
                  <a:cubicBezTo>
                    <a:pt x="2019776" y="187166"/>
                    <a:pt x="2019776" y="186214"/>
                    <a:pt x="2019776" y="185261"/>
                  </a:cubicBezTo>
                  <a:cubicBezTo>
                    <a:pt x="2019776" y="182404"/>
                    <a:pt x="2020729" y="179546"/>
                    <a:pt x="2020729" y="177641"/>
                  </a:cubicBezTo>
                  <a:cubicBezTo>
                    <a:pt x="2020729" y="180499"/>
                    <a:pt x="2020729" y="184309"/>
                    <a:pt x="2020729" y="189071"/>
                  </a:cubicBezTo>
                  <a:cubicBezTo>
                    <a:pt x="2020729" y="197644"/>
                    <a:pt x="2021681" y="208121"/>
                    <a:pt x="2021681" y="220504"/>
                  </a:cubicBezTo>
                  <a:cubicBezTo>
                    <a:pt x="2021681" y="228124"/>
                    <a:pt x="2022634" y="235744"/>
                    <a:pt x="2023586" y="244316"/>
                  </a:cubicBezTo>
                  <a:cubicBezTo>
                    <a:pt x="2023586" y="245269"/>
                    <a:pt x="2022634" y="246221"/>
                    <a:pt x="2022634" y="247174"/>
                  </a:cubicBezTo>
                  <a:cubicBezTo>
                    <a:pt x="2020729" y="238601"/>
                    <a:pt x="2018824" y="230029"/>
                    <a:pt x="2016919" y="222409"/>
                  </a:cubicBezTo>
                  <a:cubicBezTo>
                    <a:pt x="2018824" y="209074"/>
                    <a:pt x="2018824" y="197644"/>
                    <a:pt x="2019776" y="188119"/>
                  </a:cubicBezTo>
                  <a:close/>
                  <a:moveTo>
                    <a:pt x="1999774" y="298609"/>
                  </a:moveTo>
                  <a:cubicBezTo>
                    <a:pt x="1999774" y="300514"/>
                    <a:pt x="1999774" y="302419"/>
                    <a:pt x="1999774" y="304324"/>
                  </a:cubicBezTo>
                  <a:cubicBezTo>
                    <a:pt x="1998821" y="306229"/>
                    <a:pt x="1998821" y="308134"/>
                    <a:pt x="1997869" y="310039"/>
                  </a:cubicBezTo>
                  <a:cubicBezTo>
                    <a:pt x="1998821" y="306229"/>
                    <a:pt x="1999774" y="302419"/>
                    <a:pt x="1999774" y="298609"/>
                  </a:cubicBezTo>
                  <a:close/>
                  <a:moveTo>
                    <a:pt x="1992154" y="349091"/>
                  </a:moveTo>
                  <a:cubicBezTo>
                    <a:pt x="1992154" y="351949"/>
                    <a:pt x="1992154" y="355759"/>
                    <a:pt x="1992154" y="359569"/>
                  </a:cubicBezTo>
                  <a:cubicBezTo>
                    <a:pt x="1992154" y="362426"/>
                    <a:pt x="1992154" y="366236"/>
                    <a:pt x="1992154" y="369094"/>
                  </a:cubicBezTo>
                  <a:cubicBezTo>
                    <a:pt x="1991201" y="370046"/>
                    <a:pt x="1990249" y="371951"/>
                    <a:pt x="1988344" y="373856"/>
                  </a:cubicBezTo>
                  <a:cubicBezTo>
                    <a:pt x="1990249" y="365284"/>
                    <a:pt x="1991201" y="356711"/>
                    <a:pt x="1992154" y="349091"/>
                  </a:cubicBezTo>
                  <a:close/>
                  <a:moveTo>
                    <a:pt x="1987391" y="381476"/>
                  </a:moveTo>
                  <a:cubicBezTo>
                    <a:pt x="1987391" y="381476"/>
                    <a:pt x="1987391" y="381476"/>
                    <a:pt x="1987391" y="381476"/>
                  </a:cubicBezTo>
                  <a:cubicBezTo>
                    <a:pt x="1989296" y="377666"/>
                    <a:pt x="1991201" y="374809"/>
                    <a:pt x="1992154" y="372904"/>
                  </a:cubicBezTo>
                  <a:cubicBezTo>
                    <a:pt x="1992154" y="374809"/>
                    <a:pt x="1992154" y="377666"/>
                    <a:pt x="1992154" y="379571"/>
                  </a:cubicBezTo>
                  <a:cubicBezTo>
                    <a:pt x="1992154" y="381476"/>
                    <a:pt x="1991201" y="384334"/>
                    <a:pt x="1991201" y="386239"/>
                  </a:cubicBezTo>
                  <a:cubicBezTo>
                    <a:pt x="1990249" y="391001"/>
                    <a:pt x="1989296" y="395764"/>
                    <a:pt x="1988344" y="400526"/>
                  </a:cubicBezTo>
                  <a:cubicBezTo>
                    <a:pt x="1988344" y="400526"/>
                    <a:pt x="1988344" y="399574"/>
                    <a:pt x="1988344" y="399574"/>
                  </a:cubicBezTo>
                  <a:cubicBezTo>
                    <a:pt x="1987391" y="397669"/>
                    <a:pt x="1986439" y="394811"/>
                    <a:pt x="1985486" y="392906"/>
                  </a:cubicBezTo>
                  <a:cubicBezTo>
                    <a:pt x="1986439" y="389096"/>
                    <a:pt x="1986439" y="385286"/>
                    <a:pt x="1987391" y="381476"/>
                  </a:cubicBezTo>
                  <a:close/>
                  <a:moveTo>
                    <a:pt x="1968341" y="290989"/>
                  </a:moveTo>
                  <a:cubicBezTo>
                    <a:pt x="1968341" y="292894"/>
                    <a:pt x="1968341" y="294799"/>
                    <a:pt x="1967389" y="297656"/>
                  </a:cubicBezTo>
                  <a:cubicBezTo>
                    <a:pt x="1967389" y="299561"/>
                    <a:pt x="1966436" y="302419"/>
                    <a:pt x="1966436" y="305276"/>
                  </a:cubicBezTo>
                  <a:cubicBezTo>
                    <a:pt x="1966436" y="309086"/>
                    <a:pt x="1965484" y="313849"/>
                    <a:pt x="1965484" y="318611"/>
                  </a:cubicBezTo>
                  <a:cubicBezTo>
                    <a:pt x="1965484" y="313849"/>
                    <a:pt x="1964531" y="309086"/>
                    <a:pt x="1964531" y="304324"/>
                  </a:cubicBezTo>
                  <a:cubicBezTo>
                    <a:pt x="1964531" y="303371"/>
                    <a:pt x="1964531" y="301466"/>
                    <a:pt x="1964531" y="300514"/>
                  </a:cubicBezTo>
                  <a:cubicBezTo>
                    <a:pt x="1965484" y="296704"/>
                    <a:pt x="1967389" y="293846"/>
                    <a:pt x="1968341" y="290989"/>
                  </a:cubicBezTo>
                  <a:close/>
                  <a:moveTo>
                    <a:pt x="1937861" y="310039"/>
                  </a:moveTo>
                  <a:cubicBezTo>
                    <a:pt x="1937861" y="307181"/>
                    <a:pt x="1937861" y="304324"/>
                    <a:pt x="1937861" y="302419"/>
                  </a:cubicBezTo>
                  <a:cubicBezTo>
                    <a:pt x="1937861" y="300514"/>
                    <a:pt x="1937861" y="297656"/>
                    <a:pt x="1937861" y="295751"/>
                  </a:cubicBezTo>
                  <a:cubicBezTo>
                    <a:pt x="1937861" y="299561"/>
                    <a:pt x="1938814" y="302419"/>
                    <a:pt x="1938814" y="306229"/>
                  </a:cubicBezTo>
                  <a:cubicBezTo>
                    <a:pt x="1938814" y="308134"/>
                    <a:pt x="1938814" y="309086"/>
                    <a:pt x="1937861" y="310039"/>
                  </a:cubicBezTo>
                  <a:close/>
                  <a:moveTo>
                    <a:pt x="1938814" y="272891"/>
                  </a:moveTo>
                  <a:cubicBezTo>
                    <a:pt x="1937861" y="270034"/>
                    <a:pt x="1937861" y="268129"/>
                    <a:pt x="1936909" y="266224"/>
                  </a:cubicBezTo>
                  <a:cubicBezTo>
                    <a:pt x="1936909" y="264319"/>
                    <a:pt x="1936909" y="262414"/>
                    <a:pt x="1936909" y="261461"/>
                  </a:cubicBezTo>
                  <a:cubicBezTo>
                    <a:pt x="1936909" y="256699"/>
                    <a:pt x="1936909" y="250984"/>
                    <a:pt x="1936909" y="246221"/>
                  </a:cubicBezTo>
                  <a:cubicBezTo>
                    <a:pt x="1936909" y="253841"/>
                    <a:pt x="1937861" y="263366"/>
                    <a:pt x="1938814" y="272891"/>
                  </a:cubicBezTo>
                  <a:close/>
                  <a:moveTo>
                    <a:pt x="1900714" y="338614"/>
                  </a:moveTo>
                  <a:cubicBezTo>
                    <a:pt x="1900714" y="336709"/>
                    <a:pt x="1900714" y="334804"/>
                    <a:pt x="1900714" y="333851"/>
                  </a:cubicBezTo>
                  <a:cubicBezTo>
                    <a:pt x="1901666" y="331946"/>
                    <a:pt x="1901666" y="330041"/>
                    <a:pt x="1902619" y="329089"/>
                  </a:cubicBezTo>
                  <a:cubicBezTo>
                    <a:pt x="1903571" y="328136"/>
                    <a:pt x="1904524" y="326231"/>
                    <a:pt x="1904524" y="325279"/>
                  </a:cubicBezTo>
                  <a:cubicBezTo>
                    <a:pt x="1902619" y="330041"/>
                    <a:pt x="1901666" y="333851"/>
                    <a:pt x="1900714" y="338614"/>
                  </a:cubicBezTo>
                  <a:close/>
                  <a:moveTo>
                    <a:pt x="1915954" y="436721"/>
                  </a:moveTo>
                  <a:cubicBezTo>
                    <a:pt x="1915954" y="435769"/>
                    <a:pt x="1915954" y="434816"/>
                    <a:pt x="1915954" y="433864"/>
                  </a:cubicBezTo>
                  <a:cubicBezTo>
                    <a:pt x="1915954" y="433864"/>
                    <a:pt x="1915954" y="434816"/>
                    <a:pt x="1916906" y="434816"/>
                  </a:cubicBezTo>
                  <a:cubicBezTo>
                    <a:pt x="1915954" y="435769"/>
                    <a:pt x="1915954" y="436721"/>
                    <a:pt x="1915954" y="436721"/>
                  </a:cubicBezTo>
                  <a:close/>
                  <a:moveTo>
                    <a:pt x="1920716" y="401479"/>
                  </a:moveTo>
                  <a:cubicBezTo>
                    <a:pt x="1920716" y="403384"/>
                    <a:pt x="1919764" y="405289"/>
                    <a:pt x="1919764" y="407194"/>
                  </a:cubicBezTo>
                  <a:cubicBezTo>
                    <a:pt x="1918811" y="406241"/>
                    <a:pt x="1918811" y="405289"/>
                    <a:pt x="1917859" y="404336"/>
                  </a:cubicBezTo>
                  <a:cubicBezTo>
                    <a:pt x="1918811" y="402431"/>
                    <a:pt x="1919764" y="400526"/>
                    <a:pt x="1919764" y="398621"/>
                  </a:cubicBezTo>
                  <a:cubicBezTo>
                    <a:pt x="1920716" y="399574"/>
                    <a:pt x="1920716" y="400526"/>
                    <a:pt x="1920716" y="401479"/>
                  </a:cubicBezTo>
                  <a:close/>
                  <a:moveTo>
                    <a:pt x="1917859" y="331946"/>
                  </a:moveTo>
                  <a:cubicBezTo>
                    <a:pt x="1918811" y="333851"/>
                    <a:pt x="1919764" y="335756"/>
                    <a:pt x="1919764" y="337661"/>
                  </a:cubicBezTo>
                  <a:cubicBezTo>
                    <a:pt x="1919764" y="337661"/>
                    <a:pt x="1919764" y="337661"/>
                    <a:pt x="1919764" y="337661"/>
                  </a:cubicBezTo>
                  <a:cubicBezTo>
                    <a:pt x="1919764" y="337661"/>
                    <a:pt x="1918811" y="338614"/>
                    <a:pt x="1918811" y="338614"/>
                  </a:cubicBezTo>
                  <a:cubicBezTo>
                    <a:pt x="1917859" y="339566"/>
                    <a:pt x="1916906" y="340519"/>
                    <a:pt x="1916906" y="342424"/>
                  </a:cubicBezTo>
                  <a:cubicBezTo>
                    <a:pt x="1916906" y="341471"/>
                    <a:pt x="1916906" y="341471"/>
                    <a:pt x="1916906" y="341471"/>
                  </a:cubicBezTo>
                  <a:cubicBezTo>
                    <a:pt x="1916906" y="341471"/>
                    <a:pt x="1916906" y="342424"/>
                    <a:pt x="1915954" y="344329"/>
                  </a:cubicBezTo>
                  <a:cubicBezTo>
                    <a:pt x="1915954" y="344329"/>
                    <a:pt x="1915001" y="345281"/>
                    <a:pt x="1915001" y="345281"/>
                  </a:cubicBezTo>
                  <a:cubicBezTo>
                    <a:pt x="1915954" y="340519"/>
                    <a:pt x="1916906" y="335756"/>
                    <a:pt x="1917859" y="331946"/>
                  </a:cubicBezTo>
                  <a:close/>
                  <a:moveTo>
                    <a:pt x="1919764" y="360521"/>
                  </a:moveTo>
                  <a:cubicBezTo>
                    <a:pt x="1919764" y="361474"/>
                    <a:pt x="1919764" y="362426"/>
                    <a:pt x="1919764" y="364331"/>
                  </a:cubicBezTo>
                  <a:cubicBezTo>
                    <a:pt x="1917859" y="367189"/>
                    <a:pt x="1916906" y="370999"/>
                    <a:pt x="1915001" y="373856"/>
                  </a:cubicBezTo>
                  <a:cubicBezTo>
                    <a:pt x="1913096" y="378619"/>
                    <a:pt x="1910239" y="383381"/>
                    <a:pt x="1908334" y="388144"/>
                  </a:cubicBezTo>
                  <a:cubicBezTo>
                    <a:pt x="1908334" y="388144"/>
                    <a:pt x="1907381" y="387191"/>
                    <a:pt x="1907381" y="387191"/>
                  </a:cubicBezTo>
                  <a:cubicBezTo>
                    <a:pt x="1907381" y="386239"/>
                    <a:pt x="1907381" y="386239"/>
                    <a:pt x="1907381" y="385286"/>
                  </a:cubicBezTo>
                  <a:cubicBezTo>
                    <a:pt x="1908334" y="383381"/>
                    <a:pt x="1909286" y="381476"/>
                    <a:pt x="1910239" y="380524"/>
                  </a:cubicBezTo>
                  <a:cubicBezTo>
                    <a:pt x="1913096" y="372904"/>
                    <a:pt x="1916906" y="366236"/>
                    <a:pt x="1919764" y="360521"/>
                  </a:cubicBezTo>
                  <a:close/>
                  <a:moveTo>
                    <a:pt x="1910239" y="299561"/>
                  </a:moveTo>
                  <a:cubicBezTo>
                    <a:pt x="1909286" y="301466"/>
                    <a:pt x="1909286" y="303371"/>
                    <a:pt x="1908334" y="305276"/>
                  </a:cubicBezTo>
                  <a:cubicBezTo>
                    <a:pt x="1908334" y="305276"/>
                    <a:pt x="1908334" y="305276"/>
                    <a:pt x="1908334" y="305276"/>
                  </a:cubicBezTo>
                  <a:cubicBezTo>
                    <a:pt x="1909286" y="302419"/>
                    <a:pt x="1910239" y="300514"/>
                    <a:pt x="1910239" y="299561"/>
                  </a:cubicBezTo>
                  <a:close/>
                  <a:moveTo>
                    <a:pt x="1906429" y="313849"/>
                  </a:moveTo>
                  <a:cubicBezTo>
                    <a:pt x="1907381" y="311944"/>
                    <a:pt x="1907381" y="310991"/>
                    <a:pt x="1908334" y="309086"/>
                  </a:cubicBezTo>
                  <a:cubicBezTo>
                    <a:pt x="1908334" y="309086"/>
                    <a:pt x="1908334" y="309086"/>
                    <a:pt x="1908334" y="310039"/>
                  </a:cubicBezTo>
                  <a:cubicBezTo>
                    <a:pt x="1907381" y="311944"/>
                    <a:pt x="1907381" y="313849"/>
                    <a:pt x="1906429" y="315754"/>
                  </a:cubicBezTo>
                  <a:cubicBezTo>
                    <a:pt x="1906429" y="315754"/>
                    <a:pt x="1905476" y="316706"/>
                    <a:pt x="1905476" y="316706"/>
                  </a:cubicBezTo>
                  <a:cubicBezTo>
                    <a:pt x="1905476" y="314801"/>
                    <a:pt x="1905476" y="314801"/>
                    <a:pt x="1906429" y="313849"/>
                  </a:cubicBezTo>
                  <a:close/>
                  <a:moveTo>
                    <a:pt x="1893094" y="259556"/>
                  </a:moveTo>
                  <a:cubicBezTo>
                    <a:pt x="1893094" y="258604"/>
                    <a:pt x="1894046" y="257651"/>
                    <a:pt x="1894046" y="256699"/>
                  </a:cubicBezTo>
                  <a:cubicBezTo>
                    <a:pt x="1894046" y="256699"/>
                    <a:pt x="1894999" y="256699"/>
                    <a:pt x="1894999" y="256699"/>
                  </a:cubicBezTo>
                  <a:cubicBezTo>
                    <a:pt x="1896904" y="257651"/>
                    <a:pt x="1897856" y="259556"/>
                    <a:pt x="1899761" y="260509"/>
                  </a:cubicBezTo>
                  <a:lnTo>
                    <a:pt x="1904524" y="275749"/>
                  </a:lnTo>
                  <a:cubicBezTo>
                    <a:pt x="1901666" y="283369"/>
                    <a:pt x="1898809" y="290036"/>
                    <a:pt x="1895951" y="297656"/>
                  </a:cubicBezTo>
                  <a:cubicBezTo>
                    <a:pt x="1894999" y="291941"/>
                    <a:pt x="1894999" y="286226"/>
                    <a:pt x="1894046" y="281464"/>
                  </a:cubicBezTo>
                  <a:cubicBezTo>
                    <a:pt x="1894046" y="277654"/>
                    <a:pt x="1893094" y="273844"/>
                    <a:pt x="1892141" y="270034"/>
                  </a:cubicBezTo>
                  <a:cubicBezTo>
                    <a:pt x="1892141" y="270986"/>
                    <a:pt x="1893094" y="271939"/>
                    <a:pt x="1893094" y="272891"/>
                  </a:cubicBezTo>
                  <a:cubicBezTo>
                    <a:pt x="1893094" y="269081"/>
                    <a:pt x="1892141" y="264319"/>
                    <a:pt x="1893094" y="259556"/>
                  </a:cubicBezTo>
                  <a:close/>
                  <a:moveTo>
                    <a:pt x="1841659" y="297656"/>
                  </a:moveTo>
                  <a:cubicBezTo>
                    <a:pt x="1841659" y="303371"/>
                    <a:pt x="1840706" y="308134"/>
                    <a:pt x="1840706" y="313849"/>
                  </a:cubicBezTo>
                  <a:cubicBezTo>
                    <a:pt x="1839754" y="307181"/>
                    <a:pt x="1839754" y="300514"/>
                    <a:pt x="1838801" y="294799"/>
                  </a:cubicBezTo>
                  <a:cubicBezTo>
                    <a:pt x="1838801" y="292894"/>
                    <a:pt x="1838801" y="291941"/>
                    <a:pt x="1838801" y="290989"/>
                  </a:cubicBezTo>
                  <a:cubicBezTo>
                    <a:pt x="1839754" y="292894"/>
                    <a:pt x="1840706" y="294799"/>
                    <a:pt x="1841659" y="297656"/>
                  </a:cubicBezTo>
                  <a:close/>
                  <a:moveTo>
                    <a:pt x="1822609" y="363379"/>
                  </a:moveTo>
                  <a:cubicBezTo>
                    <a:pt x="1823561" y="359569"/>
                    <a:pt x="1825466" y="356711"/>
                    <a:pt x="1826419" y="353854"/>
                  </a:cubicBezTo>
                  <a:cubicBezTo>
                    <a:pt x="1826419" y="357664"/>
                    <a:pt x="1826419" y="360521"/>
                    <a:pt x="1827371" y="364331"/>
                  </a:cubicBezTo>
                  <a:cubicBezTo>
                    <a:pt x="1826419" y="365284"/>
                    <a:pt x="1824514" y="367189"/>
                    <a:pt x="1823561" y="368141"/>
                  </a:cubicBezTo>
                  <a:cubicBezTo>
                    <a:pt x="1822609" y="366236"/>
                    <a:pt x="1822609" y="365284"/>
                    <a:pt x="1822609" y="363379"/>
                  </a:cubicBezTo>
                  <a:close/>
                  <a:moveTo>
                    <a:pt x="1828324" y="403384"/>
                  </a:moveTo>
                  <a:cubicBezTo>
                    <a:pt x="1828324" y="402431"/>
                    <a:pt x="1827371" y="401479"/>
                    <a:pt x="1827371" y="400526"/>
                  </a:cubicBezTo>
                  <a:cubicBezTo>
                    <a:pt x="1826419" y="393859"/>
                    <a:pt x="1825466" y="387191"/>
                    <a:pt x="1825466" y="381476"/>
                  </a:cubicBezTo>
                  <a:cubicBezTo>
                    <a:pt x="1826419" y="379571"/>
                    <a:pt x="1827371" y="378619"/>
                    <a:pt x="1828324" y="377666"/>
                  </a:cubicBezTo>
                  <a:cubicBezTo>
                    <a:pt x="1828324" y="385286"/>
                    <a:pt x="1828324" y="391954"/>
                    <a:pt x="1829276" y="399574"/>
                  </a:cubicBezTo>
                  <a:cubicBezTo>
                    <a:pt x="1828324" y="400526"/>
                    <a:pt x="1828324" y="402431"/>
                    <a:pt x="1828324" y="403384"/>
                  </a:cubicBezTo>
                  <a:close/>
                  <a:moveTo>
                    <a:pt x="1833086" y="339566"/>
                  </a:moveTo>
                  <a:cubicBezTo>
                    <a:pt x="1833086" y="339566"/>
                    <a:pt x="1833086" y="339566"/>
                    <a:pt x="1833086" y="339566"/>
                  </a:cubicBezTo>
                  <a:cubicBezTo>
                    <a:pt x="1833086" y="339566"/>
                    <a:pt x="1833086" y="340519"/>
                    <a:pt x="1833086" y="340519"/>
                  </a:cubicBezTo>
                  <a:cubicBezTo>
                    <a:pt x="1833086" y="340519"/>
                    <a:pt x="1833086" y="339566"/>
                    <a:pt x="1833086" y="339566"/>
                  </a:cubicBezTo>
                  <a:close/>
                  <a:moveTo>
                    <a:pt x="1824514" y="272891"/>
                  </a:moveTo>
                  <a:cubicBezTo>
                    <a:pt x="1824514" y="269081"/>
                    <a:pt x="1824514" y="266224"/>
                    <a:pt x="1824514" y="263366"/>
                  </a:cubicBezTo>
                  <a:cubicBezTo>
                    <a:pt x="1827371" y="269081"/>
                    <a:pt x="1831181" y="276701"/>
                    <a:pt x="1835944" y="285274"/>
                  </a:cubicBezTo>
                  <a:cubicBezTo>
                    <a:pt x="1835944" y="288131"/>
                    <a:pt x="1835944" y="290989"/>
                    <a:pt x="1834991" y="294799"/>
                  </a:cubicBezTo>
                  <a:cubicBezTo>
                    <a:pt x="1834991" y="302419"/>
                    <a:pt x="1834039" y="310991"/>
                    <a:pt x="1834039" y="320516"/>
                  </a:cubicBezTo>
                  <a:cubicBezTo>
                    <a:pt x="1834039" y="323374"/>
                    <a:pt x="1834039" y="327184"/>
                    <a:pt x="1834039" y="330994"/>
                  </a:cubicBezTo>
                  <a:cubicBezTo>
                    <a:pt x="1834039" y="330994"/>
                    <a:pt x="1833086" y="330994"/>
                    <a:pt x="1833086" y="331946"/>
                  </a:cubicBezTo>
                  <a:cubicBezTo>
                    <a:pt x="1833086" y="331946"/>
                    <a:pt x="1832134" y="332899"/>
                    <a:pt x="1832134" y="332899"/>
                  </a:cubicBezTo>
                  <a:cubicBezTo>
                    <a:pt x="1830229" y="326231"/>
                    <a:pt x="1829276" y="321469"/>
                    <a:pt x="1827371" y="316706"/>
                  </a:cubicBezTo>
                  <a:cubicBezTo>
                    <a:pt x="1825466" y="310991"/>
                    <a:pt x="1823561" y="306229"/>
                    <a:pt x="1822609" y="303371"/>
                  </a:cubicBezTo>
                  <a:cubicBezTo>
                    <a:pt x="1823561" y="292894"/>
                    <a:pt x="1823561" y="282416"/>
                    <a:pt x="1824514" y="272891"/>
                  </a:cubicBezTo>
                  <a:close/>
                  <a:moveTo>
                    <a:pt x="1822609" y="309086"/>
                  </a:moveTo>
                  <a:cubicBezTo>
                    <a:pt x="1822609" y="311944"/>
                    <a:pt x="1823561" y="314801"/>
                    <a:pt x="1823561" y="317659"/>
                  </a:cubicBezTo>
                  <a:cubicBezTo>
                    <a:pt x="1824514" y="323374"/>
                    <a:pt x="1824514" y="330994"/>
                    <a:pt x="1825466" y="338614"/>
                  </a:cubicBezTo>
                  <a:cubicBezTo>
                    <a:pt x="1825466" y="339566"/>
                    <a:pt x="1825466" y="340519"/>
                    <a:pt x="1825466" y="340519"/>
                  </a:cubicBezTo>
                  <a:cubicBezTo>
                    <a:pt x="1823561" y="342424"/>
                    <a:pt x="1822609" y="345281"/>
                    <a:pt x="1820704" y="348139"/>
                  </a:cubicBezTo>
                  <a:cubicBezTo>
                    <a:pt x="1820704" y="343376"/>
                    <a:pt x="1820704" y="337661"/>
                    <a:pt x="1820704" y="332899"/>
                  </a:cubicBezTo>
                  <a:cubicBezTo>
                    <a:pt x="1820704" y="332899"/>
                    <a:pt x="1820704" y="332899"/>
                    <a:pt x="1820704" y="331946"/>
                  </a:cubicBezTo>
                  <a:cubicBezTo>
                    <a:pt x="1821656" y="324326"/>
                    <a:pt x="1821656" y="316706"/>
                    <a:pt x="1822609" y="309086"/>
                  </a:cubicBezTo>
                  <a:close/>
                  <a:moveTo>
                    <a:pt x="1763554" y="411956"/>
                  </a:moveTo>
                  <a:cubicBezTo>
                    <a:pt x="1763554" y="410051"/>
                    <a:pt x="1762601" y="408146"/>
                    <a:pt x="1762601" y="406241"/>
                  </a:cubicBezTo>
                  <a:cubicBezTo>
                    <a:pt x="1762601" y="403384"/>
                    <a:pt x="1761649" y="400526"/>
                    <a:pt x="1761649" y="397669"/>
                  </a:cubicBezTo>
                  <a:cubicBezTo>
                    <a:pt x="1761649" y="397669"/>
                    <a:pt x="1761649" y="397669"/>
                    <a:pt x="1761649" y="397669"/>
                  </a:cubicBezTo>
                  <a:cubicBezTo>
                    <a:pt x="1762601" y="398621"/>
                    <a:pt x="1763554" y="399574"/>
                    <a:pt x="1764506" y="400526"/>
                  </a:cubicBezTo>
                  <a:cubicBezTo>
                    <a:pt x="1764506" y="404336"/>
                    <a:pt x="1764506" y="408146"/>
                    <a:pt x="1763554" y="411956"/>
                  </a:cubicBezTo>
                  <a:close/>
                  <a:moveTo>
                    <a:pt x="1766411" y="379571"/>
                  </a:moveTo>
                  <a:cubicBezTo>
                    <a:pt x="1766411" y="379571"/>
                    <a:pt x="1766411" y="379571"/>
                    <a:pt x="1766411" y="379571"/>
                  </a:cubicBezTo>
                  <a:cubicBezTo>
                    <a:pt x="1766411" y="378619"/>
                    <a:pt x="1766411" y="377666"/>
                    <a:pt x="1766411" y="377666"/>
                  </a:cubicBezTo>
                  <a:cubicBezTo>
                    <a:pt x="1766411" y="378619"/>
                    <a:pt x="1766411" y="379571"/>
                    <a:pt x="1766411" y="379571"/>
                  </a:cubicBezTo>
                  <a:close/>
                  <a:moveTo>
                    <a:pt x="1792129" y="251936"/>
                  </a:moveTo>
                  <a:lnTo>
                    <a:pt x="1802606" y="219551"/>
                  </a:lnTo>
                  <a:cubicBezTo>
                    <a:pt x="1802606" y="219551"/>
                    <a:pt x="1802606" y="219551"/>
                    <a:pt x="1802606" y="219551"/>
                  </a:cubicBezTo>
                  <a:cubicBezTo>
                    <a:pt x="1802606" y="237649"/>
                    <a:pt x="1801654" y="255746"/>
                    <a:pt x="1801654" y="274796"/>
                  </a:cubicBezTo>
                  <a:cubicBezTo>
                    <a:pt x="1801654" y="291941"/>
                    <a:pt x="1800701" y="309086"/>
                    <a:pt x="1800701" y="327184"/>
                  </a:cubicBezTo>
                  <a:cubicBezTo>
                    <a:pt x="1798796" y="321469"/>
                    <a:pt x="1796891" y="315754"/>
                    <a:pt x="1794034" y="310991"/>
                  </a:cubicBezTo>
                  <a:cubicBezTo>
                    <a:pt x="1792129" y="305276"/>
                    <a:pt x="1790224" y="299561"/>
                    <a:pt x="1788319" y="294799"/>
                  </a:cubicBezTo>
                  <a:cubicBezTo>
                    <a:pt x="1788319" y="293846"/>
                    <a:pt x="1787366" y="292894"/>
                    <a:pt x="1787366" y="292894"/>
                  </a:cubicBezTo>
                  <a:cubicBezTo>
                    <a:pt x="1787366" y="290989"/>
                    <a:pt x="1786414" y="289084"/>
                    <a:pt x="1786414" y="287179"/>
                  </a:cubicBezTo>
                  <a:cubicBezTo>
                    <a:pt x="1787366" y="284321"/>
                    <a:pt x="1788319" y="282416"/>
                    <a:pt x="1788319" y="279559"/>
                  </a:cubicBezTo>
                  <a:cubicBezTo>
                    <a:pt x="1788319" y="278606"/>
                    <a:pt x="1788319" y="277654"/>
                    <a:pt x="1787366" y="275749"/>
                  </a:cubicBezTo>
                  <a:cubicBezTo>
                    <a:pt x="1787366" y="274796"/>
                    <a:pt x="1785461" y="274796"/>
                    <a:pt x="1785461" y="274796"/>
                  </a:cubicBezTo>
                  <a:cubicBezTo>
                    <a:pt x="1785461" y="274796"/>
                    <a:pt x="1785461" y="274796"/>
                    <a:pt x="1785461" y="274796"/>
                  </a:cubicBezTo>
                  <a:lnTo>
                    <a:pt x="1792129" y="251936"/>
                  </a:lnTo>
                  <a:close/>
                  <a:moveTo>
                    <a:pt x="1785461" y="276701"/>
                  </a:moveTo>
                  <a:cubicBezTo>
                    <a:pt x="1785461" y="276701"/>
                    <a:pt x="1786414" y="277654"/>
                    <a:pt x="1786414" y="278606"/>
                  </a:cubicBezTo>
                  <a:cubicBezTo>
                    <a:pt x="1786414" y="279559"/>
                    <a:pt x="1786414" y="281464"/>
                    <a:pt x="1786414" y="282416"/>
                  </a:cubicBezTo>
                  <a:cubicBezTo>
                    <a:pt x="1785461" y="280511"/>
                    <a:pt x="1785461" y="278606"/>
                    <a:pt x="1785461" y="276701"/>
                  </a:cubicBezTo>
                  <a:cubicBezTo>
                    <a:pt x="1785461" y="276701"/>
                    <a:pt x="1785461" y="276701"/>
                    <a:pt x="1785461" y="276701"/>
                  </a:cubicBezTo>
                  <a:close/>
                  <a:moveTo>
                    <a:pt x="1776889" y="330994"/>
                  </a:moveTo>
                  <a:cubicBezTo>
                    <a:pt x="1779746" y="345281"/>
                    <a:pt x="1782604" y="360521"/>
                    <a:pt x="1785461" y="376714"/>
                  </a:cubicBezTo>
                  <a:cubicBezTo>
                    <a:pt x="1785461" y="379571"/>
                    <a:pt x="1786414" y="382429"/>
                    <a:pt x="1786414" y="385286"/>
                  </a:cubicBezTo>
                  <a:cubicBezTo>
                    <a:pt x="1785461" y="384334"/>
                    <a:pt x="1785461" y="383381"/>
                    <a:pt x="1784509" y="382429"/>
                  </a:cubicBezTo>
                  <a:cubicBezTo>
                    <a:pt x="1785461" y="377666"/>
                    <a:pt x="1785461" y="374809"/>
                    <a:pt x="1785461" y="374809"/>
                  </a:cubicBezTo>
                  <a:cubicBezTo>
                    <a:pt x="1785461" y="374809"/>
                    <a:pt x="1784509" y="376714"/>
                    <a:pt x="1783556" y="380524"/>
                  </a:cubicBezTo>
                  <a:cubicBezTo>
                    <a:pt x="1781651" y="376714"/>
                    <a:pt x="1778794" y="373856"/>
                    <a:pt x="1776889" y="370999"/>
                  </a:cubicBezTo>
                  <a:cubicBezTo>
                    <a:pt x="1776889" y="357664"/>
                    <a:pt x="1776889" y="346234"/>
                    <a:pt x="1776889" y="337661"/>
                  </a:cubicBezTo>
                  <a:cubicBezTo>
                    <a:pt x="1775936" y="334804"/>
                    <a:pt x="1775936" y="332899"/>
                    <a:pt x="1776889" y="330994"/>
                  </a:cubicBezTo>
                  <a:close/>
                  <a:moveTo>
                    <a:pt x="1755934" y="211931"/>
                  </a:moveTo>
                  <a:cubicBezTo>
                    <a:pt x="1756886" y="215741"/>
                    <a:pt x="1758791" y="223361"/>
                    <a:pt x="1761649" y="233839"/>
                  </a:cubicBezTo>
                  <a:cubicBezTo>
                    <a:pt x="1761649" y="234791"/>
                    <a:pt x="1762601" y="236696"/>
                    <a:pt x="1762601" y="238601"/>
                  </a:cubicBezTo>
                  <a:cubicBezTo>
                    <a:pt x="1761649" y="237649"/>
                    <a:pt x="1761649" y="235744"/>
                    <a:pt x="1760696" y="234791"/>
                  </a:cubicBezTo>
                  <a:cubicBezTo>
                    <a:pt x="1759744" y="232886"/>
                    <a:pt x="1759744" y="230981"/>
                    <a:pt x="1759744" y="230981"/>
                  </a:cubicBezTo>
                  <a:cubicBezTo>
                    <a:pt x="1759744" y="230981"/>
                    <a:pt x="1759744" y="231934"/>
                    <a:pt x="1759744" y="232886"/>
                  </a:cubicBezTo>
                  <a:cubicBezTo>
                    <a:pt x="1758791" y="230981"/>
                    <a:pt x="1757839" y="229076"/>
                    <a:pt x="1756886" y="227171"/>
                  </a:cubicBezTo>
                  <a:cubicBezTo>
                    <a:pt x="1755934" y="226219"/>
                    <a:pt x="1755934" y="225266"/>
                    <a:pt x="1754981" y="223361"/>
                  </a:cubicBezTo>
                  <a:cubicBezTo>
                    <a:pt x="1755934" y="219551"/>
                    <a:pt x="1755934" y="215741"/>
                    <a:pt x="1755934" y="211931"/>
                  </a:cubicBezTo>
                  <a:close/>
                  <a:moveTo>
                    <a:pt x="1754981" y="232886"/>
                  </a:moveTo>
                  <a:cubicBezTo>
                    <a:pt x="1754981" y="233839"/>
                    <a:pt x="1755934" y="234791"/>
                    <a:pt x="1755934" y="235744"/>
                  </a:cubicBezTo>
                  <a:cubicBezTo>
                    <a:pt x="1755934" y="236696"/>
                    <a:pt x="1754981" y="237649"/>
                    <a:pt x="1754981" y="240506"/>
                  </a:cubicBezTo>
                  <a:cubicBezTo>
                    <a:pt x="1754981" y="237649"/>
                    <a:pt x="1754981" y="234791"/>
                    <a:pt x="1754981" y="232886"/>
                  </a:cubicBezTo>
                  <a:close/>
                  <a:moveTo>
                    <a:pt x="1754029" y="281464"/>
                  </a:moveTo>
                  <a:cubicBezTo>
                    <a:pt x="1754029" y="270986"/>
                    <a:pt x="1754029" y="261461"/>
                    <a:pt x="1754981" y="252889"/>
                  </a:cubicBezTo>
                  <a:cubicBezTo>
                    <a:pt x="1755934" y="244316"/>
                    <a:pt x="1756886" y="238601"/>
                    <a:pt x="1756886" y="236696"/>
                  </a:cubicBezTo>
                  <a:cubicBezTo>
                    <a:pt x="1758791" y="242411"/>
                    <a:pt x="1761649" y="250031"/>
                    <a:pt x="1763554" y="256699"/>
                  </a:cubicBezTo>
                  <a:cubicBezTo>
                    <a:pt x="1764506" y="265271"/>
                    <a:pt x="1766411" y="274796"/>
                    <a:pt x="1768316" y="286226"/>
                  </a:cubicBezTo>
                  <a:cubicBezTo>
                    <a:pt x="1763554" y="298609"/>
                    <a:pt x="1758791" y="310991"/>
                    <a:pt x="1754981" y="322421"/>
                  </a:cubicBezTo>
                  <a:cubicBezTo>
                    <a:pt x="1754981" y="320516"/>
                    <a:pt x="1754981" y="318611"/>
                    <a:pt x="1754029" y="317659"/>
                  </a:cubicBezTo>
                  <a:cubicBezTo>
                    <a:pt x="1754029" y="317659"/>
                    <a:pt x="1754029" y="316706"/>
                    <a:pt x="1754029" y="316706"/>
                  </a:cubicBezTo>
                  <a:cubicBezTo>
                    <a:pt x="1754029" y="303371"/>
                    <a:pt x="1754029" y="291941"/>
                    <a:pt x="1754029" y="281464"/>
                  </a:cubicBezTo>
                  <a:close/>
                  <a:moveTo>
                    <a:pt x="1687354" y="295751"/>
                  </a:moveTo>
                  <a:cubicBezTo>
                    <a:pt x="1686401" y="302419"/>
                    <a:pt x="1685449" y="309086"/>
                    <a:pt x="1685449" y="314801"/>
                  </a:cubicBezTo>
                  <a:cubicBezTo>
                    <a:pt x="1685449" y="318611"/>
                    <a:pt x="1684496" y="321469"/>
                    <a:pt x="1684496" y="325279"/>
                  </a:cubicBezTo>
                  <a:cubicBezTo>
                    <a:pt x="1683544" y="320516"/>
                    <a:pt x="1682591" y="316706"/>
                    <a:pt x="1681639" y="311944"/>
                  </a:cubicBezTo>
                  <a:cubicBezTo>
                    <a:pt x="1681639" y="310039"/>
                    <a:pt x="1681639" y="309086"/>
                    <a:pt x="1681639" y="309086"/>
                  </a:cubicBezTo>
                  <a:cubicBezTo>
                    <a:pt x="1681639" y="309086"/>
                    <a:pt x="1681639" y="309086"/>
                    <a:pt x="1681639" y="310039"/>
                  </a:cubicBezTo>
                  <a:cubicBezTo>
                    <a:pt x="1681639" y="309086"/>
                    <a:pt x="1680686" y="307181"/>
                    <a:pt x="1680686" y="306229"/>
                  </a:cubicBezTo>
                  <a:cubicBezTo>
                    <a:pt x="1680686" y="305276"/>
                    <a:pt x="1680686" y="304324"/>
                    <a:pt x="1681639" y="303371"/>
                  </a:cubicBezTo>
                  <a:cubicBezTo>
                    <a:pt x="1682591" y="300514"/>
                    <a:pt x="1683544" y="297656"/>
                    <a:pt x="1684496" y="295751"/>
                  </a:cubicBezTo>
                  <a:cubicBezTo>
                    <a:pt x="1686401" y="290989"/>
                    <a:pt x="1687354" y="287179"/>
                    <a:pt x="1689259" y="282416"/>
                  </a:cubicBezTo>
                  <a:cubicBezTo>
                    <a:pt x="1687354" y="287179"/>
                    <a:pt x="1687354" y="291941"/>
                    <a:pt x="1687354" y="295751"/>
                  </a:cubicBezTo>
                  <a:close/>
                  <a:moveTo>
                    <a:pt x="1678781" y="276701"/>
                  </a:moveTo>
                  <a:cubicBezTo>
                    <a:pt x="1680686" y="266224"/>
                    <a:pt x="1682591" y="255746"/>
                    <a:pt x="1684496" y="245269"/>
                  </a:cubicBezTo>
                  <a:cubicBezTo>
                    <a:pt x="1685449" y="250031"/>
                    <a:pt x="1686401" y="254794"/>
                    <a:pt x="1686401" y="259556"/>
                  </a:cubicBezTo>
                  <a:cubicBezTo>
                    <a:pt x="1686401" y="262414"/>
                    <a:pt x="1686401" y="265271"/>
                    <a:pt x="1686401" y="268129"/>
                  </a:cubicBezTo>
                  <a:cubicBezTo>
                    <a:pt x="1686401" y="269081"/>
                    <a:pt x="1686401" y="270034"/>
                    <a:pt x="1686401" y="270986"/>
                  </a:cubicBezTo>
                  <a:cubicBezTo>
                    <a:pt x="1682591" y="276701"/>
                    <a:pt x="1679734" y="284321"/>
                    <a:pt x="1675924" y="292894"/>
                  </a:cubicBezTo>
                  <a:cubicBezTo>
                    <a:pt x="1675924" y="292894"/>
                    <a:pt x="1675924" y="291941"/>
                    <a:pt x="1675924" y="291941"/>
                  </a:cubicBezTo>
                  <a:cubicBezTo>
                    <a:pt x="1676876" y="287179"/>
                    <a:pt x="1677829" y="283369"/>
                    <a:pt x="1678781" y="278606"/>
                  </a:cubicBezTo>
                  <a:cubicBezTo>
                    <a:pt x="1679734" y="276701"/>
                    <a:pt x="1679734" y="275749"/>
                    <a:pt x="1679734" y="275749"/>
                  </a:cubicBezTo>
                  <a:cubicBezTo>
                    <a:pt x="1679734" y="275749"/>
                    <a:pt x="1679734" y="275749"/>
                    <a:pt x="1678781" y="276701"/>
                  </a:cubicBezTo>
                  <a:close/>
                  <a:moveTo>
                    <a:pt x="1677829" y="199549"/>
                  </a:moveTo>
                  <a:cubicBezTo>
                    <a:pt x="1677829" y="201454"/>
                    <a:pt x="1677829" y="202406"/>
                    <a:pt x="1678781" y="204311"/>
                  </a:cubicBezTo>
                  <a:cubicBezTo>
                    <a:pt x="1677829" y="207169"/>
                    <a:pt x="1676876" y="210979"/>
                    <a:pt x="1676876" y="213836"/>
                  </a:cubicBezTo>
                  <a:cubicBezTo>
                    <a:pt x="1676876" y="209074"/>
                    <a:pt x="1676876" y="204311"/>
                    <a:pt x="1677829" y="199549"/>
                  </a:cubicBezTo>
                  <a:close/>
                  <a:moveTo>
                    <a:pt x="1640681" y="226219"/>
                  </a:moveTo>
                  <a:cubicBezTo>
                    <a:pt x="1643539" y="233839"/>
                    <a:pt x="1646396" y="244316"/>
                    <a:pt x="1649254" y="254794"/>
                  </a:cubicBezTo>
                  <a:cubicBezTo>
                    <a:pt x="1651159" y="260509"/>
                    <a:pt x="1652111" y="267176"/>
                    <a:pt x="1654016" y="274796"/>
                  </a:cubicBezTo>
                  <a:cubicBezTo>
                    <a:pt x="1654016" y="276701"/>
                    <a:pt x="1653064" y="279559"/>
                    <a:pt x="1653064" y="281464"/>
                  </a:cubicBezTo>
                  <a:cubicBezTo>
                    <a:pt x="1653064" y="280511"/>
                    <a:pt x="1652111" y="279559"/>
                    <a:pt x="1652111" y="279559"/>
                  </a:cubicBezTo>
                  <a:cubicBezTo>
                    <a:pt x="1652111" y="279559"/>
                    <a:pt x="1652111" y="280511"/>
                    <a:pt x="1652111" y="282416"/>
                  </a:cubicBezTo>
                  <a:cubicBezTo>
                    <a:pt x="1651159" y="288131"/>
                    <a:pt x="1650206" y="293846"/>
                    <a:pt x="1649254" y="300514"/>
                  </a:cubicBezTo>
                  <a:cubicBezTo>
                    <a:pt x="1646396" y="293846"/>
                    <a:pt x="1644491" y="288131"/>
                    <a:pt x="1641634" y="281464"/>
                  </a:cubicBezTo>
                  <a:cubicBezTo>
                    <a:pt x="1642586" y="280511"/>
                    <a:pt x="1642586" y="280511"/>
                    <a:pt x="1643539" y="279559"/>
                  </a:cubicBezTo>
                  <a:cubicBezTo>
                    <a:pt x="1644491" y="278606"/>
                    <a:pt x="1646396" y="277654"/>
                    <a:pt x="1647349" y="277654"/>
                  </a:cubicBezTo>
                  <a:cubicBezTo>
                    <a:pt x="1651159" y="274796"/>
                    <a:pt x="1654016" y="273844"/>
                    <a:pt x="1654016" y="273844"/>
                  </a:cubicBezTo>
                  <a:cubicBezTo>
                    <a:pt x="1654016" y="273844"/>
                    <a:pt x="1652111" y="274796"/>
                    <a:pt x="1647349" y="276701"/>
                  </a:cubicBezTo>
                  <a:cubicBezTo>
                    <a:pt x="1646396" y="277654"/>
                    <a:pt x="1645444" y="277654"/>
                    <a:pt x="1643539" y="278606"/>
                  </a:cubicBezTo>
                  <a:cubicBezTo>
                    <a:pt x="1643539" y="278606"/>
                    <a:pt x="1642586" y="279559"/>
                    <a:pt x="1642586" y="279559"/>
                  </a:cubicBezTo>
                  <a:cubicBezTo>
                    <a:pt x="1642586" y="271939"/>
                    <a:pt x="1642586" y="263366"/>
                    <a:pt x="1642586" y="255746"/>
                  </a:cubicBezTo>
                  <a:cubicBezTo>
                    <a:pt x="1640681" y="246221"/>
                    <a:pt x="1640681" y="235744"/>
                    <a:pt x="1640681" y="226219"/>
                  </a:cubicBezTo>
                  <a:cubicBezTo>
                    <a:pt x="1639729" y="226219"/>
                    <a:pt x="1639729" y="226219"/>
                    <a:pt x="1640681" y="226219"/>
                  </a:cubicBezTo>
                  <a:close/>
                  <a:moveTo>
                    <a:pt x="1620679" y="348139"/>
                  </a:moveTo>
                  <a:cubicBezTo>
                    <a:pt x="1620679" y="349091"/>
                    <a:pt x="1620679" y="350044"/>
                    <a:pt x="1620679" y="351949"/>
                  </a:cubicBezTo>
                  <a:cubicBezTo>
                    <a:pt x="1620679" y="352901"/>
                    <a:pt x="1620679" y="353854"/>
                    <a:pt x="1620679" y="353854"/>
                  </a:cubicBezTo>
                  <a:cubicBezTo>
                    <a:pt x="1619726" y="354806"/>
                    <a:pt x="1619726" y="355759"/>
                    <a:pt x="1618774" y="356711"/>
                  </a:cubicBezTo>
                  <a:cubicBezTo>
                    <a:pt x="1619726" y="353854"/>
                    <a:pt x="1620679" y="350044"/>
                    <a:pt x="1620679" y="348139"/>
                  </a:cubicBezTo>
                  <a:close/>
                  <a:moveTo>
                    <a:pt x="1618774" y="311944"/>
                  </a:moveTo>
                  <a:cubicBezTo>
                    <a:pt x="1617821" y="312896"/>
                    <a:pt x="1617821" y="313849"/>
                    <a:pt x="1616869" y="315754"/>
                  </a:cubicBezTo>
                  <a:cubicBezTo>
                    <a:pt x="1613059" y="323374"/>
                    <a:pt x="1609249" y="332899"/>
                    <a:pt x="1605439" y="343376"/>
                  </a:cubicBezTo>
                  <a:cubicBezTo>
                    <a:pt x="1604486" y="345281"/>
                    <a:pt x="1603534" y="348139"/>
                    <a:pt x="1602581" y="350996"/>
                  </a:cubicBezTo>
                  <a:cubicBezTo>
                    <a:pt x="1602581" y="348139"/>
                    <a:pt x="1602581" y="345281"/>
                    <a:pt x="1602581" y="342424"/>
                  </a:cubicBezTo>
                  <a:cubicBezTo>
                    <a:pt x="1605439" y="334804"/>
                    <a:pt x="1609249" y="328136"/>
                    <a:pt x="1613059" y="321469"/>
                  </a:cubicBezTo>
                  <a:cubicBezTo>
                    <a:pt x="1614964" y="317659"/>
                    <a:pt x="1617821" y="313849"/>
                    <a:pt x="1619726" y="310039"/>
                  </a:cubicBezTo>
                  <a:cubicBezTo>
                    <a:pt x="1618774" y="310991"/>
                    <a:pt x="1618774" y="310991"/>
                    <a:pt x="1618774" y="311944"/>
                  </a:cubicBezTo>
                  <a:close/>
                  <a:moveTo>
                    <a:pt x="1610201" y="269081"/>
                  </a:moveTo>
                  <a:cubicBezTo>
                    <a:pt x="1612106" y="265271"/>
                    <a:pt x="1613059" y="261461"/>
                    <a:pt x="1614011" y="258604"/>
                  </a:cubicBezTo>
                  <a:cubicBezTo>
                    <a:pt x="1614964" y="256699"/>
                    <a:pt x="1615916" y="254794"/>
                    <a:pt x="1616869" y="252889"/>
                  </a:cubicBezTo>
                  <a:cubicBezTo>
                    <a:pt x="1616869" y="264319"/>
                    <a:pt x="1617821" y="277654"/>
                    <a:pt x="1617821" y="292894"/>
                  </a:cubicBezTo>
                  <a:cubicBezTo>
                    <a:pt x="1617821" y="292894"/>
                    <a:pt x="1617821" y="293846"/>
                    <a:pt x="1617821" y="293846"/>
                  </a:cubicBezTo>
                  <a:cubicBezTo>
                    <a:pt x="1616869" y="291941"/>
                    <a:pt x="1615916" y="290036"/>
                    <a:pt x="1614011" y="289084"/>
                  </a:cubicBezTo>
                  <a:cubicBezTo>
                    <a:pt x="1611154" y="284321"/>
                    <a:pt x="1608296" y="280511"/>
                    <a:pt x="1606391" y="277654"/>
                  </a:cubicBezTo>
                  <a:cubicBezTo>
                    <a:pt x="1608296" y="274796"/>
                    <a:pt x="1609249" y="271939"/>
                    <a:pt x="1610201" y="269081"/>
                  </a:cubicBezTo>
                  <a:close/>
                  <a:moveTo>
                    <a:pt x="1600676" y="297656"/>
                  </a:moveTo>
                  <a:cubicBezTo>
                    <a:pt x="1602581" y="290989"/>
                    <a:pt x="1604486" y="285274"/>
                    <a:pt x="1606391" y="279559"/>
                  </a:cubicBezTo>
                  <a:cubicBezTo>
                    <a:pt x="1607344" y="282416"/>
                    <a:pt x="1609249" y="286226"/>
                    <a:pt x="1611154" y="290989"/>
                  </a:cubicBezTo>
                  <a:cubicBezTo>
                    <a:pt x="1613059" y="294799"/>
                    <a:pt x="1614964" y="298609"/>
                    <a:pt x="1616869" y="303371"/>
                  </a:cubicBezTo>
                  <a:cubicBezTo>
                    <a:pt x="1613059" y="307181"/>
                    <a:pt x="1610201" y="312896"/>
                    <a:pt x="1606391" y="317659"/>
                  </a:cubicBezTo>
                  <a:cubicBezTo>
                    <a:pt x="1604486" y="320516"/>
                    <a:pt x="1602581" y="322421"/>
                    <a:pt x="1601629" y="325279"/>
                  </a:cubicBezTo>
                  <a:cubicBezTo>
                    <a:pt x="1601629" y="323374"/>
                    <a:pt x="1601629" y="321469"/>
                    <a:pt x="1600676" y="319564"/>
                  </a:cubicBezTo>
                  <a:cubicBezTo>
                    <a:pt x="1600676" y="314801"/>
                    <a:pt x="1599724" y="310039"/>
                    <a:pt x="1599724" y="305276"/>
                  </a:cubicBezTo>
                  <a:cubicBezTo>
                    <a:pt x="1599724" y="302419"/>
                    <a:pt x="1600676" y="300514"/>
                    <a:pt x="1600676" y="297656"/>
                  </a:cubicBezTo>
                  <a:close/>
                  <a:moveTo>
                    <a:pt x="1567339" y="315754"/>
                  </a:moveTo>
                  <a:cubicBezTo>
                    <a:pt x="1567339" y="320516"/>
                    <a:pt x="1568291" y="325279"/>
                    <a:pt x="1568291" y="330041"/>
                  </a:cubicBezTo>
                  <a:cubicBezTo>
                    <a:pt x="1567339" y="326231"/>
                    <a:pt x="1567339" y="323374"/>
                    <a:pt x="1566386" y="320516"/>
                  </a:cubicBezTo>
                  <a:cubicBezTo>
                    <a:pt x="1567339" y="319564"/>
                    <a:pt x="1567339" y="317659"/>
                    <a:pt x="1567339" y="315754"/>
                  </a:cubicBezTo>
                  <a:close/>
                  <a:moveTo>
                    <a:pt x="1547336" y="265271"/>
                  </a:moveTo>
                  <a:cubicBezTo>
                    <a:pt x="1547336" y="269081"/>
                    <a:pt x="1546384" y="271939"/>
                    <a:pt x="1546384" y="275749"/>
                  </a:cubicBezTo>
                  <a:cubicBezTo>
                    <a:pt x="1546384" y="274796"/>
                    <a:pt x="1545431" y="273844"/>
                    <a:pt x="1545431" y="272891"/>
                  </a:cubicBezTo>
                  <a:cubicBezTo>
                    <a:pt x="1546384" y="270986"/>
                    <a:pt x="1546384" y="268129"/>
                    <a:pt x="1547336" y="265271"/>
                  </a:cubicBezTo>
                  <a:close/>
                  <a:moveTo>
                    <a:pt x="1541621" y="286226"/>
                  </a:moveTo>
                  <a:cubicBezTo>
                    <a:pt x="1542574" y="289084"/>
                    <a:pt x="1543526" y="290989"/>
                    <a:pt x="1543526" y="293846"/>
                  </a:cubicBezTo>
                  <a:cubicBezTo>
                    <a:pt x="1543526" y="295751"/>
                    <a:pt x="1542574" y="298609"/>
                    <a:pt x="1542574" y="301466"/>
                  </a:cubicBezTo>
                  <a:cubicBezTo>
                    <a:pt x="1541621" y="298609"/>
                    <a:pt x="1540669" y="294799"/>
                    <a:pt x="1539716" y="291941"/>
                  </a:cubicBezTo>
                  <a:cubicBezTo>
                    <a:pt x="1540669" y="289084"/>
                    <a:pt x="1541621" y="288131"/>
                    <a:pt x="1541621" y="286226"/>
                  </a:cubicBezTo>
                  <a:close/>
                  <a:moveTo>
                    <a:pt x="1537811" y="271939"/>
                  </a:moveTo>
                  <a:cubicBezTo>
                    <a:pt x="1537811" y="273844"/>
                    <a:pt x="1538764" y="274796"/>
                    <a:pt x="1538764" y="276701"/>
                  </a:cubicBezTo>
                  <a:cubicBezTo>
                    <a:pt x="1537811" y="277654"/>
                    <a:pt x="1537811" y="278606"/>
                    <a:pt x="1536859" y="280511"/>
                  </a:cubicBezTo>
                  <a:cubicBezTo>
                    <a:pt x="1537811" y="276701"/>
                    <a:pt x="1537811" y="273844"/>
                    <a:pt x="1537811" y="271939"/>
                  </a:cubicBezTo>
                  <a:close/>
                  <a:moveTo>
                    <a:pt x="1533049" y="338614"/>
                  </a:moveTo>
                  <a:cubicBezTo>
                    <a:pt x="1533049" y="337661"/>
                    <a:pt x="1533049" y="336709"/>
                    <a:pt x="1533049" y="335756"/>
                  </a:cubicBezTo>
                  <a:cubicBezTo>
                    <a:pt x="1534001" y="340519"/>
                    <a:pt x="1534954" y="345281"/>
                    <a:pt x="1535906" y="350044"/>
                  </a:cubicBezTo>
                  <a:cubicBezTo>
                    <a:pt x="1536859" y="352901"/>
                    <a:pt x="1536859" y="354806"/>
                    <a:pt x="1536859" y="357664"/>
                  </a:cubicBezTo>
                  <a:cubicBezTo>
                    <a:pt x="1536859" y="359569"/>
                    <a:pt x="1536859" y="360521"/>
                    <a:pt x="1536859" y="362426"/>
                  </a:cubicBezTo>
                  <a:cubicBezTo>
                    <a:pt x="1536859" y="362426"/>
                    <a:pt x="1536859" y="362426"/>
                    <a:pt x="1536859" y="362426"/>
                  </a:cubicBezTo>
                  <a:cubicBezTo>
                    <a:pt x="1534954" y="356711"/>
                    <a:pt x="1533049" y="351949"/>
                    <a:pt x="1532096" y="346234"/>
                  </a:cubicBezTo>
                  <a:cubicBezTo>
                    <a:pt x="1533049" y="343376"/>
                    <a:pt x="1533049" y="341471"/>
                    <a:pt x="1533049" y="338614"/>
                  </a:cubicBezTo>
                  <a:close/>
                  <a:moveTo>
                    <a:pt x="1519714" y="270986"/>
                  </a:moveTo>
                  <a:cubicBezTo>
                    <a:pt x="1521619" y="279559"/>
                    <a:pt x="1523524" y="288131"/>
                    <a:pt x="1525429" y="297656"/>
                  </a:cubicBezTo>
                  <a:cubicBezTo>
                    <a:pt x="1525429" y="298609"/>
                    <a:pt x="1525429" y="299561"/>
                    <a:pt x="1524476" y="301466"/>
                  </a:cubicBezTo>
                  <a:cubicBezTo>
                    <a:pt x="1523524" y="306229"/>
                    <a:pt x="1522571" y="310991"/>
                    <a:pt x="1521619" y="315754"/>
                  </a:cubicBezTo>
                  <a:cubicBezTo>
                    <a:pt x="1520666" y="313849"/>
                    <a:pt x="1520666" y="311944"/>
                    <a:pt x="1519714" y="310991"/>
                  </a:cubicBezTo>
                  <a:cubicBezTo>
                    <a:pt x="1519714" y="295751"/>
                    <a:pt x="1518761" y="281464"/>
                    <a:pt x="1517809" y="268129"/>
                  </a:cubicBezTo>
                  <a:cubicBezTo>
                    <a:pt x="1519714" y="268129"/>
                    <a:pt x="1519714" y="269081"/>
                    <a:pt x="1519714" y="270986"/>
                  </a:cubicBezTo>
                  <a:close/>
                  <a:moveTo>
                    <a:pt x="1503521" y="302419"/>
                  </a:moveTo>
                  <a:cubicBezTo>
                    <a:pt x="1503521" y="306229"/>
                    <a:pt x="1503521" y="310039"/>
                    <a:pt x="1502569" y="313849"/>
                  </a:cubicBezTo>
                  <a:cubicBezTo>
                    <a:pt x="1502569" y="318611"/>
                    <a:pt x="1502569" y="324326"/>
                    <a:pt x="1502569" y="330041"/>
                  </a:cubicBezTo>
                  <a:cubicBezTo>
                    <a:pt x="1502569" y="330041"/>
                    <a:pt x="1502569" y="330041"/>
                    <a:pt x="1501616" y="329089"/>
                  </a:cubicBezTo>
                  <a:cubicBezTo>
                    <a:pt x="1500664" y="323374"/>
                    <a:pt x="1498759" y="317659"/>
                    <a:pt x="1497806" y="311944"/>
                  </a:cubicBezTo>
                  <a:cubicBezTo>
                    <a:pt x="1500664" y="309086"/>
                    <a:pt x="1502569" y="306229"/>
                    <a:pt x="1503521" y="302419"/>
                  </a:cubicBezTo>
                  <a:close/>
                  <a:moveTo>
                    <a:pt x="1477804" y="272891"/>
                  </a:moveTo>
                  <a:cubicBezTo>
                    <a:pt x="1477804" y="273844"/>
                    <a:pt x="1477804" y="273844"/>
                    <a:pt x="1477804" y="272891"/>
                  </a:cubicBezTo>
                  <a:cubicBezTo>
                    <a:pt x="1477804" y="275749"/>
                    <a:pt x="1477804" y="278606"/>
                    <a:pt x="1477804" y="282416"/>
                  </a:cubicBezTo>
                  <a:cubicBezTo>
                    <a:pt x="1477804" y="286226"/>
                    <a:pt x="1476851" y="290989"/>
                    <a:pt x="1476851" y="294799"/>
                  </a:cubicBezTo>
                  <a:cubicBezTo>
                    <a:pt x="1476851" y="294799"/>
                    <a:pt x="1476851" y="295751"/>
                    <a:pt x="1475899" y="295751"/>
                  </a:cubicBezTo>
                  <a:cubicBezTo>
                    <a:pt x="1475899" y="290989"/>
                    <a:pt x="1474946" y="286226"/>
                    <a:pt x="1474946" y="282416"/>
                  </a:cubicBezTo>
                  <a:cubicBezTo>
                    <a:pt x="1475899" y="279559"/>
                    <a:pt x="1476851" y="276701"/>
                    <a:pt x="1477804" y="272891"/>
                  </a:cubicBezTo>
                  <a:close/>
                  <a:moveTo>
                    <a:pt x="1461611" y="326231"/>
                  </a:moveTo>
                  <a:cubicBezTo>
                    <a:pt x="1461611" y="327184"/>
                    <a:pt x="1461611" y="327184"/>
                    <a:pt x="1461611" y="328136"/>
                  </a:cubicBezTo>
                  <a:cubicBezTo>
                    <a:pt x="1461611" y="329089"/>
                    <a:pt x="1460659" y="329089"/>
                    <a:pt x="1460659" y="330041"/>
                  </a:cubicBezTo>
                  <a:cubicBezTo>
                    <a:pt x="1460659" y="330041"/>
                    <a:pt x="1460659" y="330041"/>
                    <a:pt x="1460659" y="329089"/>
                  </a:cubicBezTo>
                  <a:cubicBezTo>
                    <a:pt x="1460659" y="328136"/>
                    <a:pt x="1460659" y="327184"/>
                    <a:pt x="1461611" y="326231"/>
                  </a:cubicBezTo>
                  <a:close/>
                  <a:moveTo>
                    <a:pt x="1457801" y="309086"/>
                  </a:moveTo>
                  <a:cubicBezTo>
                    <a:pt x="1456849" y="310039"/>
                    <a:pt x="1456849" y="310039"/>
                    <a:pt x="1457801" y="309086"/>
                  </a:cubicBezTo>
                  <a:cubicBezTo>
                    <a:pt x="1456849" y="307181"/>
                    <a:pt x="1456849" y="305276"/>
                    <a:pt x="1455896" y="302419"/>
                  </a:cubicBezTo>
                  <a:cubicBezTo>
                    <a:pt x="1455896" y="305276"/>
                    <a:pt x="1456849" y="307181"/>
                    <a:pt x="1457801" y="309086"/>
                  </a:cubicBezTo>
                  <a:close/>
                  <a:moveTo>
                    <a:pt x="1442561" y="328136"/>
                  </a:moveTo>
                  <a:cubicBezTo>
                    <a:pt x="1442561" y="324326"/>
                    <a:pt x="1442561" y="321469"/>
                    <a:pt x="1442561" y="318611"/>
                  </a:cubicBezTo>
                  <a:cubicBezTo>
                    <a:pt x="1443514" y="323374"/>
                    <a:pt x="1443514" y="329089"/>
                    <a:pt x="1444466" y="333851"/>
                  </a:cubicBezTo>
                  <a:cubicBezTo>
                    <a:pt x="1443514" y="332899"/>
                    <a:pt x="1443514" y="330994"/>
                    <a:pt x="1442561" y="330041"/>
                  </a:cubicBezTo>
                  <a:cubicBezTo>
                    <a:pt x="1442561" y="330041"/>
                    <a:pt x="1442561" y="329089"/>
                    <a:pt x="1442561" y="328136"/>
                  </a:cubicBezTo>
                  <a:close/>
                  <a:moveTo>
                    <a:pt x="1415891" y="281464"/>
                  </a:moveTo>
                  <a:cubicBezTo>
                    <a:pt x="1415891" y="284321"/>
                    <a:pt x="1415891" y="286226"/>
                    <a:pt x="1415891" y="289084"/>
                  </a:cubicBezTo>
                  <a:cubicBezTo>
                    <a:pt x="1415891" y="289084"/>
                    <a:pt x="1415891" y="289084"/>
                    <a:pt x="1415891" y="289084"/>
                  </a:cubicBezTo>
                  <a:cubicBezTo>
                    <a:pt x="1414939" y="288131"/>
                    <a:pt x="1413986" y="287179"/>
                    <a:pt x="1413034" y="286226"/>
                  </a:cubicBezTo>
                  <a:cubicBezTo>
                    <a:pt x="1414939" y="284321"/>
                    <a:pt x="1415891" y="282416"/>
                    <a:pt x="1415891" y="281464"/>
                  </a:cubicBezTo>
                  <a:close/>
                  <a:moveTo>
                    <a:pt x="1412081" y="290036"/>
                  </a:moveTo>
                  <a:cubicBezTo>
                    <a:pt x="1413034" y="290989"/>
                    <a:pt x="1413034" y="291941"/>
                    <a:pt x="1413986" y="292894"/>
                  </a:cubicBezTo>
                  <a:cubicBezTo>
                    <a:pt x="1414939" y="293846"/>
                    <a:pt x="1414939" y="294799"/>
                    <a:pt x="1415891" y="295751"/>
                  </a:cubicBezTo>
                  <a:cubicBezTo>
                    <a:pt x="1415891" y="297656"/>
                    <a:pt x="1415891" y="299561"/>
                    <a:pt x="1415891" y="300514"/>
                  </a:cubicBezTo>
                  <a:cubicBezTo>
                    <a:pt x="1413986" y="296704"/>
                    <a:pt x="1413034" y="293846"/>
                    <a:pt x="1412081" y="290036"/>
                  </a:cubicBezTo>
                  <a:cubicBezTo>
                    <a:pt x="1412081" y="290036"/>
                    <a:pt x="1412081" y="290036"/>
                    <a:pt x="1412081" y="290036"/>
                  </a:cubicBezTo>
                  <a:close/>
                  <a:moveTo>
                    <a:pt x="1383506" y="364331"/>
                  </a:moveTo>
                  <a:cubicBezTo>
                    <a:pt x="1383506" y="362426"/>
                    <a:pt x="1383506" y="360521"/>
                    <a:pt x="1382554" y="358616"/>
                  </a:cubicBezTo>
                  <a:cubicBezTo>
                    <a:pt x="1382554" y="358616"/>
                    <a:pt x="1382554" y="357664"/>
                    <a:pt x="1382554" y="357664"/>
                  </a:cubicBezTo>
                  <a:cubicBezTo>
                    <a:pt x="1382554" y="358616"/>
                    <a:pt x="1383506" y="360521"/>
                    <a:pt x="1383506" y="362426"/>
                  </a:cubicBezTo>
                  <a:cubicBezTo>
                    <a:pt x="1384459" y="363379"/>
                    <a:pt x="1384459" y="363379"/>
                    <a:pt x="1383506" y="364331"/>
                  </a:cubicBezTo>
                  <a:close/>
                  <a:moveTo>
                    <a:pt x="1386364" y="298609"/>
                  </a:moveTo>
                  <a:cubicBezTo>
                    <a:pt x="1386364" y="298609"/>
                    <a:pt x="1386364" y="298609"/>
                    <a:pt x="1386364" y="298609"/>
                  </a:cubicBezTo>
                  <a:cubicBezTo>
                    <a:pt x="1385411" y="296704"/>
                    <a:pt x="1385411" y="295751"/>
                    <a:pt x="1384459" y="293846"/>
                  </a:cubicBezTo>
                  <a:cubicBezTo>
                    <a:pt x="1385411" y="292894"/>
                    <a:pt x="1385411" y="291941"/>
                    <a:pt x="1386364" y="290989"/>
                  </a:cubicBezTo>
                  <a:cubicBezTo>
                    <a:pt x="1388269" y="289084"/>
                    <a:pt x="1389221" y="287179"/>
                    <a:pt x="1391126" y="286226"/>
                  </a:cubicBezTo>
                  <a:cubicBezTo>
                    <a:pt x="1389221" y="290036"/>
                    <a:pt x="1387316" y="293846"/>
                    <a:pt x="1386364" y="298609"/>
                  </a:cubicBezTo>
                  <a:close/>
                  <a:moveTo>
                    <a:pt x="1383506" y="287179"/>
                  </a:moveTo>
                  <a:cubicBezTo>
                    <a:pt x="1383506" y="287179"/>
                    <a:pt x="1382554" y="288131"/>
                    <a:pt x="1382554" y="288131"/>
                  </a:cubicBezTo>
                  <a:cubicBezTo>
                    <a:pt x="1380649" y="283369"/>
                    <a:pt x="1378744" y="278606"/>
                    <a:pt x="1376839" y="274796"/>
                  </a:cubicBezTo>
                  <a:cubicBezTo>
                    <a:pt x="1379696" y="262414"/>
                    <a:pt x="1382554" y="251936"/>
                    <a:pt x="1384459" y="242411"/>
                  </a:cubicBezTo>
                  <a:cubicBezTo>
                    <a:pt x="1385411" y="250031"/>
                    <a:pt x="1387316" y="263366"/>
                    <a:pt x="1390174" y="281464"/>
                  </a:cubicBezTo>
                  <a:cubicBezTo>
                    <a:pt x="1388269" y="283369"/>
                    <a:pt x="1386364" y="285274"/>
                    <a:pt x="1383506" y="287179"/>
                  </a:cubicBezTo>
                  <a:close/>
                  <a:moveTo>
                    <a:pt x="1391126" y="310991"/>
                  </a:moveTo>
                  <a:cubicBezTo>
                    <a:pt x="1392079" y="307181"/>
                    <a:pt x="1392079" y="303371"/>
                    <a:pt x="1393031" y="299561"/>
                  </a:cubicBezTo>
                  <a:cubicBezTo>
                    <a:pt x="1393031" y="299561"/>
                    <a:pt x="1393031" y="298609"/>
                    <a:pt x="1393031" y="298609"/>
                  </a:cubicBezTo>
                  <a:cubicBezTo>
                    <a:pt x="1393031" y="300514"/>
                    <a:pt x="1393984" y="303371"/>
                    <a:pt x="1393984" y="305276"/>
                  </a:cubicBezTo>
                  <a:cubicBezTo>
                    <a:pt x="1393984" y="308134"/>
                    <a:pt x="1392079" y="309086"/>
                    <a:pt x="1391126" y="310991"/>
                  </a:cubicBezTo>
                  <a:close/>
                  <a:moveTo>
                    <a:pt x="1397794" y="278606"/>
                  </a:moveTo>
                  <a:cubicBezTo>
                    <a:pt x="1397794" y="278606"/>
                    <a:pt x="1397794" y="278606"/>
                    <a:pt x="1397794" y="278606"/>
                  </a:cubicBezTo>
                  <a:cubicBezTo>
                    <a:pt x="1397794" y="278606"/>
                    <a:pt x="1397794" y="279559"/>
                    <a:pt x="1397794" y="279559"/>
                  </a:cubicBezTo>
                  <a:cubicBezTo>
                    <a:pt x="1397794" y="279559"/>
                    <a:pt x="1397794" y="279559"/>
                    <a:pt x="1397794" y="278606"/>
                  </a:cubicBezTo>
                  <a:cubicBezTo>
                    <a:pt x="1397794" y="278606"/>
                    <a:pt x="1397794" y="278606"/>
                    <a:pt x="1397794" y="278606"/>
                  </a:cubicBezTo>
                  <a:close/>
                  <a:moveTo>
                    <a:pt x="1397794" y="322421"/>
                  </a:moveTo>
                  <a:cubicBezTo>
                    <a:pt x="1398746" y="325279"/>
                    <a:pt x="1398746" y="328136"/>
                    <a:pt x="1399699" y="331946"/>
                  </a:cubicBezTo>
                  <a:cubicBezTo>
                    <a:pt x="1399699" y="332899"/>
                    <a:pt x="1399699" y="332899"/>
                    <a:pt x="1399699" y="333851"/>
                  </a:cubicBezTo>
                  <a:cubicBezTo>
                    <a:pt x="1398746" y="330994"/>
                    <a:pt x="1397794" y="328136"/>
                    <a:pt x="1396841" y="326231"/>
                  </a:cubicBezTo>
                  <a:cubicBezTo>
                    <a:pt x="1396841" y="324326"/>
                    <a:pt x="1396841" y="323374"/>
                    <a:pt x="1397794" y="322421"/>
                  </a:cubicBezTo>
                  <a:close/>
                  <a:moveTo>
                    <a:pt x="1387316" y="231934"/>
                  </a:moveTo>
                  <a:cubicBezTo>
                    <a:pt x="1389221" y="242411"/>
                    <a:pt x="1392079" y="255746"/>
                    <a:pt x="1395889" y="270986"/>
                  </a:cubicBezTo>
                  <a:cubicBezTo>
                    <a:pt x="1395889" y="271939"/>
                    <a:pt x="1395889" y="271939"/>
                    <a:pt x="1394936" y="272891"/>
                  </a:cubicBezTo>
                  <a:cubicBezTo>
                    <a:pt x="1390174" y="257651"/>
                    <a:pt x="1386364" y="246221"/>
                    <a:pt x="1384459" y="240506"/>
                  </a:cubicBezTo>
                  <a:cubicBezTo>
                    <a:pt x="1386364" y="237649"/>
                    <a:pt x="1387316" y="234791"/>
                    <a:pt x="1387316" y="231934"/>
                  </a:cubicBezTo>
                  <a:close/>
                  <a:moveTo>
                    <a:pt x="1380649" y="232886"/>
                  </a:moveTo>
                  <a:cubicBezTo>
                    <a:pt x="1382554" y="230029"/>
                    <a:pt x="1384459" y="227171"/>
                    <a:pt x="1386364" y="225266"/>
                  </a:cubicBezTo>
                  <a:cubicBezTo>
                    <a:pt x="1386364" y="225266"/>
                    <a:pt x="1386364" y="225266"/>
                    <a:pt x="1386364" y="225266"/>
                  </a:cubicBezTo>
                  <a:cubicBezTo>
                    <a:pt x="1382554" y="234791"/>
                    <a:pt x="1377791" y="247174"/>
                    <a:pt x="1372076" y="262414"/>
                  </a:cubicBezTo>
                  <a:cubicBezTo>
                    <a:pt x="1371124" y="260509"/>
                    <a:pt x="1371124" y="259556"/>
                    <a:pt x="1370171" y="257651"/>
                  </a:cubicBezTo>
                  <a:cubicBezTo>
                    <a:pt x="1369219" y="256699"/>
                    <a:pt x="1369219" y="255746"/>
                    <a:pt x="1369219" y="253841"/>
                  </a:cubicBezTo>
                  <a:cubicBezTo>
                    <a:pt x="1373029" y="245269"/>
                    <a:pt x="1376839" y="238601"/>
                    <a:pt x="1380649" y="232886"/>
                  </a:cubicBezTo>
                  <a:close/>
                  <a:moveTo>
                    <a:pt x="1356836" y="300514"/>
                  </a:moveTo>
                  <a:cubicBezTo>
                    <a:pt x="1356836" y="301466"/>
                    <a:pt x="1356836" y="301466"/>
                    <a:pt x="1356836" y="302419"/>
                  </a:cubicBezTo>
                  <a:cubicBezTo>
                    <a:pt x="1356836" y="303371"/>
                    <a:pt x="1356836" y="303371"/>
                    <a:pt x="1355884" y="304324"/>
                  </a:cubicBezTo>
                  <a:cubicBezTo>
                    <a:pt x="1355884" y="302419"/>
                    <a:pt x="1355884" y="301466"/>
                    <a:pt x="1355884" y="299561"/>
                  </a:cubicBezTo>
                  <a:cubicBezTo>
                    <a:pt x="1355884" y="299561"/>
                    <a:pt x="1356836" y="299561"/>
                    <a:pt x="1356836" y="300514"/>
                  </a:cubicBezTo>
                  <a:close/>
                  <a:moveTo>
                    <a:pt x="1339691" y="325279"/>
                  </a:moveTo>
                  <a:cubicBezTo>
                    <a:pt x="1339691" y="325279"/>
                    <a:pt x="1339691" y="324326"/>
                    <a:pt x="1339691" y="324326"/>
                  </a:cubicBezTo>
                  <a:cubicBezTo>
                    <a:pt x="1340644" y="322421"/>
                    <a:pt x="1341596" y="319564"/>
                    <a:pt x="1341596" y="317659"/>
                  </a:cubicBezTo>
                  <a:cubicBezTo>
                    <a:pt x="1341596" y="317659"/>
                    <a:pt x="1341596" y="317659"/>
                    <a:pt x="1341596" y="317659"/>
                  </a:cubicBezTo>
                  <a:cubicBezTo>
                    <a:pt x="1341596" y="322421"/>
                    <a:pt x="1341596" y="326231"/>
                    <a:pt x="1341596" y="330994"/>
                  </a:cubicBezTo>
                  <a:cubicBezTo>
                    <a:pt x="1341596" y="328136"/>
                    <a:pt x="1340644" y="326231"/>
                    <a:pt x="1339691" y="325279"/>
                  </a:cubicBezTo>
                  <a:close/>
                  <a:moveTo>
                    <a:pt x="1340644" y="226219"/>
                  </a:moveTo>
                  <a:cubicBezTo>
                    <a:pt x="1340644" y="225266"/>
                    <a:pt x="1340644" y="225266"/>
                    <a:pt x="1340644" y="226219"/>
                  </a:cubicBezTo>
                  <a:cubicBezTo>
                    <a:pt x="1341596" y="229076"/>
                    <a:pt x="1343501" y="232886"/>
                    <a:pt x="1344454" y="237649"/>
                  </a:cubicBezTo>
                  <a:cubicBezTo>
                    <a:pt x="1344454" y="239554"/>
                    <a:pt x="1344454" y="240506"/>
                    <a:pt x="1344454" y="242411"/>
                  </a:cubicBezTo>
                  <a:cubicBezTo>
                    <a:pt x="1344454" y="249079"/>
                    <a:pt x="1343501" y="256699"/>
                    <a:pt x="1343501" y="264319"/>
                  </a:cubicBezTo>
                  <a:cubicBezTo>
                    <a:pt x="1343501" y="267176"/>
                    <a:pt x="1343501" y="270034"/>
                    <a:pt x="1343501" y="272891"/>
                  </a:cubicBezTo>
                  <a:cubicBezTo>
                    <a:pt x="1341596" y="271939"/>
                    <a:pt x="1340644" y="270034"/>
                    <a:pt x="1339691" y="269081"/>
                  </a:cubicBezTo>
                  <a:cubicBezTo>
                    <a:pt x="1338739" y="252889"/>
                    <a:pt x="1339691" y="238601"/>
                    <a:pt x="1340644" y="226219"/>
                  </a:cubicBezTo>
                  <a:close/>
                  <a:moveTo>
                    <a:pt x="1337786" y="295751"/>
                  </a:moveTo>
                  <a:cubicBezTo>
                    <a:pt x="1337786" y="288131"/>
                    <a:pt x="1338739" y="279559"/>
                    <a:pt x="1338739" y="271939"/>
                  </a:cubicBezTo>
                  <a:cubicBezTo>
                    <a:pt x="1339691" y="272891"/>
                    <a:pt x="1341596" y="274796"/>
                    <a:pt x="1342549" y="276701"/>
                  </a:cubicBezTo>
                  <a:cubicBezTo>
                    <a:pt x="1342549" y="276701"/>
                    <a:pt x="1342549" y="276701"/>
                    <a:pt x="1342549" y="276701"/>
                  </a:cubicBezTo>
                  <a:cubicBezTo>
                    <a:pt x="1342549" y="279559"/>
                    <a:pt x="1342549" y="283369"/>
                    <a:pt x="1342549" y="286226"/>
                  </a:cubicBezTo>
                  <a:cubicBezTo>
                    <a:pt x="1340644" y="290036"/>
                    <a:pt x="1338739" y="292894"/>
                    <a:pt x="1337786" y="295751"/>
                  </a:cubicBezTo>
                  <a:cubicBezTo>
                    <a:pt x="1337786" y="296704"/>
                    <a:pt x="1337786" y="296704"/>
                    <a:pt x="1337786" y="296704"/>
                  </a:cubicBezTo>
                  <a:cubicBezTo>
                    <a:pt x="1337786" y="296704"/>
                    <a:pt x="1337786" y="295751"/>
                    <a:pt x="1337786" y="295751"/>
                  </a:cubicBezTo>
                  <a:close/>
                  <a:moveTo>
                    <a:pt x="1314926" y="320516"/>
                  </a:move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ubicBezTo>
                    <a:pt x="1314926" y="320516"/>
                    <a:pt x="1314926" y="320516"/>
                    <a:pt x="1314926" y="320516"/>
                  </a:cubicBezTo>
                  <a:close/>
                  <a:moveTo>
                    <a:pt x="1311116" y="312896"/>
                  </a:moveTo>
                  <a:cubicBezTo>
                    <a:pt x="1311116" y="312896"/>
                    <a:pt x="1312069" y="313849"/>
                    <a:pt x="1311116" y="312896"/>
                  </a:cubicBezTo>
                  <a:cubicBezTo>
                    <a:pt x="1311116" y="313849"/>
                    <a:pt x="1311116" y="313849"/>
                    <a:pt x="1311116" y="314801"/>
                  </a:cubicBezTo>
                  <a:cubicBezTo>
                    <a:pt x="1311116" y="314801"/>
                    <a:pt x="1311116" y="314801"/>
                    <a:pt x="1311116" y="314801"/>
                  </a:cubicBezTo>
                  <a:cubicBezTo>
                    <a:pt x="1311116" y="313849"/>
                    <a:pt x="1311116" y="313849"/>
                    <a:pt x="1311116" y="312896"/>
                  </a:cubicBezTo>
                  <a:close/>
                  <a:moveTo>
                    <a:pt x="1242536" y="344329"/>
                  </a:moveTo>
                  <a:cubicBezTo>
                    <a:pt x="1241584" y="341471"/>
                    <a:pt x="1239679" y="339566"/>
                    <a:pt x="1238726" y="336709"/>
                  </a:cubicBezTo>
                  <a:cubicBezTo>
                    <a:pt x="1238726" y="328136"/>
                    <a:pt x="1238726" y="318611"/>
                    <a:pt x="1238726" y="310991"/>
                  </a:cubicBezTo>
                  <a:cubicBezTo>
                    <a:pt x="1238726" y="309086"/>
                    <a:pt x="1238726" y="308134"/>
                    <a:pt x="1238726" y="307181"/>
                  </a:cubicBezTo>
                  <a:cubicBezTo>
                    <a:pt x="1240631" y="317659"/>
                    <a:pt x="1241584" y="328136"/>
                    <a:pt x="1244441" y="339566"/>
                  </a:cubicBezTo>
                  <a:cubicBezTo>
                    <a:pt x="1244441" y="339566"/>
                    <a:pt x="1244441" y="340519"/>
                    <a:pt x="1244441" y="340519"/>
                  </a:cubicBezTo>
                  <a:cubicBezTo>
                    <a:pt x="1243489" y="341471"/>
                    <a:pt x="1242536" y="343376"/>
                    <a:pt x="1242536" y="344329"/>
                  </a:cubicBezTo>
                  <a:close/>
                  <a:moveTo>
                    <a:pt x="1279684" y="290989"/>
                  </a:moveTo>
                  <a:cubicBezTo>
                    <a:pt x="1279684" y="289084"/>
                    <a:pt x="1279684" y="286226"/>
                    <a:pt x="1279684" y="284321"/>
                  </a:cubicBezTo>
                  <a:cubicBezTo>
                    <a:pt x="1280636" y="285274"/>
                    <a:pt x="1280636" y="286226"/>
                    <a:pt x="1281589" y="287179"/>
                  </a:cubicBezTo>
                  <a:cubicBezTo>
                    <a:pt x="1280636" y="289084"/>
                    <a:pt x="1279684" y="290036"/>
                    <a:pt x="1279684" y="290989"/>
                  </a:cubicBezTo>
                  <a:close/>
                  <a:moveTo>
                    <a:pt x="1298734" y="332899"/>
                  </a:moveTo>
                  <a:cubicBezTo>
                    <a:pt x="1298734" y="332899"/>
                    <a:pt x="1298734" y="332899"/>
                    <a:pt x="1298734" y="332899"/>
                  </a:cubicBezTo>
                  <a:cubicBezTo>
                    <a:pt x="1298734" y="331946"/>
                    <a:pt x="1298734" y="331946"/>
                    <a:pt x="1298734" y="330994"/>
                  </a:cubicBezTo>
                  <a:cubicBezTo>
                    <a:pt x="1298734" y="331946"/>
                    <a:pt x="1298734" y="332899"/>
                    <a:pt x="1298734" y="332899"/>
                  </a:cubicBezTo>
                  <a:close/>
                  <a:moveTo>
                    <a:pt x="1295876" y="278606"/>
                  </a:moveTo>
                  <a:cubicBezTo>
                    <a:pt x="1298734" y="285274"/>
                    <a:pt x="1301591" y="291941"/>
                    <a:pt x="1305401" y="299561"/>
                  </a:cubicBezTo>
                  <a:cubicBezTo>
                    <a:pt x="1305401" y="299561"/>
                    <a:pt x="1305401" y="299561"/>
                    <a:pt x="1305401" y="300514"/>
                  </a:cubicBezTo>
                  <a:cubicBezTo>
                    <a:pt x="1305401" y="301466"/>
                    <a:pt x="1305401" y="302419"/>
                    <a:pt x="1304449" y="303371"/>
                  </a:cubicBezTo>
                  <a:cubicBezTo>
                    <a:pt x="1303496" y="300514"/>
                    <a:pt x="1301591" y="298609"/>
                    <a:pt x="1300639" y="295751"/>
                  </a:cubicBezTo>
                  <a:cubicBezTo>
                    <a:pt x="1298734" y="291941"/>
                    <a:pt x="1296829" y="288131"/>
                    <a:pt x="1293971" y="284321"/>
                  </a:cubicBezTo>
                  <a:cubicBezTo>
                    <a:pt x="1294924" y="282416"/>
                    <a:pt x="1295876" y="280511"/>
                    <a:pt x="1295876" y="278606"/>
                  </a:cubicBezTo>
                  <a:close/>
                  <a:moveTo>
                    <a:pt x="1299686" y="328136"/>
                  </a:moveTo>
                  <a:cubicBezTo>
                    <a:pt x="1299686" y="329089"/>
                    <a:pt x="1299686" y="329089"/>
                    <a:pt x="1299686" y="330041"/>
                  </a:cubicBezTo>
                  <a:cubicBezTo>
                    <a:pt x="1299686" y="330041"/>
                    <a:pt x="1298734" y="330994"/>
                    <a:pt x="1298734" y="331946"/>
                  </a:cubicBezTo>
                  <a:cubicBezTo>
                    <a:pt x="1296829" y="329089"/>
                    <a:pt x="1294924" y="326231"/>
                    <a:pt x="1293019" y="324326"/>
                  </a:cubicBezTo>
                  <a:cubicBezTo>
                    <a:pt x="1292066" y="322421"/>
                    <a:pt x="1290161" y="320516"/>
                    <a:pt x="1289209" y="318611"/>
                  </a:cubicBezTo>
                  <a:cubicBezTo>
                    <a:pt x="1289209" y="318611"/>
                    <a:pt x="1289209" y="318611"/>
                    <a:pt x="1289209" y="318611"/>
                  </a:cubicBezTo>
                  <a:cubicBezTo>
                    <a:pt x="1289209" y="314801"/>
                    <a:pt x="1289209" y="311944"/>
                    <a:pt x="1289209" y="309086"/>
                  </a:cubicBezTo>
                  <a:cubicBezTo>
                    <a:pt x="1289209" y="308134"/>
                    <a:pt x="1290161" y="306229"/>
                    <a:pt x="1290161" y="305276"/>
                  </a:cubicBezTo>
                  <a:cubicBezTo>
                    <a:pt x="1293019" y="311944"/>
                    <a:pt x="1296829" y="319564"/>
                    <a:pt x="1299686" y="328136"/>
                  </a:cubicBezTo>
                  <a:close/>
                  <a:moveTo>
                    <a:pt x="1289209" y="263366"/>
                  </a:moveTo>
                  <a:cubicBezTo>
                    <a:pt x="1288256" y="265271"/>
                    <a:pt x="1288256" y="266224"/>
                    <a:pt x="1287304" y="268129"/>
                  </a:cubicBezTo>
                  <a:cubicBezTo>
                    <a:pt x="1287304" y="265271"/>
                    <a:pt x="1287304" y="262414"/>
                    <a:pt x="1287304" y="259556"/>
                  </a:cubicBezTo>
                  <a:cubicBezTo>
                    <a:pt x="1287304" y="260509"/>
                    <a:pt x="1288256" y="262414"/>
                    <a:pt x="1289209" y="263366"/>
                  </a:cubicBezTo>
                  <a:close/>
                  <a:moveTo>
                    <a:pt x="1276826" y="238601"/>
                  </a:moveTo>
                  <a:cubicBezTo>
                    <a:pt x="1277779" y="239554"/>
                    <a:pt x="1277779" y="240506"/>
                    <a:pt x="1278731" y="242411"/>
                  </a:cubicBezTo>
                  <a:cubicBezTo>
                    <a:pt x="1280636" y="246221"/>
                    <a:pt x="1283494" y="251936"/>
                    <a:pt x="1286351" y="257651"/>
                  </a:cubicBezTo>
                  <a:cubicBezTo>
                    <a:pt x="1286351" y="260509"/>
                    <a:pt x="1285399" y="263366"/>
                    <a:pt x="1285399" y="267176"/>
                  </a:cubicBezTo>
                  <a:cubicBezTo>
                    <a:pt x="1282541" y="263366"/>
                    <a:pt x="1280636" y="259556"/>
                    <a:pt x="1277779" y="255746"/>
                  </a:cubicBezTo>
                  <a:cubicBezTo>
                    <a:pt x="1277779" y="250031"/>
                    <a:pt x="1276826" y="245269"/>
                    <a:pt x="1276826" y="242411"/>
                  </a:cubicBezTo>
                  <a:cubicBezTo>
                    <a:pt x="1276826" y="241459"/>
                    <a:pt x="1276826" y="239554"/>
                    <a:pt x="1276826" y="238601"/>
                  </a:cubicBezTo>
                  <a:close/>
                  <a:moveTo>
                    <a:pt x="1273016" y="271939"/>
                  </a:moveTo>
                  <a:cubicBezTo>
                    <a:pt x="1273016" y="271939"/>
                    <a:pt x="1273969" y="272891"/>
                    <a:pt x="1273969" y="272891"/>
                  </a:cubicBezTo>
                  <a:cubicBezTo>
                    <a:pt x="1273969" y="278606"/>
                    <a:pt x="1273016" y="284321"/>
                    <a:pt x="1273016" y="291941"/>
                  </a:cubicBezTo>
                  <a:cubicBezTo>
                    <a:pt x="1272064" y="290989"/>
                    <a:pt x="1272064" y="289084"/>
                    <a:pt x="1271111" y="288131"/>
                  </a:cubicBezTo>
                  <a:cubicBezTo>
                    <a:pt x="1271111" y="282416"/>
                    <a:pt x="1272064" y="276701"/>
                    <a:pt x="1273016" y="271939"/>
                  </a:cubicBezTo>
                  <a:close/>
                  <a:moveTo>
                    <a:pt x="1240631" y="229076"/>
                  </a:moveTo>
                  <a:cubicBezTo>
                    <a:pt x="1241584" y="226219"/>
                    <a:pt x="1243489" y="223361"/>
                    <a:pt x="1244441" y="220504"/>
                  </a:cubicBezTo>
                  <a:cubicBezTo>
                    <a:pt x="1247299" y="226219"/>
                    <a:pt x="1251109" y="230981"/>
                    <a:pt x="1253966" y="237649"/>
                  </a:cubicBezTo>
                  <a:cubicBezTo>
                    <a:pt x="1257776" y="244316"/>
                    <a:pt x="1260634" y="250031"/>
                    <a:pt x="1264444" y="257651"/>
                  </a:cubicBezTo>
                  <a:cubicBezTo>
                    <a:pt x="1265396" y="259556"/>
                    <a:pt x="1267301" y="262414"/>
                    <a:pt x="1268254" y="264319"/>
                  </a:cubicBezTo>
                  <a:cubicBezTo>
                    <a:pt x="1266349" y="270986"/>
                    <a:pt x="1264444" y="277654"/>
                    <a:pt x="1262539" y="286226"/>
                  </a:cubicBezTo>
                  <a:cubicBezTo>
                    <a:pt x="1259681" y="283369"/>
                    <a:pt x="1257776" y="280511"/>
                    <a:pt x="1254919" y="277654"/>
                  </a:cubicBezTo>
                  <a:cubicBezTo>
                    <a:pt x="1250156" y="268129"/>
                    <a:pt x="1246346" y="259556"/>
                    <a:pt x="1241584" y="251936"/>
                  </a:cubicBezTo>
                  <a:cubicBezTo>
                    <a:pt x="1239679" y="249079"/>
                    <a:pt x="1237774" y="246221"/>
                    <a:pt x="1235869" y="243364"/>
                  </a:cubicBezTo>
                  <a:cubicBezTo>
                    <a:pt x="1235869" y="243364"/>
                    <a:pt x="1235869" y="242411"/>
                    <a:pt x="1235869" y="242411"/>
                  </a:cubicBezTo>
                  <a:cubicBezTo>
                    <a:pt x="1237774" y="236696"/>
                    <a:pt x="1239679" y="232886"/>
                    <a:pt x="1240631" y="229076"/>
                  </a:cubicBezTo>
                  <a:close/>
                  <a:moveTo>
                    <a:pt x="1228249" y="304324"/>
                  </a:moveTo>
                  <a:cubicBezTo>
                    <a:pt x="1228249" y="298609"/>
                    <a:pt x="1227296" y="292894"/>
                    <a:pt x="1227296" y="288131"/>
                  </a:cubicBezTo>
                  <a:lnTo>
                    <a:pt x="1227296" y="281464"/>
                  </a:lnTo>
                  <a:cubicBezTo>
                    <a:pt x="1227296" y="280511"/>
                    <a:pt x="1228249" y="280511"/>
                    <a:pt x="1228249" y="279559"/>
                  </a:cubicBezTo>
                  <a:cubicBezTo>
                    <a:pt x="1228249" y="279559"/>
                    <a:pt x="1228249" y="278606"/>
                    <a:pt x="1228249" y="278606"/>
                  </a:cubicBezTo>
                  <a:cubicBezTo>
                    <a:pt x="1228249" y="278606"/>
                    <a:pt x="1229201" y="279559"/>
                    <a:pt x="1229201" y="279559"/>
                  </a:cubicBezTo>
                  <a:cubicBezTo>
                    <a:pt x="1230154" y="280511"/>
                    <a:pt x="1230154" y="282416"/>
                    <a:pt x="1231106" y="284321"/>
                  </a:cubicBezTo>
                  <a:cubicBezTo>
                    <a:pt x="1230154" y="290036"/>
                    <a:pt x="1229201" y="296704"/>
                    <a:pt x="1228249" y="304324"/>
                  </a:cubicBezTo>
                  <a:close/>
                  <a:moveTo>
                    <a:pt x="1232059" y="280511"/>
                  </a:moveTo>
                  <a:cubicBezTo>
                    <a:pt x="1232059" y="279559"/>
                    <a:pt x="1232059" y="279559"/>
                    <a:pt x="1232059" y="278606"/>
                  </a:cubicBezTo>
                  <a:cubicBezTo>
                    <a:pt x="1232059" y="277654"/>
                    <a:pt x="1231106" y="276701"/>
                    <a:pt x="1230154" y="275749"/>
                  </a:cubicBezTo>
                  <a:cubicBezTo>
                    <a:pt x="1229201" y="275749"/>
                    <a:pt x="1228249" y="274796"/>
                    <a:pt x="1227296" y="275749"/>
                  </a:cubicBezTo>
                  <a:cubicBezTo>
                    <a:pt x="1227296" y="275749"/>
                    <a:pt x="1227296" y="275749"/>
                    <a:pt x="1226344" y="275749"/>
                  </a:cubicBezTo>
                  <a:lnTo>
                    <a:pt x="1226344" y="269081"/>
                  </a:lnTo>
                  <a:cubicBezTo>
                    <a:pt x="1227296" y="270034"/>
                    <a:pt x="1228249" y="270986"/>
                    <a:pt x="1230154" y="272891"/>
                  </a:cubicBezTo>
                  <a:cubicBezTo>
                    <a:pt x="1231106" y="273844"/>
                    <a:pt x="1232059" y="274796"/>
                    <a:pt x="1233011" y="276701"/>
                  </a:cubicBezTo>
                  <a:cubicBezTo>
                    <a:pt x="1232059" y="278606"/>
                    <a:pt x="1232059" y="279559"/>
                    <a:pt x="1232059" y="280511"/>
                  </a:cubicBezTo>
                  <a:close/>
                  <a:moveTo>
                    <a:pt x="1230154" y="221456"/>
                  </a:moveTo>
                  <a:cubicBezTo>
                    <a:pt x="1232059" y="225266"/>
                    <a:pt x="1233011" y="229076"/>
                    <a:pt x="1233964" y="233839"/>
                  </a:cubicBezTo>
                  <a:cubicBezTo>
                    <a:pt x="1233964" y="233839"/>
                    <a:pt x="1233964" y="233839"/>
                    <a:pt x="1233964" y="233839"/>
                  </a:cubicBezTo>
                  <a:cubicBezTo>
                    <a:pt x="1233964" y="232886"/>
                    <a:pt x="1233011" y="230981"/>
                    <a:pt x="1233011" y="230029"/>
                  </a:cubicBezTo>
                  <a:cubicBezTo>
                    <a:pt x="1231106" y="226219"/>
                    <a:pt x="1230154" y="223361"/>
                    <a:pt x="1230154" y="221456"/>
                  </a:cubicBezTo>
                  <a:cubicBezTo>
                    <a:pt x="1229201" y="220504"/>
                    <a:pt x="1229201" y="220504"/>
                    <a:pt x="1230154" y="221456"/>
                  </a:cubicBezTo>
                  <a:close/>
                  <a:moveTo>
                    <a:pt x="1229201" y="257651"/>
                  </a:moveTo>
                  <a:cubicBezTo>
                    <a:pt x="1229201" y="257651"/>
                    <a:pt x="1229201" y="257651"/>
                    <a:pt x="1229201" y="257651"/>
                  </a:cubicBezTo>
                  <a:cubicBezTo>
                    <a:pt x="1229201" y="258604"/>
                    <a:pt x="1230154" y="258604"/>
                    <a:pt x="1230154" y="259556"/>
                  </a:cubicBezTo>
                  <a:cubicBezTo>
                    <a:pt x="1230154" y="260509"/>
                    <a:pt x="1230154" y="261461"/>
                    <a:pt x="1230154" y="262414"/>
                  </a:cubicBezTo>
                  <a:cubicBezTo>
                    <a:pt x="1231106" y="266224"/>
                    <a:pt x="1231106" y="270986"/>
                    <a:pt x="1232059" y="274796"/>
                  </a:cubicBezTo>
                  <a:cubicBezTo>
                    <a:pt x="1232059" y="274796"/>
                    <a:pt x="1232059" y="274796"/>
                    <a:pt x="1232059" y="274796"/>
                  </a:cubicBezTo>
                  <a:cubicBezTo>
                    <a:pt x="1231106" y="273844"/>
                    <a:pt x="1230154" y="272891"/>
                    <a:pt x="1229201" y="272891"/>
                  </a:cubicBezTo>
                  <a:cubicBezTo>
                    <a:pt x="1227296" y="270986"/>
                    <a:pt x="1225391" y="270034"/>
                    <a:pt x="1225391" y="269081"/>
                  </a:cubicBezTo>
                  <a:lnTo>
                    <a:pt x="1225391" y="265271"/>
                  </a:lnTo>
                  <a:cubicBezTo>
                    <a:pt x="1227296" y="263366"/>
                    <a:pt x="1228249" y="260509"/>
                    <a:pt x="1229201" y="257651"/>
                  </a:cubicBezTo>
                  <a:close/>
                  <a:moveTo>
                    <a:pt x="1226344" y="235744"/>
                  </a:moveTo>
                  <a:cubicBezTo>
                    <a:pt x="1227296" y="238601"/>
                    <a:pt x="1227296" y="241459"/>
                    <a:pt x="1228249" y="244316"/>
                  </a:cubicBezTo>
                  <a:cubicBezTo>
                    <a:pt x="1228249" y="245269"/>
                    <a:pt x="1227296" y="246221"/>
                    <a:pt x="1227296" y="246221"/>
                  </a:cubicBezTo>
                  <a:cubicBezTo>
                    <a:pt x="1226344" y="245269"/>
                    <a:pt x="1226344" y="245269"/>
                    <a:pt x="1225391" y="244316"/>
                  </a:cubicBezTo>
                  <a:lnTo>
                    <a:pt x="1225391" y="231934"/>
                  </a:lnTo>
                  <a:cubicBezTo>
                    <a:pt x="1225391" y="233839"/>
                    <a:pt x="1225391" y="234791"/>
                    <a:pt x="1226344" y="235744"/>
                  </a:cubicBezTo>
                  <a:close/>
                  <a:moveTo>
                    <a:pt x="1197769" y="293846"/>
                  </a:moveTo>
                  <a:cubicBezTo>
                    <a:pt x="1197769" y="292894"/>
                    <a:pt x="1198721" y="290989"/>
                    <a:pt x="1198721" y="290036"/>
                  </a:cubicBezTo>
                  <a:cubicBezTo>
                    <a:pt x="1198721" y="290989"/>
                    <a:pt x="1198721" y="290989"/>
                    <a:pt x="1198721" y="291941"/>
                  </a:cubicBezTo>
                  <a:cubicBezTo>
                    <a:pt x="1198721" y="293846"/>
                    <a:pt x="1199674" y="296704"/>
                    <a:pt x="1199674" y="299561"/>
                  </a:cubicBezTo>
                  <a:cubicBezTo>
                    <a:pt x="1198721" y="301466"/>
                    <a:pt x="1197769" y="304324"/>
                    <a:pt x="1196816" y="307181"/>
                  </a:cubicBezTo>
                  <a:cubicBezTo>
                    <a:pt x="1195864" y="304324"/>
                    <a:pt x="1195864" y="301466"/>
                    <a:pt x="1194911" y="299561"/>
                  </a:cubicBezTo>
                  <a:cubicBezTo>
                    <a:pt x="1195864" y="297656"/>
                    <a:pt x="1196816" y="295751"/>
                    <a:pt x="1197769" y="293846"/>
                  </a:cubicBezTo>
                  <a:close/>
                  <a:moveTo>
                    <a:pt x="1196816" y="459581"/>
                  </a:moveTo>
                  <a:lnTo>
                    <a:pt x="1196816" y="459581"/>
                  </a:lnTo>
                  <a:cubicBezTo>
                    <a:pt x="1195864" y="458629"/>
                    <a:pt x="1195864" y="457676"/>
                    <a:pt x="1195864" y="455771"/>
                  </a:cubicBezTo>
                  <a:cubicBezTo>
                    <a:pt x="1195864" y="456724"/>
                    <a:pt x="1195864" y="457676"/>
                    <a:pt x="1196816" y="459581"/>
                  </a:cubicBezTo>
                  <a:close/>
                  <a:moveTo>
                    <a:pt x="1190149" y="324326"/>
                  </a:moveTo>
                  <a:cubicBezTo>
                    <a:pt x="1190149" y="325279"/>
                    <a:pt x="1190149" y="325279"/>
                    <a:pt x="1190149" y="324326"/>
                  </a:cubicBezTo>
                  <a:cubicBezTo>
                    <a:pt x="1190149" y="323374"/>
                    <a:pt x="1190149" y="321469"/>
                    <a:pt x="1189196" y="320516"/>
                  </a:cubicBezTo>
                  <a:cubicBezTo>
                    <a:pt x="1190149" y="322421"/>
                    <a:pt x="1190149" y="323374"/>
                    <a:pt x="1190149" y="324326"/>
                  </a:cubicBezTo>
                  <a:close/>
                  <a:moveTo>
                    <a:pt x="1170146" y="270986"/>
                  </a:moveTo>
                  <a:cubicBezTo>
                    <a:pt x="1170146" y="270034"/>
                    <a:pt x="1170146" y="269081"/>
                    <a:pt x="1170146" y="268129"/>
                  </a:cubicBezTo>
                  <a:cubicBezTo>
                    <a:pt x="1170146" y="267176"/>
                    <a:pt x="1170146" y="265271"/>
                    <a:pt x="1170146" y="264319"/>
                  </a:cubicBezTo>
                  <a:cubicBezTo>
                    <a:pt x="1171099" y="253841"/>
                    <a:pt x="1172051" y="244316"/>
                    <a:pt x="1172051" y="235744"/>
                  </a:cubicBezTo>
                  <a:cubicBezTo>
                    <a:pt x="1173004" y="238601"/>
                    <a:pt x="1173956" y="241459"/>
                    <a:pt x="1174909" y="245269"/>
                  </a:cubicBezTo>
                  <a:cubicBezTo>
                    <a:pt x="1174909" y="249079"/>
                    <a:pt x="1175861" y="253841"/>
                    <a:pt x="1176814" y="260509"/>
                  </a:cubicBezTo>
                  <a:cubicBezTo>
                    <a:pt x="1177766" y="267176"/>
                    <a:pt x="1177766" y="275749"/>
                    <a:pt x="1177766" y="285274"/>
                  </a:cubicBezTo>
                  <a:cubicBezTo>
                    <a:pt x="1178719" y="291941"/>
                    <a:pt x="1177766" y="300514"/>
                    <a:pt x="1177766" y="308134"/>
                  </a:cubicBezTo>
                  <a:cubicBezTo>
                    <a:pt x="1177766" y="307181"/>
                    <a:pt x="1176814" y="306229"/>
                    <a:pt x="1176814" y="305276"/>
                  </a:cubicBezTo>
                  <a:cubicBezTo>
                    <a:pt x="1173956" y="298609"/>
                    <a:pt x="1171099" y="292894"/>
                    <a:pt x="1168241" y="287179"/>
                  </a:cubicBezTo>
                  <a:cubicBezTo>
                    <a:pt x="1169194" y="282416"/>
                    <a:pt x="1170146" y="275749"/>
                    <a:pt x="1170146" y="270986"/>
                  </a:cubicBezTo>
                  <a:close/>
                  <a:moveTo>
                    <a:pt x="1170146" y="309086"/>
                  </a:moveTo>
                  <a:cubicBezTo>
                    <a:pt x="1171099" y="312896"/>
                    <a:pt x="1173004" y="317659"/>
                    <a:pt x="1173956" y="321469"/>
                  </a:cubicBezTo>
                  <a:cubicBezTo>
                    <a:pt x="1173004" y="323374"/>
                    <a:pt x="1173004" y="325279"/>
                    <a:pt x="1172051" y="327184"/>
                  </a:cubicBezTo>
                  <a:cubicBezTo>
                    <a:pt x="1171099" y="325279"/>
                    <a:pt x="1171099" y="324326"/>
                    <a:pt x="1170146" y="322421"/>
                  </a:cubicBezTo>
                  <a:cubicBezTo>
                    <a:pt x="1170146" y="321469"/>
                    <a:pt x="1170146" y="319564"/>
                    <a:pt x="1170146" y="318611"/>
                  </a:cubicBezTo>
                  <a:cubicBezTo>
                    <a:pt x="1169194" y="313849"/>
                    <a:pt x="1169194" y="308134"/>
                    <a:pt x="1168241" y="303371"/>
                  </a:cubicBezTo>
                  <a:cubicBezTo>
                    <a:pt x="1168241" y="305276"/>
                    <a:pt x="1169194" y="307181"/>
                    <a:pt x="1170146" y="309086"/>
                  </a:cubicBezTo>
                  <a:close/>
                  <a:moveTo>
                    <a:pt x="1164431" y="236696"/>
                  </a:moveTo>
                  <a:cubicBezTo>
                    <a:pt x="1163479" y="242411"/>
                    <a:pt x="1162526" y="248126"/>
                    <a:pt x="1161574" y="253841"/>
                  </a:cubicBezTo>
                  <a:cubicBezTo>
                    <a:pt x="1161574" y="252889"/>
                    <a:pt x="1161574" y="252889"/>
                    <a:pt x="1161574" y="251936"/>
                  </a:cubicBezTo>
                  <a:cubicBezTo>
                    <a:pt x="1161574" y="251936"/>
                    <a:pt x="1161574" y="250984"/>
                    <a:pt x="1161574" y="250984"/>
                  </a:cubicBezTo>
                  <a:cubicBezTo>
                    <a:pt x="1162526" y="245269"/>
                    <a:pt x="1163479" y="240506"/>
                    <a:pt x="1164431" y="236696"/>
                  </a:cubicBezTo>
                  <a:close/>
                  <a:moveTo>
                    <a:pt x="1140619" y="290036"/>
                  </a:moveTo>
                  <a:cubicBezTo>
                    <a:pt x="1140619" y="290989"/>
                    <a:pt x="1139666" y="290989"/>
                    <a:pt x="1139666" y="291941"/>
                  </a:cubicBezTo>
                  <a:cubicBezTo>
                    <a:pt x="1138714" y="289084"/>
                    <a:pt x="1138714" y="286226"/>
                    <a:pt x="1137761" y="283369"/>
                  </a:cubicBezTo>
                  <a:cubicBezTo>
                    <a:pt x="1138714" y="286226"/>
                    <a:pt x="1139666" y="288131"/>
                    <a:pt x="1140619" y="290036"/>
                  </a:cubicBezTo>
                  <a:close/>
                  <a:moveTo>
                    <a:pt x="1114901" y="339566"/>
                  </a:moveTo>
                  <a:cubicBezTo>
                    <a:pt x="1115854" y="331946"/>
                    <a:pt x="1116806" y="323374"/>
                    <a:pt x="1117759" y="315754"/>
                  </a:cubicBezTo>
                  <a:cubicBezTo>
                    <a:pt x="1118711" y="318611"/>
                    <a:pt x="1118711" y="321469"/>
                    <a:pt x="1119664" y="325279"/>
                  </a:cubicBezTo>
                  <a:cubicBezTo>
                    <a:pt x="1120616" y="328136"/>
                    <a:pt x="1120616" y="331946"/>
                    <a:pt x="1121569" y="334804"/>
                  </a:cubicBezTo>
                  <a:cubicBezTo>
                    <a:pt x="1121569" y="336709"/>
                    <a:pt x="1120616" y="338614"/>
                    <a:pt x="1120616" y="341471"/>
                  </a:cubicBezTo>
                  <a:cubicBezTo>
                    <a:pt x="1120616" y="341471"/>
                    <a:pt x="1120616" y="341471"/>
                    <a:pt x="1120616" y="342424"/>
                  </a:cubicBezTo>
                  <a:cubicBezTo>
                    <a:pt x="1119664" y="344329"/>
                    <a:pt x="1118711" y="346234"/>
                    <a:pt x="1118711" y="348139"/>
                  </a:cubicBezTo>
                  <a:cubicBezTo>
                    <a:pt x="1117759" y="345281"/>
                    <a:pt x="1115854" y="343376"/>
                    <a:pt x="1114901" y="341471"/>
                  </a:cubicBezTo>
                  <a:cubicBezTo>
                    <a:pt x="1114901" y="340519"/>
                    <a:pt x="1114901" y="339566"/>
                    <a:pt x="1114901" y="339566"/>
                  </a:cubicBezTo>
                  <a:close/>
                  <a:moveTo>
                    <a:pt x="1111091" y="219551"/>
                  </a:moveTo>
                  <a:cubicBezTo>
                    <a:pt x="1111091" y="220504"/>
                    <a:pt x="1112044" y="221456"/>
                    <a:pt x="1112044" y="222409"/>
                  </a:cubicBezTo>
                  <a:cubicBezTo>
                    <a:pt x="1112044" y="225266"/>
                    <a:pt x="1112996" y="228124"/>
                    <a:pt x="1112996" y="230029"/>
                  </a:cubicBezTo>
                  <a:cubicBezTo>
                    <a:pt x="1112996" y="230029"/>
                    <a:pt x="1112996" y="230029"/>
                    <a:pt x="1112996" y="230029"/>
                  </a:cubicBezTo>
                  <a:cubicBezTo>
                    <a:pt x="1112996" y="226219"/>
                    <a:pt x="1112044" y="223361"/>
                    <a:pt x="1111091" y="219551"/>
                  </a:cubicBezTo>
                  <a:cubicBezTo>
                    <a:pt x="1111091" y="220504"/>
                    <a:pt x="1111091" y="219551"/>
                    <a:pt x="1111091" y="219551"/>
                  </a:cubicBezTo>
                  <a:close/>
                  <a:moveTo>
                    <a:pt x="1110139" y="217646"/>
                  </a:moveTo>
                  <a:cubicBezTo>
                    <a:pt x="1110139" y="217646"/>
                    <a:pt x="1110139" y="217646"/>
                    <a:pt x="1110139" y="217646"/>
                  </a:cubicBezTo>
                  <a:cubicBezTo>
                    <a:pt x="1110139" y="217646"/>
                    <a:pt x="1109186" y="216694"/>
                    <a:pt x="1109186" y="215741"/>
                  </a:cubicBezTo>
                  <a:cubicBezTo>
                    <a:pt x="1110139" y="216694"/>
                    <a:pt x="1110139" y="216694"/>
                    <a:pt x="1110139" y="217646"/>
                  </a:cubicBezTo>
                  <a:close/>
                  <a:moveTo>
                    <a:pt x="1101566" y="236696"/>
                  </a:moveTo>
                  <a:cubicBezTo>
                    <a:pt x="1104424" y="248126"/>
                    <a:pt x="1107281" y="262414"/>
                    <a:pt x="1111091" y="278606"/>
                  </a:cubicBezTo>
                  <a:cubicBezTo>
                    <a:pt x="1110139" y="283369"/>
                    <a:pt x="1109186" y="289084"/>
                    <a:pt x="1109186" y="293846"/>
                  </a:cubicBezTo>
                  <a:cubicBezTo>
                    <a:pt x="1108234" y="298609"/>
                    <a:pt x="1107281" y="304324"/>
                    <a:pt x="1106329" y="309086"/>
                  </a:cubicBezTo>
                  <a:cubicBezTo>
                    <a:pt x="1106329" y="309086"/>
                    <a:pt x="1106329" y="309086"/>
                    <a:pt x="1106329" y="308134"/>
                  </a:cubicBezTo>
                  <a:cubicBezTo>
                    <a:pt x="1105376" y="300514"/>
                    <a:pt x="1105376" y="295751"/>
                    <a:pt x="1105376" y="295751"/>
                  </a:cubicBezTo>
                  <a:cubicBezTo>
                    <a:pt x="1105376" y="295751"/>
                    <a:pt x="1105376" y="297656"/>
                    <a:pt x="1105376" y="300514"/>
                  </a:cubicBezTo>
                  <a:cubicBezTo>
                    <a:pt x="1103471" y="290989"/>
                    <a:pt x="1101566" y="282416"/>
                    <a:pt x="1099661" y="272891"/>
                  </a:cubicBezTo>
                  <a:cubicBezTo>
                    <a:pt x="1097756" y="265271"/>
                    <a:pt x="1096804" y="256699"/>
                    <a:pt x="1094899" y="249079"/>
                  </a:cubicBezTo>
                  <a:cubicBezTo>
                    <a:pt x="1096804" y="244316"/>
                    <a:pt x="1098709" y="240506"/>
                    <a:pt x="1101566" y="236696"/>
                  </a:cubicBezTo>
                  <a:close/>
                  <a:moveTo>
                    <a:pt x="1027271" y="325279"/>
                  </a:moveTo>
                  <a:cubicBezTo>
                    <a:pt x="1028224" y="319564"/>
                    <a:pt x="1029176" y="314801"/>
                    <a:pt x="1030129" y="310991"/>
                  </a:cubicBezTo>
                  <a:cubicBezTo>
                    <a:pt x="1031081" y="306229"/>
                    <a:pt x="1032986" y="301466"/>
                    <a:pt x="1034891" y="297656"/>
                  </a:cubicBezTo>
                  <a:cubicBezTo>
                    <a:pt x="1035844" y="293846"/>
                    <a:pt x="1037749" y="290989"/>
                    <a:pt x="1039654" y="288131"/>
                  </a:cubicBezTo>
                  <a:cubicBezTo>
                    <a:pt x="1040606" y="291941"/>
                    <a:pt x="1041559" y="295751"/>
                    <a:pt x="1042511" y="299561"/>
                  </a:cubicBezTo>
                  <a:cubicBezTo>
                    <a:pt x="1041559" y="301466"/>
                    <a:pt x="1040606" y="303371"/>
                    <a:pt x="1039654" y="305276"/>
                  </a:cubicBezTo>
                  <a:cubicBezTo>
                    <a:pt x="1034891" y="313849"/>
                    <a:pt x="1031081" y="322421"/>
                    <a:pt x="1028224" y="330994"/>
                  </a:cubicBezTo>
                  <a:cubicBezTo>
                    <a:pt x="1028224" y="329089"/>
                    <a:pt x="1028224" y="327184"/>
                    <a:pt x="1027271" y="325279"/>
                  </a:cubicBezTo>
                  <a:close/>
                  <a:moveTo>
                    <a:pt x="1040606" y="374809"/>
                  </a:moveTo>
                  <a:cubicBezTo>
                    <a:pt x="1040606" y="373856"/>
                    <a:pt x="1039654" y="371951"/>
                    <a:pt x="1039654" y="370999"/>
                  </a:cubicBezTo>
                  <a:cubicBezTo>
                    <a:pt x="1041559" y="366236"/>
                    <a:pt x="1043464" y="360521"/>
                    <a:pt x="1045369" y="355759"/>
                  </a:cubicBezTo>
                  <a:cubicBezTo>
                    <a:pt x="1046321" y="358616"/>
                    <a:pt x="1047274" y="361474"/>
                    <a:pt x="1047274" y="364331"/>
                  </a:cubicBezTo>
                  <a:cubicBezTo>
                    <a:pt x="1047274" y="371951"/>
                    <a:pt x="1047274" y="378619"/>
                    <a:pt x="1048226" y="386239"/>
                  </a:cubicBezTo>
                  <a:cubicBezTo>
                    <a:pt x="1046321" y="385286"/>
                    <a:pt x="1045369" y="384334"/>
                    <a:pt x="1044416" y="384334"/>
                  </a:cubicBezTo>
                  <a:cubicBezTo>
                    <a:pt x="1042511" y="381476"/>
                    <a:pt x="1041559" y="377666"/>
                    <a:pt x="1040606" y="374809"/>
                  </a:cubicBezTo>
                  <a:close/>
                  <a:moveTo>
                    <a:pt x="1046321" y="389096"/>
                  </a:moveTo>
                  <a:cubicBezTo>
                    <a:pt x="1047274" y="390049"/>
                    <a:pt x="1047274" y="390049"/>
                    <a:pt x="1048226" y="391001"/>
                  </a:cubicBezTo>
                  <a:cubicBezTo>
                    <a:pt x="1048226" y="391954"/>
                    <a:pt x="1048226" y="391954"/>
                    <a:pt x="1048226" y="392906"/>
                  </a:cubicBezTo>
                  <a:cubicBezTo>
                    <a:pt x="1047274" y="391954"/>
                    <a:pt x="1046321" y="390049"/>
                    <a:pt x="1046321" y="389096"/>
                  </a:cubicBezTo>
                  <a:close/>
                  <a:moveTo>
                    <a:pt x="1056799" y="292894"/>
                  </a:moveTo>
                  <a:cubicBezTo>
                    <a:pt x="1057751" y="289084"/>
                    <a:pt x="1059656" y="286226"/>
                    <a:pt x="1061561" y="282416"/>
                  </a:cubicBezTo>
                  <a:cubicBezTo>
                    <a:pt x="1063466" y="278606"/>
                    <a:pt x="1064419" y="274796"/>
                    <a:pt x="1066324" y="271939"/>
                  </a:cubicBezTo>
                  <a:cubicBezTo>
                    <a:pt x="1066324" y="272891"/>
                    <a:pt x="1066324" y="272891"/>
                    <a:pt x="1066324" y="273844"/>
                  </a:cubicBezTo>
                  <a:cubicBezTo>
                    <a:pt x="1066324" y="275749"/>
                    <a:pt x="1067276" y="276701"/>
                    <a:pt x="1067276" y="278606"/>
                  </a:cubicBezTo>
                  <a:cubicBezTo>
                    <a:pt x="1066324" y="280511"/>
                    <a:pt x="1064419" y="282416"/>
                    <a:pt x="1063466" y="285274"/>
                  </a:cubicBezTo>
                  <a:cubicBezTo>
                    <a:pt x="1061561" y="288131"/>
                    <a:pt x="1059656" y="291941"/>
                    <a:pt x="1057751" y="295751"/>
                  </a:cubicBezTo>
                  <a:cubicBezTo>
                    <a:pt x="1057751" y="294799"/>
                    <a:pt x="1056799" y="293846"/>
                    <a:pt x="1056799" y="292894"/>
                  </a:cubicBezTo>
                  <a:close/>
                  <a:moveTo>
                    <a:pt x="1059656" y="360521"/>
                  </a:moveTo>
                  <a:cubicBezTo>
                    <a:pt x="1059656" y="360521"/>
                    <a:pt x="1059656" y="359569"/>
                    <a:pt x="1059656" y="360521"/>
                  </a:cubicBezTo>
                  <a:cubicBezTo>
                    <a:pt x="1059656" y="359569"/>
                    <a:pt x="1059656" y="360521"/>
                    <a:pt x="1059656" y="360521"/>
                  </a:cubicBezTo>
                  <a:cubicBezTo>
                    <a:pt x="1059656" y="360521"/>
                    <a:pt x="1059656" y="360521"/>
                    <a:pt x="1059656" y="360521"/>
                  </a:cubicBezTo>
                  <a:close/>
                  <a:moveTo>
                    <a:pt x="1064419" y="383381"/>
                  </a:moveTo>
                  <a:cubicBezTo>
                    <a:pt x="1063466" y="381476"/>
                    <a:pt x="1063466" y="380524"/>
                    <a:pt x="1062514" y="379571"/>
                  </a:cubicBezTo>
                  <a:cubicBezTo>
                    <a:pt x="1062514" y="377666"/>
                    <a:pt x="1062514" y="376714"/>
                    <a:pt x="1063466" y="374809"/>
                  </a:cubicBezTo>
                  <a:cubicBezTo>
                    <a:pt x="1063466" y="375761"/>
                    <a:pt x="1064419" y="377666"/>
                    <a:pt x="1064419" y="378619"/>
                  </a:cubicBezTo>
                  <a:cubicBezTo>
                    <a:pt x="1064419" y="379571"/>
                    <a:pt x="1064419" y="379571"/>
                    <a:pt x="1064419" y="380524"/>
                  </a:cubicBezTo>
                  <a:cubicBezTo>
                    <a:pt x="1064419" y="382429"/>
                    <a:pt x="1065371" y="384334"/>
                    <a:pt x="1065371" y="386239"/>
                  </a:cubicBezTo>
                  <a:cubicBezTo>
                    <a:pt x="1065371" y="385286"/>
                    <a:pt x="1065371" y="384334"/>
                    <a:pt x="1064419" y="383381"/>
                  </a:cubicBezTo>
                  <a:close/>
                  <a:moveTo>
                    <a:pt x="1069181" y="330994"/>
                  </a:moveTo>
                  <a:cubicBezTo>
                    <a:pt x="1067276" y="325279"/>
                    <a:pt x="1065371" y="318611"/>
                    <a:pt x="1063466" y="312896"/>
                  </a:cubicBezTo>
                  <a:cubicBezTo>
                    <a:pt x="1065371" y="309086"/>
                    <a:pt x="1067276" y="304324"/>
                    <a:pt x="1069181" y="300514"/>
                  </a:cubicBezTo>
                  <a:cubicBezTo>
                    <a:pt x="1070134" y="308134"/>
                    <a:pt x="1069181" y="316706"/>
                    <a:pt x="1070134" y="326231"/>
                  </a:cubicBezTo>
                  <a:cubicBezTo>
                    <a:pt x="1069181" y="328136"/>
                    <a:pt x="1069181" y="329089"/>
                    <a:pt x="1069181" y="330994"/>
                  </a:cubicBezTo>
                  <a:close/>
                  <a:moveTo>
                    <a:pt x="1077754" y="262414"/>
                  </a:moveTo>
                  <a:cubicBezTo>
                    <a:pt x="1076801" y="263366"/>
                    <a:pt x="1076801" y="264319"/>
                    <a:pt x="1075849" y="264319"/>
                  </a:cubicBezTo>
                  <a:cubicBezTo>
                    <a:pt x="1074896" y="261461"/>
                    <a:pt x="1074896" y="259556"/>
                    <a:pt x="1073944" y="256699"/>
                  </a:cubicBezTo>
                  <a:lnTo>
                    <a:pt x="1074896" y="256699"/>
                  </a:lnTo>
                  <a:lnTo>
                    <a:pt x="1075849" y="256699"/>
                  </a:lnTo>
                  <a:cubicBezTo>
                    <a:pt x="1076801" y="259556"/>
                    <a:pt x="1077754" y="260509"/>
                    <a:pt x="1077754" y="262414"/>
                  </a:cubicBezTo>
                  <a:close/>
                  <a:moveTo>
                    <a:pt x="1045369" y="175736"/>
                  </a:moveTo>
                  <a:cubicBezTo>
                    <a:pt x="1048226" y="168116"/>
                    <a:pt x="1052036" y="160496"/>
                    <a:pt x="1054894" y="153829"/>
                  </a:cubicBezTo>
                  <a:cubicBezTo>
                    <a:pt x="1054894" y="154781"/>
                    <a:pt x="1054894" y="154781"/>
                    <a:pt x="1055846" y="155734"/>
                  </a:cubicBezTo>
                  <a:cubicBezTo>
                    <a:pt x="1056799" y="160496"/>
                    <a:pt x="1058704" y="166211"/>
                    <a:pt x="1059656" y="171926"/>
                  </a:cubicBezTo>
                  <a:cubicBezTo>
                    <a:pt x="1061561" y="178594"/>
                    <a:pt x="1063466" y="186214"/>
                    <a:pt x="1064419" y="193834"/>
                  </a:cubicBezTo>
                  <a:cubicBezTo>
                    <a:pt x="1066324" y="201454"/>
                    <a:pt x="1067276" y="208121"/>
                    <a:pt x="1069181" y="215741"/>
                  </a:cubicBezTo>
                  <a:cubicBezTo>
                    <a:pt x="1072039" y="228124"/>
                    <a:pt x="1073944" y="241459"/>
                    <a:pt x="1076801" y="253841"/>
                  </a:cubicBezTo>
                  <a:cubicBezTo>
                    <a:pt x="1075849" y="253841"/>
                    <a:pt x="1074896" y="252889"/>
                    <a:pt x="1074896" y="252889"/>
                  </a:cubicBezTo>
                  <a:cubicBezTo>
                    <a:pt x="1070134" y="230981"/>
                    <a:pt x="1067276" y="216694"/>
                    <a:pt x="1067276" y="216694"/>
                  </a:cubicBezTo>
                  <a:cubicBezTo>
                    <a:pt x="1067276" y="216694"/>
                    <a:pt x="1067276" y="232886"/>
                    <a:pt x="1068229" y="257651"/>
                  </a:cubicBezTo>
                  <a:cubicBezTo>
                    <a:pt x="1068229" y="258604"/>
                    <a:pt x="1067276" y="258604"/>
                    <a:pt x="1067276" y="259556"/>
                  </a:cubicBezTo>
                  <a:cubicBezTo>
                    <a:pt x="1065371" y="255746"/>
                    <a:pt x="1065371" y="252889"/>
                    <a:pt x="1065371" y="252889"/>
                  </a:cubicBezTo>
                  <a:cubicBezTo>
                    <a:pt x="1065371" y="252889"/>
                    <a:pt x="1065371" y="255746"/>
                    <a:pt x="1066324" y="261461"/>
                  </a:cubicBezTo>
                  <a:cubicBezTo>
                    <a:pt x="1062514" y="267176"/>
                    <a:pt x="1058704" y="272891"/>
                    <a:pt x="1055846" y="278606"/>
                  </a:cubicBezTo>
                  <a:cubicBezTo>
                    <a:pt x="1055846" y="279559"/>
                    <a:pt x="1054894" y="279559"/>
                    <a:pt x="1054894" y="280511"/>
                  </a:cubicBezTo>
                  <a:cubicBezTo>
                    <a:pt x="1054894" y="279559"/>
                    <a:pt x="1053941" y="278606"/>
                    <a:pt x="1053941" y="277654"/>
                  </a:cubicBezTo>
                  <a:cubicBezTo>
                    <a:pt x="1050131" y="266224"/>
                    <a:pt x="1046321" y="254794"/>
                    <a:pt x="1043464" y="245269"/>
                  </a:cubicBezTo>
                  <a:cubicBezTo>
                    <a:pt x="1040606" y="235744"/>
                    <a:pt x="1037749" y="227171"/>
                    <a:pt x="1035844" y="220504"/>
                  </a:cubicBezTo>
                  <a:cubicBezTo>
                    <a:pt x="1033939" y="215741"/>
                    <a:pt x="1032986" y="211931"/>
                    <a:pt x="1032034" y="209074"/>
                  </a:cubicBezTo>
                  <a:cubicBezTo>
                    <a:pt x="1034891" y="196691"/>
                    <a:pt x="1040606" y="186214"/>
                    <a:pt x="1045369" y="175736"/>
                  </a:cubicBezTo>
                  <a:close/>
                  <a:moveTo>
                    <a:pt x="1019651" y="267176"/>
                  </a:moveTo>
                  <a:cubicBezTo>
                    <a:pt x="1020604" y="251936"/>
                    <a:pt x="1022509" y="236696"/>
                    <a:pt x="1023461" y="221456"/>
                  </a:cubicBezTo>
                  <a:cubicBezTo>
                    <a:pt x="1023461" y="220504"/>
                    <a:pt x="1024414" y="219551"/>
                    <a:pt x="1024414" y="218599"/>
                  </a:cubicBezTo>
                  <a:cubicBezTo>
                    <a:pt x="1026319" y="229076"/>
                    <a:pt x="1028224" y="241459"/>
                    <a:pt x="1032034" y="253841"/>
                  </a:cubicBezTo>
                  <a:cubicBezTo>
                    <a:pt x="1033939" y="263366"/>
                    <a:pt x="1036796" y="272891"/>
                    <a:pt x="1038701" y="283369"/>
                  </a:cubicBezTo>
                  <a:cubicBezTo>
                    <a:pt x="1038701" y="283369"/>
                    <a:pt x="1038701" y="284321"/>
                    <a:pt x="1037749" y="284321"/>
                  </a:cubicBezTo>
                  <a:cubicBezTo>
                    <a:pt x="1035844" y="287179"/>
                    <a:pt x="1032986" y="290036"/>
                    <a:pt x="1031081" y="294799"/>
                  </a:cubicBezTo>
                  <a:cubicBezTo>
                    <a:pt x="1029176" y="298609"/>
                    <a:pt x="1027271" y="302419"/>
                    <a:pt x="1025366" y="306229"/>
                  </a:cubicBezTo>
                  <a:cubicBezTo>
                    <a:pt x="1024414" y="297656"/>
                    <a:pt x="1024414" y="290036"/>
                    <a:pt x="1023461" y="284321"/>
                  </a:cubicBezTo>
                  <a:cubicBezTo>
                    <a:pt x="1022509" y="274796"/>
                    <a:pt x="1022509" y="269081"/>
                    <a:pt x="1022509" y="269081"/>
                  </a:cubicBezTo>
                  <a:cubicBezTo>
                    <a:pt x="1022509" y="269081"/>
                    <a:pt x="1021556" y="274796"/>
                    <a:pt x="1019651" y="284321"/>
                  </a:cubicBezTo>
                  <a:cubicBezTo>
                    <a:pt x="1018699" y="291941"/>
                    <a:pt x="1016794" y="302419"/>
                    <a:pt x="1015841" y="314801"/>
                  </a:cubicBezTo>
                  <a:cubicBezTo>
                    <a:pt x="1015841" y="314801"/>
                    <a:pt x="1015841" y="315754"/>
                    <a:pt x="1015841" y="315754"/>
                  </a:cubicBezTo>
                  <a:cubicBezTo>
                    <a:pt x="1015841" y="315754"/>
                    <a:pt x="1015841" y="315754"/>
                    <a:pt x="1015841" y="315754"/>
                  </a:cubicBezTo>
                  <a:cubicBezTo>
                    <a:pt x="1020604" y="276701"/>
                    <a:pt x="1022509" y="251936"/>
                    <a:pt x="1022509" y="251936"/>
                  </a:cubicBezTo>
                  <a:cubicBezTo>
                    <a:pt x="1022509" y="251936"/>
                    <a:pt x="1021556" y="257651"/>
                    <a:pt x="1019651" y="267176"/>
                  </a:cubicBezTo>
                  <a:close/>
                  <a:moveTo>
                    <a:pt x="1011079" y="364331"/>
                  </a:moveTo>
                  <a:cubicBezTo>
                    <a:pt x="1011079" y="361474"/>
                    <a:pt x="1012031" y="358616"/>
                    <a:pt x="1012031" y="355759"/>
                  </a:cubicBezTo>
                  <a:cubicBezTo>
                    <a:pt x="1012984" y="350996"/>
                    <a:pt x="1012984" y="347186"/>
                    <a:pt x="1013936" y="342424"/>
                  </a:cubicBezTo>
                  <a:cubicBezTo>
                    <a:pt x="1013936" y="342424"/>
                    <a:pt x="1013936" y="342424"/>
                    <a:pt x="1013936" y="342424"/>
                  </a:cubicBezTo>
                  <a:cubicBezTo>
                    <a:pt x="1012984" y="349091"/>
                    <a:pt x="1012984" y="356711"/>
                    <a:pt x="1012031" y="364331"/>
                  </a:cubicBezTo>
                  <a:cubicBezTo>
                    <a:pt x="1012031" y="365284"/>
                    <a:pt x="1011079" y="365284"/>
                    <a:pt x="1011079" y="366236"/>
                  </a:cubicBezTo>
                  <a:cubicBezTo>
                    <a:pt x="1011079" y="366236"/>
                    <a:pt x="1011079" y="366236"/>
                    <a:pt x="1011079" y="366236"/>
                  </a:cubicBezTo>
                  <a:cubicBezTo>
                    <a:pt x="1011079" y="366236"/>
                    <a:pt x="1011079" y="365284"/>
                    <a:pt x="1011079" y="364331"/>
                  </a:cubicBezTo>
                  <a:close/>
                  <a:moveTo>
                    <a:pt x="1004411" y="257651"/>
                  </a:moveTo>
                  <a:cubicBezTo>
                    <a:pt x="1003459" y="265271"/>
                    <a:pt x="1002506" y="273844"/>
                    <a:pt x="1001554" y="281464"/>
                  </a:cubicBezTo>
                  <a:cubicBezTo>
                    <a:pt x="999649" y="277654"/>
                    <a:pt x="997744" y="273844"/>
                    <a:pt x="996791" y="271939"/>
                  </a:cubicBezTo>
                  <a:cubicBezTo>
                    <a:pt x="999649" y="268129"/>
                    <a:pt x="1001554" y="262414"/>
                    <a:pt x="1004411" y="257651"/>
                  </a:cubicBezTo>
                  <a:close/>
                  <a:moveTo>
                    <a:pt x="991076" y="283369"/>
                  </a:moveTo>
                  <a:cubicBezTo>
                    <a:pt x="992981" y="280511"/>
                    <a:pt x="994886" y="276701"/>
                    <a:pt x="995839" y="273844"/>
                  </a:cubicBezTo>
                  <a:cubicBezTo>
                    <a:pt x="996791" y="277654"/>
                    <a:pt x="997744" y="283369"/>
                    <a:pt x="999649" y="291941"/>
                  </a:cubicBezTo>
                  <a:cubicBezTo>
                    <a:pt x="998696" y="303371"/>
                    <a:pt x="996791" y="314801"/>
                    <a:pt x="995839" y="326231"/>
                  </a:cubicBezTo>
                  <a:cubicBezTo>
                    <a:pt x="994886" y="328136"/>
                    <a:pt x="994886" y="329089"/>
                    <a:pt x="993934" y="330994"/>
                  </a:cubicBezTo>
                  <a:cubicBezTo>
                    <a:pt x="992981" y="324326"/>
                    <a:pt x="992981" y="320516"/>
                    <a:pt x="992981" y="320516"/>
                  </a:cubicBezTo>
                  <a:cubicBezTo>
                    <a:pt x="992981" y="320516"/>
                    <a:pt x="992029" y="327184"/>
                    <a:pt x="991076" y="338614"/>
                  </a:cubicBezTo>
                  <a:cubicBezTo>
                    <a:pt x="991076" y="339566"/>
                    <a:pt x="990124" y="340519"/>
                    <a:pt x="990124" y="341471"/>
                  </a:cubicBezTo>
                  <a:cubicBezTo>
                    <a:pt x="987266" y="349091"/>
                    <a:pt x="984409" y="356711"/>
                    <a:pt x="981551" y="365284"/>
                  </a:cubicBezTo>
                  <a:cubicBezTo>
                    <a:pt x="981551" y="364331"/>
                    <a:pt x="981551" y="363379"/>
                    <a:pt x="980599" y="363379"/>
                  </a:cubicBezTo>
                  <a:cubicBezTo>
                    <a:pt x="979646" y="351949"/>
                    <a:pt x="978694" y="341471"/>
                    <a:pt x="977741" y="331946"/>
                  </a:cubicBezTo>
                  <a:cubicBezTo>
                    <a:pt x="976789" y="325279"/>
                    <a:pt x="976789" y="318611"/>
                    <a:pt x="975836" y="311944"/>
                  </a:cubicBezTo>
                  <a:cubicBezTo>
                    <a:pt x="980599" y="301466"/>
                    <a:pt x="986314" y="291941"/>
                    <a:pt x="991076" y="283369"/>
                  </a:cubicBezTo>
                  <a:close/>
                  <a:moveTo>
                    <a:pt x="960596" y="298609"/>
                  </a:moveTo>
                  <a:cubicBezTo>
                    <a:pt x="963454" y="291941"/>
                    <a:pt x="965359" y="286226"/>
                    <a:pt x="968216" y="280511"/>
                  </a:cubicBezTo>
                  <a:cubicBezTo>
                    <a:pt x="968216" y="284321"/>
                    <a:pt x="967264" y="289084"/>
                    <a:pt x="967264" y="294799"/>
                  </a:cubicBezTo>
                  <a:cubicBezTo>
                    <a:pt x="965359" y="297656"/>
                    <a:pt x="963454" y="301466"/>
                    <a:pt x="961549" y="304324"/>
                  </a:cubicBezTo>
                  <a:cubicBezTo>
                    <a:pt x="961549" y="304324"/>
                    <a:pt x="961549" y="304324"/>
                    <a:pt x="961549" y="303371"/>
                  </a:cubicBezTo>
                  <a:cubicBezTo>
                    <a:pt x="961549" y="302419"/>
                    <a:pt x="960596" y="302419"/>
                    <a:pt x="960596" y="301466"/>
                  </a:cubicBezTo>
                  <a:cubicBezTo>
                    <a:pt x="960596" y="299561"/>
                    <a:pt x="960596" y="299561"/>
                    <a:pt x="960596" y="298609"/>
                  </a:cubicBezTo>
                  <a:close/>
                  <a:moveTo>
                    <a:pt x="939641" y="258604"/>
                  </a:moveTo>
                  <a:cubicBezTo>
                    <a:pt x="939641" y="258604"/>
                    <a:pt x="939641" y="258604"/>
                    <a:pt x="939641" y="258604"/>
                  </a:cubicBezTo>
                  <a:cubicBezTo>
                    <a:pt x="941546" y="253841"/>
                    <a:pt x="942499" y="250031"/>
                    <a:pt x="943451" y="246221"/>
                  </a:cubicBezTo>
                  <a:cubicBezTo>
                    <a:pt x="943451" y="248126"/>
                    <a:pt x="943451" y="250031"/>
                    <a:pt x="943451" y="251936"/>
                  </a:cubicBezTo>
                  <a:cubicBezTo>
                    <a:pt x="942499" y="253841"/>
                    <a:pt x="941546" y="256699"/>
                    <a:pt x="939641" y="258604"/>
                  </a:cubicBezTo>
                  <a:lnTo>
                    <a:pt x="939641" y="258604"/>
                  </a:lnTo>
                  <a:close/>
                  <a:moveTo>
                    <a:pt x="944404" y="280511"/>
                  </a:moveTo>
                  <a:lnTo>
                    <a:pt x="943451" y="273844"/>
                  </a:lnTo>
                  <a:cubicBezTo>
                    <a:pt x="943451" y="272891"/>
                    <a:pt x="944404" y="271939"/>
                    <a:pt x="944404" y="270986"/>
                  </a:cubicBezTo>
                  <a:cubicBezTo>
                    <a:pt x="944404" y="270986"/>
                    <a:pt x="944404" y="271939"/>
                    <a:pt x="944404" y="271939"/>
                  </a:cubicBezTo>
                  <a:cubicBezTo>
                    <a:pt x="944404" y="272891"/>
                    <a:pt x="944404" y="274796"/>
                    <a:pt x="944404" y="275749"/>
                  </a:cubicBezTo>
                  <a:cubicBezTo>
                    <a:pt x="945356" y="277654"/>
                    <a:pt x="945356" y="279559"/>
                    <a:pt x="944404" y="280511"/>
                  </a:cubicBezTo>
                  <a:close/>
                  <a:moveTo>
                    <a:pt x="944404" y="270986"/>
                  </a:moveTo>
                  <a:cubicBezTo>
                    <a:pt x="944404" y="270986"/>
                    <a:pt x="944404" y="270986"/>
                    <a:pt x="944404" y="270986"/>
                  </a:cubicBezTo>
                  <a:cubicBezTo>
                    <a:pt x="945356" y="270986"/>
                    <a:pt x="945356" y="270986"/>
                    <a:pt x="944404" y="270986"/>
                  </a:cubicBezTo>
                  <a:cubicBezTo>
                    <a:pt x="945356" y="270986"/>
                    <a:pt x="944404" y="270986"/>
                    <a:pt x="944404" y="270986"/>
                  </a:cubicBezTo>
                  <a:close/>
                  <a:moveTo>
                    <a:pt x="933926" y="227171"/>
                  </a:moveTo>
                  <a:cubicBezTo>
                    <a:pt x="946309" y="185261"/>
                    <a:pt x="954881" y="153829"/>
                    <a:pt x="958691" y="138589"/>
                  </a:cubicBezTo>
                  <a:cubicBezTo>
                    <a:pt x="958691" y="141446"/>
                    <a:pt x="958691" y="143351"/>
                    <a:pt x="958691" y="146209"/>
                  </a:cubicBezTo>
                  <a:cubicBezTo>
                    <a:pt x="957739" y="159544"/>
                    <a:pt x="956786" y="179546"/>
                    <a:pt x="953929" y="203359"/>
                  </a:cubicBezTo>
                  <a:cubicBezTo>
                    <a:pt x="952976" y="215741"/>
                    <a:pt x="951071" y="228124"/>
                    <a:pt x="950119" y="242411"/>
                  </a:cubicBezTo>
                  <a:cubicBezTo>
                    <a:pt x="949166" y="243364"/>
                    <a:pt x="948214" y="245269"/>
                    <a:pt x="948214" y="246221"/>
                  </a:cubicBezTo>
                  <a:cubicBezTo>
                    <a:pt x="947261" y="244316"/>
                    <a:pt x="947261" y="241459"/>
                    <a:pt x="947261" y="240506"/>
                  </a:cubicBezTo>
                  <a:cubicBezTo>
                    <a:pt x="948214" y="235744"/>
                    <a:pt x="949166" y="233839"/>
                    <a:pt x="949166" y="233839"/>
                  </a:cubicBezTo>
                  <a:cubicBezTo>
                    <a:pt x="949166" y="233839"/>
                    <a:pt x="948214" y="235744"/>
                    <a:pt x="946309" y="238601"/>
                  </a:cubicBezTo>
                  <a:cubicBezTo>
                    <a:pt x="945356" y="232886"/>
                    <a:pt x="944404" y="230029"/>
                    <a:pt x="944404" y="230029"/>
                  </a:cubicBezTo>
                  <a:cubicBezTo>
                    <a:pt x="944404" y="230029"/>
                    <a:pt x="944404" y="233839"/>
                    <a:pt x="944404" y="241459"/>
                  </a:cubicBezTo>
                  <a:cubicBezTo>
                    <a:pt x="943451" y="244316"/>
                    <a:pt x="941546" y="248126"/>
                    <a:pt x="939641" y="251936"/>
                  </a:cubicBezTo>
                  <a:lnTo>
                    <a:pt x="938689" y="248126"/>
                  </a:lnTo>
                  <a:lnTo>
                    <a:pt x="936784" y="241459"/>
                  </a:lnTo>
                  <a:cubicBezTo>
                    <a:pt x="941546" y="226219"/>
                    <a:pt x="943451" y="217646"/>
                    <a:pt x="943451" y="217646"/>
                  </a:cubicBezTo>
                  <a:cubicBezTo>
                    <a:pt x="943451" y="217646"/>
                    <a:pt x="940594" y="224314"/>
                    <a:pt x="934879" y="235744"/>
                  </a:cubicBezTo>
                  <a:lnTo>
                    <a:pt x="932974" y="230029"/>
                  </a:lnTo>
                  <a:cubicBezTo>
                    <a:pt x="932974" y="230029"/>
                    <a:pt x="932974" y="228124"/>
                    <a:pt x="933926" y="227171"/>
                  </a:cubicBezTo>
                  <a:close/>
                  <a:moveTo>
                    <a:pt x="921544" y="452914"/>
                  </a:moveTo>
                  <a:cubicBezTo>
                    <a:pt x="921544" y="452914"/>
                    <a:pt x="920591" y="451961"/>
                    <a:pt x="920591" y="451961"/>
                  </a:cubicBezTo>
                  <a:cubicBezTo>
                    <a:pt x="920591" y="447199"/>
                    <a:pt x="920591" y="443389"/>
                    <a:pt x="919639" y="438626"/>
                  </a:cubicBezTo>
                  <a:cubicBezTo>
                    <a:pt x="920591" y="443389"/>
                    <a:pt x="921544" y="448151"/>
                    <a:pt x="921544" y="452914"/>
                  </a:cubicBezTo>
                  <a:close/>
                  <a:moveTo>
                    <a:pt x="912019" y="210979"/>
                  </a:moveTo>
                  <a:lnTo>
                    <a:pt x="915829" y="227171"/>
                  </a:lnTo>
                  <a:cubicBezTo>
                    <a:pt x="915829" y="228124"/>
                    <a:pt x="915829" y="229076"/>
                    <a:pt x="914876" y="230029"/>
                  </a:cubicBezTo>
                  <a:cubicBezTo>
                    <a:pt x="913924" y="231934"/>
                    <a:pt x="913924" y="234791"/>
                    <a:pt x="912971" y="236696"/>
                  </a:cubicBezTo>
                  <a:cubicBezTo>
                    <a:pt x="912971" y="235744"/>
                    <a:pt x="912019" y="233839"/>
                    <a:pt x="912019" y="232886"/>
                  </a:cubicBezTo>
                  <a:cubicBezTo>
                    <a:pt x="912019" y="231934"/>
                    <a:pt x="912019" y="230029"/>
                    <a:pt x="912019" y="228124"/>
                  </a:cubicBezTo>
                  <a:cubicBezTo>
                    <a:pt x="912019" y="222409"/>
                    <a:pt x="911066" y="216694"/>
                    <a:pt x="911066" y="210979"/>
                  </a:cubicBezTo>
                  <a:cubicBezTo>
                    <a:pt x="911066" y="209074"/>
                    <a:pt x="911066" y="206216"/>
                    <a:pt x="911066" y="204311"/>
                  </a:cubicBezTo>
                  <a:lnTo>
                    <a:pt x="912019" y="210979"/>
                  </a:lnTo>
                  <a:close/>
                  <a:moveTo>
                    <a:pt x="833914" y="333851"/>
                  </a:moveTo>
                  <a:cubicBezTo>
                    <a:pt x="833914" y="332899"/>
                    <a:pt x="833914" y="332899"/>
                    <a:pt x="834866" y="331946"/>
                  </a:cubicBezTo>
                  <a:cubicBezTo>
                    <a:pt x="834866" y="333851"/>
                    <a:pt x="834866" y="335756"/>
                    <a:pt x="834866" y="337661"/>
                  </a:cubicBezTo>
                  <a:cubicBezTo>
                    <a:pt x="834866" y="336709"/>
                    <a:pt x="833914" y="334804"/>
                    <a:pt x="833914" y="333851"/>
                  </a:cubicBezTo>
                  <a:close/>
                  <a:moveTo>
                    <a:pt x="847249" y="304324"/>
                  </a:moveTo>
                  <a:cubicBezTo>
                    <a:pt x="847249" y="303371"/>
                    <a:pt x="847249" y="302419"/>
                    <a:pt x="846296" y="301466"/>
                  </a:cubicBezTo>
                  <a:cubicBezTo>
                    <a:pt x="846296" y="300514"/>
                    <a:pt x="846296" y="300514"/>
                    <a:pt x="846296" y="299561"/>
                  </a:cubicBezTo>
                  <a:cubicBezTo>
                    <a:pt x="848201" y="294799"/>
                    <a:pt x="849154" y="290989"/>
                    <a:pt x="851059" y="286226"/>
                  </a:cubicBezTo>
                  <a:cubicBezTo>
                    <a:pt x="850106" y="292894"/>
                    <a:pt x="848201" y="298609"/>
                    <a:pt x="847249" y="304324"/>
                  </a:cubicBezTo>
                  <a:close/>
                  <a:moveTo>
                    <a:pt x="880586" y="300514"/>
                  </a:moveTo>
                  <a:cubicBezTo>
                    <a:pt x="878681" y="306229"/>
                    <a:pt x="877729" y="312896"/>
                    <a:pt x="876776" y="319564"/>
                  </a:cubicBezTo>
                  <a:cubicBezTo>
                    <a:pt x="874871" y="326231"/>
                    <a:pt x="873919" y="334804"/>
                    <a:pt x="872966" y="343376"/>
                  </a:cubicBezTo>
                  <a:cubicBezTo>
                    <a:pt x="872014" y="346234"/>
                    <a:pt x="870109" y="348139"/>
                    <a:pt x="869156" y="350996"/>
                  </a:cubicBezTo>
                  <a:cubicBezTo>
                    <a:pt x="869156" y="350996"/>
                    <a:pt x="868204" y="350044"/>
                    <a:pt x="868204" y="349091"/>
                  </a:cubicBezTo>
                  <a:cubicBezTo>
                    <a:pt x="868204" y="349091"/>
                    <a:pt x="868204" y="348139"/>
                    <a:pt x="867251" y="348139"/>
                  </a:cubicBezTo>
                  <a:cubicBezTo>
                    <a:pt x="867251" y="344329"/>
                    <a:pt x="867251" y="339566"/>
                    <a:pt x="867251" y="335756"/>
                  </a:cubicBezTo>
                  <a:cubicBezTo>
                    <a:pt x="867251" y="323374"/>
                    <a:pt x="867251" y="311944"/>
                    <a:pt x="866299" y="301466"/>
                  </a:cubicBezTo>
                  <a:cubicBezTo>
                    <a:pt x="866299" y="290989"/>
                    <a:pt x="864394" y="281464"/>
                    <a:pt x="863441" y="272891"/>
                  </a:cubicBezTo>
                  <a:cubicBezTo>
                    <a:pt x="862489" y="267176"/>
                    <a:pt x="862489" y="262414"/>
                    <a:pt x="861536" y="257651"/>
                  </a:cubicBezTo>
                  <a:cubicBezTo>
                    <a:pt x="861536" y="256699"/>
                    <a:pt x="861536" y="256699"/>
                    <a:pt x="862489" y="255746"/>
                  </a:cubicBezTo>
                  <a:cubicBezTo>
                    <a:pt x="862489" y="255746"/>
                    <a:pt x="862489" y="255746"/>
                    <a:pt x="862489" y="255746"/>
                  </a:cubicBezTo>
                  <a:cubicBezTo>
                    <a:pt x="867251" y="265271"/>
                    <a:pt x="871061" y="274796"/>
                    <a:pt x="876776" y="286226"/>
                  </a:cubicBezTo>
                  <a:cubicBezTo>
                    <a:pt x="878681" y="290036"/>
                    <a:pt x="880586" y="293846"/>
                    <a:pt x="881539" y="296704"/>
                  </a:cubicBezTo>
                  <a:cubicBezTo>
                    <a:pt x="881539" y="298609"/>
                    <a:pt x="881539" y="299561"/>
                    <a:pt x="880586" y="300514"/>
                  </a:cubicBezTo>
                  <a:close/>
                  <a:moveTo>
                    <a:pt x="885349" y="318611"/>
                  </a:moveTo>
                  <a:cubicBezTo>
                    <a:pt x="885349" y="318611"/>
                    <a:pt x="885349" y="319564"/>
                    <a:pt x="884396" y="319564"/>
                  </a:cubicBezTo>
                  <a:cubicBezTo>
                    <a:pt x="884396" y="319564"/>
                    <a:pt x="884396" y="320516"/>
                    <a:pt x="883444" y="320516"/>
                  </a:cubicBezTo>
                  <a:cubicBezTo>
                    <a:pt x="883444" y="313849"/>
                    <a:pt x="883444" y="308134"/>
                    <a:pt x="884396" y="303371"/>
                  </a:cubicBezTo>
                  <a:cubicBezTo>
                    <a:pt x="885349" y="305276"/>
                    <a:pt x="886301" y="308134"/>
                    <a:pt x="887254" y="310039"/>
                  </a:cubicBezTo>
                  <a:cubicBezTo>
                    <a:pt x="887254" y="312896"/>
                    <a:pt x="886301" y="315754"/>
                    <a:pt x="885349" y="318611"/>
                  </a:cubicBezTo>
                  <a:close/>
                  <a:moveTo>
                    <a:pt x="900589" y="246221"/>
                  </a:moveTo>
                  <a:cubicBezTo>
                    <a:pt x="900589" y="247174"/>
                    <a:pt x="899636" y="247174"/>
                    <a:pt x="900589" y="246221"/>
                  </a:cubicBezTo>
                  <a:cubicBezTo>
                    <a:pt x="899636" y="239554"/>
                    <a:pt x="898684" y="234791"/>
                    <a:pt x="898684" y="234791"/>
                  </a:cubicBezTo>
                  <a:cubicBezTo>
                    <a:pt x="898684" y="234791"/>
                    <a:pt x="898684" y="241459"/>
                    <a:pt x="897731" y="252889"/>
                  </a:cubicBezTo>
                  <a:cubicBezTo>
                    <a:pt x="897731" y="252889"/>
                    <a:pt x="897731" y="252889"/>
                    <a:pt x="897731" y="253841"/>
                  </a:cubicBezTo>
                  <a:cubicBezTo>
                    <a:pt x="895826" y="251936"/>
                    <a:pt x="894874" y="250031"/>
                    <a:pt x="894874" y="250031"/>
                  </a:cubicBezTo>
                  <a:cubicBezTo>
                    <a:pt x="894874" y="250031"/>
                    <a:pt x="895826" y="251936"/>
                    <a:pt x="897731" y="254794"/>
                  </a:cubicBezTo>
                  <a:cubicBezTo>
                    <a:pt x="897731" y="255746"/>
                    <a:pt x="897731" y="256699"/>
                    <a:pt x="897731" y="257651"/>
                  </a:cubicBezTo>
                  <a:cubicBezTo>
                    <a:pt x="897731" y="259556"/>
                    <a:pt x="897731" y="262414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4319"/>
                    <a:pt x="896779" y="264319"/>
                  </a:cubicBezTo>
                  <a:cubicBezTo>
                    <a:pt x="896779" y="264319"/>
                    <a:pt x="896779" y="265271"/>
                    <a:pt x="896779" y="265271"/>
                  </a:cubicBezTo>
                  <a:cubicBezTo>
                    <a:pt x="896779" y="267176"/>
                    <a:pt x="896779" y="269081"/>
                    <a:pt x="896779" y="270986"/>
                  </a:cubicBezTo>
                  <a:cubicBezTo>
                    <a:pt x="896779" y="271939"/>
                    <a:pt x="896779" y="271939"/>
                    <a:pt x="896779" y="272891"/>
                  </a:cubicBezTo>
                  <a:cubicBezTo>
                    <a:pt x="896779" y="276701"/>
                    <a:pt x="895826" y="280511"/>
                    <a:pt x="895826" y="285274"/>
                  </a:cubicBezTo>
                  <a:cubicBezTo>
                    <a:pt x="895826" y="286226"/>
                    <a:pt x="895826" y="286226"/>
                    <a:pt x="895826" y="287179"/>
                  </a:cubicBezTo>
                  <a:cubicBezTo>
                    <a:pt x="893921" y="284321"/>
                    <a:pt x="892969" y="281464"/>
                    <a:pt x="891064" y="279559"/>
                  </a:cubicBezTo>
                  <a:cubicBezTo>
                    <a:pt x="885349" y="269081"/>
                    <a:pt x="879634" y="259556"/>
                    <a:pt x="873919" y="250984"/>
                  </a:cubicBezTo>
                  <a:cubicBezTo>
                    <a:pt x="872014" y="248126"/>
                    <a:pt x="871061" y="245269"/>
                    <a:pt x="869156" y="243364"/>
                  </a:cubicBezTo>
                  <a:cubicBezTo>
                    <a:pt x="869156" y="243364"/>
                    <a:pt x="869156" y="243364"/>
                    <a:pt x="869156" y="242411"/>
                  </a:cubicBezTo>
                  <a:cubicBezTo>
                    <a:pt x="872966" y="232886"/>
                    <a:pt x="875824" y="223361"/>
                    <a:pt x="878681" y="215741"/>
                  </a:cubicBezTo>
                  <a:cubicBezTo>
                    <a:pt x="881539" y="210979"/>
                    <a:pt x="884396" y="205264"/>
                    <a:pt x="887254" y="200501"/>
                  </a:cubicBezTo>
                  <a:lnTo>
                    <a:pt x="895826" y="223361"/>
                  </a:lnTo>
                  <a:lnTo>
                    <a:pt x="901541" y="240506"/>
                  </a:lnTo>
                  <a:cubicBezTo>
                    <a:pt x="900589" y="242411"/>
                    <a:pt x="900589" y="244316"/>
                    <a:pt x="900589" y="246221"/>
                  </a:cubicBezTo>
                  <a:close/>
                  <a:moveTo>
                    <a:pt x="891064" y="190976"/>
                  </a:moveTo>
                  <a:cubicBezTo>
                    <a:pt x="892016" y="190024"/>
                    <a:pt x="892969" y="188119"/>
                    <a:pt x="892969" y="187166"/>
                  </a:cubicBezTo>
                  <a:cubicBezTo>
                    <a:pt x="892969" y="189071"/>
                    <a:pt x="894874" y="194786"/>
                    <a:pt x="896779" y="202406"/>
                  </a:cubicBezTo>
                  <a:cubicBezTo>
                    <a:pt x="895826" y="199549"/>
                    <a:pt x="893921" y="195739"/>
                    <a:pt x="891064" y="190976"/>
                  </a:cubicBezTo>
                  <a:close/>
                  <a:moveTo>
                    <a:pt x="904399" y="181451"/>
                  </a:moveTo>
                  <a:cubicBezTo>
                    <a:pt x="904399" y="182404"/>
                    <a:pt x="904399" y="182404"/>
                    <a:pt x="904399" y="183356"/>
                  </a:cubicBezTo>
                  <a:cubicBezTo>
                    <a:pt x="904399" y="190976"/>
                    <a:pt x="903446" y="200501"/>
                    <a:pt x="903446" y="210979"/>
                  </a:cubicBezTo>
                  <a:cubicBezTo>
                    <a:pt x="903446" y="210979"/>
                    <a:pt x="903446" y="210026"/>
                    <a:pt x="903446" y="210026"/>
                  </a:cubicBezTo>
                  <a:cubicBezTo>
                    <a:pt x="898684" y="197644"/>
                    <a:pt x="894874" y="190024"/>
                    <a:pt x="894874" y="188119"/>
                  </a:cubicBezTo>
                  <a:cubicBezTo>
                    <a:pt x="897731" y="183356"/>
                    <a:pt x="900589" y="178594"/>
                    <a:pt x="903446" y="173831"/>
                  </a:cubicBezTo>
                  <a:lnTo>
                    <a:pt x="904399" y="181451"/>
                  </a:lnTo>
                  <a:close/>
                  <a:moveTo>
                    <a:pt x="888206" y="137636"/>
                  </a:moveTo>
                  <a:cubicBezTo>
                    <a:pt x="889159" y="135731"/>
                    <a:pt x="890111" y="134779"/>
                    <a:pt x="890111" y="132874"/>
                  </a:cubicBezTo>
                  <a:lnTo>
                    <a:pt x="898684" y="161449"/>
                  </a:lnTo>
                  <a:cubicBezTo>
                    <a:pt x="896779" y="163354"/>
                    <a:pt x="894874" y="166211"/>
                    <a:pt x="893921" y="168116"/>
                  </a:cubicBezTo>
                  <a:cubicBezTo>
                    <a:pt x="891064" y="171926"/>
                    <a:pt x="888206" y="175736"/>
                    <a:pt x="885349" y="180499"/>
                  </a:cubicBezTo>
                  <a:cubicBezTo>
                    <a:pt x="881539" y="174784"/>
                    <a:pt x="878681" y="169069"/>
                    <a:pt x="874871" y="163354"/>
                  </a:cubicBezTo>
                  <a:cubicBezTo>
                    <a:pt x="879634" y="154781"/>
                    <a:pt x="883444" y="146209"/>
                    <a:pt x="888206" y="137636"/>
                  </a:cubicBezTo>
                  <a:close/>
                  <a:moveTo>
                    <a:pt x="872966" y="169069"/>
                  </a:moveTo>
                  <a:lnTo>
                    <a:pt x="881539" y="188119"/>
                  </a:lnTo>
                  <a:cubicBezTo>
                    <a:pt x="880586" y="189071"/>
                    <a:pt x="879634" y="190976"/>
                    <a:pt x="878681" y="191929"/>
                  </a:cubicBezTo>
                  <a:cubicBezTo>
                    <a:pt x="871061" y="202406"/>
                    <a:pt x="864394" y="213836"/>
                    <a:pt x="856774" y="226219"/>
                  </a:cubicBezTo>
                  <a:cubicBezTo>
                    <a:pt x="854869" y="223361"/>
                    <a:pt x="852964" y="220504"/>
                    <a:pt x="851059" y="217646"/>
                  </a:cubicBezTo>
                  <a:cubicBezTo>
                    <a:pt x="858679" y="199549"/>
                    <a:pt x="865346" y="183356"/>
                    <a:pt x="872966" y="169069"/>
                  </a:cubicBezTo>
                  <a:close/>
                  <a:moveTo>
                    <a:pt x="847249" y="225266"/>
                  </a:moveTo>
                  <a:cubicBezTo>
                    <a:pt x="847249" y="224314"/>
                    <a:pt x="848201" y="223361"/>
                    <a:pt x="848201" y="223361"/>
                  </a:cubicBezTo>
                  <a:cubicBezTo>
                    <a:pt x="849154" y="226219"/>
                    <a:pt x="851059" y="229076"/>
                    <a:pt x="852011" y="232886"/>
                  </a:cubicBezTo>
                  <a:cubicBezTo>
                    <a:pt x="850106" y="236696"/>
                    <a:pt x="848201" y="239554"/>
                    <a:pt x="845344" y="243364"/>
                  </a:cubicBezTo>
                  <a:cubicBezTo>
                    <a:pt x="842486" y="248126"/>
                    <a:pt x="839629" y="252889"/>
                    <a:pt x="837724" y="256699"/>
                  </a:cubicBezTo>
                  <a:cubicBezTo>
                    <a:pt x="837724" y="254794"/>
                    <a:pt x="836771" y="252889"/>
                    <a:pt x="836771" y="250984"/>
                  </a:cubicBezTo>
                  <a:cubicBezTo>
                    <a:pt x="839629" y="242411"/>
                    <a:pt x="843439" y="233839"/>
                    <a:pt x="847249" y="225266"/>
                  </a:cubicBezTo>
                  <a:close/>
                  <a:moveTo>
                    <a:pt x="835819" y="195739"/>
                  </a:moveTo>
                  <a:cubicBezTo>
                    <a:pt x="835819" y="194786"/>
                    <a:pt x="835819" y="194786"/>
                    <a:pt x="835819" y="195739"/>
                  </a:cubicBezTo>
                  <a:cubicBezTo>
                    <a:pt x="836771" y="196691"/>
                    <a:pt x="838676" y="200501"/>
                    <a:pt x="840581" y="206216"/>
                  </a:cubicBezTo>
                  <a:cubicBezTo>
                    <a:pt x="838676" y="210979"/>
                    <a:pt x="835819" y="214789"/>
                    <a:pt x="833914" y="219551"/>
                  </a:cubicBezTo>
                  <a:cubicBezTo>
                    <a:pt x="833914" y="220504"/>
                    <a:pt x="832961" y="220504"/>
                    <a:pt x="832961" y="221456"/>
                  </a:cubicBezTo>
                  <a:cubicBezTo>
                    <a:pt x="833914" y="211931"/>
                    <a:pt x="834866" y="203359"/>
                    <a:pt x="835819" y="195739"/>
                  </a:cubicBezTo>
                  <a:close/>
                  <a:moveTo>
                    <a:pt x="826294" y="274796"/>
                  </a:moveTo>
                  <a:cubicBezTo>
                    <a:pt x="827246" y="273844"/>
                    <a:pt x="827246" y="271939"/>
                    <a:pt x="828199" y="270986"/>
                  </a:cubicBezTo>
                  <a:cubicBezTo>
                    <a:pt x="828199" y="271939"/>
                    <a:pt x="828199" y="272891"/>
                    <a:pt x="828199" y="272891"/>
                  </a:cubicBezTo>
                  <a:cubicBezTo>
                    <a:pt x="827246" y="273844"/>
                    <a:pt x="826294" y="275749"/>
                    <a:pt x="826294" y="276701"/>
                  </a:cubicBezTo>
                  <a:cubicBezTo>
                    <a:pt x="826294" y="275749"/>
                    <a:pt x="826294" y="274796"/>
                    <a:pt x="826294" y="274796"/>
                  </a:cubicBezTo>
                  <a:close/>
                  <a:moveTo>
                    <a:pt x="812006" y="448151"/>
                  </a:move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ubicBezTo>
                    <a:pt x="812006" y="448151"/>
                    <a:pt x="812006" y="448151"/>
                    <a:pt x="812006" y="448151"/>
                  </a:cubicBezTo>
                  <a:close/>
                  <a:moveTo>
                    <a:pt x="785336" y="330041"/>
                  </a:moveTo>
                  <a:cubicBezTo>
                    <a:pt x="784384" y="329089"/>
                    <a:pt x="783431" y="327184"/>
                    <a:pt x="782479" y="325279"/>
                  </a:cubicBezTo>
                  <a:cubicBezTo>
                    <a:pt x="782479" y="321469"/>
                    <a:pt x="782479" y="318611"/>
                    <a:pt x="782479" y="315754"/>
                  </a:cubicBezTo>
                  <a:cubicBezTo>
                    <a:pt x="783431" y="319564"/>
                    <a:pt x="785336" y="322421"/>
                    <a:pt x="786289" y="326231"/>
                  </a:cubicBezTo>
                  <a:cubicBezTo>
                    <a:pt x="786289" y="328136"/>
                    <a:pt x="785336" y="329089"/>
                    <a:pt x="785336" y="330041"/>
                  </a:cubicBezTo>
                  <a:close/>
                  <a:moveTo>
                    <a:pt x="797719" y="271939"/>
                  </a:moveTo>
                  <a:cubicBezTo>
                    <a:pt x="799624" y="276701"/>
                    <a:pt x="801529" y="281464"/>
                    <a:pt x="803434" y="286226"/>
                  </a:cubicBezTo>
                  <a:cubicBezTo>
                    <a:pt x="803434" y="287179"/>
                    <a:pt x="802481" y="288131"/>
                    <a:pt x="802481" y="288131"/>
                  </a:cubicBezTo>
                  <a:cubicBezTo>
                    <a:pt x="799624" y="295751"/>
                    <a:pt x="796766" y="302419"/>
                    <a:pt x="792956" y="310039"/>
                  </a:cubicBezTo>
                  <a:cubicBezTo>
                    <a:pt x="792956" y="310039"/>
                    <a:pt x="792956" y="310039"/>
                    <a:pt x="792956" y="309086"/>
                  </a:cubicBezTo>
                  <a:cubicBezTo>
                    <a:pt x="791051" y="305276"/>
                    <a:pt x="789146" y="300514"/>
                    <a:pt x="787241" y="296704"/>
                  </a:cubicBezTo>
                  <a:cubicBezTo>
                    <a:pt x="790099" y="285274"/>
                    <a:pt x="792956" y="274796"/>
                    <a:pt x="795814" y="266224"/>
                  </a:cubicBezTo>
                  <a:cubicBezTo>
                    <a:pt x="796766" y="269081"/>
                    <a:pt x="796766" y="270034"/>
                    <a:pt x="797719" y="271939"/>
                  </a:cubicBezTo>
                  <a:close/>
                  <a:moveTo>
                    <a:pt x="790099" y="253841"/>
                  </a:moveTo>
                  <a:cubicBezTo>
                    <a:pt x="791051" y="255746"/>
                    <a:pt x="792004" y="258604"/>
                    <a:pt x="793909" y="261461"/>
                  </a:cubicBezTo>
                  <a:cubicBezTo>
                    <a:pt x="793909" y="261461"/>
                    <a:pt x="793909" y="261461"/>
                    <a:pt x="793909" y="262414"/>
                  </a:cubicBezTo>
                  <a:cubicBezTo>
                    <a:pt x="791051" y="269081"/>
                    <a:pt x="788194" y="276701"/>
                    <a:pt x="784384" y="286226"/>
                  </a:cubicBezTo>
                  <a:cubicBezTo>
                    <a:pt x="784384" y="282416"/>
                    <a:pt x="784384" y="277654"/>
                    <a:pt x="785336" y="273844"/>
                  </a:cubicBezTo>
                  <a:cubicBezTo>
                    <a:pt x="786289" y="267176"/>
                    <a:pt x="788194" y="260509"/>
                    <a:pt x="790099" y="253841"/>
                  </a:cubicBezTo>
                  <a:close/>
                  <a:moveTo>
                    <a:pt x="773906" y="236696"/>
                  </a:moveTo>
                  <a:cubicBezTo>
                    <a:pt x="774859" y="229076"/>
                    <a:pt x="775811" y="221456"/>
                    <a:pt x="776764" y="213836"/>
                  </a:cubicBezTo>
                  <a:cubicBezTo>
                    <a:pt x="778669" y="218599"/>
                    <a:pt x="781526" y="223361"/>
                    <a:pt x="783431" y="229076"/>
                  </a:cubicBezTo>
                  <a:cubicBezTo>
                    <a:pt x="782479" y="230981"/>
                    <a:pt x="781526" y="233839"/>
                    <a:pt x="780574" y="235744"/>
                  </a:cubicBezTo>
                  <a:cubicBezTo>
                    <a:pt x="778669" y="233839"/>
                    <a:pt x="777716" y="231934"/>
                    <a:pt x="777716" y="231934"/>
                  </a:cubicBezTo>
                  <a:cubicBezTo>
                    <a:pt x="777716" y="231934"/>
                    <a:pt x="778669" y="233839"/>
                    <a:pt x="780574" y="236696"/>
                  </a:cubicBezTo>
                  <a:cubicBezTo>
                    <a:pt x="778669" y="242411"/>
                    <a:pt x="775811" y="249079"/>
                    <a:pt x="773906" y="255746"/>
                  </a:cubicBezTo>
                  <a:cubicBezTo>
                    <a:pt x="773906" y="249079"/>
                    <a:pt x="773906" y="242411"/>
                    <a:pt x="773906" y="236696"/>
                  </a:cubicBezTo>
                  <a:close/>
                  <a:moveTo>
                    <a:pt x="724376" y="219551"/>
                  </a:moveTo>
                  <a:cubicBezTo>
                    <a:pt x="725329" y="212884"/>
                    <a:pt x="726281" y="207169"/>
                    <a:pt x="726281" y="203359"/>
                  </a:cubicBezTo>
                  <a:cubicBezTo>
                    <a:pt x="726281" y="210026"/>
                    <a:pt x="726281" y="218599"/>
                    <a:pt x="726281" y="229076"/>
                  </a:cubicBezTo>
                  <a:cubicBezTo>
                    <a:pt x="725329" y="226219"/>
                    <a:pt x="724376" y="224314"/>
                    <a:pt x="723424" y="223361"/>
                  </a:cubicBezTo>
                  <a:cubicBezTo>
                    <a:pt x="723424" y="222409"/>
                    <a:pt x="723424" y="220504"/>
                    <a:pt x="724376" y="219551"/>
                  </a:cubicBezTo>
                  <a:close/>
                  <a:moveTo>
                    <a:pt x="723424" y="224314"/>
                  </a:moveTo>
                  <a:cubicBezTo>
                    <a:pt x="723424" y="226219"/>
                    <a:pt x="724376" y="230029"/>
                    <a:pt x="724376" y="235744"/>
                  </a:cubicBezTo>
                  <a:cubicBezTo>
                    <a:pt x="725329" y="239554"/>
                    <a:pt x="725329" y="245269"/>
                    <a:pt x="726281" y="250984"/>
                  </a:cubicBezTo>
                  <a:cubicBezTo>
                    <a:pt x="726281" y="250984"/>
                    <a:pt x="726281" y="250984"/>
                    <a:pt x="726281" y="251936"/>
                  </a:cubicBezTo>
                  <a:cubicBezTo>
                    <a:pt x="726281" y="259556"/>
                    <a:pt x="726281" y="268129"/>
                    <a:pt x="727234" y="276701"/>
                  </a:cubicBezTo>
                  <a:cubicBezTo>
                    <a:pt x="727234" y="280511"/>
                    <a:pt x="727234" y="284321"/>
                    <a:pt x="727234" y="288131"/>
                  </a:cubicBezTo>
                  <a:cubicBezTo>
                    <a:pt x="726281" y="286226"/>
                    <a:pt x="726281" y="285274"/>
                    <a:pt x="725329" y="284321"/>
                  </a:cubicBezTo>
                  <a:cubicBezTo>
                    <a:pt x="722471" y="275749"/>
                    <a:pt x="720566" y="268129"/>
                    <a:pt x="717709" y="260509"/>
                  </a:cubicBezTo>
                  <a:cubicBezTo>
                    <a:pt x="719614" y="246221"/>
                    <a:pt x="721519" y="233839"/>
                    <a:pt x="723424" y="224314"/>
                  </a:cubicBezTo>
                  <a:close/>
                  <a:moveTo>
                    <a:pt x="710089" y="308134"/>
                  </a:moveTo>
                  <a:cubicBezTo>
                    <a:pt x="710089" y="311944"/>
                    <a:pt x="711041" y="315754"/>
                    <a:pt x="711041" y="320516"/>
                  </a:cubicBezTo>
                  <a:cubicBezTo>
                    <a:pt x="712946" y="336709"/>
                    <a:pt x="714851" y="354806"/>
                    <a:pt x="717709" y="373856"/>
                  </a:cubicBezTo>
                  <a:cubicBezTo>
                    <a:pt x="715804" y="378619"/>
                    <a:pt x="712946" y="384334"/>
                    <a:pt x="711041" y="389096"/>
                  </a:cubicBezTo>
                  <a:cubicBezTo>
                    <a:pt x="710089" y="387191"/>
                    <a:pt x="710089" y="385286"/>
                    <a:pt x="709136" y="383381"/>
                  </a:cubicBezTo>
                  <a:cubicBezTo>
                    <a:pt x="710089" y="379571"/>
                    <a:pt x="710089" y="375761"/>
                    <a:pt x="711041" y="372904"/>
                  </a:cubicBezTo>
                  <a:cubicBezTo>
                    <a:pt x="712946" y="359569"/>
                    <a:pt x="713899" y="352901"/>
                    <a:pt x="713899" y="352901"/>
                  </a:cubicBezTo>
                  <a:cubicBezTo>
                    <a:pt x="713899" y="352901"/>
                    <a:pt x="711994" y="360521"/>
                    <a:pt x="707231" y="372904"/>
                  </a:cubicBezTo>
                  <a:cubicBezTo>
                    <a:pt x="707231" y="373856"/>
                    <a:pt x="706279" y="374809"/>
                    <a:pt x="706279" y="374809"/>
                  </a:cubicBezTo>
                  <a:cubicBezTo>
                    <a:pt x="704374" y="369094"/>
                    <a:pt x="702469" y="363379"/>
                    <a:pt x="701516" y="357664"/>
                  </a:cubicBezTo>
                  <a:cubicBezTo>
                    <a:pt x="701516" y="357664"/>
                    <a:pt x="701516" y="357664"/>
                    <a:pt x="701516" y="357664"/>
                  </a:cubicBezTo>
                  <a:cubicBezTo>
                    <a:pt x="704374" y="339566"/>
                    <a:pt x="707231" y="323374"/>
                    <a:pt x="710089" y="308134"/>
                  </a:cubicBezTo>
                  <a:close/>
                  <a:moveTo>
                    <a:pt x="676751" y="253841"/>
                  </a:moveTo>
                  <a:cubicBezTo>
                    <a:pt x="676751" y="250984"/>
                    <a:pt x="676751" y="249079"/>
                    <a:pt x="676751" y="246221"/>
                  </a:cubicBezTo>
                  <a:cubicBezTo>
                    <a:pt x="677704" y="237649"/>
                    <a:pt x="678656" y="229076"/>
                    <a:pt x="679609" y="220504"/>
                  </a:cubicBezTo>
                  <a:cubicBezTo>
                    <a:pt x="680561" y="206216"/>
                    <a:pt x="681514" y="192881"/>
                    <a:pt x="682466" y="181451"/>
                  </a:cubicBezTo>
                  <a:cubicBezTo>
                    <a:pt x="682466" y="180499"/>
                    <a:pt x="682466" y="179546"/>
                    <a:pt x="682466" y="178594"/>
                  </a:cubicBezTo>
                  <a:cubicBezTo>
                    <a:pt x="687229" y="193834"/>
                    <a:pt x="691039" y="211931"/>
                    <a:pt x="696754" y="231934"/>
                  </a:cubicBezTo>
                  <a:cubicBezTo>
                    <a:pt x="699611" y="243364"/>
                    <a:pt x="702469" y="254794"/>
                    <a:pt x="705326" y="267176"/>
                  </a:cubicBezTo>
                  <a:cubicBezTo>
                    <a:pt x="704374" y="269081"/>
                    <a:pt x="704374" y="271939"/>
                    <a:pt x="703421" y="273844"/>
                  </a:cubicBezTo>
                  <a:cubicBezTo>
                    <a:pt x="700564" y="284321"/>
                    <a:pt x="697706" y="295751"/>
                    <a:pt x="694849" y="307181"/>
                  </a:cubicBezTo>
                  <a:cubicBezTo>
                    <a:pt x="693896" y="309086"/>
                    <a:pt x="693896" y="311944"/>
                    <a:pt x="692944" y="313849"/>
                  </a:cubicBezTo>
                  <a:cubicBezTo>
                    <a:pt x="691991" y="316706"/>
                    <a:pt x="691039" y="319564"/>
                    <a:pt x="690086" y="322421"/>
                  </a:cubicBezTo>
                  <a:cubicBezTo>
                    <a:pt x="684371" y="305276"/>
                    <a:pt x="679609" y="290036"/>
                    <a:pt x="673894" y="274796"/>
                  </a:cubicBezTo>
                  <a:cubicBezTo>
                    <a:pt x="675799" y="268129"/>
                    <a:pt x="676751" y="260509"/>
                    <a:pt x="676751" y="253841"/>
                  </a:cubicBezTo>
                  <a:close/>
                  <a:moveTo>
                    <a:pt x="668179" y="331946"/>
                  </a:moveTo>
                  <a:cubicBezTo>
                    <a:pt x="668179" y="330994"/>
                    <a:pt x="668179" y="330994"/>
                    <a:pt x="668179" y="330041"/>
                  </a:cubicBezTo>
                  <a:cubicBezTo>
                    <a:pt x="668179" y="331946"/>
                    <a:pt x="669131" y="332899"/>
                    <a:pt x="669131" y="334804"/>
                  </a:cubicBezTo>
                  <a:cubicBezTo>
                    <a:pt x="670084" y="338614"/>
                    <a:pt x="671036" y="342424"/>
                    <a:pt x="671989" y="346234"/>
                  </a:cubicBezTo>
                  <a:cubicBezTo>
                    <a:pt x="672941" y="350044"/>
                    <a:pt x="673894" y="354806"/>
                    <a:pt x="674846" y="359569"/>
                  </a:cubicBezTo>
                  <a:cubicBezTo>
                    <a:pt x="675799" y="363379"/>
                    <a:pt x="676751" y="367189"/>
                    <a:pt x="676751" y="370999"/>
                  </a:cubicBezTo>
                  <a:cubicBezTo>
                    <a:pt x="676751" y="371951"/>
                    <a:pt x="675799" y="372904"/>
                    <a:pt x="675799" y="373856"/>
                  </a:cubicBezTo>
                  <a:cubicBezTo>
                    <a:pt x="675799" y="374809"/>
                    <a:pt x="674846" y="375761"/>
                    <a:pt x="674846" y="377666"/>
                  </a:cubicBezTo>
                  <a:cubicBezTo>
                    <a:pt x="672941" y="374809"/>
                    <a:pt x="671989" y="370999"/>
                    <a:pt x="670084" y="368141"/>
                  </a:cubicBezTo>
                  <a:cubicBezTo>
                    <a:pt x="668179" y="364331"/>
                    <a:pt x="666274" y="361474"/>
                    <a:pt x="664369" y="358616"/>
                  </a:cubicBezTo>
                  <a:cubicBezTo>
                    <a:pt x="665321" y="349091"/>
                    <a:pt x="667226" y="340519"/>
                    <a:pt x="668179" y="331946"/>
                  </a:cubicBezTo>
                  <a:close/>
                  <a:moveTo>
                    <a:pt x="656749" y="266224"/>
                  </a:moveTo>
                  <a:cubicBezTo>
                    <a:pt x="656749" y="266224"/>
                    <a:pt x="656749" y="267176"/>
                    <a:pt x="656749" y="267176"/>
                  </a:cubicBezTo>
                  <a:cubicBezTo>
                    <a:pt x="656749" y="268129"/>
                    <a:pt x="656749" y="269081"/>
                    <a:pt x="656749" y="269081"/>
                  </a:cubicBezTo>
                  <a:cubicBezTo>
                    <a:pt x="656749" y="268129"/>
                    <a:pt x="656749" y="267176"/>
                    <a:pt x="656749" y="266224"/>
                  </a:cubicBezTo>
                  <a:close/>
                  <a:moveTo>
                    <a:pt x="608171" y="318611"/>
                  </a:moveTo>
                  <a:cubicBezTo>
                    <a:pt x="609124" y="305276"/>
                    <a:pt x="611029" y="291941"/>
                    <a:pt x="611981" y="279559"/>
                  </a:cubicBezTo>
                  <a:cubicBezTo>
                    <a:pt x="612934" y="282416"/>
                    <a:pt x="612934" y="285274"/>
                    <a:pt x="613886" y="288131"/>
                  </a:cubicBezTo>
                  <a:cubicBezTo>
                    <a:pt x="614839" y="301466"/>
                    <a:pt x="615791" y="314801"/>
                    <a:pt x="615791" y="327184"/>
                  </a:cubicBezTo>
                  <a:cubicBezTo>
                    <a:pt x="615791" y="329089"/>
                    <a:pt x="615791" y="330041"/>
                    <a:pt x="615791" y="331946"/>
                  </a:cubicBezTo>
                  <a:cubicBezTo>
                    <a:pt x="615791" y="333851"/>
                    <a:pt x="615791" y="335756"/>
                    <a:pt x="615791" y="337661"/>
                  </a:cubicBezTo>
                  <a:cubicBezTo>
                    <a:pt x="614839" y="336709"/>
                    <a:pt x="613886" y="334804"/>
                    <a:pt x="613886" y="333851"/>
                  </a:cubicBezTo>
                  <a:cubicBezTo>
                    <a:pt x="611981" y="330041"/>
                    <a:pt x="609124" y="325279"/>
                    <a:pt x="607219" y="321469"/>
                  </a:cubicBezTo>
                  <a:cubicBezTo>
                    <a:pt x="608171" y="320516"/>
                    <a:pt x="608171" y="319564"/>
                    <a:pt x="608171" y="318611"/>
                  </a:cubicBezTo>
                  <a:close/>
                  <a:moveTo>
                    <a:pt x="606266" y="341471"/>
                  </a:moveTo>
                  <a:cubicBezTo>
                    <a:pt x="609124" y="349091"/>
                    <a:pt x="612934" y="356711"/>
                    <a:pt x="615791" y="364331"/>
                  </a:cubicBezTo>
                  <a:cubicBezTo>
                    <a:pt x="615791" y="364331"/>
                    <a:pt x="615791" y="365284"/>
                    <a:pt x="615791" y="365284"/>
                  </a:cubicBezTo>
                  <a:cubicBezTo>
                    <a:pt x="614839" y="368141"/>
                    <a:pt x="612934" y="371951"/>
                    <a:pt x="611029" y="375761"/>
                  </a:cubicBezTo>
                  <a:cubicBezTo>
                    <a:pt x="610076" y="371951"/>
                    <a:pt x="609124" y="367189"/>
                    <a:pt x="608171" y="363379"/>
                  </a:cubicBezTo>
                  <a:cubicBezTo>
                    <a:pt x="607219" y="358616"/>
                    <a:pt x="606266" y="354806"/>
                    <a:pt x="605314" y="350996"/>
                  </a:cubicBezTo>
                  <a:cubicBezTo>
                    <a:pt x="605314" y="348139"/>
                    <a:pt x="605314" y="344329"/>
                    <a:pt x="606266" y="341471"/>
                  </a:cubicBezTo>
                  <a:close/>
                  <a:moveTo>
                    <a:pt x="606266" y="424339"/>
                  </a:moveTo>
                  <a:cubicBezTo>
                    <a:pt x="607219" y="427196"/>
                    <a:pt x="608171" y="430054"/>
                    <a:pt x="609124" y="433864"/>
                  </a:cubicBezTo>
                  <a:cubicBezTo>
                    <a:pt x="608171" y="434816"/>
                    <a:pt x="608171" y="435769"/>
                    <a:pt x="607219" y="436721"/>
                  </a:cubicBezTo>
                  <a:lnTo>
                    <a:pt x="601504" y="435769"/>
                  </a:lnTo>
                  <a:cubicBezTo>
                    <a:pt x="604361" y="432911"/>
                    <a:pt x="605314" y="428149"/>
                    <a:pt x="606266" y="424339"/>
                  </a:cubicBezTo>
                  <a:close/>
                  <a:moveTo>
                    <a:pt x="599599" y="401479"/>
                  </a:moveTo>
                  <a:cubicBezTo>
                    <a:pt x="599599" y="402431"/>
                    <a:pt x="599599" y="402431"/>
                    <a:pt x="599599" y="401479"/>
                  </a:cubicBezTo>
                  <a:cubicBezTo>
                    <a:pt x="599599" y="402431"/>
                    <a:pt x="599599" y="403384"/>
                    <a:pt x="599599" y="403384"/>
                  </a:cubicBezTo>
                  <a:cubicBezTo>
                    <a:pt x="599599" y="403384"/>
                    <a:pt x="599599" y="402431"/>
                    <a:pt x="599599" y="401479"/>
                  </a:cubicBezTo>
                  <a:close/>
                  <a:moveTo>
                    <a:pt x="587216" y="300514"/>
                  </a:moveTo>
                  <a:cubicBezTo>
                    <a:pt x="588169" y="303371"/>
                    <a:pt x="590074" y="307181"/>
                    <a:pt x="591979" y="310039"/>
                  </a:cubicBezTo>
                  <a:cubicBezTo>
                    <a:pt x="591979" y="311944"/>
                    <a:pt x="591026" y="314801"/>
                    <a:pt x="591026" y="316706"/>
                  </a:cubicBezTo>
                  <a:cubicBezTo>
                    <a:pt x="591026" y="316706"/>
                    <a:pt x="591026" y="316706"/>
                    <a:pt x="591026" y="316706"/>
                  </a:cubicBezTo>
                  <a:cubicBezTo>
                    <a:pt x="591026" y="317659"/>
                    <a:pt x="590074" y="318611"/>
                    <a:pt x="590074" y="319564"/>
                  </a:cubicBezTo>
                  <a:cubicBezTo>
                    <a:pt x="589121" y="316706"/>
                    <a:pt x="588169" y="313849"/>
                    <a:pt x="587216" y="311944"/>
                  </a:cubicBezTo>
                  <a:cubicBezTo>
                    <a:pt x="587216" y="308134"/>
                    <a:pt x="587216" y="303371"/>
                    <a:pt x="586264" y="299561"/>
                  </a:cubicBezTo>
                  <a:cubicBezTo>
                    <a:pt x="586264" y="299561"/>
                    <a:pt x="586264" y="299561"/>
                    <a:pt x="587216" y="300514"/>
                  </a:cubicBezTo>
                  <a:close/>
                  <a:moveTo>
                    <a:pt x="553879" y="257651"/>
                  </a:moveTo>
                  <a:cubicBezTo>
                    <a:pt x="554831" y="249079"/>
                    <a:pt x="554831" y="241459"/>
                    <a:pt x="555784" y="233839"/>
                  </a:cubicBezTo>
                  <a:cubicBezTo>
                    <a:pt x="556736" y="238601"/>
                    <a:pt x="557689" y="243364"/>
                    <a:pt x="558641" y="249079"/>
                  </a:cubicBezTo>
                  <a:cubicBezTo>
                    <a:pt x="557689" y="247174"/>
                    <a:pt x="556736" y="247174"/>
                    <a:pt x="556736" y="247174"/>
                  </a:cubicBezTo>
                  <a:cubicBezTo>
                    <a:pt x="556736" y="247174"/>
                    <a:pt x="557689" y="248126"/>
                    <a:pt x="558641" y="250984"/>
                  </a:cubicBezTo>
                  <a:cubicBezTo>
                    <a:pt x="561499" y="264319"/>
                    <a:pt x="565309" y="280511"/>
                    <a:pt x="570071" y="297656"/>
                  </a:cubicBezTo>
                  <a:cubicBezTo>
                    <a:pt x="570071" y="299561"/>
                    <a:pt x="571024" y="301466"/>
                    <a:pt x="571976" y="303371"/>
                  </a:cubicBezTo>
                  <a:cubicBezTo>
                    <a:pt x="571024" y="306229"/>
                    <a:pt x="570071" y="310039"/>
                    <a:pt x="569119" y="312896"/>
                  </a:cubicBezTo>
                  <a:cubicBezTo>
                    <a:pt x="567214" y="307181"/>
                    <a:pt x="566261" y="301466"/>
                    <a:pt x="564356" y="295751"/>
                  </a:cubicBezTo>
                  <a:cubicBezTo>
                    <a:pt x="560546" y="285274"/>
                    <a:pt x="557689" y="274796"/>
                    <a:pt x="553879" y="266224"/>
                  </a:cubicBezTo>
                  <a:cubicBezTo>
                    <a:pt x="553879" y="263366"/>
                    <a:pt x="553879" y="260509"/>
                    <a:pt x="553879" y="257651"/>
                  </a:cubicBezTo>
                  <a:close/>
                  <a:moveTo>
                    <a:pt x="551974" y="295751"/>
                  </a:moveTo>
                  <a:cubicBezTo>
                    <a:pt x="551974" y="294799"/>
                    <a:pt x="551974" y="294799"/>
                    <a:pt x="551974" y="295751"/>
                  </a:cubicBezTo>
                  <a:cubicBezTo>
                    <a:pt x="551974" y="295751"/>
                    <a:pt x="552926" y="297656"/>
                    <a:pt x="552926" y="298609"/>
                  </a:cubicBezTo>
                  <a:cubicBezTo>
                    <a:pt x="554831" y="304324"/>
                    <a:pt x="555784" y="310991"/>
                    <a:pt x="556736" y="317659"/>
                  </a:cubicBezTo>
                  <a:cubicBezTo>
                    <a:pt x="556736" y="318611"/>
                    <a:pt x="556736" y="319564"/>
                    <a:pt x="557689" y="321469"/>
                  </a:cubicBezTo>
                  <a:cubicBezTo>
                    <a:pt x="557689" y="321469"/>
                    <a:pt x="557689" y="321469"/>
                    <a:pt x="557689" y="322421"/>
                  </a:cubicBezTo>
                  <a:cubicBezTo>
                    <a:pt x="557689" y="323374"/>
                    <a:pt x="557689" y="324326"/>
                    <a:pt x="557689" y="326231"/>
                  </a:cubicBezTo>
                  <a:cubicBezTo>
                    <a:pt x="555784" y="319564"/>
                    <a:pt x="553879" y="312896"/>
                    <a:pt x="552926" y="306229"/>
                  </a:cubicBezTo>
                  <a:cubicBezTo>
                    <a:pt x="551974" y="301466"/>
                    <a:pt x="551974" y="298609"/>
                    <a:pt x="551974" y="295751"/>
                  </a:cubicBezTo>
                  <a:close/>
                  <a:moveTo>
                    <a:pt x="529114" y="290036"/>
                  </a:moveTo>
                  <a:cubicBezTo>
                    <a:pt x="529114" y="290036"/>
                    <a:pt x="529114" y="290989"/>
                    <a:pt x="529114" y="290036"/>
                  </a:cubicBezTo>
                  <a:cubicBezTo>
                    <a:pt x="529114" y="290989"/>
                    <a:pt x="529114" y="290989"/>
                    <a:pt x="529114" y="290036"/>
                  </a:cubicBezTo>
                  <a:cubicBezTo>
                    <a:pt x="529114" y="290989"/>
                    <a:pt x="529114" y="290036"/>
                    <a:pt x="529114" y="290036"/>
                  </a:cubicBezTo>
                  <a:close/>
                  <a:moveTo>
                    <a:pt x="522446" y="336709"/>
                  </a:moveTo>
                  <a:cubicBezTo>
                    <a:pt x="522446" y="333851"/>
                    <a:pt x="523399" y="331946"/>
                    <a:pt x="523399" y="329089"/>
                  </a:cubicBezTo>
                  <a:cubicBezTo>
                    <a:pt x="524351" y="331946"/>
                    <a:pt x="525304" y="333851"/>
                    <a:pt x="526256" y="336709"/>
                  </a:cubicBezTo>
                  <a:cubicBezTo>
                    <a:pt x="528161" y="341471"/>
                    <a:pt x="530066" y="346234"/>
                    <a:pt x="531019" y="350996"/>
                  </a:cubicBezTo>
                  <a:cubicBezTo>
                    <a:pt x="531019" y="358616"/>
                    <a:pt x="531019" y="366236"/>
                    <a:pt x="531971" y="374809"/>
                  </a:cubicBezTo>
                  <a:cubicBezTo>
                    <a:pt x="531971" y="384334"/>
                    <a:pt x="532924" y="393859"/>
                    <a:pt x="533876" y="403384"/>
                  </a:cubicBezTo>
                  <a:cubicBezTo>
                    <a:pt x="530066" y="397669"/>
                    <a:pt x="528161" y="394811"/>
                    <a:pt x="528161" y="394811"/>
                  </a:cubicBezTo>
                  <a:cubicBezTo>
                    <a:pt x="528161" y="394811"/>
                    <a:pt x="530066" y="400526"/>
                    <a:pt x="532924" y="410051"/>
                  </a:cubicBezTo>
                  <a:cubicBezTo>
                    <a:pt x="533876" y="411956"/>
                    <a:pt x="534829" y="414814"/>
                    <a:pt x="534829" y="417671"/>
                  </a:cubicBezTo>
                  <a:cubicBezTo>
                    <a:pt x="534829" y="421481"/>
                    <a:pt x="535781" y="426244"/>
                    <a:pt x="535781" y="430054"/>
                  </a:cubicBezTo>
                  <a:lnTo>
                    <a:pt x="523399" y="428149"/>
                  </a:lnTo>
                  <a:cubicBezTo>
                    <a:pt x="523399" y="428149"/>
                    <a:pt x="522446" y="427196"/>
                    <a:pt x="522446" y="427196"/>
                  </a:cubicBezTo>
                  <a:cubicBezTo>
                    <a:pt x="522446" y="426244"/>
                    <a:pt x="522446" y="424339"/>
                    <a:pt x="522446" y="423386"/>
                  </a:cubicBezTo>
                  <a:cubicBezTo>
                    <a:pt x="525304" y="414814"/>
                    <a:pt x="527209" y="410051"/>
                    <a:pt x="527209" y="410051"/>
                  </a:cubicBezTo>
                  <a:cubicBezTo>
                    <a:pt x="527209" y="410051"/>
                    <a:pt x="525304" y="412909"/>
                    <a:pt x="522446" y="418624"/>
                  </a:cubicBezTo>
                  <a:cubicBezTo>
                    <a:pt x="522446" y="413861"/>
                    <a:pt x="521494" y="409099"/>
                    <a:pt x="521494" y="405289"/>
                  </a:cubicBezTo>
                  <a:cubicBezTo>
                    <a:pt x="520541" y="392906"/>
                    <a:pt x="518636" y="380524"/>
                    <a:pt x="517684" y="369094"/>
                  </a:cubicBezTo>
                  <a:cubicBezTo>
                    <a:pt x="519589" y="356711"/>
                    <a:pt x="520541" y="347186"/>
                    <a:pt x="522446" y="336709"/>
                  </a:cubicBezTo>
                  <a:close/>
                  <a:moveTo>
                    <a:pt x="512921" y="271939"/>
                  </a:moveTo>
                  <a:cubicBezTo>
                    <a:pt x="511969" y="276701"/>
                    <a:pt x="511016" y="281464"/>
                    <a:pt x="509111" y="287179"/>
                  </a:cubicBezTo>
                  <a:cubicBezTo>
                    <a:pt x="509111" y="287179"/>
                    <a:pt x="509111" y="287179"/>
                    <a:pt x="509111" y="288131"/>
                  </a:cubicBezTo>
                  <a:cubicBezTo>
                    <a:pt x="508159" y="284321"/>
                    <a:pt x="508159" y="279559"/>
                    <a:pt x="507206" y="275749"/>
                  </a:cubicBezTo>
                  <a:cubicBezTo>
                    <a:pt x="507206" y="270986"/>
                    <a:pt x="508159" y="267176"/>
                    <a:pt x="508159" y="262414"/>
                  </a:cubicBezTo>
                  <a:lnTo>
                    <a:pt x="509111" y="262414"/>
                  </a:lnTo>
                  <a:cubicBezTo>
                    <a:pt x="511016" y="265271"/>
                    <a:pt x="511969" y="268129"/>
                    <a:pt x="512921" y="271939"/>
                  </a:cubicBezTo>
                  <a:close/>
                  <a:moveTo>
                    <a:pt x="497681" y="207169"/>
                  </a:moveTo>
                  <a:cubicBezTo>
                    <a:pt x="500539" y="217646"/>
                    <a:pt x="503396" y="230981"/>
                    <a:pt x="506254" y="245269"/>
                  </a:cubicBezTo>
                  <a:cubicBezTo>
                    <a:pt x="507206" y="249079"/>
                    <a:pt x="508159" y="252889"/>
                    <a:pt x="509111" y="256699"/>
                  </a:cubicBezTo>
                  <a:cubicBezTo>
                    <a:pt x="508159" y="256699"/>
                    <a:pt x="507206" y="256699"/>
                    <a:pt x="506254" y="256699"/>
                  </a:cubicBezTo>
                  <a:lnTo>
                    <a:pt x="505301" y="256699"/>
                  </a:lnTo>
                  <a:cubicBezTo>
                    <a:pt x="505301" y="256699"/>
                    <a:pt x="505301" y="256699"/>
                    <a:pt x="505301" y="256699"/>
                  </a:cubicBezTo>
                  <a:cubicBezTo>
                    <a:pt x="502444" y="238601"/>
                    <a:pt x="499586" y="220504"/>
                    <a:pt x="497681" y="207169"/>
                  </a:cubicBezTo>
                  <a:cubicBezTo>
                    <a:pt x="496729" y="207169"/>
                    <a:pt x="496729" y="207169"/>
                    <a:pt x="497681" y="207169"/>
                  </a:cubicBezTo>
                  <a:close/>
                  <a:moveTo>
                    <a:pt x="487204" y="419576"/>
                  </a:moveTo>
                  <a:cubicBezTo>
                    <a:pt x="487204" y="420529"/>
                    <a:pt x="486251" y="421481"/>
                    <a:pt x="486251" y="422434"/>
                  </a:cubicBezTo>
                  <a:lnTo>
                    <a:pt x="483394" y="422434"/>
                  </a:lnTo>
                  <a:cubicBezTo>
                    <a:pt x="483394" y="421481"/>
                    <a:pt x="483394" y="419576"/>
                    <a:pt x="483394" y="418624"/>
                  </a:cubicBezTo>
                  <a:cubicBezTo>
                    <a:pt x="483394" y="412909"/>
                    <a:pt x="482441" y="407194"/>
                    <a:pt x="481489" y="401479"/>
                  </a:cubicBezTo>
                  <a:cubicBezTo>
                    <a:pt x="483394" y="407194"/>
                    <a:pt x="485299" y="413861"/>
                    <a:pt x="487204" y="419576"/>
                  </a:cubicBezTo>
                  <a:close/>
                  <a:moveTo>
                    <a:pt x="437674" y="390049"/>
                  </a:moveTo>
                  <a:cubicBezTo>
                    <a:pt x="437674" y="390049"/>
                    <a:pt x="437674" y="390049"/>
                    <a:pt x="437674" y="390049"/>
                  </a:cubicBezTo>
                  <a:cubicBezTo>
                    <a:pt x="437674" y="389096"/>
                    <a:pt x="437674" y="389096"/>
                    <a:pt x="437674" y="388144"/>
                  </a:cubicBezTo>
                  <a:cubicBezTo>
                    <a:pt x="437674" y="388144"/>
                    <a:pt x="437674" y="388144"/>
                    <a:pt x="437674" y="388144"/>
                  </a:cubicBezTo>
                  <a:cubicBezTo>
                    <a:pt x="437674" y="389096"/>
                    <a:pt x="437674" y="390049"/>
                    <a:pt x="437674" y="390049"/>
                  </a:cubicBezTo>
                  <a:cubicBezTo>
                    <a:pt x="437674" y="391001"/>
                    <a:pt x="437674" y="390049"/>
                    <a:pt x="437674" y="390049"/>
                  </a:cubicBezTo>
                  <a:close/>
                  <a:moveTo>
                    <a:pt x="448151" y="362426"/>
                  </a:moveTo>
                  <a:cubicBezTo>
                    <a:pt x="447199" y="360521"/>
                    <a:pt x="446246" y="358616"/>
                    <a:pt x="446246" y="356711"/>
                  </a:cubicBezTo>
                  <a:cubicBezTo>
                    <a:pt x="447199" y="353854"/>
                    <a:pt x="448151" y="350044"/>
                    <a:pt x="449104" y="347186"/>
                  </a:cubicBezTo>
                  <a:cubicBezTo>
                    <a:pt x="448151" y="351949"/>
                    <a:pt x="448151" y="357664"/>
                    <a:pt x="448151" y="362426"/>
                  </a:cubicBezTo>
                  <a:close/>
                  <a:moveTo>
                    <a:pt x="436721" y="227171"/>
                  </a:moveTo>
                  <a:cubicBezTo>
                    <a:pt x="437674" y="233839"/>
                    <a:pt x="439579" y="239554"/>
                    <a:pt x="440531" y="246221"/>
                  </a:cubicBezTo>
                  <a:cubicBezTo>
                    <a:pt x="438626" y="242411"/>
                    <a:pt x="436721" y="238601"/>
                    <a:pt x="434816" y="234791"/>
                  </a:cubicBezTo>
                  <a:cubicBezTo>
                    <a:pt x="435769" y="231934"/>
                    <a:pt x="435769" y="230029"/>
                    <a:pt x="436721" y="227171"/>
                  </a:cubicBezTo>
                  <a:close/>
                  <a:moveTo>
                    <a:pt x="428149" y="280511"/>
                  </a:moveTo>
                  <a:cubicBezTo>
                    <a:pt x="430054" y="270986"/>
                    <a:pt x="431006" y="262414"/>
                    <a:pt x="431959" y="253841"/>
                  </a:cubicBezTo>
                  <a:cubicBezTo>
                    <a:pt x="431959" y="255746"/>
                    <a:pt x="432911" y="256699"/>
                    <a:pt x="432911" y="258604"/>
                  </a:cubicBezTo>
                  <a:cubicBezTo>
                    <a:pt x="434816" y="266224"/>
                    <a:pt x="436721" y="274796"/>
                    <a:pt x="438626" y="284321"/>
                  </a:cubicBezTo>
                  <a:cubicBezTo>
                    <a:pt x="438626" y="286226"/>
                    <a:pt x="439579" y="288131"/>
                    <a:pt x="439579" y="290036"/>
                  </a:cubicBezTo>
                  <a:cubicBezTo>
                    <a:pt x="434816" y="284321"/>
                    <a:pt x="432911" y="281464"/>
                    <a:pt x="432911" y="281464"/>
                  </a:cubicBezTo>
                  <a:cubicBezTo>
                    <a:pt x="432911" y="281464"/>
                    <a:pt x="435769" y="287179"/>
                    <a:pt x="439579" y="295751"/>
                  </a:cubicBezTo>
                  <a:cubicBezTo>
                    <a:pt x="440531" y="296704"/>
                    <a:pt x="440531" y="298609"/>
                    <a:pt x="441484" y="299561"/>
                  </a:cubicBezTo>
                  <a:cubicBezTo>
                    <a:pt x="442436" y="303371"/>
                    <a:pt x="443389" y="308134"/>
                    <a:pt x="443389" y="312896"/>
                  </a:cubicBezTo>
                  <a:cubicBezTo>
                    <a:pt x="444341" y="317659"/>
                    <a:pt x="445294" y="323374"/>
                    <a:pt x="446246" y="328136"/>
                  </a:cubicBezTo>
                  <a:cubicBezTo>
                    <a:pt x="446246" y="330994"/>
                    <a:pt x="447199" y="332899"/>
                    <a:pt x="447199" y="335756"/>
                  </a:cubicBezTo>
                  <a:cubicBezTo>
                    <a:pt x="446246" y="337661"/>
                    <a:pt x="445294" y="339566"/>
                    <a:pt x="445294" y="341471"/>
                  </a:cubicBezTo>
                  <a:cubicBezTo>
                    <a:pt x="444341" y="344329"/>
                    <a:pt x="443389" y="346234"/>
                    <a:pt x="442436" y="349091"/>
                  </a:cubicBezTo>
                  <a:cubicBezTo>
                    <a:pt x="439579" y="342424"/>
                    <a:pt x="437674" y="336709"/>
                    <a:pt x="434816" y="331946"/>
                  </a:cubicBezTo>
                  <a:cubicBezTo>
                    <a:pt x="434816" y="322421"/>
                    <a:pt x="434816" y="317659"/>
                    <a:pt x="434816" y="317659"/>
                  </a:cubicBezTo>
                  <a:cubicBezTo>
                    <a:pt x="434816" y="317659"/>
                    <a:pt x="433864" y="321469"/>
                    <a:pt x="432911" y="328136"/>
                  </a:cubicBezTo>
                  <a:cubicBezTo>
                    <a:pt x="430054" y="319564"/>
                    <a:pt x="426244" y="310991"/>
                    <a:pt x="423386" y="303371"/>
                  </a:cubicBezTo>
                  <a:cubicBezTo>
                    <a:pt x="426244" y="295751"/>
                    <a:pt x="427196" y="288131"/>
                    <a:pt x="428149" y="280511"/>
                  </a:cubicBezTo>
                  <a:close/>
                  <a:moveTo>
                    <a:pt x="418624" y="345281"/>
                  </a:moveTo>
                  <a:cubicBezTo>
                    <a:pt x="419576" y="337661"/>
                    <a:pt x="420529" y="330041"/>
                    <a:pt x="422434" y="322421"/>
                  </a:cubicBezTo>
                  <a:cubicBezTo>
                    <a:pt x="424339" y="328136"/>
                    <a:pt x="425291" y="333851"/>
                    <a:pt x="427196" y="339566"/>
                  </a:cubicBezTo>
                  <a:cubicBezTo>
                    <a:pt x="428149" y="343376"/>
                    <a:pt x="429101" y="347186"/>
                    <a:pt x="430054" y="350996"/>
                  </a:cubicBezTo>
                  <a:cubicBezTo>
                    <a:pt x="429101" y="354806"/>
                    <a:pt x="429101" y="358616"/>
                    <a:pt x="428149" y="362426"/>
                  </a:cubicBezTo>
                  <a:cubicBezTo>
                    <a:pt x="427196" y="360521"/>
                    <a:pt x="426244" y="358616"/>
                    <a:pt x="426244" y="356711"/>
                  </a:cubicBezTo>
                  <a:cubicBezTo>
                    <a:pt x="423386" y="349091"/>
                    <a:pt x="420529" y="344329"/>
                    <a:pt x="420529" y="344329"/>
                  </a:cubicBezTo>
                  <a:cubicBezTo>
                    <a:pt x="420529" y="344329"/>
                    <a:pt x="420529" y="349091"/>
                    <a:pt x="422434" y="357664"/>
                  </a:cubicBezTo>
                  <a:cubicBezTo>
                    <a:pt x="423386" y="361474"/>
                    <a:pt x="423386" y="367189"/>
                    <a:pt x="424339" y="372904"/>
                  </a:cubicBezTo>
                  <a:cubicBezTo>
                    <a:pt x="424339" y="374809"/>
                    <a:pt x="425291" y="375761"/>
                    <a:pt x="425291" y="377666"/>
                  </a:cubicBezTo>
                  <a:cubicBezTo>
                    <a:pt x="425291" y="376714"/>
                    <a:pt x="424339" y="375761"/>
                    <a:pt x="424339" y="375761"/>
                  </a:cubicBezTo>
                  <a:cubicBezTo>
                    <a:pt x="424339" y="375761"/>
                    <a:pt x="424339" y="374809"/>
                    <a:pt x="424339" y="374809"/>
                  </a:cubicBezTo>
                  <a:cubicBezTo>
                    <a:pt x="422434" y="367189"/>
                    <a:pt x="420529" y="359569"/>
                    <a:pt x="418624" y="351949"/>
                  </a:cubicBezTo>
                  <a:cubicBezTo>
                    <a:pt x="417671" y="349091"/>
                    <a:pt x="418624" y="347186"/>
                    <a:pt x="418624" y="345281"/>
                  </a:cubicBezTo>
                  <a:close/>
                  <a:moveTo>
                    <a:pt x="406241" y="261461"/>
                  </a:moveTo>
                  <a:cubicBezTo>
                    <a:pt x="408146" y="267176"/>
                    <a:pt x="410051" y="275749"/>
                    <a:pt x="411956" y="285274"/>
                  </a:cubicBezTo>
                  <a:cubicBezTo>
                    <a:pt x="410051" y="292894"/>
                    <a:pt x="409099" y="301466"/>
                    <a:pt x="407194" y="310039"/>
                  </a:cubicBezTo>
                  <a:cubicBezTo>
                    <a:pt x="406241" y="307181"/>
                    <a:pt x="406241" y="304324"/>
                    <a:pt x="405289" y="302419"/>
                  </a:cubicBezTo>
                  <a:cubicBezTo>
                    <a:pt x="406241" y="288131"/>
                    <a:pt x="406241" y="273844"/>
                    <a:pt x="406241" y="261461"/>
                  </a:cubicBezTo>
                  <a:close/>
                  <a:moveTo>
                    <a:pt x="382429" y="290036"/>
                  </a:moveTo>
                  <a:cubicBezTo>
                    <a:pt x="382429" y="290989"/>
                    <a:pt x="382429" y="292894"/>
                    <a:pt x="381476" y="293846"/>
                  </a:cubicBezTo>
                  <a:cubicBezTo>
                    <a:pt x="381476" y="290989"/>
                    <a:pt x="381476" y="288131"/>
                    <a:pt x="381476" y="285274"/>
                  </a:cubicBezTo>
                  <a:cubicBezTo>
                    <a:pt x="381476" y="287179"/>
                    <a:pt x="382429" y="288131"/>
                    <a:pt x="382429" y="290036"/>
                  </a:cubicBezTo>
                  <a:close/>
                  <a:moveTo>
                    <a:pt x="361474" y="394811"/>
                  </a:moveTo>
                  <a:cubicBezTo>
                    <a:pt x="361474" y="397669"/>
                    <a:pt x="361474" y="401479"/>
                    <a:pt x="361474" y="404336"/>
                  </a:cubicBezTo>
                  <a:cubicBezTo>
                    <a:pt x="361474" y="405289"/>
                    <a:pt x="361474" y="406241"/>
                    <a:pt x="361474" y="407194"/>
                  </a:cubicBezTo>
                  <a:cubicBezTo>
                    <a:pt x="359569" y="399574"/>
                    <a:pt x="357664" y="391001"/>
                    <a:pt x="354806" y="383381"/>
                  </a:cubicBezTo>
                  <a:cubicBezTo>
                    <a:pt x="354806" y="383381"/>
                    <a:pt x="354806" y="383381"/>
                    <a:pt x="354806" y="382429"/>
                  </a:cubicBezTo>
                  <a:cubicBezTo>
                    <a:pt x="353854" y="379571"/>
                    <a:pt x="353854" y="376714"/>
                    <a:pt x="352901" y="373856"/>
                  </a:cubicBezTo>
                  <a:cubicBezTo>
                    <a:pt x="355759" y="381476"/>
                    <a:pt x="358616" y="388144"/>
                    <a:pt x="361474" y="394811"/>
                  </a:cubicBezTo>
                  <a:close/>
                  <a:moveTo>
                    <a:pt x="347186" y="307181"/>
                  </a:moveTo>
                  <a:cubicBezTo>
                    <a:pt x="348139" y="309086"/>
                    <a:pt x="348139" y="310039"/>
                    <a:pt x="349091" y="311944"/>
                  </a:cubicBezTo>
                  <a:cubicBezTo>
                    <a:pt x="348139" y="310991"/>
                    <a:pt x="348139" y="310039"/>
                    <a:pt x="347186" y="309086"/>
                  </a:cubicBezTo>
                  <a:cubicBezTo>
                    <a:pt x="346234" y="309086"/>
                    <a:pt x="346234" y="308134"/>
                    <a:pt x="347186" y="307181"/>
                  </a:cubicBezTo>
                  <a:close/>
                  <a:moveTo>
                    <a:pt x="347186" y="429101"/>
                  </a:moveTo>
                  <a:cubicBezTo>
                    <a:pt x="347186" y="430054"/>
                    <a:pt x="348139" y="431959"/>
                    <a:pt x="348139" y="432911"/>
                  </a:cubicBezTo>
                  <a:lnTo>
                    <a:pt x="346234" y="432911"/>
                  </a:lnTo>
                  <a:cubicBezTo>
                    <a:pt x="346234" y="431006"/>
                    <a:pt x="346234" y="430054"/>
                    <a:pt x="347186" y="429101"/>
                  </a:cubicBezTo>
                  <a:close/>
                  <a:moveTo>
                    <a:pt x="310991" y="439579"/>
                  </a:moveTo>
                  <a:cubicBezTo>
                    <a:pt x="310991" y="434816"/>
                    <a:pt x="310991" y="429101"/>
                    <a:pt x="311944" y="424339"/>
                  </a:cubicBezTo>
                  <a:cubicBezTo>
                    <a:pt x="313849" y="429101"/>
                    <a:pt x="315754" y="433864"/>
                    <a:pt x="317659" y="438626"/>
                  </a:cubicBezTo>
                  <a:lnTo>
                    <a:pt x="310991" y="439579"/>
                  </a:lnTo>
                  <a:close/>
                  <a:moveTo>
                    <a:pt x="302419" y="230981"/>
                  </a:moveTo>
                  <a:cubicBezTo>
                    <a:pt x="303371" y="232886"/>
                    <a:pt x="303371" y="235744"/>
                    <a:pt x="304324" y="237649"/>
                  </a:cubicBezTo>
                  <a:cubicBezTo>
                    <a:pt x="305276" y="242411"/>
                    <a:pt x="306229" y="247174"/>
                    <a:pt x="307181" y="252889"/>
                  </a:cubicBezTo>
                  <a:cubicBezTo>
                    <a:pt x="303371" y="247174"/>
                    <a:pt x="300514" y="244316"/>
                    <a:pt x="300514" y="244316"/>
                  </a:cubicBezTo>
                  <a:cubicBezTo>
                    <a:pt x="300514" y="238601"/>
                    <a:pt x="301466" y="234791"/>
                    <a:pt x="302419" y="230981"/>
                  </a:cubicBezTo>
                  <a:close/>
                  <a:moveTo>
                    <a:pt x="295751" y="269081"/>
                  </a:moveTo>
                  <a:cubicBezTo>
                    <a:pt x="296704" y="264319"/>
                    <a:pt x="297656" y="262414"/>
                    <a:pt x="297656" y="262414"/>
                  </a:cubicBezTo>
                  <a:cubicBezTo>
                    <a:pt x="297656" y="262414"/>
                    <a:pt x="296704" y="263366"/>
                    <a:pt x="295751" y="265271"/>
                  </a:cubicBezTo>
                  <a:cubicBezTo>
                    <a:pt x="296704" y="260509"/>
                    <a:pt x="296704" y="256699"/>
                    <a:pt x="297656" y="251936"/>
                  </a:cubicBezTo>
                  <a:cubicBezTo>
                    <a:pt x="298609" y="249079"/>
                    <a:pt x="298609" y="246221"/>
                    <a:pt x="299561" y="243364"/>
                  </a:cubicBezTo>
                  <a:cubicBezTo>
                    <a:pt x="299561" y="244316"/>
                    <a:pt x="300514" y="245269"/>
                    <a:pt x="301466" y="247174"/>
                  </a:cubicBezTo>
                  <a:cubicBezTo>
                    <a:pt x="304324" y="254794"/>
                    <a:pt x="307181" y="262414"/>
                    <a:pt x="310039" y="270986"/>
                  </a:cubicBezTo>
                  <a:cubicBezTo>
                    <a:pt x="312896" y="285274"/>
                    <a:pt x="315754" y="298609"/>
                    <a:pt x="319564" y="312896"/>
                  </a:cubicBezTo>
                  <a:cubicBezTo>
                    <a:pt x="322421" y="328136"/>
                    <a:pt x="326231" y="343376"/>
                    <a:pt x="330041" y="358616"/>
                  </a:cubicBezTo>
                  <a:cubicBezTo>
                    <a:pt x="330041" y="359569"/>
                    <a:pt x="330041" y="360521"/>
                    <a:pt x="330041" y="362426"/>
                  </a:cubicBezTo>
                  <a:cubicBezTo>
                    <a:pt x="329089" y="375761"/>
                    <a:pt x="328136" y="390049"/>
                    <a:pt x="327184" y="404336"/>
                  </a:cubicBezTo>
                  <a:cubicBezTo>
                    <a:pt x="327184" y="404336"/>
                    <a:pt x="327184" y="404336"/>
                    <a:pt x="327184" y="404336"/>
                  </a:cubicBezTo>
                  <a:cubicBezTo>
                    <a:pt x="325279" y="400526"/>
                    <a:pt x="323374" y="396716"/>
                    <a:pt x="321469" y="392906"/>
                  </a:cubicBezTo>
                  <a:cubicBezTo>
                    <a:pt x="317659" y="382429"/>
                    <a:pt x="313849" y="371951"/>
                    <a:pt x="310991" y="362426"/>
                  </a:cubicBezTo>
                  <a:cubicBezTo>
                    <a:pt x="306229" y="347186"/>
                    <a:pt x="301466" y="332899"/>
                    <a:pt x="296704" y="318611"/>
                  </a:cubicBezTo>
                  <a:cubicBezTo>
                    <a:pt x="294799" y="312896"/>
                    <a:pt x="293846" y="308134"/>
                    <a:pt x="291941" y="302419"/>
                  </a:cubicBezTo>
                  <a:cubicBezTo>
                    <a:pt x="292894" y="290989"/>
                    <a:pt x="294799" y="279559"/>
                    <a:pt x="295751" y="269081"/>
                  </a:cubicBezTo>
                  <a:close/>
                  <a:moveTo>
                    <a:pt x="283369" y="378619"/>
                  </a:moveTo>
                  <a:cubicBezTo>
                    <a:pt x="283369" y="373856"/>
                    <a:pt x="284321" y="369094"/>
                    <a:pt x="284321" y="365284"/>
                  </a:cubicBezTo>
                  <a:cubicBezTo>
                    <a:pt x="284321" y="364331"/>
                    <a:pt x="284321" y="363379"/>
                    <a:pt x="285274" y="363379"/>
                  </a:cubicBezTo>
                  <a:cubicBezTo>
                    <a:pt x="289084" y="370999"/>
                    <a:pt x="291941" y="378619"/>
                    <a:pt x="295751" y="387191"/>
                  </a:cubicBezTo>
                  <a:cubicBezTo>
                    <a:pt x="297656" y="391954"/>
                    <a:pt x="300514" y="395764"/>
                    <a:pt x="302419" y="400526"/>
                  </a:cubicBezTo>
                  <a:cubicBezTo>
                    <a:pt x="302419" y="401479"/>
                    <a:pt x="303371" y="403384"/>
                    <a:pt x="303371" y="404336"/>
                  </a:cubicBezTo>
                  <a:cubicBezTo>
                    <a:pt x="302419" y="407194"/>
                    <a:pt x="302419" y="410051"/>
                    <a:pt x="301466" y="412909"/>
                  </a:cubicBezTo>
                  <a:cubicBezTo>
                    <a:pt x="299561" y="422434"/>
                    <a:pt x="297656" y="432911"/>
                    <a:pt x="295751" y="442436"/>
                  </a:cubicBezTo>
                  <a:lnTo>
                    <a:pt x="283369" y="444341"/>
                  </a:lnTo>
                  <a:cubicBezTo>
                    <a:pt x="282416" y="441484"/>
                    <a:pt x="282416" y="438626"/>
                    <a:pt x="281464" y="435769"/>
                  </a:cubicBezTo>
                  <a:cubicBezTo>
                    <a:pt x="281464" y="425291"/>
                    <a:pt x="281464" y="415766"/>
                    <a:pt x="281464" y="407194"/>
                  </a:cubicBezTo>
                  <a:cubicBezTo>
                    <a:pt x="281464" y="397669"/>
                    <a:pt x="282416" y="388144"/>
                    <a:pt x="283369" y="378619"/>
                  </a:cubicBezTo>
                  <a:close/>
                  <a:moveTo>
                    <a:pt x="237649" y="415766"/>
                  </a:moveTo>
                  <a:cubicBezTo>
                    <a:pt x="234791" y="409099"/>
                    <a:pt x="230981" y="402431"/>
                    <a:pt x="228124" y="395764"/>
                  </a:cubicBezTo>
                  <a:cubicBezTo>
                    <a:pt x="228124" y="391954"/>
                    <a:pt x="229076" y="387191"/>
                    <a:pt x="229076" y="383381"/>
                  </a:cubicBezTo>
                  <a:cubicBezTo>
                    <a:pt x="232886" y="391001"/>
                    <a:pt x="235744" y="398621"/>
                    <a:pt x="239554" y="406241"/>
                  </a:cubicBezTo>
                  <a:cubicBezTo>
                    <a:pt x="239554" y="410051"/>
                    <a:pt x="238601" y="412909"/>
                    <a:pt x="237649" y="415766"/>
                  </a:cubicBezTo>
                  <a:close/>
                  <a:moveTo>
                    <a:pt x="247174" y="431006"/>
                  </a:moveTo>
                  <a:cubicBezTo>
                    <a:pt x="247174" y="429101"/>
                    <a:pt x="247174" y="427196"/>
                    <a:pt x="248126" y="425291"/>
                  </a:cubicBezTo>
                  <a:cubicBezTo>
                    <a:pt x="248126" y="425291"/>
                    <a:pt x="248126" y="425291"/>
                    <a:pt x="248126" y="425291"/>
                  </a:cubicBezTo>
                  <a:cubicBezTo>
                    <a:pt x="248126" y="427196"/>
                    <a:pt x="247174" y="429101"/>
                    <a:pt x="247174" y="431006"/>
                  </a:cubicBezTo>
                  <a:close/>
                  <a:moveTo>
                    <a:pt x="264319" y="204311"/>
                  </a:moveTo>
                  <a:cubicBezTo>
                    <a:pt x="267176" y="195739"/>
                    <a:pt x="269081" y="189071"/>
                    <a:pt x="270986" y="185261"/>
                  </a:cubicBezTo>
                  <a:cubicBezTo>
                    <a:pt x="269081" y="194786"/>
                    <a:pt x="268129" y="204311"/>
                    <a:pt x="267176" y="214789"/>
                  </a:cubicBezTo>
                  <a:cubicBezTo>
                    <a:pt x="267176" y="212884"/>
                    <a:pt x="266224" y="211931"/>
                    <a:pt x="266224" y="210026"/>
                  </a:cubicBezTo>
                  <a:cubicBezTo>
                    <a:pt x="264319" y="207169"/>
                    <a:pt x="264319" y="206216"/>
                    <a:pt x="264319" y="204311"/>
                  </a:cubicBezTo>
                  <a:cubicBezTo>
                    <a:pt x="264319" y="204311"/>
                    <a:pt x="264319" y="204311"/>
                    <a:pt x="264319" y="204311"/>
                  </a:cubicBezTo>
                  <a:close/>
                  <a:moveTo>
                    <a:pt x="254794" y="235744"/>
                  </a:moveTo>
                  <a:cubicBezTo>
                    <a:pt x="256699" y="230029"/>
                    <a:pt x="257651" y="225266"/>
                    <a:pt x="258604" y="220504"/>
                  </a:cubicBezTo>
                  <a:cubicBezTo>
                    <a:pt x="259556" y="227171"/>
                    <a:pt x="260509" y="234791"/>
                    <a:pt x="261461" y="242411"/>
                  </a:cubicBezTo>
                  <a:cubicBezTo>
                    <a:pt x="261461" y="243364"/>
                    <a:pt x="261461" y="244316"/>
                    <a:pt x="262414" y="245269"/>
                  </a:cubicBezTo>
                  <a:cubicBezTo>
                    <a:pt x="261461" y="253841"/>
                    <a:pt x="260509" y="261461"/>
                    <a:pt x="260509" y="270034"/>
                  </a:cubicBezTo>
                  <a:cubicBezTo>
                    <a:pt x="259556" y="268129"/>
                    <a:pt x="258604" y="266224"/>
                    <a:pt x="257651" y="264319"/>
                  </a:cubicBezTo>
                  <a:cubicBezTo>
                    <a:pt x="254794" y="258604"/>
                    <a:pt x="252889" y="253841"/>
                    <a:pt x="250984" y="249079"/>
                  </a:cubicBezTo>
                  <a:cubicBezTo>
                    <a:pt x="252889" y="245269"/>
                    <a:pt x="253841" y="239554"/>
                    <a:pt x="254794" y="235744"/>
                  </a:cubicBezTo>
                  <a:close/>
                  <a:moveTo>
                    <a:pt x="245269" y="276701"/>
                  </a:moveTo>
                  <a:cubicBezTo>
                    <a:pt x="246221" y="270986"/>
                    <a:pt x="248126" y="265271"/>
                    <a:pt x="249079" y="260509"/>
                  </a:cubicBezTo>
                  <a:cubicBezTo>
                    <a:pt x="250031" y="262414"/>
                    <a:pt x="250031" y="265271"/>
                    <a:pt x="250984" y="268129"/>
                  </a:cubicBezTo>
                  <a:cubicBezTo>
                    <a:pt x="252889" y="275749"/>
                    <a:pt x="255746" y="284321"/>
                    <a:pt x="258604" y="292894"/>
                  </a:cubicBezTo>
                  <a:cubicBezTo>
                    <a:pt x="258604" y="293846"/>
                    <a:pt x="259556" y="294799"/>
                    <a:pt x="259556" y="294799"/>
                  </a:cubicBezTo>
                  <a:cubicBezTo>
                    <a:pt x="259556" y="295751"/>
                    <a:pt x="259556" y="296704"/>
                    <a:pt x="259556" y="297656"/>
                  </a:cubicBezTo>
                  <a:cubicBezTo>
                    <a:pt x="258604" y="310039"/>
                    <a:pt x="258604" y="321469"/>
                    <a:pt x="257651" y="333851"/>
                  </a:cubicBezTo>
                  <a:cubicBezTo>
                    <a:pt x="255746" y="325279"/>
                    <a:pt x="253841" y="317659"/>
                    <a:pt x="250984" y="309086"/>
                  </a:cubicBezTo>
                  <a:cubicBezTo>
                    <a:pt x="252889" y="304324"/>
                    <a:pt x="253841" y="301466"/>
                    <a:pt x="253841" y="301466"/>
                  </a:cubicBezTo>
                  <a:cubicBezTo>
                    <a:pt x="253841" y="301466"/>
                    <a:pt x="252889" y="303371"/>
                    <a:pt x="250984" y="307181"/>
                  </a:cubicBezTo>
                  <a:cubicBezTo>
                    <a:pt x="249079" y="299561"/>
                    <a:pt x="247174" y="291941"/>
                    <a:pt x="244316" y="284321"/>
                  </a:cubicBezTo>
                  <a:cubicBezTo>
                    <a:pt x="244316" y="281464"/>
                    <a:pt x="245269" y="279559"/>
                    <a:pt x="245269" y="276701"/>
                  </a:cubicBezTo>
                  <a:close/>
                  <a:moveTo>
                    <a:pt x="236696" y="325279"/>
                  </a:moveTo>
                  <a:cubicBezTo>
                    <a:pt x="236696" y="324326"/>
                    <a:pt x="236696" y="323374"/>
                    <a:pt x="237649" y="322421"/>
                  </a:cubicBezTo>
                  <a:cubicBezTo>
                    <a:pt x="237649" y="324326"/>
                    <a:pt x="238601" y="327184"/>
                    <a:pt x="238601" y="329089"/>
                  </a:cubicBezTo>
                  <a:cubicBezTo>
                    <a:pt x="237649" y="330994"/>
                    <a:pt x="236696" y="332899"/>
                    <a:pt x="235744" y="335756"/>
                  </a:cubicBezTo>
                  <a:cubicBezTo>
                    <a:pt x="235744" y="332899"/>
                    <a:pt x="235744" y="329089"/>
                    <a:pt x="236696" y="325279"/>
                  </a:cubicBezTo>
                  <a:close/>
                  <a:moveTo>
                    <a:pt x="234791" y="353854"/>
                  </a:moveTo>
                  <a:cubicBezTo>
                    <a:pt x="236696" y="348139"/>
                    <a:pt x="238601" y="342424"/>
                    <a:pt x="240506" y="337661"/>
                  </a:cubicBezTo>
                  <a:cubicBezTo>
                    <a:pt x="240506" y="339566"/>
                    <a:pt x="241459" y="340519"/>
                    <a:pt x="241459" y="342424"/>
                  </a:cubicBezTo>
                  <a:cubicBezTo>
                    <a:pt x="243364" y="352901"/>
                    <a:pt x="246221" y="362426"/>
                    <a:pt x="248126" y="372904"/>
                  </a:cubicBezTo>
                  <a:cubicBezTo>
                    <a:pt x="248126" y="374809"/>
                    <a:pt x="247174" y="376714"/>
                    <a:pt x="247174" y="378619"/>
                  </a:cubicBezTo>
                  <a:cubicBezTo>
                    <a:pt x="245269" y="375761"/>
                    <a:pt x="243364" y="371951"/>
                    <a:pt x="242411" y="369094"/>
                  </a:cubicBezTo>
                  <a:cubicBezTo>
                    <a:pt x="239554" y="364331"/>
                    <a:pt x="236696" y="359569"/>
                    <a:pt x="234791" y="353854"/>
                  </a:cubicBezTo>
                  <a:cubicBezTo>
                    <a:pt x="234791" y="354806"/>
                    <a:pt x="234791" y="353854"/>
                    <a:pt x="234791" y="353854"/>
                  </a:cubicBezTo>
                  <a:close/>
                  <a:moveTo>
                    <a:pt x="222409" y="297656"/>
                  </a:moveTo>
                  <a:cubicBezTo>
                    <a:pt x="224314" y="290036"/>
                    <a:pt x="226219" y="283369"/>
                    <a:pt x="227171" y="278606"/>
                  </a:cubicBezTo>
                  <a:cubicBezTo>
                    <a:pt x="227171" y="280511"/>
                    <a:pt x="228124" y="282416"/>
                    <a:pt x="228124" y="284321"/>
                  </a:cubicBezTo>
                  <a:cubicBezTo>
                    <a:pt x="229076" y="286226"/>
                    <a:pt x="229076" y="288131"/>
                    <a:pt x="230029" y="290989"/>
                  </a:cubicBezTo>
                  <a:cubicBezTo>
                    <a:pt x="227171" y="301466"/>
                    <a:pt x="225266" y="312896"/>
                    <a:pt x="222409" y="324326"/>
                  </a:cubicBezTo>
                  <a:cubicBezTo>
                    <a:pt x="222409" y="326231"/>
                    <a:pt x="221456" y="328136"/>
                    <a:pt x="221456" y="330041"/>
                  </a:cubicBezTo>
                  <a:cubicBezTo>
                    <a:pt x="221456" y="330041"/>
                    <a:pt x="221456" y="329089"/>
                    <a:pt x="220504" y="329089"/>
                  </a:cubicBezTo>
                  <a:cubicBezTo>
                    <a:pt x="219551" y="323374"/>
                    <a:pt x="219551" y="317659"/>
                    <a:pt x="218599" y="312896"/>
                  </a:cubicBezTo>
                  <a:cubicBezTo>
                    <a:pt x="220504" y="306229"/>
                    <a:pt x="221456" y="301466"/>
                    <a:pt x="222409" y="297656"/>
                  </a:cubicBezTo>
                  <a:close/>
                  <a:moveTo>
                    <a:pt x="169069" y="411956"/>
                  </a:moveTo>
                  <a:cubicBezTo>
                    <a:pt x="169069" y="411956"/>
                    <a:pt x="169069" y="412909"/>
                    <a:pt x="169069" y="412909"/>
                  </a:cubicBezTo>
                  <a:cubicBezTo>
                    <a:pt x="168116" y="407194"/>
                    <a:pt x="167164" y="401479"/>
                    <a:pt x="165259" y="396716"/>
                  </a:cubicBezTo>
                  <a:cubicBezTo>
                    <a:pt x="165259" y="389096"/>
                    <a:pt x="164306" y="382429"/>
                    <a:pt x="164306" y="375761"/>
                  </a:cubicBezTo>
                  <a:cubicBezTo>
                    <a:pt x="163354" y="365284"/>
                    <a:pt x="162401" y="354806"/>
                    <a:pt x="161449" y="345281"/>
                  </a:cubicBezTo>
                  <a:cubicBezTo>
                    <a:pt x="160496" y="336709"/>
                    <a:pt x="159544" y="329089"/>
                    <a:pt x="158591" y="321469"/>
                  </a:cubicBezTo>
                  <a:cubicBezTo>
                    <a:pt x="158591" y="322421"/>
                    <a:pt x="159544" y="322421"/>
                    <a:pt x="159544" y="323374"/>
                  </a:cubicBezTo>
                  <a:cubicBezTo>
                    <a:pt x="160496" y="325279"/>
                    <a:pt x="161449" y="326231"/>
                    <a:pt x="162401" y="328136"/>
                  </a:cubicBezTo>
                  <a:cubicBezTo>
                    <a:pt x="163354" y="342424"/>
                    <a:pt x="165259" y="359569"/>
                    <a:pt x="167164" y="376714"/>
                  </a:cubicBezTo>
                  <a:cubicBezTo>
                    <a:pt x="168116" y="385286"/>
                    <a:pt x="169069" y="393859"/>
                    <a:pt x="170021" y="402431"/>
                  </a:cubicBezTo>
                  <a:cubicBezTo>
                    <a:pt x="170021" y="405289"/>
                    <a:pt x="169069" y="408146"/>
                    <a:pt x="169069" y="411956"/>
                  </a:cubicBezTo>
                  <a:close/>
                  <a:moveTo>
                    <a:pt x="209074" y="350044"/>
                  </a:moveTo>
                  <a:cubicBezTo>
                    <a:pt x="209074" y="352901"/>
                    <a:pt x="209074" y="356711"/>
                    <a:pt x="209074" y="359569"/>
                  </a:cubicBezTo>
                  <a:cubicBezTo>
                    <a:pt x="208121" y="358616"/>
                    <a:pt x="208121" y="357664"/>
                    <a:pt x="207169" y="356711"/>
                  </a:cubicBezTo>
                  <a:cubicBezTo>
                    <a:pt x="208121" y="354806"/>
                    <a:pt x="209074" y="351949"/>
                    <a:pt x="209074" y="350044"/>
                  </a:cubicBezTo>
                  <a:close/>
                  <a:moveTo>
                    <a:pt x="170974" y="259556"/>
                  </a:moveTo>
                  <a:cubicBezTo>
                    <a:pt x="173831" y="264319"/>
                    <a:pt x="175736" y="270034"/>
                    <a:pt x="178594" y="274796"/>
                  </a:cubicBezTo>
                  <a:cubicBezTo>
                    <a:pt x="181451" y="280511"/>
                    <a:pt x="184309" y="286226"/>
                    <a:pt x="187166" y="291941"/>
                  </a:cubicBezTo>
                  <a:cubicBezTo>
                    <a:pt x="192881" y="304324"/>
                    <a:pt x="198596" y="316706"/>
                    <a:pt x="205264" y="330041"/>
                  </a:cubicBezTo>
                  <a:cubicBezTo>
                    <a:pt x="203359" y="333851"/>
                    <a:pt x="202406" y="338614"/>
                    <a:pt x="200501" y="343376"/>
                  </a:cubicBezTo>
                  <a:cubicBezTo>
                    <a:pt x="200501" y="343376"/>
                    <a:pt x="200501" y="342424"/>
                    <a:pt x="199549" y="342424"/>
                  </a:cubicBezTo>
                  <a:cubicBezTo>
                    <a:pt x="193834" y="330994"/>
                    <a:pt x="187166" y="320516"/>
                    <a:pt x="180499" y="310039"/>
                  </a:cubicBezTo>
                  <a:cubicBezTo>
                    <a:pt x="178594" y="301466"/>
                    <a:pt x="176689" y="296704"/>
                    <a:pt x="176689" y="296704"/>
                  </a:cubicBezTo>
                  <a:cubicBezTo>
                    <a:pt x="176689" y="296704"/>
                    <a:pt x="176689" y="299561"/>
                    <a:pt x="176689" y="305276"/>
                  </a:cubicBezTo>
                  <a:cubicBezTo>
                    <a:pt x="175736" y="303371"/>
                    <a:pt x="174784" y="301466"/>
                    <a:pt x="172879" y="299561"/>
                  </a:cubicBezTo>
                  <a:cubicBezTo>
                    <a:pt x="172879" y="299561"/>
                    <a:pt x="171926" y="298609"/>
                    <a:pt x="171926" y="298609"/>
                  </a:cubicBezTo>
                  <a:cubicBezTo>
                    <a:pt x="170974" y="291941"/>
                    <a:pt x="169069" y="285274"/>
                    <a:pt x="168116" y="279559"/>
                  </a:cubicBezTo>
                  <a:cubicBezTo>
                    <a:pt x="164306" y="262414"/>
                    <a:pt x="161449" y="247174"/>
                    <a:pt x="158591" y="235744"/>
                  </a:cubicBezTo>
                  <a:cubicBezTo>
                    <a:pt x="163354" y="243364"/>
                    <a:pt x="167164" y="250984"/>
                    <a:pt x="170974" y="259556"/>
                  </a:cubicBezTo>
                  <a:close/>
                  <a:moveTo>
                    <a:pt x="161449" y="307181"/>
                  </a:moveTo>
                  <a:cubicBezTo>
                    <a:pt x="159544" y="305276"/>
                    <a:pt x="157639" y="303371"/>
                    <a:pt x="156686" y="301466"/>
                  </a:cubicBezTo>
                  <a:cubicBezTo>
                    <a:pt x="156686" y="300514"/>
                    <a:pt x="156686" y="298609"/>
                    <a:pt x="155734" y="297656"/>
                  </a:cubicBezTo>
                  <a:cubicBezTo>
                    <a:pt x="156686" y="300514"/>
                    <a:pt x="158591" y="304324"/>
                    <a:pt x="161449" y="307181"/>
                  </a:cubicBezTo>
                  <a:close/>
                  <a:moveTo>
                    <a:pt x="130969" y="280511"/>
                  </a:moveTo>
                  <a:cubicBezTo>
                    <a:pt x="131921" y="281464"/>
                    <a:pt x="132874" y="282416"/>
                    <a:pt x="133826" y="284321"/>
                  </a:cubicBezTo>
                  <a:cubicBezTo>
                    <a:pt x="137636" y="289084"/>
                    <a:pt x="141446" y="294799"/>
                    <a:pt x="145256" y="301466"/>
                  </a:cubicBezTo>
                  <a:cubicBezTo>
                    <a:pt x="147161" y="304324"/>
                    <a:pt x="149066" y="307181"/>
                    <a:pt x="150971" y="310039"/>
                  </a:cubicBezTo>
                  <a:cubicBezTo>
                    <a:pt x="150971" y="318611"/>
                    <a:pt x="150019" y="329089"/>
                    <a:pt x="150019" y="341471"/>
                  </a:cubicBezTo>
                  <a:cubicBezTo>
                    <a:pt x="150019" y="341471"/>
                    <a:pt x="150019" y="340519"/>
                    <a:pt x="149066" y="339566"/>
                  </a:cubicBezTo>
                  <a:cubicBezTo>
                    <a:pt x="148114" y="335756"/>
                    <a:pt x="146209" y="331946"/>
                    <a:pt x="145256" y="328136"/>
                  </a:cubicBezTo>
                  <a:cubicBezTo>
                    <a:pt x="144304" y="324326"/>
                    <a:pt x="142399" y="321469"/>
                    <a:pt x="140494" y="317659"/>
                  </a:cubicBezTo>
                  <a:cubicBezTo>
                    <a:pt x="137636" y="310991"/>
                    <a:pt x="134779" y="306229"/>
                    <a:pt x="132874" y="301466"/>
                  </a:cubicBezTo>
                  <a:cubicBezTo>
                    <a:pt x="130969" y="296704"/>
                    <a:pt x="129064" y="292894"/>
                    <a:pt x="127159" y="290989"/>
                  </a:cubicBezTo>
                  <a:cubicBezTo>
                    <a:pt x="129064" y="287179"/>
                    <a:pt x="130016" y="283369"/>
                    <a:pt x="130969" y="280511"/>
                  </a:cubicBezTo>
                  <a:close/>
                  <a:moveTo>
                    <a:pt x="121444" y="318611"/>
                  </a:moveTo>
                  <a:cubicBezTo>
                    <a:pt x="123349" y="309086"/>
                    <a:pt x="124301" y="301466"/>
                    <a:pt x="127159" y="294799"/>
                  </a:cubicBezTo>
                  <a:cubicBezTo>
                    <a:pt x="127159" y="294799"/>
                    <a:pt x="127159" y="294799"/>
                    <a:pt x="127159" y="293846"/>
                  </a:cubicBezTo>
                  <a:cubicBezTo>
                    <a:pt x="128111" y="296704"/>
                    <a:pt x="128111" y="299561"/>
                    <a:pt x="129064" y="303371"/>
                  </a:cubicBezTo>
                  <a:cubicBezTo>
                    <a:pt x="130016" y="308134"/>
                    <a:pt x="131921" y="313849"/>
                    <a:pt x="133826" y="320516"/>
                  </a:cubicBezTo>
                  <a:cubicBezTo>
                    <a:pt x="135731" y="327184"/>
                    <a:pt x="137636" y="334804"/>
                    <a:pt x="138589" y="342424"/>
                  </a:cubicBezTo>
                  <a:cubicBezTo>
                    <a:pt x="140494" y="350996"/>
                    <a:pt x="141446" y="359569"/>
                    <a:pt x="143351" y="369094"/>
                  </a:cubicBezTo>
                  <a:cubicBezTo>
                    <a:pt x="145256" y="378619"/>
                    <a:pt x="146209" y="388144"/>
                    <a:pt x="148114" y="398621"/>
                  </a:cubicBezTo>
                  <a:cubicBezTo>
                    <a:pt x="148114" y="399574"/>
                    <a:pt x="148114" y="401479"/>
                    <a:pt x="149066" y="403384"/>
                  </a:cubicBezTo>
                  <a:cubicBezTo>
                    <a:pt x="149066" y="406241"/>
                    <a:pt x="149066" y="408146"/>
                    <a:pt x="149066" y="411004"/>
                  </a:cubicBezTo>
                  <a:cubicBezTo>
                    <a:pt x="149066" y="412909"/>
                    <a:pt x="149066" y="414814"/>
                    <a:pt x="149066" y="416719"/>
                  </a:cubicBezTo>
                  <a:cubicBezTo>
                    <a:pt x="145256" y="407194"/>
                    <a:pt x="142399" y="397669"/>
                    <a:pt x="138589" y="388144"/>
                  </a:cubicBezTo>
                  <a:cubicBezTo>
                    <a:pt x="135731" y="379571"/>
                    <a:pt x="132874" y="371951"/>
                    <a:pt x="129064" y="363379"/>
                  </a:cubicBezTo>
                  <a:cubicBezTo>
                    <a:pt x="130969" y="360521"/>
                    <a:pt x="131921" y="358616"/>
                    <a:pt x="131921" y="358616"/>
                  </a:cubicBezTo>
                  <a:cubicBezTo>
                    <a:pt x="131921" y="358616"/>
                    <a:pt x="130969" y="359569"/>
                    <a:pt x="129064" y="361474"/>
                  </a:cubicBezTo>
                  <a:cubicBezTo>
                    <a:pt x="127159" y="357664"/>
                    <a:pt x="126206" y="353854"/>
                    <a:pt x="124301" y="350044"/>
                  </a:cubicBezTo>
                  <a:cubicBezTo>
                    <a:pt x="124301" y="348139"/>
                    <a:pt x="125254" y="346234"/>
                    <a:pt x="125254" y="344329"/>
                  </a:cubicBezTo>
                  <a:cubicBezTo>
                    <a:pt x="128111" y="333851"/>
                    <a:pt x="129064" y="328136"/>
                    <a:pt x="129064" y="328136"/>
                  </a:cubicBezTo>
                  <a:cubicBezTo>
                    <a:pt x="129064" y="328136"/>
                    <a:pt x="126206" y="333851"/>
                    <a:pt x="121444" y="343376"/>
                  </a:cubicBezTo>
                  <a:cubicBezTo>
                    <a:pt x="121444" y="343376"/>
                    <a:pt x="121444" y="343376"/>
                    <a:pt x="121444" y="343376"/>
                  </a:cubicBezTo>
                  <a:cubicBezTo>
                    <a:pt x="121444" y="342424"/>
                    <a:pt x="121444" y="342424"/>
                    <a:pt x="120491" y="341471"/>
                  </a:cubicBezTo>
                  <a:cubicBezTo>
                    <a:pt x="119539" y="339566"/>
                    <a:pt x="118586" y="337661"/>
                    <a:pt x="117634" y="334804"/>
                  </a:cubicBezTo>
                  <a:cubicBezTo>
                    <a:pt x="119539" y="329089"/>
                    <a:pt x="120491" y="323374"/>
                    <a:pt x="121444" y="318611"/>
                  </a:cubicBezTo>
                  <a:close/>
                  <a:moveTo>
                    <a:pt x="116681" y="393859"/>
                  </a:moveTo>
                  <a:cubicBezTo>
                    <a:pt x="120491" y="402431"/>
                    <a:pt x="123349" y="411004"/>
                    <a:pt x="127159" y="419576"/>
                  </a:cubicBezTo>
                  <a:lnTo>
                    <a:pt x="113824" y="414814"/>
                  </a:lnTo>
                  <a:cubicBezTo>
                    <a:pt x="115729" y="408146"/>
                    <a:pt x="115729" y="400526"/>
                    <a:pt x="116681" y="393859"/>
                  </a:cubicBezTo>
                  <a:close/>
                  <a:moveTo>
                    <a:pt x="91916" y="341471"/>
                  </a:moveTo>
                  <a:cubicBezTo>
                    <a:pt x="91916" y="339566"/>
                    <a:pt x="92869" y="337661"/>
                    <a:pt x="92869" y="335756"/>
                  </a:cubicBezTo>
                  <a:cubicBezTo>
                    <a:pt x="93821" y="337661"/>
                    <a:pt x="93821" y="338614"/>
                    <a:pt x="94774" y="340519"/>
                  </a:cubicBezTo>
                  <a:cubicBezTo>
                    <a:pt x="97631" y="346234"/>
                    <a:pt x="99536" y="351949"/>
                    <a:pt x="102394" y="358616"/>
                  </a:cubicBezTo>
                  <a:cubicBezTo>
                    <a:pt x="100489" y="367189"/>
                    <a:pt x="98584" y="374809"/>
                    <a:pt x="96679" y="384334"/>
                  </a:cubicBezTo>
                  <a:cubicBezTo>
                    <a:pt x="95726" y="389096"/>
                    <a:pt x="94774" y="393859"/>
                    <a:pt x="94774" y="399574"/>
                  </a:cubicBezTo>
                  <a:cubicBezTo>
                    <a:pt x="94774" y="399574"/>
                    <a:pt x="93821" y="400526"/>
                    <a:pt x="93821" y="400526"/>
                  </a:cubicBezTo>
                  <a:cubicBezTo>
                    <a:pt x="92869" y="401479"/>
                    <a:pt x="91916" y="403384"/>
                    <a:pt x="90964" y="404336"/>
                  </a:cubicBezTo>
                  <a:cubicBezTo>
                    <a:pt x="90011" y="396716"/>
                    <a:pt x="89059" y="390049"/>
                    <a:pt x="88106" y="382429"/>
                  </a:cubicBezTo>
                  <a:cubicBezTo>
                    <a:pt x="87154" y="376714"/>
                    <a:pt x="86201" y="370999"/>
                    <a:pt x="85249" y="365284"/>
                  </a:cubicBezTo>
                  <a:cubicBezTo>
                    <a:pt x="87154" y="356711"/>
                    <a:pt x="89059" y="348139"/>
                    <a:pt x="91916" y="341471"/>
                  </a:cubicBezTo>
                  <a:close/>
                  <a:moveTo>
                    <a:pt x="72866" y="407194"/>
                  </a:moveTo>
                  <a:cubicBezTo>
                    <a:pt x="72866" y="408146"/>
                    <a:pt x="72866" y="408146"/>
                    <a:pt x="72866" y="409099"/>
                  </a:cubicBezTo>
                  <a:cubicBezTo>
                    <a:pt x="72866" y="409099"/>
                    <a:pt x="72866" y="409099"/>
                    <a:pt x="71914" y="409099"/>
                  </a:cubicBezTo>
                  <a:cubicBezTo>
                    <a:pt x="71914" y="408146"/>
                    <a:pt x="72866" y="408146"/>
                    <a:pt x="72866" y="4071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0588732-F221-4BCB-92A3-9748C41CECD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162364" y="1708578"/>
            <a:ext cx="2465352" cy="2716198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247B2D-039A-4A99-8C16-034B2B022B9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07058" y="1708578"/>
            <a:ext cx="2465352" cy="2716198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93AA1F7-3AC4-4E2A-92D0-B802CBE606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016916" y="1708578"/>
            <a:ext cx="2465352" cy="2716198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F042262-59CA-47F7-812E-4D41C1A639E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574828" y="1708578"/>
            <a:ext cx="2465352" cy="2716198"/>
          </a:xfrm>
          <a:custGeom>
            <a:avLst/>
            <a:gdLst>
              <a:gd name="connsiteX0" fmla="*/ 673775 w 1352160"/>
              <a:gd name="connsiteY0" fmla="*/ 1 h 1489740"/>
              <a:gd name="connsiteX1" fmla="*/ 805823 w 1352160"/>
              <a:gd name="connsiteY1" fmla="*/ 36204 h 1489740"/>
              <a:gd name="connsiteX2" fmla="*/ 1215941 w 1352160"/>
              <a:gd name="connsiteY2" fmla="*/ 279854 h 1489740"/>
              <a:gd name="connsiteX3" fmla="*/ 1348727 w 1352160"/>
              <a:gd name="connsiteY3" fmla="*/ 509847 h 1489740"/>
              <a:gd name="connsiteX4" fmla="*/ 1352149 w 1352160"/>
              <a:gd name="connsiteY4" fmla="*/ 988302 h 1489740"/>
              <a:gd name="connsiteX5" fmla="*/ 1221510 w 1352160"/>
              <a:gd name="connsiteY5" fmla="*/ 1217055 h 1489740"/>
              <a:gd name="connsiteX6" fmla="*/ 809763 w 1352160"/>
              <a:gd name="connsiteY6" fmla="*/ 1454777 h 1489740"/>
              <a:gd name="connsiteX7" fmla="*/ 546337 w 1352160"/>
              <a:gd name="connsiteY7" fmla="*/ 1453537 h 1489740"/>
              <a:gd name="connsiteX8" fmla="*/ 133694 w 1352160"/>
              <a:gd name="connsiteY8" fmla="*/ 1211346 h 1489740"/>
              <a:gd name="connsiteX9" fmla="*/ 908 w 1352160"/>
              <a:gd name="connsiteY9" fmla="*/ 981353 h 1489740"/>
              <a:gd name="connsiteX10" fmla="*/ 12 w 1352160"/>
              <a:gd name="connsiteY10" fmla="*/ 501440 h 1489740"/>
              <a:gd name="connsiteX11" fmla="*/ 130651 w 1352160"/>
              <a:gd name="connsiteY11" fmla="*/ 272687 h 1489740"/>
              <a:gd name="connsiteX12" fmla="*/ 542398 w 1352160"/>
              <a:gd name="connsiteY12" fmla="*/ 34965 h 1489740"/>
              <a:gd name="connsiteX13" fmla="*/ 673775 w 1352160"/>
              <a:gd name="connsiteY13" fmla="*/ 1 h 148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160" h="1489740">
                <a:moveTo>
                  <a:pt x="673775" y="1"/>
                </a:moveTo>
                <a:cubicBezTo>
                  <a:pt x="719312" y="118"/>
                  <a:pt x="764959" y="12095"/>
                  <a:pt x="805823" y="36204"/>
                </a:cubicBezTo>
                <a:lnTo>
                  <a:pt x="1215941" y="279854"/>
                </a:lnTo>
                <a:cubicBezTo>
                  <a:pt x="1297668" y="328073"/>
                  <a:pt x="1347832" y="414959"/>
                  <a:pt x="1348727" y="509847"/>
                </a:cubicBezTo>
                <a:lnTo>
                  <a:pt x="1352149" y="988302"/>
                </a:lnTo>
                <a:cubicBezTo>
                  <a:pt x="1353043" y="1083190"/>
                  <a:pt x="1302344" y="1170385"/>
                  <a:pt x="1221510" y="1217055"/>
                </a:cubicBezTo>
                <a:lnTo>
                  <a:pt x="809763" y="1454777"/>
                </a:lnTo>
                <a:cubicBezTo>
                  <a:pt x="728929" y="1501446"/>
                  <a:pt x="628066" y="1501756"/>
                  <a:pt x="546337" y="1453537"/>
                </a:cubicBezTo>
                <a:lnTo>
                  <a:pt x="133694" y="1211346"/>
                </a:lnTo>
                <a:cubicBezTo>
                  <a:pt x="51967" y="1163127"/>
                  <a:pt x="1803" y="1076241"/>
                  <a:pt x="908" y="981353"/>
                </a:cubicBezTo>
                <a:lnTo>
                  <a:pt x="12" y="501440"/>
                </a:lnTo>
                <a:cubicBezTo>
                  <a:pt x="-882" y="406551"/>
                  <a:pt x="49818" y="319356"/>
                  <a:pt x="130651" y="272687"/>
                </a:cubicBezTo>
                <a:lnTo>
                  <a:pt x="542398" y="34965"/>
                </a:lnTo>
                <a:cubicBezTo>
                  <a:pt x="582815" y="11630"/>
                  <a:pt x="628239" y="-115"/>
                  <a:pt x="673775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1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0588732-F221-4BCB-92A3-9748C41CECD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92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36BD396-32F2-4DF7-87D0-440FB165E71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815384 w 12192000"/>
              <a:gd name="connsiteY0" fmla="*/ 5109296 h 6858000"/>
              <a:gd name="connsiteX1" fmla="*/ 11278504 w 12192000"/>
              <a:gd name="connsiteY1" fmla="*/ 6858000 h 6858000"/>
              <a:gd name="connsiteX2" fmla="*/ 3814616 w 12192000"/>
              <a:gd name="connsiteY2" fmla="*/ 6858000 h 6858000"/>
              <a:gd name="connsiteX3" fmla="*/ 1716697 w 12192000"/>
              <a:gd name="connsiteY3" fmla="*/ 3797337 h 6858000"/>
              <a:gd name="connsiteX4" fmla="*/ 5662832 w 12192000"/>
              <a:gd name="connsiteY4" fmla="*/ 5060465 h 6858000"/>
              <a:gd name="connsiteX5" fmla="*/ 3606193 w 12192000"/>
              <a:gd name="connsiteY5" fmla="*/ 6858000 h 6858000"/>
              <a:gd name="connsiteX6" fmla="*/ 0 w 12192000"/>
              <a:gd name="connsiteY6" fmla="*/ 6858000 h 6858000"/>
              <a:gd name="connsiteX7" fmla="*/ 0 w 12192000"/>
              <a:gd name="connsiteY7" fmla="*/ 5009693 h 6858000"/>
              <a:gd name="connsiteX8" fmla="*/ 0 w 12192000"/>
              <a:gd name="connsiteY8" fmla="*/ 3247835 h 6858000"/>
              <a:gd name="connsiteX9" fmla="*/ 1553085 w 12192000"/>
              <a:gd name="connsiteY9" fmla="*/ 3744966 h 6858000"/>
              <a:gd name="connsiteX10" fmla="*/ 0 w 12192000"/>
              <a:gd name="connsiteY10" fmla="*/ 4841777 h 6858000"/>
              <a:gd name="connsiteX11" fmla="*/ 4837708 w 12192000"/>
              <a:gd name="connsiteY11" fmla="*/ 1593232 h 6858000"/>
              <a:gd name="connsiteX12" fmla="*/ 12192000 w 12192000"/>
              <a:gd name="connsiteY12" fmla="*/ 3746650 h 6858000"/>
              <a:gd name="connsiteX13" fmla="*/ 12192000 w 12192000"/>
              <a:gd name="connsiteY13" fmla="*/ 6858000 h 6858000"/>
              <a:gd name="connsiteX14" fmla="*/ 11728421 w 12192000"/>
              <a:gd name="connsiteY14" fmla="*/ 6858000 h 6858000"/>
              <a:gd name="connsiteX15" fmla="*/ 5787340 w 12192000"/>
              <a:gd name="connsiteY15" fmla="*/ 4956304 h 6858000"/>
              <a:gd name="connsiteX16" fmla="*/ 5785030 w 12192000"/>
              <a:gd name="connsiteY16" fmla="*/ 4953661 h 6858000"/>
              <a:gd name="connsiteX17" fmla="*/ 5783436 w 12192000"/>
              <a:gd name="connsiteY17" fmla="*/ 4955054 h 6858000"/>
              <a:gd name="connsiteX18" fmla="*/ 1857020 w 12192000"/>
              <a:gd name="connsiteY18" fmla="*/ 3698238 h 6858000"/>
              <a:gd name="connsiteX19" fmla="*/ 0 w 12192000"/>
              <a:gd name="connsiteY19" fmla="*/ 176698 h 6858000"/>
              <a:gd name="connsiteX20" fmla="*/ 4669629 w 12192000"/>
              <a:gd name="connsiteY20" fmla="*/ 1544017 h 6858000"/>
              <a:gd name="connsiteX21" fmla="*/ 1693410 w 12192000"/>
              <a:gd name="connsiteY21" fmla="*/ 3645867 h 6858000"/>
              <a:gd name="connsiteX22" fmla="*/ 0 w 12192000"/>
              <a:gd name="connsiteY22" fmla="*/ 3103820 h 6858000"/>
              <a:gd name="connsiteX23" fmla="*/ 10316745 w 12192000"/>
              <a:gd name="connsiteY23" fmla="*/ 0 h 6858000"/>
              <a:gd name="connsiteX24" fmla="*/ 12192000 w 12192000"/>
              <a:gd name="connsiteY24" fmla="*/ 0 h 6858000"/>
              <a:gd name="connsiteX25" fmla="*/ 12192000 w 12192000"/>
              <a:gd name="connsiteY25" fmla="*/ 3603731 h 6858000"/>
              <a:gd name="connsiteX26" fmla="*/ 7698847 w 12192000"/>
              <a:gd name="connsiteY26" fmla="*/ 2288086 h 6858000"/>
              <a:gd name="connsiteX27" fmla="*/ 0 w 12192000"/>
              <a:gd name="connsiteY27" fmla="*/ 0 h 6858000"/>
              <a:gd name="connsiteX28" fmla="*/ 10108323 w 12192000"/>
              <a:gd name="connsiteY28" fmla="*/ 0 h 6858000"/>
              <a:gd name="connsiteX29" fmla="*/ 7542727 w 12192000"/>
              <a:gd name="connsiteY29" fmla="*/ 2242373 h 6858000"/>
              <a:gd name="connsiteX30" fmla="*/ 0 w 12192000"/>
              <a:gd name="connsiteY30" fmla="*/ 337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0" h="6858000">
                <a:moveTo>
                  <a:pt x="5815384" y="5109296"/>
                </a:moveTo>
                <a:lnTo>
                  <a:pt x="11278504" y="6858000"/>
                </a:lnTo>
                <a:lnTo>
                  <a:pt x="3814616" y="6858000"/>
                </a:lnTo>
                <a:close/>
                <a:moveTo>
                  <a:pt x="1716697" y="3797337"/>
                </a:moveTo>
                <a:lnTo>
                  <a:pt x="5662832" y="5060465"/>
                </a:lnTo>
                <a:lnTo>
                  <a:pt x="3606193" y="6858000"/>
                </a:lnTo>
                <a:lnTo>
                  <a:pt x="0" y="6858000"/>
                </a:lnTo>
                <a:lnTo>
                  <a:pt x="0" y="5009693"/>
                </a:lnTo>
                <a:close/>
                <a:moveTo>
                  <a:pt x="0" y="3247835"/>
                </a:moveTo>
                <a:lnTo>
                  <a:pt x="1553085" y="3744966"/>
                </a:lnTo>
                <a:lnTo>
                  <a:pt x="0" y="4841777"/>
                </a:lnTo>
                <a:close/>
                <a:moveTo>
                  <a:pt x="4837708" y="1593232"/>
                </a:moveTo>
                <a:lnTo>
                  <a:pt x="12192000" y="3746650"/>
                </a:lnTo>
                <a:lnTo>
                  <a:pt x="12192000" y="6858000"/>
                </a:lnTo>
                <a:lnTo>
                  <a:pt x="11728421" y="6858000"/>
                </a:lnTo>
                <a:lnTo>
                  <a:pt x="5787340" y="4956304"/>
                </a:lnTo>
                <a:lnTo>
                  <a:pt x="5785030" y="4953661"/>
                </a:lnTo>
                <a:lnTo>
                  <a:pt x="5783436" y="4955054"/>
                </a:lnTo>
                <a:lnTo>
                  <a:pt x="1857020" y="3698238"/>
                </a:lnTo>
                <a:close/>
                <a:moveTo>
                  <a:pt x="0" y="176698"/>
                </a:moveTo>
                <a:lnTo>
                  <a:pt x="4669629" y="1544017"/>
                </a:lnTo>
                <a:lnTo>
                  <a:pt x="1693410" y="3645867"/>
                </a:lnTo>
                <a:lnTo>
                  <a:pt x="0" y="3103820"/>
                </a:lnTo>
                <a:close/>
                <a:moveTo>
                  <a:pt x="10316745" y="0"/>
                </a:moveTo>
                <a:lnTo>
                  <a:pt x="12192000" y="0"/>
                </a:lnTo>
                <a:lnTo>
                  <a:pt x="12192000" y="3603731"/>
                </a:lnTo>
                <a:lnTo>
                  <a:pt x="7698847" y="2288086"/>
                </a:lnTo>
                <a:close/>
                <a:moveTo>
                  <a:pt x="0" y="0"/>
                </a:moveTo>
                <a:lnTo>
                  <a:pt x="10108323" y="0"/>
                </a:lnTo>
                <a:lnTo>
                  <a:pt x="7542727" y="2242373"/>
                </a:lnTo>
                <a:lnTo>
                  <a:pt x="0" y="337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7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4A0BA738-1393-424E-9EAA-4B8312B8172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321175" y="1"/>
            <a:ext cx="6784903" cy="6593390"/>
          </a:xfrm>
          <a:custGeom>
            <a:avLst/>
            <a:gdLst>
              <a:gd name="connsiteX0" fmla="*/ 3765937 w 6784903"/>
              <a:gd name="connsiteY0" fmla="*/ 6093108 h 6593390"/>
              <a:gd name="connsiteX1" fmla="*/ 4096124 w 6784903"/>
              <a:gd name="connsiteY1" fmla="*/ 6093108 h 6593390"/>
              <a:gd name="connsiteX2" fmla="*/ 4221194 w 6784903"/>
              <a:gd name="connsiteY2" fmla="*/ 6343249 h 6593390"/>
              <a:gd name="connsiteX3" fmla="*/ 4096124 w 6784903"/>
              <a:gd name="connsiteY3" fmla="*/ 6593390 h 6593390"/>
              <a:gd name="connsiteX4" fmla="*/ 3765937 w 6784903"/>
              <a:gd name="connsiteY4" fmla="*/ 6593390 h 6593390"/>
              <a:gd name="connsiteX5" fmla="*/ 3640866 w 6784903"/>
              <a:gd name="connsiteY5" fmla="*/ 6343249 h 6593390"/>
              <a:gd name="connsiteX6" fmla="*/ 3466441 w 6784903"/>
              <a:gd name="connsiteY6" fmla="*/ 5160578 h 6593390"/>
              <a:gd name="connsiteX7" fmla="*/ 4013845 w 6784903"/>
              <a:gd name="connsiteY7" fmla="*/ 5160578 h 6593390"/>
              <a:gd name="connsiteX8" fmla="*/ 4221194 w 6784903"/>
              <a:gd name="connsiteY8" fmla="*/ 5575276 h 6593390"/>
              <a:gd name="connsiteX9" fmla="*/ 4013845 w 6784903"/>
              <a:gd name="connsiteY9" fmla="*/ 5989974 h 6593390"/>
              <a:gd name="connsiteX10" fmla="*/ 3466441 w 6784903"/>
              <a:gd name="connsiteY10" fmla="*/ 5989974 h 6593390"/>
              <a:gd name="connsiteX11" fmla="*/ 3259092 w 6784903"/>
              <a:gd name="connsiteY11" fmla="*/ 5575276 h 6593390"/>
              <a:gd name="connsiteX12" fmla="*/ 6229611 w 6784903"/>
              <a:gd name="connsiteY12" fmla="*/ 4696709 h 6593390"/>
              <a:gd name="connsiteX13" fmla="*/ 6559798 w 6784903"/>
              <a:gd name="connsiteY13" fmla="*/ 4696709 h 6593390"/>
              <a:gd name="connsiteX14" fmla="*/ 6684868 w 6784903"/>
              <a:gd name="connsiteY14" fmla="*/ 4946850 h 6593390"/>
              <a:gd name="connsiteX15" fmla="*/ 6559798 w 6784903"/>
              <a:gd name="connsiteY15" fmla="*/ 5196991 h 6593390"/>
              <a:gd name="connsiteX16" fmla="*/ 6229611 w 6784903"/>
              <a:gd name="connsiteY16" fmla="*/ 5196991 h 6593390"/>
              <a:gd name="connsiteX17" fmla="*/ 6104540 w 6784903"/>
              <a:gd name="connsiteY17" fmla="*/ 4946850 h 6593390"/>
              <a:gd name="connsiteX18" fmla="*/ 2435186 w 6784903"/>
              <a:gd name="connsiteY18" fmla="*/ 4631749 h 6593390"/>
              <a:gd name="connsiteX19" fmla="*/ 3096422 w 6784903"/>
              <a:gd name="connsiteY19" fmla="*/ 4631749 h 6593390"/>
              <a:gd name="connsiteX20" fmla="*/ 3346890 w 6784903"/>
              <a:gd name="connsiteY20" fmla="*/ 5132685 h 6593390"/>
              <a:gd name="connsiteX21" fmla="*/ 3096422 w 6784903"/>
              <a:gd name="connsiteY21" fmla="*/ 5633621 h 6593390"/>
              <a:gd name="connsiteX22" fmla="*/ 2435186 w 6784903"/>
              <a:gd name="connsiteY22" fmla="*/ 5633621 h 6593390"/>
              <a:gd name="connsiteX23" fmla="*/ 2184718 w 6784903"/>
              <a:gd name="connsiteY23" fmla="*/ 5132685 h 6593390"/>
              <a:gd name="connsiteX24" fmla="*/ 3444958 w 6784903"/>
              <a:gd name="connsiteY24" fmla="*/ 4086739 h 6593390"/>
              <a:gd name="connsiteX25" fmla="*/ 4106194 w 6784903"/>
              <a:gd name="connsiteY25" fmla="*/ 4086739 h 6593390"/>
              <a:gd name="connsiteX26" fmla="*/ 4356662 w 6784903"/>
              <a:gd name="connsiteY26" fmla="*/ 4587675 h 6593390"/>
              <a:gd name="connsiteX27" fmla="*/ 4106194 w 6784903"/>
              <a:gd name="connsiteY27" fmla="*/ 5088611 h 6593390"/>
              <a:gd name="connsiteX28" fmla="*/ 3444958 w 6784903"/>
              <a:gd name="connsiteY28" fmla="*/ 5088611 h 6593390"/>
              <a:gd name="connsiteX29" fmla="*/ 3194490 w 6784903"/>
              <a:gd name="connsiteY29" fmla="*/ 4587675 h 6593390"/>
              <a:gd name="connsiteX30" fmla="*/ 1268770 w 6784903"/>
              <a:gd name="connsiteY30" fmla="*/ 4077356 h 6593390"/>
              <a:gd name="connsiteX31" fmla="*/ 1983697 w 6784903"/>
              <a:gd name="connsiteY31" fmla="*/ 4077356 h 6593390"/>
              <a:gd name="connsiteX32" fmla="*/ 2254502 w 6784903"/>
              <a:gd name="connsiteY32" fmla="*/ 4618967 h 6593390"/>
              <a:gd name="connsiteX33" fmla="*/ 1983697 w 6784903"/>
              <a:gd name="connsiteY33" fmla="*/ 5160578 h 6593390"/>
              <a:gd name="connsiteX34" fmla="*/ 1268770 w 6784903"/>
              <a:gd name="connsiteY34" fmla="*/ 5160578 h 6593390"/>
              <a:gd name="connsiteX35" fmla="*/ 997964 w 6784903"/>
              <a:gd name="connsiteY35" fmla="*/ 4618967 h 6593390"/>
              <a:gd name="connsiteX36" fmla="*/ 5930115 w 6784903"/>
              <a:gd name="connsiteY36" fmla="*/ 3764179 h 6593390"/>
              <a:gd name="connsiteX37" fmla="*/ 6477519 w 6784903"/>
              <a:gd name="connsiteY37" fmla="*/ 3764179 h 6593390"/>
              <a:gd name="connsiteX38" fmla="*/ 6684868 w 6784903"/>
              <a:gd name="connsiteY38" fmla="*/ 4178877 h 6593390"/>
              <a:gd name="connsiteX39" fmla="*/ 6477519 w 6784903"/>
              <a:gd name="connsiteY39" fmla="*/ 4593575 h 6593390"/>
              <a:gd name="connsiteX40" fmla="*/ 5930115 w 6784903"/>
              <a:gd name="connsiteY40" fmla="*/ 4593575 h 6593390"/>
              <a:gd name="connsiteX41" fmla="*/ 5722766 w 6784903"/>
              <a:gd name="connsiteY41" fmla="*/ 4178877 h 6593390"/>
              <a:gd name="connsiteX42" fmla="*/ 2343499 w 6784903"/>
              <a:gd name="connsiteY42" fmla="*/ 3363749 h 6593390"/>
              <a:gd name="connsiteX43" fmla="*/ 3118568 w 6784903"/>
              <a:gd name="connsiteY43" fmla="*/ 3363749 h 6593390"/>
              <a:gd name="connsiteX44" fmla="*/ 3412154 w 6784903"/>
              <a:gd name="connsiteY44" fmla="*/ 3950922 h 6593390"/>
              <a:gd name="connsiteX45" fmla="*/ 3118568 w 6784903"/>
              <a:gd name="connsiteY45" fmla="*/ 4538095 h 6593390"/>
              <a:gd name="connsiteX46" fmla="*/ 2343499 w 6784903"/>
              <a:gd name="connsiteY46" fmla="*/ 4538095 h 6593390"/>
              <a:gd name="connsiteX47" fmla="*/ 2049912 w 6784903"/>
              <a:gd name="connsiteY47" fmla="*/ 3950922 h 6593390"/>
              <a:gd name="connsiteX48" fmla="*/ 4891279 w 6784903"/>
              <a:gd name="connsiteY48" fmla="*/ 3210059 h 6593390"/>
              <a:gd name="connsiteX49" fmla="*/ 5552515 w 6784903"/>
              <a:gd name="connsiteY49" fmla="*/ 3210059 h 6593390"/>
              <a:gd name="connsiteX50" fmla="*/ 5802983 w 6784903"/>
              <a:gd name="connsiteY50" fmla="*/ 3710994 h 6593390"/>
              <a:gd name="connsiteX51" fmla="*/ 5552515 w 6784903"/>
              <a:gd name="connsiteY51" fmla="*/ 4211930 h 6593390"/>
              <a:gd name="connsiteX52" fmla="*/ 4891279 w 6784903"/>
              <a:gd name="connsiteY52" fmla="*/ 4211930 h 6593390"/>
              <a:gd name="connsiteX53" fmla="*/ 4640811 w 6784903"/>
              <a:gd name="connsiteY53" fmla="*/ 3710994 h 6593390"/>
              <a:gd name="connsiteX54" fmla="*/ 1099001 w 6784903"/>
              <a:gd name="connsiteY54" fmla="*/ 2682602 h 6593390"/>
              <a:gd name="connsiteX55" fmla="*/ 1937057 w 6784903"/>
              <a:gd name="connsiteY55" fmla="*/ 2682602 h 6593390"/>
              <a:gd name="connsiteX56" fmla="*/ 2254502 w 6784903"/>
              <a:gd name="connsiteY56" fmla="*/ 3317492 h 6593390"/>
              <a:gd name="connsiteX57" fmla="*/ 1937057 w 6784903"/>
              <a:gd name="connsiteY57" fmla="*/ 3952382 h 6593390"/>
              <a:gd name="connsiteX58" fmla="*/ 1099001 w 6784903"/>
              <a:gd name="connsiteY58" fmla="*/ 3952382 h 6593390"/>
              <a:gd name="connsiteX59" fmla="*/ 781556 w 6784903"/>
              <a:gd name="connsiteY59" fmla="*/ 3317492 h 6593390"/>
              <a:gd name="connsiteX60" fmla="*/ 3593219 w 6784903"/>
              <a:gd name="connsiteY60" fmla="*/ 2668447 h 6593390"/>
              <a:gd name="connsiteX61" fmla="*/ 4444356 w 6784903"/>
              <a:gd name="connsiteY61" fmla="*/ 2668447 h 6593390"/>
              <a:gd name="connsiteX62" fmla="*/ 4766756 w 6784903"/>
              <a:gd name="connsiteY62" fmla="*/ 3313248 h 6593390"/>
              <a:gd name="connsiteX63" fmla="*/ 4444356 w 6784903"/>
              <a:gd name="connsiteY63" fmla="*/ 3958049 h 6593390"/>
              <a:gd name="connsiteX64" fmla="*/ 3593219 w 6784903"/>
              <a:gd name="connsiteY64" fmla="*/ 3958049 h 6593390"/>
              <a:gd name="connsiteX65" fmla="*/ 3270818 w 6784903"/>
              <a:gd name="connsiteY65" fmla="*/ 3313248 h 6593390"/>
              <a:gd name="connsiteX66" fmla="*/ 5873199 w 6784903"/>
              <a:gd name="connsiteY66" fmla="*/ 2659173 h 6593390"/>
              <a:gd name="connsiteX67" fmla="*/ 6534435 w 6784903"/>
              <a:gd name="connsiteY67" fmla="*/ 2659173 h 6593390"/>
              <a:gd name="connsiteX68" fmla="*/ 6784903 w 6784903"/>
              <a:gd name="connsiteY68" fmla="*/ 3160110 h 6593390"/>
              <a:gd name="connsiteX69" fmla="*/ 6534435 w 6784903"/>
              <a:gd name="connsiteY69" fmla="*/ 3661045 h 6593390"/>
              <a:gd name="connsiteX70" fmla="*/ 5873199 w 6784903"/>
              <a:gd name="connsiteY70" fmla="*/ 3661045 h 6593390"/>
              <a:gd name="connsiteX71" fmla="*/ 5622731 w 6784903"/>
              <a:gd name="connsiteY71" fmla="*/ 3160110 h 6593390"/>
              <a:gd name="connsiteX72" fmla="*/ 331603 w 6784903"/>
              <a:gd name="connsiteY72" fmla="*/ 2077336 h 6593390"/>
              <a:gd name="connsiteX73" fmla="*/ 879007 w 6784903"/>
              <a:gd name="connsiteY73" fmla="*/ 2077336 h 6593390"/>
              <a:gd name="connsiteX74" fmla="*/ 1086356 w 6784903"/>
              <a:gd name="connsiteY74" fmla="*/ 2492034 h 6593390"/>
              <a:gd name="connsiteX75" fmla="*/ 879007 w 6784903"/>
              <a:gd name="connsiteY75" fmla="*/ 2906732 h 6593390"/>
              <a:gd name="connsiteX76" fmla="*/ 331603 w 6784903"/>
              <a:gd name="connsiteY76" fmla="*/ 2906732 h 6593390"/>
              <a:gd name="connsiteX77" fmla="*/ 124254 w 6784903"/>
              <a:gd name="connsiteY77" fmla="*/ 2492034 h 6593390"/>
              <a:gd name="connsiteX78" fmla="*/ 2346776 w 6784903"/>
              <a:gd name="connsiteY78" fmla="*/ 2016018 h 6593390"/>
              <a:gd name="connsiteX79" fmla="*/ 3184832 w 6784903"/>
              <a:gd name="connsiteY79" fmla="*/ 2016018 h 6593390"/>
              <a:gd name="connsiteX80" fmla="*/ 3502277 w 6784903"/>
              <a:gd name="connsiteY80" fmla="*/ 2650907 h 6593390"/>
              <a:gd name="connsiteX81" fmla="*/ 3184832 w 6784903"/>
              <a:gd name="connsiteY81" fmla="*/ 3285798 h 6593390"/>
              <a:gd name="connsiteX82" fmla="*/ 2346776 w 6784903"/>
              <a:gd name="connsiteY82" fmla="*/ 3285798 h 6593390"/>
              <a:gd name="connsiteX83" fmla="*/ 2029331 w 6784903"/>
              <a:gd name="connsiteY83" fmla="*/ 2650907 h 6593390"/>
              <a:gd name="connsiteX84" fmla="*/ 4789399 w 6784903"/>
              <a:gd name="connsiteY84" fmla="*/ 2014374 h 6593390"/>
              <a:gd name="connsiteX85" fmla="*/ 5504326 w 6784903"/>
              <a:gd name="connsiteY85" fmla="*/ 2014374 h 6593390"/>
              <a:gd name="connsiteX86" fmla="*/ 5775131 w 6784903"/>
              <a:gd name="connsiteY86" fmla="*/ 2555984 h 6593390"/>
              <a:gd name="connsiteX87" fmla="*/ 5504326 w 6784903"/>
              <a:gd name="connsiteY87" fmla="*/ 3097595 h 6593390"/>
              <a:gd name="connsiteX88" fmla="*/ 4789399 w 6784903"/>
              <a:gd name="connsiteY88" fmla="*/ 3097595 h 6593390"/>
              <a:gd name="connsiteX89" fmla="*/ 4518593 w 6784903"/>
              <a:gd name="connsiteY89" fmla="*/ 2555984 h 6593390"/>
              <a:gd name="connsiteX90" fmla="*/ 1221145 w 6784903"/>
              <a:gd name="connsiteY90" fmla="*/ 1514388 h 6593390"/>
              <a:gd name="connsiteX91" fmla="*/ 1936072 w 6784903"/>
              <a:gd name="connsiteY91" fmla="*/ 1514388 h 6593390"/>
              <a:gd name="connsiteX92" fmla="*/ 2206877 w 6784903"/>
              <a:gd name="connsiteY92" fmla="*/ 2055999 h 6593390"/>
              <a:gd name="connsiteX93" fmla="*/ 1936072 w 6784903"/>
              <a:gd name="connsiteY93" fmla="*/ 2597610 h 6593390"/>
              <a:gd name="connsiteX94" fmla="*/ 1221145 w 6784903"/>
              <a:gd name="connsiteY94" fmla="*/ 2597610 h 6593390"/>
              <a:gd name="connsiteX95" fmla="*/ 950339 w 6784903"/>
              <a:gd name="connsiteY95" fmla="*/ 2055999 h 6593390"/>
              <a:gd name="connsiteX96" fmla="*/ 547249 w 6784903"/>
              <a:gd name="connsiteY96" fmla="*/ 1479065 h 6593390"/>
              <a:gd name="connsiteX97" fmla="*/ 877436 w 6784903"/>
              <a:gd name="connsiteY97" fmla="*/ 1479065 h 6593390"/>
              <a:gd name="connsiteX98" fmla="*/ 1002506 w 6784903"/>
              <a:gd name="connsiteY98" fmla="*/ 1729206 h 6593390"/>
              <a:gd name="connsiteX99" fmla="*/ 877436 w 6784903"/>
              <a:gd name="connsiteY99" fmla="*/ 1979347 h 6593390"/>
              <a:gd name="connsiteX100" fmla="*/ 547249 w 6784903"/>
              <a:gd name="connsiteY100" fmla="*/ 1979347 h 6593390"/>
              <a:gd name="connsiteX101" fmla="*/ 422178 w 6784903"/>
              <a:gd name="connsiteY101" fmla="*/ 1729206 h 6593390"/>
              <a:gd name="connsiteX102" fmla="*/ 90919 w 6784903"/>
              <a:gd name="connsiteY102" fmla="*/ 1396400 h 6593390"/>
              <a:gd name="connsiteX103" fmla="*/ 330944 w 6784903"/>
              <a:gd name="connsiteY103" fmla="*/ 1396400 h 6593390"/>
              <a:gd name="connsiteX104" fmla="*/ 421863 w 6784903"/>
              <a:gd name="connsiteY104" fmla="*/ 1578237 h 6593390"/>
              <a:gd name="connsiteX105" fmla="*/ 330944 w 6784903"/>
              <a:gd name="connsiteY105" fmla="*/ 1760074 h 6593390"/>
              <a:gd name="connsiteX106" fmla="*/ 90919 w 6784903"/>
              <a:gd name="connsiteY106" fmla="*/ 1760074 h 6593390"/>
              <a:gd name="connsiteX107" fmla="*/ 0 w 6784903"/>
              <a:gd name="connsiteY107" fmla="*/ 1578237 h 6593390"/>
              <a:gd name="connsiteX108" fmla="*/ 3562675 w 6784903"/>
              <a:gd name="connsiteY108" fmla="*/ 1286205 h 6593390"/>
              <a:gd name="connsiteX109" fmla="*/ 4400731 w 6784903"/>
              <a:gd name="connsiteY109" fmla="*/ 1286205 h 6593390"/>
              <a:gd name="connsiteX110" fmla="*/ 4718176 w 6784903"/>
              <a:gd name="connsiteY110" fmla="*/ 1921095 h 6593390"/>
              <a:gd name="connsiteX111" fmla="*/ 4400731 w 6784903"/>
              <a:gd name="connsiteY111" fmla="*/ 2555984 h 6593390"/>
              <a:gd name="connsiteX112" fmla="*/ 3562675 w 6784903"/>
              <a:gd name="connsiteY112" fmla="*/ 2555984 h 6593390"/>
              <a:gd name="connsiteX113" fmla="*/ 3245230 w 6784903"/>
              <a:gd name="connsiteY113" fmla="*/ 1921095 h 6593390"/>
              <a:gd name="connsiteX114" fmla="*/ 2795277 w 6784903"/>
              <a:gd name="connsiteY114" fmla="*/ 680938 h 6593390"/>
              <a:gd name="connsiteX115" fmla="*/ 3342681 w 6784903"/>
              <a:gd name="connsiteY115" fmla="*/ 680938 h 6593390"/>
              <a:gd name="connsiteX116" fmla="*/ 3550030 w 6784903"/>
              <a:gd name="connsiteY116" fmla="*/ 1095636 h 6593390"/>
              <a:gd name="connsiteX117" fmla="*/ 3342681 w 6784903"/>
              <a:gd name="connsiteY117" fmla="*/ 1510335 h 6593390"/>
              <a:gd name="connsiteX118" fmla="*/ 2795277 w 6784903"/>
              <a:gd name="connsiteY118" fmla="*/ 1510335 h 6593390"/>
              <a:gd name="connsiteX119" fmla="*/ 2587928 w 6784903"/>
              <a:gd name="connsiteY119" fmla="*/ 1095636 h 6593390"/>
              <a:gd name="connsiteX120" fmla="*/ 4810450 w 6784903"/>
              <a:gd name="connsiteY120" fmla="*/ 619619 h 6593390"/>
              <a:gd name="connsiteX121" fmla="*/ 5648506 w 6784903"/>
              <a:gd name="connsiteY121" fmla="*/ 619619 h 6593390"/>
              <a:gd name="connsiteX122" fmla="*/ 5965951 w 6784903"/>
              <a:gd name="connsiteY122" fmla="*/ 1254509 h 6593390"/>
              <a:gd name="connsiteX123" fmla="*/ 5648506 w 6784903"/>
              <a:gd name="connsiteY123" fmla="*/ 1889400 h 6593390"/>
              <a:gd name="connsiteX124" fmla="*/ 4810450 w 6784903"/>
              <a:gd name="connsiteY124" fmla="*/ 1889400 h 6593390"/>
              <a:gd name="connsiteX125" fmla="*/ 4493005 w 6784903"/>
              <a:gd name="connsiteY125" fmla="*/ 1254509 h 6593390"/>
              <a:gd name="connsiteX126" fmla="*/ 3684819 w 6784903"/>
              <a:gd name="connsiteY126" fmla="*/ 117990 h 6593390"/>
              <a:gd name="connsiteX127" fmla="*/ 4399746 w 6784903"/>
              <a:gd name="connsiteY127" fmla="*/ 117990 h 6593390"/>
              <a:gd name="connsiteX128" fmla="*/ 4670551 w 6784903"/>
              <a:gd name="connsiteY128" fmla="*/ 659601 h 6593390"/>
              <a:gd name="connsiteX129" fmla="*/ 4399746 w 6784903"/>
              <a:gd name="connsiteY129" fmla="*/ 1201213 h 6593390"/>
              <a:gd name="connsiteX130" fmla="*/ 3684819 w 6784903"/>
              <a:gd name="connsiteY130" fmla="*/ 1201213 h 6593390"/>
              <a:gd name="connsiteX131" fmla="*/ 3414013 w 6784903"/>
              <a:gd name="connsiteY131" fmla="*/ 659601 h 6593390"/>
              <a:gd name="connsiteX132" fmla="*/ 3010923 w 6784903"/>
              <a:gd name="connsiteY132" fmla="*/ 82667 h 6593390"/>
              <a:gd name="connsiteX133" fmla="*/ 3341110 w 6784903"/>
              <a:gd name="connsiteY133" fmla="*/ 82667 h 6593390"/>
              <a:gd name="connsiteX134" fmla="*/ 3466180 w 6784903"/>
              <a:gd name="connsiteY134" fmla="*/ 332808 h 6593390"/>
              <a:gd name="connsiteX135" fmla="*/ 3341110 w 6784903"/>
              <a:gd name="connsiteY135" fmla="*/ 582949 h 6593390"/>
              <a:gd name="connsiteX136" fmla="*/ 3010923 w 6784903"/>
              <a:gd name="connsiteY136" fmla="*/ 582949 h 6593390"/>
              <a:gd name="connsiteX137" fmla="*/ 2885852 w 6784903"/>
              <a:gd name="connsiteY137" fmla="*/ 332808 h 6593390"/>
              <a:gd name="connsiteX138" fmla="*/ 2554593 w 6784903"/>
              <a:gd name="connsiteY138" fmla="*/ 0 h 6593390"/>
              <a:gd name="connsiteX139" fmla="*/ 2794618 w 6784903"/>
              <a:gd name="connsiteY139" fmla="*/ 0 h 6593390"/>
              <a:gd name="connsiteX140" fmla="*/ 2885536 w 6784903"/>
              <a:gd name="connsiteY140" fmla="*/ 181837 h 6593390"/>
              <a:gd name="connsiteX141" fmla="*/ 2794618 w 6784903"/>
              <a:gd name="connsiteY141" fmla="*/ 363674 h 6593390"/>
              <a:gd name="connsiteX142" fmla="*/ 2554593 w 6784903"/>
              <a:gd name="connsiteY142" fmla="*/ 363674 h 6593390"/>
              <a:gd name="connsiteX143" fmla="*/ 2463674 w 6784903"/>
              <a:gd name="connsiteY143" fmla="*/ 181837 h 659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784903" h="6593390">
                <a:moveTo>
                  <a:pt x="3765937" y="6093108"/>
                </a:moveTo>
                <a:lnTo>
                  <a:pt x="4096124" y="6093108"/>
                </a:lnTo>
                <a:lnTo>
                  <a:pt x="4221194" y="6343249"/>
                </a:lnTo>
                <a:lnTo>
                  <a:pt x="4096124" y="6593390"/>
                </a:lnTo>
                <a:lnTo>
                  <a:pt x="3765937" y="6593390"/>
                </a:lnTo>
                <a:lnTo>
                  <a:pt x="3640866" y="6343249"/>
                </a:lnTo>
                <a:close/>
                <a:moveTo>
                  <a:pt x="3466441" y="5160578"/>
                </a:moveTo>
                <a:lnTo>
                  <a:pt x="4013845" y="5160578"/>
                </a:lnTo>
                <a:lnTo>
                  <a:pt x="4221194" y="5575276"/>
                </a:lnTo>
                <a:lnTo>
                  <a:pt x="4013845" y="5989974"/>
                </a:lnTo>
                <a:lnTo>
                  <a:pt x="3466441" y="5989974"/>
                </a:lnTo>
                <a:lnTo>
                  <a:pt x="3259092" y="5575276"/>
                </a:lnTo>
                <a:close/>
                <a:moveTo>
                  <a:pt x="6229611" y="4696709"/>
                </a:moveTo>
                <a:lnTo>
                  <a:pt x="6559798" y="4696709"/>
                </a:lnTo>
                <a:lnTo>
                  <a:pt x="6684868" y="4946850"/>
                </a:lnTo>
                <a:lnTo>
                  <a:pt x="6559798" y="5196991"/>
                </a:lnTo>
                <a:lnTo>
                  <a:pt x="6229611" y="5196991"/>
                </a:lnTo>
                <a:lnTo>
                  <a:pt x="6104540" y="4946850"/>
                </a:lnTo>
                <a:close/>
                <a:moveTo>
                  <a:pt x="2435186" y="4631749"/>
                </a:moveTo>
                <a:lnTo>
                  <a:pt x="3096422" y="4631749"/>
                </a:lnTo>
                <a:lnTo>
                  <a:pt x="3346890" y="5132685"/>
                </a:lnTo>
                <a:lnTo>
                  <a:pt x="3096422" y="5633621"/>
                </a:lnTo>
                <a:lnTo>
                  <a:pt x="2435186" y="5633621"/>
                </a:lnTo>
                <a:lnTo>
                  <a:pt x="2184718" y="5132685"/>
                </a:lnTo>
                <a:close/>
                <a:moveTo>
                  <a:pt x="3444958" y="4086739"/>
                </a:moveTo>
                <a:lnTo>
                  <a:pt x="4106194" y="4086739"/>
                </a:lnTo>
                <a:lnTo>
                  <a:pt x="4356662" y="4587675"/>
                </a:lnTo>
                <a:lnTo>
                  <a:pt x="4106194" y="5088611"/>
                </a:lnTo>
                <a:lnTo>
                  <a:pt x="3444958" y="5088611"/>
                </a:lnTo>
                <a:lnTo>
                  <a:pt x="3194490" y="4587675"/>
                </a:lnTo>
                <a:close/>
                <a:moveTo>
                  <a:pt x="1268770" y="4077356"/>
                </a:moveTo>
                <a:lnTo>
                  <a:pt x="1983697" y="4077356"/>
                </a:lnTo>
                <a:lnTo>
                  <a:pt x="2254502" y="4618967"/>
                </a:lnTo>
                <a:lnTo>
                  <a:pt x="1983697" y="5160578"/>
                </a:lnTo>
                <a:lnTo>
                  <a:pt x="1268770" y="5160578"/>
                </a:lnTo>
                <a:lnTo>
                  <a:pt x="997964" y="4618967"/>
                </a:lnTo>
                <a:close/>
                <a:moveTo>
                  <a:pt x="5930115" y="3764179"/>
                </a:moveTo>
                <a:lnTo>
                  <a:pt x="6477519" y="3764179"/>
                </a:lnTo>
                <a:lnTo>
                  <a:pt x="6684868" y="4178877"/>
                </a:lnTo>
                <a:lnTo>
                  <a:pt x="6477519" y="4593575"/>
                </a:lnTo>
                <a:lnTo>
                  <a:pt x="5930115" y="4593575"/>
                </a:lnTo>
                <a:lnTo>
                  <a:pt x="5722766" y="4178877"/>
                </a:lnTo>
                <a:close/>
                <a:moveTo>
                  <a:pt x="2343499" y="3363749"/>
                </a:moveTo>
                <a:lnTo>
                  <a:pt x="3118568" y="3363749"/>
                </a:lnTo>
                <a:lnTo>
                  <a:pt x="3412154" y="3950922"/>
                </a:lnTo>
                <a:lnTo>
                  <a:pt x="3118568" y="4538095"/>
                </a:lnTo>
                <a:lnTo>
                  <a:pt x="2343499" y="4538095"/>
                </a:lnTo>
                <a:lnTo>
                  <a:pt x="2049912" y="3950922"/>
                </a:lnTo>
                <a:close/>
                <a:moveTo>
                  <a:pt x="4891279" y="3210059"/>
                </a:moveTo>
                <a:lnTo>
                  <a:pt x="5552515" y="3210059"/>
                </a:lnTo>
                <a:lnTo>
                  <a:pt x="5802983" y="3710994"/>
                </a:lnTo>
                <a:lnTo>
                  <a:pt x="5552515" y="4211930"/>
                </a:lnTo>
                <a:lnTo>
                  <a:pt x="4891279" y="4211930"/>
                </a:lnTo>
                <a:lnTo>
                  <a:pt x="4640811" y="3710994"/>
                </a:lnTo>
                <a:close/>
                <a:moveTo>
                  <a:pt x="1099001" y="2682602"/>
                </a:moveTo>
                <a:lnTo>
                  <a:pt x="1937057" y="2682602"/>
                </a:lnTo>
                <a:lnTo>
                  <a:pt x="2254502" y="3317492"/>
                </a:lnTo>
                <a:lnTo>
                  <a:pt x="1937057" y="3952382"/>
                </a:lnTo>
                <a:lnTo>
                  <a:pt x="1099001" y="3952382"/>
                </a:lnTo>
                <a:lnTo>
                  <a:pt x="781556" y="3317492"/>
                </a:lnTo>
                <a:close/>
                <a:moveTo>
                  <a:pt x="3593219" y="2668447"/>
                </a:moveTo>
                <a:lnTo>
                  <a:pt x="4444356" y="2668447"/>
                </a:lnTo>
                <a:lnTo>
                  <a:pt x="4766756" y="3313248"/>
                </a:lnTo>
                <a:lnTo>
                  <a:pt x="4444356" y="3958049"/>
                </a:lnTo>
                <a:lnTo>
                  <a:pt x="3593219" y="3958049"/>
                </a:lnTo>
                <a:lnTo>
                  <a:pt x="3270818" y="3313248"/>
                </a:lnTo>
                <a:close/>
                <a:moveTo>
                  <a:pt x="5873199" y="2659173"/>
                </a:moveTo>
                <a:lnTo>
                  <a:pt x="6534435" y="2659173"/>
                </a:lnTo>
                <a:lnTo>
                  <a:pt x="6784903" y="3160110"/>
                </a:lnTo>
                <a:lnTo>
                  <a:pt x="6534435" y="3661045"/>
                </a:lnTo>
                <a:lnTo>
                  <a:pt x="5873199" y="3661045"/>
                </a:lnTo>
                <a:lnTo>
                  <a:pt x="5622731" y="3160110"/>
                </a:lnTo>
                <a:close/>
                <a:moveTo>
                  <a:pt x="331603" y="2077336"/>
                </a:moveTo>
                <a:lnTo>
                  <a:pt x="879007" y="2077336"/>
                </a:lnTo>
                <a:lnTo>
                  <a:pt x="1086356" y="2492034"/>
                </a:lnTo>
                <a:lnTo>
                  <a:pt x="879007" y="2906732"/>
                </a:lnTo>
                <a:lnTo>
                  <a:pt x="331603" y="2906732"/>
                </a:lnTo>
                <a:lnTo>
                  <a:pt x="124254" y="2492034"/>
                </a:lnTo>
                <a:close/>
                <a:moveTo>
                  <a:pt x="2346776" y="2016018"/>
                </a:moveTo>
                <a:lnTo>
                  <a:pt x="3184832" y="2016018"/>
                </a:lnTo>
                <a:lnTo>
                  <a:pt x="3502277" y="2650907"/>
                </a:lnTo>
                <a:lnTo>
                  <a:pt x="3184832" y="3285798"/>
                </a:lnTo>
                <a:lnTo>
                  <a:pt x="2346776" y="3285798"/>
                </a:lnTo>
                <a:lnTo>
                  <a:pt x="2029331" y="2650907"/>
                </a:lnTo>
                <a:close/>
                <a:moveTo>
                  <a:pt x="4789399" y="2014374"/>
                </a:moveTo>
                <a:lnTo>
                  <a:pt x="5504326" y="2014374"/>
                </a:lnTo>
                <a:lnTo>
                  <a:pt x="5775131" y="2555984"/>
                </a:lnTo>
                <a:lnTo>
                  <a:pt x="5504326" y="3097595"/>
                </a:lnTo>
                <a:lnTo>
                  <a:pt x="4789399" y="3097595"/>
                </a:lnTo>
                <a:lnTo>
                  <a:pt x="4518593" y="2555984"/>
                </a:lnTo>
                <a:close/>
                <a:moveTo>
                  <a:pt x="1221145" y="1514388"/>
                </a:moveTo>
                <a:lnTo>
                  <a:pt x="1936072" y="1514388"/>
                </a:lnTo>
                <a:lnTo>
                  <a:pt x="2206877" y="2055999"/>
                </a:lnTo>
                <a:lnTo>
                  <a:pt x="1936072" y="2597610"/>
                </a:lnTo>
                <a:lnTo>
                  <a:pt x="1221145" y="2597610"/>
                </a:lnTo>
                <a:lnTo>
                  <a:pt x="950339" y="2055999"/>
                </a:lnTo>
                <a:close/>
                <a:moveTo>
                  <a:pt x="547249" y="1479065"/>
                </a:moveTo>
                <a:lnTo>
                  <a:pt x="877436" y="1479065"/>
                </a:lnTo>
                <a:lnTo>
                  <a:pt x="1002506" y="1729206"/>
                </a:lnTo>
                <a:lnTo>
                  <a:pt x="877436" y="1979347"/>
                </a:lnTo>
                <a:lnTo>
                  <a:pt x="547249" y="1979347"/>
                </a:lnTo>
                <a:lnTo>
                  <a:pt x="422178" y="1729206"/>
                </a:lnTo>
                <a:close/>
                <a:moveTo>
                  <a:pt x="90919" y="1396400"/>
                </a:moveTo>
                <a:lnTo>
                  <a:pt x="330944" y="1396400"/>
                </a:lnTo>
                <a:lnTo>
                  <a:pt x="421863" y="1578237"/>
                </a:lnTo>
                <a:lnTo>
                  <a:pt x="330944" y="1760074"/>
                </a:lnTo>
                <a:lnTo>
                  <a:pt x="90919" y="1760074"/>
                </a:lnTo>
                <a:lnTo>
                  <a:pt x="0" y="1578237"/>
                </a:lnTo>
                <a:close/>
                <a:moveTo>
                  <a:pt x="3562675" y="1286205"/>
                </a:moveTo>
                <a:lnTo>
                  <a:pt x="4400731" y="1286205"/>
                </a:lnTo>
                <a:lnTo>
                  <a:pt x="4718176" y="1921095"/>
                </a:lnTo>
                <a:lnTo>
                  <a:pt x="4400731" y="2555984"/>
                </a:lnTo>
                <a:lnTo>
                  <a:pt x="3562675" y="2555984"/>
                </a:lnTo>
                <a:lnTo>
                  <a:pt x="3245230" y="1921095"/>
                </a:lnTo>
                <a:close/>
                <a:moveTo>
                  <a:pt x="2795277" y="680938"/>
                </a:moveTo>
                <a:lnTo>
                  <a:pt x="3342681" y="680938"/>
                </a:lnTo>
                <a:lnTo>
                  <a:pt x="3550030" y="1095636"/>
                </a:lnTo>
                <a:lnTo>
                  <a:pt x="3342681" y="1510335"/>
                </a:lnTo>
                <a:lnTo>
                  <a:pt x="2795277" y="1510335"/>
                </a:lnTo>
                <a:lnTo>
                  <a:pt x="2587928" y="1095636"/>
                </a:lnTo>
                <a:close/>
                <a:moveTo>
                  <a:pt x="4810450" y="619619"/>
                </a:moveTo>
                <a:lnTo>
                  <a:pt x="5648506" y="619619"/>
                </a:lnTo>
                <a:lnTo>
                  <a:pt x="5965951" y="1254509"/>
                </a:lnTo>
                <a:lnTo>
                  <a:pt x="5648506" y="1889400"/>
                </a:lnTo>
                <a:lnTo>
                  <a:pt x="4810450" y="1889400"/>
                </a:lnTo>
                <a:lnTo>
                  <a:pt x="4493005" y="1254509"/>
                </a:lnTo>
                <a:close/>
                <a:moveTo>
                  <a:pt x="3684819" y="117990"/>
                </a:moveTo>
                <a:lnTo>
                  <a:pt x="4399746" y="117990"/>
                </a:lnTo>
                <a:lnTo>
                  <a:pt x="4670551" y="659601"/>
                </a:lnTo>
                <a:lnTo>
                  <a:pt x="4399746" y="1201213"/>
                </a:lnTo>
                <a:lnTo>
                  <a:pt x="3684819" y="1201213"/>
                </a:lnTo>
                <a:lnTo>
                  <a:pt x="3414013" y="659601"/>
                </a:lnTo>
                <a:close/>
                <a:moveTo>
                  <a:pt x="3010923" y="82667"/>
                </a:moveTo>
                <a:lnTo>
                  <a:pt x="3341110" y="82667"/>
                </a:lnTo>
                <a:lnTo>
                  <a:pt x="3466180" y="332808"/>
                </a:lnTo>
                <a:lnTo>
                  <a:pt x="3341110" y="582949"/>
                </a:lnTo>
                <a:lnTo>
                  <a:pt x="3010923" y="582949"/>
                </a:lnTo>
                <a:lnTo>
                  <a:pt x="2885852" y="332808"/>
                </a:lnTo>
                <a:close/>
                <a:moveTo>
                  <a:pt x="2554593" y="0"/>
                </a:moveTo>
                <a:lnTo>
                  <a:pt x="2794618" y="0"/>
                </a:lnTo>
                <a:lnTo>
                  <a:pt x="2885536" y="181837"/>
                </a:lnTo>
                <a:lnTo>
                  <a:pt x="2794618" y="363674"/>
                </a:lnTo>
                <a:lnTo>
                  <a:pt x="2554593" y="363674"/>
                </a:lnTo>
                <a:lnTo>
                  <a:pt x="2463674" y="181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91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105F469-3A51-4580-AB60-EEC0F1858C5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665821" y="2607547"/>
            <a:ext cx="2526179" cy="3865122"/>
          </a:xfrm>
          <a:custGeom>
            <a:avLst/>
            <a:gdLst>
              <a:gd name="connsiteX0" fmla="*/ 2055340 w 2526179"/>
              <a:gd name="connsiteY0" fmla="*/ 0 h 3865122"/>
              <a:gd name="connsiteX1" fmla="*/ 2080562 w 2526179"/>
              <a:gd name="connsiteY1" fmla="*/ 0 h 3865122"/>
              <a:gd name="connsiteX2" fmla="*/ 2526179 w 2526179"/>
              <a:gd name="connsiteY2" fmla="*/ 318877 h 3865122"/>
              <a:gd name="connsiteX3" fmla="*/ 2526179 w 2526179"/>
              <a:gd name="connsiteY3" fmla="*/ 3865122 h 3865122"/>
              <a:gd name="connsiteX4" fmla="*/ 789887 w 2526179"/>
              <a:gd name="connsiteY4" fmla="*/ 3865122 h 3865122"/>
              <a:gd name="connsiteX5" fmla="*/ 0 w 2526179"/>
              <a:gd name="connsiteY5" fmla="*/ 1470768 h 386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79" h="3865122">
                <a:moveTo>
                  <a:pt x="2055340" y="0"/>
                </a:moveTo>
                <a:lnTo>
                  <a:pt x="2080562" y="0"/>
                </a:lnTo>
                <a:lnTo>
                  <a:pt x="2526179" y="318877"/>
                </a:lnTo>
                <a:lnTo>
                  <a:pt x="2526179" y="3865122"/>
                </a:lnTo>
                <a:lnTo>
                  <a:pt x="789887" y="3865122"/>
                </a:lnTo>
                <a:lnTo>
                  <a:pt x="0" y="1470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94F6A6-2481-4966-BA1F-F9E83CD32B3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63772" y="0"/>
            <a:ext cx="4055025" cy="2271775"/>
          </a:xfrm>
          <a:custGeom>
            <a:avLst/>
            <a:gdLst>
              <a:gd name="connsiteX0" fmla="*/ 0 w 4055025"/>
              <a:gd name="connsiteY0" fmla="*/ 0 h 2271775"/>
              <a:gd name="connsiteX1" fmla="*/ 4055025 w 4055025"/>
              <a:gd name="connsiteY1" fmla="*/ 0 h 2271775"/>
              <a:gd name="connsiteX2" fmla="*/ 3305576 w 4055025"/>
              <a:gd name="connsiteY2" fmla="*/ 2271775 h 2271775"/>
              <a:gd name="connsiteX3" fmla="*/ 749449 w 4055025"/>
              <a:gd name="connsiteY3" fmla="*/ 2271775 h 22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5025" h="2271775">
                <a:moveTo>
                  <a:pt x="0" y="0"/>
                </a:moveTo>
                <a:lnTo>
                  <a:pt x="4055025" y="0"/>
                </a:lnTo>
                <a:lnTo>
                  <a:pt x="3305576" y="2271775"/>
                </a:lnTo>
                <a:lnTo>
                  <a:pt x="749449" y="2271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Graphic 32">
            <a:extLst>
              <a:ext uri="{FF2B5EF4-FFF2-40B4-BE49-F238E27FC236}">
                <a16:creationId xmlns:a16="http://schemas.microsoft.com/office/drawing/2014/main" id="{96C8E82C-FE37-4EBC-B084-62C57FB93761}"/>
              </a:ext>
            </a:extLst>
          </p:cNvPr>
          <p:cNvSpPr/>
          <p:nvPr userDrawn="1"/>
        </p:nvSpPr>
        <p:spPr>
          <a:xfrm rot="10800000" flipH="1">
            <a:off x="512789" y="0"/>
            <a:ext cx="4135909" cy="3874156"/>
          </a:xfrm>
          <a:prstGeom prst="pentagon">
            <a:avLst/>
          </a:prstGeom>
          <a:solidFill>
            <a:schemeClr val="accent1">
              <a:alpha val="3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32">
            <a:extLst>
              <a:ext uri="{FF2B5EF4-FFF2-40B4-BE49-F238E27FC236}">
                <a16:creationId xmlns:a16="http://schemas.microsoft.com/office/drawing/2014/main" id="{4B3EA8F9-001C-4E8E-ACD1-A4ABB0D983B8}"/>
              </a:ext>
            </a:extLst>
          </p:cNvPr>
          <p:cNvSpPr/>
          <p:nvPr userDrawn="1"/>
        </p:nvSpPr>
        <p:spPr>
          <a:xfrm rot="10966538" flipH="1">
            <a:off x="7597866" y="0"/>
            <a:ext cx="4135909" cy="3874156"/>
          </a:xfrm>
          <a:prstGeom prst="pentagon">
            <a:avLst/>
          </a:prstGeom>
          <a:solidFill>
            <a:schemeClr val="accent1">
              <a:alpha val="3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B46BF04-9D34-4C6C-B077-473B77D5DC09}"/>
              </a:ext>
            </a:extLst>
          </p:cNvPr>
          <p:cNvSpPr/>
          <p:nvPr userDrawn="1"/>
        </p:nvSpPr>
        <p:spPr>
          <a:xfrm rot="6507465" flipH="1">
            <a:off x="10861594" y="5866878"/>
            <a:ext cx="809887" cy="1816817"/>
          </a:xfrm>
          <a:custGeom>
            <a:avLst/>
            <a:gdLst>
              <a:gd name="connsiteX0" fmla="*/ 232932 w 809887"/>
              <a:gd name="connsiteY0" fmla="*/ 1816817 h 1816817"/>
              <a:gd name="connsiteX1" fmla="*/ 809887 w 809887"/>
              <a:gd name="connsiteY1" fmla="*/ 67916 h 1816817"/>
              <a:gd name="connsiteX2" fmla="*/ 606409 w 809887"/>
              <a:gd name="connsiteY2" fmla="*/ 0 h 1816817"/>
              <a:gd name="connsiteX3" fmla="*/ 0 w 809887"/>
              <a:gd name="connsiteY3" fmla="*/ 1816816 h 18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87" h="1816817">
                <a:moveTo>
                  <a:pt x="232932" y="1816817"/>
                </a:moveTo>
                <a:lnTo>
                  <a:pt x="809887" y="67916"/>
                </a:lnTo>
                <a:lnTo>
                  <a:pt x="606409" y="0"/>
                </a:lnTo>
                <a:lnTo>
                  <a:pt x="0" y="181681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40CB02-97C4-4B87-9366-495F139732A1}"/>
              </a:ext>
            </a:extLst>
          </p:cNvPr>
          <p:cNvSpPr/>
          <p:nvPr userDrawn="1"/>
        </p:nvSpPr>
        <p:spPr>
          <a:xfrm rot="15092535">
            <a:off x="485530" y="5866878"/>
            <a:ext cx="809887" cy="1816817"/>
          </a:xfrm>
          <a:custGeom>
            <a:avLst/>
            <a:gdLst>
              <a:gd name="connsiteX0" fmla="*/ 232932 w 809887"/>
              <a:gd name="connsiteY0" fmla="*/ 1816817 h 1816817"/>
              <a:gd name="connsiteX1" fmla="*/ 809887 w 809887"/>
              <a:gd name="connsiteY1" fmla="*/ 67916 h 1816817"/>
              <a:gd name="connsiteX2" fmla="*/ 606409 w 809887"/>
              <a:gd name="connsiteY2" fmla="*/ 0 h 1816817"/>
              <a:gd name="connsiteX3" fmla="*/ 0 w 809887"/>
              <a:gd name="connsiteY3" fmla="*/ 1816816 h 18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87" h="1816817">
                <a:moveTo>
                  <a:pt x="232932" y="1816817"/>
                </a:moveTo>
                <a:lnTo>
                  <a:pt x="809887" y="67916"/>
                </a:lnTo>
                <a:lnTo>
                  <a:pt x="606409" y="0"/>
                </a:lnTo>
                <a:lnTo>
                  <a:pt x="0" y="181681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8DA30422-F87E-43A3-861F-CB44E1E991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2607548"/>
            <a:ext cx="2560141" cy="3874146"/>
          </a:xfrm>
          <a:custGeom>
            <a:avLst/>
            <a:gdLst>
              <a:gd name="connsiteX0" fmla="*/ 492190 w 2560141"/>
              <a:gd name="connsiteY0" fmla="*/ 0 h 3874146"/>
              <a:gd name="connsiteX1" fmla="*/ 2560141 w 2560141"/>
              <a:gd name="connsiteY1" fmla="*/ 1479792 h 3874146"/>
              <a:gd name="connsiteX2" fmla="*/ 1770254 w 2560141"/>
              <a:gd name="connsiteY2" fmla="*/ 3874146 h 3874146"/>
              <a:gd name="connsiteX3" fmla="*/ 0 w 2560141"/>
              <a:gd name="connsiteY3" fmla="*/ 3874146 h 3874146"/>
              <a:gd name="connsiteX4" fmla="*/ 0 w 2560141"/>
              <a:gd name="connsiteY4" fmla="*/ 352204 h 387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141" h="3874146">
                <a:moveTo>
                  <a:pt x="492190" y="0"/>
                </a:moveTo>
                <a:lnTo>
                  <a:pt x="2560141" y="1479792"/>
                </a:lnTo>
                <a:lnTo>
                  <a:pt x="1770254" y="3874146"/>
                </a:lnTo>
                <a:lnTo>
                  <a:pt x="0" y="3874146"/>
                </a:lnTo>
                <a:lnTo>
                  <a:pt x="0" y="3522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55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87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922674-29AA-4539-9ADB-F561E37054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" t="22265" r="16131" b="1443"/>
          <a:stretch/>
        </p:blipFill>
        <p:spPr>
          <a:xfrm>
            <a:off x="2021305" y="0"/>
            <a:ext cx="7169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F6A00AF-ECF4-4671-999C-845F2DB0A5CC}"/>
              </a:ext>
            </a:extLst>
          </p:cNvPr>
          <p:cNvSpPr/>
          <p:nvPr/>
        </p:nvSpPr>
        <p:spPr>
          <a:xfrm rot="19800000">
            <a:off x="2765011" y="-257729"/>
            <a:ext cx="1473002" cy="1340484"/>
          </a:xfrm>
          <a:custGeom>
            <a:avLst/>
            <a:gdLst>
              <a:gd name="connsiteX0" fmla="*/ 400635 w 1473002"/>
              <a:gd name="connsiteY0" fmla="*/ 0 h 1340484"/>
              <a:gd name="connsiteX1" fmla="*/ 1467486 w 1473002"/>
              <a:gd name="connsiteY1" fmla="*/ 615947 h 1340484"/>
              <a:gd name="connsiteX2" fmla="*/ 1473002 w 1473002"/>
              <a:gd name="connsiteY2" fmla="*/ 658847 h 1340484"/>
              <a:gd name="connsiteX3" fmla="*/ 1438001 w 1473002"/>
              <a:gd name="connsiteY3" fmla="*/ 791633 h 1340484"/>
              <a:gd name="connsiteX4" fmla="*/ 1201736 w 1473002"/>
              <a:gd name="connsiteY4" fmla="*/ 1207698 h 1340484"/>
              <a:gd name="connsiteX5" fmla="*/ 974223 w 1473002"/>
              <a:gd name="connsiteY5" fmla="*/ 1340484 h 1340484"/>
              <a:gd name="connsiteX6" fmla="*/ 498779 w 1473002"/>
              <a:gd name="connsiteY6" fmla="*/ 1340484 h 1340484"/>
              <a:gd name="connsiteX7" fmla="*/ 271265 w 1473002"/>
              <a:gd name="connsiteY7" fmla="*/ 1207698 h 1340484"/>
              <a:gd name="connsiteX8" fmla="*/ 35002 w 1473002"/>
              <a:gd name="connsiteY8" fmla="*/ 791633 h 1340484"/>
              <a:gd name="connsiteX9" fmla="*/ 35001 w 1473002"/>
              <a:gd name="connsiteY9" fmla="*/ 526060 h 1340484"/>
              <a:gd name="connsiteX10" fmla="*/ 274183 w 1473002"/>
              <a:gd name="connsiteY10" fmla="*/ 109995 h 1340484"/>
              <a:gd name="connsiteX11" fmla="*/ 370438 w 1473002"/>
              <a:gd name="connsiteY11" fmla="*/ 12618 h 13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3002" h="1340484">
                <a:moveTo>
                  <a:pt x="400635" y="0"/>
                </a:moveTo>
                <a:lnTo>
                  <a:pt x="1467486" y="615947"/>
                </a:lnTo>
                <a:lnTo>
                  <a:pt x="1473002" y="658847"/>
                </a:lnTo>
                <a:cubicBezTo>
                  <a:pt x="1473002" y="704584"/>
                  <a:pt x="1461335" y="750322"/>
                  <a:pt x="1438001" y="791633"/>
                </a:cubicBezTo>
                <a:lnTo>
                  <a:pt x="1201736" y="1207698"/>
                </a:lnTo>
                <a:cubicBezTo>
                  <a:pt x="1155067" y="1290321"/>
                  <a:pt x="1067562" y="1340484"/>
                  <a:pt x="974223" y="1340484"/>
                </a:cubicBezTo>
                <a:lnTo>
                  <a:pt x="498779" y="1340484"/>
                </a:lnTo>
                <a:cubicBezTo>
                  <a:pt x="405440" y="1340484"/>
                  <a:pt x="317935" y="1290321"/>
                  <a:pt x="271265" y="1207698"/>
                </a:cubicBezTo>
                <a:lnTo>
                  <a:pt x="35002" y="791633"/>
                </a:lnTo>
                <a:cubicBezTo>
                  <a:pt x="-11667" y="709011"/>
                  <a:pt x="-11667" y="608682"/>
                  <a:pt x="35001" y="526060"/>
                </a:cubicBezTo>
                <a:lnTo>
                  <a:pt x="274183" y="109995"/>
                </a:lnTo>
                <a:cubicBezTo>
                  <a:pt x="297517" y="68683"/>
                  <a:pt x="331061" y="35487"/>
                  <a:pt x="370438" y="1261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BBBECB6-ECC8-42CB-B401-D32AA86EB232}"/>
              </a:ext>
            </a:extLst>
          </p:cNvPr>
          <p:cNvSpPr/>
          <p:nvPr/>
        </p:nvSpPr>
        <p:spPr>
          <a:xfrm rot="19800000">
            <a:off x="218445" y="-1326328"/>
            <a:ext cx="5148692" cy="3470705"/>
          </a:xfrm>
          <a:custGeom>
            <a:avLst/>
            <a:gdLst>
              <a:gd name="connsiteX0" fmla="*/ 4076327 w 5148692"/>
              <a:gd name="connsiteY0" fmla="*/ 2130220 h 3470705"/>
              <a:gd name="connsiteX1" fmla="*/ 5143176 w 5148692"/>
              <a:gd name="connsiteY1" fmla="*/ 2746166 h 3470705"/>
              <a:gd name="connsiteX2" fmla="*/ 5148692 w 5148692"/>
              <a:gd name="connsiteY2" fmla="*/ 2789067 h 3470705"/>
              <a:gd name="connsiteX3" fmla="*/ 5113691 w 5148692"/>
              <a:gd name="connsiteY3" fmla="*/ 2921853 h 3470705"/>
              <a:gd name="connsiteX4" fmla="*/ 4877428 w 5148692"/>
              <a:gd name="connsiteY4" fmla="*/ 3337918 h 3470705"/>
              <a:gd name="connsiteX5" fmla="*/ 4649913 w 5148692"/>
              <a:gd name="connsiteY5" fmla="*/ 3470704 h 3470705"/>
              <a:gd name="connsiteX6" fmla="*/ 4174471 w 5148692"/>
              <a:gd name="connsiteY6" fmla="*/ 3470705 h 3470705"/>
              <a:gd name="connsiteX7" fmla="*/ 3946956 w 5148692"/>
              <a:gd name="connsiteY7" fmla="*/ 3337918 h 3470705"/>
              <a:gd name="connsiteX8" fmla="*/ 3710692 w 5148692"/>
              <a:gd name="connsiteY8" fmla="*/ 2921853 h 3470705"/>
              <a:gd name="connsiteX9" fmla="*/ 3710692 w 5148692"/>
              <a:gd name="connsiteY9" fmla="*/ 2656280 h 3470705"/>
              <a:gd name="connsiteX10" fmla="*/ 3949873 w 5148692"/>
              <a:gd name="connsiteY10" fmla="*/ 2240215 h 3470705"/>
              <a:gd name="connsiteX11" fmla="*/ 4046129 w 5148692"/>
              <a:gd name="connsiteY11" fmla="*/ 2142838 h 3470705"/>
              <a:gd name="connsiteX12" fmla="*/ 1628272 w 5148692"/>
              <a:gd name="connsiteY12" fmla="*/ 716835 h 3470705"/>
              <a:gd name="connsiteX13" fmla="*/ 2695122 w 5148692"/>
              <a:gd name="connsiteY13" fmla="*/ 1332781 h 3470705"/>
              <a:gd name="connsiteX14" fmla="*/ 2700638 w 5148692"/>
              <a:gd name="connsiteY14" fmla="*/ 1375682 h 3470705"/>
              <a:gd name="connsiteX15" fmla="*/ 2665636 w 5148692"/>
              <a:gd name="connsiteY15" fmla="*/ 1508468 h 3470705"/>
              <a:gd name="connsiteX16" fmla="*/ 2429372 w 5148692"/>
              <a:gd name="connsiteY16" fmla="*/ 1924533 h 3470705"/>
              <a:gd name="connsiteX17" fmla="*/ 2201859 w 5148692"/>
              <a:gd name="connsiteY17" fmla="*/ 2057319 h 3470705"/>
              <a:gd name="connsiteX18" fmla="*/ 1726415 w 5148692"/>
              <a:gd name="connsiteY18" fmla="*/ 2057319 h 3470705"/>
              <a:gd name="connsiteX19" fmla="*/ 1498901 w 5148692"/>
              <a:gd name="connsiteY19" fmla="*/ 1924533 h 3470705"/>
              <a:gd name="connsiteX20" fmla="*/ 1262637 w 5148692"/>
              <a:gd name="connsiteY20" fmla="*/ 1508468 h 3470705"/>
              <a:gd name="connsiteX21" fmla="*/ 1262637 w 5148692"/>
              <a:gd name="connsiteY21" fmla="*/ 1242895 h 3470705"/>
              <a:gd name="connsiteX22" fmla="*/ 1501818 w 5148692"/>
              <a:gd name="connsiteY22" fmla="*/ 826830 h 3470705"/>
              <a:gd name="connsiteX23" fmla="*/ 1598074 w 5148692"/>
              <a:gd name="connsiteY23" fmla="*/ 729453 h 3470705"/>
              <a:gd name="connsiteX24" fmla="*/ 386677 w 5148692"/>
              <a:gd name="connsiteY24" fmla="*/ 0 h 3470705"/>
              <a:gd name="connsiteX25" fmla="*/ 1469415 w 5148692"/>
              <a:gd name="connsiteY25" fmla="*/ 625119 h 3470705"/>
              <a:gd name="connsiteX26" fmla="*/ 1473002 w 5148692"/>
              <a:gd name="connsiteY26" fmla="*/ 653014 h 3470705"/>
              <a:gd name="connsiteX27" fmla="*/ 1438000 w 5148692"/>
              <a:gd name="connsiteY27" fmla="*/ 785800 h 3470705"/>
              <a:gd name="connsiteX28" fmla="*/ 1201737 w 5148692"/>
              <a:gd name="connsiteY28" fmla="*/ 1201865 h 3470705"/>
              <a:gd name="connsiteX29" fmla="*/ 974223 w 5148692"/>
              <a:gd name="connsiteY29" fmla="*/ 1334651 h 3470705"/>
              <a:gd name="connsiteX30" fmla="*/ 498779 w 5148692"/>
              <a:gd name="connsiteY30" fmla="*/ 1334651 h 3470705"/>
              <a:gd name="connsiteX31" fmla="*/ 271265 w 5148692"/>
              <a:gd name="connsiteY31" fmla="*/ 1201865 h 3470705"/>
              <a:gd name="connsiteX32" fmla="*/ 35001 w 5148692"/>
              <a:gd name="connsiteY32" fmla="*/ 785800 h 3470705"/>
              <a:gd name="connsiteX33" fmla="*/ 35001 w 5148692"/>
              <a:gd name="connsiteY33" fmla="*/ 520227 h 3470705"/>
              <a:gd name="connsiteX34" fmla="*/ 274182 w 5148692"/>
              <a:gd name="connsiteY34" fmla="*/ 104162 h 3470705"/>
              <a:gd name="connsiteX35" fmla="*/ 370438 w 5148692"/>
              <a:gd name="connsiteY35" fmla="*/ 6785 h 34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48692" h="3470705">
                <a:moveTo>
                  <a:pt x="4076327" y="2130220"/>
                </a:moveTo>
                <a:lnTo>
                  <a:pt x="5143176" y="2746166"/>
                </a:lnTo>
                <a:lnTo>
                  <a:pt x="5148692" y="2789067"/>
                </a:lnTo>
                <a:cubicBezTo>
                  <a:pt x="5148692" y="2834804"/>
                  <a:pt x="5137025" y="2880542"/>
                  <a:pt x="5113691" y="2921853"/>
                </a:cubicBezTo>
                <a:lnTo>
                  <a:pt x="4877428" y="3337918"/>
                </a:lnTo>
                <a:cubicBezTo>
                  <a:pt x="4830757" y="3420541"/>
                  <a:pt x="4743253" y="3470704"/>
                  <a:pt x="4649913" y="3470704"/>
                </a:cubicBezTo>
                <a:lnTo>
                  <a:pt x="4174471" y="3470705"/>
                </a:lnTo>
                <a:cubicBezTo>
                  <a:pt x="4081130" y="3470704"/>
                  <a:pt x="3993625" y="3420541"/>
                  <a:pt x="3946956" y="3337918"/>
                </a:cubicBezTo>
                <a:lnTo>
                  <a:pt x="3710692" y="2921853"/>
                </a:lnTo>
                <a:cubicBezTo>
                  <a:pt x="3664023" y="2839231"/>
                  <a:pt x="3664023" y="2738902"/>
                  <a:pt x="3710692" y="2656280"/>
                </a:cubicBezTo>
                <a:lnTo>
                  <a:pt x="3949873" y="2240215"/>
                </a:lnTo>
                <a:cubicBezTo>
                  <a:pt x="3973208" y="2198904"/>
                  <a:pt x="4006752" y="2165707"/>
                  <a:pt x="4046129" y="2142838"/>
                </a:cubicBezTo>
                <a:close/>
                <a:moveTo>
                  <a:pt x="1628272" y="716835"/>
                </a:moveTo>
                <a:lnTo>
                  <a:pt x="2695122" y="1332781"/>
                </a:lnTo>
                <a:lnTo>
                  <a:pt x="2700638" y="1375682"/>
                </a:lnTo>
                <a:cubicBezTo>
                  <a:pt x="2700638" y="1421419"/>
                  <a:pt x="2688971" y="1467157"/>
                  <a:pt x="2665636" y="1508468"/>
                </a:cubicBezTo>
                <a:lnTo>
                  <a:pt x="2429372" y="1924533"/>
                </a:lnTo>
                <a:cubicBezTo>
                  <a:pt x="2382703" y="2007156"/>
                  <a:pt x="2295198" y="2057319"/>
                  <a:pt x="2201859" y="2057319"/>
                </a:cubicBezTo>
                <a:lnTo>
                  <a:pt x="1726415" y="2057319"/>
                </a:lnTo>
                <a:cubicBezTo>
                  <a:pt x="1633075" y="2057319"/>
                  <a:pt x="1545571" y="2007156"/>
                  <a:pt x="1498901" y="1924533"/>
                </a:cubicBezTo>
                <a:lnTo>
                  <a:pt x="1262637" y="1508468"/>
                </a:lnTo>
                <a:cubicBezTo>
                  <a:pt x="1215969" y="1425846"/>
                  <a:pt x="1215969" y="1325517"/>
                  <a:pt x="1262637" y="1242895"/>
                </a:cubicBezTo>
                <a:lnTo>
                  <a:pt x="1501818" y="826830"/>
                </a:lnTo>
                <a:cubicBezTo>
                  <a:pt x="1525153" y="785519"/>
                  <a:pt x="1558697" y="752322"/>
                  <a:pt x="1598074" y="729453"/>
                </a:cubicBezTo>
                <a:close/>
                <a:moveTo>
                  <a:pt x="386677" y="0"/>
                </a:moveTo>
                <a:lnTo>
                  <a:pt x="1469415" y="625119"/>
                </a:lnTo>
                <a:lnTo>
                  <a:pt x="1473002" y="653014"/>
                </a:lnTo>
                <a:cubicBezTo>
                  <a:pt x="1473002" y="698751"/>
                  <a:pt x="1461335" y="744489"/>
                  <a:pt x="1438000" y="785800"/>
                </a:cubicBezTo>
                <a:lnTo>
                  <a:pt x="1201737" y="1201865"/>
                </a:lnTo>
                <a:cubicBezTo>
                  <a:pt x="1155067" y="1284488"/>
                  <a:pt x="1067562" y="1334651"/>
                  <a:pt x="974223" y="1334651"/>
                </a:cubicBezTo>
                <a:lnTo>
                  <a:pt x="498779" y="1334651"/>
                </a:lnTo>
                <a:cubicBezTo>
                  <a:pt x="405440" y="1334651"/>
                  <a:pt x="317935" y="1284488"/>
                  <a:pt x="271265" y="1201865"/>
                </a:cubicBezTo>
                <a:lnTo>
                  <a:pt x="35001" y="785800"/>
                </a:lnTo>
                <a:cubicBezTo>
                  <a:pt x="-11667" y="703178"/>
                  <a:pt x="-11667" y="602849"/>
                  <a:pt x="35001" y="520227"/>
                </a:cubicBezTo>
                <a:lnTo>
                  <a:pt x="274182" y="104162"/>
                </a:lnTo>
                <a:cubicBezTo>
                  <a:pt x="297517" y="62851"/>
                  <a:pt x="331061" y="29654"/>
                  <a:pt x="370438" y="6785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22A747D-B653-40F4-A965-5278183F1152}"/>
              </a:ext>
            </a:extLst>
          </p:cNvPr>
          <p:cNvSpPr/>
          <p:nvPr/>
        </p:nvSpPr>
        <p:spPr>
          <a:xfrm rot="19800000">
            <a:off x="-1040163" y="1058484"/>
            <a:ext cx="2361287" cy="3468476"/>
          </a:xfrm>
          <a:custGeom>
            <a:avLst/>
            <a:gdLst>
              <a:gd name="connsiteX0" fmla="*/ 738061 w 2361287"/>
              <a:gd name="connsiteY0" fmla="*/ 2166634 h 3468476"/>
              <a:gd name="connsiteX1" fmla="*/ 808592 w 2361287"/>
              <a:gd name="connsiteY1" fmla="*/ 2237987 h 3468476"/>
              <a:gd name="connsiteX2" fmla="*/ 1041939 w 2361287"/>
              <a:gd name="connsiteY2" fmla="*/ 2654052 h 3468476"/>
              <a:gd name="connsiteX3" fmla="*/ 1041939 w 2361287"/>
              <a:gd name="connsiteY3" fmla="*/ 2919625 h 3468476"/>
              <a:gd name="connsiteX4" fmla="*/ 805676 w 2361287"/>
              <a:gd name="connsiteY4" fmla="*/ 3335690 h 3468476"/>
              <a:gd name="connsiteX5" fmla="*/ 578162 w 2361287"/>
              <a:gd name="connsiteY5" fmla="*/ 3468476 h 3468476"/>
              <a:gd name="connsiteX6" fmla="*/ 102718 w 2361287"/>
              <a:gd name="connsiteY6" fmla="*/ 3468476 h 3468476"/>
              <a:gd name="connsiteX7" fmla="*/ 34354 w 2361287"/>
              <a:gd name="connsiteY7" fmla="*/ 3459347 h 3468476"/>
              <a:gd name="connsiteX8" fmla="*/ 0 w 2361287"/>
              <a:gd name="connsiteY8" fmla="*/ 3444992 h 3468476"/>
              <a:gd name="connsiteX9" fmla="*/ 1996683 w 2361287"/>
              <a:gd name="connsiteY9" fmla="*/ 3224 h 3468476"/>
              <a:gd name="connsiteX10" fmla="*/ 2092939 w 2361287"/>
              <a:gd name="connsiteY10" fmla="*/ 100601 h 3468476"/>
              <a:gd name="connsiteX11" fmla="*/ 2326286 w 2361287"/>
              <a:gd name="connsiteY11" fmla="*/ 516666 h 3468476"/>
              <a:gd name="connsiteX12" fmla="*/ 2326286 w 2361287"/>
              <a:gd name="connsiteY12" fmla="*/ 782239 h 3468476"/>
              <a:gd name="connsiteX13" fmla="*/ 2090023 w 2361287"/>
              <a:gd name="connsiteY13" fmla="*/ 1198304 h 3468476"/>
              <a:gd name="connsiteX14" fmla="*/ 1862508 w 2361287"/>
              <a:gd name="connsiteY14" fmla="*/ 1331090 h 3468476"/>
              <a:gd name="connsiteX15" fmla="*/ 1387065 w 2361287"/>
              <a:gd name="connsiteY15" fmla="*/ 1331090 h 3468476"/>
              <a:gd name="connsiteX16" fmla="*/ 1255807 w 2361287"/>
              <a:gd name="connsiteY16" fmla="*/ 1295681 h 3468476"/>
              <a:gd name="connsiteX17" fmla="*/ 1246400 w 2361287"/>
              <a:gd name="connsiteY17" fmla="*/ 1286164 h 3468476"/>
              <a:gd name="connsiteX18" fmla="*/ 1988967 w 2361287"/>
              <a:gd name="connsiteY18" fmla="*/ 0 h 346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61287" h="3468476">
                <a:moveTo>
                  <a:pt x="738061" y="2166634"/>
                </a:moveTo>
                <a:lnTo>
                  <a:pt x="808592" y="2237987"/>
                </a:lnTo>
                <a:lnTo>
                  <a:pt x="1041939" y="2654052"/>
                </a:lnTo>
                <a:cubicBezTo>
                  <a:pt x="1088608" y="2736674"/>
                  <a:pt x="1088608" y="2837002"/>
                  <a:pt x="1041939" y="2919625"/>
                </a:cubicBezTo>
                <a:lnTo>
                  <a:pt x="805676" y="3335690"/>
                </a:lnTo>
                <a:cubicBezTo>
                  <a:pt x="759006" y="3418313"/>
                  <a:pt x="671501" y="3468476"/>
                  <a:pt x="578162" y="3468476"/>
                </a:cubicBezTo>
                <a:lnTo>
                  <a:pt x="102718" y="3468476"/>
                </a:lnTo>
                <a:cubicBezTo>
                  <a:pt x="79383" y="3468476"/>
                  <a:pt x="56413" y="3465341"/>
                  <a:pt x="34354" y="3459347"/>
                </a:cubicBezTo>
                <a:lnTo>
                  <a:pt x="0" y="3444992"/>
                </a:lnTo>
                <a:close/>
                <a:moveTo>
                  <a:pt x="1996683" y="3224"/>
                </a:moveTo>
                <a:cubicBezTo>
                  <a:pt x="2036061" y="26093"/>
                  <a:pt x="2069604" y="59289"/>
                  <a:pt x="2092939" y="100601"/>
                </a:cubicBezTo>
                <a:lnTo>
                  <a:pt x="2326286" y="516666"/>
                </a:lnTo>
                <a:cubicBezTo>
                  <a:pt x="2372955" y="599288"/>
                  <a:pt x="2372955" y="699617"/>
                  <a:pt x="2326286" y="782239"/>
                </a:cubicBezTo>
                <a:lnTo>
                  <a:pt x="2090023" y="1198304"/>
                </a:lnTo>
                <a:cubicBezTo>
                  <a:pt x="2043353" y="1280927"/>
                  <a:pt x="1955848" y="1331090"/>
                  <a:pt x="1862508" y="1331090"/>
                </a:cubicBezTo>
                <a:lnTo>
                  <a:pt x="1387065" y="1331090"/>
                </a:lnTo>
                <a:cubicBezTo>
                  <a:pt x="1340395" y="1331090"/>
                  <a:pt x="1295184" y="1318549"/>
                  <a:pt x="1255807" y="1295681"/>
                </a:cubicBezTo>
                <a:lnTo>
                  <a:pt x="1246400" y="1286164"/>
                </a:lnTo>
                <a:lnTo>
                  <a:pt x="1988967" y="0"/>
                </a:ln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9" name="Graphic 32">
            <a:extLst>
              <a:ext uri="{FF2B5EF4-FFF2-40B4-BE49-F238E27FC236}">
                <a16:creationId xmlns:a16="http://schemas.microsoft.com/office/drawing/2014/main" id="{612C7674-2B0F-4272-9BDF-14802B0C92B9}"/>
              </a:ext>
            </a:extLst>
          </p:cNvPr>
          <p:cNvSpPr/>
          <p:nvPr/>
        </p:nvSpPr>
        <p:spPr>
          <a:xfrm rot="19800000">
            <a:off x="598707" y="894585"/>
            <a:ext cx="1575091" cy="1475406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0" name="Graphic 32">
            <a:extLst>
              <a:ext uri="{FF2B5EF4-FFF2-40B4-BE49-F238E27FC236}">
                <a16:creationId xmlns:a16="http://schemas.microsoft.com/office/drawing/2014/main" id="{A42716F1-5719-4A12-A9F7-9E742404D9FD}"/>
              </a:ext>
            </a:extLst>
          </p:cNvPr>
          <p:cNvSpPr/>
          <p:nvPr/>
        </p:nvSpPr>
        <p:spPr>
          <a:xfrm rot="19800000">
            <a:off x="2010022" y="894585"/>
            <a:ext cx="1575091" cy="1475406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1" name="Graphic 32">
            <a:extLst>
              <a:ext uri="{FF2B5EF4-FFF2-40B4-BE49-F238E27FC236}">
                <a16:creationId xmlns:a16="http://schemas.microsoft.com/office/drawing/2014/main" id="{854384BF-DB33-44DC-A119-D3B5EE4F22AC}"/>
              </a:ext>
            </a:extLst>
          </p:cNvPr>
          <p:cNvSpPr/>
          <p:nvPr/>
        </p:nvSpPr>
        <p:spPr>
          <a:xfrm rot="19800000">
            <a:off x="-122152" y="2135171"/>
            <a:ext cx="1575091" cy="1475406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55FFF89-F704-4026-8DE3-A36D5C5B544E}"/>
              </a:ext>
            </a:extLst>
          </p:cNvPr>
          <p:cNvSpPr/>
          <p:nvPr/>
        </p:nvSpPr>
        <p:spPr>
          <a:xfrm rot="19800000">
            <a:off x="606067" y="5936778"/>
            <a:ext cx="1440702" cy="1230630"/>
          </a:xfrm>
          <a:custGeom>
            <a:avLst/>
            <a:gdLst>
              <a:gd name="connsiteX0" fmla="*/ 1076098 w 1440702"/>
              <a:gd name="connsiteY0" fmla="*/ 35410 h 1230630"/>
              <a:gd name="connsiteX1" fmla="*/ 1172354 w 1440702"/>
              <a:gd name="connsiteY1" fmla="*/ 132786 h 1230630"/>
              <a:gd name="connsiteX2" fmla="*/ 1405701 w 1440702"/>
              <a:gd name="connsiteY2" fmla="*/ 548852 h 1230630"/>
              <a:gd name="connsiteX3" fmla="*/ 1405701 w 1440702"/>
              <a:gd name="connsiteY3" fmla="*/ 814425 h 1230630"/>
              <a:gd name="connsiteX4" fmla="*/ 1169438 w 1440702"/>
              <a:gd name="connsiteY4" fmla="*/ 1230490 h 1230630"/>
              <a:gd name="connsiteX5" fmla="*/ 1169331 w 1440702"/>
              <a:gd name="connsiteY5" fmla="*/ 1230630 h 1230630"/>
              <a:gd name="connsiteX6" fmla="*/ 0 w 1440702"/>
              <a:gd name="connsiteY6" fmla="*/ 555516 h 1230630"/>
              <a:gd name="connsiteX7" fmla="*/ 2702 w 1440702"/>
              <a:gd name="connsiteY7" fmla="*/ 548852 h 1230630"/>
              <a:gd name="connsiteX8" fmla="*/ 241883 w 1440702"/>
              <a:gd name="connsiteY8" fmla="*/ 132787 h 1230630"/>
              <a:gd name="connsiteX9" fmla="*/ 469396 w 1440702"/>
              <a:gd name="connsiteY9" fmla="*/ 1 h 1230630"/>
              <a:gd name="connsiteX10" fmla="*/ 944841 w 1440702"/>
              <a:gd name="connsiteY10" fmla="*/ 0 h 1230630"/>
              <a:gd name="connsiteX11" fmla="*/ 1076098 w 1440702"/>
              <a:gd name="connsiteY11" fmla="*/ 35410 h 123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702" h="1230630">
                <a:moveTo>
                  <a:pt x="1076098" y="35410"/>
                </a:moveTo>
                <a:cubicBezTo>
                  <a:pt x="1115476" y="58279"/>
                  <a:pt x="1149019" y="91476"/>
                  <a:pt x="1172354" y="132786"/>
                </a:cubicBezTo>
                <a:lnTo>
                  <a:pt x="1405701" y="548852"/>
                </a:lnTo>
                <a:cubicBezTo>
                  <a:pt x="1452370" y="631474"/>
                  <a:pt x="1452370" y="731802"/>
                  <a:pt x="1405701" y="814425"/>
                </a:cubicBezTo>
                <a:lnTo>
                  <a:pt x="1169438" y="1230490"/>
                </a:lnTo>
                <a:lnTo>
                  <a:pt x="1169331" y="1230630"/>
                </a:lnTo>
                <a:lnTo>
                  <a:pt x="0" y="555516"/>
                </a:lnTo>
                <a:lnTo>
                  <a:pt x="2702" y="548852"/>
                </a:lnTo>
                <a:lnTo>
                  <a:pt x="241883" y="132787"/>
                </a:lnTo>
                <a:cubicBezTo>
                  <a:pt x="288553" y="50164"/>
                  <a:pt x="376058" y="0"/>
                  <a:pt x="469396" y="1"/>
                </a:cubicBezTo>
                <a:lnTo>
                  <a:pt x="944841" y="0"/>
                </a:lnTo>
                <a:cubicBezTo>
                  <a:pt x="991510" y="1"/>
                  <a:pt x="1036721" y="12542"/>
                  <a:pt x="1076098" y="35410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4" name="Graphic 32">
            <a:extLst>
              <a:ext uri="{FF2B5EF4-FFF2-40B4-BE49-F238E27FC236}">
                <a16:creationId xmlns:a16="http://schemas.microsoft.com/office/drawing/2014/main" id="{19390626-58F2-4BC1-81D4-8981460F61DB}"/>
              </a:ext>
            </a:extLst>
          </p:cNvPr>
          <p:cNvSpPr/>
          <p:nvPr/>
        </p:nvSpPr>
        <p:spPr>
          <a:xfrm rot="19800000">
            <a:off x="555122" y="3387789"/>
            <a:ext cx="1575091" cy="1475406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5" name="Graphic 32">
            <a:extLst>
              <a:ext uri="{FF2B5EF4-FFF2-40B4-BE49-F238E27FC236}">
                <a16:creationId xmlns:a16="http://schemas.microsoft.com/office/drawing/2014/main" id="{CBC8DF93-252B-49D6-A4F6-1C23A4ADA660}"/>
              </a:ext>
            </a:extLst>
          </p:cNvPr>
          <p:cNvSpPr/>
          <p:nvPr/>
        </p:nvSpPr>
        <p:spPr>
          <a:xfrm rot="19800000">
            <a:off x="1251318" y="4628375"/>
            <a:ext cx="1575091" cy="1475406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FD5CEE2-4A4D-428F-9418-EF97F7781DD7}"/>
              </a:ext>
            </a:extLst>
          </p:cNvPr>
          <p:cNvSpPr/>
          <p:nvPr/>
        </p:nvSpPr>
        <p:spPr>
          <a:xfrm rot="19800000">
            <a:off x="-219977" y="5821240"/>
            <a:ext cx="835896" cy="1184658"/>
          </a:xfrm>
          <a:custGeom>
            <a:avLst/>
            <a:gdLst>
              <a:gd name="connsiteX0" fmla="*/ 500607 w 835896"/>
              <a:gd name="connsiteY0" fmla="*/ 0 h 1184658"/>
              <a:gd name="connsiteX1" fmla="*/ 567548 w 835896"/>
              <a:gd name="connsiteY1" fmla="*/ 67720 h 1184658"/>
              <a:gd name="connsiteX2" fmla="*/ 800895 w 835896"/>
              <a:gd name="connsiteY2" fmla="*/ 483786 h 1184658"/>
              <a:gd name="connsiteX3" fmla="*/ 800895 w 835896"/>
              <a:gd name="connsiteY3" fmla="*/ 749359 h 1184658"/>
              <a:gd name="connsiteX4" fmla="*/ 564632 w 835896"/>
              <a:gd name="connsiteY4" fmla="*/ 1165424 h 1184658"/>
              <a:gd name="connsiteX5" fmla="*/ 550065 w 835896"/>
              <a:gd name="connsiteY5" fmla="*/ 1184658 h 1184658"/>
              <a:gd name="connsiteX6" fmla="*/ 0 w 835896"/>
              <a:gd name="connsiteY6" fmla="*/ 867077 h 118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896" h="1184658">
                <a:moveTo>
                  <a:pt x="500607" y="0"/>
                </a:moveTo>
                <a:lnTo>
                  <a:pt x="567548" y="67720"/>
                </a:lnTo>
                <a:lnTo>
                  <a:pt x="800895" y="483786"/>
                </a:lnTo>
                <a:cubicBezTo>
                  <a:pt x="847564" y="566408"/>
                  <a:pt x="847564" y="666736"/>
                  <a:pt x="800895" y="749359"/>
                </a:cubicBezTo>
                <a:lnTo>
                  <a:pt x="564632" y="1165424"/>
                </a:lnTo>
                <a:lnTo>
                  <a:pt x="550065" y="1184658"/>
                </a:lnTo>
                <a:lnTo>
                  <a:pt x="0" y="86707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47" name="Graphic 32">
            <a:extLst>
              <a:ext uri="{FF2B5EF4-FFF2-40B4-BE49-F238E27FC236}">
                <a16:creationId xmlns:a16="http://schemas.microsoft.com/office/drawing/2014/main" id="{35DF256D-2729-43AA-8E11-6E25C746DD06}"/>
              </a:ext>
            </a:extLst>
          </p:cNvPr>
          <p:cNvSpPr/>
          <p:nvPr/>
        </p:nvSpPr>
        <p:spPr>
          <a:xfrm rot="19800000">
            <a:off x="-157427" y="4628376"/>
            <a:ext cx="1575091" cy="1475406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78927C2-2999-44F7-9961-7E8C452A1365}"/>
              </a:ext>
            </a:extLst>
          </p:cNvPr>
          <p:cNvSpPr/>
          <p:nvPr userDrawn="1"/>
        </p:nvSpPr>
        <p:spPr>
          <a:xfrm rot="9000000">
            <a:off x="9345905" y="5859138"/>
            <a:ext cx="1466392" cy="1290756"/>
          </a:xfrm>
          <a:custGeom>
            <a:avLst/>
            <a:gdLst>
              <a:gd name="connsiteX0" fmla="*/ 367521 w 1466392"/>
              <a:gd name="connsiteY0" fmla="*/ 1255347 h 1290756"/>
              <a:gd name="connsiteX1" fmla="*/ 271265 w 1466392"/>
              <a:gd name="connsiteY1" fmla="*/ 1157970 h 1290756"/>
              <a:gd name="connsiteX2" fmla="*/ 35001 w 1466392"/>
              <a:gd name="connsiteY2" fmla="*/ 741905 h 1290756"/>
              <a:gd name="connsiteX3" fmla="*/ 35001 w 1466392"/>
              <a:gd name="connsiteY3" fmla="*/ 476332 h 1290756"/>
              <a:gd name="connsiteX4" fmla="*/ 274182 w 1466392"/>
              <a:gd name="connsiteY4" fmla="*/ 60267 h 1290756"/>
              <a:gd name="connsiteX5" fmla="*/ 316294 w 1466392"/>
              <a:gd name="connsiteY5" fmla="*/ 4663 h 1290756"/>
              <a:gd name="connsiteX6" fmla="*/ 322337 w 1466392"/>
              <a:gd name="connsiteY6" fmla="*/ 0 h 1290756"/>
              <a:gd name="connsiteX7" fmla="*/ 1466392 w 1466392"/>
              <a:gd name="connsiteY7" fmla="*/ 660521 h 1290756"/>
              <a:gd name="connsiteX8" fmla="*/ 1464251 w 1466392"/>
              <a:gd name="connsiteY8" fmla="*/ 677171 h 1290756"/>
              <a:gd name="connsiteX9" fmla="*/ 1438000 w 1466392"/>
              <a:gd name="connsiteY9" fmla="*/ 741905 h 1290756"/>
              <a:gd name="connsiteX10" fmla="*/ 1201736 w 1466392"/>
              <a:gd name="connsiteY10" fmla="*/ 1157970 h 1290756"/>
              <a:gd name="connsiteX11" fmla="*/ 974223 w 1466392"/>
              <a:gd name="connsiteY11" fmla="*/ 1290756 h 1290756"/>
              <a:gd name="connsiteX12" fmla="*/ 498779 w 1466392"/>
              <a:gd name="connsiteY12" fmla="*/ 1290756 h 1290756"/>
              <a:gd name="connsiteX13" fmla="*/ 367521 w 1466392"/>
              <a:gd name="connsiteY13" fmla="*/ 1255347 h 129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6392" h="1290756">
                <a:moveTo>
                  <a:pt x="367521" y="1255347"/>
                </a:moveTo>
                <a:cubicBezTo>
                  <a:pt x="328143" y="1232478"/>
                  <a:pt x="294599" y="1199281"/>
                  <a:pt x="271265" y="1157970"/>
                </a:cubicBezTo>
                <a:lnTo>
                  <a:pt x="35001" y="741905"/>
                </a:lnTo>
                <a:cubicBezTo>
                  <a:pt x="-11667" y="659283"/>
                  <a:pt x="-11667" y="558954"/>
                  <a:pt x="35001" y="476332"/>
                </a:cubicBezTo>
                <a:lnTo>
                  <a:pt x="274182" y="60267"/>
                </a:lnTo>
                <a:cubicBezTo>
                  <a:pt x="285850" y="39611"/>
                  <a:pt x="300070" y="20984"/>
                  <a:pt x="316294" y="4663"/>
                </a:cubicBezTo>
                <a:lnTo>
                  <a:pt x="322337" y="0"/>
                </a:lnTo>
                <a:lnTo>
                  <a:pt x="1466392" y="660521"/>
                </a:lnTo>
                <a:lnTo>
                  <a:pt x="1464251" y="677171"/>
                </a:lnTo>
                <a:cubicBezTo>
                  <a:pt x="1458417" y="699487"/>
                  <a:pt x="1449667" y="721249"/>
                  <a:pt x="1438000" y="741905"/>
                </a:cubicBezTo>
                <a:lnTo>
                  <a:pt x="1201736" y="1157970"/>
                </a:lnTo>
                <a:cubicBezTo>
                  <a:pt x="1155066" y="1240592"/>
                  <a:pt x="1067562" y="1290756"/>
                  <a:pt x="974223" y="1290756"/>
                </a:cubicBezTo>
                <a:lnTo>
                  <a:pt x="498779" y="1290756"/>
                </a:lnTo>
                <a:cubicBezTo>
                  <a:pt x="452109" y="1290756"/>
                  <a:pt x="406898" y="1278215"/>
                  <a:pt x="367521" y="125534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6" name="Graphic 32">
            <a:extLst>
              <a:ext uri="{FF2B5EF4-FFF2-40B4-BE49-F238E27FC236}">
                <a16:creationId xmlns:a16="http://schemas.microsoft.com/office/drawing/2014/main" id="{1249444B-D0D0-4A29-9C47-34CCDC45A94A}"/>
              </a:ext>
            </a:extLst>
          </p:cNvPr>
          <p:cNvSpPr/>
          <p:nvPr userDrawn="1"/>
        </p:nvSpPr>
        <p:spPr>
          <a:xfrm rot="9000000">
            <a:off x="10005071" y="4570224"/>
            <a:ext cx="1575091" cy="1475406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1" name="Graphic 32">
            <a:extLst>
              <a:ext uri="{FF2B5EF4-FFF2-40B4-BE49-F238E27FC236}">
                <a16:creationId xmlns:a16="http://schemas.microsoft.com/office/drawing/2014/main" id="{6051DEC0-010E-40DD-8BAD-602E02CD9C15}"/>
              </a:ext>
            </a:extLst>
          </p:cNvPr>
          <p:cNvSpPr/>
          <p:nvPr userDrawn="1"/>
        </p:nvSpPr>
        <p:spPr>
          <a:xfrm rot="9000000">
            <a:off x="10763775" y="836434"/>
            <a:ext cx="1575091" cy="1475406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110247-17C2-4658-B54F-36292B9201C1}"/>
              </a:ext>
            </a:extLst>
          </p:cNvPr>
          <p:cNvSpPr/>
          <p:nvPr userDrawn="1"/>
        </p:nvSpPr>
        <p:spPr>
          <a:xfrm rot="9000000">
            <a:off x="8119809" y="5152446"/>
            <a:ext cx="3914446" cy="2704141"/>
          </a:xfrm>
          <a:custGeom>
            <a:avLst/>
            <a:gdLst>
              <a:gd name="connsiteX0" fmla="*/ 367521 w 3914446"/>
              <a:gd name="connsiteY0" fmla="*/ 1255347 h 2704141"/>
              <a:gd name="connsiteX1" fmla="*/ 271265 w 3914446"/>
              <a:gd name="connsiteY1" fmla="*/ 1157970 h 2704141"/>
              <a:gd name="connsiteX2" fmla="*/ 35001 w 3914446"/>
              <a:gd name="connsiteY2" fmla="*/ 741905 h 2704141"/>
              <a:gd name="connsiteX3" fmla="*/ 35001 w 3914446"/>
              <a:gd name="connsiteY3" fmla="*/ 476332 h 2704141"/>
              <a:gd name="connsiteX4" fmla="*/ 274182 w 3914446"/>
              <a:gd name="connsiteY4" fmla="*/ 60267 h 2704141"/>
              <a:gd name="connsiteX5" fmla="*/ 316294 w 3914446"/>
              <a:gd name="connsiteY5" fmla="*/ 4663 h 2704141"/>
              <a:gd name="connsiteX6" fmla="*/ 322337 w 3914446"/>
              <a:gd name="connsiteY6" fmla="*/ 0 h 2704141"/>
              <a:gd name="connsiteX7" fmla="*/ 1466392 w 3914446"/>
              <a:gd name="connsiteY7" fmla="*/ 660521 h 2704141"/>
              <a:gd name="connsiteX8" fmla="*/ 1464251 w 3914446"/>
              <a:gd name="connsiteY8" fmla="*/ 677171 h 2704141"/>
              <a:gd name="connsiteX9" fmla="*/ 1438000 w 3914446"/>
              <a:gd name="connsiteY9" fmla="*/ 741905 h 2704141"/>
              <a:gd name="connsiteX10" fmla="*/ 1201736 w 3914446"/>
              <a:gd name="connsiteY10" fmla="*/ 1157970 h 2704141"/>
              <a:gd name="connsiteX11" fmla="*/ 974223 w 3914446"/>
              <a:gd name="connsiteY11" fmla="*/ 1290756 h 2704141"/>
              <a:gd name="connsiteX12" fmla="*/ 498779 w 3914446"/>
              <a:gd name="connsiteY12" fmla="*/ 1290756 h 2704141"/>
              <a:gd name="connsiteX13" fmla="*/ 367521 w 3914446"/>
              <a:gd name="connsiteY13" fmla="*/ 1255347 h 2704141"/>
              <a:gd name="connsiteX14" fmla="*/ 2815576 w 3914446"/>
              <a:gd name="connsiteY14" fmla="*/ 2668732 h 2704141"/>
              <a:gd name="connsiteX15" fmla="*/ 2719319 w 3914446"/>
              <a:gd name="connsiteY15" fmla="*/ 2571355 h 2704141"/>
              <a:gd name="connsiteX16" fmla="*/ 2483056 w 3914446"/>
              <a:gd name="connsiteY16" fmla="*/ 2155290 h 2704141"/>
              <a:gd name="connsiteX17" fmla="*/ 2483056 w 3914446"/>
              <a:gd name="connsiteY17" fmla="*/ 1889717 h 2704141"/>
              <a:gd name="connsiteX18" fmla="*/ 2722237 w 3914446"/>
              <a:gd name="connsiteY18" fmla="*/ 1473652 h 2704141"/>
              <a:gd name="connsiteX19" fmla="*/ 2764349 w 3914446"/>
              <a:gd name="connsiteY19" fmla="*/ 1418047 h 2704141"/>
              <a:gd name="connsiteX20" fmla="*/ 2770392 w 3914446"/>
              <a:gd name="connsiteY20" fmla="*/ 1413385 h 2704141"/>
              <a:gd name="connsiteX21" fmla="*/ 3914446 w 3914446"/>
              <a:gd name="connsiteY21" fmla="*/ 2073906 h 2704141"/>
              <a:gd name="connsiteX22" fmla="*/ 3912306 w 3914446"/>
              <a:gd name="connsiteY22" fmla="*/ 2090556 h 2704141"/>
              <a:gd name="connsiteX23" fmla="*/ 3886055 w 3914446"/>
              <a:gd name="connsiteY23" fmla="*/ 2155290 h 2704141"/>
              <a:gd name="connsiteX24" fmla="*/ 3649791 w 3914446"/>
              <a:gd name="connsiteY24" fmla="*/ 2571355 h 2704141"/>
              <a:gd name="connsiteX25" fmla="*/ 3422277 w 3914446"/>
              <a:gd name="connsiteY25" fmla="*/ 2704141 h 2704141"/>
              <a:gd name="connsiteX26" fmla="*/ 2946833 w 3914446"/>
              <a:gd name="connsiteY26" fmla="*/ 2704141 h 2704141"/>
              <a:gd name="connsiteX27" fmla="*/ 2815576 w 3914446"/>
              <a:gd name="connsiteY27" fmla="*/ 2668732 h 270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914446" h="2704141">
                <a:moveTo>
                  <a:pt x="367521" y="1255347"/>
                </a:moveTo>
                <a:cubicBezTo>
                  <a:pt x="328144" y="1232478"/>
                  <a:pt x="294599" y="1199281"/>
                  <a:pt x="271265" y="1157970"/>
                </a:cubicBezTo>
                <a:lnTo>
                  <a:pt x="35001" y="741905"/>
                </a:lnTo>
                <a:cubicBezTo>
                  <a:pt x="-11667" y="659283"/>
                  <a:pt x="-11667" y="558954"/>
                  <a:pt x="35001" y="476332"/>
                </a:cubicBezTo>
                <a:lnTo>
                  <a:pt x="274182" y="60267"/>
                </a:lnTo>
                <a:cubicBezTo>
                  <a:pt x="285850" y="39612"/>
                  <a:pt x="300070" y="20985"/>
                  <a:pt x="316294" y="4663"/>
                </a:cubicBezTo>
                <a:lnTo>
                  <a:pt x="322337" y="0"/>
                </a:lnTo>
                <a:lnTo>
                  <a:pt x="1466392" y="660521"/>
                </a:lnTo>
                <a:lnTo>
                  <a:pt x="1464251" y="677171"/>
                </a:lnTo>
                <a:cubicBezTo>
                  <a:pt x="1458418" y="699487"/>
                  <a:pt x="1449667" y="721249"/>
                  <a:pt x="1438000" y="741905"/>
                </a:cubicBezTo>
                <a:lnTo>
                  <a:pt x="1201736" y="1157970"/>
                </a:lnTo>
                <a:cubicBezTo>
                  <a:pt x="1155066" y="1240592"/>
                  <a:pt x="1067563" y="1290756"/>
                  <a:pt x="974223" y="1290756"/>
                </a:cubicBezTo>
                <a:lnTo>
                  <a:pt x="498779" y="1290756"/>
                </a:lnTo>
                <a:cubicBezTo>
                  <a:pt x="452109" y="1290756"/>
                  <a:pt x="406898" y="1278215"/>
                  <a:pt x="367521" y="1255347"/>
                </a:cubicBezTo>
                <a:close/>
                <a:moveTo>
                  <a:pt x="2815576" y="2668732"/>
                </a:moveTo>
                <a:cubicBezTo>
                  <a:pt x="2776198" y="2645863"/>
                  <a:pt x="2742654" y="2612666"/>
                  <a:pt x="2719319" y="2571355"/>
                </a:cubicBezTo>
                <a:lnTo>
                  <a:pt x="2483056" y="2155290"/>
                </a:lnTo>
                <a:cubicBezTo>
                  <a:pt x="2436387" y="2072668"/>
                  <a:pt x="2436387" y="1972339"/>
                  <a:pt x="2483056" y="1889717"/>
                </a:cubicBezTo>
                <a:lnTo>
                  <a:pt x="2722237" y="1473652"/>
                </a:lnTo>
                <a:cubicBezTo>
                  <a:pt x="2733904" y="1452996"/>
                  <a:pt x="2748125" y="1434369"/>
                  <a:pt x="2764349" y="1418047"/>
                </a:cubicBezTo>
                <a:lnTo>
                  <a:pt x="2770392" y="1413385"/>
                </a:lnTo>
                <a:lnTo>
                  <a:pt x="3914446" y="2073906"/>
                </a:lnTo>
                <a:lnTo>
                  <a:pt x="3912306" y="2090556"/>
                </a:lnTo>
                <a:cubicBezTo>
                  <a:pt x="3906472" y="2112872"/>
                  <a:pt x="3897722" y="2134634"/>
                  <a:pt x="3886055" y="2155290"/>
                </a:cubicBezTo>
                <a:lnTo>
                  <a:pt x="3649791" y="2571355"/>
                </a:lnTo>
                <a:cubicBezTo>
                  <a:pt x="3603122" y="2653978"/>
                  <a:pt x="3515617" y="2704141"/>
                  <a:pt x="3422277" y="2704141"/>
                </a:cubicBezTo>
                <a:lnTo>
                  <a:pt x="2946833" y="2704141"/>
                </a:lnTo>
                <a:cubicBezTo>
                  <a:pt x="2900164" y="2704141"/>
                  <a:pt x="2854953" y="2691600"/>
                  <a:pt x="2815576" y="2668732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21660B7-CF95-4459-AA89-B1FEF1DA2E01}"/>
              </a:ext>
            </a:extLst>
          </p:cNvPr>
          <p:cNvSpPr/>
          <p:nvPr userDrawn="1"/>
        </p:nvSpPr>
        <p:spPr>
          <a:xfrm rot="9000000">
            <a:off x="8886066" y="-850076"/>
            <a:ext cx="3323559" cy="2654455"/>
          </a:xfrm>
          <a:custGeom>
            <a:avLst/>
            <a:gdLst>
              <a:gd name="connsiteX0" fmla="*/ 529051 w 3323559"/>
              <a:gd name="connsiteY0" fmla="*/ 1224213 h 2654455"/>
              <a:gd name="connsiteX1" fmla="*/ 0 w 3323559"/>
              <a:gd name="connsiteY1" fmla="*/ 918766 h 2654455"/>
              <a:gd name="connsiteX2" fmla="*/ 530449 w 3323559"/>
              <a:gd name="connsiteY2" fmla="*/ 0 h 2654455"/>
              <a:gd name="connsiteX3" fmla="*/ 541125 w 3323559"/>
              <a:gd name="connsiteY3" fmla="*/ 8237 h 2654455"/>
              <a:gd name="connsiteX4" fmla="*/ 583237 w 3323559"/>
              <a:gd name="connsiteY4" fmla="*/ 63841 h 2654455"/>
              <a:gd name="connsiteX5" fmla="*/ 816585 w 3323559"/>
              <a:gd name="connsiteY5" fmla="*/ 479906 h 2654455"/>
              <a:gd name="connsiteX6" fmla="*/ 816584 w 3323559"/>
              <a:gd name="connsiteY6" fmla="*/ 745479 h 2654455"/>
              <a:gd name="connsiteX7" fmla="*/ 580320 w 3323559"/>
              <a:gd name="connsiteY7" fmla="*/ 1161544 h 2654455"/>
              <a:gd name="connsiteX8" fmla="*/ 538208 w 3323559"/>
              <a:gd name="connsiteY8" fmla="*/ 1217149 h 2654455"/>
              <a:gd name="connsiteX9" fmla="*/ 1764827 w 3323559"/>
              <a:gd name="connsiteY9" fmla="*/ 1937689 h 2654455"/>
              <a:gd name="connsiteX10" fmla="*/ 624880 w 3323559"/>
              <a:gd name="connsiteY10" fmla="*/ 1279540 h 2654455"/>
              <a:gd name="connsiteX11" fmla="*/ 628133 w 3323559"/>
              <a:gd name="connsiteY11" fmla="*/ 1254240 h 2654455"/>
              <a:gd name="connsiteX12" fmla="*/ 654384 w 3323559"/>
              <a:gd name="connsiteY12" fmla="*/ 1189507 h 2654455"/>
              <a:gd name="connsiteX13" fmla="*/ 893565 w 3323559"/>
              <a:gd name="connsiteY13" fmla="*/ 773441 h 2654455"/>
              <a:gd name="connsiteX14" fmla="*/ 1121077 w 3323559"/>
              <a:gd name="connsiteY14" fmla="*/ 640655 h 2654455"/>
              <a:gd name="connsiteX15" fmla="*/ 1596522 w 3323559"/>
              <a:gd name="connsiteY15" fmla="*/ 640655 h 2654455"/>
              <a:gd name="connsiteX16" fmla="*/ 1824035 w 3323559"/>
              <a:gd name="connsiteY16" fmla="*/ 773441 h 2654455"/>
              <a:gd name="connsiteX17" fmla="*/ 2057383 w 3323559"/>
              <a:gd name="connsiteY17" fmla="*/ 1189507 h 2654455"/>
              <a:gd name="connsiteX18" fmla="*/ 2057382 w 3323559"/>
              <a:gd name="connsiteY18" fmla="*/ 1455080 h 2654455"/>
              <a:gd name="connsiteX19" fmla="*/ 1821118 w 3323559"/>
              <a:gd name="connsiteY19" fmla="*/ 1871145 h 2654455"/>
              <a:gd name="connsiteX20" fmla="*/ 1779006 w 3323559"/>
              <a:gd name="connsiteY20" fmla="*/ 1926749 h 2654455"/>
              <a:gd name="connsiteX21" fmla="*/ 3006303 w 3323559"/>
              <a:gd name="connsiteY21" fmla="*/ 2654455 h 2654455"/>
              <a:gd name="connsiteX22" fmla="*/ 1857718 w 3323559"/>
              <a:gd name="connsiteY22" fmla="*/ 1991320 h 2654455"/>
              <a:gd name="connsiteX23" fmla="*/ 1859309 w 3323559"/>
              <a:gd name="connsiteY23" fmla="*/ 1978953 h 2654455"/>
              <a:gd name="connsiteX24" fmla="*/ 1885560 w 3323559"/>
              <a:gd name="connsiteY24" fmla="*/ 1914220 h 2654455"/>
              <a:gd name="connsiteX25" fmla="*/ 2124740 w 3323559"/>
              <a:gd name="connsiteY25" fmla="*/ 1498154 h 2654455"/>
              <a:gd name="connsiteX26" fmla="*/ 2352253 w 3323559"/>
              <a:gd name="connsiteY26" fmla="*/ 1365369 h 2654455"/>
              <a:gd name="connsiteX27" fmla="*/ 2827698 w 3323559"/>
              <a:gd name="connsiteY27" fmla="*/ 1365368 h 2654455"/>
              <a:gd name="connsiteX28" fmla="*/ 3055211 w 3323559"/>
              <a:gd name="connsiteY28" fmla="*/ 1498154 h 2654455"/>
              <a:gd name="connsiteX29" fmla="*/ 3288559 w 3323559"/>
              <a:gd name="connsiteY29" fmla="*/ 1914220 h 2654455"/>
              <a:gd name="connsiteX30" fmla="*/ 3288558 w 3323559"/>
              <a:gd name="connsiteY30" fmla="*/ 2179793 h 2654455"/>
              <a:gd name="connsiteX31" fmla="*/ 3052294 w 3323559"/>
              <a:gd name="connsiteY31" fmla="*/ 2595858 h 2654455"/>
              <a:gd name="connsiteX32" fmla="*/ 3010182 w 3323559"/>
              <a:gd name="connsiteY32" fmla="*/ 2651462 h 265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323559" h="2654455">
                <a:moveTo>
                  <a:pt x="529051" y="1224213"/>
                </a:moveTo>
                <a:lnTo>
                  <a:pt x="0" y="918766"/>
                </a:lnTo>
                <a:lnTo>
                  <a:pt x="530449" y="0"/>
                </a:lnTo>
                <a:lnTo>
                  <a:pt x="541125" y="8237"/>
                </a:lnTo>
                <a:cubicBezTo>
                  <a:pt x="557350" y="24558"/>
                  <a:pt x="571570" y="43185"/>
                  <a:pt x="583237" y="63841"/>
                </a:cubicBezTo>
                <a:lnTo>
                  <a:pt x="816585" y="479906"/>
                </a:lnTo>
                <a:cubicBezTo>
                  <a:pt x="863253" y="562529"/>
                  <a:pt x="863253" y="662857"/>
                  <a:pt x="816584" y="745479"/>
                </a:cubicBezTo>
                <a:lnTo>
                  <a:pt x="580320" y="1161544"/>
                </a:lnTo>
                <a:cubicBezTo>
                  <a:pt x="568653" y="1182200"/>
                  <a:pt x="554433" y="1200827"/>
                  <a:pt x="538208" y="1217149"/>
                </a:cubicBezTo>
                <a:close/>
                <a:moveTo>
                  <a:pt x="1764827" y="1937689"/>
                </a:moveTo>
                <a:lnTo>
                  <a:pt x="624880" y="1279540"/>
                </a:lnTo>
                <a:lnTo>
                  <a:pt x="628133" y="1254240"/>
                </a:lnTo>
                <a:cubicBezTo>
                  <a:pt x="633966" y="1231925"/>
                  <a:pt x="642717" y="1210163"/>
                  <a:pt x="654384" y="1189507"/>
                </a:cubicBezTo>
                <a:lnTo>
                  <a:pt x="893565" y="773441"/>
                </a:lnTo>
                <a:cubicBezTo>
                  <a:pt x="940234" y="690819"/>
                  <a:pt x="1027739" y="640656"/>
                  <a:pt x="1121077" y="640655"/>
                </a:cubicBezTo>
                <a:lnTo>
                  <a:pt x="1596522" y="640655"/>
                </a:lnTo>
                <a:cubicBezTo>
                  <a:pt x="1689860" y="640655"/>
                  <a:pt x="1777367" y="690819"/>
                  <a:pt x="1824035" y="773441"/>
                </a:cubicBezTo>
                <a:lnTo>
                  <a:pt x="2057383" y="1189507"/>
                </a:lnTo>
                <a:cubicBezTo>
                  <a:pt x="2104051" y="1272129"/>
                  <a:pt x="2104051" y="1372457"/>
                  <a:pt x="2057382" y="1455080"/>
                </a:cubicBezTo>
                <a:lnTo>
                  <a:pt x="1821118" y="1871145"/>
                </a:lnTo>
                <a:cubicBezTo>
                  <a:pt x="1809450" y="1891800"/>
                  <a:pt x="1795231" y="1910427"/>
                  <a:pt x="1779006" y="1926749"/>
                </a:cubicBezTo>
                <a:close/>
                <a:moveTo>
                  <a:pt x="3006303" y="2654455"/>
                </a:moveTo>
                <a:lnTo>
                  <a:pt x="1857718" y="1991320"/>
                </a:lnTo>
                <a:lnTo>
                  <a:pt x="1859309" y="1978953"/>
                </a:lnTo>
                <a:cubicBezTo>
                  <a:pt x="1865142" y="1956637"/>
                  <a:pt x="1873892" y="1934875"/>
                  <a:pt x="1885560" y="1914220"/>
                </a:cubicBezTo>
                <a:lnTo>
                  <a:pt x="2124740" y="1498154"/>
                </a:lnTo>
                <a:cubicBezTo>
                  <a:pt x="2171410" y="1415532"/>
                  <a:pt x="2258915" y="1365369"/>
                  <a:pt x="2352253" y="1365369"/>
                </a:cubicBezTo>
                <a:lnTo>
                  <a:pt x="2827698" y="1365368"/>
                </a:lnTo>
                <a:cubicBezTo>
                  <a:pt x="2921036" y="1365368"/>
                  <a:pt x="3008543" y="1415532"/>
                  <a:pt x="3055211" y="1498154"/>
                </a:cubicBezTo>
                <a:lnTo>
                  <a:pt x="3288559" y="1914220"/>
                </a:lnTo>
                <a:cubicBezTo>
                  <a:pt x="3335227" y="1996842"/>
                  <a:pt x="3335227" y="2097170"/>
                  <a:pt x="3288558" y="2179793"/>
                </a:cubicBezTo>
                <a:lnTo>
                  <a:pt x="3052294" y="2595858"/>
                </a:lnTo>
                <a:cubicBezTo>
                  <a:pt x="3040626" y="2616513"/>
                  <a:pt x="3026407" y="2635140"/>
                  <a:pt x="3010182" y="2651462"/>
                </a:cubicBezTo>
                <a:close/>
              </a:path>
            </a:pathLst>
          </a:custGeom>
          <a:solidFill>
            <a:schemeClr val="bg1"/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6F1272E-B2CE-4B61-85E6-E09A7F226DC3}"/>
              </a:ext>
            </a:extLst>
          </p:cNvPr>
          <p:cNvSpPr/>
          <p:nvPr userDrawn="1"/>
        </p:nvSpPr>
        <p:spPr>
          <a:xfrm rot="9000000">
            <a:off x="10856727" y="2417082"/>
            <a:ext cx="2348024" cy="3460855"/>
          </a:xfrm>
          <a:custGeom>
            <a:avLst/>
            <a:gdLst>
              <a:gd name="connsiteX0" fmla="*/ 1243802 w 2348024"/>
              <a:gd name="connsiteY0" fmla="*/ 1288585 h 3460855"/>
              <a:gd name="connsiteX1" fmla="*/ 1987767 w 2348024"/>
              <a:gd name="connsiteY1" fmla="*/ 0 h 3460855"/>
              <a:gd name="connsiteX2" fmla="*/ 2079676 w 2348024"/>
              <a:gd name="connsiteY2" fmla="*/ 92979 h 3460855"/>
              <a:gd name="connsiteX3" fmla="*/ 2313024 w 2348024"/>
              <a:gd name="connsiteY3" fmla="*/ 509045 h 3460855"/>
              <a:gd name="connsiteX4" fmla="*/ 2313023 w 2348024"/>
              <a:gd name="connsiteY4" fmla="*/ 774618 h 3460855"/>
              <a:gd name="connsiteX5" fmla="*/ 2076759 w 2348024"/>
              <a:gd name="connsiteY5" fmla="*/ 1190683 h 3460855"/>
              <a:gd name="connsiteX6" fmla="*/ 1849246 w 2348024"/>
              <a:gd name="connsiteY6" fmla="*/ 1323469 h 3460855"/>
              <a:gd name="connsiteX7" fmla="*/ 1373802 w 2348024"/>
              <a:gd name="connsiteY7" fmla="*/ 1323469 h 3460855"/>
              <a:gd name="connsiteX8" fmla="*/ 1305438 w 2348024"/>
              <a:gd name="connsiteY8" fmla="*/ 1314340 h 3460855"/>
              <a:gd name="connsiteX9" fmla="*/ 0 w 2348024"/>
              <a:gd name="connsiteY9" fmla="*/ 3442913 h 3460855"/>
              <a:gd name="connsiteX10" fmla="*/ 735190 w 2348024"/>
              <a:gd name="connsiteY10" fmla="*/ 2169527 h 3460855"/>
              <a:gd name="connsiteX11" fmla="*/ 795328 w 2348024"/>
              <a:gd name="connsiteY11" fmla="*/ 2230365 h 3460855"/>
              <a:gd name="connsiteX12" fmla="*/ 1028676 w 2348024"/>
              <a:gd name="connsiteY12" fmla="*/ 2646430 h 3460855"/>
              <a:gd name="connsiteX13" fmla="*/ 1028675 w 2348024"/>
              <a:gd name="connsiteY13" fmla="*/ 2912002 h 3460855"/>
              <a:gd name="connsiteX14" fmla="*/ 792412 w 2348024"/>
              <a:gd name="connsiteY14" fmla="*/ 3328068 h 3460855"/>
              <a:gd name="connsiteX15" fmla="*/ 564898 w 2348024"/>
              <a:gd name="connsiteY15" fmla="*/ 3460855 h 3460855"/>
              <a:gd name="connsiteX16" fmla="*/ 89454 w 2348024"/>
              <a:gd name="connsiteY16" fmla="*/ 3460855 h 3460855"/>
              <a:gd name="connsiteX17" fmla="*/ 21090 w 2348024"/>
              <a:gd name="connsiteY17" fmla="*/ 3451726 h 346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48024" h="3460855">
                <a:moveTo>
                  <a:pt x="1243802" y="1288585"/>
                </a:moveTo>
                <a:lnTo>
                  <a:pt x="1987767" y="0"/>
                </a:lnTo>
                <a:lnTo>
                  <a:pt x="2079676" y="92979"/>
                </a:lnTo>
                <a:lnTo>
                  <a:pt x="2313024" y="509045"/>
                </a:lnTo>
                <a:cubicBezTo>
                  <a:pt x="2359692" y="591667"/>
                  <a:pt x="2359692" y="691995"/>
                  <a:pt x="2313023" y="774618"/>
                </a:cubicBezTo>
                <a:lnTo>
                  <a:pt x="2076759" y="1190683"/>
                </a:lnTo>
                <a:cubicBezTo>
                  <a:pt x="2030089" y="1273305"/>
                  <a:pt x="1942585" y="1323469"/>
                  <a:pt x="1849246" y="1323469"/>
                </a:cubicBezTo>
                <a:lnTo>
                  <a:pt x="1373802" y="1323469"/>
                </a:lnTo>
                <a:cubicBezTo>
                  <a:pt x="1350467" y="1323469"/>
                  <a:pt x="1327497" y="1320334"/>
                  <a:pt x="1305438" y="1314340"/>
                </a:cubicBezTo>
                <a:close/>
                <a:moveTo>
                  <a:pt x="0" y="3442913"/>
                </a:moveTo>
                <a:lnTo>
                  <a:pt x="735190" y="2169527"/>
                </a:lnTo>
                <a:lnTo>
                  <a:pt x="795328" y="2230365"/>
                </a:lnTo>
                <a:lnTo>
                  <a:pt x="1028676" y="2646430"/>
                </a:lnTo>
                <a:cubicBezTo>
                  <a:pt x="1075344" y="2729053"/>
                  <a:pt x="1075344" y="2829381"/>
                  <a:pt x="1028675" y="2912002"/>
                </a:cubicBezTo>
                <a:lnTo>
                  <a:pt x="792412" y="3328068"/>
                </a:lnTo>
                <a:cubicBezTo>
                  <a:pt x="745742" y="3410691"/>
                  <a:pt x="658237" y="3460855"/>
                  <a:pt x="564898" y="3460855"/>
                </a:cubicBezTo>
                <a:lnTo>
                  <a:pt x="89454" y="3460855"/>
                </a:lnTo>
                <a:cubicBezTo>
                  <a:pt x="66119" y="3460855"/>
                  <a:pt x="43149" y="3457719"/>
                  <a:pt x="21090" y="345172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0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8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37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15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28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85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2" r:id="rId4"/>
    <p:sldLayoutId id="2147483740" r:id="rId5"/>
    <p:sldLayoutId id="2147483736" r:id="rId6"/>
    <p:sldLayoutId id="2147483737" r:id="rId7"/>
    <p:sldLayoutId id="2147483738" r:id="rId8"/>
    <p:sldLayoutId id="2147483739" r:id="rId9"/>
    <p:sldLayoutId id="2147483732" r:id="rId10"/>
    <p:sldLayoutId id="2147483745" r:id="rId11"/>
    <p:sldLayoutId id="2147483741" r:id="rId12"/>
    <p:sldLayoutId id="2147483743" r:id="rId13"/>
    <p:sldLayoutId id="2147483744" r:id="rId14"/>
    <p:sldLayoutId id="2147483746" r:id="rId15"/>
    <p:sldLayoutId id="2147483752" r:id="rId16"/>
    <p:sldLayoutId id="2147483751" r:id="rId17"/>
    <p:sldLayoutId id="2147483749" r:id="rId18"/>
    <p:sldLayoutId id="2147483735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api-sports/api/api-football" TargetMode="External"/><Relationship Id="rId2" Type="http://schemas.openxmlformats.org/officeDocument/2006/relationships/hyperlink" Target="http://football-data.co.uk/englandm.php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1315" y="5267206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EPL Predictor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-114978" y="615996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Sungbae</a:t>
            </a:r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Lee, Steve Woo, Gideon Victor, Johnseth Chong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13162AD-172F-4138-A519-DA52C0A0FBCE}"/>
              </a:ext>
            </a:extLst>
          </p:cNvPr>
          <p:cNvSpPr/>
          <p:nvPr/>
        </p:nvSpPr>
        <p:spPr>
          <a:xfrm rot="18900000">
            <a:off x="4404015" y="1122775"/>
            <a:ext cx="3406600" cy="3406600"/>
          </a:xfrm>
          <a:custGeom>
            <a:avLst/>
            <a:gdLst>
              <a:gd name="connsiteX0" fmla="*/ 3406600 w 3406600"/>
              <a:gd name="connsiteY0" fmla="*/ 0 h 3406600"/>
              <a:gd name="connsiteX1" fmla="*/ 3406600 w 3406600"/>
              <a:gd name="connsiteY1" fmla="*/ 3406600 h 3406600"/>
              <a:gd name="connsiteX2" fmla="*/ 2847806 w 3406600"/>
              <a:gd name="connsiteY2" fmla="*/ 3406600 h 3406600"/>
              <a:gd name="connsiteX3" fmla="*/ 2579775 w 3406600"/>
              <a:gd name="connsiteY3" fmla="*/ 3138569 h 3406600"/>
              <a:gd name="connsiteX4" fmla="*/ 3138569 w 3406600"/>
              <a:gd name="connsiteY4" fmla="*/ 3138569 h 3406600"/>
              <a:gd name="connsiteX5" fmla="*/ 3138569 w 3406600"/>
              <a:gd name="connsiteY5" fmla="*/ 268031 h 3406600"/>
              <a:gd name="connsiteX6" fmla="*/ 268031 w 3406600"/>
              <a:gd name="connsiteY6" fmla="*/ 268031 h 3406600"/>
              <a:gd name="connsiteX7" fmla="*/ 268031 w 3406600"/>
              <a:gd name="connsiteY7" fmla="*/ 826825 h 3406600"/>
              <a:gd name="connsiteX8" fmla="*/ 0 w 3406600"/>
              <a:gd name="connsiteY8" fmla="*/ 558794 h 3406600"/>
              <a:gd name="connsiteX9" fmla="*/ 0 w 3406600"/>
              <a:gd name="connsiteY9" fmla="*/ 0 h 34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6600" h="3406600">
                <a:moveTo>
                  <a:pt x="3406600" y="0"/>
                </a:moveTo>
                <a:lnTo>
                  <a:pt x="3406600" y="3406600"/>
                </a:lnTo>
                <a:lnTo>
                  <a:pt x="2847806" y="3406600"/>
                </a:lnTo>
                <a:lnTo>
                  <a:pt x="2579775" y="3138569"/>
                </a:lnTo>
                <a:lnTo>
                  <a:pt x="3138569" y="3138569"/>
                </a:lnTo>
                <a:lnTo>
                  <a:pt x="3138569" y="268031"/>
                </a:lnTo>
                <a:lnTo>
                  <a:pt x="268031" y="268031"/>
                </a:lnTo>
                <a:lnTo>
                  <a:pt x="268031" y="826825"/>
                </a:lnTo>
                <a:lnTo>
                  <a:pt x="0" y="55879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90B31-AB43-4AA5-B82E-CE89035CD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9" y="1190239"/>
            <a:ext cx="4068618" cy="327167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F2BC4A5-D679-499B-9BE3-4F177893EE9D}"/>
              </a:ext>
            </a:extLst>
          </p:cNvPr>
          <p:cNvSpPr/>
          <p:nvPr/>
        </p:nvSpPr>
        <p:spPr>
          <a:xfrm rot="18900000">
            <a:off x="4527513" y="1414440"/>
            <a:ext cx="3160893" cy="3160893"/>
          </a:xfrm>
          <a:custGeom>
            <a:avLst/>
            <a:gdLst>
              <a:gd name="connsiteX0" fmla="*/ 0 w 3160893"/>
              <a:gd name="connsiteY0" fmla="*/ 0 h 3160893"/>
              <a:gd name="connsiteX1" fmla="*/ 268031 w 3160893"/>
              <a:gd name="connsiteY1" fmla="*/ 268031 h 3160893"/>
              <a:gd name="connsiteX2" fmla="*/ 268031 w 3160893"/>
              <a:gd name="connsiteY2" fmla="*/ 2892862 h 3160893"/>
              <a:gd name="connsiteX3" fmla="*/ 2892862 w 3160893"/>
              <a:gd name="connsiteY3" fmla="*/ 2892862 h 3160893"/>
              <a:gd name="connsiteX4" fmla="*/ 3160893 w 3160893"/>
              <a:gd name="connsiteY4" fmla="*/ 3160893 h 3160893"/>
              <a:gd name="connsiteX5" fmla="*/ 0 w 3160893"/>
              <a:gd name="connsiteY5" fmla="*/ 3160893 h 316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0893" h="3160893">
                <a:moveTo>
                  <a:pt x="0" y="0"/>
                </a:moveTo>
                <a:lnTo>
                  <a:pt x="268031" y="268031"/>
                </a:lnTo>
                <a:lnTo>
                  <a:pt x="268031" y="2892862"/>
                </a:lnTo>
                <a:lnTo>
                  <a:pt x="2892862" y="2892862"/>
                </a:lnTo>
                <a:lnTo>
                  <a:pt x="3160893" y="3160893"/>
                </a:lnTo>
                <a:lnTo>
                  <a:pt x="0" y="316089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4F1A0B-D4E5-4ABE-AFCC-3BC60836D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48" y="4462463"/>
            <a:ext cx="768633" cy="768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3B6B49-CF03-45DE-B683-81125E879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9181">
            <a:off x="4984465" y="1987739"/>
            <a:ext cx="528825" cy="5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B4651-504A-4C18-98F1-DA82E4972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750">
            <a:off x="6418493" y="1921064"/>
            <a:ext cx="662176" cy="6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F992F-F5FC-4F18-A30B-52D408F17A4E}"/>
              </a:ext>
            </a:extLst>
          </p:cNvPr>
          <p:cNvSpPr txBox="1"/>
          <p:nvPr/>
        </p:nvSpPr>
        <p:spPr>
          <a:xfrm>
            <a:off x="2035480" y="2304790"/>
            <a:ext cx="764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Our Project</a:t>
            </a:r>
          </a:p>
        </p:txBody>
      </p:sp>
    </p:spTree>
    <p:extLst>
      <p:ext uri="{BB962C8B-B14F-4D97-AF65-F5344CB8AC3E}">
        <p14:creationId xmlns:p14="http://schemas.microsoft.com/office/powerpoint/2010/main" val="70464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D5CAFB-09EE-4A0C-A3A3-C49D47A70F38}"/>
              </a:ext>
            </a:extLst>
          </p:cNvPr>
          <p:cNvSpPr/>
          <p:nvPr/>
        </p:nvSpPr>
        <p:spPr>
          <a:xfrm>
            <a:off x="0" y="4627285"/>
            <a:ext cx="12192000" cy="2230715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4F610-C6E6-4CED-8E67-85E4B748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88" y="833248"/>
            <a:ext cx="4068618" cy="3271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57A3A-E1DA-41C3-A7AE-E6AF3E337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9181">
            <a:off x="4339374" y="1630748"/>
            <a:ext cx="528825" cy="528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4A454C-605D-48C5-8BF6-038115F83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750">
            <a:off x="5773402" y="1564073"/>
            <a:ext cx="662176" cy="662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D1242-4F7C-4B50-8887-022F19F3EC59}"/>
              </a:ext>
            </a:extLst>
          </p:cNvPr>
          <p:cNvSpPr txBox="1"/>
          <p:nvPr/>
        </p:nvSpPr>
        <p:spPr>
          <a:xfrm>
            <a:off x="2210844" y="5054252"/>
            <a:ext cx="7690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BCCEF-5C16-4C73-BB16-9863133C8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0" y="236871"/>
            <a:ext cx="457143" cy="4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A1BFE-C891-4732-925F-C8B00418B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26" y="260775"/>
            <a:ext cx="457143" cy="4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D7837-876A-43E0-AA17-6A39B75D8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13" y="229437"/>
            <a:ext cx="457143" cy="4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21B82-B295-4A99-89DC-B69C1ECD8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45" y="260775"/>
            <a:ext cx="457143" cy="4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97B06D-1A6F-448B-8FEE-F0D4B822A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367" y="170978"/>
            <a:ext cx="457143" cy="457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6DA26-9679-42F2-B677-F78B14DE17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4" y="1451938"/>
            <a:ext cx="457143" cy="4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F33000-56FB-43BF-8F44-B85CA1ADB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74" y="170978"/>
            <a:ext cx="457143" cy="457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32697F-037A-4B74-91E7-E750345666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20" y="1451937"/>
            <a:ext cx="457143" cy="4571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79F131-45D3-4F8B-8A57-DBC32004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871" y="1358317"/>
            <a:ext cx="457143" cy="4571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B1C6F9-DAB6-40CE-AB0B-F3A8DBD99D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9" y="2644091"/>
            <a:ext cx="457143" cy="4571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5C3688-A6F8-47F5-B609-B8E6856020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04" y="3891219"/>
            <a:ext cx="457143" cy="4571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DC244D-82C6-4550-9DAE-751F560E6C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572" y="1432106"/>
            <a:ext cx="457143" cy="4571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FAD89A-4A5B-4A67-ABA8-A1B8204D05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5" y="5097229"/>
            <a:ext cx="457143" cy="4571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4DE818-C1EA-4F28-8976-79631F1A85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71" y="6414071"/>
            <a:ext cx="457143" cy="4571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2A3318-E062-4B98-8707-888359585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74" y="5080599"/>
            <a:ext cx="457143" cy="4571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A55F12B-B7F2-4535-8BB6-FD7522B843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35" y="5080597"/>
            <a:ext cx="457143" cy="4571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418CF4C-76F0-4F44-B175-0BCB0FF6B3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764" y="5080598"/>
            <a:ext cx="457143" cy="4571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F7077B-77D2-4714-970D-3412028874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870" y="6280331"/>
            <a:ext cx="457143" cy="4571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DA44B55-C5CF-4E3D-BCC6-055C081C6C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41" y="6280332"/>
            <a:ext cx="457143" cy="4571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4289746-B3EC-4E50-993B-45AE58A5F3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12" y="6280332"/>
            <a:ext cx="495028" cy="495028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FF3608E-ABEF-4DE3-9DC8-4AF708AE9C57}"/>
              </a:ext>
            </a:extLst>
          </p:cNvPr>
          <p:cNvGrpSpPr/>
          <p:nvPr/>
        </p:nvGrpSpPr>
        <p:grpSpPr>
          <a:xfrm>
            <a:off x="3017278" y="2910772"/>
            <a:ext cx="5332568" cy="2508315"/>
            <a:chOff x="4745820" y="1522124"/>
            <a:chExt cx="5332568" cy="250831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B32394E-A3BE-4520-8C06-E367EE0F2A5C}"/>
                </a:ext>
              </a:extLst>
            </p:cNvPr>
            <p:cNvSpPr txBox="1"/>
            <p:nvPr/>
          </p:nvSpPr>
          <p:spPr>
            <a:xfrm>
              <a:off x="5570696" y="1522124"/>
              <a:ext cx="4507692" cy="250831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700" b="1" dirty="0">
                  <a:cs typeface="Arial" pitchFamily="34" charset="0"/>
                </a:rPr>
                <a:t>Our Project Mission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700" b="1" dirty="0">
                  <a:cs typeface="Arial" pitchFamily="34" charset="0"/>
                </a:rPr>
                <a:t>Tools for Analysis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700" b="1" dirty="0">
                  <a:cs typeface="Arial" pitchFamily="34" charset="0"/>
                </a:rPr>
                <a:t>Our Code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700" b="1" dirty="0">
                  <a:cs typeface="Arial" pitchFamily="34" charset="0"/>
                </a:rPr>
                <a:t>Our Project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989C7BA-F7B2-48BC-8CA3-A9421E9AEBF1}"/>
                </a:ext>
              </a:extLst>
            </p:cNvPr>
            <p:cNvSpPr txBox="1"/>
            <p:nvPr/>
          </p:nvSpPr>
          <p:spPr>
            <a:xfrm>
              <a:off x="4745820" y="155904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6FE9B89-EDFB-48D3-A6EE-F26043BF6D2C}"/>
              </a:ext>
            </a:extLst>
          </p:cNvPr>
          <p:cNvSpPr txBox="1"/>
          <p:nvPr/>
        </p:nvSpPr>
        <p:spPr>
          <a:xfrm>
            <a:off x="2570140" y="1404950"/>
            <a:ext cx="90262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		Agenda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DF54054-2E73-41A6-A196-9E8619AA97C7}"/>
              </a:ext>
            </a:extLst>
          </p:cNvPr>
          <p:cNvGrpSpPr/>
          <p:nvPr/>
        </p:nvGrpSpPr>
        <p:grpSpPr>
          <a:xfrm>
            <a:off x="3019550" y="4871062"/>
            <a:ext cx="5794001" cy="646331"/>
            <a:chOff x="4745820" y="1559041"/>
            <a:chExt cx="5794001" cy="64633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219BD4A-61EB-442E-A0B5-65B829B087CB}"/>
                </a:ext>
              </a:extLst>
            </p:cNvPr>
            <p:cNvSpPr txBox="1"/>
            <p:nvPr/>
          </p:nvSpPr>
          <p:spPr>
            <a:xfrm>
              <a:off x="6032129" y="182065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EB159B3-B0D4-451A-A497-3950FDB210CC}"/>
                </a:ext>
              </a:extLst>
            </p:cNvPr>
            <p:cNvSpPr txBox="1"/>
            <p:nvPr/>
          </p:nvSpPr>
          <p:spPr>
            <a:xfrm>
              <a:off x="4745820" y="155904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74E86FED-74FC-4894-8927-2DEAD319A9DB}"/>
              </a:ext>
            </a:extLst>
          </p:cNvPr>
          <p:cNvSpPr txBox="1"/>
          <p:nvPr/>
        </p:nvSpPr>
        <p:spPr>
          <a:xfrm>
            <a:off x="3021822" y="593786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4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8">
            <a:extLst>
              <a:ext uri="{FF2B5EF4-FFF2-40B4-BE49-F238E27FC236}">
                <a16:creationId xmlns:a16="http://schemas.microsoft.com/office/drawing/2014/main" id="{999B4EB0-5D21-4EF2-99B6-AA0722502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7255"/>
            <a:ext cx="12192000" cy="724247"/>
          </a:xfrm>
        </p:spPr>
        <p:txBody>
          <a:bodyPr/>
          <a:lstStyle/>
          <a:p>
            <a:pPr algn="ctr"/>
            <a:r>
              <a:rPr lang="en-US" dirty="0"/>
              <a:t>Project Mission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B879FD-4970-4EB2-A882-E390718255D2}"/>
              </a:ext>
            </a:extLst>
          </p:cNvPr>
          <p:cNvSpPr txBox="1"/>
          <p:nvPr/>
        </p:nvSpPr>
        <p:spPr>
          <a:xfrm>
            <a:off x="1026483" y="1171599"/>
            <a:ext cx="9912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“I want people to understand, gambling is not a bad thing if you do it within the framework of what it’s meant to be, which is fun and entertaining.”</a:t>
            </a:r>
          </a:p>
          <a:p>
            <a:pPr algn="ctr"/>
            <a:r>
              <a:rPr lang="en-US" b="1" dirty="0"/>
              <a:t> – Michael Jordan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236B2E-AA31-44E5-A7DE-F15A90997D97}"/>
              </a:ext>
            </a:extLst>
          </p:cNvPr>
          <p:cNvSpPr txBox="1"/>
          <p:nvPr/>
        </p:nvSpPr>
        <p:spPr>
          <a:xfrm>
            <a:off x="2244546" y="2187261"/>
            <a:ext cx="8583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Casino Gambling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dirty="0"/>
              <a:t>The house is always favored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solve for the probability of any given outcome mathematically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Sports Betting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dirty="0"/>
              <a:t>Probability of winning or losing a sporting event is less certain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dirty="0"/>
              <a:t>Numerous factors influence the outcome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dirty="0"/>
              <a:t>A sportsbook’s goal when they set the odds of a contest is to entice bettors to place an equal amount of wagers on each side</a:t>
            </a:r>
          </a:p>
          <a:p>
            <a:pPr marL="1200036" lvl="2" indent="-285750">
              <a:buFont typeface="Arial" panose="020B0604020202020204" pitchFamily="34" charset="0"/>
              <a:buChar char="•"/>
            </a:pPr>
            <a:r>
              <a:rPr lang="en-US" dirty="0"/>
              <a:t>Player vs Player rather than Player vs House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English Premier League (EPL) scoring data for each team and create a model to accurately predict the outcome of each game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0073076-257B-4F43-AE92-1DC1DC5D7768}"/>
              </a:ext>
            </a:extLst>
          </p:cNvPr>
          <p:cNvSpPr/>
          <p:nvPr/>
        </p:nvSpPr>
        <p:spPr>
          <a:xfrm rot="348713">
            <a:off x="129243" y="2729888"/>
            <a:ext cx="2166086" cy="2662610"/>
          </a:xfrm>
          <a:custGeom>
            <a:avLst/>
            <a:gdLst>
              <a:gd name="connsiteX0" fmla="*/ 365434 w 3324225"/>
              <a:gd name="connsiteY0" fmla="*/ 2296261 h 4086225"/>
              <a:gd name="connsiteX1" fmla="*/ 354004 w 3324225"/>
              <a:gd name="connsiteY1" fmla="*/ 2286736 h 4086225"/>
              <a:gd name="connsiteX2" fmla="*/ 345432 w 3324225"/>
              <a:gd name="connsiteY2" fmla="*/ 2272448 h 4086225"/>
              <a:gd name="connsiteX3" fmla="*/ 337812 w 3324225"/>
              <a:gd name="connsiteY3" fmla="*/ 2265781 h 4086225"/>
              <a:gd name="connsiteX4" fmla="*/ 309237 w 3324225"/>
              <a:gd name="connsiteY4" fmla="*/ 2283878 h 4086225"/>
              <a:gd name="connsiteX5" fmla="*/ 310189 w 3324225"/>
              <a:gd name="connsiteY5" fmla="*/ 2324836 h 4086225"/>
              <a:gd name="connsiteX6" fmla="*/ 286377 w 3324225"/>
              <a:gd name="connsiteY6" fmla="*/ 2367698 h 4086225"/>
              <a:gd name="connsiteX7" fmla="*/ 273042 w 3324225"/>
              <a:gd name="connsiteY7" fmla="*/ 2370556 h 4086225"/>
              <a:gd name="connsiteX8" fmla="*/ 264469 w 3324225"/>
              <a:gd name="connsiteY8" fmla="*/ 2363889 h 4086225"/>
              <a:gd name="connsiteX9" fmla="*/ 262564 w 3324225"/>
              <a:gd name="connsiteY9" fmla="*/ 2328646 h 4086225"/>
              <a:gd name="connsiteX10" fmla="*/ 241609 w 3324225"/>
              <a:gd name="connsiteY10" fmla="*/ 2279116 h 4086225"/>
              <a:gd name="connsiteX11" fmla="*/ 241609 w 3324225"/>
              <a:gd name="connsiteY11" fmla="*/ 2267686 h 4086225"/>
              <a:gd name="connsiteX12" fmla="*/ 255897 w 3324225"/>
              <a:gd name="connsiteY12" fmla="*/ 2188628 h 4086225"/>
              <a:gd name="connsiteX13" fmla="*/ 279709 w 3324225"/>
              <a:gd name="connsiteY13" fmla="*/ 2141956 h 4086225"/>
              <a:gd name="connsiteX14" fmla="*/ 283519 w 3324225"/>
              <a:gd name="connsiteY14" fmla="*/ 2138146 h 4086225"/>
              <a:gd name="connsiteX15" fmla="*/ 321619 w 3324225"/>
              <a:gd name="connsiteY15" fmla="*/ 2101951 h 4086225"/>
              <a:gd name="connsiteX16" fmla="*/ 335907 w 3324225"/>
              <a:gd name="connsiteY16" fmla="*/ 2090521 h 4086225"/>
              <a:gd name="connsiteX17" fmla="*/ 390199 w 3324225"/>
              <a:gd name="connsiteY17" fmla="*/ 2036228 h 4086225"/>
              <a:gd name="connsiteX18" fmla="*/ 395914 w 3324225"/>
              <a:gd name="connsiteY18" fmla="*/ 2031466 h 4086225"/>
              <a:gd name="connsiteX19" fmla="*/ 420679 w 3324225"/>
              <a:gd name="connsiteY19" fmla="*/ 1998128 h 4086225"/>
              <a:gd name="connsiteX20" fmla="*/ 432109 w 3324225"/>
              <a:gd name="connsiteY20" fmla="*/ 1982888 h 4086225"/>
              <a:gd name="connsiteX21" fmla="*/ 494022 w 3324225"/>
              <a:gd name="connsiteY21" fmla="*/ 1915261 h 4086225"/>
              <a:gd name="connsiteX22" fmla="*/ 531169 w 3324225"/>
              <a:gd name="connsiteY22" fmla="*/ 1860968 h 4086225"/>
              <a:gd name="connsiteX23" fmla="*/ 585462 w 3324225"/>
              <a:gd name="connsiteY23" fmla="*/ 1769528 h 4086225"/>
              <a:gd name="connsiteX24" fmla="*/ 649279 w 3324225"/>
              <a:gd name="connsiteY24" fmla="*/ 1661896 h 4086225"/>
              <a:gd name="connsiteX25" fmla="*/ 691189 w 3324225"/>
              <a:gd name="connsiteY25" fmla="*/ 1618081 h 4086225"/>
              <a:gd name="connsiteX26" fmla="*/ 695952 w 3324225"/>
              <a:gd name="connsiteY26" fmla="*/ 1614271 h 4086225"/>
              <a:gd name="connsiteX27" fmla="*/ 728337 w 3324225"/>
              <a:gd name="connsiteY27" fmla="*/ 1585696 h 4086225"/>
              <a:gd name="connsiteX28" fmla="*/ 767389 w 3324225"/>
              <a:gd name="connsiteY28" fmla="*/ 1541881 h 4086225"/>
              <a:gd name="connsiteX29" fmla="*/ 781677 w 3324225"/>
              <a:gd name="connsiteY29" fmla="*/ 1524736 h 4086225"/>
              <a:gd name="connsiteX30" fmla="*/ 795964 w 3324225"/>
              <a:gd name="connsiteY30" fmla="*/ 1500923 h 4086225"/>
              <a:gd name="connsiteX31" fmla="*/ 802632 w 3324225"/>
              <a:gd name="connsiteY31" fmla="*/ 1491398 h 4086225"/>
              <a:gd name="connsiteX32" fmla="*/ 885499 w 3324225"/>
              <a:gd name="connsiteY32" fmla="*/ 1430438 h 4086225"/>
              <a:gd name="connsiteX33" fmla="*/ 935982 w 3324225"/>
              <a:gd name="connsiteY33" fmla="*/ 1375193 h 4086225"/>
              <a:gd name="connsiteX34" fmla="*/ 947412 w 3324225"/>
              <a:gd name="connsiteY34" fmla="*/ 1362811 h 4086225"/>
              <a:gd name="connsiteX35" fmla="*/ 961699 w 3324225"/>
              <a:gd name="connsiteY35" fmla="*/ 1346618 h 4086225"/>
              <a:gd name="connsiteX36" fmla="*/ 975034 w 3324225"/>
              <a:gd name="connsiteY36" fmla="*/ 1327568 h 4086225"/>
              <a:gd name="connsiteX37" fmla="*/ 980749 w 3324225"/>
              <a:gd name="connsiteY37" fmla="*/ 1299946 h 4086225"/>
              <a:gd name="connsiteX38" fmla="*/ 984559 w 3324225"/>
              <a:gd name="connsiteY38" fmla="*/ 1288516 h 4086225"/>
              <a:gd name="connsiteX39" fmla="*/ 1009324 w 3324225"/>
              <a:gd name="connsiteY39" fmla="*/ 1253273 h 4086225"/>
              <a:gd name="connsiteX40" fmla="*/ 1028374 w 3324225"/>
              <a:gd name="connsiteY40" fmla="*/ 1233271 h 4086225"/>
              <a:gd name="connsiteX41" fmla="*/ 1058854 w 3324225"/>
              <a:gd name="connsiteY41" fmla="*/ 1203743 h 4086225"/>
              <a:gd name="connsiteX42" fmla="*/ 1094097 w 3324225"/>
              <a:gd name="connsiteY42" fmla="*/ 1137068 h 4086225"/>
              <a:gd name="connsiteX43" fmla="*/ 1108384 w 3324225"/>
              <a:gd name="connsiteY43" fmla="*/ 1119923 h 4086225"/>
              <a:gd name="connsiteX44" fmla="*/ 1109337 w 3324225"/>
              <a:gd name="connsiteY44" fmla="*/ 1107541 h 4086225"/>
              <a:gd name="connsiteX45" fmla="*/ 1119814 w 3324225"/>
              <a:gd name="connsiteY45" fmla="*/ 1085633 h 4086225"/>
              <a:gd name="connsiteX46" fmla="*/ 1146484 w 3324225"/>
              <a:gd name="connsiteY46" fmla="*/ 1057058 h 4086225"/>
              <a:gd name="connsiteX47" fmla="*/ 1153152 w 3324225"/>
              <a:gd name="connsiteY47" fmla="*/ 1043723 h 4086225"/>
              <a:gd name="connsiteX48" fmla="*/ 1193157 w 3324225"/>
              <a:gd name="connsiteY48" fmla="*/ 998003 h 4086225"/>
              <a:gd name="connsiteX49" fmla="*/ 1198872 w 3324225"/>
              <a:gd name="connsiteY49" fmla="*/ 987526 h 4086225"/>
              <a:gd name="connsiteX50" fmla="*/ 1218874 w 3324225"/>
              <a:gd name="connsiteY50" fmla="*/ 961808 h 4086225"/>
              <a:gd name="connsiteX51" fmla="*/ 1228399 w 3324225"/>
              <a:gd name="connsiteY51" fmla="*/ 940853 h 4086225"/>
              <a:gd name="connsiteX52" fmla="*/ 1249354 w 3324225"/>
              <a:gd name="connsiteY52" fmla="*/ 908468 h 4086225"/>
              <a:gd name="connsiteX53" fmla="*/ 1253164 w 3324225"/>
              <a:gd name="connsiteY53" fmla="*/ 904658 h 4086225"/>
              <a:gd name="connsiteX54" fmla="*/ 1279834 w 3324225"/>
              <a:gd name="connsiteY54" fmla="*/ 877988 h 4086225"/>
              <a:gd name="connsiteX55" fmla="*/ 1284597 w 3324225"/>
              <a:gd name="connsiteY55" fmla="*/ 876083 h 4086225"/>
              <a:gd name="connsiteX56" fmla="*/ 1342699 w 3324225"/>
              <a:gd name="connsiteY56" fmla="*/ 826553 h 4086225"/>
              <a:gd name="connsiteX57" fmla="*/ 1405564 w 3324225"/>
              <a:gd name="connsiteY57" fmla="*/ 768451 h 4086225"/>
              <a:gd name="connsiteX58" fmla="*/ 1446522 w 3324225"/>
              <a:gd name="connsiteY58" fmla="*/ 741781 h 4086225"/>
              <a:gd name="connsiteX59" fmla="*/ 1465572 w 3324225"/>
              <a:gd name="connsiteY59" fmla="*/ 725588 h 4086225"/>
              <a:gd name="connsiteX60" fmla="*/ 1502719 w 3324225"/>
              <a:gd name="connsiteY60" fmla="*/ 697966 h 4086225"/>
              <a:gd name="connsiteX61" fmla="*/ 1542724 w 3324225"/>
              <a:gd name="connsiteY61" fmla="*/ 648436 h 4086225"/>
              <a:gd name="connsiteX62" fmla="*/ 1550344 w 3324225"/>
              <a:gd name="connsiteY62" fmla="*/ 636053 h 4086225"/>
              <a:gd name="connsiteX63" fmla="*/ 1552249 w 3324225"/>
              <a:gd name="connsiteY63" fmla="*/ 638911 h 4086225"/>
              <a:gd name="connsiteX64" fmla="*/ 1559869 w 3324225"/>
              <a:gd name="connsiteY64" fmla="*/ 636053 h 4086225"/>
              <a:gd name="connsiteX65" fmla="*/ 1567489 w 3324225"/>
              <a:gd name="connsiteY65" fmla="*/ 623671 h 4086225"/>
              <a:gd name="connsiteX66" fmla="*/ 1576062 w 3324225"/>
              <a:gd name="connsiteY66" fmla="*/ 597953 h 4086225"/>
              <a:gd name="connsiteX67" fmla="*/ 1569394 w 3324225"/>
              <a:gd name="connsiteY67" fmla="*/ 540803 h 4086225"/>
              <a:gd name="connsiteX68" fmla="*/ 1562727 w 3324225"/>
              <a:gd name="connsiteY68" fmla="*/ 504608 h 4086225"/>
              <a:gd name="connsiteX69" fmla="*/ 1554154 w 3324225"/>
              <a:gd name="connsiteY69" fmla="*/ 487463 h 4086225"/>
              <a:gd name="connsiteX70" fmla="*/ 1537009 w 3324225"/>
              <a:gd name="connsiteY70" fmla="*/ 446506 h 4086225"/>
              <a:gd name="connsiteX71" fmla="*/ 1526532 w 3324225"/>
              <a:gd name="connsiteY71" fmla="*/ 427456 h 4086225"/>
              <a:gd name="connsiteX72" fmla="*/ 1502719 w 3324225"/>
              <a:gd name="connsiteY72" fmla="*/ 384593 h 4086225"/>
              <a:gd name="connsiteX73" fmla="*/ 1486527 w 3324225"/>
              <a:gd name="connsiteY73" fmla="*/ 357923 h 4086225"/>
              <a:gd name="connsiteX74" fmla="*/ 1472239 w 3324225"/>
              <a:gd name="connsiteY74" fmla="*/ 326491 h 4086225"/>
              <a:gd name="connsiteX75" fmla="*/ 1472239 w 3324225"/>
              <a:gd name="connsiteY75" fmla="*/ 312203 h 4086225"/>
              <a:gd name="connsiteX76" fmla="*/ 1498909 w 3324225"/>
              <a:gd name="connsiteY76" fmla="*/ 292201 h 4086225"/>
              <a:gd name="connsiteX77" fmla="*/ 1509387 w 3324225"/>
              <a:gd name="connsiteY77" fmla="*/ 295058 h 4086225"/>
              <a:gd name="connsiteX78" fmla="*/ 1509387 w 3324225"/>
              <a:gd name="connsiteY78" fmla="*/ 282676 h 4086225"/>
              <a:gd name="connsiteX79" fmla="*/ 1509387 w 3324225"/>
              <a:gd name="connsiteY79" fmla="*/ 188378 h 4086225"/>
              <a:gd name="connsiteX80" fmla="*/ 1522722 w 3324225"/>
              <a:gd name="connsiteY80" fmla="*/ 121703 h 4086225"/>
              <a:gd name="connsiteX81" fmla="*/ 1537962 w 3324225"/>
              <a:gd name="connsiteY81" fmla="*/ 95033 h 4086225"/>
              <a:gd name="connsiteX82" fmla="*/ 1562727 w 3324225"/>
              <a:gd name="connsiteY82" fmla="*/ 64553 h 4086225"/>
              <a:gd name="connsiteX83" fmla="*/ 1583682 w 3324225"/>
              <a:gd name="connsiteY83" fmla="*/ 46456 h 4086225"/>
              <a:gd name="connsiteX84" fmla="*/ 1598922 w 3324225"/>
              <a:gd name="connsiteY84" fmla="*/ 35978 h 4086225"/>
              <a:gd name="connsiteX85" fmla="*/ 1619877 w 3324225"/>
              <a:gd name="connsiteY85" fmla="*/ 16928 h 4086225"/>
              <a:gd name="connsiteX86" fmla="*/ 1656072 w 3324225"/>
              <a:gd name="connsiteY86" fmla="*/ 18833 h 4086225"/>
              <a:gd name="connsiteX87" fmla="*/ 1671312 w 3324225"/>
              <a:gd name="connsiteY87" fmla="*/ 17881 h 4086225"/>
              <a:gd name="connsiteX88" fmla="*/ 1681789 w 3324225"/>
              <a:gd name="connsiteY88" fmla="*/ 16928 h 4086225"/>
              <a:gd name="connsiteX89" fmla="*/ 1717032 w 3324225"/>
              <a:gd name="connsiteY89" fmla="*/ 12166 h 4086225"/>
              <a:gd name="connsiteX90" fmla="*/ 1725604 w 3324225"/>
              <a:gd name="connsiteY90" fmla="*/ 9308 h 4086225"/>
              <a:gd name="connsiteX91" fmla="*/ 1732272 w 3324225"/>
              <a:gd name="connsiteY91" fmla="*/ 7403 h 4086225"/>
              <a:gd name="connsiteX92" fmla="*/ 1769419 w 3324225"/>
              <a:gd name="connsiteY92" fmla="*/ 10261 h 4086225"/>
              <a:gd name="connsiteX93" fmla="*/ 1837047 w 3324225"/>
              <a:gd name="connsiteY93" fmla="*/ 36931 h 4086225"/>
              <a:gd name="connsiteX94" fmla="*/ 1871337 w 3324225"/>
              <a:gd name="connsiteY94" fmla="*/ 87413 h 4086225"/>
              <a:gd name="connsiteX95" fmla="*/ 1874194 w 3324225"/>
              <a:gd name="connsiteY95" fmla="*/ 91223 h 4086225"/>
              <a:gd name="connsiteX96" fmla="*/ 1875147 w 3324225"/>
              <a:gd name="connsiteY96" fmla="*/ 99796 h 4086225"/>
              <a:gd name="connsiteX97" fmla="*/ 1880862 w 3324225"/>
              <a:gd name="connsiteY97" fmla="*/ 119798 h 4086225"/>
              <a:gd name="connsiteX98" fmla="*/ 1893244 w 3324225"/>
              <a:gd name="connsiteY98" fmla="*/ 131228 h 4086225"/>
              <a:gd name="connsiteX99" fmla="*/ 1907532 w 3324225"/>
              <a:gd name="connsiteY99" fmla="*/ 144563 h 4086225"/>
              <a:gd name="connsiteX100" fmla="*/ 1919914 w 3324225"/>
              <a:gd name="connsiteY100" fmla="*/ 170281 h 4086225"/>
              <a:gd name="connsiteX101" fmla="*/ 1921819 w 3324225"/>
              <a:gd name="connsiteY101" fmla="*/ 176948 h 4086225"/>
              <a:gd name="connsiteX102" fmla="*/ 1926582 w 3324225"/>
              <a:gd name="connsiteY102" fmla="*/ 248386 h 4086225"/>
              <a:gd name="connsiteX103" fmla="*/ 1927534 w 3324225"/>
              <a:gd name="connsiteY103" fmla="*/ 256958 h 4086225"/>
              <a:gd name="connsiteX104" fmla="*/ 1930392 w 3324225"/>
              <a:gd name="connsiteY104" fmla="*/ 294106 h 4086225"/>
              <a:gd name="connsiteX105" fmla="*/ 1915152 w 3324225"/>
              <a:gd name="connsiteY105" fmla="*/ 336968 h 4086225"/>
              <a:gd name="connsiteX106" fmla="*/ 1908484 w 3324225"/>
              <a:gd name="connsiteY106" fmla="*/ 401738 h 4086225"/>
              <a:gd name="connsiteX107" fmla="*/ 1904674 w 3324225"/>
              <a:gd name="connsiteY107" fmla="*/ 453173 h 4086225"/>
              <a:gd name="connsiteX108" fmla="*/ 1901817 w 3324225"/>
              <a:gd name="connsiteY108" fmla="*/ 463651 h 4086225"/>
              <a:gd name="connsiteX109" fmla="*/ 1890387 w 3324225"/>
              <a:gd name="connsiteY109" fmla="*/ 528421 h 4086225"/>
              <a:gd name="connsiteX110" fmla="*/ 1891339 w 3324225"/>
              <a:gd name="connsiteY110" fmla="*/ 551281 h 4086225"/>
              <a:gd name="connsiteX111" fmla="*/ 1894197 w 3324225"/>
              <a:gd name="connsiteY111" fmla="*/ 566521 h 4086225"/>
              <a:gd name="connsiteX112" fmla="*/ 1898959 w 3324225"/>
              <a:gd name="connsiteY112" fmla="*/ 551281 h 4086225"/>
              <a:gd name="connsiteX113" fmla="*/ 1902769 w 3324225"/>
              <a:gd name="connsiteY113" fmla="*/ 552233 h 4086225"/>
              <a:gd name="connsiteX114" fmla="*/ 1929439 w 3324225"/>
              <a:gd name="connsiteY114" fmla="*/ 542708 h 4086225"/>
              <a:gd name="connsiteX115" fmla="*/ 1962777 w 3324225"/>
              <a:gd name="connsiteY115" fmla="*/ 516038 h 4086225"/>
              <a:gd name="connsiteX116" fmla="*/ 1986589 w 3324225"/>
              <a:gd name="connsiteY116" fmla="*/ 519848 h 4086225"/>
              <a:gd name="connsiteX117" fmla="*/ 2046597 w 3324225"/>
              <a:gd name="connsiteY117" fmla="*/ 542708 h 4086225"/>
              <a:gd name="connsiteX118" fmla="*/ 2118034 w 3324225"/>
              <a:gd name="connsiteY118" fmla="*/ 574141 h 4086225"/>
              <a:gd name="connsiteX119" fmla="*/ 2185662 w 3324225"/>
              <a:gd name="connsiteY119" fmla="*/ 616051 h 4086225"/>
              <a:gd name="connsiteX120" fmla="*/ 2270434 w 3324225"/>
              <a:gd name="connsiteY120" fmla="*/ 681773 h 4086225"/>
              <a:gd name="connsiteX121" fmla="*/ 2284722 w 3324225"/>
              <a:gd name="connsiteY121" fmla="*/ 693203 h 4086225"/>
              <a:gd name="connsiteX122" fmla="*/ 2298057 w 3324225"/>
              <a:gd name="connsiteY122" fmla="*/ 715111 h 4086225"/>
              <a:gd name="connsiteX123" fmla="*/ 2304724 w 3324225"/>
              <a:gd name="connsiteY123" fmla="*/ 728446 h 4086225"/>
              <a:gd name="connsiteX124" fmla="*/ 2365684 w 3324225"/>
              <a:gd name="connsiteY124" fmla="*/ 770356 h 4086225"/>
              <a:gd name="connsiteX125" fmla="*/ 2403784 w 3324225"/>
              <a:gd name="connsiteY125" fmla="*/ 806551 h 4086225"/>
              <a:gd name="connsiteX126" fmla="*/ 2439979 w 3324225"/>
              <a:gd name="connsiteY126" fmla="*/ 840841 h 4086225"/>
              <a:gd name="connsiteX127" fmla="*/ 2498082 w 3324225"/>
              <a:gd name="connsiteY127" fmla="*/ 882751 h 4086225"/>
              <a:gd name="connsiteX128" fmla="*/ 2505702 w 3324225"/>
              <a:gd name="connsiteY128" fmla="*/ 886561 h 4086225"/>
              <a:gd name="connsiteX129" fmla="*/ 2565709 w 3324225"/>
              <a:gd name="connsiteY129" fmla="*/ 905611 h 4086225"/>
              <a:gd name="connsiteX130" fmla="*/ 2646672 w 3324225"/>
              <a:gd name="connsiteY130" fmla="*/ 947521 h 4086225"/>
              <a:gd name="connsiteX131" fmla="*/ 2711442 w 3324225"/>
              <a:gd name="connsiteY131" fmla="*/ 988478 h 4086225"/>
              <a:gd name="connsiteX132" fmla="*/ 2781927 w 3324225"/>
              <a:gd name="connsiteY132" fmla="*/ 1041818 h 4086225"/>
              <a:gd name="connsiteX133" fmla="*/ 2838124 w 3324225"/>
              <a:gd name="connsiteY133" fmla="*/ 1085633 h 4086225"/>
              <a:gd name="connsiteX134" fmla="*/ 2890512 w 3324225"/>
              <a:gd name="connsiteY134" fmla="*/ 1125638 h 4086225"/>
              <a:gd name="connsiteX135" fmla="*/ 2928612 w 3324225"/>
              <a:gd name="connsiteY135" fmla="*/ 1154213 h 4086225"/>
              <a:gd name="connsiteX136" fmla="*/ 2990524 w 3324225"/>
              <a:gd name="connsiteY136" fmla="*/ 1198981 h 4086225"/>
              <a:gd name="connsiteX137" fmla="*/ 3018147 w 3324225"/>
              <a:gd name="connsiteY137" fmla="*/ 1214221 h 4086225"/>
              <a:gd name="connsiteX138" fmla="*/ 3066724 w 3324225"/>
              <a:gd name="connsiteY138" fmla="*/ 1234223 h 4086225"/>
              <a:gd name="connsiteX139" fmla="*/ 3132447 w 3324225"/>
              <a:gd name="connsiteY139" fmla="*/ 1246606 h 4086225"/>
              <a:gd name="connsiteX140" fmla="*/ 3261034 w 3324225"/>
              <a:gd name="connsiteY140" fmla="*/ 1247558 h 4086225"/>
              <a:gd name="connsiteX141" fmla="*/ 3292467 w 3324225"/>
              <a:gd name="connsiteY141" fmla="*/ 1276133 h 4086225"/>
              <a:gd name="connsiteX142" fmla="*/ 3308659 w 3324225"/>
              <a:gd name="connsiteY142" fmla="*/ 1346618 h 4086225"/>
              <a:gd name="connsiteX143" fmla="*/ 3321994 w 3324225"/>
              <a:gd name="connsiteY143" fmla="*/ 1387576 h 4086225"/>
              <a:gd name="connsiteX144" fmla="*/ 3321042 w 3324225"/>
              <a:gd name="connsiteY144" fmla="*/ 1397101 h 4086225"/>
              <a:gd name="connsiteX145" fmla="*/ 3287704 w 3324225"/>
              <a:gd name="connsiteY145" fmla="*/ 1419008 h 4086225"/>
              <a:gd name="connsiteX146" fmla="*/ 3277227 w 3324225"/>
              <a:gd name="connsiteY146" fmla="*/ 1421866 h 4086225"/>
              <a:gd name="connsiteX147" fmla="*/ 3225792 w 3324225"/>
              <a:gd name="connsiteY147" fmla="*/ 1425676 h 4086225"/>
              <a:gd name="connsiteX148" fmla="*/ 3207694 w 3324225"/>
              <a:gd name="connsiteY148" fmla="*/ 1411388 h 4086225"/>
              <a:gd name="connsiteX149" fmla="*/ 3174357 w 3324225"/>
              <a:gd name="connsiteY149" fmla="*/ 1399958 h 4086225"/>
              <a:gd name="connsiteX150" fmla="*/ 3111492 w 3324225"/>
              <a:gd name="connsiteY150" fmla="*/ 1387576 h 4086225"/>
              <a:gd name="connsiteX151" fmla="*/ 3049579 w 3324225"/>
              <a:gd name="connsiteY151" fmla="*/ 1353286 h 4086225"/>
              <a:gd name="connsiteX152" fmla="*/ 2986714 w 3324225"/>
              <a:gd name="connsiteY152" fmla="*/ 1320901 h 4086225"/>
              <a:gd name="connsiteX153" fmla="*/ 2954329 w 3324225"/>
              <a:gd name="connsiteY153" fmla="*/ 1294231 h 4086225"/>
              <a:gd name="connsiteX154" fmla="*/ 2925754 w 3324225"/>
              <a:gd name="connsiteY154" fmla="*/ 1277086 h 4086225"/>
              <a:gd name="connsiteX155" fmla="*/ 2842887 w 3324225"/>
              <a:gd name="connsiteY155" fmla="*/ 1258036 h 4086225"/>
              <a:gd name="connsiteX156" fmla="*/ 2764782 w 3324225"/>
              <a:gd name="connsiteY156" fmla="*/ 1233271 h 4086225"/>
              <a:gd name="connsiteX157" fmla="*/ 2647624 w 3324225"/>
              <a:gd name="connsiteY157" fmla="*/ 1199933 h 4086225"/>
              <a:gd name="connsiteX158" fmla="*/ 2563804 w 3324225"/>
              <a:gd name="connsiteY158" fmla="*/ 1159928 h 4086225"/>
              <a:gd name="connsiteX159" fmla="*/ 2492367 w 3324225"/>
              <a:gd name="connsiteY159" fmla="*/ 1119923 h 4086225"/>
              <a:gd name="connsiteX160" fmla="*/ 2459029 w 3324225"/>
              <a:gd name="connsiteY160" fmla="*/ 1098016 h 4086225"/>
              <a:gd name="connsiteX161" fmla="*/ 2404737 w 3324225"/>
              <a:gd name="connsiteY161" fmla="*/ 1065631 h 4086225"/>
              <a:gd name="connsiteX162" fmla="*/ 2379019 w 3324225"/>
              <a:gd name="connsiteY162" fmla="*/ 1041818 h 4086225"/>
              <a:gd name="connsiteX163" fmla="*/ 2362827 w 3324225"/>
              <a:gd name="connsiteY163" fmla="*/ 1031341 h 4086225"/>
              <a:gd name="connsiteX164" fmla="*/ 2276149 w 3324225"/>
              <a:gd name="connsiteY164" fmla="*/ 983716 h 4086225"/>
              <a:gd name="connsiteX165" fmla="*/ 2252337 w 3324225"/>
              <a:gd name="connsiteY165" fmla="*/ 984668 h 4086225"/>
              <a:gd name="connsiteX166" fmla="*/ 2235192 w 3324225"/>
              <a:gd name="connsiteY166" fmla="*/ 995146 h 4086225"/>
              <a:gd name="connsiteX167" fmla="*/ 2219952 w 3324225"/>
              <a:gd name="connsiteY167" fmla="*/ 1018006 h 4086225"/>
              <a:gd name="connsiteX168" fmla="*/ 2219952 w 3324225"/>
              <a:gd name="connsiteY168" fmla="*/ 1062773 h 4086225"/>
              <a:gd name="connsiteX169" fmla="*/ 2217094 w 3324225"/>
              <a:gd name="connsiteY169" fmla="*/ 1090396 h 4086225"/>
              <a:gd name="connsiteX170" fmla="*/ 2221857 w 3324225"/>
              <a:gd name="connsiteY170" fmla="*/ 1107541 h 4086225"/>
              <a:gd name="connsiteX171" fmla="*/ 2239002 w 3324225"/>
              <a:gd name="connsiteY171" fmla="*/ 1122781 h 4086225"/>
              <a:gd name="connsiteX172" fmla="*/ 2241859 w 3324225"/>
              <a:gd name="connsiteY172" fmla="*/ 1126591 h 4086225"/>
              <a:gd name="connsiteX173" fmla="*/ 2250432 w 3324225"/>
              <a:gd name="connsiteY173" fmla="*/ 1167548 h 4086225"/>
              <a:gd name="connsiteX174" fmla="*/ 2246622 w 3324225"/>
              <a:gd name="connsiteY174" fmla="*/ 1191361 h 4086225"/>
              <a:gd name="connsiteX175" fmla="*/ 2248527 w 3324225"/>
              <a:gd name="connsiteY175" fmla="*/ 1216126 h 4086225"/>
              <a:gd name="connsiteX176" fmla="*/ 2251384 w 3324225"/>
              <a:gd name="connsiteY176" fmla="*/ 1232318 h 4086225"/>
              <a:gd name="connsiteX177" fmla="*/ 2268529 w 3324225"/>
              <a:gd name="connsiteY177" fmla="*/ 1298041 h 4086225"/>
              <a:gd name="connsiteX178" fmla="*/ 2290437 w 3324225"/>
              <a:gd name="connsiteY178" fmla="*/ 1380908 h 4086225"/>
              <a:gd name="connsiteX179" fmla="*/ 2299009 w 3324225"/>
              <a:gd name="connsiteY179" fmla="*/ 1435201 h 4086225"/>
              <a:gd name="connsiteX180" fmla="*/ 2307582 w 3324225"/>
              <a:gd name="connsiteY180" fmla="*/ 1488541 h 4086225"/>
              <a:gd name="connsiteX181" fmla="*/ 2305677 w 3324225"/>
              <a:gd name="connsiteY181" fmla="*/ 1496161 h 4086225"/>
              <a:gd name="connsiteX182" fmla="*/ 2299009 w 3324225"/>
              <a:gd name="connsiteY182" fmla="*/ 1519021 h 4086225"/>
              <a:gd name="connsiteX183" fmla="*/ 2307582 w 3324225"/>
              <a:gd name="connsiteY183" fmla="*/ 1557121 h 4086225"/>
              <a:gd name="connsiteX184" fmla="*/ 2315202 w 3324225"/>
              <a:gd name="connsiteY184" fmla="*/ 1593316 h 4086225"/>
              <a:gd name="connsiteX185" fmla="*/ 2320917 w 3324225"/>
              <a:gd name="connsiteY185" fmla="*/ 1712378 h 4086225"/>
              <a:gd name="connsiteX186" fmla="*/ 2323774 w 3324225"/>
              <a:gd name="connsiteY186" fmla="*/ 1853348 h 4086225"/>
              <a:gd name="connsiteX187" fmla="*/ 2335204 w 3324225"/>
              <a:gd name="connsiteY187" fmla="*/ 1925738 h 4086225"/>
              <a:gd name="connsiteX188" fmla="*/ 2348539 w 3324225"/>
              <a:gd name="connsiteY188" fmla="*/ 1957171 h 4086225"/>
              <a:gd name="connsiteX189" fmla="*/ 2349492 w 3324225"/>
              <a:gd name="connsiteY189" fmla="*/ 1960981 h 4086225"/>
              <a:gd name="connsiteX190" fmla="*/ 2361874 w 3324225"/>
              <a:gd name="connsiteY190" fmla="*/ 2004796 h 4086225"/>
              <a:gd name="connsiteX191" fmla="*/ 2381877 w 3324225"/>
              <a:gd name="connsiteY191" fmla="*/ 2052421 h 4086225"/>
              <a:gd name="connsiteX192" fmla="*/ 2379972 w 3324225"/>
              <a:gd name="connsiteY192" fmla="*/ 2079091 h 4086225"/>
              <a:gd name="connsiteX193" fmla="*/ 2377114 w 3324225"/>
              <a:gd name="connsiteY193" fmla="*/ 2109571 h 4086225"/>
              <a:gd name="connsiteX194" fmla="*/ 2387592 w 3324225"/>
              <a:gd name="connsiteY194" fmla="*/ 2144814 h 4086225"/>
              <a:gd name="connsiteX195" fmla="*/ 2396164 w 3324225"/>
              <a:gd name="connsiteY195" fmla="*/ 2150528 h 4086225"/>
              <a:gd name="connsiteX196" fmla="*/ 2426644 w 3324225"/>
              <a:gd name="connsiteY196" fmla="*/ 2172436 h 4086225"/>
              <a:gd name="connsiteX197" fmla="*/ 2425692 w 3324225"/>
              <a:gd name="connsiteY197" fmla="*/ 2193391 h 4086225"/>
              <a:gd name="connsiteX198" fmla="*/ 2424739 w 3324225"/>
              <a:gd name="connsiteY198" fmla="*/ 2234348 h 4086225"/>
              <a:gd name="connsiteX199" fmla="*/ 2427597 w 3324225"/>
              <a:gd name="connsiteY199" fmla="*/ 2240064 h 4086225"/>
              <a:gd name="connsiteX200" fmla="*/ 2457124 w 3324225"/>
              <a:gd name="connsiteY200" fmla="*/ 2280069 h 4086225"/>
              <a:gd name="connsiteX201" fmla="*/ 2510464 w 3324225"/>
              <a:gd name="connsiteY201" fmla="*/ 2338171 h 4086225"/>
              <a:gd name="connsiteX202" fmla="*/ 2539039 w 3324225"/>
              <a:gd name="connsiteY202" fmla="*/ 2391511 h 4086225"/>
              <a:gd name="connsiteX203" fmla="*/ 2549517 w 3324225"/>
              <a:gd name="connsiteY203" fmla="*/ 2423896 h 4086225"/>
              <a:gd name="connsiteX204" fmla="*/ 2573329 w 3324225"/>
              <a:gd name="connsiteY204" fmla="*/ 2467711 h 4086225"/>
              <a:gd name="connsiteX205" fmla="*/ 2577139 w 3324225"/>
              <a:gd name="connsiteY205" fmla="*/ 2481046 h 4086225"/>
              <a:gd name="connsiteX206" fmla="*/ 2587617 w 3324225"/>
              <a:gd name="connsiteY206" fmla="*/ 2517241 h 4086225"/>
              <a:gd name="connsiteX207" fmla="*/ 2615239 w 3324225"/>
              <a:gd name="connsiteY207" fmla="*/ 2596298 h 4086225"/>
              <a:gd name="connsiteX208" fmla="*/ 2624764 w 3324225"/>
              <a:gd name="connsiteY208" fmla="*/ 2658211 h 4086225"/>
              <a:gd name="connsiteX209" fmla="*/ 2629527 w 3324225"/>
              <a:gd name="connsiteY209" fmla="*/ 2710598 h 4086225"/>
              <a:gd name="connsiteX210" fmla="*/ 2646672 w 3324225"/>
              <a:gd name="connsiteY210" fmla="*/ 2740126 h 4086225"/>
              <a:gd name="connsiteX211" fmla="*/ 2663817 w 3324225"/>
              <a:gd name="connsiteY211" fmla="*/ 2782989 h 4086225"/>
              <a:gd name="connsiteX212" fmla="*/ 2666674 w 3324225"/>
              <a:gd name="connsiteY212" fmla="*/ 2872523 h 4086225"/>
              <a:gd name="connsiteX213" fmla="*/ 2674294 w 3324225"/>
              <a:gd name="connsiteY213" fmla="*/ 2948723 h 4086225"/>
              <a:gd name="connsiteX214" fmla="*/ 2661912 w 3324225"/>
              <a:gd name="connsiteY214" fmla="*/ 2992539 h 4086225"/>
              <a:gd name="connsiteX215" fmla="*/ 2648577 w 3324225"/>
              <a:gd name="connsiteY215" fmla="*/ 3030639 h 4086225"/>
              <a:gd name="connsiteX216" fmla="*/ 2646672 w 3324225"/>
              <a:gd name="connsiteY216" fmla="*/ 3091598 h 4086225"/>
              <a:gd name="connsiteX217" fmla="*/ 2645719 w 3324225"/>
              <a:gd name="connsiteY217" fmla="*/ 3105886 h 4086225"/>
              <a:gd name="connsiteX218" fmla="*/ 2640004 w 3324225"/>
              <a:gd name="connsiteY218" fmla="*/ 3128746 h 4086225"/>
              <a:gd name="connsiteX219" fmla="*/ 2637147 w 3324225"/>
              <a:gd name="connsiteY219" fmla="*/ 3137318 h 4086225"/>
              <a:gd name="connsiteX220" fmla="*/ 2628574 w 3324225"/>
              <a:gd name="connsiteY220" fmla="*/ 3237331 h 4086225"/>
              <a:gd name="connsiteX221" fmla="*/ 2633337 w 3324225"/>
              <a:gd name="connsiteY221" fmla="*/ 3250666 h 4086225"/>
              <a:gd name="connsiteX222" fmla="*/ 2642862 w 3324225"/>
              <a:gd name="connsiteY222" fmla="*/ 3288766 h 4086225"/>
              <a:gd name="connsiteX223" fmla="*/ 2632384 w 3324225"/>
              <a:gd name="connsiteY223" fmla="*/ 3353536 h 4086225"/>
              <a:gd name="connsiteX224" fmla="*/ 2621907 w 3324225"/>
              <a:gd name="connsiteY224" fmla="*/ 3406876 h 4086225"/>
              <a:gd name="connsiteX225" fmla="*/ 2610477 w 3324225"/>
              <a:gd name="connsiteY225" fmla="*/ 3477361 h 4086225"/>
              <a:gd name="connsiteX226" fmla="*/ 2600952 w 3324225"/>
              <a:gd name="connsiteY226" fmla="*/ 3515461 h 4086225"/>
              <a:gd name="connsiteX227" fmla="*/ 2564757 w 3324225"/>
              <a:gd name="connsiteY227" fmla="*/ 3624046 h 4086225"/>
              <a:gd name="connsiteX228" fmla="*/ 2541897 w 3324225"/>
              <a:gd name="connsiteY228" fmla="*/ 3648811 h 4086225"/>
              <a:gd name="connsiteX229" fmla="*/ 2528562 w 3324225"/>
              <a:gd name="connsiteY229" fmla="*/ 3670718 h 4086225"/>
              <a:gd name="connsiteX230" fmla="*/ 2517132 w 3324225"/>
              <a:gd name="connsiteY230" fmla="*/ 3742156 h 4086225"/>
              <a:gd name="connsiteX231" fmla="*/ 2512369 w 3324225"/>
              <a:gd name="connsiteY231" fmla="*/ 3774541 h 4086225"/>
              <a:gd name="connsiteX232" fmla="*/ 2523799 w 3324225"/>
              <a:gd name="connsiteY232" fmla="*/ 3806926 h 4086225"/>
              <a:gd name="connsiteX233" fmla="*/ 2528562 w 3324225"/>
              <a:gd name="connsiteY233" fmla="*/ 3817404 h 4086225"/>
              <a:gd name="connsiteX234" fmla="*/ 2587617 w 3324225"/>
              <a:gd name="connsiteY234" fmla="*/ 3857408 h 4086225"/>
              <a:gd name="connsiteX235" fmla="*/ 2596189 w 3324225"/>
              <a:gd name="connsiteY235" fmla="*/ 3851693 h 4086225"/>
              <a:gd name="connsiteX236" fmla="*/ 2609524 w 3324225"/>
              <a:gd name="connsiteY236" fmla="*/ 3853598 h 4086225"/>
              <a:gd name="connsiteX237" fmla="*/ 2635242 w 3324225"/>
              <a:gd name="connsiteY237" fmla="*/ 3888841 h 4086225"/>
              <a:gd name="connsiteX238" fmla="*/ 2660007 w 3324225"/>
              <a:gd name="connsiteY238" fmla="*/ 3923131 h 4086225"/>
              <a:gd name="connsiteX239" fmla="*/ 2688582 w 3324225"/>
              <a:gd name="connsiteY239" fmla="*/ 3949801 h 4086225"/>
              <a:gd name="connsiteX240" fmla="*/ 2728587 w 3324225"/>
              <a:gd name="connsiteY240" fmla="*/ 3956468 h 4086225"/>
              <a:gd name="connsiteX241" fmla="*/ 2780022 w 3324225"/>
              <a:gd name="connsiteY241" fmla="*/ 3963136 h 4086225"/>
              <a:gd name="connsiteX242" fmla="*/ 2825742 w 3324225"/>
              <a:gd name="connsiteY242" fmla="*/ 3965041 h 4086225"/>
              <a:gd name="connsiteX243" fmla="*/ 2885749 w 3324225"/>
              <a:gd name="connsiteY243" fmla="*/ 3992664 h 4086225"/>
              <a:gd name="connsiteX244" fmla="*/ 2906704 w 3324225"/>
              <a:gd name="connsiteY244" fmla="*/ 4014571 h 4086225"/>
              <a:gd name="connsiteX245" fmla="*/ 2909562 w 3324225"/>
              <a:gd name="connsiteY245" fmla="*/ 4021239 h 4086225"/>
              <a:gd name="connsiteX246" fmla="*/ 2887654 w 3324225"/>
              <a:gd name="connsiteY246" fmla="*/ 4057433 h 4086225"/>
              <a:gd name="connsiteX247" fmla="*/ 2801929 w 3324225"/>
              <a:gd name="connsiteY247" fmla="*/ 4084104 h 4086225"/>
              <a:gd name="connsiteX248" fmla="*/ 2696202 w 3324225"/>
              <a:gd name="connsiteY248" fmla="*/ 4084104 h 4086225"/>
              <a:gd name="connsiteX249" fmla="*/ 2689534 w 3324225"/>
              <a:gd name="connsiteY249" fmla="*/ 4082198 h 4086225"/>
              <a:gd name="connsiteX250" fmla="*/ 2551422 w 3324225"/>
              <a:gd name="connsiteY250" fmla="*/ 4042193 h 4086225"/>
              <a:gd name="connsiteX251" fmla="*/ 2514274 w 3324225"/>
              <a:gd name="connsiteY251" fmla="*/ 4044098 h 4086225"/>
              <a:gd name="connsiteX252" fmla="*/ 2354254 w 3324225"/>
              <a:gd name="connsiteY252" fmla="*/ 4056481 h 4086225"/>
              <a:gd name="connsiteX253" fmla="*/ 2294247 w 3324225"/>
              <a:gd name="connsiteY253" fmla="*/ 4034573 h 4086225"/>
              <a:gd name="connsiteX254" fmla="*/ 2290437 w 3324225"/>
              <a:gd name="connsiteY254" fmla="*/ 4029811 h 4086225"/>
              <a:gd name="connsiteX255" fmla="*/ 2274244 w 3324225"/>
              <a:gd name="connsiteY255" fmla="*/ 3988854 h 4086225"/>
              <a:gd name="connsiteX256" fmla="*/ 2275197 w 3324225"/>
              <a:gd name="connsiteY256" fmla="*/ 3978376 h 4086225"/>
              <a:gd name="connsiteX257" fmla="*/ 2294247 w 3324225"/>
              <a:gd name="connsiteY257" fmla="*/ 3931704 h 4086225"/>
              <a:gd name="connsiteX258" fmla="*/ 2292342 w 3324225"/>
              <a:gd name="connsiteY258" fmla="*/ 3921226 h 4086225"/>
              <a:gd name="connsiteX259" fmla="*/ 2294247 w 3324225"/>
              <a:gd name="connsiteY259" fmla="*/ 3893604 h 4086225"/>
              <a:gd name="connsiteX260" fmla="*/ 2298057 w 3324225"/>
              <a:gd name="connsiteY260" fmla="*/ 3885031 h 4086225"/>
              <a:gd name="connsiteX261" fmla="*/ 2310439 w 3324225"/>
              <a:gd name="connsiteY261" fmla="*/ 3834548 h 4086225"/>
              <a:gd name="connsiteX262" fmla="*/ 2319964 w 3324225"/>
              <a:gd name="connsiteY262" fmla="*/ 3763111 h 4086225"/>
              <a:gd name="connsiteX263" fmla="*/ 2327584 w 3324225"/>
              <a:gd name="connsiteY263" fmla="*/ 3689768 h 4086225"/>
              <a:gd name="connsiteX264" fmla="*/ 2328537 w 3324225"/>
              <a:gd name="connsiteY264" fmla="*/ 3678339 h 4086225"/>
              <a:gd name="connsiteX265" fmla="*/ 2328537 w 3324225"/>
              <a:gd name="connsiteY265" fmla="*/ 3566896 h 4086225"/>
              <a:gd name="connsiteX266" fmla="*/ 2330442 w 3324225"/>
              <a:gd name="connsiteY266" fmla="*/ 3543083 h 4086225"/>
              <a:gd name="connsiteX267" fmla="*/ 2328537 w 3324225"/>
              <a:gd name="connsiteY267" fmla="*/ 3493554 h 4086225"/>
              <a:gd name="connsiteX268" fmla="*/ 2311392 w 3324225"/>
              <a:gd name="connsiteY268" fmla="*/ 3423068 h 4086225"/>
              <a:gd name="connsiteX269" fmla="*/ 2294247 w 3324225"/>
              <a:gd name="connsiteY269" fmla="*/ 3348773 h 4086225"/>
              <a:gd name="connsiteX270" fmla="*/ 2301867 w 3324225"/>
              <a:gd name="connsiteY270" fmla="*/ 3264954 h 4086225"/>
              <a:gd name="connsiteX271" fmla="*/ 2335204 w 3324225"/>
              <a:gd name="connsiteY271" fmla="*/ 3133508 h 4086225"/>
              <a:gd name="connsiteX272" fmla="*/ 2335204 w 3324225"/>
              <a:gd name="connsiteY272" fmla="*/ 3094456 h 4086225"/>
              <a:gd name="connsiteX273" fmla="*/ 2342824 w 3324225"/>
              <a:gd name="connsiteY273" fmla="*/ 3068739 h 4086225"/>
              <a:gd name="connsiteX274" fmla="*/ 2345682 w 3324225"/>
              <a:gd name="connsiteY274" fmla="*/ 3049689 h 4086225"/>
              <a:gd name="connsiteX275" fmla="*/ 2345682 w 3324225"/>
              <a:gd name="connsiteY275" fmla="*/ 3040164 h 4086225"/>
              <a:gd name="connsiteX276" fmla="*/ 2353302 w 3324225"/>
              <a:gd name="connsiteY276" fmla="*/ 3011589 h 4086225"/>
              <a:gd name="connsiteX277" fmla="*/ 2349492 w 3324225"/>
              <a:gd name="connsiteY277" fmla="*/ 3001111 h 4086225"/>
              <a:gd name="connsiteX278" fmla="*/ 2344729 w 3324225"/>
              <a:gd name="connsiteY278" fmla="*/ 2968726 h 4086225"/>
              <a:gd name="connsiteX279" fmla="*/ 2357112 w 3324225"/>
              <a:gd name="connsiteY279" fmla="*/ 2932531 h 4086225"/>
              <a:gd name="connsiteX280" fmla="*/ 2342824 w 3324225"/>
              <a:gd name="connsiteY280" fmla="*/ 2901098 h 4086225"/>
              <a:gd name="connsiteX281" fmla="*/ 2316154 w 3324225"/>
              <a:gd name="connsiteY281" fmla="*/ 2903956 h 4086225"/>
              <a:gd name="connsiteX282" fmla="*/ 2235192 w 3324225"/>
              <a:gd name="connsiteY282" fmla="*/ 2964916 h 4086225"/>
              <a:gd name="connsiteX283" fmla="*/ 2182804 w 3324225"/>
              <a:gd name="connsiteY283" fmla="*/ 2966821 h 4086225"/>
              <a:gd name="connsiteX284" fmla="*/ 2107557 w 3324225"/>
              <a:gd name="connsiteY284" fmla="*/ 2900146 h 4086225"/>
              <a:gd name="connsiteX285" fmla="*/ 2092317 w 3324225"/>
              <a:gd name="connsiteY285" fmla="*/ 2866808 h 4086225"/>
              <a:gd name="connsiteX286" fmla="*/ 2053264 w 3324225"/>
              <a:gd name="connsiteY286" fmla="*/ 2791561 h 4086225"/>
              <a:gd name="connsiteX287" fmla="*/ 1989447 w 3324225"/>
              <a:gd name="connsiteY287" fmla="*/ 2674404 h 4086225"/>
              <a:gd name="connsiteX288" fmla="*/ 1975159 w 3324225"/>
              <a:gd name="connsiteY288" fmla="*/ 2627731 h 4086225"/>
              <a:gd name="connsiteX289" fmla="*/ 1924677 w 3324225"/>
              <a:gd name="connsiteY289" fmla="*/ 2564866 h 4086225"/>
              <a:gd name="connsiteX290" fmla="*/ 1882767 w 3324225"/>
              <a:gd name="connsiteY290" fmla="*/ 2546768 h 4086225"/>
              <a:gd name="connsiteX291" fmla="*/ 1874194 w 3324225"/>
              <a:gd name="connsiteY291" fmla="*/ 2541054 h 4086225"/>
              <a:gd name="connsiteX292" fmla="*/ 1853239 w 3324225"/>
              <a:gd name="connsiteY292" fmla="*/ 2539148 h 4086225"/>
              <a:gd name="connsiteX293" fmla="*/ 1800852 w 3324225"/>
              <a:gd name="connsiteY293" fmla="*/ 2576296 h 4086225"/>
              <a:gd name="connsiteX294" fmla="*/ 1664644 w 3324225"/>
              <a:gd name="connsiteY294" fmla="*/ 2668689 h 4086225"/>
              <a:gd name="connsiteX295" fmla="*/ 1596064 w 3324225"/>
              <a:gd name="connsiteY295" fmla="*/ 2702026 h 4086225"/>
              <a:gd name="connsiteX296" fmla="*/ 1537962 w 3324225"/>
              <a:gd name="connsiteY296" fmla="*/ 2726791 h 4086225"/>
              <a:gd name="connsiteX297" fmla="*/ 1462714 w 3324225"/>
              <a:gd name="connsiteY297" fmla="*/ 2758223 h 4086225"/>
              <a:gd name="connsiteX298" fmla="*/ 1455094 w 3324225"/>
              <a:gd name="connsiteY298" fmla="*/ 2760129 h 4086225"/>
              <a:gd name="connsiteX299" fmla="*/ 1420804 w 3324225"/>
              <a:gd name="connsiteY299" fmla="*/ 2754414 h 4086225"/>
              <a:gd name="connsiteX300" fmla="*/ 1396039 w 3324225"/>
              <a:gd name="connsiteY300" fmla="*/ 2762986 h 4086225"/>
              <a:gd name="connsiteX301" fmla="*/ 1334127 w 3324225"/>
              <a:gd name="connsiteY301" fmla="*/ 2837281 h 4086225"/>
              <a:gd name="connsiteX302" fmla="*/ 1242687 w 3324225"/>
              <a:gd name="connsiteY302" fmla="*/ 2932531 h 4086225"/>
              <a:gd name="connsiteX303" fmla="*/ 1157914 w 3324225"/>
              <a:gd name="connsiteY303" fmla="*/ 3003016 h 4086225"/>
              <a:gd name="connsiteX304" fmla="*/ 1096954 w 3324225"/>
              <a:gd name="connsiteY304" fmla="*/ 3025876 h 4086225"/>
              <a:gd name="connsiteX305" fmla="*/ 969319 w 3324225"/>
              <a:gd name="connsiteY305" fmla="*/ 3033496 h 4086225"/>
              <a:gd name="connsiteX306" fmla="*/ 904549 w 3324225"/>
              <a:gd name="connsiteY306" fmla="*/ 3006826 h 4086225"/>
              <a:gd name="connsiteX307" fmla="*/ 867402 w 3324225"/>
              <a:gd name="connsiteY307" fmla="*/ 2980156 h 4086225"/>
              <a:gd name="connsiteX308" fmla="*/ 838827 w 3324225"/>
              <a:gd name="connsiteY308" fmla="*/ 2976346 h 4086225"/>
              <a:gd name="connsiteX309" fmla="*/ 822634 w 3324225"/>
              <a:gd name="connsiteY309" fmla="*/ 2968726 h 4086225"/>
              <a:gd name="connsiteX310" fmla="*/ 810252 w 3324225"/>
              <a:gd name="connsiteY310" fmla="*/ 2960154 h 4086225"/>
              <a:gd name="connsiteX311" fmla="*/ 752149 w 3324225"/>
              <a:gd name="connsiteY311" fmla="*/ 2943008 h 4086225"/>
              <a:gd name="connsiteX312" fmla="*/ 683569 w 3324225"/>
              <a:gd name="connsiteY312" fmla="*/ 2906814 h 4086225"/>
              <a:gd name="connsiteX313" fmla="*/ 679759 w 3324225"/>
              <a:gd name="connsiteY313" fmla="*/ 2904908 h 4086225"/>
              <a:gd name="connsiteX314" fmla="*/ 634039 w 3324225"/>
              <a:gd name="connsiteY314" fmla="*/ 2856331 h 4086225"/>
              <a:gd name="connsiteX315" fmla="*/ 599749 w 3324225"/>
              <a:gd name="connsiteY315" fmla="*/ 2852521 h 4086225"/>
              <a:gd name="connsiteX316" fmla="*/ 514977 w 3324225"/>
              <a:gd name="connsiteY316" fmla="*/ 2861093 h 4086225"/>
              <a:gd name="connsiteX317" fmla="*/ 481639 w 3324225"/>
              <a:gd name="connsiteY317" fmla="*/ 2859189 h 4086225"/>
              <a:gd name="connsiteX318" fmla="*/ 457827 w 3324225"/>
              <a:gd name="connsiteY318" fmla="*/ 2862046 h 4086225"/>
              <a:gd name="connsiteX319" fmla="*/ 417822 w 3324225"/>
              <a:gd name="connsiteY319" fmla="*/ 2867761 h 4086225"/>
              <a:gd name="connsiteX320" fmla="*/ 358767 w 3324225"/>
              <a:gd name="connsiteY320" fmla="*/ 2875381 h 4086225"/>
              <a:gd name="connsiteX321" fmla="*/ 318762 w 3324225"/>
              <a:gd name="connsiteY321" fmla="*/ 2881096 h 4086225"/>
              <a:gd name="connsiteX322" fmla="*/ 253992 w 3324225"/>
              <a:gd name="connsiteY322" fmla="*/ 2905861 h 4086225"/>
              <a:gd name="connsiteX323" fmla="*/ 223512 w 3324225"/>
              <a:gd name="connsiteY323" fmla="*/ 2913481 h 4086225"/>
              <a:gd name="connsiteX324" fmla="*/ 142549 w 3324225"/>
              <a:gd name="connsiteY324" fmla="*/ 2929673 h 4086225"/>
              <a:gd name="connsiteX325" fmla="*/ 76827 w 3324225"/>
              <a:gd name="connsiteY325" fmla="*/ 2927768 h 4086225"/>
              <a:gd name="connsiteX326" fmla="*/ 56824 w 3324225"/>
              <a:gd name="connsiteY326" fmla="*/ 2923958 h 4086225"/>
              <a:gd name="connsiteX327" fmla="*/ 7294 w 3324225"/>
              <a:gd name="connsiteY327" fmla="*/ 2862998 h 4086225"/>
              <a:gd name="connsiteX328" fmla="*/ 12057 w 3324225"/>
              <a:gd name="connsiteY328" fmla="*/ 2842043 h 4086225"/>
              <a:gd name="connsiteX329" fmla="*/ 23487 w 3324225"/>
              <a:gd name="connsiteY329" fmla="*/ 2805848 h 4086225"/>
              <a:gd name="connsiteX330" fmla="*/ 40632 w 3324225"/>
              <a:gd name="connsiteY330" fmla="*/ 2770606 h 4086225"/>
              <a:gd name="connsiteX331" fmla="*/ 92067 w 3324225"/>
              <a:gd name="connsiteY331" fmla="*/ 2725839 h 4086225"/>
              <a:gd name="connsiteX332" fmla="*/ 119689 w 3324225"/>
              <a:gd name="connsiteY332" fmla="*/ 2703931 h 4086225"/>
              <a:gd name="connsiteX333" fmla="*/ 218749 w 3324225"/>
              <a:gd name="connsiteY333" fmla="*/ 2661068 h 4086225"/>
              <a:gd name="connsiteX334" fmla="*/ 271137 w 3324225"/>
              <a:gd name="connsiteY334" fmla="*/ 2656306 h 4086225"/>
              <a:gd name="connsiteX335" fmla="*/ 325429 w 3324225"/>
              <a:gd name="connsiteY335" fmla="*/ 2647733 h 4086225"/>
              <a:gd name="connsiteX336" fmla="*/ 384484 w 3324225"/>
              <a:gd name="connsiteY336" fmla="*/ 2635351 h 4086225"/>
              <a:gd name="connsiteX337" fmla="*/ 500689 w 3324225"/>
              <a:gd name="connsiteY337" fmla="*/ 2602014 h 4086225"/>
              <a:gd name="connsiteX338" fmla="*/ 544504 w 3324225"/>
              <a:gd name="connsiteY338" fmla="*/ 2585821 h 4086225"/>
              <a:gd name="connsiteX339" fmla="*/ 559744 w 3324225"/>
              <a:gd name="connsiteY339" fmla="*/ 2584868 h 4086225"/>
              <a:gd name="connsiteX340" fmla="*/ 600702 w 3324225"/>
              <a:gd name="connsiteY340" fmla="*/ 2592489 h 4086225"/>
              <a:gd name="connsiteX341" fmla="*/ 670234 w 3324225"/>
              <a:gd name="connsiteY341" fmla="*/ 2644876 h 4086225"/>
              <a:gd name="connsiteX342" fmla="*/ 674997 w 3324225"/>
              <a:gd name="connsiteY342" fmla="*/ 2657258 h 4086225"/>
              <a:gd name="connsiteX343" fmla="*/ 699762 w 3324225"/>
              <a:gd name="connsiteY343" fmla="*/ 2674404 h 4086225"/>
              <a:gd name="connsiteX344" fmla="*/ 753102 w 3324225"/>
              <a:gd name="connsiteY344" fmla="*/ 2657258 h 4086225"/>
              <a:gd name="connsiteX345" fmla="*/ 788344 w 3324225"/>
              <a:gd name="connsiteY345" fmla="*/ 2651543 h 4086225"/>
              <a:gd name="connsiteX346" fmla="*/ 857877 w 3324225"/>
              <a:gd name="connsiteY346" fmla="*/ 2641066 h 4086225"/>
              <a:gd name="connsiteX347" fmla="*/ 899787 w 3324225"/>
              <a:gd name="connsiteY347" fmla="*/ 2641066 h 4086225"/>
              <a:gd name="connsiteX348" fmla="*/ 981702 w 3324225"/>
              <a:gd name="connsiteY348" fmla="*/ 2675356 h 4086225"/>
              <a:gd name="connsiteX349" fmla="*/ 999799 w 3324225"/>
              <a:gd name="connsiteY349" fmla="*/ 2690596 h 4086225"/>
              <a:gd name="connsiteX350" fmla="*/ 1019802 w 3324225"/>
              <a:gd name="connsiteY350" fmla="*/ 2690596 h 4086225"/>
              <a:gd name="connsiteX351" fmla="*/ 1046472 w 3324225"/>
              <a:gd name="connsiteY351" fmla="*/ 2651543 h 4086225"/>
              <a:gd name="connsiteX352" fmla="*/ 1055997 w 3324225"/>
              <a:gd name="connsiteY352" fmla="*/ 2618206 h 4086225"/>
              <a:gd name="connsiteX353" fmla="*/ 1059807 w 3324225"/>
              <a:gd name="connsiteY353" fmla="*/ 2609633 h 4086225"/>
              <a:gd name="connsiteX354" fmla="*/ 1086477 w 3324225"/>
              <a:gd name="connsiteY354" fmla="*/ 2569629 h 4086225"/>
              <a:gd name="connsiteX355" fmla="*/ 1105527 w 3324225"/>
              <a:gd name="connsiteY355" fmla="*/ 2538196 h 4086225"/>
              <a:gd name="connsiteX356" fmla="*/ 1147437 w 3324225"/>
              <a:gd name="connsiteY356" fmla="*/ 2468664 h 4086225"/>
              <a:gd name="connsiteX357" fmla="*/ 1193157 w 3324225"/>
              <a:gd name="connsiteY357" fmla="*/ 2407703 h 4086225"/>
              <a:gd name="connsiteX358" fmla="*/ 1214112 w 3324225"/>
              <a:gd name="connsiteY358" fmla="*/ 2377223 h 4086225"/>
              <a:gd name="connsiteX359" fmla="*/ 1248402 w 3324225"/>
              <a:gd name="connsiteY359" fmla="*/ 2313406 h 4086225"/>
              <a:gd name="connsiteX360" fmla="*/ 1273167 w 3324225"/>
              <a:gd name="connsiteY360" fmla="*/ 2297214 h 4086225"/>
              <a:gd name="connsiteX361" fmla="*/ 1289359 w 3324225"/>
              <a:gd name="connsiteY361" fmla="*/ 2282926 h 4086225"/>
              <a:gd name="connsiteX362" fmla="*/ 1307457 w 3324225"/>
              <a:gd name="connsiteY362" fmla="*/ 2228633 h 4086225"/>
              <a:gd name="connsiteX363" fmla="*/ 1309362 w 3324225"/>
              <a:gd name="connsiteY363" fmla="*/ 2224823 h 4086225"/>
              <a:gd name="connsiteX364" fmla="*/ 1365559 w 3324225"/>
              <a:gd name="connsiteY364" fmla="*/ 2145766 h 4086225"/>
              <a:gd name="connsiteX365" fmla="*/ 1396039 w 3324225"/>
              <a:gd name="connsiteY365" fmla="*/ 2129573 h 4086225"/>
              <a:gd name="connsiteX366" fmla="*/ 1400802 w 3324225"/>
              <a:gd name="connsiteY366" fmla="*/ 2127669 h 4086225"/>
              <a:gd name="connsiteX367" fmla="*/ 1440807 w 3324225"/>
              <a:gd name="connsiteY367" fmla="*/ 2115286 h 4086225"/>
              <a:gd name="connsiteX368" fmla="*/ 1450332 w 3324225"/>
              <a:gd name="connsiteY368" fmla="*/ 2105761 h 4086225"/>
              <a:gd name="connsiteX369" fmla="*/ 1470334 w 3324225"/>
              <a:gd name="connsiteY369" fmla="*/ 2086711 h 4086225"/>
              <a:gd name="connsiteX370" fmla="*/ 1470334 w 3324225"/>
              <a:gd name="connsiteY370" fmla="*/ 2052421 h 4086225"/>
              <a:gd name="connsiteX371" fmla="*/ 1426519 w 3324225"/>
              <a:gd name="connsiteY371" fmla="*/ 2019083 h 4086225"/>
              <a:gd name="connsiteX372" fmla="*/ 1397944 w 3324225"/>
              <a:gd name="connsiteY372" fmla="*/ 1990508 h 4086225"/>
              <a:gd name="connsiteX373" fmla="*/ 1397944 w 3324225"/>
              <a:gd name="connsiteY373" fmla="*/ 1960981 h 4086225"/>
              <a:gd name="connsiteX374" fmla="*/ 1432234 w 3324225"/>
              <a:gd name="connsiteY374" fmla="*/ 1867636 h 4086225"/>
              <a:gd name="connsiteX375" fmla="*/ 1475097 w 3324225"/>
              <a:gd name="connsiteY375" fmla="*/ 1817153 h 4086225"/>
              <a:gd name="connsiteX376" fmla="*/ 1496052 w 3324225"/>
              <a:gd name="connsiteY376" fmla="*/ 1811438 h 4086225"/>
              <a:gd name="connsiteX377" fmla="*/ 1522722 w 3324225"/>
              <a:gd name="connsiteY377" fmla="*/ 1811438 h 4086225"/>
              <a:gd name="connsiteX378" fmla="*/ 1536057 w 3324225"/>
              <a:gd name="connsiteY378" fmla="*/ 1809533 h 4086225"/>
              <a:gd name="connsiteX379" fmla="*/ 1551297 w 3324225"/>
              <a:gd name="connsiteY379" fmla="*/ 1772386 h 4086225"/>
              <a:gd name="connsiteX380" fmla="*/ 1543677 w 3324225"/>
              <a:gd name="connsiteY380" fmla="*/ 1720951 h 4086225"/>
              <a:gd name="connsiteX381" fmla="*/ 1537962 w 3324225"/>
              <a:gd name="connsiteY381" fmla="*/ 1684756 h 4086225"/>
              <a:gd name="connsiteX382" fmla="*/ 1538914 w 3324225"/>
              <a:gd name="connsiteY382" fmla="*/ 1674278 h 4086225"/>
              <a:gd name="connsiteX383" fmla="*/ 1536057 w 3324225"/>
              <a:gd name="connsiteY383" fmla="*/ 1643798 h 4086225"/>
              <a:gd name="connsiteX384" fmla="*/ 1526532 w 3324225"/>
              <a:gd name="connsiteY384" fmla="*/ 1621891 h 4086225"/>
              <a:gd name="connsiteX385" fmla="*/ 1517959 w 3324225"/>
              <a:gd name="connsiteY385" fmla="*/ 1607603 h 4086225"/>
              <a:gd name="connsiteX386" fmla="*/ 1505577 w 3324225"/>
              <a:gd name="connsiteY386" fmla="*/ 1579028 h 4086225"/>
              <a:gd name="connsiteX387" fmla="*/ 1505577 w 3324225"/>
              <a:gd name="connsiteY387" fmla="*/ 1560931 h 4086225"/>
              <a:gd name="connsiteX388" fmla="*/ 1495099 w 3324225"/>
              <a:gd name="connsiteY388" fmla="*/ 1533308 h 4086225"/>
              <a:gd name="connsiteX389" fmla="*/ 1462714 w 3324225"/>
              <a:gd name="connsiteY389" fmla="*/ 1500923 h 4086225"/>
              <a:gd name="connsiteX390" fmla="*/ 1443664 w 3324225"/>
              <a:gd name="connsiteY390" fmla="*/ 1469491 h 4086225"/>
              <a:gd name="connsiteX391" fmla="*/ 1402707 w 3324225"/>
              <a:gd name="connsiteY391" fmla="*/ 1399958 h 4086225"/>
              <a:gd name="connsiteX392" fmla="*/ 1399849 w 3324225"/>
              <a:gd name="connsiteY392" fmla="*/ 1390433 h 4086225"/>
              <a:gd name="connsiteX393" fmla="*/ 1356034 w 3324225"/>
              <a:gd name="connsiteY393" fmla="*/ 1339951 h 4086225"/>
              <a:gd name="connsiteX394" fmla="*/ 1343652 w 3324225"/>
              <a:gd name="connsiteY394" fmla="*/ 1336141 h 4086225"/>
              <a:gd name="connsiteX395" fmla="*/ 1327459 w 3324225"/>
              <a:gd name="connsiteY395" fmla="*/ 1336141 h 4086225"/>
              <a:gd name="connsiteX396" fmla="*/ 1271262 w 3324225"/>
              <a:gd name="connsiteY396" fmla="*/ 1371383 h 4086225"/>
              <a:gd name="connsiteX397" fmla="*/ 1239829 w 3324225"/>
              <a:gd name="connsiteY397" fmla="*/ 1431391 h 4086225"/>
              <a:gd name="connsiteX398" fmla="*/ 1190299 w 3324225"/>
              <a:gd name="connsiteY398" fmla="*/ 1450441 h 4086225"/>
              <a:gd name="connsiteX399" fmla="*/ 1147437 w 3324225"/>
              <a:gd name="connsiteY399" fmla="*/ 1460918 h 4086225"/>
              <a:gd name="connsiteX400" fmla="*/ 1096002 w 3324225"/>
              <a:gd name="connsiteY400" fmla="*/ 1512353 h 4086225"/>
              <a:gd name="connsiteX401" fmla="*/ 1030279 w 3324225"/>
              <a:gd name="connsiteY401" fmla="*/ 1566646 h 4086225"/>
              <a:gd name="connsiteX402" fmla="*/ 993132 w 3324225"/>
              <a:gd name="connsiteY402" fmla="*/ 1611413 h 4086225"/>
              <a:gd name="connsiteX403" fmla="*/ 946459 w 3324225"/>
              <a:gd name="connsiteY403" fmla="*/ 1664753 h 4086225"/>
              <a:gd name="connsiteX404" fmla="*/ 915979 w 3324225"/>
              <a:gd name="connsiteY404" fmla="*/ 1689518 h 4086225"/>
              <a:gd name="connsiteX405" fmla="*/ 874069 w 3324225"/>
              <a:gd name="connsiteY405" fmla="*/ 1731428 h 4086225"/>
              <a:gd name="connsiteX406" fmla="*/ 796917 w 3324225"/>
              <a:gd name="connsiteY406" fmla="*/ 1812391 h 4086225"/>
              <a:gd name="connsiteX407" fmla="*/ 760722 w 3324225"/>
              <a:gd name="connsiteY407" fmla="*/ 1836203 h 4086225"/>
              <a:gd name="connsiteX408" fmla="*/ 736909 w 3324225"/>
              <a:gd name="connsiteY408" fmla="*/ 1853348 h 4086225"/>
              <a:gd name="connsiteX409" fmla="*/ 684522 w 3324225"/>
              <a:gd name="connsiteY409" fmla="*/ 1894306 h 4086225"/>
              <a:gd name="connsiteX410" fmla="*/ 575937 w 3324225"/>
              <a:gd name="connsiteY410" fmla="*/ 1999081 h 4086225"/>
              <a:gd name="connsiteX411" fmla="*/ 533074 w 3324225"/>
              <a:gd name="connsiteY411" fmla="*/ 2039086 h 4086225"/>
              <a:gd name="connsiteX412" fmla="*/ 493069 w 3324225"/>
              <a:gd name="connsiteY412" fmla="*/ 2093378 h 4086225"/>
              <a:gd name="connsiteX413" fmla="*/ 485449 w 3324225"/>
              <a:gd name="connsiteY413" fmla="*/ 2130526 h 4086225"/>
              <a:gd name="connsiteX414" fmla="*/ 417822 w 3324225"/>
              <a:gd name="connsiteY414" fmla="*/ 2254351 h 4086225"/>
              <a:gd name="connsiteX415" fmla="*/ 365434 w 3324225"/>
              <a:gd name="connsiteY415" fmla="*/ 2296261 h 4086225"/>
              <a:gd name="connsiteX416" fmla="*/ 2640004 w 3324225"/>
              <a:gd name="connsiteY416" fmla="*/ 3935514 h 4086225"/>
              <a:gd name="connsiteX417" fmla="*/ 2646672 w 3324225"/>
              <a:gd name="connsiteY417" fmla="*/ 3925036 h 4086225"/>
              <a:gd name="connsiteX418" fmla="*/ 2619049 w 3324225"/>
              <a:gd name="connsiteY418" fmla="*/ 3883126 h 4086225"/>
              <a:gd name="connsiteX419" fmla="*/ 2582854 w 3324225"/>
              <a:gd name="connsiteY419" fmla="*/ 3894556 h 4086225"/>
              <a:gd name="connsiteX420" fmla="*/ 2583807 w 3324225"/>
              <a:gd name="connsiteY420" fmla="*/ 3903129 h 4086225"/>
              <a:gd name="connsiteX421" fmla="*/ 2640004 w 3324225"/>
              <a:gd name="connsiteY421" fmla="*/ 3935514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</a:cxnLst>
            <a:rect l="l" t="t" r="r" b="b"/>
            <a:pathLst>
              <a:path w="3324225" h="4086225">
                <a:moveTo>
                  <a:pt x="365434" y="2296261"/>
                </a:moveTo>
                <a:cubicBezTo>
                  <a:pt x="360672" y="2292451"/>
                  <a:pt x="356862" y="2289594"/>
                  <a:pt x="354004" y="2286736"/>
                </a:cubicBezTo>
                <a:cubicBezTo>
                  <a:pt x="351147" y="2282926"/>
                  <a:pt x="348289" y="2277211"/>
                  <a:pt x="345432" y="2272448"/>
                </a:cubicBezTo>
                <a:cubicBezTo>
                  <a:pt x="343527" y="2269591"/>
                  <a:pt x="338764" y="2264828"/>
                  <a:pt x="337812" y="2265781"/>
                </a:cubicBezTo>
                <a:cubicBezTo>
                  <a:pt x="327334" y="2271496"/>
                  <a:pt x="315904" y="2276258"/>
                  <a:pt x="309237" y="2283878"/>
                </a:cubicBezTo>
                <a:cubicBezTo>
                  <a:pt x="297807" y="2296261"/>
                  <a:pt x="301617" y="2311501"/>
                  <a:pt x="310189" y="2324836"/>
                </a:cubicBezTo>
                <a:cubicBezTo>
                  <a:pt x="324477" y="2346744"/>
                  <a:pt x="311142" y="2369603"/>
                  <a:pt x="286377" y="2367698"/>
                </a:cubicBezTo>
                <a:cubicBezTo>
                  <a:pt x="281614" y="2367698"/>
                  <a:pt x="277804" y="2369603"/>
                  <a:pt x="273042" y="2370556"/>
                </a:cubicBezTo>
                <a:cubicBezTo>
                  <a:pt x="268279" y="2371508"/>
                  <a:pt x="261612" y="2369603"/>
                  <a:pt x="264469" y="2363889"/>
                </a:cubicBezTo>
                <a:cubicBezTo>
                  <a:pt x="272089" y="2351506"/>
                  <a:pt x="265422" y="2340076"/>
                  <a:pt x="262564" y="2328646"/>
                </a:cubicBezTo>
                <a:cubicBezTo>
                  <a:pt x="256849" y="2311501"/>
                  <a:pt x="248277" y="2296261"/>
                  <a:pt x="241609" y="2279116"/>
                </a:cubicBezTo>
                <a:cubicBezTo>
                  <a:pt x="240657" y="2276258"/>
                  <a:pt x="240657" y="2271496"/>
                  <a:pt x="241609" y="2267686"/>
                </a:cubicBezTo>
                <a:cubicBezTo>
                  <a:pt x="249229" y="2241969"/>
                  <a:pt x="257802" y="2216251"/>
                  <a:pt x="255897" y="2188628"/>
                </a:cubicBezTo>
                <a:cubicBezTo>
                  <a:pt x="253992" y="2167673"/>
                  <a:pt x="261612" y="2152433"/>
                  <a:pt x="279709" y="2141956"/>
                </a:cubicBezTo>
                <a:cubicBezTo>
                  <a:pt x="281614" y="2141003"/>
                  <a:pt x="283519" y="2140051"/>
                  <a:pt x="283519" y="2138146"/>
                </a:cubicBezTo>
                <a:cubicBezTo>
                  <a:pt x="289234" y="2119096"/>
                  <a:pt x="307332" y="2111476"/>
                  <a:pt x="321619" y="2101951"/>
                </a:cubicBezTo>
                <a:cubicBezTo>
                  <a:pt x="326382" y="2098141"/>
                  <a:pt x="331144" y="2095283"/>
                  <a:pt x="335907" y="2090521"/>
                </a:cubicBezTo>
                <a:cubicBezTo>
                  <a:pt x="354004" y="2072423"/>
                  <a:pt x="372102" y="2054326"/>
                  <a:pt x="390199" y="2036228"/>
                </a:cubicBezTo>
                <a:cubicBezTo>
                  <a:pt x="392104" y="2034323"/>
                  <a:pt x="394009" y="2031466"/>
                  <a:pt x="395914" y="2031466"/>
                </a:cubicBezTo>
                <a:cubicBezTo>
                  <a:pt x="415917" y="2029561"/>
                  <a:pt x="413059" y="2009558"/>
                  <a:pt x="420679" y="1998128"/>
                </a:cubicBezTo>
                <a:cubicBezTo>
                  <a:pt x="424489" y="1993366"/>
                  <a:pt x="427347" y="1987651"/>
                  <a:pt x="432109" y="1982888"/>
                </a:cubicBezTo>
                <a:cubicBezTo>
                  <a:pt x="453064" y="1960028"/>
                  <a:pt x="474972" y="1939073"/>
                  <a:pt x="494022" y="1915261"/>
                </a:cubicBezTo>
                <a:cubicBezTo>
                  <a:pt x="508309" y="1898116"/>
                  <a:pt x="519739" y="1880018"/>
                  <a:pt x="531169" y="1860968"/>
                </a:cubicBezTo>
                <a:cubicBezTo>
                  <a:pt x="550219" y="1830488"/>
                  <a:pt x="567364" y="1800008"/>
                  <a:pt x="585462" y="1769528"/>
                </a:cubicBezTo>
                <a:cubicBezTo>
                  <a:pt x="606417" y="1733333"/>
                  <a:pt x="629277" y="1698091"/>
                  <a:pt x="649279" y="1661896"/>
                </a:cubicBezTo>
                <a:cubicBezTo>
                  <a:pt x="659757" y="1642846"/>
                  <a:pt x="673092" y="1628558"/>
                  <a:pt x="691189" y="1618081"/>
                </a:cubicBezTo>
                <a:cubicBezTo>
                  <a:pt x="693094" y="1617128"/>
                  <a:pt x="694999" y="1615223"/>
                  <a:pt x="695952" y="1614271"/>
                </a:cubicBezTo>
                <a:cubicBezTo>
                  <a:pt x="706429" y="1604746"/>
                  <a:pt x="717859" y="1596173"/>
                  <a:pt x="728337" y="1585696"/>
                </a:cubicBezTo>
                <a:cubicBezTo>
                  <a:pt x="741672" y="1571408"/>
                  <a:pt x="754054" y="1556168"/>
                  <a:pt x="767389" y="1541881"/>
                </a:cubicBezTo>
                <a:cubicBezTo>
                  <a:pt x="772152" y="1536166"/>
                  <a:pt x="776914" y="1530451"/>
                  <a:pt x="781677" y="1524736"/>
                </a:cubicBezTo>
                <a:cubicBezTo>
                  <a:pt x="788344" y="1518068"/>
                  <a:pt x="795012" y="1511401"/>
                  <a:pt x="795964" y="1500923"/>
                </a:cubicBezTo>
                <a:cubicBezTo>
                  <a:pt x="795964" y="1497113"/>
                  <a:pt x="799774" y="1494256"/>
                  <a:pt x="802632" y="1491398"/>
                </a:cubicBezTo>
                <a:cubicBezTo>
                  <a:pt x="824539" y="1463776"/>
                  <a:pt x="852162" y="1443773"/>
                  <a:pt x="885499" y="1430438"/>
                </a:cubicBezTo>
                <a:cubicBezTo>
                  <a:pt x="909312" y="1419961"/>
                  <a:pt x="930267" y="1403768"/>
                  <a:pt x="935982" y="1375193"/>
                </a:cubicBezTo>
                <a:cubicBezTo>
                  <a:pt x="936934" y="1370431"/>
                  <a:pt x="943602" y="1366621"/>
                  <a:pt x="947412" y="1362811"/>
                </a:cubicBezTo>
                <a:cubicBezTo>
                  <a:pt x="952174" y="1357096"/>
                  <a:pt x="957889" y="1352333"/>
                  <a:pt x="961699" y="1346618"/>
                </a:cubicBezTo>
                <a:cubicBezTo>
                  <a:pt x="966462" y="1339951"/>
                  <a:pt x="969319" y="1330426"/>
                  <a:pt x="975034" y="1327568"/>
                </a:cubicBezTo>
                <a:cubicBezTo>
                  <a:pt x="991227" y="1319948"/>
                  <a:pt x="985512" y="1311376"/>
                  <a:pt x="980749" y="1299946"/>
                </a:cubicBezTo>
                <a:cubicBezTo>
                  <a:pt x="979797" y="1297088"/>
                  <a:pt x="982654" y="1292326"/>
                  <a:pt x="984559" y="1288516"/>
                </a:cubicBezTo>
                <a:cubicBezTo>
                  <a:pt x="992179" y="1276133"/>
                  <a:pt x="1000752" y="1264703"/>
                  <a:pt x="1009324" y="1253273"/>
                </a:cubicBezTo>
                <a:cubicBezTo>
                  <a:pt x="1015039" y="1245653"/>
                  <a:pt x="1021707" y="1239938"/>
                  <a:pt x="1028374" y="1233271"/>
                </a:cubicBezTo>
                <a:cubicBezTo>
                  <a:pt x="1037899" y="1222793"/>
                  <a:pt x="1047424" y="1212316"/>
                  <a:pt x="1058854" y="1203743"/>
                </a:cubicBezTo>
                <a:cubicBezTo>
                  <a:pt x="1080762" y="1186598"/>
                  <a:pt x="1089334" y="1162786"/>
                  <a:pt x="1094097" y="1137068"/>
                </a:cubicBezTo>
                <a:cubicBezTo>
                  <a:pt x="1096002" y="1128496"/>
                  <a:pt x="1098859" y="1121828"/>
                  <a:pt x="1108384" y="1119923"/>
                </a:cubicBezTo>
                <a:cubicBezTo>
                  <a:pt x="1116004" y="1118018"/>
                  <a:pt x="1111242" y="1111351"/>
                  <a:pt x="1109337" y="1107541"/>
                </a:cubicBezTo>
                <a:cubicBezTo>
                  <a:pt x="1101717" y="1092301"/>
                  <a:pt x="1102669" y="1090396"/>
                  <a:pt x="1119814" y="1085633"/>
                </a:cubicBezTo>
                <a:cubicBezTo>
                  <a:pt x="1133149" y="1081823"/>
                  <a:pt x="1140769" y="1070393"/>
                  <a:pt x="1146484" y="1057058"/>
                </a:cubicBezTo>
                <a:cubicBezTo>
                  <a:pt x="1148389" y="1052296"/>
                  <a:pt x="1151247" y="1048486"/>
                  <a:pt x="1153152" y="1043723"/>
                </a:cubicBezTo>
                <a:cubicBezTo>
                  <a:pt x="1161724" y="1024673"/>
                  <a:pt x="1177917" y="1011338"/>
                  <a:pt x="1193157" y="998003"/>
                </a:cubicBezTo>
                <a:cubicBezTo>
                  <a:pt x="1196014" y="996098"/>
                  <a:pt x="1196014" y="991336"/>
                  <a:pt x="1198872" y="987526"/>
                </a:cubicBezTo>
                <a:cubicBezTo>
                  <a:pt x="1205539" y="978953"/>
                  <a:pt x="1210302" y="968476"/>
                  <a:pt x="1218874" y="961808"/>
                </a:cubicBezTo>
                <a:cubicBezTo>
                  <a:pt x="1226494" y="956093"/>
                  <a:pt x="1229352" y="949426"/>
                  <a:pt x="1228399" y="940853"/>
                </a:cubicBezTo>
                <a:cubicBezTo>
                  <a:pt x="1227447" y="924661"/>
                  <a:pt x="1232209" y="913231"/>
                  <a:pt x="1249354" y="908468"/>
                </a:cubicBezTo>
                <a:cubicBezTo>
                  <a:pt x="1251259" y="908468"/>
                  <a:pt x="1253164" y="905611"/>
                  <a:pt x="1253164" y="904658"/>
                </a:cubicBezTo>
                <a:cubicBezTo>
                  <a:pt x="1256974" y="890371"/>
                  <a:pt x="1267452" y="883703"/>
                  <a:pt x="1279834" y="877988"/>
                </a:cubicBezTo>
                <a:cubicBezTo>
                  <a:pt x="1281739" y="877036"/>
                  <a:pt x="1283644" y="877036"/>
                  <a:pt x="1284597" y="876083"/>
                </a:cubicBezTo>
                <a:cubicBezTo>
                  <a:pt x="1304599" y="859891"/>
                  <a:pt x="1323649" y="843698"/>
                  <a:pt x="1342699" y="826553"/>
                </a:cubicBezTo>
                <a:cubicBezTo>
                  <a:pt x="1363654" y="807503"/>
                  <a:pt x="1383657" y="787501"/>
                  <a:pt x="1405564" y="768451"/>
                </a:cubicBezTo>
                <a:cubicBezTo>
                  <a:pt x="1417947" y="757973"/>
                  <a:pt x="1433187" y="750353"/>
                  <a:pt x="1446522" y="741781"/>
                </a:cubicBezTo>
                <a:cubicBezTo>
                  <a:pt x="1453189" y="737018"/>
                  <a:pt x="1458904" y="730351"/>
                  <a:pt x="1465572" y="725588"/>
                </a:cubicBezTo>
                <a:cubicBezTo>
                  <a:pt x="1477954" y="716063"/>
                  <a:pt x="1490337" y="706538"/>
                  <a:pt x="1502719" y="697966"/>
                </a:cubicBezTo>
                <a:cubicBezTo>
                  <a:pt x="1520817" y="685583"/>
                  <a:pt x="1531294" y="666533"/>
                  <a:pt x="1542724" y="648436"/>
                </a:cubicBezTo>
                <a:cubicBezTo>
                  <a:pt x="1545582" y="644626"/>
                  <a:pt x="1547487" y="639863"/>
                  <a:pt x="1550344" y="636053"/>
                </a:cubicBezTo>
                <a:cubicBezTo>
                  <a:pt x="1551297" y="637006"/>
                  <a:pt x="1551297" y="637958"/>
                  <a:pt x="1552249" y="638911"/>
                </a:cubicBezTo>
                <a:cubicBezTo>
                  <a:pt x="1555107" y="637958"/>
                  <a:pt x="1557964" y="637958"/>
                  <a:pt x="1559869" y="636053"/>
                </a:cubicBezTo>
                <a:cubicBezTo>
                  <a:pt x="1562727" y="632243"/>
                  <a:pt x="1565584" y="628433"/>
                  <a:pt x="1567489" y="623671"/>
                </a:cubicBezTo>
                <a:cubicBezTo>
                  <a:pt x="1571299" y="615098"/>
                  <a:pt x="1576062" y="606526"/>
                  <a:pt x="1576062" y="597953"/>
                </a:cubicBezTo>
                <a:cubicBezTo>
                  <a:pt x="1577967" y="578903"/>
                  <a:pt x="1576062" y="559853"/>
                  <a:pt x="1569394" y="540803"/>
                </a:cubicBezTo>
                <a:cubicBezTo>
                  <a:pt x="1565584" y="529373"/>
                  <a:pt x="1565584" y="516038"/>
                  <a:pt x="1562727" y="504608"/>
                </a:cubicBezTo>
                <a:cubicBezTo>
                  <a:pt x="1561774" y="497941"/>
                  <a:pt x="1558917" y="491273"/>
                  <a:pt x="1554154" y="487463"/>
                </a:cubicBezTo>
                <a:cubicBezTo>
                  <a:pt x="1541772" y="476033"/>
                  <a:pt x="1537962" y="461746"/>
                  <a:pt x="1537009" y="446506"/>
                </a:cubicBezTo>
                <a:cubicBezTo>
                  <a:pt x="1536057" y="437933"/>
                  <a:pt x="1533199" y="432218"/>
                  <a:pt x="1526532" y="427456"/>
                </a:cubicBezTo>
                <a:cubicBezTo>
                  <a:pt x="1511292" y="416978"/>
                  <a:pt x="1506529" y="401738"/>
                  <a:pt x="1502719" y="384593"/>
                </a:cubicBezTo>
                <a:cubicBezTo>
                  <a:pt x="1500814" y="375068"/>
                  <a:pt x="1494147" y="364591"/>
                  <a:pt x="1486527" y="357923"/>
                </a:cubicBezTo>
                <a:cubicBezTo>
                  <a:pt x="1477002" y="349351"/>
                  <a:pt x="1473192" y="338873"/>
                  <a:pt x="1472239" y="326491"/>
                </a:cubicBezTo>
                <a:cubicBezTo>
                  <a:pt x="1472239" y="321728"/>
                  <a:pt x="1472239" y="316966"/>
                  <a:pt x="1472239" y="312203"/>
                </a:cubicBezTo>
                <a:cubicBezTo>
                  <a:pt x="1472239" y="294106"/>
                  <a:pt x="1481764" y="287438"/>
                  <a:pt x="1498909" y="292201"/>
                </a:cubicBezTo>
                <a:cubicBezTo>
                  <a:pt x="1501767" y="293153"/>
                  <a:pt x="1504624" y="294106"/>
                  <a:pt x="1509387" y="295058"/>
                </a:cubicBezTo>
                <a:cubicBezTo>
                  <a:pt x="1509387" y="290296"/>
                  <a:pt x="1510339" y="286486"/>
                  <a:pt x="1509387" y="282676"/>
                </a:cubicBezTo>
                <a:cubicBezTo>
                  <a:pt x="1503672" y="251243"/>
                  <a:pt x="1503672" y="219811"/>
                  <a:pt x="1509387" y="188378"/>
                </a:cubicBezTo>
                <a:cubicBezTo>
                  <a:pt x="1513197" y="166471"/>
                  <a:pt x="1517007" y="143611"/>
                  <a:pt x="1522722" y="121703"/>
                </a:cubicBezTo>
                <a:cubicBezTo>
                  <a:pt x="1525579" y="112178"/>
                  <a:pt x="1530342" y="101701"/>
                  <a:pt x="1537962" y="95033"/>
                </a:cubicBezTo>
                <a:cubicBezTo>
                  <a:pt x="1548439" y="86461"/>
                  <a:pt x="1554154" y="75031"/>
                  <a:pt x="1562727" y="64553"/>
                </a:cubicBezTo>
                <a:cubicBezTo>
                  <a:pt x="1568442" y="57886"/>
                  <a:pt x="1577014" y="52171"/>
                  <a:pt x="1583682" y="46456"/>
                </a:cubicBezTo>
                <a:cubicBezTo>
                  <a:pt x="1588444" y="42646"/>
                  <a:pt x="1594159" y="39788"/>
                  <a:pt x="1598922" y="35978"/>
                </a:cubicBezTo>
                <a:cubicBezTo>
                  <a:pt x="1605589" y="30263"/>
                  <a:pt x="1612257" y="23596"/>
                  <a:pt x="1619877" y="16928"/>
                </a:cubicBezTo>
                <a:cubicBezTo>
                  <a:pt x="1632259" y="25501"/>
                  <a:pt x="1643689" y="26453"/>
                  <a:pt x="1656072" y="18833"/>
                </a:cubicBezTo>
                <a:cubicBezTo>
                  <a:pt x="1659882" y="16928"/>
                  <a:pt x="1665597" y="17881"/>
                  <a:pt x="1671312" y="17881"/>
                </a:cubicBezTo>
                <a:cubicBezTo>
                  <a:pt x="1675122" y="17881"/>
                  <a:pt x="1677979" y="17881"/>
                  <a:pt x="1681789" y="16928"/>
                </a:cubicBezTo>
                <a:cubicBezTo>
                  <a:pt x="1693219" y="14071"/>
                  <a:pt x="1704649" y="8356"/>
                  <a:pt x="1717032" y="12166"/>
                </a:cubicBezTo>
                <a:cubicBezTo>
                  <a:pt x="1719889" y="13118"/>
                  <a:pt x="1722747" y="10261"/>
                  <a:pt x="1725604" y="9308"/>
                </a:cubicBezTo>
                <a:cubicBezTo>
                  <a:pt x="1727509" y="8356"/>
                  <a:pt x="1731319" y="6451"/>
                  <a:pt x="1732272" y="7403"/>
                </a:cubicBezTo>
                <a:cubicBezTo>
                  <a:pt x="1743702" y="17881"/>
                  <a:pt x="1757037" y="7403"/>
                  <a:pt x="1769419" y="10261"/>
                </a:cubicBezTo>
                <a:cubicBezTo>
                  <a:pt x="1793232" y="15976"/>
                  <a:pt x="1816092" y="21691"/>
                  <a:pt x="1837047" y="36931"/>
                </a:cubicBezTo>
                <a:cubicBezTo>
                  <a:pt x="1855144" y="50266"/>
                  <a:pt x="1868479" y="65506"/>
                  <a:pt x="1871337" y="87413"/>
                </a:cubicBezTo>
                <a:cubicBezTo>
                  <a:pt x="1871337" y="89318"/>
                  <a:pt x="1872289" y="91223"/>
                  <a:pt x="1874194" y="91223"/>
                </a:cubicBezTo>
                <a:cubicBezTo>
                  <a:pt x="1886577" y="96938"/>
                  <a:pt x="1877052" y="98843"/>
                  <a:pt x="1875147" y="99796"/>
                </a:cubicBezTo>
                <a:cubicBezTo>
                  <a:pt x="1877052" y="107416"/>
                  <a:pt x="1880862" y="113131"/>
                  <a:pt x="1880862" y="119798"/>
                </a:cubicBezTo>
                <a:cubicBezTo>
                  <a:pt x="1880862" y="129323"/>
                  <a:pt x="1883719" y="133133"/>
                  <a:pt x="1893244" y="131228"/>
                </a:cubicBezTo>
                <a:cubicBezTo>
                  <a:pt x="1902769" y="129323"/>
                  <a:pt x="1905627" y="137896"/>
                  <a:pt x="1907532" y="144563"/>
                </a:cubicBezTo>
                <a:cubicBezTo>
                  <a:pt x="1910389" y="154088"/>
                  <a:pt x="1911342" y="163613"/>
                  <a:pt x="1919914" y="170281"/>
                </a:cubicBezTo>
                <a:cubicBezTo>
                  <a:pt x="1921819" y="171233"/>
                  <a:pt x="1921819" y="175043"/>
                  <a:pt x="1921819" y="176948"/>
                </a:cubicBezTo>
                <a:cubicBezTo>
                  <a:pt x="1923724" y="200761"/>
                  <a:pt x="1924677" y="224573"/>
                  <a:pt x="1926582" y="248386"/>
                </a:cubicBezTo>
                <a:cubicBezTo>
                  <a:pt x="1926582" y="251243"/>
                  <a:pt x="1925629" y="255053"/>
                  <a:pt x="1927534" y="256958"/>
                </a:cubicBezTo>
                <a:cubicBezTo>
                  <a:pt x="1939917" y="268388"/>
                  <a:pt x="1933249" y="282676"/>
                  <a:pt x="1930392" y="294106"/>
                </a:cubicBezTo>
                <a:cubicBezTo>
                  <a:pt x="1925629" y="308393"/>
                  <a:pt x="1921819" y="324586"/>
                  <a:pt x="1915152" y="336968"/>
                </a:cubicBezTo>
                <a:cubicBezTo>
                  <a:pt x="1903722" y="358876"/>
                  <a:pt x="1903722" y="379831"/>
                  <a:pt x="1908484" y="401738"/>
                </a:cubicBezTo>
                <a:cubicBezTo>
                  <a:pt x="1912294" y="419836"/>
                  <a:pt x="1909437" y="436028"/>
                  <a:pt x="1904674" y="453173"/>
                </a:cubicBezTo>
                <a:cubicBezTo>
                  <a:pt x="1903722" y="456983"/>
                  <a:pt x="1901817" y="459841"/>
                  <a:pt x="1901817" y="463651"/>
                </a:cubicBezTo>
                <a:cubicBezTo>
                  <a:pt x="1904674" y="486511"/>
                  <a:pt x="1896102" y="507466"/>
                  <a:pt x="1890387" y="528421"/>
                </a:cubicBezTo>
                <a:cubicBezTo>
                  <a:pt x="1888482" y="535088"/>
                  <a:pt x="1890387" y="543661"/>
                  <a:pt x="1891339" y="551281"/>
                </a:cubicBezTo>
                <a:cubicBezTo>
                  <a:pt x="1891339" y="556043"/>
                  <a:pt x="1892292" y="559853"/>
                  <a:pt x="1894197" y="566521"/>
                </a:cubicBezTo>
                <a:cubicBezTo>
                  <a:pt x="1896102" y="560806"/>
                  <a:pt x="1897054" y="556043"/>
                  <a:pt x="1898959" y="551281"/>
                </a:cubicBezTo>
                <a:cubicBezTo>
                  <a:pt x="1899912" y="551281"/>
                  <a:pt x="1900864" y="551281"/>
                  <a:pt x="1902769" y="552233"/>
                </a:cubicBezTo>
                <a:cubicBezTo>
                  <a:pt x="1916104" y="558901"/>
                  <a:pt x="1923724" y="556043"/>
                  <a:pt x="1929439" y="542708"/>
                </a:cubicBezTo>
                <a:cubicBezTo>
                  <a:pt x="1935154" y="526516"/>
                  <a:pt x="1946584" y="517943"/>
                  <a:pt x="1962777" y="516038"/>
                </a:cubicBezTo>
                <a:cubicBezTo>
                  <a:pt x="1970397" y="515086"/>
                  <a:pt x="1978969" y="516991"/>
                  <a:pt x="1986589" y="519848"/>
                </a:cubicBezTo>
                <a:cubicBezTo>
                  <a:pt x="2006592" y="526516"/>
                  <a:pt x="2026594" y="534136"/>
                  <a:pt x="2046597" y="542708"/>
                </a:cubicBezTo>
                <a:cubicBezTo>
                  <a:pt x="2070409" y="553186"/>
                  <a:pt x="2095174" y="562711"/>
                  <a:pt x="2118034" y="574141"/>
                </a:cubicBezTo>
                <a:cubicBezTo>
                  <a:pt x="2141847" y="586523"/>
                  <a:pt x="2162802" y="603668"/>
                  <a:pt x="2185662" y="616051"/>
                </a:cubicBezTo>
                <a:cubicBezTo>
                  <a:pt x="2218047" y="633196"/>
                  <a:pt x="2245669" y="655103"/>
                  <a:pt x="2270434" y="681773"/>
                </a:cubicBezTo>
                <a:cubicBezTo>
                  <a:pt x="2274244" y="686536"/>
                  <a:pt x="2279959" y="689393"/>
                  <a:pt x="2284722" y="693203"/>
                </a:cubicBezTo>
                <a:cubicBezTo>
                  <a:pt x="2292342" y="698918"/>
                  <a:pt x="2298057" y="704633"/>
                  <a:pt x="2298057" y="715111"/>
                </a:cubicBezTo>
                <a:cubicBezTo>
                  <a:pt x="2298057" y="719873"/>
                  <a:pt x="2300914" y="726541"/>
                  <a:pt x="2304724" y="728446"/>
                </a:cubicBezTo>
                <a:cubicBezTo>
                  <a:pt x="2324727" y="742733"/>
                  <a:pt x="2346634" y="755116"/>
                  <a:pt x="2365684" y="770356"/>
                </a:cubicBezTo>
                <a:cubicBezTo>
                  <a:pt x="2379019" y="780833"/>
                  <a:pt x="2390449" y="794168"/>
                  <a:pt x="2403784" y="806551"/>
                </a:cubicBezTo>
                <a:cubicBezTo>
                  <a:pt x="2416167" y="817981"/>
                  <a:pt x="2426644" y="830363"/>
                  <a:pt x="2439979" y="840841"/>
                </a:cubicBezTo>
                <a:cubicBezTo>
                  <a:pt x="2459029" y="855128"/>
                  <a:pt x="2478079" y="868463"/>
                  <a:pt x="2498082" y="882751"/>
                </a:cubicBezTo>
                <a:cubicBezTo>
                  <a:pt x="2499987" y="884656"/>
                  <a:pt x="2502844" y="885608"/>
                  <a:pt x="2505702" y="886561"/>
                </a:cubicBezTo>
                <a:cubicBezTo>
                  <a:pt x="2525704" y="893228"/>
                  <a:pt x="2545707" y="899896"/>
                  <a:pt x="2565709" y="905611"/>
                </a:cubicBezTo>
                <a:cubicBezTo>
                  <a:pt x="2595237" y="914183"/>
                  <a:pt x="2621907" y="929423"/>
                  <a:pt x="2646672" y="947521"/>
                </a:cubicBezTo>
                <a:cubicBezTo>
                  <a:pt x="2667627" y="962761"/>
                  <a:pt x="2690487" y="974191"/>
                  <a:pt x="2711442" y="988478"/>
                </a:cubicBezTo>
                <a:cubicBezTo>
                  <a:pt x="2735254" y="1005623"/>
                  <a:pt x="2758114" y="1024673"/>
                  <a:pt x="2781927" y="1041818"/>
                </a:cubicBezTo>
                <a:cubicBezTo>
                  <a:pt x="2800977" y="1056106"/>
                  <a:pt x="2820027" y="1071346"/>
                  <a:pt x="2838124" y="1085633"/>
                </a:cubicBezTo>
                <a:cubicBezTo>
                  <a:pt x="2855269" y="1098968"/>
                  <a:pt x="2873367" y="1112303"/>
                  <a:pt x="2890512" y="1125638"/>
                </a:cubicBezTo>
                <a:cubicBezTo>
                  <a:pt x="2902894" y="1135163"/>
                  <a:pt x="2916229" y="1145641"/>
                  <a:pt x="2928612" y="1154213"/>
                </a:cubicBezTo>
                <a:cubicBezTo>
                  <a:pt x="2948614" y="1169453"/>
                  <a:pt x="2969569" y="1184693"/>
                  <a:pt x="2990524" y="1198981"/>
                </a:cubicBezTo>
                <a:cubicBezTo>
                  <a:pt x="2999097" y="1204696"/>
                  <a:pt x="3008622" y="1210411"/>
                  <a:pt x="3018147" y="1214221"/>
                </a:cubicBezTo>
                <a:cubicBezTo>
                  <a:pt x="3034339" y="1221841"/>
                  <a:pt x="3050532" y="1229461"/>
                  <a:pt x="3066724" y="1234223"/>
                </a:cubicBezTo>
                <a:cubicBezTo>
                  <a:pt x="3087679" y="1239938"/>
                  <a:pt x="3110539" y="1245653"/>
                  <a:pt x="3132447" y="1246606"/>
                </a:cubicBezTo>
                <a:cubicBezTo>
                  <a:pt x="3175309" y="1248511"/>
                  <a:pt x="3218172" y="1247558"/>
                  <a:pt x="3261034" y="1247558"/>
                </a:cubicBezTo>
                <a:cubicBezTo>
                  <a:pt x="3277227" y="1247558"/>
                  <a:pt x="3293419" y="1259941"/>
                  <a:pt x="3292467" y="1276133"/>
                </a:cubicBezTo>
                <a:cubicBezTo>
                  <a:pt x="3290562" y="1301851"/>
                  <a:pt x="3301992" y="1323758"/>
                  <a:pt x="3308659" y="1346618"/>
                </a:cubicBezTo>
                <a:cubicBezTo>
                  <a:pt x="3312469" y="1360906"/>
                  <a:pt x="3318184" y="1374241"/>
                  <a:pt x="3321994" y="1387576"/>
                </a:cubicBezTo>
                <a:cubicBezTo>
                  <a:pt x="3322947" y="1390433"/>
                  <a:pt x="3321994" y="1395196"/>
                  <a:pt x="3321042" y="1397101"/>
                </a:cubicBezTo>
                <a:cubicBezTo>
                  <a:pt x="3313422" y="1409483"/>
                  <a:pt x="3306754" y="1422818"/>
                  <a:pt x="3287704" y="1419008"/>
                </a:cubicBezTo>
                <a:cubicBezTo>
                  <a:pt x="3284847" y="1418056"/>
                  <a:pt x="3280084" y="1419961"/>
                  <a:pt x="3277227" y="1421866"/>
                </a:cubicBezTo>
                <a:cubicBezTo>
                  <a:pt x="3261034" y="1432343"/>
                  <a:pt x="3242937" y="1429486"/>
                  <a:pt x="3225792" y="1425676"/>
                </a:cubicBezTo>
                <a:cubicBezTo>
                  <a:pt x="3219124" y="1423771"/>
                  <a:pt x="3212457" y="1417103"/>
                  <a:pt x="3207694" y="1411388"/>
                </a:cubicBezTo>
                <a:cubicBezTo>
                  <a:pt x="3198169" y="1401863"/>
                  <a:pt x="3189597" y="1396148"/>
                  <a:pt x="3174357" y="1399958"/>
                </a:cubicBezTo>
                <a:cubicBezTo>
                  <a:pt x="3152449" y="1404721"/>
                  <a:pt x="3131494" y="1397101"/>
                  <a:pt x="3111492" y="1387576"/>
                </a:cubicBezTo>
                <a:cubicBezTo>
                  <a:pt x="3090537" y="1377098"/>
                  <a:pt x="3070534" y="1364716"/>
                  <a:pt x="3049579" y="1353286"/>
                </a:cubicBezTo>
                <a:cubicBezTo>
                  <a:pt x="3028624" y="1341856"/>
                  <a:pt x="3007669" y="1332331"/>
                  <a:pt x="2986714" y="1320901"/>
                </a:cubicBezTo>
                <a:cubicBezTo>
                  <a:pt x="2974332" y="1314233"/>
                  <a:pt x="2962902" y="1305661"/>
                  <a:pt x="2954329" y="1294231"/>
                </a:cubicBezTo>
                <a:cubicBezTo>
                  <a:pt x="2947662" y="1285658"/>
                  <a:pt x="2936232" y="1278038"/>
                  <a:pt x="2925754" y="1277086"/>
                </a:cubicBezTo>
                <a:cubicBezTo>
                  <a:pt x="2897179" y="1274228"/>
                  <a:pt x="2870509" y="1265656"/>
                  <a:pt x="2842887" y="1258036"/>
                </a:cubicBezTo>
                <a:cubicBezTo>
                  <a:pt x="2817169" y="1249463"/>
                  <a:pt x="2790499" y="1240891"/>
                  <a:pt x="2764782" y="1233271"/>
                </a:cubicBezTo>
                <a:cubicBezTo>
                  <a:pt x="2725729" y="1221841"/>
                  <a:pt x="2685724" y="1213268"/>
                  <a:pt x="2647624" y="1199933"/>
                </a:cubicBezTo>
                <a:cubicBezTo>
                  <a:pt x="2619049" y="1189456"/>
                  <a:pt x="2589522" y="1179931"/>
                  <a:pt x="2563804" y="1159928"/>
                </a:cubicBezTo>
                <a:cubicBezTo>
                  <a:pt x="2541897" y="1143736"/>
                  <a:pt x="2516179" y="1133258"/>
                  <a:pt x="2492367" y="1119923"/>
                </a:cubicBezTo>
                <a:cubicBezTo>
                  <a:pt x="2480937" y="1113256"/>
                  <a:pt x="2470459" y="1104683"/>
                  <a:pt x="2459029" y="1098016"/>
                </a:cubicBezTo>
                <a:cubicBezTo>
                  <a:pt x="2440932" y="1086586"/>
                  <a:pt x="2421882" y="1077061"/>
                  <a:pt x="2404737" y="1065631"/>
                </a:cubicBezTo>
                <a:cubicBezTo>
                  <a:pt x="2395212" y="1058963"/>
                  <a:pt x="2387592" y="1049438"/>
                  <a:pt x="2379019" y="1041818"/>
                </a:cubicBezTo>
                <a:cubicBezTo>
                  <a:pt x="2374257" y="1038008"/>
                  <a:pt x="2368542" y="1034198"/>
                  <a:pt x="2362827" y="1031341"/>
                </a:cubicBezTo>
                <a:cubicBezTo>
                  <a:pt x="2334252" y="1015148"/>
                  <a:pt x="2304724" y="1000861"/>
                  <a:pt x="2276149" y="983716"/>
                </a:cubicBezTo>
                <a:cubicBezTo>
                  <a:pt x="2266624" y="978001"/>
                  <a:pt x="2260909" y="978001"/>
                  <a:pt x="2252337" y="984668"/>
                </a:cubicBezTo>
                <a:cubicBezTo>
                  <a:pt x="2247574" y="988478"/>
                  <a:pt x="2241859" y="993241"/>
                  <a:pt x="2235192" y="995146"/>
                </a:cubicBezTo>
                <a:cubicBezTo>
                  <a:pt x="2224714" y="999908"/>
                  <a:pt x="2219952" y="1006576"/>
                  <a:pt x="2219952" y="1018006"/>
                </a:cubicBezTo>
                <a:cubicBezTo>
                  <a:pt x="2219952" y="1033246"/>
                  <a:pt x="2219952" y="1048486"/>
                  <a:pt x="2219952" y="1062773"/>
                </a:cubicBezTo>
                <a:cubicBezTo>
                  <a:pt x="2219952" y="1072298"/>
                  <a:pt x="2217094" y="1080871"/>
                  <a:pt x="2217094" y="1090396"/>
                </a:cubicBezTo>
                <a:cubicBezTo>
                  <a:pt x="2217094" y="1096111"/>
                  <a:pt x="2218047" y="1102778"/>
                  <a:pt x="2221857" y="1107541"/>
                </a:cubicBezTo>
                <a:cubicBezTo>
                  <a:pt x="2226619" y="1113256"/>
                  <a:pt x="2233287" y="1118018"/>
                  <a:pt x="2239002" y="1122781"/>
                </a:cubicBezTo>
                <a:cubicBezTo>
                  <a:pt x="2239954" y="1123733"/>
                  <a:pt x="2241859" y="1125638"/>
                  <a:pt x="2241859" y="1126591"/>
                </a:cubicBezTo>
                <a:cubicBezTo>
                  <a:pt x="2244717" y="1139926"/>
                  <a:pt x="2248527" y="1154213"/>
                  <a:pt x="2250432" y="1167548"/>
                </a:cubicBezTo>
                <a:cubicBezTo>
                  <a:pt x="2251384" y="1175168"/>
                  <a:pt x="2250432" y="1184693"/>
                  <a:pt x="2246622" y="1191361"/>
                </a:cubicBezTo>
                <a:cubicBezTo>
                  <a:pt x="2241859" y="1200886"/>
                  <a:pt x="2247574" y="1207553"/>
                  <a:pt x="2248527" y="1216126"/>
                </a:cubicBezTo>
                <a:cubicBezTo>
                  <a:pt x="2249479" y="1221841"/>
                  <a:pt x="2250432" y="1227556"/>
                  <a:pt x="2251384" y="1232318"/>
                </a:cubicBezTo>
                <a:cubicBezTo>
                  <a:pt x="2257099" y="1254226"/>
                  <a:pt x="2261862" y="1276133"/>
                  <a:pt x="2268529" y="1298041"/>
                </a:cubicBezTo>
                <a:cubicBezTo>
                  <a:pt x="2277102" y="1325663"/>
                  <a:pt x="2288532" y="1351381"/>
                  <a:pt x="2290437" y="1380908"/>
                </a:cubicBezTo>
                <a:cubicBezTo>
                  <a:pt x="2291389" y="1399006"/>
                  <a:pt x="2296152" y="1417103"/>
                  <a:pt x="2299009" y="1435201"/>
                </a:cubicBezTo>
                <a:cubicBezTo>
                  <a:pt x="2301867" y="1453298"/>
                  <a:pt x="2304724" y="1470443"/>
                  <a:pt x="2307582" y="1488541"/>
                </a:cubicBezTo>
                <a:cubicBezTo>
                  <a:pt x="2307582" y="1491398"/>
                  <a:pt x="2306629" y="1494256"/>
                  <a:pt x="2305677" y="1496161"/>
                </a:cubicBezTo>
                <a:cubicBezTo>
                  <a:pt x="2303772" y="1503781"/>
                  <a:pt x="2299009" y="1511401"/>
                  <a:pt x="2299009" y="1519021"/>
                </a:cubicBezTo>
                <a:cubicBezTo>
                  <a:pt x="2299962" y="1531403"/>
                  <a:pt x="2304724" y="1544738"/>
                  <a:pt x="2307582" y="1557121"/>
                </a:cubicBezTo>
                <a:cubicBezTo>
                  <a:pt x="2310439" y="1569503"/>
                  <a:pt x="2314249" y="1580933"/>
                  <a:pt x="2315202" y="1593316"/>
                </a:cubicBezTo>
                <a:cubicBezTo>
                  <a:pt x="2317107" y="1633321"/>
                  <a:pt x="2315202" y="1673326"/>
                  <a:pt x="2320917" y="1712378"/>
                </a:cubicBezTo>
                <a:cubicBezTo>
                  <a:pt x="2326632" y="1759051"/>
                  <a:pt x="2323774" y="1806676"/>
                  <a:pt x="2323774" y="1853348"/>
                </a:cubicBezTo>
                <a:cubicBezTo>
                  <a:pt x="2323774" y="1878113"/>
                  <a:pt x="2329489" y="1901926"/>
                  <a:pt x="2335204" y="1925738"/>
                </a:cubicBezTo>
                <a:cubicBezTo>
                  <a:pt x="2338062" y="1937168"/>
                  <a:pt x="2343777" y="1946693"/>
                  <a:pt x="2348539" y="1957171"/>
                </a:cubicBezTo>
                <a:cubicBezTo>
                  <a:pt x="2349492" y="1958123"/>
                  <a:pt x="2349492" y="1960028"/>
                  <a:pt x="2349492" y="1960981"/>
                </a:cubicBezTo>
                <a:cubicBezTo>
                  <a:pt x="2346634" y="1978126"/>
                  <a:pt x="2356159" y="1990508"/>
                  <a:pt x="2361874" y="2004796"/>
                </a:cubicBezTo>
                <a:cubicBezTo>
                  <a:pt x="2368542" y="2020988"/>
                  <a:pt x="2377114" y="2036228"/>
                  <a:pt x="2381877" y="2052421"/>
                </a:cubicBezTo>
                <a:cubicBezTo>
                  <a:pt x="2384734" y="2060041"/>
                  <a:pt x="2382829" y="2071471"/>
                  <a:pt x="2379972" y="2079091"/>
                </a:cubicBezTo>
                <a:cubicBezTo>
                  <a:pt x="2375209" y="2089568"/>
                  <a:pt x="2374257" y="2099094"/>
                  <a:pt x="2377114" y="2109571"/>
                </a:cubicBezTo>
                <a:cubicBezTo>
                  <a:pt x="2380924" y="2121001"/>
                  <a:pt x="2383782" y="2133383"/>
                  <a:pt x="2387592" y="2144814"/>
                </a:cubicBezTo>
                <a:cubicBezTo>
                  <a:pt x="2388544" y="2147671"/>
                  <a:pt x="2392354" y="2150528"/>
                  <a:pt x="2396164" y="2150528"/>
                </a:cubicBezTo>
                <a:cubicBezTo>
                  <a:pt x="2410452" y="2152433"/>
                  <a:pt x="2419024" y="2161006"/>
                  <a:pt x="2426644" y="2172436"/>
                </a:cubicBezTo>
                <a:cubicBezTo>
                  <a:pt x="2430454" y="2179103"/>
                  <a:pt x="2431407" y="2185771"/>
                  <a:pt x="2425692" y="2193391"/>
                </a:cubicBezTo>
                <a:cubicBezTo>
                  <a:pt x="2416167" y="2206726"/>
                  <a:pt x="2413309" y="2220061"/>
                  <a:pt x="2424739" y="2234348"/>
                </a:cubicBezTo>
                <a:cubicBezTo>
                  <a:pt x="2425692" y="2236253"/>
                  <a:pt x="2426644" y="2238158"/>
                  <a:pt x="2427597" y="2240064"/>
                </a:cubicBezTo>
                <a:cubicBezTo>
                  <a:pt x="2430454" y="2258161"/>
                  <a:pt x="2442837" y="2270544"/>
                  <a:pt x="2457124" y="2280069"/>
                </a:cubicBezTo>
                <a:cubicBezTo>
                  <a:pt x="2479032" y="2295308"/>
                  <a:pt x="2495224" y="2316264"/>
                  <a:pt x="2510464" y="2338171"/>
                </a:cubicBezTo>
                <a:cubicBezTo>
                  <a:pt x="2521894" y="2354364"/>
                  <a:pt x="2530467" y="2373414"/>
                  <a:pt x="2539039" y="2391511"/>
                </a:cubicBezTo>
                <a:cubicBezTo>
                  <a:pt x="2543802" y="2401989"/>
                  <a:pt x="2544754" y="2413419"/>
                  <a:pt x="2549517" y="2423896"/>
                </a:cubicBezTo>
                <a:cubicBezTo>
                  <a:pt x="2556184" y="2439136"/>
                  <a:pt x="2565709" y="2453423"/>
                  <a:pt x="2573329" y="2467711"/>
                </a:cubicBezTo>
                <a:cubicBezTo>
                  <a:pt x="2575234" y="2471521"/>
                  <a:pt x="2576187" y="2476283"/>
                  <a:pt x="2577139" y="2481046"/>
                </a:cubicBezTo>
                <a:cubicBezTo>
                  <a:pt x="2580949" y="2493429"/>
                  <a:pt x="2582854" y="2505811"/>
                  <a:pt x="2587617" y="2517241"/>
                </a:cubicBezTo>
                <a:cubicBezTo>
                  <a:pt x="2596189" y="2543911"/>
                  <a:pt x="2607619" y="2569629"/>
                  <a:pt x="2615239" y="2596298"/>
                </a:cubicBezTo>
                <a:cubicBezTo>
                  <a:pt x="2620954" y="2616301"/>
                  <a:pt x="2621907" y="2637256"/>
                  <a:pt x="2624764" y="2658211"/>
                </a:cubicBezTo>
                <a:cubicBezTo>
                  <a:pt x="2626669" y="2675356"/>
                  <a:pt x="2625717" y="2693454"/>
                  <a:pt x="2629527" y="2710598"/>
                </a:cubicBezTo>
                <a:cubicBezTo>
                  <a:pt x="2632384" y="2721076"/>
                  <a:pt x="2640004" y="2731554"/>
                  <a:pt x="2646672" y="2740126"/>
                </a:cubicBezTo>
                <a:cubicBezTo>
                  <a:pt x="2657149" y="2752508"/>
                  <a:pt x="2660959" y="2766796"/>
                  <a:pt x="2663817" y="2782989"/>
                </a:cubicBezTo>
                <a:cubicBezTo>
                  <a:pt x="2669532" y="2812516"/>
                  <a:pt x="2666674" y="2842996"/>
                  <a:pt x="2666674" y="2872523"/>
                </a:cubicBezTo>
                <a:cubicBezTo>
                  <a:pt x="2666674" y="2898241"/>
                  <a:pt x="2673342" y="2923006"/>
                  <a:pt x="2674294" y="2948723"/>
                </a:cubicBezTo>
                <a:cubicBezTo>
                  <a:pt x="2675247" y="2963011"/>
                  <a:pt x="2669532" y="2980156"/>
                  <a:pt x="2661912" y="2992539"/>
                </a:cubicBezTo>
                <a:cubicBezTo>
                  <a:pt x="2654292" y="3004921"/>
                  <a:pt x="2649529" y="3016351"/>
                  <a:pt x="2648577" y="3030639"/>
                </a:cubicBezTo>
                <a:cubicBezTo>
                  <a:pt x="2647624" y="3050641"/>
                  <a:pt x="2647624" y="3071596"/>
                  <a:pt x="2646672" y="3091598"/>
                </a:cubicBezTo>
                <a:cubicBezTo>
                  <a:pt x="2646672" y="3096361"/>
                  <a:pt x="2646672" y="3101123"/>
                  <a:pt x="2645719" y="3105886"/>
                </a:cubicBezTo>
                <a:cubicBezTo>
                  <a:pt x="2643814" y="3113506"/>
                  <a:pt x="2641909" y="3121126"/>
                  <a:pt x="2640004" y="3128746"/>
                </a:cubicBezTo>
                <a:cubicBezTo>
                  <a:pt x="2639052" y="3131604"/>
                  <a:pt x="2638099" y="3134461"/>
                  <a:pt x="2637147" y="3137318"/>
                </a:cubicBezTo>
                <a:cubicBezTo>
                  <a:pt x="2635242" y="3170656"/>
                  <a:pt x="2624764" y="3203993"/>
                  <a:pt x="2628574" y="3237331"/>
                </a:cubicBezTo>
                <a:cubicBezTo>
                  <a:pt x="2629527" y="3242093"/>
                  <a:pt x="2630479" y="3247808"/>
                  <a:pt x="2633337" y="3250666"/>
                </a:cubicBezTo>
                <a:cubicBezTo>
                  <a:pt x="2643814" y="3262096"/>
                  <a:pt x="2646672" y="3273526"/>
                  <a:pt x="2642862" y="3288766"/>
                </a:cubicBezTo>
                <a:cubicBezTo>
                  <a:pt x="2638099" y="3309721"/>
                  <a:pt x="2636194" y="3331629"/>
                  <a:pt x="2632384" y="3353536"/>
                </a:cubicBezTo>
                <a:cubicBezTo>
                  <a:pt x="2629527" y="3371633"/>
                  <a:pt x="2624764" y="3388779"/>
                  <a:pt x="2621907" y="3406876"/>
                </a:cubicBezTo>
                <a:cubicBezTo>
                  <a:pt x="2618097" y="3430689"/>
                  <a:pt x="2615239" y="3453548"/>
                  <a:pt x="2610477" y="3477361"/>
                </a:cubicBezTo>
                <a:cubicBezTo>
                  <a:pt x="2608572" y="3490696"/>
                  <a:pt x="2605714" y="3503079"/>
                  <a:pt x="2600952" y="3515461"/>
                </a:cubicBezTo>
                <a:cubicBezTo>
                  <a:pt x="2589522" y="3551656"/>
                  <a:pt x="2576187" y="3587851"/>
                  <a:pt x="2564757" y="3624046"/>
                </a:cubicBezTo>
                <a:cubicBezTo>
                  <a:pt x="2560947" y="3635476"/>
                  <a:pt x="2557137" y="3645954"/>
                  <a:pt x="2541897" y="3648811"/>
                </a:cubicBezTo>
                <a:cubicBezTo>
                  <a:pt x="2531419" y="3650716"/>
                  <a:pt x="2530467" y="3661193"/>
                  <a:pt x="2528562" y="3670718"/>
                </a:cubicBezTo>
                <a:cubicBezTo>
                  <a:pt x="2524752" y="3694531"/>
                  <a:pt x="2520942" y="3718343"/>
                  <a:pt x="2517132" y="3742156"/>
                </a:cubicBezTo>
                <a:cubicBezTo>
                  <a:pt x="2515227" y="3752633"/>
                  <a:pt x="2513322" y="3764064"/>
                  <a:pt x="2512369" y="3774541"/>
                </a:cubicBezTo>
                <a:cubicBezTo>
                  <a:pt x="2510464" y="3786923"/>
                  <a:pt x="2513322" y="3798354"/>
                  <a:pt x="2523799" y="3806926"/>
                </a:cubicBezTo>
                <a:cubicBezTo>
                  <a:pt x="2526657" y="3808831"/>
                  <a:pt x="2528562" y="3813593"/>
                  <a:pt x="2528562" y="3817404"/>
                </a:cubicBezTo>
                <a:cubicBezTo>
                  <a:pt x="2534277" y="3846931"/>
                  <a:pt x="2561899" y="3860266"/>
                  <a:pt x="2587617" y="3857408"/>
                </a:cubicBezTo>
                <a:cubicBezTo>
                  <a:pt x="2590474" y="3857408"/>
                  <a:pt x="2593332" y="3854551"/>
                  <a:pt x="2596189" y="3851693"/>
                </a:cubicBezTo>
                <a:cubicBezTo>
                  <a:pt x="2601904" y="3845979"/>
                  <a:pt x="2604762" y="3845979"/>
                  <a:pt x="2609524" y="3853598"/>
                </a:cubicBezTo>
                <a:cubicBezTo>
                  <a:pt x="2617144" y="3865981"/>
                  <a:pt x="2626669" y="3877411"/>
                  <a:pt x="2635242" y="3888841"/>
                </a:cubicBezTo>
                <a:cubicBezTo>
                  <a:pt x="2643814" y="3900271"/>
                  <a:pt x="2657149" y="3908843"/>
                  <a:pt x="2660007" y="3923131"/>
                </a:cubicBezTo>
                <a:cubicBezTo>
                  <a:pt x="2662864" y="3941229"/>
                  <a:pt x="2672389" y="3945039"/>
                  <a:pt x="2688582" y="3949801"/>
                </a:cubicBezTo>
                <a:cubicBezTo>
                  <a:pt x="2701917" y="3953611"/>
                  <a:pt x="2715252" y="3955516"/>
                  <a:pt x="2728587" y="3956468"/>
                </a:cubicBezTo>
                <a:cubicBezTo>
                  <a:pt x="2745732" y="3958373"/>
                  <a:pt x="2762877" y="3961231"/>
                  <a:pt x="2780022" y="3963136"/>
                </a:cubicBezTo>
                <a:cubicBezTo>
                  <a:pt x="2795262" y="3964089"/>
                  <a:pt x="2810502" y="3964089"/>
                  <a:pt x="2825742" y="3965041"/>
                </a:cubicBezTo>
                <a:cubicBezTo>
                  <a:pt x="2849554" y="3966946"/>
                  <a:pt x="2870509" y="3974566"/>
                  <a:pt x="2885749" y="3992664"/>
                </a:cubicBezTo>
                <a:cubicBezTo>
                  <a:pt x="2892417" y="4000283"/>
                  <a:pt x="2900037" y="4006951"/>
                  <a:pt x="2906704" y="4014571"/>
                </a:cubicBezTo>
                <a:cubicBezTo>
                  <a:pt x="2908609" y="4016476"/>
                  <a:pt x="2910514" y="4019333"/>
                  <a:pt x="2909562" y="4021239"/>
                </a:cubicBezTo>
                <a:cubicBezTo>
                  <a:pt x="2902894" y="4033621"/>
                  <a:pt x="2900037" y="4046956"/>
                  <a:pt x="2887654" y="4057433"/>
                </a:cubicBezTo>
                <a:cubicBezTo>
                  <a:pt x="2861937" y="4077436"/>
                  <a:pt x="2832409" y="4083151"/>
                  <a:pt x="2801929" y="4084104"/>
                </a:cubicBezTo>
                <a:cubicBezTo>
                  <a:pt x="2766687" y="4085056"/>
                  <a:pt x="2731444" y="4084104"/>
                  <a:pt x="2696202" y="4084104"/>
                </a:cubicBezTo>
                <a:cubicBezTo>
                  <a:pt x="2694297" y="4084104"/>
                  <a:pt x="2691439" y="4083151"/>
                  <a:pt x="2689534" y="4082198"/>
                </a:cubicBezTo>
                <a:cubicBezTo>
                  <a:pt x="2647624" y="4054576"/>
                  <a:pt x="2599047" y="4049814"/>
                  <a:pt x="2551422" y="4042193"/>
                </a:cubicBezTo>
                <a:cubicBezTo>
                  <a:pt x="2539039" y="4040289"/>
                  <a:pt x="2526657" y="4040289"/>
                  <a:pt x="2514274" y="4044098"/>
                </a:cubicBezTo>
                <a:cubicBezTo>
                  <a:pt x="2461887" y="4059339"/>
                  <a:pt x="2407594" y="4057433"/>
                  <a:pt x="2354254" y="4056481"/>
                </a:cubicBezTo>
                <a:cubicBezTo>
                  <a:pt x="2330442" y="4056481"/>
                  <a:pt x="2313297" y="4045051"/>
                  <a:pt x="2294247" y="4034573"/>
                </a:cubicBezTo>
                <a:cubicBezTo>
                  <a:pt x="2292342" y="4033621"/>
                  <a:pt x="2291389" y="4031716"/>
                  <a:pt x="2290437" y="4029811"/>
                </a:cubicBezTo>
                <a:cubicBezTo>
                  <a:pt x="2284722" y="4016476"/>
                  <a:pt x="2279007" y="4003141"/>
                  <a:pt x="2274244" y="3988854"/>
                </a:cubicBezTo>
                <a:cubicBezTo>
                  <a:pt x="2273292" y="3985996"/>
                  <a:pt x="2275197" y="3981233"/>
                  <a:pt x="2275197" y="3978376"/>
                </a:cubicBezTo>
                <a:cubicBezTo>
                  <a:pt x="2276149" y="3961231"/>
                  <a:pt x="2285674" y="3946943"/>
                  <a:pt x="2294247" y="3931704"/>
                </a:cubicBezTo>
                <a:cubicBezTo>
                  <a:pt x="2295199" y="3928846"/>
                  <a:pt x="2293294" y="3924083"/>
                  <a:pt x="2292342" y="3921226"/>
                </a:cubicBezTo>
                <a:cubicBezTo>
                  <a:pt x="2289484" y="3911701"/>
                  <a:pt x="2284722" y="3902176"/>
                  <a:pt x="2294247" y="3893604"/>
                </a:cubicBezTo>
                <a:cubicBezTo>
                  <a:pt x="2296152" y="3891698"/>
                  <a:pt x="2298057" y="3887889"/>
                  <a:pt x="2298057" y="3885031"/>
                </a:cubicBezTo>
                <a:cubicBezTo>
                  <a:pt x="2297104" y="3866933"/>
                  <a:pt x="2307582" y="3851693"/>
                  <a:pt x="2310439" y="3834548"/>
                </a:cubicBezTo>
                <a:cubicBezTo>
                  <a:pt x="2315202" y="3810736"/>
                  <a:pt x="2317107" y="3786923"/>
                  <a:pt x="2319964" y="3763111"/>
                </a:cubicBezTo>
                <a:cubicBezTo>
                  <a:pt x="2322822" y="3738346"/>
                  <a:pt x="2324727" y="3713581"/>
                  <a:pt x="2327584" y="3689768"/>
                </a:cubicBezTo>
                <a:cubicBezTo>
                  <a:pt x="2327584" y="3685958"/>
                  <a:pt x="2328537" y="3682148"/>
                  <a:pt x="2328537" y="3678339"/>
                </a:cubicBezTo>
                <a:cubicBezTo>
                  <a:pt x="2328537" y="3641191"/>
                  <a:pt x="2328537" y="3604043"/>
                  <a:pt x="2328537" y="3566896"/>
                </a:cubicBezTo>
                <a:cubicBezTo>
                  <a:pt x="2328537" y="3559276"/>
                  <a:pt x="2330442" y="3550704"/>
                  <a:pt x="2330442" y="3543083"/>
                </a:cubicBezTo>
                <a:cubicBezTo>
                  <a:pt x="2330442" y="3526891"/>
                  <a:pt x="2327584" y="3509746"/>
                  <a:pt x="2328537" y="3493554"/>
                </a:cubicBezTo>
                <a:cubicBezTo>
                  <a:pt x="2330442" y="3467836"/>
                  <a:pt x="2319964" y="3445929"/>
                  <a:pt x="2311392" y="3423068"/>
                </a:cubicBezTo>
                <a:cubicBezTo>
                  <a:pt x="2301867" y="3399256"/>
                  <a:pt x="2295199" y="3374491"/>
                  <a:pt x="2294247" y="3348773"/>
                </a:cubicBezTo>
                <a:cubicBezTo>
                  <a:pt x="2293294" y="3320198"/>
                  <a:pt x="2297104" y="3292576"/>
                  <a:pt x="2301867" y="3264954"/>
                </a:cubicBezTo>
                <a:cubicBezTo>
                  <a:pt x="2308534" y="3220186"/>
                  <a:pt x="2321869" y="3176371"/>
                  <a:pt x="2335204" y="3133508"/>
                </a:cubicBezTo>
                <a:cubicBezTo>
                  <a:pt x="2339014" y="3121126"/>
                  <a:pt x="2342824" y="3107791"/>
                  <a:pt x="2335204" y="3094456"/>
                </a:cubicBezTo>
                <a:cubicBezTo>
                  <a:pt x="2329489" y="3083979"/>
                  <a:pt x="2339014" y="3076358"/>
                  <a:pt x="2342824" y="3068739"/>
                </a:cubicBezTo>
                <a:cubicBezTo>
                  <a:pt x="2346634" y="3062071"/>
                  <a:pt x="2348539" y="3057308"/>
                  <a:pt x="2345682" y="3049689"/>
                </a:cubicBezTo>
                <a:cubicBezTo>
                  <a:pt x="2344729" y="3046831"/>
                  <a:pt x="2344729" y="3043021"/>
                  <a:pt x="2345682" y="3040164"/>
                </a:cubicBezTo>
                <a:cubicBezTo>
                  <a:pt x="2347587" y="3030639"/>
                  <a:pt x="2351397" y="3021114"/>
                  <a:pt x="2353302" y="3011589"/>
                </a:cubicBezTo>
                <a:cubicBezTo>
                  <a:pt x="2354254" y="3008731"/>
                  <a:pt x="2351397" y="3003968"/>
                  <a:pt x="2349492" y="3001111"/>
                </a:cubicBezTo>
                <a:cubicBezTo>
                  <a:pt x="2344729" y="2990633"/>
                  <a:pt x="2339967" y="2981108"/>
                  <a:pt x="2344729" y="2968726"/>
                </a:cubicBezTo>
                <a:cubicBezTo>
                  <a:pt x="2349492" y="2957296"/>
                  <a:pt x="2353302" y="2944914"/>
                  <a:pt x="2357112" y="2932531"/>
                </a:cubicBezTo>
                <a:cubicBezTo>
                  <a:pt x="2359969" y="2923958"/>
                  <a:pt x="2353302" y="2908718"/>
                  <a:pt x="2342824" y="2901098"/>
                </a:cubicBezTo>
                <a:cubicBezTo>
                  <a:pt x="2335204" y="2895383"/>
                  <a:pt x="2324727" y="2897289"/>
                  <a:pt x="2316154" y="2903956"/>
                </a:cubicBezTo>
                <a:cubicBezTo>
                  <a:pt x="2289484" y="2924911"/>
                  <a:pt x="2262814" y="2944914"/>
                  <a:pt x="2235192" y="2964916"/>
                </a:cubicBezTo>
                <a:cubicBezTo>
                  <a:pt x="2218999" y="2976346"/>
                  <a:pt x="2199949" y="2973489"/>
                  <a:pt x="2182804" y="2966821"/>
                </a:cubicBezTo>
                <a:cubicBezTo>
                  <a:pt x="2149467" y="2953486"/>
                  <a:pt x="2126607" y="2928721"/>
                  <a:pt x="2107557" y="2900146"/>
                </a:cubicBezTo>
                <a:cubicBezTo>
                  <a:pt x="2100889" y="2889668"/>
                  <a:pt x="2097079" y="2877286"/>
                  <a:pt x="2092317" y="2866808"/>
                </a:cubicBezTo>
                <a:cubicBezTo>
                  <a:pt x="2078982" y="2842043"/>
                  <a:pt x="2066599" y="2816326"/>
                  <a:pt x="2053264" y="2791561"/>
                </a:cubicBezTo>
                <a:cubicBezTo>
                  <a:pt x="2032309" y="2752508"/>
                  <a:pt x="2009449" y="2713456"/>
                  <a:pt x="1989447" y="2674404"/>
                </a:cubicBezTo>
                <a:cubicBezTo>
                  <a:pt x="1981827" y="2660116"/>
                  <a:pt x="1978969" y="2643923"/>
                  <a:pt x="1975159" y="2627731"/>
                </a:cubicBezTo>
                <a:cubicBezTo>
                  <a:pt x="1969444" y="2597251"/>
                  <a:pt x="1950394" y="2578201"/>
                  <a:pt x="1924677" y="2564866"/>
                </a:cubicBezTo>
                <a:cubicBezTo>
                  <a:pt x="1911342" y="2558198"/>
                  <a:pt x="1897054" y="2553436"/>
                  <a:pt x="1882767" y="2546768"/>
                </a:cubicBezTo>
                <a:cubicBezTo>
                  <a:pt x="1879909" y="2545816"/>
                  <a:pt x="1876099" y="2542958"/>
                  <a:pt x="1874194" y="2541054"/>
                </a:cubicBezTo>
                <a:cubicBezTo>
                  <a:pt x="1867527" y="2536291"/>
                  <a:pt x="1859907" y="2535339"/>
                  <a:pt x="1853239" y="2539148"/>
                </a:cubicBezTo>
                <a:cubicBezTo>
                  <a:pt x="1835142" y="2551531"/>
                  <a:pt x="1817044" y="2562961"/>
                  <a:pt x="1800852" y="2576296"/>
                </a:cubicBezTo>
                <a:cubicBezTo>
                  <a:pt x="1757989" y="2610586"/>
                  <a:pt x="1716079" y="2646781"/>
                  <a:pt x="1664644" y="2668689"/>
                </a:cubicBezTo>
                <a:cubicBezTo>
                  <a:pt x="1640832" y="2678214"/>
                  <a:pt x="1618924" y="2691548"/>
                  <a:pt x="1596064" y="2702026"/>
                </a:cubicBezTo>
                <a:cubicBezTo>
                  <a:pt x="1577014" y="2710598"/>
                  <a:pt x="1557012" y="2718218"/>
                  <a:pt x="1537962" y="2726791"/>
                </a:cubicBezTo>
                <a:cubicBezTo>
                  <a:pt x="1513197" y="2738221"/>
                  <a:pt x="1485574" y="2742031"/>
                  <a:pt x="1462714" y="2758223"/>
                </a:cubicBezTo>
                <a:cubicBezTo>
                  <a:pt x="1460809" y="2760129"/>
                  <a:pt x="1456999" y="2760129"/>
                  <a:pt x="1455094" y="2760129"/>
                </a:cubicBezTo>
                <a:cubicBezTo>
                  <a:pt x="1443664" y="2759176"/>
                  <a:pt x="1431282" y="2758223"/>
                  <a:pt x="1420804" y="2754414"/>
                </a:cubicBezTo>
                <a:cubicBezTo>
                  <a:pt x="1409374" y="2750604"/>
                  <a:pt x="1402707" y="2755366"/>
                  <a:pt x="1396039" y="2762986"/>
                </a:cubicBezTo>
                <a:cubicBezTo>
                  <a:pt x="1375084" y="2787751"/>
                  <a:pt x="1356034" y="2813468"/>
                  <a:pt x="1334127" y="2837281"/>
                </a:cubicBezTo>
                <a:cubicBezTo>
                  <a:pt x="1304599" y="2869666"/>
                  <a:pt x="1275072" y="2902051"/>
                  <a:pt x="1242687" y="2932531"/>
                </a:cubicBezTo>
                <a:cubicBezTo>
                  <a:pt x="1216017" y="2958248"/>
                  <a:pt x="1187442" y="2981108"/>
                  <a:pt x="1157914" y="3003016"/>
                </a:cubicBezTo>
                <a:cubicBezTo>
                  <a:pt x="1140769" y="3016351"/>
                  <a:pt x="1118862" y="3021114"/>
                  <a:pt x="1096954" y="3025876"/>
                </a:cubicBezTo>
                <a:cubicBezTo>
                  <a:pt x="1055044" y="3036354"/>
                  <a:pt x="1012182" y="3031591"/>
                  <a:pt x="969319" y="3033496"/>
                </a:cubicBezTo>
                <a:cubicBezTo>
                  <a:pt x="942649" y="3035401"/>
                  <a:pt x="923599" y="3023018"/>
                  <a:pt x="904549" y="3006826"/>
                </a:cubicBezTo>
                <a:cubicBezTo>
                  <a:pt x="893119" y="2997301"/>
                  <a:pt x="880737" y="2986823"/>
                  <a:pt x="867402" y="2980156"/>
                </a:cubicBezTo>
                <a:cubicBezTo>
                  <a:pt x="858829" y="2976346"/>
                  <a:pt x="848352" y="2976346"/>
                  <a:pt x="838827" y="2976346"/>
                </a:cubicBezTo>
                <a:cubicBezTo>
                  <a:pt x="832159" y="2976346"/>
                  <a:pt x="825492" y="2978251"/>
                  <a:pt x="822634" y="2968726"/>
                </a:cubicBezTo>
                <a:cubicBezTo>
                  <a:pt x="820729" y="2964916"/>
                  <a:pt x="814062" y="2960154"/>
                  <a:pt x="810252" y="2960154"/>
                </a:cubicBezTo>
                <a:cubicBezTo>
                  <a:pt x="788344" y="2963011"/>
                  <a:pt x="770247" y="2951581"/>
                  <a:pt x="752149" y="2943008"/>
                </a:cubicBezTo>
                <a:cubicBezTo>
                  <a:pt x="729289" y="2932531"/>
                  <a:pt x="706429" y="2919196"/>
                  <a:pt x="683569" y="2906814"/>
                </a:cubicBezTo>
                <a:cubicBezTo>
                  <a:pt x="682617" y="2905861"/>
                  <a:pt x="680712" y="2905861"/>
                  <a:pt x="679759" y="2904908"/>
                </a:cubicBezTo>
                <a:cubicBezTo>
                  <a:pt x="670234" y="2883001"/>
                  <a:pt x="648327" y="2873476"/>
                  <a:pt x="634039" y="2856331"/>
                </a:cubicBezTo>
                <a:cubicBezTo>
                  <a:pt x="624514" y="2844901"/>
                  <a:pt x="614037" y="2844901"/>
                  <a:pt x="599749" y="2852521"/>
                </a:cubicBezTo>
                <a:cubicBezTo>
                  <a:pt x="573079" y="2866808"/>
                  <a:pt x="545457" y="2870618"/>
                  <a:pt x="514977" y="2861093"/>
                </a:cubicBezTo>
                <a:cubicBezTo>
                  <a:pt x="504499" y="2857283"/>
                  <a:pt x="493069" y="2859189"/>
                  <a:pt x="481639" y="2859189"/>
                </a:cubicBezTo>
                <a:cubicBezTo>
                  <a:pt x="474019" y="2859189"/>
                  <a:pt x="465447" y="2861093"/>
                  <a:pt x="457827" y="2862046"/>
                </a:cubicBezTo>
                <a:cubicBezTo>
                  <a:pt x="444492" y="2863951"/>
                  <a:pt x="431157" y="2865856"/>
                  <a:pt x="417822" y="2867761"/>
                </a:cubicBezTo>
                <a:cubicBezTo>
                  <a:pt x="397819" y="2870618"/>
                  <a:pt x="378769" y="2872523"/>
                  <a:pt x="358767" y="2875381"/>
                </a:cubicBezTo>
                <a:cubicBezTo>
                  <a:pt x="345432" y="2877286"/>
                  <a:pt x="332097" y="2877286"/>
                  <a:pt x="318762" y="2881096"/>
                </a:cubicBezTo>
                <a:cubicBezTo>
                  <a:pt x="296854" y="2887764"/>
                  <a:pt x="273994" y="2890621"/>
                  <a:pt x="253992" y="2905861"/>
                </a:cubicBezTo>
                <a:cubicBezTo>
                  <a:pt x="246372" y="2911576"/>
                  <a:pt x="233989" y="2911576"/>
                  <a:pt x="223512" y="2913481"/>
                </a:cubicBezTo>
                <a:cubicBezTo>
                  <a:pt x="196842" y="2919196"/>
                  <a:pt x="169219" y="2926816"/>
                  <a:pt x="142549" y="2929673"/>
                </a:cubicBezTo>
                <a:cubicBezTo>
                  <a:pt x="120642" y="2931579"/>
                  <a:pt x="98734" y="2928721"/>
                  <a:pt x="76827" y="2927768"/>
                </a:cubicBezTo>
                <a:cubicBezTo>
                  <a:pt x="70159" y="2927768"/>
                  <a:pt x="63492" y="2925864"/>
                  <a:pt x="56824" y="2923958"/>
                </a:cubicBezTo>
                <a:cubicBezTo>
                  <a:pt x="26344" y="2916339"/>
                  <a:pt x="10152" y="2893479"/>
                  <a:pt x="7294" y="2862998"/>
                </a:cubicBezTo>
                <a:cubicBezTo>
                  <a:pt x="6342" y="2856331"/>
                  <a:pt x="10152" y="2848711"/>
                  <a:pt x="12057" y="2842043"/>
                </a:cubicBezTo>
                <a:cubicBezTo>
                  <a:pt x="15867" y="2829661"/>
                  <a:pt x="21582" y="2818231"/>
                  <a:pt x="23487" y="2805848"/>
                </a:cubicBezTo>
                <a:cubicBezTo>
                  <a:pt x="25392" y="2791561"/>
                  <a:pt x="31107" y="2780131"/>
                  <a:pt x="40632" y="2770606"/>
                </a:cubicBezTo>
                <a:cubicBezTo>
                  <a:pt x="56824" y="2754414"/>
                  <a:pt x="71112" y="2737268"/>
                  <a:pt x="92067" y="2725839"/>
                </a:cubicBezTo>
                <a:cubicBezTo>
                  <a:pt x="102544" y="2721076"/>
                  <a:pt x="110164" y="2711551"/>
                  <a:pt x="119689" y="2703931"/>
                </a:cubicBezTo>
                <a:cubicBezTo>
                  <a:pt x="149217" y="2681071"/>
                  <a:pt x="182554" y="2668689"/>
                  <a:pt x="218749" y="2661068"/>
                </a:cubicBezTo>
                <a:cubicBezTo>
                  <a:pt x="235894" y="2657258"/>
                  <a:pt x="253992" y="2658211"/>
                  <a:pt x="271137" y="2656306"/>
                </a:cubicBezTo>
                <a:cubicBezTo>
                  <a:pt x="289234" y="2654401"/>
                  <a:pt x="307332" y="2650591"/>
                  <a:pt x="325429" y="2647733"/>
                </a:cubicBezTo>
                <a:cubicBezTo>
                  <a:pt x="345432" y="2643923"/>
                  <a:pt x="364482" y="2639161"/>
                  <a:pt x="384484" y="2635351"/>
                </a:cubicBezTo>
                <a:cubicBezTo>
                  <a:pt x="424489" y="2627731"/>
                  <a:pt x="463542" y="2617254"/>
                  <a:pt x="500689" y="2602014"/>
                </a:cubicBezTo>
                <a:cubicBezTo>
                  <a:pt x="514977" y="2596298"/>
                  <a:pt x="529264" y="2590583"/>
                  <a:pt x="544504" y="2585821"/>
                </a:cubicBezTo>
                <a:cubicBezTo>
                  <a:pt x="549267" y="2583916"/>
                  <a:pt x="554982" y="2584868"/>
                  <a:pt x="559744" y="2584868"/>
                </a:cubicBezTo>
                <a:cubicBezTo>
                  <a:pt x="573079" y="2586773"/>
                  <a:pt x="587367" y="2588679"/>
                  <a:pt x="600702" y="2592489"/>
                </a:cubicBezTo>
                <a:cubicBezTo>
                  <a:pt x="631182" y="2600108"/>
                  <a:pt x="651184" y="2622968"/>
                  <a:pt x="670234" y="2644876"/>
                </a:cubicBezTo>
                <a:cubicBezTo>
                  <a:pt x="673092" y="2647733"/>
                  <a:pt x="674044" y="2653448"/>
                  <a:pt x="674997" y="2657258"/>
                </a:cubicBezTo>
                <a:cubicBezTo>
                  <a:pt x="677854" y="2673451"/>
                  <a:pt x="684522" y="2678214"/>
                  <a:pt x="699762" y="2674404"/>
                </a:cubicBezTo>
                <a:cubicBezTo>
                  <a:pt x="717859" y="2669641"/>
                  <a:pt x="735004" y="2662021"/>
                  <a:pt x="753102" y="2657258"/>
                </a:cubicBezTo>
                <a:cubicBezTo>
                  <a:pt x="764532" y="2654401"/>
                  <a:pt x="776914" y="2650591"/>
                  <a:pt x="788344" y="2651543"/>
                </a:cubicBezTo>
                <a:cubicBezTo>
                  <a:pt x="812157" y="2652496"/>
                  <a:pt x="835017" y="2644876"/>
                  <a:pt x="857877" y="2641066"/>
                </a:cubicBezTo>
                <a:cubicBezTo>
                  <a:pt x="871212" y="2639161"/>
                  <a:pt x="885499" y="2640114"/>
                  <a:pt x="899787" y="2641066"/>
                </a:cubicBezTo>
                <a:cubicBezTo>
                  <a:pt x="930267" y="2643923"/>
                  <a:pt x="955984" y="2660116"/>
                  <a:pt x="981702" y="2675356"/>
                </a:cubicBezTo>
                <a:cubicBezTo>
                  <a:pt x="988369" y="2679166"/>
                  <a:pt x="994084" y="2684881"/>
                  <a:pt x="999799" y="2690596"/>
                </a:cubicBezTo>
                <a:cubicBezTo>
                  <a:pt x="1006467" y="2697264"/>
                  <a:pt x="1014087" y="2698216"/>
                  <a:pt x="1019802" y="2690596"/>
                </a:cubicBezTo>
                <a:cubicBezTo>
                  <a:pt x="1029327" y="2678214"/>
                  <a:pt x="1037899" y="2663926"/>
                  <a:pt x="1046472" y="2651543"/>
                </a:cubicBezTo>
                <a:cubicBezTo>
                  <a:pt x="1053139" y="2641066"/>
                  <a:pt x="1058854" y="2630589"/>
                  <a:pt x="1055997" y="2618206"/>
                </a:cubicBezTo>
                <a:cubicBezTo>
                  <a:pt x="1055044" y="2615348"/>
                  <a:pt x="1057902" y="2612491"/>
                  <a:pt x="1059807" y="2609633"/>
                </a:cubicBezTo>
                <a:cubicBezTo>
                  <a:pt x="1068379" y="2596298"/>
                  <a:pt x="1077904" y="2582964"/>
                  <a:pt x="1086477" y="2569629"/>
                </a:cubicBezTo>
                <a:cubicBezTo>
                  <a:pt x="1093144" y="2559151"/>
                  <a:pt x="1098859" y="2548673"/>
                  <a:pt x="1105527" y="2538196"/>
                </a:cubicBezTo>
                <a:cubicBezTo>
                  <a:pt x="1118862" y="2515336"/>
                  <a:pt x="1132197" y="2491523"/>
                  <a:pt x="1147437" y="2468664"/>
                </a:cubicBezTo>
                <a:cubicBezTo>
                  <a:pt x="1161724" y="2447708"/>
                  <a:pt x="1177917" y="2427706"/>
                  <a:pt x="1193157" y="2407703"/>
                </a:cubicBezTo>
                <a:cubicBezTo>
                  <a:pt x="1200777" y="2398178"/>
                  <a:pt x="1206492" y="2385796"/>
                  <a:pt x="1214112" y="2377223"/>
                </a:cubicBezTo>
                <a:cubicBezTo>
                  <a:pt x="1231257" y="2359126"/>
                  <a:pt x="1236972" y="2334361"/>
                  <a:pt x="1248402" y="2313406"/>
                </a:cubicBezTo>
                <a:cubicBezTo>
                  <a:pt x="1254117" y="2302928"/>
                  <a:pt x="1259832" y="2296261"/>
                  <a:pt x="1273167" y="2297214"/>
                </a:cubicBezTo>
                <a:cubicBezTo>
                  <a:pt x="1282692" y="2298166"/>
                  <a:pt x="1288407" y="2293403"/>
                  <a:pt x="1289359" y="2282926"/>
                </a:cubicBezTo>
                <a:cubicBezTo>
                  <a:pt x="1292217" y="2263876"/>
                  <a:pt x="1291264" y="2243873"/>
                  <a:pt x="1307457" y="2228633"/>
                </a:cubicBezTo>
                <a:cubicBezTo>
                  <a:pt x="1308409" y="2227681"/>
                  <a:pt x="1308409" y="2225776"/>
                  <a:pt x="1309362" y="2224823"/>
                </a:cubicBezTo>
                <a:cubicBezTo>
                  <a:pt x="1319839" y="2192439"/>
                  <a:pt x="1341747" y="2167673"/>
                  <a:pt x="1365559" y="2145766"/>
                </a:cubicBezTo>
                <a:cubicBezTo>
                  <a:pt x="1374132" y="2138146"/>
                  <a:pt x="1385562" y="2135289"/>
                  <a:pt x="1396039" y="2129573"/>
                </a:cubicBezTo>
                <a:cubicBezTo>
                  <a:pt x="1397944" y="2128621"/>
                  <a:pt x="1399849" y="2128621"/>
                  <a:pt x="1400802" y="2127669"/>
                </a:cubicBezTo>
                <a:cubicBezTo>
                  <a:pt x="1412232" y="2116239"/>
                  <a:pt x="1424614" y="2113381"/>
                  <a:pt x="1440807" y="2115286"/>
                </a:cubicBezTo>
                <a:cubicBezTo>
                  <a:pt x="1443664" y="2115286"/>
                  <a:pt x="1447474" y="2108619"/>
                  <a:pt x="1450332" y="2105761"/>
                </a:cubicBezTo>
                <a:cubicBezTo>
                  <a:pt x="1456999" y="2099094"/>
                  <a:pt x="1463667" y="2093378"/>
                  <a:pt x="1470334" y="2086711"/>
                </a:cubicBezTo>
                <a:cubicBezTo>
                  <a:pt x="1479859" y="2076233"/>
                  <a:pt x="1480812" y="2060993"/>
                  <a:pt x="1470334" y="2052421"/>
                </a:cubicBezTo>
                <a:cubicBezTo>
                  <a:pt x="1456047" y="2040038"/>
                  <a:pt x="1440807" y="2030513"/>
                  <a:pt x="1426519" y="2019083"/>
                </a:cubicBezTo>
                <a:cubicBezTo>
                  <a:pt x="1416042" y="2010511"/>
                  <a:pt x="1404612" y="2001938"/>
                  <a:pt x="1397944" y="1990508"/>
                </a:cubicBezTo>
                <a:cubicBezTo>
                  <a:pt x="1394134" y="1982888"/>
                  <a:pt x="1395087" y="1970506"/>
                  <a:pt x="1397944" y="1960981"/>
                </a:cubicBezTo>
                <a:cubicBezTo>
                  <a:pt x="1408422" y="1929548"/>
                  <a:pt x="1418899" y="1897163"/>
                  <a:pt x="1432234" y="1867636"/>
                </a:cubicBezTo>
                <a:cubicBezTo>
                  <a:pt x="1441759" y="1847633"/>
                  <a:pt x="1452237" y="1826678"/>
                  <a:pt x="1475097" y="1817153"/>
                </a:cubicBezTo>
                <a:cubicBezTo>
                  <a:pt x="1481764" y="1814296"/>
                  <a:pt x="1489384" y="1812391"/>
                  <a:pt x="1496052" y="1811438"/>
                </a:cubicBezTo>
                <a:cubicBezTo>
                  <a:pt x="1504624" y="1810486"/>
                  <a:pt x="1514149" y="1811438"/>
                  <a:pt x="1522722" y="1811438"/>
                </a:cubicBezTo>
                <a:cubicBezTo>
                  <a:pt x="1527484" y="1811438"/>
                  <a:pt x="1532247" y="1810486"/>
                  <a:pt x="1536057" y="1809533"/>
                </a:cubicBezTo>
                <a:cubicBezTo>
                  <a:pt x="1543677" y="1806676"/>
                  <a:pt x="1555107" y="1780958"/>
                  <a:pt x="1551297" y="1772386"/>
                </a:cubicBezTo>
                <a:cubicBezTo>
                  <a:pt x="1544629" y="1755241"/>
                  <a:pt x="1545582" y="1738096"/>
                  <a:pt x="1543677" y="1720951"/>
                </a:cubicBezTo>
                <a:cubicBezTo>
                  <a:pt x="1542724" y="1708568"/>
                  <a:pt x="1539867" y="1697138"/>
                  <a:pt x="1537962" y="1684756"/>
                </a:cubicBezTo>
                <a:cubicBezTo>
                  <a:pt x="1537962" y="1680946"/>
                  <a:pt x="1537962" y="1677136"/>
                  <a:pt x="1538914" y="1674278"/>
                </a:cubicBezTo>
                <a:cubicBezTo>
                  <a:pt x="1545582" y="1661896"/>
                  <a:pt x="1544629" y="1655228"/>
                  <a:pt x="1536057" y="1643798"/>
                </a:cubicBezTo>
                <a:cubicBezTo>
                  <a:pt x="1531294" y="1637131"/>
                  <a:pt x="1529389" y="1629511"/>
                  <a:pt x="1526532" y="1621891"/>
                </a:cubicBezTo>
                <a:cubicBezTo>
                  <a:pt x="1523674" y="1617128"/>
                  <a:pt x="1521769" y="1611413"/>
                  <a:pt x="1517959" y="1607603"/>
                </a:cubicBezTo>
                <a:cubicBezTo>
                  <a:pt x="1508434" y="1599983"/>
                  <a:pt x="1503672" y="1591411"/>
                  <a:pt x="1505577" y="1579028"/>
                </a:cubicBezTo>
                <a:cubicBezTo>
                  <a:pt x="1506529" y="1573313"/>
                  <a:pt x="1505577" y="1566646"/>
                  <a:pt x="1505577" y="1560931"/>
                </a:cubicBezTo>
                <a:cubicBezTo>
                  <a:pt x="1506529" y="1549501"/>
                  <a:pt x="1501767" y="1541881"/>
                  <a:pt x="1495099" y="1533308"/>
                </a:cubicBezTo>
                <a:cubicBezTo>
                  <a:pt x="1485574" y="1520926"/>
                  <a:pt x="1474144" y="1511401"/>
                  <a:pt x="1462714" y="1500923"/>
                </a:cubicBezTo>
                <a:cubicBezTo>
                  <a:pt x="1454142" y="1493303"/>
                  <a:pt x="1447474" y="1480921"/>
                  <a:pt x="1443664" y="1469491"/>
                </a:cubicBezTo>
                <a:cubicBezTo>
                  <a:pt x="1433187" y="1443773"/>
                  <a:pt x="1422709" y="1419008"/>
                  <a:pt x="1402707" y="1399958"/>
                </a:cubicBezTo>
                <a:cubicBezTo>
                  <a:pt x="1400802" y="1398053"/>
                  <a:pt x="1400802" y="1393291"/>
                  <a:pt x="1399849" y="1390433"/>
                </a:cubicBezTo>
                <a:cubicBezTo>
                  <a:pt x="1390324" y="1368526"/>
                  <a:pt x="1372227" y="1356143"/>
                  <a:pt x="1356034" y="1339951"/>
                </a:cubicBezTo>
                <a:cubicBezTo>
                  <a:pt x="1353177" y="1337093"/>
                  <a:pt x="1348414" y="1337093"/>
                  <a:pt x="1343652" y="1336141"/>
                </a:cubicBezTo>
                <a:cubicBezTo>
                  <a:pt x="1337937" y="1335188"/>
                  <a:pt x="1333174" y="1337093"/>
                  <a:pt x="1327459" y="1336141"/>
                </a:cubicBezTo>
                <a:cubicBezTo>
                  <a:pt x="1297932" y="1331378"/>
                  <a:pt x="1283644" y="1350428"/>
                  <a:pt x="1271262" y="1371383"/>
                </a:cubicBezTo>
                <a:cubicBezTo>
                  <a:pt x="1259832" y="1390433"/>
                  <a:pt x="1250307" y="1411388"/>
                  <a:pt x="1239829" y="1431391"/>
                </a:cubicBezTo>
                <a:cubicBezTo>
                  <a:pt x="1232209" y="1444726"/>
                  <a:pt x="1205539" y="1455203"/>
                  <a:pt x="1190299" y="1450441"/>
                </a:cubicBezTo>
                <a:cubicBezTo>
                  <a:pt x="1174107" y="1445678"/>
                  <a:pt x="1159819" y="1446631"/>
                  <a:pt x="1147437" y="1460918"/>
                </a:cubicBezTo>
                <a:cubicBezTo>
                  <a:pt x="1131244" y="1479016"/>
                  <a:pt x="1114099" y="1496161"/>
                  <a:pt x="1096002" y="1512353"/>
                </a:cubicBezTo>
                <a:cubicBezTo>
                  <a:pt x="1075047" y="1531403"/>
                  <a:pt x="1052187" y="1548548"/>
                  <a:pt x="1030279" y="1566646"/>
                </a:cubicBezTo>
                <a:cubicBezTo>
                  <a:pt x="1015039" y="1579028"/>
                  <a:pt x="1001704" y="1593316"/>
                  <a:pt x="993132" y="1611413"/>
                </a:cubicBezTo>
                <a:cubicBezTo>
                  <a:pt x="981702" y="1632368"/>
                  <a:pt x="966462" y="1650466"/>
                  <a:pt x="946459" y="1664753"/>
                </a:cubicBezTo>
                <a:cubicBezTo>
                  <a:pt x="935982" y="1672373"/>
                  <a:pt x="925504" y="1680946"/>
                  <a:pt x="915979" y="1689518"/>
                </a:cubicBezTo>
                <a:cubicBezTo>
                  <a:pt x="901692" y="1702853"/>
                  <a:pt x="887404" y="1717141"/>
                  <a:pt x="874069" y="1731428"/>
                </a:cubicBezTo>
                <a:cubicBezTo>
                  <a:pt x="848352" y="1758098"/>
                  <a:pt x="823587" y="1786673"/>
                  <a:pt x="796917" y="1812391"/>
                </a:cubicBezTo>
                <a:cubicBezTo>
                  <a:pt x="786439" y="1821916"/>
                  <a:pt x="773104" y="1828583"/>
                  <a:pt x="760722" y="1836203"/>
                </a:cubicBezTo>
                <a:cubicBezTo>
                  <a:pt x="753102" y="1841918"/>
                  <a:pt x="745482" y="1847633"/>
                  <a:pt x="736909" y="1853348"/>
                </a:cubicBezTo>
                <a:cubicBezTo>
                  <a:pt x="718812" y="1866683"/>
                  <a:pt x="700714" y="1878113"/>
                  <a:pt x="684522" y="1894306"/>
                </a:cubicBezTo>
                <a:cubicBezTo>
                  <a:pt x="649279" y="1930501"/>
                  <a:pt x="612132" y="1964791"/>
                  <a:pt x="575937" y="1999081"/>
                </a:cubicBezTo>
                <a:cubicBezTo>
                  <a:pt x="561649" y="2012416"/>
                  <a:pt x="545457" y="2023846"/>
                  <a:pt x="533074" y="2039086"/>
                </a:cubicBezTo>
                <a:cubicBezTo>
                  <a:pt x="518787" y="2056231"/>
                  <a:pt x="499737" y="2070518"/>
                  <a:pt x="493069" y="2093378"/>
                </a:cubicBezTo>
                <a:cubicBezTo>
                  <a:pt x="489259" y="2105761"/>
                  <a:pt x="486402" y="2118144"/>
                  <a:pt x="485449" y="2130526"/>
                </a:cubicBezTo>
                <a:cubicBezTo>
                  <a:pt x="481639" y="2181961"/>
                  <a:pt x="457827" y="2222919"/>
                  <a:pt x="417822" y="2254351"/>
                </a:cubicBezTo>
                <a:cubicBezTo>
                  <a:pt x="398772" y="2275306"/>
                  <a:pt x="381627" y="2285783"/>
                  <a:pt x="365434" y="2296261"/>
                </a:cubicBezTo>
                <a:close/>
                <a:moveTo>
                  <a:pt x="2640004" y="3935514"/>
                </a:moveTo>
                <a:cubicBezTo>
                  <a:pt x="2647624" y="3936466"/>
                  <a:pt x="2647624" y="3931704"/>
                  <a:pt x="2646672" y="3925036"/>
                </a:cubicBezTo>
                <a:cubicBezTo>
                  <a:pt x="2642862" y="3907891"/>
                  <a:pt x="2632384" y="3894556"/>
                  <a:pt x="2619049" y="3883126"/>
                </a:cubicBezTo>
                <a:cubicBezTo>
                  <a:pt x="2609524" y="3874554"/>
                  <a:pt x="2585712" y="3881221"/>
                  <a:pt x="2582854" y="3894556"/>
                </a:cubicBezTo>
                <a:cubicBezTo>
                  <a:pt x="2581902" y="3897414"/>
                  <a:pt x="2582854" y="3901223"/>
                  <a:pt x="2583807" y="3903129"/>
                </a:cubicBezTo>
                <a:cubicBezTo>
                  <a:pt x="2598094" y="3921226"/>
                  <a:pt x="2615239" y="3934561"/>
                  <a:pt x="2640004" y="393551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12D6B9-A0EC-4A82-94DD-600DA822A832}"/>
              </a:ext>
            </a:extLst>
          </p:cNvPr>
          <p:cNvGrpSpPr/>
          <p:nvPr/>
        </p:nvGrpSpPr>
        <p:grpSpPr>
          <a:xfrm>
            <a:off x="1026483" y="5029539"/>
            <a:ext cx="371606" cy="465788"/>
            <a:chOff x="6846896" y="2302630"/>
            <a:chExt cx="2407391" cy="30175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BDF6027-CE13-456D-A38B-872721997AEB}"/>
                </a:ext>
              </a:extLst>
            </p:cNvPr>
            <p:cNvSpPr/>
            <p:nvPr/>
          </p:nvSpPr>
          <p:spPr>
            <a:xfrm>
              <a:off x="6858578" y="2310064"/>
              <a:ext cx="2376797" cy="23525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5DE8A8F-BA3D-4FE5-849C-3FB29A27FFC7}"/>
                </a:ext>
              </a:extLst>
            </p:cNvPr>
            <p:cNvSpPr/>
            <p:nvPr/>
          </p:nvSpPr>
          <p:spPr>
            <a:xfrm>
              <a:off x="7009298" y="5253489"/>
              <a:ext cx="76200" cy="66675"/>
            </a:xfrm>
            <a:custGeom>
              <a:avLst/>
              <a:gdLst>
                <a:gd name="connsiteX0" fmla="*/ 63967 w 76200"/>
                <a:gd name="connsiteY0" fmla="*/ 62413 h 66675"/>
                <a:gd name="connsiteX1" fmla="*/ 8722 w 76200"/>
                <a:gd name="connsiteY1" fmla="*/ 30980 h 66675"/>
                <a:gd name="connsiteX2" fmla="*/ 7769 w 76200"/>
                <a:gd name="connsiteY2" fmla="*/ 22408 h 66675"/>
                <a:gd name="connsiteX3" fmla="*/ 43964 w 76200"/>
                <a:gd name="connsiteY3" fmla="*/ 10978 h 66675"/>
                <a:gd name="connsiteX4" fmla="*/ 71587 w 76200"/>
                <a:gd name="connsiteY4" fmla="*/ 52888 h 66675"/>
                <a:gd name="connsiteX5" fmla="*/ 63967 w 76200"/>
                <a:gd name="connsiteY5" fmla="*/ 624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66675">
                  <a:moveTo>
                    <a:pt x="63967" y="62413"/>
                  </a:moveTo>
                  <a:cubicBezTo>
                    <a:pt x="40154" y="61461"/>
                    <a:pt x="23009" y="48126"/>
                    <a:pt x="8722" y="30980"/>
                  </a:cubicBezTo>
                  <a:cubicBezTo>
                    <a:pt x="6817" y="29076"/>
                    <a:pt x="6817" y="25266"/>
                    <a:pt x="7769" y="22408"/>
                  </a:cubicBezTo>
                  <a:cubicBezTo>
                    <a:pt x="10627" y="9073"/>
                    <a:pt x="33487" y="2405"/>
                    <a:pt x="43964" y="10978"/>
                  </a:cubicBezTo>
                  <a:cubicBezTo>
                    <a:pt x="57299" y="22408"/>
                    <a:pt x="67777" y="35743"/>
                    <a:pt x="71587" y="52888"/>
                  </a:cubicBezTo>
                  <a:cubicBezTo>
                    <a:pt x="71587" y="58603"/>
                    <a:pt x="71587" y="63366"/>
                    <a:pt x="63967" y="62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00352A9-881C-4396-B280-664822386A77}"/>
                </a:ext>
              </a:extLst>
            </p:cNvPr>
            <p:cNvSpPr/>
            <p:nvPr/>
          </p:nvSpPr>
          <p:spPr>
            <a:xfrm>
              <a:off x="7163010" y="3086576"/>
              <a:ext cx="533400" cy="219075"/>
            </a:xfrm>
            <a:custGeom>
              <a:avLst/>
              <a:gdLst>
                <a:gd name="connsiteX0" fmla="*/ 82508 w 533400"/>
                <a:gd name="connsiteY0" fmla="*/ 8096 h 219075"/>
                <a:gd name="connsiteX1" fmla="*/ 132990 w 533400"/>
                <a:gd name="connsiteY1" fmla="*/ 54769 h 219075"/>
                <a:gd name="connsiteX2" fmla="*/ 449220 w 533400"/>
                <a:gd name="connsiteY2" fmla="*/ 139541 h 219075"/>
                <a:gd name="connsiteX3" fmla="*/ 516848 w 533400"/>
                <a:gd name="connsiteY3" fmla="*/ 149066 h 219075"/>
                <a:gd name="connsiteX4" fmla="*/ 516848 w 533400"/>
                <a:gd name="connsiteY4" fmla="*/ 216694 h 219075"/>
                <a:gd name="connsiteX5" fmla="*/ 441600 w 533400"/>
                <a:gd name="connsiteY5" fmla="*/ 147161 h 219075"/>
                <a:gd name="connsiteX6" fmla="*/ 129180 w 533400"/>
                <a:gd name="connsiteY6" fmla="*/ 64294 h 219075"/>
                <a:gd name="connsiteX7" fmla="*/ 58695 w 533400"/>
                <a:gd name="connsiteY7" fmla="*/ 85249 h 219075"/>
                <a:gd name="connsiteX8" fmla="*/ 23453 w 533400"/>
                <a:gd name="connsiteY8" fmla="*/ 50006 h 219075"/>
                <a:gd name="connsiteX9" fmla="*/ 56790 w 533400"/>
                <a:gd name="connsiteY9" fmla="*/ 33814 h 219075"/>
                <a:gd name="connsiteX10" fmla="*/ 78698 w 533400"/>
                <a:gd name="connsiteY10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219075">
                  <a:moveTo>
                    <a:pt x="82508" y="8096"/>
                  </a:moveTo>
                  <a:cubicBezTo>
                    <a:pt x="82508" y="8096"/>
                    <a:pt x="93938" y="52864"/>
                    <a:pt x="132990" y="54769"/>
                  </a:cubicBezTo>
                  <a:cubicBezTo>
                    <a:pt x="172043" y="56674"/>
                    <a:pt x="347303" y="93821"/>
                    <a:pt x="449220" y="139541"/>
                  </a:cubicBezTo>
                  <a:cubicBezTo>
                    <a:pt x="449220" y="139541"/>
                    <a:pt x="488273" y="156686"/>
                    <a:pt x="516848" y="149066"/>
                  </a:cubicBezTo>
                  <a:cubicBezTo>
                    <a:pt x="545423" y="141446"/>
                    <a:pt x="516848" y="216694"/>
                    <a:pt x="516848" y="216694"/>
                  </a:cubicBezTo>
                  <a:cubicBezTo>
                    <a:pt x="516848" y="216694"/>
                    <a:pt x="527325" y="178594"/>
                    <a:pt x="441600" y="147161"/>
                  </a:cubicBezTo>
                  <a:cubicBezTo>
                    <a:pt x="367305" y="118586"/>
                    <a:pt x="278723" y="75724"/>
                    <a:pt x="129180" y="64294"/>
                  </a:cubicBezTo>
                  <a:cubicBezTo>
                    <a:pt x="109178" y="62389"/>
                    <a:pt x="82508" y="70009"/>
                    <a:pt x="58695" y="85249"/>
                  </a:cubicBezTo>
                  <a:cubicBezTo>
                    <a:pt x="-30840" y="141446"/>
                    <a:pt x="23453" y="50006"/>
                    <a:pt x="23453" y="50006"/>
                  </a:cubicBezTo>
                  <a:lnTo>
                    <a:pt x="56790" y="33814"/>
                  </a:lnTo>
                  <a:lnTo>
                    <a:pt x="78698" y="71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EAC6C18-231E-4620-BAC5-9EB656FB323A}"/>
                </a:ext>
              </a:extLst>
            </p:cNvPr>
            <p:cNvSpPr/>
            <p:nvPr/>
          </p:nvSpPr>
          <p:spPr>
            <a:xfrm>
              <a:off x="8437254" y="3084671"/>
              <a:ext cx="533400" cy="219075"/>
            </a:xfrm>
            <a:custGeom>
              <a:avLst/>
              <a:gdLst>
                <a:gd name="connsiteX0" fmla="*/ 454184 w 533400"/>
                <a:gd name="connsiteY0" fmla="*/ 7144 h 219075"/>
                <a:gd name="connsiteX1" fmla="*/ 403701 w 533400"/>
                <a:gd name="connsiteY1" fmla="*/ 53816 h 219075"/>
                <a:gd name="connsiteX2" fmla="*/ 87471 w 533400"/>
                <a:gd name="connsiteY2" fmla="*/ 138589 h 219075"/>
                <a:gd name="connsiteX3" fmla="*/ 19844 w 533400"/>
                <a:gd name="connsiteY3" fmla="*/ 148114 h 219075"/>
                <a:gd name="connsiteX4" fmla="*/ 19844 w 533400"/>
                <a:gd name="connsiteY4" fmla="*/ 215741 h 219075"/>
                <a:gd name="connsiteX5" fmla="*/ 95091 w 533400"/>
                <a:gd name="connsiteY5" fmla="*/ 146209 h 219075"/>
                <a:gd name="connsiteX6" fmla="*/ 406559 w 533400"/>
                <a:gd name="connsiteY6" fmla="*/ 64294 h 219075"/>
                <a:gd name="connsiteX7" fmla="*/ 477044 w 533400"/>
                <a:gd name="connsiteY7" fmla="*/ 85249 h 219075"/>
                <a:gd name="connsiteX8" fmla="*/ 512286 w 533400"/>
                <a:gd name="connsiteY8" fmla="*/ 50006 h 219075"/>
                <a:gd name="connsiteX9" fmla="*/ 478949 w 533400"/>
                <a:gd name="connsiteY9" fmla="*/ 33814 h 219075"/>
                <a:gd name="connsiteX10" fmla="*/ 457041 w 533400"/>
                <a:gd name="connsiteY10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219075">
                  <a:moveTo>
                    <a:pt x="454184" y="7144"/>
                  </a:moveTo>
                  <a:cubicBezTo>
                    <a:pt x="454184" y="7144"/>
                    <a:pt x="442754" y="51911"/>
                    <a:pt x="403701" y="53816"/>
                  </a:cubicBezTo>
                  <a:cubicBezTo>
                    <a:pt x="364649" y="55721"/>
                    <a:pt x="189389" y="92869"/>
                    <a:pt x="87471" y="138589"/>
                  </a:cubicBezTo>
                  <a:cubicBezTo>
                    <a:pt x="87471" y="138589"/>
                    <a:pt x="48419" y="155734"/>
                    <a:pt x="19844" y="148114"/>
                  </a:cubicBezTo>
                  <a:cubicBezTo>
                    <a:pt x="-8731" y="140494"/>
                    <a:pt x="19844" y="215741"/>
                    <a:pt x="19844" y="215741"/>
                  </a:cubicBezTo>
                  <a:cubicBezTo>
                    <a:pt x="19844" y="215741"/>
                    <a:pt x="9366" y="177641"/>
                    <a:pt x="95091" y="146209"/>
                  </a:cubicBezTo>
                  <a:cubicBezTo>
                    <a:pt x="169386" y="118586"/>
                    <a:pt x="257969" y="75724"/>
                    <a:pt x="406559" y="64294"/>
                  </a:cubicBezTo>
                  <a:cubicBezTo>
                    <a:pt x="426561" y="62389"/>
                    <a:pt x="453231" y="70009"/>
                    <a:pt x="477044" y="85249"/>
                  </a:cubicBezTo>
                  <a:cubicBezTo>
                    <a:pt x="566579" y="141446"/>
                    <a:pt x="512286" y="50006"/>
                    <a:pt x="512286" y="50006"/>
                  </a:cubicBezTo>
                  <a:lnTo>
                    <a:pt x="478949" y="33814"/>
                  </a:lnTo>
                  <a:lnTo>
                    <a:pt x="457041" y="71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0943E-167C-42E9-9B86-B8E3E5F37295}"/>
                </a:ext>
              </a:extLst>
            </p:cNvPr>
            <p:cNvSpPr/>
            <p:nvPr/>
          </p:nvSpPr>
          <p:spPr>
            <a:xfrm>
              <a:off x="6986914" y="3417981"/>
              <a:ext cx="295275" cy="638175"/>
            </a:xfrm>
            <a:custGeom>
              <a:avLst/>
              <a:gdLst>
                <a:gd name="connsiteX0" fmla="*/ 48101 w 295275"/>
                <a:gd name="connsiteY0" fmla="*/ 46261 h 638175"/>
                <a:gd name="connsiteX1" fmla="*/ 38576 w 295275"/>
                <a:gd name="connsiteY1" fmla="*/ 123413 h 638175"/>
                <a:gd name="connsiteX2" fmla="*/ 177641 w 295275"/>
                <a:gd name="connsiteY2" fmla="*/ 559658 h 638175"/>
                <a:gd name="connsiteX3" fmla="*/ 296704 w 295275"/>
                <a:gd name="connsiteY3" fmla="*/ 633953 h 638175"/>
                <a:gd name="connsiteX4" fmla="*/ 183356 w 295275"/>
                <a:gd name="connsiteY4" fmla="*/ 592043 h 638175"/>
                <a:gd name="connsiteX5" fmla="*/ 120491 w 295275"/>
                <a:gd name="connsiteY5" fmla="*/ 493936 h 638175"/>
                <a:gd name="connsiteX6" fmla="*/ 25241 w 295275"/>
                <a:gd name="connsiteY6" fmla="*/ 98648 h 638175"/>
                <a:gd name="connsiteX7" fmla="*/ 7144 w 295275"/>
                <a:gd name="connsiteY7" fmla="*/ 29116 h 638175"/>
                <a:gd name="connsiteX8" fmla="*/ 29051 w 295275"/>
                <a:gd name="connsiteY8" fmla="*/ 7208 h 638175"/>
                <a:gd name="connsiteX9" fmla="*/ 48101 w 295275"/>
                <a:gd name="connsiteY9" fmla="*/ 4626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638175">
                  <a:moveTo>
                    <a:pt x="48101" y="46261"/>
                  </a:moveTo>
                  <a:cubicBezTo>
                    <a:pt x="48101" y="46261"/>
                    <a:pt x="40481" y="56738"/>
                    <a:pt x="38576" y="123413"/>
                  </a:cubicBezTo>
                  <a:cubicBezTo>
                    <a:pt x="37624" y="191041"/>
                    <a:pt x="73819" y="462503"/>
                    <a:pt x="177641" y="559658"/>
                  </a:cubicBezTo>
                  <a:cubicBezTo>
                    <a:pt x="281464" y="656813"/>
                    <a:pt x="296704" y="633953"/>
                    <a:pt x="296704" y="633953"/>
                  </a:cubicBezTo>
                  <a:lnTo>
                    <a:pt x="183356" y="592043"/>
                  </a:lnTo>
                  <a:cubicBezTo>
                    <a:pt x="183356" y="592043"/>
                    <a:pt x="155734" y="556801"/>
                    <a:pt x="120491" y="493936"/>
                  </a:cubicBezTo>
                  <a:cubicBezTo>
                    <a:pt x="63341" y="390113"/>
                    <a:pt x="28099" y="206281"/>
                    <a:pt x="25241" y="98648"/>
                  </a:cubicBezTo>
                  <a:cubicBezTo>
                    <a:pt x="23336" y="-8984"/>
                    <a:pt x="7144" y="29116"/>
                    <a:pt x="7144" y="29116"/>
                  </a:cubicBezTo>
                  <a:cubicBezTo>
                    <a:pt x="7144" y="29116"/>
                    <a:pt x="25241" y="10066"/>
                    <a:pt x="29051" y="7208"/>
                  </a:cubicBezTo>
                  <a:cubicBezTo>
                    <a:pt x="33814" y="5303"/>
                    <a:pt x="48101" y="46261"/>
                    <a:pt x="48101" y="4626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F322639-DCE9-4FD5-9FAC-AABFF02E5A21}"/>
                </a:ext>
              </a:extLst>
            </p:cNvPr>
            <p:cNvSpPr/>
            <p:nvPr/>
          </p:nvSpPr>
          <p:spPr>
            <a:xfrm>
              <a:off x="8836669" y="3403739"/>
              <a:ext cx="295275" cy="638175"/>
            </a:xfrm>
            <a:custGeom>
              <a:avLst/>
              <a:gdLst>
                <a:gd name="connsiteX0" fmla="*/ 243364 w 295275"/>
                <a:gd name="connsiteY0" fmla="*/ 40501 h 638175"/>
                <a:gd name="connsiteX1" fmla="*/ 256699 w 295275"/>
                <a:gd name="connsiteY1" fmla="*/ 111938 h 638175"/>
                <a:gd name="connsiteX2" fmla="*/ 125254 w 295275"/>
                <a:gd name="connsiteY2" fmla="*/ 561518 h 638175"/>
                <a:gd name="connsiteX3" fmla="*/ 7144 w 295275"/>
                <a:gd name="connsiteY3" fmla="*/ 635813 h 638175"/>
                <a:gd name="connsiteX4" fmla="*/ 120491 w 295275"/>
                <a:gd name="connsiteY4" fmla="*/ 592951 h 638175"/>
                <a:gd name="connsiteX5" fmla="*/ 183356 w 295275"/>
                <a:gd name="connsiteY5" fmla="*/ 494843 h 638175"/>
                <a:gd name="connsiteX6" fmla="*/ 270986 w 295275"/>
                <a:gd name="connsiteY6" fmla="*/ 86221 h 638175"/>
                <a:gd name="connsiteX7" fmla="*/ 295751 w 295275"/>
                <a:gd name="connsiteY7" fmla="*/ 29071 h 638175"/>
                <a:gd name="connsiteX8" fmla="*/ 273844 w 295275"/>
                <a:gd name="connsiteY8" fmla="*/ 7163 h 638175"/>
                <a:gd name="connsiteX9" fmla="*/ 243364 w 295275"/>
                <a:gd name="connsiteY9" fmla="*/ 4050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638175">
                  <a:moveTo>
                    <a:pt x="243364" y="40501"/>
                  </a:moveTo>
                  <a:cubicBezTo>
                    <a:pt x="243364" y="40501"/>
                    <a:pt x="255746" y="45263"/>
                    <a:pt x="256699" y="111938"/>
                  </a:cubicBezTo>
                  <a:cubicBezTo>
                    <a:pt x="257651" y="179566"/>
                    <a:pt x="229076" y="464363"/>
                    <a:pt x="125254" y="561518"/>
                  </a:cubicBezTo>
                  <a:cubicBezTo>
                    <a:pt x="21431" y="658673"/>
                    <a:pt x="7144" y="635813"/>
                    <a:pt x="7144" y="635813"/>
                  </a:cubicBezTo>
                  <a:lnTo>
                    <a:pt x="120491" y="592951"/>
                  </a:lnTo>
                  <a:cubicBezTo>
                    <a:pt x="120491" y="592951"/>
                    <a:pt x="148114" y="557708"/>
                    <a:pt x="183356" y="494843"/>
                  </a:cubicBezTo>
                  <a:cubicBezTo>
                    <a:pt x="240506" y="391021"/>
                    <a:pt x="268129" y="193853"/>
                    <a:pt x="270986" y="86221"/>
                  </a:cubicBezTo>
                  <a:cubicBezTo>
                    <a:pt x="272891" y="-21412"/>
                    <a:pt x="295751" y="29071"/>
                    <a:pt x="295751" y="29071"/>
                  </a:cubicBezTo>
                  <a:cubicBezTo>
                    <a:pt x="295751" y="29071"/>
                    <a:pt x="277654" y="10021"/>
                    <a:pt x="273844" y="7163"/>
                  </a:cubicBezTo>
                  <a:cubicBezTo>
                    <a:pt x="269081" y="6211"/>
                    <a:pt x="243364" y="40501"/>
                    <a:pt x="243364" y="4050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A8D82D-4915-4550-858D-A0776417F107}"/>
                </a:ext>
              </a:extLst>
            </p:cNvPr>
            <p:cNvSpPr/>
            <p:nvPr/>
          </p:nvSpPr>
          <p:spPr>
            <a:xfrm>
              <a:off x="7480347" y="3667601"/>
              <a:ext cx="390525" cy="552450"/>
            </a:xfrm>
            <a:custGeom>
              <a:avLst/>
              <a:gdLst>
                <a:gd name="connsiteX0" fmla="*/ 316668 w 390525"/>
                <a:gd name="connsiteY0" fmla="*/ 13811 h 552450"/>
                <a:gd name="connsiteX1" fmla="*/ 304285 w 390525"/>
                <a:gd name="connsiteY1" fmla="*/ 88106 h 552450"/>
                <a:gd name="connsiteX2" fmla="*/ 84258 w 390525"/>
                <a:gd name="connsiteY2" fmla="*/ 420529 h 552450"/>
                <a:gd name="connsiteX3" fmla="*/ 20440 w 390525"/>
                <a:gd name="connsiteY3" fmla="*/ 437674 h 552450"/>
                <a:gd name="connsiteX4" fmla="*/ 90925 w 390525"/>
                <a:gd name="connsiteY4" fmla="*/ 523399 h 552450"/>
                <a:gd name="connsiteX5" fmla="*/ 97593 w 390525"/>
                <a:gd name="connsiteY5" fmla="*/ 550069 h 552450"/>
                <a:gd name="connsiteX6" fmla="*/ 96640 w 390525"/>
                <a:gd name="connsiteY6" fmla="*/ 422434 h 552450"/>
                <a:gd name="connsiteX7" fmla="*/ 314763 w 390525"/>
                <a:gd name="connsiteY7" fmla="*/ 91916 h 552450"/>
                <a:gd name="connsiteX8" fmla="*/ 375723 w 390525"/>
                <a:gd name="connsiteY8" fmla="*/ 48101 h 552450"/>
                <a:gd name="connsiteX9" fmla="*/ 375723 w 390525"/>
                <a:gd name="connsiteY9" fmla="*/ 7144 h 552450"/>
                <a:gd name="connsiteX10" fmla="*/ 316668 w 390525"/>
                <a:gd name="connsiteY10" fmla="*/ 1381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552450">
                  <a:moveTo>
                    <a:pt x="316668" y="13811"/>
                  </a:moveTo>
                  <a:cubicBezTo>
                    <a:pt x="316668" y="13811"/>
                    <a:pt x="332860" y="38576"/>
                    <a:pt x="304285" y="88106"/>
                  </a:cubicBezTo>
                  <a:cubicBezTo>
                    <a:pt x="275710" y="137636"/>
                    <a:pt x="84258" y="420529"/>
                    <a:pt x="84258" y="420529"/>
                  </a:cubicBezTo>
                  <a:cubicBezTo>
                    <a:pt x="84258" y="420529"/>
                    <a:pt x="72828" y="438626"/>
                    <a:pt x="20440" y="437674"/>
                  </a:cubicBezTo>
                  <a:cubicBezTo>
                    <a:pt x="-31947" y="436721"/>
                    <a:pt x="87115" y="517684"/>
                    <a:pt x="90925" y="523399"/>
                  </a:cubicBezTo>
                  <a:cubicBezTo>
                    <a:pt x="95688" y="529114"/>
                    <a:pt x="97593" y="550069"/>
                    <a:pt x="97593" y="550069"/>
                  </a:cubicBezTo>
                  <a:cubicBezTo>
                    <a:pt x="97593" y="550069"/>
                    <a:pt x="76638" y="471011"/>
                    <a:pt x="96640" y="422434"/>
                  </a:cubicBezTo>
                  <a:cubicBezTo>
                    <a:pt x="116643" y="372904"/>
                    <a:pt x="314763" y="91916"/>
                    <a:pt x="314763" y="91916"/>
                  </a:cubicBezTo>
                  <a:cubicBezTo>
                    <a:pt x="314763" y="91916"/>
                    <a:pt x="338575" y="59531"/>
                    <a:pt x="375723" y="48101"/>
                  </a:cubicBezTo>
                  <a:cubicBezTo>
                    <a:pt x="411918" y="36671"/>
                    <a:pt x="375723" y="7144"/>
                    <a:pt x="375723" y="7144"/>
                  </a:cubicBezTo>
                  <a:lnTo>
                    <a:pt x="316668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05B193-70AA-4FA9-9EB6-239B8E740B5D}"/>
                </a:ext>
              </a:extLst>
            </p:cNvPr>
            <p:cNvSpPr/>
            <p:nvPr/>
          </p:nvSpPr>
          <p:spPr>
            <a:xfrm>
              <a:off x="8236700" y="3652361"/>
              <a:ext cx="390525" cy="552450"/>
            </a:xfrm>
            <a:custGeom>
              <a:avLst/>
              <a:gdLst>
                <a:gd name="connsiteX0" fmla="*/ 82285 w 390525"/>
                <a:gd name="connsiteY0" fmla="*/ 13811 h 552450"/>
                <a:gd name="connsiteX1" fmla="*/ 94668 w 390525"/>
                <a:gd name="connsiteY1" fmla="*/ 88106 h 552450"/>
                <a:gd name="connsiteX2" fmla="*/ 314695 w 390525"/>
                <a:gd name="connsiteY2" fmla="*/ 420529 h 552450"/>
                <a:gd name="connsiteX3" fmla="*/ 378513 w 390525"/>
                <a:gd name="connsiteY3" fmla="*/ 437674 h 552450"/>
                <a:gd name="connsiteX4" fmla="*/ 308028 w 390525"/>
                <a:gd name="connsiteY4" fmla="*/ 523399 h 552450"/>
                <a:gd name="connsiteX5" fmla="*/ 301360 w 390525"/>
                <a:gd name="connsiteY5" fmla="*/ 550069 h 552450"/>
                <a:gd name="connsiteX6" fmla="*/ 302313 w 390525"/>
                <a:gd name="connsiteY6" fmla="*/ 422434 h 552450"/>
                <a:gd name="connsiteX7" fmla="*/ 84190 w 390525"/>
                <a:gd name="connsiteY7" fmla="*/ 91916 h 552450"/>
                <a:gd name="connsiteX8" fmla="*/ 23230 w 390525"/>
                <a:gd name="connsiteY8" fmla="*/ 48101 h 552450"/>
                <a:gd name="connsiteX9" fmla="*/ 23230 w 390525"/>
                <a:gd name="connsiteY9" fmla="*/ 7144 h 552450"/>
                <a:gd name="connsiteX10" fmla="*/ 82285 w 390525"/>
                <a:gd name="connsiteY10" fmla="*/ 1381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552450">
                  <a:moveTo>
                    <a:pt x="82285" y="13811"/>
                  </a:moveTo>
                  <a:cubicBezTo>
                    <a:pt x="82285" y="13811"/>
                    <a:pt x="66093" y="38576"/>
                    <a:pt x="94668" y="88106"/>
                  </a:cubicBezTo>
                  <a:cubicBezTo>
                    <a:pt x="123243" y="137636"/>
                    <a:pt x="314695" y="420529"/>
                    <a:pt x="314695" y="420529"/>
                  </a:cubicBezTo>
                  <a:cubicBezTo>
                    <a:pt x="314695" y="420529"/>
                    <a:pt x="326125" y="438626"/>
                    <a:pt x="378513" y="437674"/>
                  </a:cubicBezTo>
                  <a:cubicBezTo>
                    <a:pt x="430900" y="436721"/>
                    <a:pt x="311838" y="517684"/>
                    <a:pt x="308028" y="523399"/>
                  </a:cubicBezTo>
                  <a:cubicBezTo>
                    <a:pt x="303265" y="529114"/>
                    <a:pt x="301360" y="550069"/>
                    <a:pt x="301360" y="550069"/>
                  </a:cubicBezTo>
                  <a:cubicBezTo>
                    <a:pt x="301360" y="550069"/>
                    <a:pt x="322315" y="471011"/>
                    <a:pt x="302313" y="422434"/>
                  </a:cubicBezTo>
                  <a:cubicBezTo>
                    <a:pt x="282310" y="372904"/>
                    <a:pt x="84190" y="91916"/>
                    <a:pt x="84190" y="91916"/>
                  </a:cubicBezTo>
                  <a:cubicBezTo>
                    <a:pt x="84190" y="91916"/>
                    <a:pt x="60378" y="59531"/>
                    <a:pt x="23230" y="48101"/>
                  </a:cubicBezTo>
                  <a:cubicBezTo>
                    <a:pt x="-12965" y="36671"/>
                    <a:pt x="23230" y="7144"/>
                    <a:pt x="23230" y="7144"/>
                  </a:cubicBezTo>
                  <a:lnTo>
                    <a:pt x="82285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DD9C0D-C605-4B6B-880B-984D322EE0DD}"/>
                </a:ext>
              </a:extLst>
            </p:cNvPr>
            <p:cNvSpPr/>
            <p:nvPr/>
          </p:nvSpPr>
          <p:spPr>
            <a:xfrm>
              <a:off x="7773679" y="4406741"/>
              <a:ext cx="600075" cy="95250"/>
            </a:xfrm>
            <a:custGeom>
              <a:avLst/>
              <a:gdLst>
                <a:gd name="connsiteX0" fmla="*/ 7144 w 600075"/>
                <a:gd name="connsiteY0" fmla="*/ 30956 h 95250"/>
                <a:gd name="connsiteX1" fmla="*/ 280511 w 600075"/>
                <a:gd name="connsiteY1" fmla="*/ 89059 h 95250"/>
                <a:gd name="connsiteX2" fmla="*/ 593884 w 600075"/>
                <a:gd name="connsiteY2" fmla="*/ 7144 h 95250"/>
                <a:gd name="connsiteX3" fmla="*/ 588169 w 600075"/>
                <a:gd name="connsiteY3" fmla="*/ 34766 h 95250"/>
                <a:gd name="connsiteX4" fmla="*/ 280511 w 600075"/>
                <a:gd name="connsiteY4" fmla="*/ 94774 h 95250"/>
                <a:gd name="connsiteX5" fmla="*/ 7144 w 600075"/>
                <a:gd name="connsiteY5" fmla="*/ 45244 h 95250"/>
                <a:gd name="connsiteX6" fmla="*/ 7144 w 600075"/>
                <a:gd name="connsiteY6" fmla="*/ 3095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075" h="95250">
                  <a:moveTo>
                    <a:pt x="7144" y="30956"/>
                  </a:moveTo>
                  <a:cubicBezTo>
                    <a:pt x="7144" y="30956"/>
                    <a:pt x="31909" y="82391"/>
                    <a:pt x="280511" y="89059"/>
                  </a:cubicBezTo>
                  <a:cubicBezTo>
                    <a:pt x="529114" y="95726"/>
                    <a:pt x="593884" y="7144"/>
                    <a:pt x="593884" y="7144"/>
                  </a:cubicBezTo>
                  <a:lnTo>
                    <a:pt x="588169" y="34766"/>
                  </a:lnTo>
                  <a:cubicBezTo>
                    <a:pt x="588169" y="34766"/>
                    <a:pt x="519589" y="99536"/>
                    <a:pt x="280511" y="94774"/>
                  </a:cubicBezTo>
                  <a:cubicBezTo>
                    <a:pt x="52864" y="90011"/>
                    <a:pt x="7144" y="45244"/>
                    <a:pt x="7144" y="45244"/>
                  </a:cubicBezTo>
                  <a:lnTo>
                    <a:pt x="7144" y="309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F1A7D5-23C9-4A33-BC5D-2DA04A050BD1}"/>
                </a:ext>
              </a:extLst>
            </p:cNvPr>
            <p:cNvSpPr/>
            <p:nvPr/>
          </p:nvSpPr>
          <p:spPr>
            <a:xfrm>
              <a:off x="7213609" y="2436971"/>
              <a:ext cx="523875" cy="381000"/>
            </a:xfrm>
            <a:custGeom>
              <a:avLst/>
              <a:gdLst>
                <a:gd name="connsiteX0" fmla="*/ 27146 w 523875"/>
                <a:gd name="connsiteY0" fmla="*/ 362426 h 381000"/>
                <a:gd name="connsiteX1" fmla="*/ 212884 w 523875"/>
                <a:gd name="connsiteY1" fmla="*/ 131921 h 381000"/>
                <a:gd name="connsiteX2" fmla="*/ 516731 w 523875"/>
                <a:gd name="connsiteY2" fmla="*/ 17621 h 381000"/>
                <a:gd name="connsiteX3" fmla="*/ 516731 w 523875"/>
                <a:gd name="connsiteY3" fmla="*/ 7144 h 381000"/>
                <a:gd name="connsiteX4" fmla="*/ 206216 w 523875"/>
                <a:gd name="connsiteY4" fmla="*/ 130969 h 381000"/>
                <a:gd name="connsiteX5" fmla="*/ 7144 w 523875"/>
                <a:gd name="connsiteY5" fmla="*/ 359569 h 381000"/>
                <a:gd name="connsiteX6" fmla="*/ 7144 w 523875"/>
                <a:gd name="connsiteY6" fmla="*/ 383381 h 381000"/>
                <a:gd name="connsiteX7" fmla="*/ 27146 w 523875"/>
                <a:gd name="connsiteY7" fmla="*/ 36242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875" h="381000">
                  <a:moveTo>
                    <a:pt x="27146" y="362426"/>
                  </a:moveTo>
                  <a:cubicBezTo>
                    <a:pt x="27146" y="362426"/>
                    <a:pt x="72866" y="230029"/>
                    <a:pt x="212884" y="131921"/>
                  </a:cubicBezTo>
                  <a:cubicBezTo>
                    <a:pt x="352901" y="33814"/>
                    <a:pt x="516731" y="17621"/>
                    <a:pt x="516731" y="17621"/>
                  </a:cubicBezTo>
                  <a:lnTo>
                    <a:pt x="516731" y="7144"/>
                  </a:lnTo>
                  <a:cubicBezTo>
                    <a:pt x="516731" y="7144"/>
                    <a:pt x="345281" y="27146"/>
                    <a:pt x="206216" y="130969"/>
                  </a:cubicBezTo>
                  <a:cubicBezTo>
                    <a:pt x="67151" y="235744"/>
                    <a:pt x="7144" y="359569"/>
                    <a:pt x="7144" y="359569"/>
                  </a:cubicBezTo>
                  <a:lnTo>
                    <a:pt x="7144" y="383381"/>
                  </a:lnTo>
                  <a:lnTo>
                    <a:pt x="27146" y="3624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04B7-F0C0-4944-9375-73D497980E0C}"/>
                </a:ext>
              </a:extLst>
            </p:cNvPr>
            <p:cNvSpPr/>
            <p:nvPr/>
          </p:nvSpPr>
          <p:spPr>
            <a:xfrm>
              <a:off x="8363276" y="2424588"/>
              <a:ext cx="523875" cy="381000"/>
            </a:xfrm>
            <a:custGeom>
              <a:avLst/>
              <a:gdLst>
                <a:gd name="connsiteX0" fmla="*/ 496729 w 523875"/>
                <a:gd name="connsiteY0" fmla="*/ 362426 h 381000"/>
                <a:gd name="connsiteX1" fmla="*/ 310991 w 523875"/>
                <a:gd name="connsiteY1" fmla="*/ 131921 h 381000"/>
                <a:gd name="connsiteX2" fmla="*/ 7144 w 523875"/>
                <a:gd name="connsiteY2" fmla="*/ 17621 h 381000"/>
                <a:gd name="connsiteX3" fmla="*/ 7144 w 523875"/>
                <a:gd name="connsiteY3" fmla="*/ 7144 h 381000"/>
                <a:gd name="connsiteX4" fmla="*/ 317659 w 523875"/>
                <a:gd name="connsiteY4" fmla="*/ 130969 h 381000"/>
                <a:gd name="connsiteX5" fmla="*/ 516731 w 523875"/>
                <a:gd name="connsiteY5" fmla="*/ 359569 h 381000"/>
                <a:gd name="connsiteX6" fmla="*/ 516731 w 523875"/>
                <a:gd name="connsiteY6" fmla="*/ 383381 h 381000"/>
                <a:gd name="connsiteX7" fmla="*/ 496729 w 523875"/>
                <a:gd name="connsiteY7" fmla="*/ 36242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875" h="381000">
                  <a:moveTo>
                    <a:pt x="496729" y="362426"/>
                  </a:moveTo>
                  <a:cubicBezTo>
                    <a:pt x="496729" y="362426"/>
                    <a:pt x="451009" y="230029"/>
                    <a:pt x="310991" y="131921"/>
                  </a:cubicBezTo>
                  <a:cubicBezTo>
                    <a:pt x="170974" y="33814"/>
                    <a:pt x="7144" y="17621"/>
                    <a:pt x="7144" y="17621"/>
                  </a:cubicBezTo>
                  <a:lnTo>
                    <a:pt x="7144" y="7144"/>
                  </a:lnTo>
                  <a:cubicBezTo>
                    <a:pt x="7144" y="7144"/>
                    <a:pt x="178594" y="27146"/>
                    <a:pt x="317659" y="130969"/>
                  </a:cubicBezTo>
                  <a:cubicBezTo>
                    <a:pt x="456724" y="235744"/>
                    <a:pt x="516731" y="359569"/>
                    <a:pt x="516731" y="359569"/>
                  </a:cubicBezTo>
                  <a:lnTo>
                    <a:pt x="516731" y="383381"/>
                  </a:lnTo>
                  <a:lnTo>
                    <a:pt x="496729" y="3624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DF38357-F427-4888-8696-A7694112228E}"/>
                </a:ext>
              </a:extLst>
            </p:cNvPr>
            <p:cNvSpPr/>
            <p:nvPr/>
          </p:nvSpPr>
          <p:spPr>
            <a:xfrm>
              <a:off x="7997180" y="2522696"/>
              <a:ext cx="104775" cy="495300"/>
            </a:xfrm>
            <a:custGeom>
              <a:avLst/>
              <a:gdLst>
                <a:gd name="connsiteX0" fmla="*/ 41770 w 104775"/>
                <a:gd name="connsiteY0" fmla="*/ 30004 h 495300"/>
                <a:gd name="connsiteX1" fmla="*/ 44628 w 104775"/>
                <a:gd name="connsiteY1" fmla="*/ 30956 h 495300"/>
                <a:gd name="connsiteX2" fmla="*/ 69393 w 104775"/>
                <a:gd name="connsiteY2" fmla="*/ 72866 h 495300"/>
                <a:gd name="connsiteX3" fmla="*/ 57963 w 104775"/>
                <a:gd name="connsiteY3" fmla="*/ 428149 h 495300"/>
                <a:gd name="connsiteX4" fmla="*/ 17958 w 104775"/>
                <a:gd name="connsiteY4" fmla="*/ 478631 h 495300"/>
                <a:gd name="connsiteX5" fmla="*/ 65583 w 104775"/>
                <a:gd name="connsiteY5" fmla="*/ 488156 h 495300"/>
                <a:gd name="connsiteX6" fmla="*/ 92253 w 104775"/>
                <a:gd name="connsiteY6" fmla="*/ 474821 h 495300"/>
                <a:gd name="connsiteX7" fmla="*/ 65583 w 104775"/>
                <a:gd name="connsiteY7" fmla="*/ 427196 h 495300"/>
                <a:gd name="connsiteX8" fmla="*/ 77965 w 104775"/>
                <a:gd name="connsiteY8" fmla="*/ 68104 h 495300"/>
                <a:gd name="connsiteX9" fmla="*/ 104635 w 104775"/>
                <a:gd name="connsiteY9" fmla="*/ 13811 h 495300"/>
                <a:gd name="connsiteX10" fmla="*/ 58915 w 104775"/>
                <a:gd name="connsiteY10" fmla="*/ 7144 h 495300"/>
                <a:gd name="connsiteX11" fmla="*/ 41770 w 104775"/>
                <a:gd name="connsiteY11" fmla="*/ 3000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495300">
                  <a:moveTo>
                    <a:pt x="41770" y="30004"/>
                  </a:moveTo>
                  <a:cubicBezTo>
                    <a:pt x="41770" y="30004"/>
                    <a:pt x="42723" y="30004"/>
                    <a:pt x="44628" y="30956"/>
                  </a:cubicBezTo>
                  <a:cubicBezTo>
                    <a:pt x="51295" y="32861"/>
                    <a:pt x="67488" y="41434"/>
                    <a:pt x="69393" y="72866"/>
                  </a:cubicBezTo>
                  <a:cubicBezTo>
                    <a:pt x="72250" y="113824"/>
                    <a:pt x="57963" y="428149"/>
                    <a:pt x="57963" y="428149"/>
                  </a:cubicBezTo>
                  <a:cubicBezTo>
                    <a:pt x="57963" y="428149"/>
                    <a:pt x="57963" y="460534"/>
                    <a:pt x="17958" y="478631"/>
                  </a:cubicBezTo>
                  <a:cubicBezTo>
                    <a:pt x="-23000" y="495776"/>
                    <a:pt x="65583" y="488156"/>
                    <a:pt x="65583" y="488156"/>
                  </a:cubicBezTo>
                  <a:lnTo>
                    <a:pt x="92253" y="474821"/>
                  </a:lnTo>
                  <a:cubicBezTo>
                    <a:pt x="92253" y="474821"/>
                    <a:pt x="63678" y="445294"/>
                    <a:pt x="65583" y="427196"/>
                  </a:cubicBezTo>
                  <a:cubicBezTo>
                    <a:pt x="67488" y="410051"/>
                    <a:pt x="73203" y="101441"/>
                    <a:pt x="77965" y="68104"/>
                  </a:cubicBezTo>
                  <a:cubicBezTo>
                    <a:pt x="83680" y="21431"/>
                    <a:pt x="104635" y="13811"/>
                    <a:pt x="104635" y="13811"/>
                  </a:cubicBezTo>
                  <a:lnTo>
                    <a:pt x="58915" y="7144"/>
                  </a:lnTo>
                  <a:lnTo>
                    <a:pt x="41770" y="300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A70C9A-B265-4870-8FC6-2286640C0125}"/>
                </a:ext>
              </a:extLst>
            </p:cNvPr>
            <p:cNvSpPr/>
            <p:nvPr/>
          </p:nvSpPr>
          <p:spPr>
            <a:xfrm>
              <a:off x="7554604" y="4539138"/>
              <a:ext cx="76200" cy="95250"/>
            </a:xfrm>
            <a:custGeom>
              <a:avLst/>
              <a:gdLst>
                <a:gd name="connsiteX0" fmla="*/ 7144 w 76200"/>
                <a:gd name="connsiteY0" fmla="*/ 13811 h 95250"/>
                <a:gd name="connsiteX1" fmla="*/ 18574 w 76200"/>
                <a:gd name="connsiteY1" fmla="*/ 23336 h 95250"/>
                <a:gd name="connsiteX2" fmla="*/ 71914 w 76200"/>
                <a:gd name="connsiteY2" fmla="*/ 88106 h 95250"/>
                <a:gd name="connsiteX3" fmla="*/ 24289 w 76200"/>
                <a:gd name="connsiteY3" fmla="*/ 21431 h 95250"/>
                <a:gd name="connsiteX4" fmla="*/ 19526 w 76200"/>
                <a:gd name="connsiteY4" fmla="*/ 7144 h 95250"/>
                <a:gd name="connsiteX5" fmla="*/ 7144 w 76200"/>
                <a:gd name="connsiteY5" fmla="*/ 138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7144" y="13811"/>
                  </a:moveTo>
                  <a:cubicBezTo>
                    <a:pt x="7144" y="13811"/>
                    <a:pt x="13811" y="16669"/>
                    <a:pt x="18574" y="23336"/>
                  </a:cubicBezTo>
                  <a:cubicBezTo>
                    <a:pt x="23336" y="29051"/>
                    <a:pt x="48101" y="73819"/>
                    <a:pt x="71914" y="88106"/>
                  </a:cubicBezTo>
                  <a:cubicBezTo>
                    <a:pt x="71914" y="88106"/>
                    <a:pt x="40481" y="60484"/>
                    <a:pt x="24289" y="21431"/>
                  </a:cubicBezTo>
                  <a:lnTo>
                    <a:pt x="19526" y="7144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17FFE-C00E-4408-B0DB-6BD2B6ADB459}"/>
                </a:ext>
              </a:extLst>
            </p:cNvPr>
            <p:cNvSpPr/>
            <p:nvPr/>
          </p:nvSpPr>
          <p:spPr>
            <a:xfrm>
              <a:off x="8489959" y="4535328"/>
              <a:ext cx="76200" cy="95250"/>
            </a:xfrm>
            <a:custGeom>
              <a:avLst/>
              <a:gdLst>
                <a:gd name="connsiteX0" fmla="*/ 71914 w 76200"/>
                <a:gd name="connsiteY0" fmla="*/ 13811 h 95250"/>
                <a:gd name="connsiteX1" fmla="*/ 60484 w 76200"/>
                <a:gd name="connsiteY1" fmla="*/ 23336 h 95250"/>
                <a:gd name="connsiteX2" fmla="*/ 7144 w 76200"/>
                <a:gd name="connsiteY2" fmla="*/ 88106 h 95250"/>
                <a:gd name="connsiteX3" fmla="*/ 54769 w 76200"/>
                <a:gd name="connsiteY3" fmla="*/ 21431 h 95250"/>
                <a:gd name="connsiteX4" fmla="*/ 59531 w 76200"/>
                <a:gd name="connsiteY4" fmla="*/ 7144 h 95250"/>
                <a:gd name="connsiteX5" fmla="*/ 71914 w 76200"/>
                <a:gd name="connsiteY5" fmla="*/ 138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71914" y="13811"/>
                  </a:moveTo>
                  <a:cubicBezTo>
                    <a:pt x="71914" y="13811"/>
                    <a:pt x="65246" y="16669"/>
                    <a:pt x="60484" y="23336"/>
                  </a:cubicBezTo>
                  <a:cubicBezTo>
                    <a:pt x="55721" y="29051"/>
                    <a:pt x="30956" y="73819"/>
                    <a:pt x="7144" y="88106"/>
                  </a:cubicBezTo>
                  <a:cubicBezTo>
                    <a:pt x="7144" y="88106"/>
                    <a:pt x="38576" y="60484"/>
                    <a:pt x="54769" y="21431"/>
                  </a:cubicBezTo>
                  <a:lnTo>
                    <a:pt x="59531" y="7144"/>
                  </a:lnTo>
                  <a:lnTo>
                    <a:pt x="7191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20EA6C-A061-4D1C-9837-7905DF472368}"/>
                </a:ext>
              </a:extLst>
            </p:cNvPr>
            <p:cNvSpPr/>
            <p:nvPr/>
          </p:nvSpPr>
          <p:spPr>
            <a:xfrm>
              <a:off x="7075496" y="4203858"/>
              <a:ext cx="114300" cy="57150"/>
            </a:xfrm>
            <a:custGeom>
              <a:avLst/>
              <a:gdLst>
                <a:gd name="connsiteX0" fmla="*/ 109061 w 114300"/>
                <a:gd name="connsiteY0" fmla="*/ 48101 h 57150"/>
                <a:gd name="connsiteX1" fmla="*/ 7144 w 114300"/>
                <a:gd name="connsiteY1" fmla="*/ 7144 h 57150"/>
                <a:gd name="connsiteX2" fmla="*/ 112871 w 114300"/>
                <a:gd name="connsiteY2" fmla="*/ 55721 h 57150"/>
                <a:gd name="connsiteX3" fmla="*/ 109061 w 114300"/>
                <a:gd name="connsiteY3" fmla="*/ 481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57150">
                  <a:moveTo>
                    <a:pt x="109061" y="48101"/>
                  </a:moveTo>
                  <a:cubicBezTo>
                    <a:pt x="109061" y="48101"/>
                    <a:pt x="47149" y="47149"/>
                    <a:pt x="7144" y="7144"/>
                  </a:cubicBezTo>
                  <a:cubicBezTo>
                    <a:pt x="7144" y="7144"/>
                    <a:pt x="38576" y="50006"/>
                    <a:pt x="112871" y="55721"/>
                  </a:cubicBezTo>
                  <a:lnTo>
                    <a:pt x="109061" y="481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040038-1901-4834-82BD-788F4355DF3D}"/>
                </a:ext>
              </a:extLst>
            </p:cNvPr>
            <p:cNvSpPr/>
            <p:nvPr/>
          </p:nvSpPr>
          <p:spPr>
            <a:xfrm>
              <a:off x="8932871" y="4194333"/>
              <a:ext cx="104775" cy="57150"/>
            </a:xfrm>
            <a:custGeom>
              <a:avLst/>
              <a:gdLst>
                <a:gd name="connsiteX0" fmla="*/ 10954 w 104775"/>
                <a:gd name="connsiteY0" fmla="*/ 48101 h 57150"/>
                <a:gd name="connsiteX1" fmla="*/ 97631 w 104775"/>
                <a:gd name="connsiteY1" fmla="*/ 7144 h 57150"/>
                <a:gd name="connsiteX2" fmla="*/ 7144 w 104775"/>
                <a:gd name="connsiteY2" fmla="*/ 55721 h 57150"/>
                <a:gd name="connsiteX3" fmla="*/ 10954 w 104775"/>
                <a:gd name="connsiteY3" fmla="*/ 481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7150">
                  <a:moveTo>
                    <a:pt x="10954" y="48101"/>
                  </a:moveTo>
                  <a:cubicBezTo>
                    <a:pt x="10954" y="48101"/>
                    <a:pt x="63341" y="47149"/>
                    <a:pt x="97631" y="7144"/>
                  </a:cubicBezTo>
                  <a:cubicBezTo>
                    <a:pt x="97631" y="7144"/>
                    <a:pt x="70961" y="50006"/>
                    <a:pt x="7144" y="55721"/>
                  </a:cubicBezTo>
                  <a:lnTo>
                    <a:pt x="10954" y="481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9492FBF-8E46-4BB3-9DAC-9A7391A462B0}"/>
                </a:ext>
              </a:extLst>
            </p:cNvPr>
            <p:cNvSpPr/>
            <p:nvPr/>
          </p:nvSpPr>
          <p:spPr>
            <a:xfrm>
              <a:off x="6846896" y="3349133"/>
              <a:ext cx="66675" cy="95250"/>
            </a:xfrm>
            <a:custGeom>
              <a:avLst/>
              <a:gdLst>
                <a:gd name="connsiteX0" fmla="*/ 59531 w 66675"/>
                <a:gd name="connsiteY0" fmla="*/ 16049 h 95250"/>
                <a:gd name="connsiteX1" fmla="*/ 7144 w 66675"/>
                <a:gd name="connsiteY1" fmla="*/ 93201 h 95250"/>
                <a:gd name="connsiteX2" fmla="*/ 9049 w 66675"/>
                <a:gd name="connsiteY2" fmla="*/ 64626 h 95250"/>
                <a:gd name="connsiteX3" fmla="*/ 59531 w 66675"/>
                <a:gd name="connsiteY3" fmla="*/ 9381 h 95250"/>
                <a:gd name="connsiteX4" fmla="*/ 59531 w 66675"/>
                <a:gd name="connsiteY4" fmla="*/ 1604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95250">
                  <a:moveTo>
                    <a:pt x="59531" y="16049"/>
                  </a:moveTo>
                  <a:cubicBezTo>
                    <a:pt x="59531" y="16049"/>
                    <a:pt x="15716" y="57959"/>
                    <a:pt x="7144" y="93201"/>
                  </a:cubicBezTo>
                  <a:lnTo>
                    <a:pt x="9049" y="64626"/>
                  </a:lnTo>
                  <a:cubicBezTo>
                    <a:pt x="9049" y="64626"/>
                    <a:pt x="42386" y="17001"/>
                    <a:pt x="59531" y="9381"/>
                  </a:cubicBezTo>
                  <a:cubicBezTo>
                    <a:pt x="75724" y="1761"/>
                    <a:pt x="59531" y="16049"/>
                    <a:pt x="59531" y="160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48F072-DBD7-41CA-8BCC-C4F9B5BE75AB}"/>
                </a:ext>
              </a:extLst>
            </p:cNvPr>
            <p:cNvSpPr/>
            <p:nvPr/>
          </p:nvSpPr>
          <p:spPr>
            <a:xfrm>
              <a:off x="7052818" y="2791301"/>
              <a:ext cx="28575" cy="85725"/>
            </a:xfrm>
            <a:custGeom>
              <a:avLst/>
              <a:gdLst>
                <a:gd name="connsiteX0" fmla="*/ 9820 w 28575"/>
                <a:gd name="connsiteY0" fmla="*/ 82391 h 85725"/>
                <a:gd name="connsiteX1" fmla="*/ 12677 w 28575"/>
                <a:gd name="connsiteY1" fmla="*/ 30004 h 85725"/>
                <a:gd name="connsiteX2" fmla="*/ 28870 w 28575"/>
                <a:gd name="connsiteY2" fmla="*/ 7144 h 85725"/>
                <a:gd name="connsiteX3" fmla="*/ 9820 w 28575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9820" y="82391"/>
                  </a:moveTo>
                  <a:cubicBezTo>
                    <a:pt x="9820" y="82391"/>
                    <a:pt x="2200" y="51911"/>
                    <a:pt x="12677" y="30004"/>
                  </a:cubicBezTo>
                  <a:lnTo>
                    <a:pt x="28870" y="7144"/>
                  </a:lnTo>
                  <a:cubicBezTo>
                    <a:pt x="27917" y="7144"/>
                    <a:pt x="3152" y="51911"/>
                    <a:pt x="9820" y="823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F62DD2D-F264-4A3D-96B3-28E6C21C43F0}"/>
                </a:ext>
              </a:extLst>
            </p:cNvPr>
            <p:cNvSpPr/>
            <p:nvPr/>
          </p:nvSpPr>
          <p:spPr>
            <a:xfrm>
              <a:off x="9187612" y="3347228"/>
              <a:ext cx="66675" cy="95250"/>
            </a:xfrm>
            <a:custGeom>
              <a:avLst/>
              <a:gdLst>
                <a:gd name="connsiteX0" fmla="*/ 14340 w 66675"/>
                <a:gd name="connsiteY0" fmla="*/ 16049 h 95250"/>
                <a:gd name="connsiteX1" fmla="*/ 66728 w 66675"/>
                <a:gd name="connsiteY1" fmla="*/ 93201 h 95250"/>
                <a:gd name="connsiteX2" fmla="*/ 64823 w 66675"/>
                <a:gd name="connsiteY2" fmla="*/ 64626 h 95250"/>
                <a:gd name="connsiteX3" fmla="*/ 14340 w 66675"/>
                <a:gd name="connsiteY3" fmla="*/ 9381 h 95250"/>
                <a:gd name="connsiteX4" fmla="*/ 14340 w 66675"/>
                <a:gd name="connsiteY4" fmla="*/ 1604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95250">
                  <a:moveTo>
                    <a:pt x="14340" y="16049"/>
                  </a:moveTo>
                  <a:cubicBezTo>
                    <a:pt x="14340" y="16049"/>
                    <a:pt x="58155" y="57959"/>
                    <a:pt x="66728" y="93201"/>
                  </a:cubicBezTo>
                  <a:lnTo>
                    <a:pt x="64823" y="64626"/>
                  </a:lnTo>
                  <a:cubicBezTo>
                    <a:pt x="64823" y="64626"/>
                    <a:pt x="31485" y="17001"/>
                    <a:pt x="14340" y="9381"/>
                  </a:cubicBezTo>
                  <a:cubicBezTo>
                    <a:pt x="-1852" y="1761"/>
                    <a:pt x="14340" y="16049"/>
                    <a:pt x="14340" y="160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781CC08-C4CB-406C-916F-1B02242B641E}"/>
                </a:ext>
              </a:extLst>
            </p:cNvPr>
            <p:cNvSpPr/>
            <p:nvPr/>
          </p:nvSpPr>
          <p:spPr>
            <a:xfrm>
              <a:off x="9019549" y="2790348"/>
              <a:ext cx="28575" cy="85725"/>
            </a:xfrm>
            <a:custGeom>
              <a:avLst/>
              <a:gdLst>
                <a:gd name="connsiteX0" fmla="*/ 26194 w 28575"/>
                <a:gd name="connsiteY0" fmla="*/ 82391 h 85725"/>
                <a:gd name="connsiteX1" fmla="*/ 23336 w 28575"/>
                <a:gd name="connsiteY1" fmla="*/ 30004 h 85725"/>
                <a:gd name="connsiteX2" fmla="*/ 7144 w 28575"/>
                <a:gd name="connsiteY2" fmla="*/ 7144 h 85725"/>
                <a:gd name="connsiteX3" fmla="*/ 26194 w 28575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2391"/>
                  </a:moveTo>
                  <a:cubicBezTo>
                    <a:pt x="26194" y="82391"/>
                    <a:pt x="33814" y="51911"/>
                    <a:pt x="23336" y="30004"/>
                  </a:cubicBezTo>
                  <a:lnTo>
                    <a:pt x="7144" y="7144"/>
                  </a:lnTo>
                  <a:cubicBezTo>
                    <a:pt x="8096" y="7144"/>
                    <a:pt x="32861" y="50959"/>
                    <a:pt x="26194" y="823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A2F7050-2EAA-42CE-B9D7-9DCA6F641D52}"/>
                </a:ext>
              </a:extLst>
            </p:cNvPr>
            <p:cNvSpPr/>
            <p:nvPr/>
          </p:nvSpPr>
          <p:spPr>
            <a:xfrm>
              <a:off x="7634614" y="2965608"/>
              <a:ext cx="838200" cy="771525"/>
            </a:xfrm>
            <a:custGeom>
              <a:avLst/>
              <a:gdLst>
                <a:gd name="connsiteX0" fmla="*/ 639604 w 838200"/>
                <a:gd name="connsiteY0" fmla="*/ 135731 h 771525"/>
                <a:gd name="connsiteX1" fmla="*/ 421481 w 838200"/>
                <a:gd name="connsiteY1" fmla="*/ 7144 h 771525"/>
                <a:gd name="connsiteX2" fmla="*/ 203359 w 838200"/>
                <a:gd name="connsiteY2" fmla="*/ 135731 h 771525"/>
                <a:gd name="connsiteX3" fmla="*/ 7144 w 838200"/>
                <a:gd name="connsiteY3" fmla="*/ 283369 h 771525"/>
                <a:gd name="connsiteX4" fmla="*/ 80486 w 838200"/>
                <a:gd name="connsiteY4" fmla="*/ 536734 h 771525"/>
                <a:gd name="connsiteX5" fmla="*/ 173831 w 838200"/>
                <a:gd name="connsiteY5" fmla="*/ 753904 h 771525"/>
                <a:gd name="connsiteX6" fmla="*/ 421481 w 838200"/>
                <a:gd name="connsiteY6" fmla="*/ 767239 h 771525"/>
                <a:gd name="connsiteX7" fmla="*/ 669131 w 838200"/>
                <a:gd name="connsiteY7" fmla="*/ 753904 h 771525"/>
                <a:gd name="connsiteX8" fmla="*/ 762476 w 838200"/>
                <a:gd name="connsiteY8" fmla="*/ 536734 h 771525"/>
                <a:gd name="connsiteX9" fmla="*/ 835819 w 838200"/>
                <a:gd name="connsiteY9" fmla="*/ 283369 h 771525"/>
                <a:gd name="connsiteX10" fmla="*/ 639604 w 838200"/>
                <a:gd name="connsiteY10" fmla="*/ 135731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200" h="771525">
                  <a:moveTo>
                    <a:pt x="639604" y="135731"/>
                  </a:moveTo>
                  <a:cubicBezTo>
                    <a:pt x="559594" y="83344"/>
                    <a:pt x="421481" y="7144"/>
                    <a:pt x="421481" y="7144"/>
                  </a:cubicBezTo>
                  <a:cubicBezTo>
                    <a:pt x="421481" y="7144"/>
                    <a:pt x="283369" y="84296"/>
                    <a:pt x="203359" y="135731"/>
                  </a:cubicBezTo>
                  <a:cubicBezTo>
                    <a:pt x="122396" y="188119"/>
                    <a:pt x="7144" y="283369"/>
                    <a:pt x="7144" y="283369"/>
                  </a:cubicBezTo>
                  <a:cubicBezTo>
                    <a:pt x="7144" y="283369"/>
                    <a:pt x="18574" y="361474"/>
                    <a:pt x="80486" y="536734"/>
                  </a:cubicBezTo>
                  <a:cubicBezTo>
                    <a:pt x="118586" y="646271"/>
                    <a:pt x="173831" y="753904"/>
                    <a:pt x="173831" y="753904"/>
                  </a:cubicBezTo>
                  <a:cubicBezTo>
                    <a:pt x="173831" y="753904"/>
                    <a:pt x="282416" y="767239"/>
                    <a:pt x="421481" y="767239"/>
                  </a:cubicBezTo>
                  <a:cubicBezTo>
                    <a:pt x="544354" y="767239"/>
                    <a:pt x="669131" y="753904"/>
                    <a:pt x="669131" y="753904"/>
                  </a:cubicBezTo>
                  <a:cubicBezTo>
                    <a:pt x="669131" y="753904"/>
                    <a:pt x="724376" y="646271"/>
                    <a:pt x="762476" y="536734"/>
                  </a:cubicBezTo>
                  <a:cubicBezTo>
                    <a:pt x="824389" y="360521"/>
                    <a:pt x="835819" y="283369"/>
                    <a:pt x="835819" y="283369"/>
                  </a:cubicBezTo>
                  <a:cubicBezTo>
                    <a:pt x="835819" y="283369"/>
                    <a:pt x="720566" y="188119"/>
                    <a:pt x="639604" y="13573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15F5EE-EE88-4B56-B16E-616FB15BF79C}"/>
                </a:ext>
              </a:extLst>
            </p:cNvPr>
            <p:cNvSpPr/>
            <p:nvPr/>
          </p:nvSpPr>
          <p:spPr>
            <a:xfrm>
              <a:off x="6892616" y="2763611"/>
              <a:ext cx="371475" cy="742950"/>
            </a:xfrm>
            <a:custGeom>
              <a:avLst/>
              <a:gdLst>
                <a:gd name="connsiteX0" fmla="*/ 171926 w 371475"/>
                <a:gd name="connsiteY0" fmla="*/ 95793 h 742950"/>
                <a:gd name="connsiteX1" fmla="*/ 7144 w 371475"/>
                <a:gd name="connsiteY1" fmla="*/ 599666 h 742950"/>
                <a:gd name="connsiteX2" fmla="*/ 124301 w 371475"/>
                <a:gd name="connsiteY2" fmla="*/ 737778 h 742950"/>
                <a:gd name="connsiteX3" fmla="*/ 372904 w 371475"/>
                <a:gd name="connsiteY3" fmla="*/ 378686 h 742950"/>
                <a:gd name="connsiteX4" fmla="*/ 359569 w 371475"/>
                <a:gd name="connsiteY4" fmla="*/ 7211 h 742950"/>
                <a:gd name="connsiteX5" fmla="*/ 171926 w 371475"/>
                <a:gd name="connsiteY5" fmla="*/ 9579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75" h="742950">
                  <a:moveTo>
                    <a:pt x="171926" y="95793"/>
                  </a:moveTo>
                  <a:cubicBezTo>
                    <a:pt x="171926" y="95793"/>
                    <a:pt x="9049" y="348206"/>
                    <a:pt x="7144" y="599666"/>
                  </a:cubicBezTo>
                  <a:cubicBezTo>
                    <a:pt x="7144" y="599666"/>
                    <a:pt x="40481" y="712061"/>
                    <a:pt x="124301" y="737778"/>
                  </a:cubicBezTo>
                  <a:cubicBezTo>
                    <a:pt x="124301" y="737778"/>
                    <a:pt x="251936" y="452981"/>
                    <a:pt x="372904" y="378686"/>
                  </a:cubicBezTo>
                  <a:cubicBezTo>
                    <a:pt x="372904" y="378686"/>
                    <a:pt x="304324" y="175803"/>
                    <a:pt x="359569" y="7211"/>
                  </a:cubicBezTo>
                  <a:cubicBezTo>
                    <a:pt x="359569" y="7211"/>
                    <a:pt x="281464" y="1496"/>
                    <a:pt x="171926" y="957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D7C21-1F5B-40BA-B2E8-C5184957405B}"/>
                </a:ext>
              </a:extLst>
            </p:cNvPr>
            <p:cNvSpPr/>
            <p:nvPr/>
          </p:nvSpPr>
          <p:spPr>
            <a:xfrm>
              <a:off x="8837621" y="2763611"/>
              <a:ext cx="371475" cy="742950"/>
            </a:xfrm>
            <a:custGeom>
              <a:avLst/>
              <a:gdLst>
                <a:gd name="connsiteX0" fmla="*/ 208121 w 371475"/>
                <a:gd name="connsiteY0" fmla="*/ 95793 h 742950"/>
                <a:gd name="connsiteX1" fmla="*/ 372904 w 371475"/>
                <a:gd name="connsiteY1" fmla="*/ 599666 h 742950"/>
                <a:gd name="connsiteX2" fmla="*/ 255746 w 371475"/>
                <a:gd name="connsiteY2" fmla="*/ 737778 h 742950"/>
                <a:gd name="connsiteX3" fmla="*/ 7144 w 371475"/>
                <a:gd name="connsiteY3" fmla="*/ 378686 h 742950"/>
                <a:gd name="connsiteX4" fmla="*/ 20479 w 371475"/>
                <a:gd name="connsiteY4" fmla="*/ 7211 h 742950"/>
                <a:gd name="connsiteX5" fmla="*/ 208121 w 371475"/>
                <a:gd name="connsiteY5" fmla="*/ 9579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75" h="742950">
                  <a:moveTo>
                    <a:pt x="208121" y="95793"/>
                  </a:moveTo>
                  <a:cubicBezTo>
                    <a:pt x="208121" y="95793"/>
                    <a:pt x="370999" y="348206"/>
                    <a:pt x="372904" y="599666"/>
                  </a:cubicBezTo>
                  <a:cubicBezTo>
                    <a:pt x="372904" y="599666"/>
                    <a:pt x="339566" y="712061"/>
                    <a:pt x="255746" y="737778"/>
                  </a:cubicBezTo>
                  <a:cubicBezTo>
                    <a:pt x="255746" y="737778"/>
                    <a:pt x="128111" y="452981"/>
                    <a:pt x="7144" y="378686"/>
                  </a:cubicBezTo>
                  <a:cubicBezTo>
                    <a:pt x="7144" y="378686"/>
                    <a:pt x="75724" y="175803"/>
                    <a:pt x="20479" y="7211"/>
                  </a:cubicBezTo>
                  <a:cubicBezTo>
                    <a:pt x="20479" y="7211"/>
                    <a:pt x="98584" y="1496"/>
                    <a:pt x="208121" y="957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2C9A6A-45EE-4FB4-A39F-A57CE4252EBD}"/>
                </a:ext>
              </a:extLst>
            </p:cNvPr>
            <p:cNvSpPr/>
            <p:nvPr/>
          </p:nvSpPr>
          <p:spPr>
            <a:xfrm>
              <a:off x="7670809" y="2302630"/>
              <a:ext cx="781050" cy="266700"/>
            </a:xfrm>
            <a:custGeom>
              <a:avLst/>
              <a:gdLst>
                <a:gd name="connsiteX0" fmla="*/ 101441 w 781050"/>
                <a:gd name="connsiteY0" fmla="*/ 45282 h 266700"/>
                <a:gd name="connsiteX1" fmla="*/ 630079 w 781050"/>
                <a:gd name="connsiteY1" fmla="*/ 35757 h 266700"/>
                <a:gd name="connsiteX2" fmla="*/ 775811 w 781050"/>
                <a:gd name="connsiteY2" fmla="*/ 148152 h 266700"/>
                <a:gd name="connsiteX3" fmla="*/ 398621 w 781050"/>
                <a:gd name="connsiteY3" fmla="*/ 265310 h 266700"/>
                <a:gd name="connsiteX4" fmla="*/ 7144 w 781050"/>
                <a:gd name="connsiteY4" fmla="*/ 161487 h 266700"/>
                <a:gd name="connsiteX5" fmla="*/ 101441 w 781050"/>
                <a:gd name="connsiteY5" fmla="*/ 45282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266700">
                  <a:moveTo>
                    <a:pt x="101441" y="45282"/>
                  </a:moveTo>
                  <a:cubicBezTo>
                    <a:pt x="101441" y="45282"/>
                    <a:pt x="358616" y="-33775"/>
                    <a:pt x="630079" y="35757"/>
                  </a:cubicBezTo>
                  <a:cubicBezTo>
                    <a:pt x="630079" y="35757"/>
                    <a:pt x="729139" y="71000"/>
                    <a:pt x="775811" y="148152"/>
                  </a:cubicBezTo>
                  <a:cubicBezTo>
                    <a:pt x="775811" y="148152"/>
                    <a:pt x="531971" y="178632"/>
                    <a:pt x="398621" y="265310"/>
                  </a:cubicBezTo>
                  <a:cubicBezTo>
                    <a:pt x="398621" y="265310"/>
                    <a:pt x="220504" y="158630"/>
                    <a:pt x="7144" y="161487"/>
                  </a:cubicBezTo>
                  <a:cubicBezTo>
                    <a:pt x="7144" y="162440"/>
                    <a:pt x="16669" y="103385"/>
                    <a:pt x="101441" y="4528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C24AC2-C352-4F93-9CA8-DB0881197C34}"/>
                </a:ext>
              </a:extLst>
            </p:cNvPr>
            <p:cNvSpPr/>
            <p:nvPr/>
          </p:nvSpPr>
          <p:spPr>
            <a:xfrm>
              <a:off x="7143099" y="3983831"/>
              <a:ext cx="676275" cy="581025"/>
            </a:xfrm>
            <a:custGeom>
              <a:avLst/>
              <a:gdLst>
                <a:gd name="connsiteX0" fmla="*/ 25266 w 676275"/>
                <a:gd name="connsiteY0" fmla="*/ 7144 h 581025"/>
                <a:gd name="connsiteX1" fmla="*/ 38601 w 676275"/>
                <a:gd name="connsiteY1" fmla="*/ 274796 h 581025"/>
                <a:gd name="connsiteX2" fmla="*/ 435793 w 676275"/>
                <a:gd name="connsiteY2" fmla="*/ 582454 h 581025"/>
                <a:gd name="connsiteX3" fmla="*/ 669156 w 676275"/>
                <a:gd name="connsiteY3" fmla="*/ 475774 h 581025"/>
                <a:gd name="connsiteX4" fmla="*/ 424363 w 676275"/>
                <a:gd name="connsiteY4" fmla="*/ 116681 h 581025"/>
                <a:gd name="connsiteX5" fmla="*/ 25266 w 676275"/>
                <a:gd name="connsiteY5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581025">
                  <a:moveTo>
                    <a:pt x="25266" y="7144"/>
                  </a:moveTo>
                  <a:cubicBezTo>
                    <a:pt x="25266" y="7144"/>
                    <a:pt x="-23312" y="113824"/>
                    <a:pt x="38601" y="274796"/>
                  </a:cubicBezTo>
                  <a:cubicBezTo>
                    <a:pt x="38601" y="274796"/>
                    <a:pt x="148138" y="465296"/>
                    <a:pt x="435793" y="582454"/>
                  </a:cubicBezTo>
                  <a:cubicBezTo>
                    <a:pt x="435793" y="582454"/>
                    <a:pt x="585336" y="569119"/>
                    <a:pt x="669156" y="475774"/>
                  </a:cubicBezTo>
                  <a:cubicBezTo>
                    <a:pt x="669156" y="475774"/>
                    <a:pt x="431983" y="238601"/>
                    <a:pt x="424363" y="116681"/>
                  </a:cubicBezTo>
                  <a:cubicBezTo>
                    <a:pt x="424363" y="116681"/>
                    <a:pt x="247198" y="131921"/>
                    <a:pt x="25266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BC84E4-A73D-4BF9-B14A-E41DBFDA5772}"/>
                </a:ext>
              </a:extLst>
            </p:cNvPr>
            <p:cNvSpPr/>
            <p:nvPr/>
          </p:nvSpPr>
          <p:spPr>
            <a:xfrm>
              <a:off x="8308984" y="3973353"/>
              <a:ext cx="676275" cy="581025"/>
            </a:xfrm>
            <a:custGeom>
              <a:avLst/>
              <a:gdLst>
                <a:gd name="connsiteX0" fmla="*/ 651034 w 676275"/>
                <a:gd name="connsiteY0" fmla="*/ 7144 h 581025"/>
                <a:gd name="connsiteX1" fmla="*/ 637699 w 676275"/>
                <a:gd name="connsiteY1" fmla="*/ 274796 h 581025"/>
                <a:gd name="connsiteX2" fmla="*/ 240506 w 676275"/>
                <a:gd name="connsiteY2" fmla="*/ 582454 h 581025"/>
                <a:gd name="connsiteX3" fmla="*/ 7144 w 676275"/>
                <a:gd name="connsiteY3" fmla="*/ 475774 h 581025"/>
                <a:gd name="connsiteX4" fmla="*/ 251936 w 676275"/>
                <a:gd name="connsiteY4" fmla="*/ 116681 h 581025"/>
                <a:gd name="connsiteX5" fmla="*/ 651034 w 676275"/>
                <a:gd name="connsiteY5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581025">
                  <a:moveTo>
                    <a:pt x="651034" y="7144"/>
                  </a:moveTo>
                  <a:cubicBezTo>
                    <a:pt x="651034" y="7144"/>
                    <a:pt x="699611" y="113824"/>
                    <a:pt x="637699" y="274796"/>
                  </a:cubicBezTo>
                  <a:cubicBezTo>
                    <a:pt x="637699" y="274796"/>
                    <a:pt x="528161" y="465296"/>
                    <a:pt x="240506" y="582454"/>
                  </a:cubicBezTo>
                  <a:cubicBezTo>
                    <a:pt x="240506" y="582454"/>
                    <a:pt x="90964" y="569119"/>
                    <a:pt x="7144" y="475774"/>
                  </a:cubicBezTo>
                  <a:cubicBezTo>
                    <a:pt x="7144" y="475774"/>
                    <a:pt x="244316" y="238601"/>
                    <a:pt x="251936" y="116681"/>
                  </a:cubicBezTo>
                  <a:cubicBezTo>
                    <a:pt x="251936" y="116681"/>
                    <a:pt x="429101" y="131921"/>
                    <a:pt x="65103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1113291-6675-416B-A1B5-823186D70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0235"/>
            <a:ext cx="12192000" cy="724247"/>
          </a:xfrm>
        </p:spPr>
        <p:txBody>
          <a:bodyPr/>
          <a:lstStyle/>
          <a:p>
            <a:r>
              <a:rPr lang="en-US" dirty="0"/>
              <a:t>Tools For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16846A-AF66-4584-9D91-994BFE2D09F9}"/>
              </a:ext>
            </a:extLst>
          </p:cNvPr>
          <p:cNvSpPr/>
          <p:nvPr/>
        </p:nvSpPr>
        <p:spPr>
          <a:xfrm>
            <a:off x="3578239" y="1171069"/>
            <a:ext cx="66128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EPL’s Data for 2019-2020 Season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http://football-data.co.uk/englandm.php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API-Football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https://rapidapi.com/api-sports/api/api-football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Obtaining upcoming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 framework to build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AWS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dirty="0"/>
              <a:t>Deploy our Flask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</a:t>
            </a:r>
            <a:r>
              <a:rPr lang="en-US" dirty="0"/>
              <a:t>/</a:t>
            </a:r>
            <a:r>
              <a:rPr lang="en-US" b="1" dirty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website and stylize it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page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statsmodels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utilize Poisson Regression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4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32">
            <a:extLst>
              <a:ext uri="{FF2B5EF4-FFF2-40B4-BE49-F238E27FC236}">
                <a16:creationId xmlns:a16="http://schemas.microsoft.com/office/drawing/2014/main" id="{05F7AE9D-600A-4A2E-A3AF-F8FC3484376D}"/>
              </a:ext>
            </a:extLst>
          </p:cNvPr>
          <p:cNvSpPr/>
          <p:nvPr/>
        </p:nvSpPr>
        <p:spPr>
          <a:xfrm rot="19800000">
            <a:off x="9947593" y="714051"/>
            <a:ext cx="2133032" cy="1998038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noFill/>
          <a:ln w="508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32">
            <a:extLst>
              <a:ext uri="{FF2B5EF4-FFF2-40B4-BE49-F238E27FC236}">
                <a16:creationId xmlns:a16="http://schemas.microsoft.com/office/drawing/2014/main" id="{95EA181D-DFAB-4641-9660-7FFA6DD4D7AC}"/>
              </a:ext>
            </a:extLst>
          </p:cNvPr>
          <p:cNvSpPr/>
          <p:nvPr/>
        </p:nvSpPr>
        <p:spPr>
          <a:xfrm rot="19800000">
            <a:off x="8742166" y="2402355"/>
            <a:ext cx="2133032" cy="1998038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solidFill>
            <a:schemeClr val="accent3"/>
          </a:solidFill>
          <a:ln w="508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32">
            <a:extLst>
              <a:ext uri="{FF2B5EF4-FFF2-40B4-BE49-F238E27FC236}">
                <a16:creationId xmlns:a16="http://schemas.microsoft.com/office/drawing/2014/main" id="{9ED34BA0-D76F-4DAD-90E4-04A0F811E978}"/>
              </a:ext>
            </a:extLst>
          </p:cNvPr>
          <p:cNvSpPr/>
          <p:nvPr/>
        </p:nvSpPr>
        <p:spPr>
          <a:xfrm rot="19800000">
            <a:off x="9947590" y="4090658"/>
            <a:ext cx="2133032" cy="1998038"/>
          </a:xfrm>
          <a:custGeom>
            <a:avLst/>
            <a:gdLst>
              <a:gd name="connsiteX0" fmla="*/ 902603 w 1372973"/>
              <a:gd name="connsiteY0" fmla="*/ 50851 h 1271271"/>
              <a:gd name="connsiteX1" fmla="*/ 488168 w 1372973"/>
              <a:gd name="connsiteY1" fmla="*/ 50851 h 1271271"/>
              <a:gd name="connsiteX2" fmla="*/ 289850 w 1372973"/>
              <a:gd name="connsiteY2" fmla="*/ 165265 h 1271271"/>
              <a:gd name="connsiteX3" fmla="*/ 81361 w 1372973"/>
              <a:gd name="connsiteY3" fmla="*/ 523764 h 1271271"/>
              <a:gd name="connsiteX4" fmla="*/ 81361 w 1372973"/>
              <a:gd name="connsiteY4" fmla="*/ 752593 h 1271271"/>
              <a:gd name="connsiteX5" fmla="*/ 287307 w 1372973"/>
              <a:gd name="connsiteY5" fmla="*/ 1111092 h 1271271"/>
              <a:gd name="connsiteX6" fmla="*/ 485626 w 1372973"/>
              <a:gd name="connsiteY6" fmla="*/ 1225506 h 1271271"/>
              <a:gd name="connsiteX7" fmla="*/ 900060 w 1372973"/>
              <a:gd name="connsiteY7" fmla="*/ 1225506 h 1271271"/>
              <a:gd name="connsiteX8" fmla="*/ 1098379 w 1372973"/>
              <a:gd name="connsiteY8" fmla="*/ 1111092 h 1271271"/>
              <a:gd name="connsiteX9" fmla="*/ 1304325 w 1372973"/>
              <a:gd name="connsiteY9" fmla="*/ 752593 h 1271271"/>
              <a:gd name="connsiteX10" fmla="*/ 1304325 w 1372973"/>
              <a:gd name="connsiteY10" fmla="*/ 523764 h 1271271"/>
              <a:gd name="connsiteX11" fmla="*/ 1100921 w 1372973"/>
              <a:gd name="connsiteY11" fmla="*/ 165265 h 1271271"/>
              <a:gd name="connsiteX12" fmla="*/ 902603 w 1372973"/>
              <a:gd name="connsiteY12" fmla="*/ 50851 h 127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2973" h="1271271">
                <a:moveTo>
                  <a:pt x="902603" y="50851"/>
                </a:moveTo>
                <a:lnTo>
                  <a:pt x="488168" y="50851"/>
                </a:lnTo>
                <a:cubicBezTo>
                  <a:pt x="406807" y="50851"/>
                  <a:pt x="330531" y="94074"/>
                  <a:pt x="289850" y="165265"/>
                </a:cubicBezTo>
                <a:lnTo>
                  <a:pt x="81361" y="523764"/>
                </a:lnTo>
                <a:cubicBezTo>
                  <a:pt x="40681" y="594955"/>
                  <a:pt x="40681" y="681402"/>
                  <a:pt x="81361" y="752593"/>
                </a:cubicBezTo>
                <a:lnTo>
                  <a:pt x="287307" y="1111092"/>
                </a:lnTo>
                <a:cubicBezTo>
                  <a:pt x="327988" y="1182283"/>
                  <a:pt x="404264" y="1225506"/>
                  <a:pt x="485626" y="1225506"/>
                </a:cubicBezTo>
                <a:lnTo>
                  <a:pt x="900060" y="1225506"/>
                </a:lnTo>
                <a:cubicBezTo>
                  <a:pt x="981422" y="1225506"/>
                  <a:pt x="1057698" y="1182283"/>
                  <a:pt x="1098379" y="1111092"/>
                </a:cubicBezTo>
                <a:lnTo>
                  <a:pt x="1304325" y="752593"/>
                </a:lnTo>
                <a:cubicBezTo>
                  <a:pt x="1345005" y="681402"/>
                  <a:pt x="1345005" y="594955"/>
                  <a:pt x="1304325" y="523764"/>
                </a:cubicBezTo>
                <a:lnTo>
                  <a:pt x="1100921" y="165265"/>
                </a:lnTo>
                <a:cubicBezTo>
                  <a:pt x="1060241" y="94074"/>
                  <a:pt x="983964" y="50851"/>
                  <a:pt x="902603" y="50851"/>
                </a:cubicBezTo>
                <a:close/>
              </a:path>
            </a:pathLst>
          </a:custGeom>
          <a:noFill/>
          <a:ln w="508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2A341-16AC-40BB-8D0B-F58DD0A7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52" y="1300236"/>
            <a:ext cx="751388" cy="751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AA86E2-9116-4F49-AACF-182421C47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962" y="2987470"/>
            <a:ext cx="735439" cy="735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D4702F-F986-4F2A-BE92-544270253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914" y="4657015"/>
            <a:ext cx="760326" cy="7603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B4CF5-D9C1-4B97-BCA0-34D7EC115668}"/>
              </a:ext>
            </a:extLst>
          </p:cNvPr>
          <p:cNvSpPr txBox="1"/>
          <p:nvPr/>
        </p:nvSpPr>
        <p:spPr>
          <a:xfrm>
            <a:off x="2832640" y="2397427"/>
            <a:ext cx="8173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Our Code</a:t>
            </a:r>
          </a:p>
        </p:txBody>
      </p:sp>
    </p:spTree>
    <p:extLst>
      <p:ext uri="{BB962C8B-B14F-4D97-AF65-F5344CB8AC3E}">
        <p14:creationId xmlns:p14="http://schemas.microsoft.com/office/powerpoint/2010/main" val="21891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8C4BA08-0756-4562-B6BB-3567581436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0D91C7C-18C2-4357-9B14-3FE03F0BA1D2}"/>
              </a:ext>
            </a:extLst>
          </p:cNvPr>
          <p:cNvSpPr/>
          <p:nvPr/>
        </p:nvSpPr>
        <p:spPr>
          <a:xfrm rot="348713">
            <a:off x="40404" y="4435726"/>
            <a:ext cx="1750711" cy="2084678"/>
          </a:xfrm>
          <a:custGeom>
            <a:avLst/>
            <a:gdLst>
              <a:gd name="connsiteX0" fmla="*/ 365434 w 3324225"/>
              <a:gd name="connsiteY0" fmla="*/ 2296261 h 4086225"/>
              <a:gd name="connsiteX1" fmla="*/ 354004 w 3324225"/>
              <a:gd name="connsiteY1" fmla="*/ 2286736 h 4086225"/>
              <a:gd name="connsiteX2" fmla="*/ 345432 w 3324225"/>
              <a:gd name="connsiteY2" fmla="*/ 2272448 h 4086225"/>
              <a:gd name="connsiteX3" fmla="*/ 337812 w 3324225"/>
              <a:gd name="connsiteY3" fmla="*/ 2265781 h 4086225"/>
              <a:gd name="connsiteX4" fmla="*/ 309237 w 3324225"/>
              <a:gd name="connsiteY4" fmla="*/ 2283878 h 4086225"/>
              <a:gd name="connsiteX5" fmla="*/ 310189 w 3324225"/>
              <a:gd name="connsiteY5" fmla="*/ 2324836 h 4086225"/>
              <a:gd name="connsiteX6" fmla="*/ 286377 w 3324225"/>
              <a:gd name="connsiteY6" fmla="*/ 2367698 h 4086225"/>
              <a:gd name="connsiteX7" fmla="*/ 273042 w 3324225"/>
              <a:gd name="connsiteY7" fmla="*/ 2370556 h 4086225"/>
              <a:gd name="connsiteX8" fmla="*/ 264469 w 3324225"/>
              <a:gd name="connsiteY8" fmla="*/ 2363889 h 4086225"/>
              <a:gd name="connsiteX9" fmla="*/ 262564 w 3324225"/>
              <a:gd name="connsiteY9" fmla="*/ 2328646 h 4086225"/>
              <a:gd name="connsiteX10" fmla="*/ 241609 w 3324225"/>
              <a:gd name="connsiteY10" fmla="*/ 2279116 h 4086225"/>
              <a:gd name="connsiteX11" fmla="*/ 241609 w 3324225"/>
              <a:gd name="connsiteY11" fmla="*/ 2267686 h 4086225"/>
              <a:gd name="connsiteX12" fmla="*/ 255897 w 3324225"/>
              <a:gd name="connsiteY12" fmla="*/ 2188628 h 4086225"/>
              <a:gd name="connsiteX13" fmla="*/ 279709 w 3324225"/>
              <a:gd name="connsiteY13" fmla="*/ 2141956 h 4086225"/>
              <a:gd name="connsiteX14" fmla="*/ 283519 w 3324225"/>
              <a:gd name="connsiteY14" fmla="*/ 2138146 h 4086225"/>
              <a:gd name="connsiteX15" fmla="*/ 321619 w 3324225"/>
              <a:gd name="connsiteY15" fmla="*/ 2101951 h 4086225"/>
              <a:gd name="connsiteX16" fmla="*/ 335907 w 3324225"/>
              <a:gd name="connsiteY16" fmla="*/ 2090521 h 4086225"/>
              <a:gd name="connsiteX17" fmla="*/ 390199 w 3324225"/>
              <a:gd name="connsiteY17" fmla="*/ 2036228 h 4086225"/>
              <a:gd name="connsiteX18" fmla="*/ 395914 w 3324225"/>
              <a:gd name="connsiteY18" fmla="*/ 2031466 h 4086225"/>
              <a:gd name="connsiteX19" fmla="*/ 420679 w 3324225"/>
              <a:gd name="connsiteY19" fmla="*/ 1998128 h 4086225"/>
              <a:gd name="connsiteX20" fmla="*/ 432109 w 3324225"/>
              <a:gd name="connsiteY20" fmla="*/ 1982888 h 4086225"/>
              <a:gd name="connsiteX21" fmla="*/ 494022 w 3324225"/>
              <a:gd name="connsiteY21" fmla="*/ 1915261 h 4086225"/>
              <a:gd name="connsiteX22" fmla="*/ 531169 w 3324225"/>
              <a:gd name="connsiteY22" fmla="*/ 1860968 h 4086225"/>
              <a:gd name="connsiteX23" fmla="*/ 585462 w 3324225"/>
              <a:gd name="connsiteY23" fmla="*/ 1769528 h 4086225"/>
              <a:gd name="connsiteX24" fmla="*/ 649279 w 3324225"/>
              <a:gd name="connsiteY24" fmla="*/ 1661896 h 4086225"/>
              <a:gd name="connsiteX25" fmla="*/ 691189 w 3324225"/>
              <a:gd name="connsiteY25" fmla="*/ 1618081 h 4086225"/>
              <a:gd name="connsiteX26" fmla="*/ 695952 w 3324225"/>
              <a:gd name="connsiteY26" fmla="*/ 1614271 h 4086225"/>
              <a:gd name="connsiteX27" fmla="*/ 728337 w 3324225"/>
              <a:gd name="connsiteY27" fmla="*/ 1585696 h 4086225"/>
              <a:gd name="connsiteX28" fmla="*/ 767389 w 3324225"/>
              <a:gd name="connsiteY28" fmla="*/ 1541881 h 4086225"/>
              <a:gd name="connsiteX29" fmla="*/ 781677 w 3324225"/>
              <a:gd name="connsiteY29" fmla="*/ 1524736 h 4086225"/>
              <a:gd name="connsiteX30" fmla="*/ 795964 w 3324225"/>
              <a:gd name="connsiteY30" fmla="*/ 1500923 h 4086225"/>
              <a:gd name="connsiteX31" fmla="*/ 802632 w 3324225"/>
              <a:gd name="connsiteY31" fmla="*/ 1491398 h 4086225"/>
              <a:gd name="connsiteX32" fmla="*/ 885499 w 3324225"/>
              <a:gd name="connsiteY32" fmla="*/ 1430438 h 4086225"/>
              <a:gd name="connsiteX33" fmla="*/ 935982 w 3324225"/>
              <a:gd name="connsiteY33" fmla="*/ 1375193 h 4086225"/>
              <a:gd name="connsiteX34" fmla="*/ 947412 w 3324225"/>
              <a:gd name="connsiteY34" fmla="*/ 1362811 h 4086225"/>
              <a:gd name="connsiteX35" fmla="*/ 961699 w 3324225"/>
              <a:gd name="connsiteY35" fmla="*/ 1346618 h 4086225"/>
              <a:gd name="connsiteX36" fmla="*/ 975034 w 3324225"/>
              <a:gd name="connsiteY36" fmla="*/ 1327568 h 4086225"/>
              <a:gd name="connsiteX37" fmla="*/ 980749 w 3324225"/>
              <a:gd name="connsiteY37" fmla="*/ 1299946 h 4086225"/>
              <a:gd name="connsiteX38" fmla="*/ 984559 w 3324225"/>
              <a:gd name="connsiteY38" fmla="*/ 1288516 h 4086225"/>
              <a:gd name="connsiteX39" fmla="*/ 1009324 w 3324225"/>
              <a:gd name="connsiteY39" fmla="*/ 1253273 h 4086225"/>
              <a:gd name="connsiteX40" fmla="*/ 1028374 w 3324225"/>
              <a:gd name="connsiteY40" fmla="*/ 1233271 h 4086225"/>
              <a:gd name="connsiteX41" fmla="*/ 1058854 w 3324225"/>
              <a:gd name="connsiteY41" fmla="*/ 1203743 h 4086225"/>
              <a:gd name="connsiteX42" fmla="*/ 1094097 w 3324225"/>
              <a:gd name="connsiteY42" fmla="*/ 1137068 h 4086225"/>
              <a:gd name="connsiteX43" fmla="*/ 1108384 w 3324225"/>
              <a:gd name="connsiteY43" fmla="*/ 1119923 h 4086225"/>
              <a:gd name="connsiteX44" fmla="*/ 1109337 w 3324225"/>
              <a:gd name="connsiteY44" fmla="*/ 1107541 h 4086225"/>
              <a:gd name="connsiteX45" fmla="*/ 1119814 w 3324225"/>
              <a:gd name="connsiteY45" fmla="*/ 1085633 h 4086225"/>
              <a:gd name="connsiteX46" fmla="*/ 1146484 w 3324225"/>
              <a:gd name="connsiteY46" fmla="*/ 1057058 h 4086225"/>
              <a:gd name="connsiteX47" fmla="*/ 1153152 w 3324225"/>
              <a:gd name="connsiteY47" fmla="*/ 1043723 h 4086225"/>
              <a:gd name="connsiteX48" fmla="*/ 1193157 w 3324225"/>
              <a:gd name="connsiteY48" fmla="*/ 998003 h 4086225"/>
              <a:gd name="connsiteX49" fmla="*/ 1198872 w 3324225"/>
              <a:gd name="connsiteY49" fmla="*/ 987526 h 4086225"/>
              <a:gd name="connsiteX50" fmla="*/ 1218874 w 3324225"/>
              <a:gd name="connsiteY50" fmla="*/ 961808 h 4086225"/>
              <a:gd name="connsiteX51" fmla="*/ 1228399 w 3324225"/>
              <a:gd name="connsiteY51" fmla="*/ 940853 h 4086225"/>
              <a:gd name="connsiteX52" fmla="*/ 1249354 w 3324225"/>
              <a:gd name="connsiteY52" fmla="*/ 908468 h 4086225"/>
              <a:gd name="connsiteX53" fmla="*/ 1253164 w 3324225"/>
              <a:gd name="connsiteY53" fmla="*/ 904658 h 4086225"/>
              <a:gd name="connsiteX54" fmla="*/ 1279834 w 3324225"/>
              <a:gd name="connsiteY54" fmla="*/ 877988 h 4086225"/>
              <a:gd name="connsiteX55" fmla="*/ 1284597 w 3324225"/>
              <a:gd name="connsiteY55" fmla="*/ 876083 h 4086225"/>
              <a:gd name="connsiteX56" fmla="*/ 1342699 w 3324225"/>
              <a:gd name="connsiteY56" fmla="*/ 826553 h 4086225"/>
              <a:gd name="connsiteX57" fmla="*/ 1405564 w 3324225"/>
              <a:gd name="connsiteY57" fmla="*/ 768451 h 4086225"/>
              <a:gd name="connsiteX58" fmla="*/ 1446522 w 3324225"/>
              <a:gd name="connsiteY58" fmla="*/ 741781 h 4086225"/>
              <a:gd name="connsiteX59" fmla="*/ 1465572 w 3324225"/>
              <a:gd name="connsiteY59" fmla="*/ 725588 h 4086225"/>
              <a:gd name="connsiteX60" fmla="*/ 1502719 w 3324225"/>
              <a:gd name="connsiteY60" fmla="*/ 697966 h 4086225"/>
              <a:gd name="connsiteX61" fmla="*/ 1542724 w 3324225"/>
              <a:gd name="connsiteY61" fmla="*/ 648436 h 4086225"/>
              <a:gd name="connsiteX62" fmla="*/ 1550344 w 3324225"/>
              <a:gd name="connsiteY62" fmla="*/ 636053 h 4086225"/>
              <a:gd name="connsiteX63" fmla="*/ 1552249 w 3324225"/>
              <a:gd name="connsiteY63" fmla="*/ 638911 h 4086225"/>
              <a:gd name="connsiteX64" fmla="*/ 1559869 w 3324225"/>
              <a:gd name="connsiteY64" fmla="*/ 636053 h 4086225"/>
              <a:gd name="connsiteX65" fmla="*/ 1567489 w 3324225"/>
              <a:gd name="connsiteY65" fmla="*/ 623671 h 4086225"/>
              <a:gd name="connsiteX66" fmla="*/ 1576062 w 3324225"/>
              <a:gd name="connsiteY66" fmla="*/ 597953 h 4086225"/>
              <a:gd name="connsiteX67" fmla="*/ 1569394 w 3324225"/>
              <a:gd name="connsiteY67" fmla="*/ 540803 h 4086225"/>
              <a:gd name="connsiteX68" fmla="*/ 1562727 w 3324225"/>
              <a:gd name="connsiteY68" fmla="*/ 504608 h 4086225"/>
              <a:gd name="connsiteX69" fmla="*/ 1554154 w 3324225"/>
              <a:gd name="connsiteY69" fmla="*/ 487463 h 4086225"/>
              <a:gd name="connsiteX70" fmla="*/ 1537009 w 3324225"/>
              <a:gd name="connsiteY70" fmla="*/ 446506 h 4086225"/>
              <a:gd name="connsiteX71" fmla="*/ 1526532 w 3324225"/>
              <a:gd name="connsiteY71" fmla="*/ 427456 h 4086225"/>
              <a:gd name="connsiteX72" fmla="*/ 1502719 w 3324225"/>
              <a:gd name="connsiteY72" fmla="*/ 384593 h 4086225"/>
              <a:gd name="connsiteX73" fmla="*/ 1486527 w 3324225"/>
              <a:gd name="connsiteY73" fmla="*/ 357923 h 4086225"/>
              <a:gd name="connsiteX74" fmla="*/ 1472239 w 3324225"/>
              <a:gd name="connsiteY74" fmla="*/ 326491 h 4086225"/>
              <a:gd name="connsiteX75" fmla="*/ 1472239 w 3324225"/>
              <a:gd name="connsiteY75" fmla="*/ 312203 h 4086225"/>
              <a:gd name="connsiteX76" fmla="*/ 1498909 w 3324225"/>
              <a:gd name="connsiteY76" fmla="*/ 292201 h 4086225"/>
              <a:gd name="connsiteX77" fmla="*/ 1509387 w 3324225"/>
              <a:gd name="connsiteY77" fmla="*/ 295058 h 4086225"/>
              <a:gd name="connsiteX78" fmla="*/ 1509387 w 3324225"/>
              <a:gd name="connsiteY78" fmla="*/ 282676 h 4086225"/>
              <a:gd name="connsiteX79" fmla="*/ 1509387 w 3324225"/>
              <a:gd name="connsiteY79" fmla="*/ 188378 h 4086225"/>
              <a:gd name="connsiteX80" fmla="*/ 1522722 w 3324225"/>
              <a:gd name="connsiteY80" fmla="*/ 121703 h 4086225"/>
              <a:gd name="connsiteX81" fmla="*/ 1537962 w 3324225"/>
              <a:gd name="connsiteY81" fmla="*/ 95033 h 4086225"/>
              <a:gd name="connsiteX82" fmla="*/ 1562727 w 3324225"/>
              <a:gd name="connsiteY82" fmla="*/ 64553 h 4086225"/>
              <a:gd name="connsiteX83" fmla="*/ 1583682 w 3324225"/>
              <a:gd name="connsiteY83" fmla="*/ 46456 h 4086225"/>
              <a:gd name="connsiteX84" fmla="*/ 1598922 w 3324225"/>
              <a:gd name="connsiteY84" fmla="*/ 35978 h 4086225"/>
              <a:gd name="connsiteX85" fmla="*/ 1619877 w 3324225"/>
              <a:gd name="connsiteY85" fmla="*/ 16928 h 4086225"/>
              <a:gd name="connsiteX86" fmla="*/ 1656072 w 3324225"/>
              <a:gd name="connsiteY86" fmla="*/ 18833 h 4086225"/>
              <a:gd name="connsiteX87" fmla="*/ 1671312 w 3324225"/>
              <a:gd name="connsiteY87" fmla="*/ 17881 h 4086225"/>
              <a:gd name="connsiteX88" fmla="*/ 1681789 w 3324225"/>
              <a:gd name="connsiteY88" fmla="*/ 16928 h 4086225"/>
              <a:gd name="connsiteX89" fmla="*/ 1717032 w 3324225"/>
              <a:gd name="connsiteY89" fmla="*/ 12166 h 4086225"/>
              <a:gd name="connsiteX90" fmla="*/ 1725604 w 3324225"/>
              <a:gd name="connsiteY90" fmla="*/ 9308 h 4086225"/>
              <a:gd name="connsiteX91" fmla="*/ 1732272 w 3324225"/>
              <a:gd name="connsiteY91" fmla="*/ 7403 h 4086225"/>
              <a:gd name="connsiteX92" fmla="*/ 1769419 w 3324225"/>
              <a:gd name="connsiteY92" fmla="*/ 10261 h 4086225"/>
              <a:gd name="connsiteX93" fmla="*/ 1837047 w 3324225"/>
              <a:gd name="connsiteY93" fmla="*/ 36931 h 4086225"/>
              <a:gd name="connsiteX94" fmla="*/ 1871337 w 3324225"/>
              <a:gd name="connsiteY94" fmla="*/ 87413 h 4086225"/>
              <a:gd name="connsiteX95" fmla="*/ 1874194 w 3324225"/>
              <a:gd name="connsiteY95" fmla="*/ 91223 h 4086225"/>
              <a:gd name="connsiteX96" fmla="*/ 1875147 w 3324225"/>
              <a:gd name="connsiteY96" fmla="*/ 99796 h 4086225"/>
              <a:gd name="connsiteX97" fmla="*/ 1880862 w 3324225"/>
              <a:gd name="connsiteY97" fmla="*/ 119798 h 4086225"/>
              <a:gd name="connsiteX98" fmla="*/ 1893244 w 3324225"/>
              <a:gd name="connsiteY98" fmla="*/ 131228 h 4086225"/>
              <a:gd name="connsiteX99" fmla="*/ 1907532 w 3324225"/>
              <a:gd name="connsiteY99" fmla="*/ 144563 h 4086225"/>
              <a:gd name="connsiteX100" fmla="*/ 1919914 w 3324225"/>
              <a:gd name="connsiteY100" fmla="*/ 170281 h 4086225"/>
              <a:gd name="connsiteX101" fmla="*/ 1921819 w 3324225"/>
              <a:gd name="connsiteY101" fmla="*/ 176948 h 4086225"/>
              <a:gd name="connsiteX102" fmla="*/ 1926582 w 3324225"/>
              <a:gd name="connsiteY102" fmla="*/ 248386 h 4086225"/>
              <a:gd name="connsiteX103" fmla="*/ 1927534 w 3324225"/>
              <a:gd name="connsiteY103" fmla="*/ 256958 h 4086225"/>
              <a:gd name="connsiteX104" fmla="*/ 1930392 w 3324225"/>
              <a:gd name="connsiteY104" fmla="*/ 294106 h 4086225"/>
              <a:gd name="connsiteX105" fmla="*/ 1915152 w 3324225"/>
              <a:gd name="connsiteY105" fmla="*/ 336968 h 4086225"/>
              <a:gd name="connsiteX106" fmla="*/ 1908484 w 3324225"/>
              <a:gd name="connsiteY106" fmla="*/ 401738 h 4086225"/>
              <a:gd name="connsiteX107" fmla="*/ 1904674 w 3324225"/>
              <a:gd name="connsiteY107" fmla="*/ 453173 h 4086225"/>
              <a:gd name="connsiteX108" fmla="*/ 1901817 w 3324225"/>
              <a:gd name="connsiteY108" fmla="*/ 463651 h 4086225"/>
              <a:gd name="connsiteX109" fmla="*/ 1890387 w 3324225"/>
              <a:gd name="connsiteY109" fmla="*/ 528421 h 4086225"/>
              <a:gd name="connsiteX110" fmla="*/ 1891339 w 3324225"/>
              <a:gd name="connsiteY110" fmla="*/ 551281 h 4086225"/>
              <a:gd name="connsiteX111" fmla="*/ 1894197 w 3324225"/>
              <a:gd name="connsiteY111" fmla="*/ 566521 h 4086225"/>
              <a:gd name="connsiteX112" fmla="*/ 1898959 w 3324225"/>
              <a:gd name="connsiteY112" fmla="*/ 551281 h 4086225"/>
              <a:gd name="connsiteX113" fmla="*/ 1902769 w 3324225"/>
              <a:gd name="connsiteY113" fmla="*/ 552233 h 4086225"/>
              <a:gd name="connsiteX114" fmla="*/ 1929439 w 3324225"/>
              <a:gd name="connsiteY114" fmla="*/ 542708 h 4086225"/>
              <a:gd name="connsiteX115" fmla="*/ 1962777 w 3324225"/>
              <a:gd name="connsiteY115" fmla="*/ 516038 h 4086225"/>
              <a:gd name="connsiteX116" fmla="*/ 1986589 w 3324225"/>
              <a:gd name="connsiteY116" fmla="*/ 519848 h 4086225"/>
              <a:gd name="connsiteX117" fmla="*/ 2046597 w 3324225"/>
              <a:gd name="connsiteY117" fmla="*/ 542708 h 4086225"/>
              <a:gd name="connsiteX118" fmla="*/ 2118034 w 3324225"/>
              <a:gd name="connsiteY118" fmla="*/ 574141 h 4086225"/>
              <a:gd name="connsiteX119" fmla="*/ 2185662 w 3324225"/>
              <a:gd name="connsiteY119" fmla="*/ 616051 h 4086225"/>
              <a:gd name="connsiteX120" fmla="*/ 2270434 w 3324225"/>
              <a:gd name="connsiteY120" fmla="*/ 681773 h 4086225"/>
              <a:gd name="connsiteX121" fmla="*/ 2284722 w 3324225"/>
              <a:gd name="connsiteY121" fmla="*/ 693203 h 4086225"/>
              <a:gd name="connsiteX122" fmla="*/ 2298057 w 3324225"/>
              <a:gd name="connsiteY122" fmla="*/ 715111 h 4086225"/>
              <a:gd name="connsiteX123" fmla="*/ 2304724 w 3324225"/>
              <a:gd name="connsiteY123" fmla="*/ 728446 h 4086225"/>
              <a:gd name="connsiteX124" fmla="*/ 2365684 w 3324225"/>
              <a:gd name="connsiteY124" fmla="*/ 770356 h 4086225"/>
              <a:gd name="connsiteX125" fmla="*/ 2403784 w 3324225"/>
              <a:gd name="connsiteY125" fmla="*/ 806551 h 4086225"/>
              <a:gd name="connsiteX126" fmla="*/ 2439979 w 3324225"/>
              <a:gd name="connsiteY126" fmla="*/ 840841 h 4086225"/>
              <a:gd name="connsiteX127" fmla="*/ 2498082 w 3324225"/>
              <a:gd name="connsiteY127" fmla="*/ 882751 h 4086225"/>
              <a:gd name="connsiteX128" fmla="*/ 2505702 w 3324225"/>
              <a:gd name="connsiteY128" fmla="*/ 886561 h 4086225"/>
              <a:gd name="connsiteX129" fmla="*/ 2565709 w 3324225"/>
              <a:gd name="connsiteY129" fmla="*/ 905611 h 4086225"/>
              <a:gd name="connsiteX130" fmla="*/ 2646672 w 3324225"/>
              <a:gd name="connsiteY130" fmla="*/ 947521 h 4086225"/>
              <a:gd name="connsiteX131" fmla="*/ 2711442 w 3324225"/>
              <a:gd name="connsiteY131" fmla="*/ 988478 h 4086225"/>
              <a:gd name="connsiteX132" fmla="*/ 2781927 w 3324225"/>
              <a:gd name="connsiteY132" fmla="*/ 1041818 h 4086225"/>
              <a:gd name="connsiteX133" fmla="*/ 2838124 w 3324225"/>
              <a:gd name="connsiteY133" fmla="*/ 1085633 h 4086225"/>
              <a:gd name="connsiteX134" fmla="*/ 2890512 w 3324225"/>
              <a:gd name="connsiteY134" fmla="*/ 1125638 h 4086225"/>
              <a:gd name="connsiteX135" fmla="*/ 2928612 w 3324225"/>
              <a:gd name="connsiteY135" fmla="*/ 1154213 h 4086225"/>
              <a:gd name="connsiteX136" fmla="*/ 2990524 w 3324225"/>
              <a:gd name="connsiteY136" fmla="*/ 1198981 h 4086225"/>
              <a:gd name="connsiteX137" fmla="*/ 3018147 w 3324225"/>
              <a:gd name="connsiteY137" fmla="*/ 1214221 h 4086225"/>
              <a:gd name="connsiteX138" fmla="*/ 3066724 w 3324225"/>
              <a:gd name="connsiteY138" fmla="*/ 1234223 h 4086225"/>
              <a:gd name="connsiteX139" fmla="*/ 3132447 w 3324225"/>
              <a:gd name="connsiteY139" fmla="*/ 1246606 h 4086225"/>
              <a:gd name="connsiteX140" fmla="*/ 3261034 w 3324225"/>
              <a:gd name="connsiteY140" fmla="*/ 1247558 h 4086225"/>
              <a:gd name="connsiteX141" fmla="*/ 3292467 w 3324225"/>
              <a:gd name="connsiteY141" fmla="*/ 1276133 h 4086225"/>
              <a:gd name="connsiteX142" fmla="*/ 3308659 w 3324225"/>
              <a:gd name="connsiteY142" fmla="*/ 1346618 h 4086225"/>
              <a:gd name="connsiteX143" fmla="*/ 3321994 w 3324225"/>
              <a:gd name="connsiteY143" fmla="*/ 1387576 h 4086225"/>
              <a:gd name="connsiteX144" fmla="*/ 3321042 w 3324225"/>
              <a:gd name="connsiteY144" fmla="*/ 1397101 h 4086225"/>
              <a:gd name="connsiteX145" fmla="*/ 3287704 w 3324225"/>
              <a:gd name="connsiteY145" fmla="*/ 1419008 h 4086225"/>
              <a:gd name="connsiteX146" fmla="*/ 3277227 w 3324225"/>
              <a:gd name="connsiteY146" fmla="*/ 1421866 h 4086225"/>
              <a:gd name="connsiteX147" fmla="*/ 3225792 w 3324225"/>
              <a:gd name="connsiteY147" fmla="*/ 1425676 h 4086225"/>
              <a:gd name="connsiteX148" fmla="*/ 3207694 w 3324225"/>
              <a:gd name="connsiteY148" fmla="*/ 1411388 h 4086225"/>
              <a:gd name="connsiteX149" fmla="*/ 3174357 w 3324225"/>
              <a:gd name="connsiteY149" fmla="*/ 1399958 h 4086225"/>
              <a:gd name="connsiteX150" fmla="*/ 3111492 w 3324225"/>
              <a:gd name="connsiteY150" fmla="*/ 1387576 h 4086225"/>
              <a:gd name="connsiteX151" fmla="*/ 3049579 w 3324225"/>
              <a:gd name="connsiteY151" fmla="*/ 1353286 h 4086225"/>
              <a:gd name="connsiteX152" fmla="*/ 2986714 w 3324225"/>
              <a:gd name="connsiteY152" fmla="*/ 1320901 h 4086225"/>
              <a:gd name="connsiteX153" fmla="*/ 2954329 w 3324225"/>
              <a:gd name="connsiteY153" fmla="*/ 1294231 h 4086225"/>
              <a:gd name="connsiteX154" fmla="*/ 2925754 w 3324225"/>
              <a:gd name="connsiteY154" fmla="*/ 1277086 h 4086225"/>
              <a:gd name="connsiteX155" fmla="*/ 2842887 w 3324225"/>
              <a:gd name="connsiteY155" fmla="*/ 1258036 h 4086225"/>
              <a:gd name="connsiteX156" fmla="*/ 2764782 w 3324225"/>
              <a:gd name="connsiteY156" fmla="*/ 1233271 h 4086225"/>
              <a:gd name="connsiteX157" fmla="*/ 2647624 w 3324225"/>
              <a:gd name="connsiteY157" fmla="*/ 1199933 h 4086225"/>
              <a:gd name="connsiteX158" fmla="*/ 2563804 w 3324225"/>
              <a:gd name="connsiteY158" fmla="*/ 1159928 h 4086225"/>
              <a:gd name="connsiteX159" fmla="*/ 2492367 w 3324225"/>
              <a:gd name="connsiteY159" fmla="*/ 1119923 h 4086225"/>
              <a:gd name="connsiteX160" fmla="*/ 2459029 w 3324225"/>
              <a:gd name="connsiteY160" fmla="*/ 1098016 h 4086225"/>
              <a:gd name="connsiteX161" fmla="*/ 2404737 w 3324225"/>
              <a:gd name="connsiteY161" fmla="*/ 1065631 h 4086225"/>
              <a:gd name="connsiteX162" fmla="*/ 2379019 w 3324225"/>
              <a:gd name="connsiteY162" fmla="*/ 1041818 h 4086225"/>
              <a:gd name="connsiteX163" fmla="*/ 2362827 w 3324225"/>
              <a:gd name="connsiteY163" fmla="*/ 1031341 h 4086225"/>
              <a:gd name="connsiteX164" fmla="*/ 2276149 w 3324225"/>
              <a:gd name="connsiteY164" fmla="*/ 983716 h 4086225"/>
              <a:gd name="connsiteX165" fmla="*/ 2252337 w 3324225"/>
              <a:gd name="connsiteY165" fmla="*/ 984668 h 4086225"/>
              <a:gd name="connsiteX166" fmla="*/ 2235192 w 3324225"/>
              <a:gd name="connsiteY166" fmla="*/ 995146 h 4086225"/>
              <a:gd name="connsiteX167" fmla="*/ 2219952 w 3324225"/>
              <a:gd name="connsiteY167" fmla="*/ 1018006 h 4086225"/>
              <a:gd name="connsiteX168" fmla="*/ 2219952 w 3324225"/>
              <a:gd name="connsiteY168" fmla="*/ 1062773 h 4086225"/>
              <a:gd name="connsiteX169" fmla="*/ 2217094 w 3324225"/>
              <a:gd name="connsiteY169" fmla="*/ 1090396 h 4086225"/>
              <a:gd name="connsiteX170" fmla="*/ 2221857 w 3324225"/>
              <a:gd name="connsiteY170" fmla="*/ 1107541 h 4086225"/>
              <a:gd name="connsiteX171" fmla="*/ 2239002 w 3324225"/>
              <a:gd name="connsiteY171" fmla="*/ 1122781 h 4086225"/>
              <a:gd name="connsiteX172" fmla="*/ 2241859 w 3324225"/>
              <a:gd name="connsiteY172" fmla="*/ 1126591 h 4086225"/>
              <a:gd name="connsiteX173" fmla="*/ 2250432 w 3324225"/>
              <a:gd name="connsiteY173" fmla="*/ 1167548 h 4086225"/>
              <a:gd name="connsiteX174" fmla="*/ 2246622 w 3324225"/>
              <a:gd name="connsiteY174" fmla="*/ 1191361 h 4086225"/>
              <a:gd name="connsiteX175" fmla="*/ 2248527 w 3324225"/>
              <a:gd name="connsiteY175" fmla="*/ 1216126 h 4086225"/>
              <a:gd name="connsiteX176" fmla="*/ 2251384 w 3324225"/>
              <a:gd name="connsiteY176" fmla="*/ 1232318 h 4086225"/>
              <a:gd name="connsiteX177" fmla="*/ 2268529 w 3324225"/>
              <a:gd name="connsiteY177" fmla="*/ 1298041 h 4086225"/>
              <a:gd name="connsiteX178" fmla="*/ 2290437 w 3324225"/>
              <a:gd name="connsiteY178" fmla="*/ 1380908 h 4086225"/>
              <a:gd name="connsiteX179" fmla="*/ 2299009 w 3324225"/>
              <a:gd name="connsiteY179" fmla="*/ 1435201 h 4086225"/>
              <a:gd name="connsiteX180" fmla="*/ 2307582 w 3324225"/>
              <a:gd name="connsiteY180" fmla="*/ 1488541 h 4086225"/>
              <a:gd name="connsiteX181" fmla="*/ 2305677 w 3324225"/>
              <a:gd name="connsiteY181" fmla="*/ 1496161 h 4086225"/>
              <a:gd name="connsiteX182" fmla="*/ 2299009 w 3324225"/>
              <a:gd name="connsiteY182" fmla="*/ 1519021 h 4086225"/>
              <a:gd name="connsiteX183" fmla="*/ 2307582 w 3324225"/>
              <a:gd name="connsiteY183" fmla="*/ 1557121 h 4086225"/>
              <a:gd name="connsiteX184" fmla="*/ 2315202 w 3324225"/>
              <a:gd name="connsiteY184" fmla="*/ 1593316 h 4086225"/>
              <a:gd name="connsiteX185" fmla="*/ 2320917 w 3324225"/>
              <a:gd name="connsiteY185" fmla="*/ 1712378 h 4086225"/>
              <a:gd name="connsiteX186" fmla="*/ 2323774 w 3324225"/>
              <a:gd name="connsiteY186" fmla="*/ 1853348 h 4086225"/>
              <a:gd name="connsiteX187" fmla="*/ 2335204 w 3324225"/>
              <a:gd name="connsiteY187" fmla="*/ 1925738 h 4086225"/>
              <a:gd name="connsiteX188" fmla="*/ 2348539 w 3324225"/>
              <a:gd name="connsiteY188" fmla="*/ 1957171 h 4086225"/>
              <a:gd name="connsiteX189" fmla="*/ 2349492 w 3324225"/>
              <a:gd name="connsiteY189" fmla="*/ 1960981 h 4086225"/>
              <a:gd name="connsiteX190" fmla="*/ 2361874 w 3324225"/>
              <a:gd name="connsiteY190" fmla="*/ 2004796 h 4086225"/>
              <a:gd name="connsiteX191" fmla="*/ 2381877 w 3324225"/>
              <a:gd name="connsiteY191" fmla="*/ 2052421 h 4086225"/>
              <a:gd name="connsiteX192" fmla="*/ 2379972 w 3324225"/>
              <a:gd name="connsiteY192" fmla="*/ 2079091 h 4086225"/>
              <a:gd name="connsiteX193" fmla="*/ 2377114 w 3324225"/>
              <a:gd name="connsiteY193" fmla="*/ 2109571 h 4086225"/>
              <a:gd name="connsiteX194" fmla="*/ 2387592 w 3324225"/>
              <a:gd name="connsiteY194" fmla="*/ 2144814 h 4086225"/>
              <a:gd name="connsiteX195" fmla="*/ 2396164 w 3324225"/>
              <a:gd name="connsiteY195" fmla="*/ 2150528 h 4086225"/>
              <a:gd name="connsiteX196" fmla="*/ 2426644 w 3324225"/>
              <a:gd name="connsiteY196" fmla="*/ 2172436 h 4086225"/>
              <a:gd name="connsiteX197" fmla="*/ 2425692 w 3324225"/>
              <a:gd name="connsiteY197" fmla="*/ 2193391 h 4086225"/>
              <a:gd name="connsiteX198" fmla="*/ 2424739 w 3324225"/>
              <a:gd name="connsiteY198" fmla="*/ 2234348 h 4086225"/>
              <a:gd name="connsiteX199" fmla="*/ 2427597 w 3324225"/>
              <a:gd name="connsiteY199" fmla="*/ 2240064 h 4086225"/>
              <a:gd name="connsiteX200" fmla="*/ 2457124 w 3324225"/>
              <a:gd name="connsiteY200" fmla="*/ 2280069 h 4086225"/>
              <a:gd name="connsiteX201" fmla="*/ 2510464 w 3324225"/>
              <a:gd name="connsiteY201" fmla="*/ 2338171 h 4086225"/>
              <a:gd name="connsiteX202" fmla="*/ 2539039 w 3324225"/>
              <a:gd name="connsiteY202" fmla="*/ 2391511 h 4086225"/>
              <a:gd name="connsiteX203" fmla="*/ 2549517 w 3324225"/>
              <a:gd name="connsiteY203" fmla="*/ 2423896 h 4086225"/>
              <a:gd name="connsiteX204" fmla="*/ 2573329 w 3324225"/>
              <a:gd name="connsiteY204" fmla="*/ 2467711 h 4086225"/>
              <a:gd name="connsiteX205" fmla="*/ 2577139 w 3324225"/>
              <a:gd name="connsiteY205" fmla="*/ 2481046 h 4086225"/>
              <a:gd name="connsiteX206" fmla="*/ 2587617 w 3324225"/>
              <a:gd name="connsiteY206" fmla="*/ 2517241 h 4086225"/>
              <a:gd name="connsiteX207" fmla="*/ 2615239 w 3324225"/>
              <a:gd name="connsiteY207" fmla="*/ 2596298 h 4086225"/>
              <a:gd name="connsiteX208" fmla="*/ 2624764 w 3324225"/>
              <a:gd name="connsiteY208" fmla="*/ 2658211 h 4086225"/>
              <a:gd name="connsiteX209" fmla="*/ 2629527 w 3324225"/>
              <a:gd name="connsiteY209" fmla="*/ 2710598 h 4086225"/>
              <a:gd name="connsiteX210" fmla="*/ 2646672 w 3324225"/>
              <a:gd name="connsiteY210" fmla="*/ 2740126 h 4086225"/>
              <a:gd name="connsiteX211" fmla="*/ 2663817 w 3324225"/>
              <a:gd name="connsiteY211" fmla="*/ 2782989 h 4086225"/>
              <a:gd name="connsiteX212" fmla="*/ 2666674 w 3324225"/>
              <a:gd name="connsiteY212" fmla="*/ 2872523 h 4086225"/>
              <a:gd name="connsiteX213" fmla="*/ 2674294 w 3324225"/>
              <a:gd name="connsiteY213" fmla="*/ 2948723 h 4086225"/>
              <a:gd name="connsiteX214" fmla="*/ 2661912 w 3324225"/>
              <a:gd name="connsiteY214" fmla="*/ 2992539 h 4086225"/>
              <a:gd name="connsiteX215" fmla="*/ 2648577 w 3324225"/>
              <a:gd name="connsiteY215" fmla="*/ 3030639 h 4086225"/>
              <a:gd name="connsiteX216" fmla="*/ 2646672 w 3324225"/>
              <a:gd name="connsiteY216" fmla="*/ 3091598 h 4086225"/>
              <a:gd name="connsiteX217" fmla="*/ 2645719 w 3324225"/>
              <a:gd name="connsiteY217" fmla="*/ 3105886 h 4086225"/>
              <a:gd name="connsiteX218" fmla="*/ 2640004 w 3324225"/>
              <a:gd name="connsiteY218" fmla="*/ 3128746 h 4086225"/>
              <a:gd name="connsiteX219" fmla="*/ 2637147 w 3324225"/>
              <a:gd name="connsiteY219" fmla="*/ 3137318 h 4086225"/>
              <a:gd name="connsiteX220" fmla="*/ 2628574 w 3324225"/>
              <a:gd name="connsiteY220" fmla="*/ 3237331 h 4086225"/>
              <a:gd name="connsiteX221" fmla="*/ 2633337 w 3324225"/>
              <a:gd name="connsiteY221" fmla="*/ 3250666 h 4086225"/>
              <a:gd name="connsiteX222" fmla="*/ 2642862 w 3324225"/>
              <a:gd name="connsiteY222" fmla="*/ 3288766 h 4086225"/>
              <a:gd name="connsiteX223" fmla="*/ 2632384 w 3324225"/>
              <a:gd name="connsiteY223" fmla="*/ 3353536 h 4086225"/>
              <a:gd name="connsiteX224" fmla="*/ 2621907 w 3324225"/>
              <a:gd name="connsiteY224" fmla="*/ 3406876 h 4086225"/>
              <a:gd name="connsiteX225" fmla="*/ 2610477 w 3324225"/>
              <a:gd name="connsiteY225" fmla="*/ 3477361 h 4086225"/>
              <a:gd name="connsiteX226" fmla="*/ 2600952 w 3324225"/>
              <a:gd name="connsiteY226" fmla="*/ 3515461 h 4086225"/>
              <a:gd name="connsiteX227" fmla="*/ 2564757 w 3324225"/>
              <a:gd name="connsiteY227" fmla="*/ 3624046 h 4086225"/>
              <a:gd name="connsiteX228" fmla="*/ 2541897 w 3324225"/>
              <a:gd name="connsiteY228" fmla="*/ 3648811 h 4086225"/>
              <a:gd name="connsiteX229" fmla="*/ 2528562 w 3324225"/>
              <a:gd name="connsiteY229" fmla="*/ 3670718 h 4086225"/>
              <a:gd name="connsiteX230" fmla="*/ 2517132 w 3324225"/>
              <a:gd name="connsiteY230" fmla="*/ 3742156 h 4086225"/>
              <a:gd name="connsiteX231" fmla="*/ 2512369 w 3324225"/>
              <a:gd name="connsiteY231" fmla="*/ 3774541 h 4086225"/>
              <a:gd name="connsiteX232" fmla="*/ 2523799 w 3324225"/>
              <a:gd name="connsiteY232" fmla="*/ 3806926 h 4086225"/>
              <a:gd name="connsiteX233" fmla="*/ 2528562 w 3324225"/>
              <a:gd name="connsiteY233" fmla="*/ 3817404 h 4086225"/>
              <a:gd name="connsiteX234" fmla="*/ 2587617 w 3324225"/>
              <a:gd name="connsiteY234" fmla="*/ 3857408 h 4086225"/>
              <a:gd name="connsiteX235" fmla="*/ 2596189 w 3324225"/>
              <a:gd name="connsiteY235" fmla="*/ 3851693 h 4086225"/>
              <a:gd name="connsiteX236" fmla="*/ 2609524 w 3324225"/>
              <a:gd name="connsiteY236" fmla="*/ 3853598 h 4086225"/>
              <a:gd name="connsiteX237" fmla="*/ 2635242 w 3324225"/>
              <a:gd name="connsiteY237" fmla="*/ 3888841 h 4086225"/>
              <a:gd name="connsiteX238" fmla="*/ 2660007 w 3324225"/>
              <a:gd name="connsiteY238" fmla="*/ 3923131 h 4086225"/>
              <a:gd name="connsiteX239" fmla="*/ 2688582 w 3324225"/>
              <a:gd name="connsiteY239" fmla="*/ 3949801 h 4086225"/>
              <a:gd name="connsiteX240" fmla="*/ 2728587 w 3324225"/>
              <a:gd name="connsiteY240" fmla="*/ 3956468 h 4086225"/>
              <a:gd name="connsiteX241" fmla="*/ 2780022 w 3324225"/>
              <a:gd name="connsiteY241" fmla="*/ 3963136 h 4086225"/>
              <a:gd name="connsiteX242" fmla="*/ 2825742 w 3324225"/>
              <a:gd name="connsiteY242" fmla="*/ 3965041 h 4086225"/>
              <a:gd name="connsiteX243" fmla="*/ 2885749 w 3324225"/>
              <a:gd name="connsiteY243" fmla="*/ 3992664 h 4086225"/>
              <a:gd name="connsiteX244" fmla="*/ 2906704 w 3324225"/>
              <a:gd name="connsiteY244" fmla="*/ 4014571 h 4086225"/>
              <a:gd name="connsiteX245" fmla="*/ 2909562 w 3324225"/>
              <a:gd name="connsiteY245" fmla="*/ 4021239 h 4086225"/>
              <a:gd name="connsiteX246" fmla="*/ 2887654 w 3324225"/>
              <a:gd name="connsiteY246" fmla="*/ 4057433 h 4086225"/>
              <a:gd name="connsiteX247" fmla="*/ 2801929 w 3324225"/>
              <a:gd name="connsiteY247" fmla="*/ 4084104 h 4086225"/>
              <a:gd name="connsiteX248" fmla="*/ 2696202 w 3324225"/>
              <a:gd name="connsiteY248" fmla="*/ 4084104 h 4086225"/>
              <a:gd name="connsiteX249" fmla="*/ 2689534 w 3324225"/>
              <a:gd name="connsiteY249" fmla="*/ 4082198 h 4086225"/>
              <a:gd name="connsiteX250" fmla="*/ 2551422 w 3324225"/>
              <a:gd name="connsiteY250" fmla="*/ 4042193 h 4086225"/>
              <a:gd name="connsiteX251" fmla="*/ 2514274 w 3324225"/>
              <a:gd name="connsiteY251" fmla="*/ 4044098 h 4086225"/>
              <a:gd name="connsiteX252" fmla="*/ 2354254 w 3324225"/>
              <a:gd name="connsiteY252" fmla="*/ 4056481 h 4086225"/>
              <a:gd name="connsiteX253" fmla="*/ 2294247 w 3324225"/>
              <a:gd name="connsiteY253" fmla="*/ 4034573 h 4086225"/>
              <a:gd name="connsiteX254" fmla="*/ 2290437 w 3324225"/>
              <a:gd name="connsiteY254" fmla="*/ 4029811 h 4086225"/>
              <a:gd name="connsiteX255" fmla="*/ 2274244 w 3324225"/>
              <a:gd name="connsiteY255" fmla="*/ 3988854 h 4086225"/>
              <a:gd name="connsiteX256" fmla="*/ 2275197 w 3324225"/>
              <a:gd name="connsiteY256" fmla="*/ 3978376 h 4086225"/>
              <a:gd name="connsiteX257" fmla="*/ 2294247 w 3324225"/>
              <a:gd name="connsiteY257" fmla="*/ 3931704 h 4086225"/>
              <a:gd name="connsiteX258" fmla="*/ 2292342 w 3324225"/>
              <a:gd name="connsiteY258" fmla="*/ 3921226 h 4086225"/>
              <a:gd name="connsiteX259" fmla="*/ 2294247 w 3324225"/>
              <a:gd name="connsiteY259" fmla="*/ 3893604 h 4086225"/>
              <a:gd name="connsiteX260" fmla="*/ 2298057 w 3324225"/>
              <a:gd name="connsiteY260" fmla="*/ 3885031 h 4086225"/>
              <a:gd name="connsiteX261" fmla="*/ 2310439 w 3324225"/>
              <a:gd name="connsiteY261" fmla="*/ 3834548 h 4086225"/>
              <a:gd name="connsiteX262" fmla="*/ 2319964 w 3324225"/>
              <a:gd name="connsiteY262" fmla="*/ 3763111 h 4086225"/>
              <a:gd name="connsiteX263" fmla="*/ 2327584 w 3324225"/>
              <a:gd name="connsiteY263" fmla="*/ 3689768 h 4086225"/>
              <a:gd name="connsiteX264" fmla="*/ 2328537 w 3324225"/>
              <a:gd name="connsiteY264" fmla="*/ 3678339 h 4086225"/>
              <a:gd name="connsiteX265" fmla="*/ 2328537 w 3324225"/>
              <a:gd name="connsiteY265" fmla="*/ 3566896 h 4086225"/>
              <a:gd name="connsiteX266" fmla="*/ 2330442 w 3324225"/>
              <a:gd name="connsiteY266" fmla="*/ 3543083 h 4086225"/>
              <a:gd name="connsiteX267" fmla="*/ 2328537 w 3324225"/>
              <a:gd name="connsiteY267" fmla="*/ 3493554 h 4086225"/>
              <a:gd name="connsiteX268" fmla="*/ 2311392 w 3324225"/>
              <a:gd name="connsiteY268" fmla="*/ 3423068 h 4086225"/>
              <a:gd name="connsiteX269" fmla="*/ 2294247 w 3324225"/>
              <a:gd name="connsiteY269" fmla="*/ 3348773 h 4086225"/>
              <a:gd name="connsiteX270" fmla="*/ 2301867 w 3324225"/>
              <a:gd name="connsiteY270" fmla="*/ 3264954 h 4086225"/>
              <a:gd name="connsiteX271" fmla="*/ 2335204 w 3324225"/>
              <a:gd name="connsiteY271" fmla="*/ 3133508 h 4086225"/>
              <a:gd name="connsiteX272" fmla="*/ 2335204 w 3324225"/>
              <a:gd name="connsiteY272" fmla="*/ 3094456 h 4086225"/>
              <a:gd name="connsiteX273" fmla="*/ 2342824 w 3324225"/>
              <a:gd name="connsiteY273" fmla="*/ 3068739 h 4086225"/>
              <a:gd name="connsiteX274" fmla="*/ 2345682 w 3324225"/>
              <a:gd name="connsiteY274" fmla="*/ 3049689 h 4086225"/>
              <a:gd name="connsiteX275" fmla="*/ 2345682 w 3324225"/>
              <a:gd name="connsiteY275" fmla="*/ 3040164 h 4086225"/>
              <a:gd name="connsiteX276" fmla="*/ 2353302 w 3324225"/>
              <a:gd name="connsiteY276" fmla="*/ 3011589 h 4086225"/>
              <a:gd name="connsiteX277" fmla="*/ 2349492 w 3324225"/>
              <a:gd name="connsiteY277" fmla="*/ 3001111 h 4086225"/>
              <a:gd name="connsiteX278" fmla="*/ 2344729 w 3324225"/>
              <a:gd name="connsiteY278" fmla="*/ 2968726 h 4086225"/>
              <a:gd name="connsiteX279" fmla="*/ 2357112 w 3324225"/>
              <a:gd name="connsiteY279" fmla="*/ 2932531 h 4086225"/>
              <a:gd name="connsiteX280" fmla="*/ 2342824 w 3324225"/>
              <a:gd name="connsiteY280" fmla="*/ 2901098 h 4086225"/>
              <a:gd name="connsiteX281" fmla="*/ 2316154 w 3324225"/>
              <a:gd name="connsiteY281" fmla="*/ 2903956 h 4086225"/>
              <a:gd name="connsiteX282" fmla="*/ 2235192 w 3324225"/>
              <a:gd name="connsiteY282" fmla="*/ 2964916 h 4086225"/>
              <a:gd name="connsiteX283" fmla="*/ 2182804 w 3324225"/>
              <a:gd name="connsiteY283" fmla="*/ 2966821 h 4086225"/>
              <a:gd name="connsiteX284" fmla="*/ 2107557 w 3324225"/>
              <a:gd name="connsiteY284" fmla="*/ 2900146 h 4086225"/>
              <a:gd name="connsiteX285" fmla="*/ 2092317 w 3324225"/>
              <a:gd name="connsiteY285" fmla="*/ 2866808 h 4086225"/>
              <a:gd name="connsiteX286" fmla="*/ 2053264 w 3324225"/>
              <a:gd name="connsiteY286" fmla="*/ 2791561 h 4086225"/>
              <a:gd name="connsiteX287" fmla="*/ 1989447 w 3324225"/>
              <a:gd name="connsiteY287" fmla="*/ 2674404 h 4086225"/>
              <a:gd name="connsiteX288" fmla="*/ 1975159 w 3324225"/>
              <a:gd name="connsiteY288" fmla="*/ 2627731 h 4086225"/>
              <a:gd name="connsiteX289" fmla="*/ 1924677 w 3324225"/>
              <a:gd name="connsiteY289" fmla="*/ 2564866 h 4086225"/>
              <a:gd name="connsiteX290" fmla="*/ 1882767 w 3324225"/>
              <a:gd name="connsiteY290" fmla="*/ 2546768 h 4086225"/>
              <a:gd name="connsiteX291" fmla="*/ 1874194 w 3324225"/>
              <a:gd name="connsiteY291" fmla="*/ 2541054 h 4086225"/>
              <a:gd name="connsiteX292" fmla="*/ 1853239 w 3324225"/>
              <a:gd name="connsiteY292" fmla="*/ 2539148 h 4086225"/>
              <a:gd name="connsiteX293" fmla="*/ 1800852 w 3324225"/>
              <a:gd name="connsiteY293" fmla="*/ 2576296 h 4086225"/>
              <a:gd name="connsiteX294" fmla="*/ 1664644 w 3324225"/>
              <a:gd name="connsiteY294" fmla="*/ 2668689 h 4086225"/>
              <a:gd name="connsiteX295" fmla="*/ 1596064 w 3324225"/>
              <a:gd name="connsiteY295" fmla="*/ 2702026 h 4086225"/>
              <a:gd name="connsiteX296" fmla="*/ 1537962 w 3324225"/>
              <a:gd name="connsiteY296" fmla="*/ 2726791 h 4086225"/>
              <a:gd name="connsiteX297" fmla="*/ 1462714 w 3324225"/>
              <a:gd name="connsiteY297" fmla="*/ 2758223 h 4086225"/>
              <a:gd name="connsiteX298" fmla="*/ 1455094 w 3324225"/>
              <a:gd name="connsiteY298" fmla="*/ 2760129 h 4086225"/>
              <a:gd name="connsiteX299" fmla="*/ 1420804 w 3324225"/>
              <a:gd name="connsiteY299" fmla="*/ 2754414 h 4086225"/>
              <a:gd name="connsiteX300" fmla="*/ 1396039 w 3324225"/>
              <a:gd name="connsiteY300" fmla="*/ 2762986 h 4086225"/>
              <a:gd name="connsiteX301" fmla="*/ 1334127 w 3324225"/>
              <a:gd name="connsiteY301" fmla="*/ 2837281 h 4086225"/>
              <a:gd name="connsiteX302" fmla="*/ 1242687 w 3324225"/>
              <a:gd name="connsiteY302" fmla="*/ 2932531 h 4086225"/>
              <a:gd name="connsiteX303" fmla="*/ 1157914 w 3324225"/>
              <a:gd name="connsiteY303" fmla="*/ 3003016 h 4086225"/>
              <a:gd name="connsiteX304" fmla="*/ 1096954 w 3324225"/>
              <a:gd name="connsiteY304" fmla="*/ 3025876 h 4086225"/>
              <a:gd name="connsiteX305" fmla="*/ 969319 w 3324225"/>
              <a:gd name="connsiteY305" fmla="*/ 3033496 h 4086225"/>
              <a:gd name="connsiteX306" fmla="*/ 904549 w 3324225"/>
              <a:gd name="connsiteY306" fmla="*/ 3006826 h 4086225"/>
              <a:gd name="connsiteX307" fmla="*/ 867402 w 3324225"/>
              <a:gd name="connsiteY307" fmla="*/ 2980156 h 4086225"/>
              <a:gd name="connsiteX308" fmla="*/ 838827 w 3324225"/>
              <a:gd name="connsiteY308" fmla="*/ 2976346 h 4086225"/>
              <a:gd name="connsiteX309" fmla="*/ 822634 w 3324225"/>
              <a:gd name="connsiteY309" fmla="*/ 2968726 h 4086225"/>
              <a:gd name="connsiteX310" fmla="*/ 810252 w 3324225"/>
              <a:gd name="connsiteY310" fmla="*/ 2960154 h 4086225"/>
              <a:gd name="connsiteX311" fmla="*/ 752149 w 3324225"/>
              <a:gd name="connsiteY311" fmla="*/ 2943008 h 4086225"/>
              <a:gd name="connsiteX312" fmla="*/ 683569 w 3324225"/>
              <a:gd name="connsiteY312" fmla="*/ 2906814 h 4086225"/>
              <a:gd name="connsiteX313" fmla="*/ 679759 w 3324225"/>
              <a:gd name="connsiteY313" fmla="*/ 2904908 h 4086225"/>
              <a:gd name="connsiteX314" fmla="*/ 634039 w 3324225"/>
              <a:gd name="connsiteY314" fmla="*/ 2856331 h 4086225"/>
              <a:gd name="connsiteX315" fmla="*/ 599749 w 3324225"/>
              <a:gd name="connsiteY315" fmla="*/ 2852521 h 4086225"/>
              <a:gd name="connsiteX316" fmla="*/ 514977 w 3324225"/>
              <a:gd name="connsiteY316" fmla="*/ 2861093 h 4086225"/>
              <a:gd name="connsiteX317" fmla="*/ 481639 w 3324225"/>
              <a:gd name="connsiteY317" fmla="*/ 2859189 h 4086225"/>
              <a:gd name="connsiteX318" fmla="*/ 457827 w 3324225"/>
              <a:gd name="connsiteY318" fmla="*/ 2862046 h 4086225"/>
              <a:gd name="connsiteX319" fmla="*/ 417822 w 3324225"/>
              <a:gd name="connsiteY319" fmla="*/ 2867761 h 4086225"/>
              <a:gd name="connsiteX320" fmla="*/ 358767 w 3324225"/>
              <a:gd name="connsiteY320" fmla="*/ 2875381 h 4086225"/>
              <a:gd name="connsiteX321" fmla="*/ 318762 w 3324225"/>
              <a:gd name="connsiteY321" fmla="*/ 2881096 h 4086225"/>
              <a:gd name="connsiteX322" fmla="*/ 253992 w 3324225"/>
              <a:gd name="connsiteY322" fmla="*/ 2905861 h 4086225"/>
              <a:gd name="connsiteX323" fmla="*/ 223512 w 3324225"/>
              <a:gd name="connsiteY323" fmla="*/ 2913481 h 4086225"/>
              <a:gd name="connsiteX324" fmla="*/ 142549 w 3324225"/>
              <a:gd name="connsiteY324" fmla="*/ 2929673 h 4086225"/>
              <a:gd name="connsiteX325" fmla="*/ 76827 w 3324225"/>
              <a:gd name="connsiteY325" fmla="*/ 2927768 h 4086225"/>
              <a:gd name="connsiteX326" fmla="*/ 56824 w 3324225"/>
              <a:gd name="connsiteY326" fmla="*/ 2923958 h 4086225"/>
              <a:gd name="connsiteX327" fmla="*/ 7294 w 3324225"/>
              <a:gd name="connsiteY327" fmla="*/ 2862998 h 4086225"/>
              <a:gd name="connsiteX328" fmla="*/ 12057 w 3324225"/>
              <a:gd name="connsiteY328" fmla="*/ 2842043 h 4086225"/>
              <a:gd name="connsiteX329" fmla="*/ 23487 w 3324225"/>
              <a:gd name="connsiteY329" fmla="*/ 2805848 h 4086225"/>
              <a:gd name="connsiteX330" fmla="*/ 40632 w 3324225"/>
              <a:gd name="connsiteY330" fmla="*/ 2770606 h 4086225"/>
              <a:gd name="connsiteX331" fmla="*/ 92067 w 3324225"/>
              <a:gd name="connsiteY331" fmla="*/ 2725839 h 4086225"/>
              <a:gd name="connsiteX332" fmla="*/ 119689 w 3324225"/>
              <a:gd name="connsiteY332" fmla="*/ 2703931 h 4086225"/>
              <a:gd name="connsiteX333" fmla="*/ 218749 w 3324225"/>
              <a:gd name="connsiteY333" fmla="*/ 2661068 h 4086225"/>
              <a:gd name="connsiteX334" fmla="*/ 271137 w 3324225"/>
              <a:gd name="connsiteY334" fmla="*/ 2656306 h 4086225"/>
              <a:gd name="connsiteX335" fmla="*/ 325429 w 3324225"/>
              <a:gd name="connsiteY335" fmla="*/ 2647733 h 4086225"/>
              <a:gd name="connsiteX336" fmla="*/ 384484 w 3324225"/>
              <a:gd name="connsiteY336" fmla="*/ 2635351 h 4086225"/>
              <a:gd name="connsiteX337" fmla="*/ 500689 w 3324225"/>
              <a:gd name="connsiteY337" fmla="*/ 2602014 h 4086225"/>
              <a:gd name="connsiteX338" fmla="*/ 544504 w 3324225"/>
              <a:gd name="connsiteY338" fmla="*/ 2585821 h 4086225"/>
              <a:gd name="connsiteX339" fmla="*/ 559744 w 3324225"/>
              <a:gd name="connsiteY339" fmla="*/ 2584868 h 4086225"/>
              <a:gd name="connsiteX340" fmla="*/ 600702 w 3324225"/>
              <a:gd name="connsiteY340" fmla="*/ 2592489 h 4086225"/>
              <a:gd name="connsiteX341" fmla="*/ 670234 w 3324225"/>
              <a:gd name="connsiteY341" fmla="*/ 2644876 h 4086225"/>
              <a:gd name="connsiteX342" fmla="*/ 674997 w 3324225"/>
              <a:gd name="connsiteY342" fmla="*/ 2657258 h 4086225"/>
              <a:gd name="connsiteX343" fmla="*/ 699762 w 3324225"/>
              <a:gd name="connsiteY343" fmla="*/ 2674404 h 4086225"/>
              <a:gd name="connsiteX344" fmla="*/ 753102 w 3324225"/>
              <a:gd name="connsiteY344" fmla="*/ 2657258 h 4086225"/>
              <a:gd name="connsiteX345" fmla="*/ 788344 w 3324225"/>
              <a:gd name="connsiteY345" fmla="*/ 2651543 h 4086225"/>
              <a:gd name="connsiteX346" fmla="*/ 857877 w 3324225"/>
              <a:gd name="connsiteY346" fmla="*/ 2641066 h 4086225"/>
              <a:gd name="connsiteX347" fmla="*/ 899787 w 3324225"/>
              <a:gd name="connsiteY347" fmla="*/ 2641066 h 4086225"/>
              <a:gd name="connsiteX348" fmla="*/ 981702 w 3324225"/>
              <a:gd name="connsiteY348" fmla="*/ 2675356 h 4086225"/>
              <a:gd name="connsiteX349" fmla="*/ 999799 w 3324225"/>
              <a:gd name="connsiteY349" fmla="*/ 2690596 h 4086225"/>
              <a:gd name="connsiteX350" fmla="*/ 1019802 w 3324225"/>
              <a:gd name="connsiteY350" fmla="*/ 2690596 h 4086225"/>
              <a:gd name="connsiteX351" fmla="*/ 1046472 w 3324225"/>
              <a:gd name="connsiteY351" fmla="*/ 2651543 h 4086225"/>
              <a:gd name="connsiteX352" fmla="*/ 1055997 w 3324225"/>
              <a:gd name="connsiteY352" fmla="*/ 2618206 h 4086225"/>
              <a:gd name="connsiteX353" fmla="*/ 1059807 w 3324225"/>
              <a:gd name="connsiteY353" fmla="*/ 2609633 h 4086225"/>
              <a:gd name="connsiteX354" fmla="*/ 1086477 w 3324225"/>
              <a:gd name="connsiteY354" fmla="*/ 2569629 h 4086225"/>
              <a:gd name="connsiteX355" fmla="*/ 1105527 w 3324225"/>
              <a:gd name="connsiteY355" fmla="*/ 2538196 h 4086225"/>
              <a:gd name="connsiteX356" fmla="*/ 1147437 w 3324225"/>
              <a:gd name="connsiteY356" fmla="*/ 2468664 h 4086225"/>
              <a:gd name="connsiteX357" fmla="*/ 1193157 w 3324225"/>
              <a:gd name="connsiteY357" fmla="*/ 2407703 h 4086225"/>
              <a:gd name="connsiteX358" fmla="*/ 1214112 w 3324225"/>
              <a:gd name="connsiteY358" fmla="*/ 2377223 h 4086225"/>
              <a:gd name="connsiteX359" fmla="*/ 1248402 w 3324225"/>
              <a:gd name="connsiteY359" fmla="*/ 2313406 h 4086225"/>
              <a:gd name="connsiteX360" fmla="*/ 1273167 w 3324225"/>
              <a:gd name="connsiteY360" fmla="*/ 2297214 h 4086225"/>
              <a:gd name="connsiteX361" fmla="*/ 1289359 w 3324225"/>
              <a:gd name="connsiteY361" fmla="*/ 2282926 h 4086225"/>
              <a:gd name="connsiteX362" fmla="*/ 1307457 w 3324225"/>
              <a:gd name="connsiteY362" fmla="*/ 2228633 h 4086225"/>
              <a:gd name="connsiteX363" fmla="*/ 1309362 w 3324225"/>
              <a:gd name="connsiteY363" fmla="*/ 2224823 h 4086225"/>
              <a:gd name="connsiteX364" fmla="*/ 1365559 w 3324225"/>
              <a:gd name="connsiteY364" fmla="*/ 2145766 h 4086225"/>
              <a:gd name="connsiteX365" fmla="*/ 1396039 w 3324225"/>
              <a:gd name="connsiteY365" fmla="*/ 2129573 h 4086225"/>
              <a:gd name="connsiteX366" fmla="*/ 1400802 w 3324225"/>
              <a:gd name="connsiteY366" fmla="*/ 2127669 h 4086225"/>
              <a:gd name="connsiteX367" fmla="*/ 1440807 w 3324225"/>
              <a:gd name="connsiteY367" fmla="*/ 2115286 h 4086225"/>
              <a:gd name="connsiteX368" fmla="*/ 1450332 w 3324225"/>
              <a:gd name="connsiteY368" fmla="*/ 2105761 h 4086225"/>
              <a:gd name="connsiteX369" fmla="*/ 1470334 w 3324225"/>
              <a:gd name="connsiteY369" fmla="*/ 2086711 h 4086225"/>
              <a:gd name="connsiteX370" fmla="*/ 1470334 w 3324225"/>
              <a:gd name="connsiteY370" fmla="*/ 2052421 h 4086225"/>
              <a:gd name="connsiteX371" fmla="*/ 1426519 w 3324225"/>
              <a:gd name="connsiteY371" fmla="*/ 2019083 h 4086225"/>
              <a:gd name="connsiteX372" fmla="*/ 1397944 w 3324225"/>
              <a:gd name="connsiteY372" fmla="*/ 1990508 h 4086225"/>
              <a:gd name="connsiteX373" fmla="*/ 1397944 w 3324225"/>
              <a:gd name="connsiteY373" fmla="*/ 1960981 h 4086225"/>
              <a:gd name="connsiteX374" fmla="*/ 1432234 w 3324225"/>
              <a:gd name="connsiteY374" fmla="*/ 1867636 h 4086225"/>
              <a:gd name="connsiteX375" fmla="*/ 1475097 w 3324225"/>
              <a:gd name="connsiteY375" fmla="*/ 1817153 h 4086225"/>
              <a:gd name="connsiteX376" fmla="*/ 1496052 w 3324225"/>
              <a:gd name="connsiteY376" fmla="*/ 1811438 h 4086225"/>
              <a:gd name="connsiteX377" fmla="*/ 1522722 w 3324225"/>
              <a:gd name="connsiteY377" fmla="*/ 1811438 h 4086225"/>
              <a:gd name="connsiteX378" fmla="*/ 1536057 w 3324225"/>
              <a:gd name="connsiteY378" fmla="*/ 1809533 h 4086225"/>
              <a:gd name="connsiteX379" fmla="*/ 1551297 w 3324225"/>
              <a:gd name="connsiteY379" fmla="*/ 1772386 h 4086225"/>
              <a:gd name="connsiteX380" fmla="*/ 1543677 w 3324225"/>
              <a:gd name="connsiteY380" fmla="*/ 1720951 h 4086225"/>
              <a:gd name="connsiteX381" fmla="*/ 1537962 w 3324225"/>
              <a:gd name="connsiteY381" fmla="*/ 1684756 h 4086225"/>
              <a:gd name="connsiteX382" fmla="*/ 1538914 w 3324225"/>
              <a:gd name="connsiteY382" fmla="*/ 1674278 h 4086225"/>
              <a:gd name="connsiteX383" fmla="*/ 1536057 w 3324225"/>
              <a:gd name="connsiteY383" fmla="*/ 1643798 h 4086225"/>
              <a:gd name="connsiteX384" fmla="*/ 1526532 w 3324225"/>
              <a:gd name="connsiteY384" fmla="*/ 1621891 h 4086225"/>
              <a:gd name="connsiteX385" fmla="*/ 1517959 w 3324225"/>
              <a:gd name="connsiteY385" fmla="*/ 1607603 h 4086225"/>
              <a:gd name="connsiteX386" fmla="*/ 1505577 w 3324225"/>
              <a:gd name="connsiteY386" fmla="*/ 1579028 h 4086225"/>
              <a:gd name="connsiteX387" fmla="*/ 1505577 w 3324225"/>
              <a:gd name="connsiteY387" fmla="*/ 1560931 h 4086225"/>
              <a:gd name="connsiteX388" fmla="*/ 1495099 w 3324225"/>
              <a:gd name="connsiteY388" fmla="*/ 1533308 h 4086225"/>
              <a:gd name="connsiteX389" fmla="*/ 1462714 w 3324225"/>
              <a:gd name="connsiteY389" fmla="*/ 1500923 h 4086225"/>
              <a:gd name="connsiteX390" fmla="*/ 1443664 w 3324225"/>
              <a:gd name="connsiteY390" fmla="*/ 1469491 h 4086225"/>
              <a:gd name="connsiteX391" fmla="*/ 1402707 w 3324225"/>
              <a:gd name="connsiteY391" fmla="*/ 1399958 h 4086225"/>
              <a:gd name="connsiteX392" fmla="*/ 1399849 w 3324225"/>
              <a:gd name="connsiteY392" fmla="*/ 1390433 h 4086225"/>
              <a:gd name="connsiteX393" fmla="*/ 1356034 w 3324225"/>
              <a:gd name="connsiteY393" fmla="*/ 1339951 h 4086225"/>
              <a:gd name="connsiteX394" fmla="*/ 1343652 w 3324225"/>
              <a:gd name="connsiteY394" fmla="*/ 1336141 h 4086225"/>
              <a:gd name="connsiteX395" fmla="*/ 1327459 w 3324225"/>
              <a:gd name="connsiteY395" fmla="*/ 1336141 h 4086225"/>
              <a:gd name="connsiteX396" fmla="*/ 1271262 w 3324225"/>
              <a:gd name="connsiteY396" fmla="*/ 1371383 h 4086225"/>
              <a:gd name="connsiteX397" fmla="*/ 1239829 w 3324225"/>
              <a:gd name="connsiteY397" fmla="*/ 1431391 h 4086225"/>
              <a:gd name="connsiteX398" fmla="*/ 1190299 w 3324225"/>
              <a:gd name="connsiteY398" fmla="*/ 1450441 h 4086225"/>
              <a:gd name="connsiteX399" fmla="*/ 1147437 w 3324225"/>
              <a:gd name="connsiteY399" fmla="*/ 1460918 h 4086225"/>
              <a:gd name="connsiteX400" fmla="*/ 1096002 w 3324225"/>
              <a:gd name="connsiteY400" fmla="*/ 1512353 h 4086225"/>
              <a:gd name="connsiteX401" fmla="*/ 1030279 w 3324225"/>
              <a:gd name="connsiteY401" fmla="*/ 1566646 h 4086225"/>
              <a:gd name="connsiteX402" fmla="*/ 993132 w 3324225"/>
              <a:gd name="connsiteY402" fmla="*/ 1611413 h 4086225"/>
              <a:gd name="connsiteX403" fmla="*/ 946459 w 3324225"/>
              <a:gd name="connsiteY403" fmla="*/ 1664753 h 4086225"/>
              <a:gd name="connsiteX404" fmla="*/ 915979 w 3324225"/>
              <a:gd name="connsiteY404" fmla="*/ 1689518 h 4086225"/>
              <a:gd name="connsiteX405" fmla="*/ 874069 w 3324225"/>
              <a:gd name="connsiteY405" fmla="*/ 1731428 h 4086225"/>
              <a:gd name="connsiteX406" fmla="*/ 796917 w 3324225"/>
              <a:gd name="connsiteY406" fmla="*/ 1812391 h 4086225"/>
              <a:gd name="connsiteX407" fmla="*/ 760722 w 3324225"/>
              <a:gd name="connsiteY407" fmla="*/ 1836203 h 4086225"/>
              <a:gd name="connsiteX408" fmla="*/ 736909 w 3324225"/>
              <a:gd name="connsiteY408" fmla="*/ 1853348 h 4086225"/>
              <a:gd name="connsiteX409" fmla="*/ 684522 w 3324225"/>
              <a:gd name="connsiteY409" fmla="*/ 1894306 h 4086225"/>
              <a:gd name="connsiteX410" fmla="*/ 575937 w 3324225"/>
              <a:gd name="connsiteY410" fmla="*/ 1999081 h 4086225"/>
              <a:gd name="connsiteX411" fmla="*/ 533074 w 3324225"/>
              <a:gd name="connsiteY411" fmla="*/ 2039086 h 4086225"/>
              <a:gd name="connsiteX412" fmla="*/ 493069 w 3324225"/>
              <a:gd name="connsiteY412" fmla="*/ 2093378 h 4086225"/>
              <a:gd name="connsiteX413" fmla="*/ 485449 w 3324225"/>
              <a:gd name="connsiteY413" fmla="*/ 2130526 h 4086225"/>
              <a:gd name="connsiteX414" fmla="*/ 417822 w 3324225"/>
              <a:gd name="connsiteY414" fmla="*/ 2254351 h 4086225"/>
              <a:gd name="connsiteX415" fmla="*/ 365434 w 3324225"/>
              <a:gd name="connsiteY415" fmla="*/ 2296261 h 4086225"/>
              <a:gd name="connsiteX416" fmla="*/ 2640004 w 3324225"/>
              <a:gd name="connsiteY416" fmla="*/ 3935514 h 4086225"/>
              <a:gd name="connsiteX417" fmla="*/ 2646672 w 3324225"/>
              <a:gd name="connsiteY417" fmla="*/ 3925036 h 4086225"/>
              <a:gd name="connsiteX418" fmla="*/ 2619049 w 3324225"/>
              <a:gd name="connsiteY418" fmla="*/ 3883126 h 4086225"/>
              <a:gd name="connsiteX419" fmla="*/ 2582854 w 3324225"/>
              <a:gd name="connsiteY419" fmla="*/ 3894556 h 4086225"/>
              <a:gd name="connsiteX420" fmla="*/ 2583807 w 3324225"/>
              <a:gd name="connsiteY420" fmla="*/ 3903129 h 4086225"/>
              <a:gd name="connsiteX421" fmla="*/ 2640004 w 3324225"/>
              <a:gd name="connsiteY421" fmla="*/ 3935514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</a:cxnLst>
            <a:rect l="l" t="t" r="r" b="b"/>
            <a:pathLst>
              <a:path w="3324225" h="4086225">
                <a:moveTo>
                  <a:pt x="365434" y="2296261"/>
                </a:moveTo>
                <a:cubicBezTo>
                  <a:pt x="360672" y="2292451"/>
                  <a:pt x="356862" y="2289594"/>
                  <a:pt x="354004" y="2286736"/>
                </a:cubicBezTo>
                <a:cubicBezTo>
                  <a:pt x="351147" y="2282926"/>
                  <a:pt x="348289" y="2277211"/>
                  <a:pt x="345432" y="2272448"/>
                </a:cubicBezTo>
                <a:cubicBezTo>
                  <a:pt x="343527" y="2269591"/>
                  <a:pt x="338764" y="2264828"/>
                  <a:pt x="337812" y="2265781"/>
                </a:cubicBezTo>
                <a:cubicBezTo>
                  <a:pt x="327334" y="2271496"/>
                  <a:pt x="315904" y="2276258"/>
                  <a:pt x="309237" y="2283878"/>
                </a:cubicBezTo>
                <a:cubicBezTo>
                  <a:pt x="297807" y="2296261"/>
                  <a:pt x="301617" y="2311501"/>
                  <a:pt x="310189" y="2324836"/>
                </a:cubicBezTo>
                <a:cubicBezTo>
                  <a:pt x="324477" y="2346744"/>
                  <a:pt x="311142" y="2369603"/>
                  <a:pt x="286377" y="2367698"/>
                </a:cubicBezTo>
                <a:cubicBezTo>
                  <a:pt x="281614" y="2367698"/>
                  <a:pt x="277804" y="2369603"/>
                  <a:pt x="273042" y="2370556"/>
                </a:cubicBezTo>
                <a:cubicBezTo>
                  <a:pt x="268279" y="2371508"/>
                  <a:pt x="261612" y="2369603"/>
                  <a:pt x="264469" y="2363889"/>
                </a:cubicBezTo>
                <a:cubicBezTo>
                  <a:pt x="272089" y="2351506"/>
                  <a:pt x="265422" y="2340076"/>
                  <a:pt x="262564" y="2328646"/>
                </a:cubicBezTo>
                <a:cubicBezTo>
                  <a:pt x="256849" y="2311501"/>
                  <a:pt x="248277" y="2296261"/>
                  <a:pt x="241609" y="2279116"/>
                </a:cubicBezTo>
                <a:cubicBezTo>
                  <a:pt x="240657" y="2276258"/>
                  <a:pt x="240657" y="2271496"/>
                  <a:pt x="241609" y="2267686"/>
                </a:cubicBezTo>
                <a:cubicBezTo>
                  <a:pt x="249229" y="2241969"/>
                  <a:pt x="257802" y="2216251"/>
                  <a:pt x="255897" y="2188628"/>
                </a:cubicBezTo>
                <a:cubicBezTo>
                  <a:pt x="253992" y="2167673"/>
                  <a:pt x="261612" y="2152433"/>
                  <a:pt x="279709" y="2141956"/>
                </a:cubicBezTo>
                <a:cubicBezTo>
                  <a:pt x="281614" y="2141003"/>
                  <a:pt x="283519" y="2140051"/>
                  <a:pt x="283519" y="2138146"/>
                </a:cubicBezTo>
                <a:cubicBezTo>
                  <a:pt x="289234" y="2119096"/>
                  <a:pt x="307332" y="2111476"/>
                  <a:pt x="321619" y="2101951"/>
                </a:cubicBezTo>
                <a:cubicBezTo>
                  <a:pt x="326382" y="2098141"/>
                  <a:pt x="331144" y="2095283"/>
                  <a:pt x="335907" y="2090521"/>
                </a:cubicBezTo>
                <a:cubicBezTo>
                  <a:pt x="354004" y="2072423"/>
                  <a:pt x="372102" y="2054326"/>
                  <a:pt x="390199" y="2036228"/>
                </a:cubicBezTo>
                <a:cubicBezTo>
                  <a:pt x="392104" y="2034323"/>
                  <a:pt x="394009" y="2031466"/>
                  <a:pt x="395914" y="2031466"/>
                </a:cubicBezTo>
                <a:cubicBezTo>
                  <a:pt x="415917" y="2029561"/>
                  <a:pt x="413059" y="2009558"/>
                  <a:pt x="420679" y="1998128"/>
                </a:cubicBezTo>
                <a:cubicBezTo>
                  <a:pt x="424489" y="1993366"/>
                  <a:pt x="427347" y="1987651"/>
                  <a:pt x="432109" y="1982888"/>
                </a:cubicBezTo>
                <a:cubicBezTo>
                  <a:pt x="453064" y="1960028"/>
                  <a:pt x="474972" y="1939073"/>
                  <a:pt x="494022" y="1915261"/>
                </a:cubicBezTo>
                <a:cubicBezTo>
                  <a:pt x="508309" y="1898116"/>
                  <a:pt x="519739" y="1880018"/>
                  <a:pt x="531169" y="1860968"/>
                </a:cubicBezTo>
                <a:cubicBezTo>
                  <a:pt x="550219" y="1830488"/>
                  <a:pt x="567364" y="1800008"/>
                  <a:pt x="585462" y="1769528"/>
                </a:cubicBezTo>
                <a:cubicBezTo>
                  <a:pt x="606417" y="1733333"/>
                  <a:pt x="629277" y="1698091"/>
                  <a:pt x="649279" y="1661896"/>
                </a:cubicBezTo>
                <a:cubicBezTo>
                  <a:pt x="659757" y="1642846"/>
                  <a:pt x="673092" y="1628558"/>
                  <a:pt x="691189" y="1618081"/>
                </a:cubicBezTo>
                <a:cubicBezTo>
                  <a:pt x="693094" y="1617128"/>
                  <a:pt x="694999" y="1615223"/>
                  <a:pt x="695952" y="1614271"/>
                </a:cubicBezTo>
                <a:cubicBezTo>
                  <a:pt x="706429" y="1604746"/>
                  <a:pt x="717859" y="1596173"/>
                  <a:pt x="728337" y="1585696"/>
                </a:cubicBezTo>
                <a:cubicBezTo>
                  <a:pt x="741672" y="1571408"/>
                  <a:pt x="754054" y="1556168"/>
                  <a:pt x="767389" y="1541881"/>
                </a:cubicBezTo>
                <a:cubicBezTo>
                  <a:pt x="772152" y="1536166"/>
                  <a:pt x="776914" y="1530451"/>
                  <a:pt x="781677" y="1524736"/>
                </a:cubicBezTo>
                <a:cubicBezTo>
                  <a:pt x="788344" y="1518068"/>
                  <a:pt x="795012" y="1511401"/>
                  <a:pt x="795964" y="1500923"/>
                </a:cubicBezTo>
                <a:cubicBezTo>
                  <a:pt x="795964" y="1497113"/>
                  <a:pt x="799774" y="1494256"/>
                  <a:pt x="802632" y="1491398"/>
                </a:cubicBezTo>
                <a:cubicBezTo>
                  <a:pt x="824539" y="1463776"/>
                  <a:pt x="852162" y="1443773"/>
                  <a:pt x="885499" y="1430438"/>
                </a:cubicBezTo>
                <a:cubicBezTo>
                  <a:pt x="909312" y="1419961"/>
                  <a:pt x="930267" y="1403768"/>
                  <a:pt x="935982" y="1375193"/>
                </a:cubicBezTo>
                <a:cubicBezTo>
                  <a:pt x="936934" y="1370431"/>
                  <a:pt x="943602" y="1366621"/>
                  <a:pt x="947412" y="1362811"/>
                </a:cubicBezTo>
                <a:cubicBezTo>
                  <a:pt x="952174" y="1357096"/>
                  <a:pt x="957889" y="1352333"/>
                  <a:pt x="961699" y="1346618"/>
                </a:cubicBezTo>
                <a:cubicBezTo>
                  <a:pt x="966462" y="1339951"/>
                  <a:pt x="969319" y="1330426"/>
                  <a:pt x="975034" y="1327568"/>
                </a:cubicBezTo>
                <a:cubicBezTo>
                  <a:pt x="991227" y="1319948"/>
                  <a:pt x="985512" y="1311376"/>
                  <a:pt x="980749" y="1299946"/>
                </a:cubicBezTo>
                <a:cubicBezTo>
                  <a:pt x="979797" y="1297088"/>
                  <a:pt x="982654" y="1292326"/>
                  <a:pt x="984559" y="1288516"/>
                </a:cubicBezTo>
                <a:cubicBezTo>
                  <a:pt x="992179" y="1276133"/>
                  <a:pt x="1000752" y="1264703"/>
                  <a:pt x="1009324" y="1253273"/>
                </a:cubicBezTo>
                <a:cubicBezTo>
                  <a:pt x="1015039" y="1245653"/>
                  <a:pt x="1021707" y="1239938"/>
                  <a:pt x="1028374" y="1233271"/>
                </a:cubicBezTo>
                <a:cubicBezTo>
                  <a:pt x="1037899" y="1222793"/>
                  <a:pt x="1047424" y="1212316"/>
                  <a:pt x="1058854" y="1203743"/>
                </a:cubicBezTo>
                <a:cubicBezTo>
                  <a:pt x="1080762" y="1186598"/>
                  <a:pt x="1089334" y="1162786"/>
                  <a:pt x="1094097" y="1137068"/>
                </a:cubicBezTo>
                <a:cubicBezTo>
                  <a:pt x="1096002" y="1128496"/>
                  <a:pt x="1098859" y="1121828"/>
                  <a:pt x="1108384" y="1119923"/>
                </a:cubicBezTo>
                <a:cubicBezTo>
                  <a:pt x="1116004" y="1118018"/>
                  <a:pt x="1111242" y="1111351"/>
                  <a:pt x="1109337" y="1107541"/>
                </a:cubicBezTo>
                <a:cubicBezTo>
                  <a:pt x="1101717" y="1092301"/>
                  <a:pt x="1102669" y="1090396"/>
                  <a:pt x="1119814" y="1085633"/>
                </a:cubicBezTo>
                <a:cubicBezTo>
                  <a:pt x="1133149" y="1081823"/>
                  <a:pt x="1140769" y="1070393"/>
                  <a:pt x="1146484" y="1057058"/>
                </a:cubicBezTo>
                <a:cubicBezTo>
                  <a:pt x="1148389" y="1052296"/>
                  <a:pt x="1151247" y="1048486"/>
                  <a:pt x="1153152" y="1043723"/>
                </a:cubicBezTo>
                <a:cubicBezTo>
                  <a:pt x="1161724" y="1024673"/>
                  <a:pt x="1177917" y="1011338"/>
                  <a:pt x="1193157" y="998003"/>
                </a:cubicBezTo>
                <a:cubicBezTo>
                  <a:pt x="1196014" y="996098"/>
                  <a:pt x="1196014" y="991336"/>
                  <a:pt x="1198872" y="987526"/>
                </a:cubicBezTo>
                <a:cubicBezTo>
                  <a:pt x="1205539" y="978953"/>
                  <a:pt x="1210302" y="968476"/>
                  <a:pt x="1218874" y="961808"/>
                </a:cubicBezTo>
                <a:cubicBezTo>
                  <a:pt x="1226494" y="956093"/>
                  <a:pt x="1229352" y="949426"/>
                  <a:pt x="1228399" y="940853"/>
                </a:cubicBezTo>
                <a:cubicBezTo>
                  <a:pt x="1227447" y="924661"/>
                  <a:pt x="1232209" y="913231"/>
                  <a:pt x="1249354" y="908468"/>
                </a:cubicBezTo>
                <a:cubicBezTo>
                  <a:pt x="1251259" y="908468"/>
                  <a:pt x="1253164" y="905611"/>
                  <a:pt x="1253164" y="904658"/>
                </a:cubicBezTo>
                <a:cubicBezTo>
                  <a:pt x="1256974" y="890371"/>
                  <a:pt x="1267452" y="883703"/>
                  <a:pt x="1279834" y="877988"/>
                </a:cubicBezTo>
                <a:cubicBezTo>
                  <a:pt x="1281739" y="877036"/>
                  <a:pt x="1283644" y="877036"/>
                  <a:pt x="1284597" y="876083"/>
                </a:cubicBezTo>
                <a:cubicBezTo>
                  <a:pt x="1304599" y="859891"/>
                  <a:pt x="1323649" y="843698"/>
                  <a:pt x="1342699" y="826553"/>
                </a:cubicBezTo>
                <a:cubicBezTo>
                  <a:pt x="1363654" y="807503"/>
                  <a:pt x="1383657" y="787501"/>
                  <a:pt x="1405564" y="768451"/>
                </a:cubicBezTo>
                <a:cubicBezTo>
                  <a:pt x="1417947" y="757973"/>
                  <a:pt x="1433187" y="750353"/>
                  <a:pt x="1446522" y="741781"/>
                </a:cubicBezTo>
                <a:cubicBezTo>
                  <a:pt x="1453189" y="737018"/>
                  <a:pt x="1458904" y="730351"/>
                  <a:pt x="1465572" y="725588"/>
                </a:cubicBezTo>
                <a:cubicBezTo>
                  <a:pt x="1477954" y="716063"/>
                  <a:pt x="1490337" y="706538"/>
                  <a:pt x="1502719" y="697966"/>
                </a:cubicBezTo>
                <a:cubicBezTo>
                  <a:pt x="1520817" y="685583"/>
                  <a:pt x="1531294" y="666533"/>
                  <a:pt x="1542724" y="648436"/>
                </a:cubicBezTo>
                <a:cubicBezTo>
                  <a:pt x="1545582" y="644626"/>
                  <a:pt x="1547487" y="639863"/>
                  <a:pt x="1550344" y="636053"/>
                </a:cubicBezTo>
                <a:cubicBezTo>
                  <a:pt x="1551297" y="637006"/>
                  <a:pt x="1551297" y="637958"/>
                  <a:pt x="1552249" y="638911"/>
                </a:cubicBezTo>
                <a:cubicBezTo>
                  <a:pt x="1555107" y="637958"/>
                  <a:pt x="1557964" y="637958"/>
                  <a:pt x="1559869" y="636053"/>
                </a:cubicBezTo>
                <a:cubicBezTo>
                  <a:pt x="1562727" y="632243"/>
                  <a:pt x="1565584" y="628433"/>
                  <a:pt x="1567489" y="623671"/>
                </a:cubicBezTo>
                <a:cubicBezTo>
                  <a:pt x="1571299" y="615098"/>
                  <a:pt x="1576062" y="606526"/>
                  <a:pt x="1576062" y="597953"/>
                </a:cubicBezTo>
                <a:cubicBezTo>
                  <a:pt x="1577967" y="578903"/>
                  <a:pt x="1576062" y="559853"/>
                  <a:pt x="1569394" y="540803"/>
                </a:cubicBezTo>
                <a:cubicBezTo>
                  <a:pt x="1565584" y="529373"/>
                  <a:pt x="1565584" y="516038"/>
                  <a:pt x="1562727" y="504608"/>
                </a:cubicBezTo>
                <a:cubicBezTo>
                  <a:pt x="1561774" y="497941"/>
                  <a:pt x="1558917" y="491273"/>
                  <a:pt x="1554154" y="487463"/>
                </a:cubicBezTo>
                <a:cubicBezTo>
                  <a:pt x="1541772" y="476033"/>
                  <a:pt x="1537962" y="461746"/>
                  <a:pt x="1537009" y="446506"/>
                </a:cubicBezTo>
                <a:cubicBezTo>
                  <a:pt x="1536057" y="437933"/>
                  <a:pt x="1533199" y="432218"/>
                  <a:pt x="1526532" y="427456"/>
                </a:cubicBezTo>
                <a:cubicBezTo>
                  <a:pt x="1511292" y="416978"/>
                  <a:pt x="1506529" y="401738"/>
                  <a:pt x="1502719" y="384593"/>
                </a:cubicBezTo>
                <a:cubicBezTo>
                  <a:pt x="1500814" y="375068"/>
                  <a:pt x="1494147" y="364591"/>
                  <a:pt x="1486527" y="357923"/>
                </a:cubicBezTo>
                <a:cubicBezTo>
                  <a:pt x="1477002" y="349351"/>
                  <a:pt x="1473192" y="338873"/>
                  <a:pt x="1472239" y="326491"/>
                </a:cubicBezTo>
                <a:cubicBezTo>
                  <a:pt x="1472239" y="321728"/>
                  <a:pt x="1472239" y="316966"/>
                  <a:pt x="1472239" y="312203"/>
                </a:cubicBezTo>
                <a:cubicBezTo>
                  <a:pt x="1472239" y="294106"/>
                  <a:pt x="1481764" y="287438"/>
                  <a:pt x="1498909" y="292201"/>
                </a:cubicBezTo>
                <a:cubicBezTo>
                  <a:pt x="1501767" y="293153"/>
                  <a:pt x="1504624" y="294106"/>
                  <a:pt x="1509387" y="295058"/>
                </a:cubicBezTo>
                <a:cubicBezTo>
                  <a:pt x="1509387" y="290296"/>
                  <a:pt x="1510339" y="286486"/>
                  <a:pt x="1509387" y="282676"/>
                </a:cubicBezTo>
                <a:cubicBezTo>
                  <a:pt x="1503672" y="251243"/>
                  <a:pt x="1503672" y="219811"/>
                  <a:pt x="1509387" y="188378"/>
                </a:cubicBezTo>
                <a:cubicBezTo>
                  <a:pt x="1513197" y="166471"/>
                  <a:pt x="1517007" y="143611"/>
                  <a:pt x="1522722" y="121703"/>
                </a:cubicBezTo>
                <a:cubicBezTo>
                  <a:pt x="1525579" y="112178"/>
                  <a:pt x="1530342" y="101701"/>
                  <a:pt x="1537962" y="95033"/>
                </a:cubicBezTo>
                <a:cubicBezTo>
                  <a:pt x="1548439" y="86461"/>
                  <a:pt x="1554154" y="75031"/>
                  <a:pt x="1562727" y="64553"/>
                </a:cubicBezTo>
                <a:cubicBezTo>
                  <a:pt x="1568442" y="57886"/>
                  <a:pt x="1577014" y="52171"/>
                  <a:pt x="1583682" y="46456"/>
                </a:cubicBezTo>
                <a:cubicBezTo>
                  <a:pt x="1588444" y="42646"/>
                  <a:pt x="1594159" y="39788"/>
                  <a:pt x="1598922" y="35978"/>
                </a:cubicBezTo>
                <a:cubicBezTo>
                  <a:pt x="1605589" y="30263"/>
                  <a:pt x="1612257" y="23596"/>
                  <a:pt x="1619877" y="16928"/>
                </a:cubicBezTo>
                <a:cubicBezTo>
                  <a:pt x="1632259" y="25501"/>
                  <a:pt x="1643689" y="26453"/>
                  <a:pt x="1656072" y="18833"/>
                </a:cubicBezTo>
                <a:cubicBezTo>
                  <a:pt x="1659882" y="16928"/>
                  <a:pt x="1665597" y="17881"/>
                  <a:pt x="1671312" y="17881"/>
                </a:cubicBezTo>
                <a:cubicBezTo>
                  <a:pt x="1675122" y="17881"/>
                  <a:pt x="1677979" y="17881"/>
                  <a:pt x="1681789" y="16928"/>
                </a:cubicBezTo>
                <a:cubicBezTo>
                  <a:pt x="1693219" y="14071"/>
                  <a:pt x="1704649" y="8356"/>
                  <a:pt x="1717032" y="12166"/>
                </a:cubicBezTo>
                <a:cubicBezTo>
                  <a:pt x="1719889" y="13118"/>
                  <a:pt x="1722747" y="10261"/>
                  <a:pt x="1725604" y="9308"/>
                </a:cubicBezTo>
                <a:cubicBezTo>
                  <a:pt x="1727509" y="8356"/>
                  <a:pt x="1731319" y="6451"/>
                  <a:pt x="1732272" y="7403"/>
                </a:cubicBezTo>
                <a:cubicBezTo>
                  <a:pt x="1743702" y="17881"/>
                  <a:pt x="1757037" y="7403"/>
                  <a:pt x="1769419" y="10261"/>
                </a:cubicBezTo>
                <a:cubicBezTo>
                  <a:pt x="1793232" y="15976"/>
                  <a:pt x="1816092" y="21691"/>
                  <a:pt x="1837047" y="36931"/>
                </a:cubicBezTo>
                <a:cubicBezTo>
                  <a:pt x="1855144" y="50266"/>
                  <a:pt x="1868479" y="65506"/>
                  <a:pt x="1871337" y="87413"/>
                </a:cubicBezTo>
                <a:cubicBezTo>
                  <a:pt x="1871337" y="89318"/>
                  <a:pt x="1872289" y="91223"/>
                  <a:pt x="1874194" y="91223"/>
                </a:cubicBezTo>
                <a:cubicBezTo>
                  <a:pt x="1886577" y="96938"/>
                  <a:pt x="1877052" y="98843"/>
                  <a:pt x="1875147" y="99796"/>
                </a:cubicBezTo>
                <a:cubicBezTo>
                  <a:pt x="1877052" y="107416"/>
                  <a:pt x="1880862" y="113131"/>
                  <a:pt x="1880862" y="119798"/>
                </a:cubicBezTo>
                <a:cubicBezTo>
                  <a:pt x="1880862" y="129323"/>
                  <a:pt x="1883719" y="133133"/>
                  <a:pt x="1893244" y="131228"/>
                </a:cubicBezTo>
                <a:cubicBezTo>
                  <a:pt x="1902769" y="129323"/>
                  <a:pt x="1905627" y="137896"/>
                  <a:pt x="1907532" y="144563"/>
                </a:cubicBezTo>
                <a:cubicBezTo>
                  <a:pt x="1910389" y="154088"/>
                  <a:pt x="1911342" y="163613"/>
                  <a:pt x="1919914" y="170281"/>
                </a:cubicBezTo>
                <a:cubicBezTo>
                  <a:pt x="1921819" y="171233"/>
                  <a:pt x="1921819" y="175043"/>
                  <a:pt x="1921819" y="176948"/>
                </a:cubicBezTo>
                <a:cubicBezTo>
                  <a:pt x="1923724" y="200761"/>
                  <a:pt x="1924677" y="224573"/>
                  <a:pt x="1926582" y="248386"/>
                </a:cubicBezTo>
                <a:cubicBezTo>
                  <a:pt x="1926582" y="251243"/>
                  <a:pt x="1925629" y="255053"/>
                  <a:pt x="1927534" y="256958"/>
                </a:cubicBezTo>
                <a:cubicBezTo>
                  <a:pt x="1939917" y="268388"/>
                  <a:pt x="1933249" y="282676"/>
                  <a:pt x="1930392" y="294106"/>
                </a:cubicBezTo>
                <a:cubicBezTo>
                  <a:pt x="1925629" y="308393"/>
                  <a:pt x="1921819" y="324586"/>
                  <a:pt x="1915152" y="336968"/>
                </a:cubicBezTo>
                <a:cubicBezTo>
                  <a:pt x="1903722" y="358876"/>
                  <a:pt x="1903722" y="379831"/>
                  <a:pt x="1908484" y="401738"/>
                </a:cubicBezTo>
                <a:cubicBezTo>
                  <a:pt x="1912294" y="419836"/>
                  <a:pt x="1909437" y="436028"/>
                  <a:pt x="1904674" y="453173"/>
                </a:cubicBezTo>
                <a:cubicBezTo>
                  <a:pt x="1903722" y="456983"/>
                  <a:pt x="1901817" y="459841"/>
                  <a:pt x="1901817" y="463651"/>
                </a:cubicBezTo>
                <a:cubicBezTo>
                  <a:pt x="1904674" y="486511"/>
                  <a:pt x="1896102" y="507466"/>
                  <a:pt x="1890387" y="528421"/>
                </a:cubicBezTo>
                <a:cubicBezTo>
                  <a:pt x="1888482" y="535088"/>
                  <a:pt x="1890387" y="543661"/>
                  <a:pt x="1891339" y="551281"/>
                </a:cubicBezTo>
                <a:cubicBezTo>
                  <a:pt x="1891339" y="556043"/>
                  <a:pt x="1892292" y="559853"/>
                  <a:pt x="1894197" y="566521"/>
                </a:cubicBezTo>
                <a:cubicBezTo>
                  <a:pt x="1896102" y="560806"/>
                  <a:pt x="1897054" y="556043"/>
                  <a:pt x="1898959" y="551281"/>
                </a:cubicBezTo>
                <a:cubicBezTo>
                  <a:pt x="1899912" y="551281"/>
                  <a:pt x="1900864" y="551281"/>
                  <a:pt x="1902769" y="552233"/>
                </a:cubicBezTo>
                <a:cubicBezTo>
                  <a:pt x="1916104" y="558901"/>
                  <a:pt x="1923724" y="556043"/>
                  <a:pt x="1929439" y="542708"/>
                </a:cubicBezTo>
                <a:cubicBezTo>
                  <a:pt x="1935154" y="526516"/>
                  <a:pt x="1946584" y="517943"/>
                  <a:pt x="1962777" y="516038"/>
                </a:cubicBezTo>
                <a:cubicBezTo>
                  <a:pt x="1970397" y="515086"/>
                  <a:pt x="1978969" y="516991"/>
                  <a:pt x="1986589" y="519848"/>
                </a:cubicBezTo>
                <a:cubicBezTo>
                  <a:pt x="2006592" y="526516"/>
                  <a:pt x="2026594" y="534136"/>
                  <a:pt x="2046597" y="542708"/>
                </a:cubicBezTo>
                <a:cubicBezTo>
                  <a:pt x="2070409" y="553186"/>
                  <a:pt x="2095174" y="562711"/>
                  <a:pt x="2118034" y="574141"/>
                </a:cubicBezTo>
                <a:cubicBezTo>
                  <a:pt x="2141847" y="586523"/>
                  <a:pt x="2162802" y="603668"/>
                  <a:pt x="2185662" y="616051"/>
                </a:cubicBezTo>
                <a:cubicBezTo>
                  <a:pt x="2218047" y="633196"/>
                  <a:pt x="2245669" y="655103"/>
                  <a:pt x="2270434" y="681773"/>
                </a:cubicBezTo>
                <a:cubicBezTo>
                  <a:pt x="2274244" y="686536"/>
                  <a:pt x="2279959" y="689393"/>
                  <a:pt x="2284722" y="693203"/>
                </a:cubicBezTo>
                <a:cubicBezTo>
                  <a:pt x="2292342" y="698918"/>
                  <a:pt x="2298057" y="704633"/>
                  <a:pt x="2298057" y="715111"/>
                </a:cubicBezTo>
                <a:cubicBezTo>
                  <a:pt x="2298057" y="719873"/>
                  <a:pt x="2300914" y="726541"/>
                  <a:pt x="2304724" y="728446"/>
                </a:cubicBezTo>
                <a:cubicBezTo>
                  <a:pt x="2324727" y="742733"/>
                  <a:pt x="2346634" y="755116"/>
                  <a:pt x="2365684" y="770356"/>
                </a:cubicBezTo>
                <a:cubicBezTo>
                  <a:pt x="2379019" y="780833"/>
                  <a:pt x="2390449" y="794168"/>
                  <a:pt x="2403784" y="806551"/>
                </a:cubicBezTo>
                <a:cubicBezTo>
                  <a:pt x="2416167" y="817981"/>
                  <a:pt x="2426644" y="830363"/>
                  <a:pt x="2439979" y="840841"/>
                </a:cubicBezTo>
                <a:cubicBezTo>
                  <a:pt x="2459029" y="855128"/>
                  <a:pt x="2478079" y="868463"/>
                  <a:pt x="2498082" y="882751"/>
                </a:cubicBezTo>
                <a:cubicBezTo>
                  <a:pt x="2499987" y="884656"/>
                  <a:pt x="2502844" y="885608"/>
                  <a:pt x="2505702" y="886561"/>
                </a:cubicBezTo>
                <a:cubicBezTo>
                  <a:pt x="2525704" y="893228"/>
                  <a:pt x="2545707" y="899896"/>
                  <a:pt x="2565709" y="905611"/>
                </a:cubicBezTo>
                <a:cubicBezTo>
                  <a:pt x="2595237" y="914183"/>
                  <a:pt x="2621907" y="929423"/>
                  <a:pt x="2646672" y="947521"/>
                </a:cubicBezTo>
                <a:cubicBezTo>
                  <a:pt x="2667627" y="962761"/>
                  <a:pt x="2690487" y="974191"/>
                  <a:pt x="2711442" y="988478"/>
                </a:cubicBezTo>
                <a:cubicBezTo>
                  <a:pt x="2735254" y="1005623"/>
                  <a:pt x="2758114" y="1024673"/>
                  <a:pt x="2781927" y="1041818"/>
                </a:cubicBezTo>
                <a:cubicBezTo>
                  <a:pt x="2800977" y="1056106"/>
                  <a:pt x="2820027" y="1071346"/>
                  <a:pt x="2838124" y="1085633"/>
                </a:cubicBezTo>
                <a:cubicBezTo>
                  <a:pt x="2855269" y="1098968"/>
                  <a:pt x="2873367" y="1112303"/>
                  <a:pt x="2890512" y="1125638"/>
                </a:cubicBezTo>
                <a:cubicBezTo>
                  <a:pt x="2902894" y="1135163"/>
                  <a:pt x="2916229" y="1145641"/>
                  <a:pt x="2928612" y="1154213"/>
                </a:cubicBezTo>
                <a:cubicBezTo>
                  <a:pt x="2948614" y="1169453"/>
                  <a:pt x="2969569" y="1184693"/>
                  <a:pt x="2990524" y="1198981"/>
                </a:cubicBezTo>
                <a:cubicBezTo>
                  <a:pt x="2999097" y="1204696"/>
                  <a:pt x="3008622" y="1210411"/>
                  <a:pt x="3018147" y="1214221"/>
                </a:cubicBezTo>
                <a:cubicBezTo>
                  <a:pt x="3034339" y="1221841"/>
                  <a:pt x="3050532" y="1229461"/>
                  <a:pt x="3066724" y="1234223"/>
                </a:cubicBezTo>
                <a:cubicBezTo>
                  <a:pt x="3087679" y="1239938"/>
                  <a:pt x="3110539" y="1245653"/>
                  <a:pt x="3132447" y="1246606"/>
                </a:cubicBezTo>
                <a:cubicBezTo>
                  <a:pt x="3175309" y="1248511"/>
                  <a:pt x="3218172" y="1247558"/>
                  <a:pt x="3261034" y="1247558"/>
                </a:cubicBezTo>
                <a:cubicBezTo>
                  <a:pt x="3277227" y="1247558"/>
                  <a:pt x="3293419" y="1259941"/>
                  <a:pt x="3292467" y="1276133"/>
                </a:cubicBezTo>
                <a:cubicBezTo>
                  <a:pt x="3290562" y="1301851"/>
                  <a:pt x="3301992" y="1323758"/>
                  <a:pt x="3308659" y="1346618"/>
                </a:cubicBezTo>
                <a:cubicBezTo>
                  <a:pt x="3312469" y="1360906"/>
                  <a:pt x="3318184" y="1374241"/>
                  <a:pt x="3321994" y="1387576"/>
                </a:cubicBezTo>
                <a:cubicBezTo>
                  <a:pt x="3322947" y="1390433"/>
                  <a:pt x="3321994" y="1395196"/>
                  <a:pt x="3321042" y="1397101"/>
                </a:cubicBezTo>
                <a:cubicBezTo>
                  <a:pt x="3313422" y="1409483"/>
                  <a:pt x="3306754" y="1422818"/>
                  <a:pt x="3287704" y="1419008"/>
                </a:cubicBezTo>
                <a:cubicBezTo>
                  <a:pt x="3284847" y="1418056"/>
                  <a:pt x="3280084" y="1419961"/>
                  <a:pt x="3277227" y="1421866"/>
                </a:cubicBezTo>
                <a:cubicBezTo>
                  <a:pt x="3261034" y="1432343"/>
                  <a:pt x="3242937" y="1429486"/>
                  <a:pt x="3225792" y="1425676"/>
                </a:cubicBezTo>
                <a:cubicBezTo>
                  <a:pt x="3219124" y="1423771"/>
                  <a:pt x="3212457" y="1417103"/>
                  <a:pt x="3207694" y="1411388"/>
                </a:cubicBezTo>
                <a:cubicBezTo>
                  <a:pt x="3198169" y="1401863"/>
                  <a:pt x="3189597" y="1396148"/>
                  <a:pt x="3174357" y="1399958"/>
                </a:cubicBezTo>
                <a:cubicBezTo>
                  <a:pt x="3152449" y="1404721"/>
                  <a:pt x="3131494" y="1397101"/>
                  <a:pt x="3111492" y="1387576"/>
                </a:cubicBezTo>
                <a:cubicBezTo>
                  <a:pt x="3090537" y="1377098"/>
                  <a:pt x="3070534" y="1364716"/>
                  <a:pt x="3049579" y="1353286"/>
                </a:cubicBezTo>
                <a:cubicBezTo>
                  <a:pt x="3028624" y="1341856"/>
                  <a:pt x="3007669" y="1332331"/>
                  <a:pt x="2986714" y="1320901"/>
                </a:cubicBezTo>
                <a:cubicBezTo>
                  <a:pt x="2974332" y="1314233"/>
                  <a:pt x="2962902" y="1305661"/>
                  <a:pt x="2954329" y="1294231"/>
                </a:cubicBezTo>
                <a:cubicBezTo>
                  <a:pt x="2947662" y="1285658"/>
                  <a:pt x="2936232" y="1278038"/>
                  <a:pt x="2925754" y="1277086"/>
                </a:cubicBezTo>
                <a:cubicBezTo>
                  <a:pt x="2897179" y="1274228"/>
                  <a:pt x="2870509" y="1265656"/>
                  <a:pt x="2842887" y="1258036"/>
                </a:cubicBezTo>
                <a:cubicBezTo>
                  <a:pt x="2817169" y="1249463"/>
                  <a:pt x="2790499" y="1240891"/>
                  <a:pt x="2764782" y="1233271"/>
                </a:cubicBezTo>
                <a:cubicBezTo>
                  <a:pt x="2725729" y="1221841"/>
                  <a:pt x="2685724" y="1213268"/>
                  <a:pt x="2647624" y="1199933"/>
                </a:cubicBezTo>
                <a:cubicBezTo>
                  <a:pt x="2619049" y="1189456"/>
                  <a:pt x="2589522" y="1179931"/>
                  <a:pt x="2563804" y="1159928"/>
                </a:cubicBezTo>
                <a:cubicBezTo>
                  <a:pt x="2541897" y="1143736"/>
                  <a:pt x="2516179" y="1133258"/>
                  <a:pt x="2492367" y="1119923"/>
                </a:cubicBezTo>
                <a:cubicBezTo>
                  <a:pt x="2480937" y="1113256"/>
                  <a:pt x="2470459" y="1104683"/>
                  <a:pt x="2459029" y="1098016"/>
                </a:cubicBezTo>
                <a:cubicBezTo>
                  <a:pt x="2440932" y="1086586"/>
                  <a:pt x="2421882" y="1077061"/>
                  <a:pt x="2404737" y="1065631"/>
                </a:cubicBezTo>
                <a:cubicBezTo>
                  <a:pt x="2395212" y="1058963"/>
                  <a:pt x="2387592" y="1049438"/>
                  <a:pt x="2379019" y="1041818"/>
                </a:cubicBezTo>
                <a:cubicBezTo>
                  <a:pt x="2374257" y="1038008"/>
                  <a:pt x="2368542" y="1034198"/>
                  <a:pt x="2362827" y="1031341"/>
                </a:cubicBezTo>
                <a:cubicBezTo>
                  <a:pt x="2334252" y="1015148"/>
                  <a:pt x="2304724" y="1000861"/>
                  <a:pt x="2276149" y="983716"/>
                </a:cubicBezTo>
                <a:cubicBezTo>
                  <a:pt x="2266624" y="978001"/>
                  <a:pt x="2260909" y="978001"/>
                  <a:pt x="2252337" y="984668"/>
                </a:cubicBezTo>
                <a:cubicBezTo>
                  <a:pt x="2247574" y="988478"/>
                  <a:pt x="2241859" y="993241"/>
                  <a:pt x="2235192" y="995146"/>
                </a:cubicBezTo>
                <a:cubicBezTo>
                  <a:pt x="2224714" y="999908"/>
                  <a:pt x="2219952" y="1006576"/>
                  <a:pt x="2219952" y="1018006"/>
                </a:cubicBezTo>
                <a:cubicBezTo>
                  <a:pt x="2219952" y="1033246"/>
                  <a:pt x="2219952" y="1048486"/>
                  <a:pt x="2219952" y="1062773"/>
                </a:cubicBezTo>
                <a:cubicBezTo>
                  <a:pt x="2219952" y="1072298"/>
                  <a:pt x="2217094" y="1080871"/>
                  <a:pt x="2217094" y="1090396"/>
                </a:cubicBezTo>
                <a:cubicBezTo>
                  <a:pt x="2217094" y="1096111"/>
                  <a:pt x="2218047" y="1102778"/>
                  <a:pt x="2221857" y="1107541"/>
                </a:cubicBezTo>
                <a:cubicBezTo>
                  <a:pt x="2226619" y="1113256"/>
                  <a:pt x="2233287" y="1118018"/>
                  <a:pt x="2239002" y="1122781"/>
                </a:cubicBezTo>
                <a:cubicBezTo>
                  <a:pt x="2239954" y="1123733"/>
                  <a:pt x="2241859" y="1125638"/>
                  <a:pt x="2241859" y="1126591"/>
                </a:cubicBezTo>
                <a:cubicBezTo>
                  <a:pt x="2244717" y="1139926"/>
                  <a:pt x="2248527" y="1154213"/>
                  <a:pt x="2250432" y="1167548"/>
                </a:cubicBezTo>
                <a:cubicBezTo>
                  <a:pt x="2251384" y="1175168"/>
                  <a:pt x="2250432" y="1184693"/>
                  <a:pt x="2246622" y="1191361"/>
                </a:cubicBezTo>
                <a:cubicBezTo>
                  <a:pt x="2241859" y="1200886"/>
                  <a:pt x="2247574" y="1207553"/>
                  <a:pt x="2248527" y="1216126"/>
                </a:cubicBezTo>
                <a:cubicBezTo>
                  <a:pt x="2249479" y="1221841"/>
                  <a:pt x="2250432" y="1227556"/>
                  <a:pt x="2251384" y="1232318"/>
                </a:cubicBezTo>
                <a:cubicBezTo>
                  <a:pt x="2257099" y="1254226"/>
                  <a:pt x="2261862" y="1276133"/>
                  <a:pt x="2268529" y="1298041"/>
                </a:cubicBezTo>
                <a:cubicBezTo>
                  <a:pt x="2277102" y="1325663"/>
                  <a:pt x="2288532" y="1351381"/>
                  <a:pt x="2290437" y="1380908"/>
                </a:cubicBezTo>
                <a:cubicBezTo>
                  <a:pt x="2291389" y="1399006"/>
                  <a:pt x="2296152" y="1417103"/>
                  <a:pt x="2299009" y="1435201"/>
                </a:cubicBezTo>
                <a:cubicBezTo>
                  <a:pt x="2301867" y="1453298"/>
                  <a:pt x="2304724" y="1470443"/>
                  <a:pt x="2307582" y="1488541"/>
                </a:cubicBezTo>
                <a:cubicBezTo>
                  <a:pt x="2307582" y="1491398"/>
                  <a:pt x="2306629" y="1494256"/>
                  <a:pt x="2305677" y="1496161"/>
                </a:cubicBezTo>
                <a:cubicBezTo>
                  <a:pt x="2303772" y="1503781"/>
                  <a:pt x="2299009" y="1511401"/>
                  <a:pt x="2299009" y="1519021"/>
                </a:cubicBezTo>
                <a:cubicBezTo>
                  <a:pt x="2299962" y="1531403"/>
                  <a:pt x="2304724" y="1544738"/>
                  <a:pt x="2307582" y="1557121"/>
                </a:cubicBezTo>
                <a:cubicBezTo>
                  <a:pt x="2310439" y="1569503"/>
                  <a:pt x="2314249" y="1580933"/>
                  <a:pt x="2315202" y="1593316"/>
                </a:cubicBezTo>
                <a:cubicBezTo>
                  <a:pt x="2317107" y="1633321"/>
                  <a:pt x="2315202" y="1673326"/>
                  <a:pt x="2320917" y="1712378"/>
                </a:cubicBezTo>
                <a:cubicBezTo>
                  <a:pt x="2326632" y="1759051"/>
                  <a:pt x="2323774" y="1806676"/>
                  <a:pt x="2323774" y="1853348"/>
                </a:cubicBezTo>
                <a:cubicBezTo>
                  <a:pt x="2323774" y="1878113"/>
                  <a:pt x="2329489" y="1901926"/>
                  <a:pt x="2335204" y="1925738"/>
                </a:cubicBezTo>
                <a:cubicBezTo>
                  <a:pt x="2338062" y="1937168"/>
                  <a:pt x="2343777" y="1946693"/>
                  <a:pt x="2348539" y="1957171"/>
                </a:cubicBezTo>
                <a:cubicBezTo>
                  <a:pt x="2349492" y="1958123"/>
                  <a:pt x="2349492" y="1960028"/>
                  <a:pt x="2349492" y="1960981"/>
                </a:cubicBezTo>
                <a:cubicBezTo>
                  <a:pt x="2346634" y="1978126"/>
                  <a:pt x="2356159" y="1990508"/>
                  <a:pt x="2361874" y="2004796"/>
                </a:cubicBezTo>
                <a:cubicBezTo>
                  <a:pt x="2368542" y="2020988"/>
                  <a:pt x="2377114" y="2036228"/>
                  <a:pt x="2381877" y="2052421"/>
                </a:cubicBezTo>
                <a:cubicBezTo>
                  <a:pt x="2384734" y="2060041"/>
                  <a:pt x="2382829" y="2071471"/>
                  <a:pt x="2379972" y="2079091"/>
                </a:cubicBezTo>
                <a:cubicBezTo>
                  <a:pt x="2375209" y="2089568"/>
                  <a:pt x="2374257" y="2099094"/>
                  <a:pt x="2377114" y="2109571"/>
                </a:cubicBezTo>
                <a:cubicBezTo>
                  <a:pt x="2380924" y="2121001"/>
                  <a:pt x="2383782" y="2133383"/>
                  <a:pt x="2387592" y="2144814"/>
                </a:cubicBezTo>
                <a:cubicBezTo>
                  <a:pt x="2388544" y="2147671"/>
                  <a:pt x="2392354" y="2150528"/>
                  <a:pt x="2396164" y="2150528"/>
                </a:cubicBezTo>
                <a:cubicBezTo>
                  <a:pt x="2410452" y="2152433"/>
                  <a:pt x="2419024" y="2161006"/>
                  <a:pt x="2426644" y="2172436"/>
                </a:cubicBezTo>
                <a:cubicBezTo>
                  <a:pt x="2430454" y="2179103"/>
                  <a:pt x="2431407" y="2185771"/>
                  <a:pt x="2425692" y="2193391"/>
                </a:cubicBezTo>
                <a:cubicBezTo>
                  <a:pt x="2416167" y="2206726"/>
                  <a:pt x="2413309" y="2220061"/>
                  <a:pt x="2424739" y="2234348"/>
                </a:cubicBezTo>
                <a:cubicBezTo>
                  <a:pt x="2425692" y="2236253"/>
                  <a:pt x="2426644" y="2238158"/>
                  <a:pt x="2427597" y="2240064"/>
                </a:cubicBezTo>
                <a:cubicBezTo>
                  <a:pt x="2430454" y="2258161"/>
                  <a:pt x="2442837" y="2270544"/>
                  <a:pt x="2457124" y="2280069"/>
                </a:cubicBezTo>
                <a:cubicBezTo>
                  <a:pt x="2479032" y="2295308"/>
                  <a:pt x="2495224" y="2316264"/>
                  <a:pt x="2510464" y="2338171"/>
                </a:cubicBezTo>
                <a:cubicBezTo>
                  <a:pt x="2521894" y="2354364"/>
                  <a:pt x="2530467" y="2373414"/>
                  <a:pt x="2539039" y="2391511"/>
                </a:cubicBezTo>
                <a:cubicBezTo>
                  <a:pt x="2543802" y="2401989"/>
                  <a:pt x="2544754" y="2413419"/>
                  <a:pt x="2549517" y="2423896"/>
                </a:cubicBezTo>
                <a:cubicBezTo>
                  <a:pt x="2556184" y="2439136"/>
                  <a:pt x="2565709" y="2453423"/>
                  <a:pt x="2573329" y="2467711"/>
                </a:cubicBezTo>
                <a:cubicBezTo>
                  <a:pt x="2575234" y="2471521"/>
                  <a:pt x="2576187" y="2476283"/>
                  <a:pt x="2577139" y="2481046"/>
                </a:cubicBezTo>
                <a:cubicBezTo>
                  <a:pt x="2580949" y="2493429"/>
                  <a:pt x="2582854" y="2505811"/>
                  <a:pt x="2587617" y="2517241"/>
                </a:cubicBezTo>
                <a:cubicBezTo>
                  <a:pt x="2596189" y="2543911"/>
                  <a:pt x="2607619" y="2569629"/>
                  <a:pt x="2615239" y="2596298"/>
                </a:cubicBezTo>
                <a:cubicBezTo>
                  <a:pt x="2620954" y="2616301"/>
                  <a:pt x="2621907" y="2637256"/>
                  <a:pt x="2624764" y="2658211"/>
                </a:cubicBezTo>
                <a:cubicBezTo>
                  <a:pt x="2626669" y="2675356"/>
                  <a:pt x="2625717" y="2693454"/>
                  <a:pt x="2629527" y="2710598"/>
                </a:cubicBezTo>
                <a:cubicBezTo>
                  <a:pt x="2632384" y="2721076"/>
                  <a:pt x="2640004" y="2731554"/>
                  <a:pt x="2646672" y="2740126"/>
                </a:cubicBezTo>
                <a:cubicBezTo>
                  <a:pt x="2657149" y="2752508"/>
                  <a:pt x="2660959" y="2766796"/>
                  <a:pt x="2663817" y="2782989"/>
                </a:cubicBezTo>
                <a:cubicBezTo>
                  <a:pt x="2669532" y="2812516"/>
                  <a:pt x="2666674" y="2842996"/>
                  <a:pt x="2666674" y="2872523"/>
                </a:cubicBezTo>
                <a:cubicBezTo>
                  <a:pt x="2666674" y="2898241"/>
                  <a:pt x="2673342" y="2923006"/>
                  <a:pt x="2674294" y="2948723"/>
                </a:cubicBezTo>
                <a:cubicBezTo>
                  <a:pt x="2675247" y="2963011"/>
                  <a:pt x="2669532" y="2980156"/>
                  <a:pt x="2661912" y="2992539"/>
                </a:cubicBezTo>
                <a:cubicBezTo>
                  <a:pt x="2654292" y="3004921"/>
                  <a:pt x="2649529" y="3016351"/>
                  <a:pt x="2648577" y="3030639"/>
                </a:cubicBezTo>
                <a:cubicBezTo>
                  <a:pt x="2647624" y="3050641"/>
                  <a:pt x="2647624" y="3071596"/>
                  <a:pt x="2646672" y="3091598"/>
                </a:cubicBezTo>
                <a:cubicBezTo>
                  <a:pt x="2646672" y="3096361"/>
                  <a:pt x="2646672" y="3101123"/>
                  <a:pt x="2645719" y="3105886"/>
                </a:cubicBezTo>
                <a:cubicBezTo>
                  <a:pt x="2643814" y="3113506"/>
                  <a:pt x="2641909" y="3121126"/>
                  <a:pt x="2640004" y="3128746"/>
                </a:cubicBezTo>
                <a:cubicBezTo>
                  <a:pt x="2639052" y="3131604"/>
                  <a:pt x="2638099" y="3134461"/>
                  <a:pt x="2637147" y="3137318"/>
                </a:cubicBezTo>
                <a:cubicBezTo>
                  <a:pt x="2635242" y="3170656"/>
                  <a:pt x="2624764" y="3203993"/>
                  <a:pt x="2628574" y="3237331"/>
                </a:cubicBezTo>
                <a:cubicBezTo>
                  <a:pt x="2629527" y="3242093"/>
                  <a:pt x="2630479" y="3247808"/>
                  <a:pt x="2633337" y="3250666"/>
                </a:cubicBezTo>
                <a:cubicBezTo>
                  <a:pt x="2643814" y="3262096"/>
                  <a:pt x="2646672" y="3273526"/>
                  <a:pt x="2642862" y="3288766"/>
                </a:cubicBezTo>
                <a:cubicBezTo>
                  <a:pt x="2638099" y="3309721"/>
                  <a:pt x="2636194" y="3331629"/>
                  <a:pt x="2632384" y="3353536"/>
                </a:cubicBezTo>
                <a:cubicBezTo>
                  <a:pt x="2629527" y="3371633"/>
                  <a:pt x="2624764" y="3388779"/>
                  <a:pt x="2621907" y="3406876"/>
                </a:cubicBezTo>
                <a:cubicBezTo>
                  <a:pt x="2618097" y="3430689"/>
                  <a:pt x="2615239" y="3453548"/>
                  <a:pt x="2610477" y="3477361"/>
                </a:cubicBezTo>
                <a:cubicBezTo>
                  <a:pt x="2608572" y="3490696"/>
                  <a:pt x="2605714" y="3503079"/>
                  <a:pt x="2600952" y="3515461"/>
                </a:cubicBezTo>
                <a:cubicBezTo>
                  <a:pt x="2589522" y="3551656"/>
                  <a:pt x="2576187" y="3587851"/>
                  <a:pt x="2564757" y="3624046"/>
                </a:cubicBezTo>
                <a:cubicBezTo>
                  <a:pt x="2560947" y="3635476"/>
                  <a:pt x="2557137" y="3645954"/>
                  <a:pt x="2541897" y="3648811"/>
                </a:cubicBezTo>
                <a:cubicBezTo>
                  <a:pt x="2531419" y="3650716"/>
                  <a:pt x="2530467" y="3661193"/>
                  <a:pt x="2528562" y="3670718"/>
                </a:cubicBezTo>
                <a:cubicBezTo>
                  <a:pt x="2524752" y="3694531"/>
                  <a:pt x="2520942" y="3718343"/>
                  <a:pt x="2517132" y="3742156"/>
                </a:cubicBezTo>
                <a:cubicBezTo>
                  <a:pt x="2515227" y="3752633"/>
                  <a:pt x="2513322" y="3764064"/>
                  <a:pt x="2512369" y="3774541"/>
                </a:cubicBezTo>
                <a:cubicBezTo>
                  <a:pt x="2510464" y="3786923"/>
                  <a:pt x="2513322" y="3798354"/>
                  <a:pt x="2523799" y="3806926"/>
                </a:cubicBezTo>
                <a:cubicBezTo>
                  <a:pt x="2526657" y="3808831"/>
                  <a:pt x="2528562" y="3813593"/>
                  <a:pt x="2528562" y="3817404"/>
                </a:cubicBezTo>
                <a:cubicBezTo>
                  <a:pt x="2534277" y="3846931"/>
                  <a:pt x="2561899" y="3860266"/>
                  <a:pt x="2587617" y="3857408"/>
                </a:cubicBezTo>
                <a:cubicBezTo>
                  <a:pt x="2590474" y="3857408"/>
                  <a:pt x="2593332" y="3854551"/>
                  <a:pt x="2596189" y="3851693"/>
                </a:cubicBezTo>
                <a:cubicBezTo>
                  <a:pt x="2601904" y="3845979"/>
                  <a:pt x="2604762" y="3845979"/>
                  <a:pt x="2609524" y="3853598"/>
                </a:cubicBezTo>
                <a:cubicBezTo>
                  <a:pt x="2617144" y="3865981"/>
                  <a:pt x="2626669" y="3877411"/>
                  <a:pt x="2635242" y="3888841"/>
                </a:cubicBezTo>
                <a:cubicBezTo>
                  <a:pt x="2643814" y="3900271"/>
                  <a:pt x="2657149" y="3908843"/>
                  <a:pt x="2660007" y="3923131"/>
                </a:cubicBezTo>
                <a:cubicBezTo>
                  <a:pt x="2662864" y="3941229"/>
                  <a:pt x="2672389" y="3945039"/>
                  <a:pt x="2688582" y="3949801"/>
                </a:cubicBezTo>
                <a:cubicBezTo>
                  <a:pt x="2701917" y="3953611"/>
                  <a:pt x="2715252" y="3955516"/>
                  <a:pt x="2728587" y="3956468"/>
                </a:cubicBezTo>
                <a:cubicBezTo>
                  <a:pt x="2745732" y="3958373"/>
                  <a:pt x="2762877" y="3961231"/>
                  <a:pt x="2780022" y="3963136"/>
                </a:cubicBezTo>
                <a:cubicBezTo>
                  <a:pt x="2795262" y="3964089"/>
                  <a:pt x="2810502" y="3964089"/>
                  <a:pt x="2825742" y="3965041"/>
                </a:cubicBezTo>
                <a:cubicBezTo>
                  <a:pt x="2849554" y="3966946"/>
                  <a:pt x="2870509" y="3974566"/>
                  <a:pt x="2885749" y="3992664"/>
                </a:cubicBezTo>
                <a:cubicBezTo>
                  <a:pt x="2892417" y="4000283"/>
                  <a:pt x="2900037" y="4006951"/>
                  <a:pt x="2906704" y="4014571"/>
                </a:cubicBezTo>
                <a:cubicBezTo>
                  <a:pt x="2908609" y="4016476"/>
                  <a:pt x="2910514" y="4019333"/>
                  <a:pt x="2909562" y="4021239"/>
                </a:cubicBezTo>
                <a:cubicBezTo>
                  <a:pt x="2902894" y="4033621"/>
                  <a:pt x="2900037" y="4046956"/>
                  <a:pt x="2887654" y="4057433"/>
                </a:cubicBezTo>
                <a:cubicBezTo>
                  <a:pt x="2861937" y="4077436"/>
                  <a:pt x="2832409" y="4083151"/>
                  <a:pt x="2801929" y="4084104"/>
                </a:cubicBezTo>
                <a:cubicBezTo>
                  <a:pt x="2766687" y="4085056"/>
                  <a:pt x="2731444" y="4084104"/>
                  <a:pt x="2696202" y="4084104"/>
                </a:cubicBezTo>
                <a:cubicBezTo>
                  <a:pt x="2694297" y="4084104"/>
                  <a:pt x="2691439" y="4083151"/>
                  <a:pt x="2689534" y="4082198"/>
                </a:cubicBezTo>
                <a:cubicBezTo>
                  <a:pt x="2647624" y="4054576"/>
                  <a:pt x="2599047" y="4049814"/>
                  <a:pt x="2551422" y="4042193"/>
                </a:cubicBezTo>
                <a:cubicBezTo>
                  <a:pt x="2539039" y="4040289"/>
                  <a:pt x="2526657" y="4040289"/>
                  <a:pt x="2514274" y="4044098"/>
                </a:cubicBezTo>
                <a:cubicBezTo>
                  <a:pt x="2461887" y="4059339"/>
                  <a:pt x="2407594" y="4057433"/>
                  <a:pt x="2354254" y="4056481"/>
                </a:cubicBezTo>
                <a:cubicBezTo>
                  <a:pt x="2330442" y="4056481"/>
                  <a:pt x="2313297" y="4045051"/>
                  <a:pt x="2294247" y="4034573"/>
                </a:cubicBezTo>
                <a:cubicBezTo>
                  <a:pt x="2292342" y="4033621"/>
                  <a:pt x="2291389" y="4031716"/>
                  <a:pt x="2290437" y="4029811"/>
                </a:cubicBezTo>
                <a:cubicBezTo>
                  <a:pt x="2284722" y="4016476"/>
                  <a:pt x="2279007" y="4003141"/>
                  <a:pt x="2274244" y="3988854"/>
                </a:cubicBezTo>
                <a:cubicBezTo>
                  <a:pt x="2273292" y="3985996"/>
                  <a:pt x="2275197" y="3981233"/>
                  <a:pt x="2275197" y="3978376"/>
                </a:cubicBezTo>
                <a:cubicBezTo>
                  <a:pt x="2276149" y="3961231"/>
                  <a:pt x="2285674" y="3946943"/>
                  <a:pt x="2294247" y="3931704"/>
                </a:cubicBezTo>
                <a:cubicBezTo>
                  <a:pt x="2295199" y="3928846"/>
                  <a:pt x="2293294" y="3924083"/>
                  <a:pt x="2292342" y="3921226"/>
                </a:cubicBezTo>
                <a:cubicBezTo>
                  <a:pt x="2289484" y="3911701"/>
                  <a:pt x="2284722" y="3902176"/>
                  <a:pt x="2294247" y="3893604"/>
                </a:cubicBezTo>
                <a:cubicBezTo>
                  <a:pt x="2296152" y="3891698"/>
                  <a:pt x="2298057" y="3887889"/>
                  <a:pt x="2298057" y="3885031"/>
                </a:cubicBezTo>
                <a:cubicBezTo>
                  <a:pt x="2297104" y="3866933"/>
                  <a:pt x="2307582" y="3851693"/>
                  <a:pt x="2310439" y="3834548"/>
                </a:cubicBezTo>
                <a:cubicBezTo>
                  <a:pt x="2315202" y="3810736"/>
                  <a:pt x="2317107" y="3786923"/>
                  <a:pt x="2319964" y="3763111"/>
                </a:cubicBezTo>
                <a:cubicBezTo>
                  <a:pt x="2322822" y="3738346"/>
                  <a:pt x="2324727" y="3713581"/>
                  <a:pt x="2327584" y="3689768"/>
                </a:cubicBezTo>
                <a:cubicBezTo>
                  <a:pt x="2327584" y="3685958"/>
                  <a:pt x="2328537" y="3682148"/>
                  <a:pt x="2328537" y="3678339"/>
                </a:cubicBezTo>
                <a:cubicBezTo>
                  <a:pt x="2328537" y="3641191"/>
                  <a:pt x="2328537" y="3604043"/>
                  <a:pt x="2328537" y="3566896"/>
                </a:cubicBezTo>
                <a:cubicBezTo>
                  <a:pt x="2328537" y="3559276"/>
                  <a:pt x="2330442" y="3550704"/>
                  <a:pt x="2330442" y="3543083"/>
                </a:cubicBezTo>
                <a:cubicBezTo>
                  <a:pt x="2330442" y="3526891"/>
                  <a:pt x="2327584" y="3509746"/>
                  <a:pt x="2328537" y="3493554"/>
                </a:cubicBezTo>
                <a:cubicBezTo>
                  <a:pt x="2330442" y="3467836"/>
                  <a:pt x="2319964" y="3445929"/>
                  <a:pt x="2311392" y="3423068"/>
                </a:cubicBezTo>
                <a:cubicBezTo>
                  <a:pt x="2301867" y="3399256"/>
                  <a:pt x="2295199" y="3374491"/>
                  <a:pt x="2294247" y="3348773"/>
                </a:cubicBezTo>
                <a:cubicBezTo>
                  <a:pt x="2293294" y="3320198"/>
                  <a:pt x="2297104" y="3292576"/>
                  <a:pt x="2301867" y="3264954"/>
                </a:cubicBezTo>
                <a:cubicBezTo>
                  <a:pt x="2308534" y="3220186"/>
                  <a:pt x="2321869" y="3176371"/>
                  <a:pt x="2335204" y="3133508"/>
                </a:cubicBezTo>
                <a:cubicBezTo>
                  <a:pt x="2339014" y="3121126"/>
                  <a:pt x="2342824" y="3107791"/>
                  <a:pt x="2335204" y="3094456"/>
                </a:cubicBezTo>
                <a:cubicBezTo>
                  <a:pt x="2329489" y="3083979"/>
                  <a:pt x="2339014" y="3076358"/>
                  <a:pt x="2342824" y="3068739"/>
                </a:cubicBezTo>
                <a:cubicBezTo>
                  <a:pt x="2346634" y="3062071"/>
                  <a:pt x="2348539" y="3057308"/>
                  <a:pt x="2345682" y="3049689"/>
                </a:cubicBezTo>
                <a:cubicBezTo>
                  <a:pt x="2344729" y="3046831"/>
                  <a:pt x="2344729" y="3043021"/>
                  <a:pt x="2345682" y="3040164"/>
                </a:cubicBezTo>
                <a:cubicBezTo>
                  <a:pt x="2347587" y="3030639"/>
                  <a:pt x="2351397" y="3021114"/>
                  <a:pt x="2353302" y="3011589"/>
                </a:cubicBezTo>
                <a:cubicBezTo>
                  <a:pt x="2354254" y="3008731"/>
                  <a:pt x="2351397" y="3003968"/>
                  <a:pt x="2349492" y="3001111"/>
                </a:cubicBezTo>
                <a:cubicBezTo>
                  <a:pt x="2344729" y="2990633"/>
                  <a:pt x="2339967" y="2981108"/>
                  <a:pt x="2344729" y="2968726"/>
                </a:cubicBezTo>
                <a:cubicBezTo>
                  <a:pt x="2349492" y="2957296"/>
                  <a:pt x="2353302" y="2944914"/>
                  <a:pt x="2357112" y="2932531"/>
                </a:cubicBezTo>
                <a:cubicBezTo>
                  <a:pt x="2359969" y="2923958"/>
                  <a:pt x="2353302" y="2908718"/>
                  <a:pt x="2342824" y="2901098"/>
                </a:cubicBezTo>
                <a:cubicBezTo>
                  <a:pt x="2335204" y="2895383"/>
                  <a:pt x="2324727" y="2897289"/>
                  <a:pt x="2316154" y="2903956"/>
                </a:cubicBezTo>
                <a:cubicBezTo>
                  <a:pt x="2289484" y="2924911"/>
                  <a:pt x="2262814" y="2944914"/>
                  <a:pt x="2235192" y="2964916"/>
                </a:cubicBezTo>
                <a:cubicBezTo>
                  <a:pt x="2218999" y="2976346"/>
                  <a:pt x="2199949" y="2973489"/>
                  <a:pt x="2182804" y="2966821"/>
                </a:cubicBezTo>
                <a:cubicBezTo>
                  <a:pt x="2149467" y="2953486"/>
                  <a:pt x="2126607" y="2928721"/>
                  <a:pt x="2107557" y="2900146"/>
                </a:cubicBezTo>
                <a:cubicBezTo>
                  <a:pt x="2100889" y="2889668"/>
                  <a:pt x="2097079" y="2877286"/>
                  <a:pt x="2092317" y="2866808"/>
                </a:cubicBezTo>
                <a:cubicBezTo>
                  <a:pt x="2078982" y="2842043"/>
                  <a:pt x="2066599" y="2816326"/>
                  <a:pt x="2053264" y="2791561"/>
                </a:cubicBezTo>
                <a:cubicBezTo>
                  <a:pt x="2032309" y="2752508"/>
                  <a:pt x="2009449" y="2713456"/>
                  <a:pt x="1989447" y="2674404"/>
                </a:cubicBezTo>
                <a:cubicBezTo>
                  <a:pt x="1981827" y="2660116"/>
                  <a:pt x="1978969" y="2643923"/>
                  <a:pt x="1975159" y="2627731"/>
                </a:cubicBezTo>
                <a:cubicBezTo>
                  <a:pt x="1969444" y="2597251"/>
                  <a:pt x="1950394" y="2578201"/>
                  <a:pt x="1924677" y="2564866"/>
                </a:cubicBezTo>
                <a:cubicBezTo>
                  <a:pt x="1911342" y="2558198"/>
                  <a:pt x="1897054" y="2553436"/>
                  <a:pt x="1882767" y="2546768"/>
                </a:cubicBezTo>
                <a:cubicBezTo>
                  <a:pt x="1879909" y="2545816"/>
                  <a:pt x="1876099" y="2542958"/>
                  <a:pt x="1874194" y="2541054"/>
                </a:cubicBezTo>
                <a:cubicBezTo>
                  <a:pt x="1867527" y="2536291"/>
                  <a:pt x="1859907" y="2535339"/>
                  <a:pt x="1853239" y="2539148"/>
                </a:cubicBezTo>
                <a:cubicBezTo>
                  <a:pt x="1835142" y="2551531"/>
                  <a:pt x="1817044" y="2562961"/>
                  <a:pt x="1800852" y="2576296"/>
                </a:cubicBezTo>
                <a:cubicBezTo>
                  <a:pt x="1757989" y="2610586"/>
                  <a:pt x="1716079" y="2646781"/>
                  <a:pt x="1664644" y="2668689"/>
                </a:cubicBezTo>
                <a:cubicBezTo>
                  <a:pt x="1640832" y="2678214"/>
                  <a:pt x="1618924" y="2691548"/>
                  <a:pt x="1596064" y="2702026"/>
                </a:cubicBezTo>
                <a:cubicBezTo>
                  <a:pt x="1577014" y="2710598"/>
                  <a:pt x="1557012" y="2718218"/>
                  <a:pt x="1537962" y="2726791"/>
                </a:cubicBezTo>
                <a:cubicBezTo>
                  <a:pt x="1513197" y="2738221"/>
                  <a:pt x="1485574" y="2742031"/>
                  <a:pt x="1462714" y="2758223"/>
                </a:cubicBezTo>
                <a:cubicBezTo>
                  <a:pt x="1460809" y="2760129"/>
                  <a:pt x="1456999" y="2760129"/>
                  <a:pt x="1455094" y="2760129"/>
                </a:cubicBezTo>
                <a:cubicBezTo>
                  <a:pt x="1443664" y="2759176"/>
                  <a:pt x="1431282" y="2758223"/>
                  <a:pt x="1420804" y="2754414"/>
                </a:cubicBezTo>
                <a:cubicBezTo>
                  <a:pt x="1409374" y="2750604"/>
                  <a:pt x="1402707" y="2755366"/>
                  <a:pt x="1396039" y="2762986"/>
                </a:cubicBezTo>
                <a:cubicBezTo>
                  <a:pt x="1375084" y="2787751"/>
                  <a:pt x="1356034" y="2813468"/>
                  <a:pt x="1334127" y="2837281"/>
                </a:cubicBezTo>
                <a:cubicBezTo>
                  <a:pt x="1304599" y="2869666"/>
                  <a:pt x="1275072" y="2902051"/>
                  <a:pt x="1242687" y="2932531"/>
                </a:cubicBezTo>
                <a:cubicBezTo>
                  <a:pt x="1216017" y="2958248"/>
                  <a:pt x="1187442" y="2981108"/>
                  <a:pt x="1157914" y="3003016"/>
                </a:cubicBezTo>
                <a:cubicBezTo>
                  <a:pt x="1140769" y="3016351"/>
                  <a:pt x="1118862" y="3021114"/>
                  <a:pt x="1096954" y="3025876"/>
                </a:cubicBezTo>
                <a:cubicBezTo>
                  <a:pt x="1055044" y="3036354"/>
                  <a:pt x="1012182" y="3031591"/>
                  <a:pt x="969319" y="3033496"/>
                </a:cubicBezTo>
                <a:cubicBezTo>
                  <a:pt x="942649" y="3035401"/>
                  <a:pt x="923599" y="3023018"/>
                  <a:pt x="904549" y="3006826"/>
                </a:cubicBezTo>
                <a:cubicBezTo>
                  <a:pt x="893119" y="2997301"/>
                  <a:pt x="880737" y="2986823"/>
                  <a:pt x="867402" y="2980156"/>
                </a:cubicBezTo>
                <a:cubicBezTo>
                  <a:pt x="858829" y="2976346"/>
                  <a:pt x="848352" y="2976346"/>
                  <a:pt x="838827" y="2976346"/>
                </a:cubicBezTo>
                <a:cubicBezTo>
                  <a:pt x="832159" y="2976346"/>
                  <a:pt x="825492" y="2978251"/>
                  <a:pt x="822634" y="2968726"/>
                </a:cubicBezTo>
                <a:cubicBezTo>
                  <a:pt x="820729" y="2964916"/>
                  <a:pt x="814062" y="2960154"/>
                  <a:pt x="810252" y="2960154"/>
                </a:cubicBezTo>
                <a:cubicBezTo>
                  <a:pt x="788344" y="2963011"/>
                  <a:pt x="770247" y="2951581"/>
                  <a:pt x="752149" y="2943008"/>
                </a:cubicBezTo>
                <a:cubicBezTo>
                  <a:pt x="729289" y="2932531"/>
                  <a:pt x="706429" y="2919196"/>
                  <a:pt x="683569" y="2906814"/>
                </a:cubicBezTo>
                <a:cubicBezTo>
                  <a:pt x="682617" y="2905861"/>
                  <a:pt x="680712" y="2905861"/>
                  <a:pt x="679759" y="2904908"/>
                </a:cubicBezTo>
                <a:cubicBezTo>
                  <a:pt x="670234" y="2883001"/>
                  <a:pt x="648327" y="2873476"/>
                  <a:pt x="634039" y="2856331"/>
                </a:cubicBezTo>
                <a:cubicBezTo>
                  <a:pt x="624514" y="2844901"/>
                  <a:pt x="614037" y="2844901"/>
                  <a:pt x="599749" y="2852521"/>
                </a:cubicBezTo>
                <a:cubicBezTo>
                  <a:pt x="573079" y="2866808"/>
                  <a:pt x="545457" y="2870618"/>
                  <a:pt x="514977" y="2861093"/>
                </a:cubicBezTo>
                <a:cubicBezTo>
                  <a:pt x="504499" y="2857283"/>
                  <a:pt x="493069" y="2859189"/>
                  <a:pt x="481639" y="2859189"/>
                </a:cubicBezTo>
                <a:cubicBezTo>
                  <a:pt x="474019" y="2859189"/>
                  <a:pt x="465447" y="2861093"/>
                  <a:pt x="457827" y="2862046"/>
                </a:cubicBezTo>
                <a:cubicBezTo>
                  <a:pt x="444492" y="2863951"/>
                  <a:pt x="431157" y="2865856"/>
                  <a:pt x="417822" y="2867761"/>
                </a:cubicBezTo>
                <a:cubicBezTo>
                  <a:pt x="397819" y="2870618"/>
                  <a:pt x="378769" y="2872523"/>
                  <a:pt x="358767" y="2875381"/>
                </a:cubicBezTo>
                <a:cubicBezTo>
                  <a:pt x="345432" y="2877286"/>
                  <a:pt x="332097" y="2877286"/>
                  <a:pt x="318762" y="2881096"/>
                </a:cubicBezTo>
                <a:cubicBezTo>
                  <a:pt x="296854" y="2887764"/>
                  <a:pt x="273994" y="2890621"/>
                  <a:pt x="253992" y="2905861"/>
                </a:cubicBezTo>
                <a:cubicBezTo>
                  <a:pt x="246372" y="2911576"/>
                  <a:pt x="233989" y="2911576"/>
                  <a:pt x="223512" y="2913481"/>
                </a:cubicBezTo>
                <a:cubicBezTo>
                  <a:pt x="196842" y="2919196"/>
                  <a:pt x="169219" y="2926816"/>
                  <a:pt x="142549" y="2929673"/>
                </a:cubicBezTo>
                <a:cubicBezTo>
                  <a:pt x="120642" y="2931579"/>
                  <a:pt x="98734" y="2928721"/>
                  <a:pt x="76827" y="2927768"/>
                </a:cubicBezTo>
                <a:cubicBezTo>
                  <a:pt x="70159" y="2927768"/>
                  <a:pt x="63492" y="2925864"/>
                  <a:pt x="56824" y="2923958"/>
                </a:cubicBezTo>
                <a:cubicBezTo>
                  <a:pt x="26344" y="2916339"/>
                  <a:pt x="10152" y="2893479"/>
                  <a:pt x="7294" y="2862998"/>
                </a:cubicBezTo>
                <a:cubicBezTo>
                  <a:pt x="6342" y="2856331"/>
                  <a:pt x="10152" y="2848711"/>
                  <a:pt x="12057" y="2842043"/>
                </a:cubicBezTo>
                <a:cubicBezTo>
                  <a:pt x="15867" y="2829661"/>
                  <a:pt x="21582" y="2818231"/>
                  <a:pt x="23487" y="2805848"/>
                </a:cubicBezTo>
                <a:cubicBezTo>
                  <a:pt x="25392" y="2791561"/>
                  <a:pt x="31107" y="2780131"/>
                  <a:pt x="40632" y="2770606"/>
                </a:cubicBezTo>
                <a:cubicBezTo>
                  <a:pt x="56824" y="2754414"/>
                  <a:pt x="71112" y="2737268"/>
                  <a:pt x="92067" y="2725839"/>
                </a:cubicBezTo>
                <a:cubicBezTo>
                  <a:pt x="102544" y="2721076"/>
                  <a:pt x="110164" y="2711551"/>
                  <a:pt x="119689" y="2703931"/>
                </a:cubicBezTo>
                <a:cubicBezTo>
                  <a:pt x="149217" y="2681071"/>
                  <a:pt x="182554" y="2668689"/>
                  <a:pt x="218749" y="2661068"/>
                </a:cubicBezTo>
                <a:cubicBezTo>
                  <a:pt x="235894" y="2657258"/>
                  <a:pt x="253992" y="2658211"/>
                  <a:pt x="271137" y="2656306"/>
                </a:cubicBezTo>
                <a:cubicBezTo>
                  <a:pt x="289234" y="2654401"/>
                  <a:pt x="307332" y="2650591"/>
                  <a:pt x="325429" y="2647733"/>
                </a:cubicBezTo>
                <a:cubicBezTo>
                  <a:pt x="345432" y="2643923"/>
                  <a:pt x="364482" y="2639161"/>
                  <a:pt x="384484" y="2635351"/>
                </a:cubicBezTo>
                <a:cubicBezTo>
                  <a:pt x="424489" y="2627731"/>
                  <a:pt x="463542" y="2617254"/>
                  <a:pt x="500689" y="2602014"/>
                </a:cubicBezTo>
                <a:cubicBezTo>
                  <a:pt x="514977" y="2596298"/>
                  <a:pt x="529264" y="2590583"/>
                  <a:pt x="544504" y="2585821"/>
                </a:cubicBezTo>
                <a:cubicBezTo>
                  <a:pt x="549267" y="2583916"/>
                  <a:pt x="554982" y="2584868"/>
                  <a:pt x="559744" y="2584868"/>
                </a:cubicBezTo>
                <a:cubicBezTo>
                  <a:pt x="573079" y="2586773"/>
                  <a:pt x="587367" y="2588679"/>
                  <a:pt x="600702" y="2592489"/>
                </a:cubicBezTo>
                <a:cubicBezTo>
                  <a:pt x="631182" y="2600108"/>
                  <a:pt x="651184" y="2622968"/>
                  <a:pt x="670234" y="2644876"/>
                </a:cubicBezTo>
                <a:cubicBezTo>
                  <a:pt x="673092" y="2647733"/>
                  <a:pt x="674044" y="2653448"/>
                  <a:pt x="674997" y="2657258"/>
                </a:cubicBezTo>
                <a:cubicBezTo>
                  <a:pt x="677854" y="2673451"/>
                  <a:pt x="684522" y="2678214"/>
                  <a:pt x="699762" y="2674404"/>
                </a:cubicBezTo>
                <a:cubicBezTo>
                  <a:pt x="717859" y="2669641"/>
                  <a:pt x="735004" y="2662021"/>
                  <a:pt x="753102" y="2657258"/>
                </a:cubicBezTo>
                <a:cubicBezTo>
                  <a:pt x="764532" y="2654401"/>
                  <a:pt x="776914" y="2650591"/>
                  <a:pt x="788344" y="2651543"/>
                </a:cubicBezTo>
                <a:cubicBezTo>
                  <a:pt x="812157" y="2652496"/>
                  <a:pt x="835017" y="2644876"/>
                  <a:pt x="857877" y="2641066"/>
                </a:cubicBezTo>
                <a:cubicBezTo>
                  <a:pt x="871212" y="2639161"/>
                  <a:pt x="885499" y="2640114"/>
                  <a:pt x="899787" y="2641066"/>
                </a:cubicBezTo>
                <a:cubicBezTo>
                  <a:pt x="930267" y="2643923"/>
                  <a:pt x="955984" y="2660116"/>
                  <a:pt x="981702" y="2675356"/>
                </a:cubicBezTo>
                <a:cubicBezTo>
                  <a:pt x="988369" y="2679166"/>
                  <a:pt x="994084" y="2684881"/>
                  <a:pt x="999799" y="2690596"/>
                </a:cubicBezTo>
                <a:cubicBezTo>
                  <a:pt x="1006467" y="2697264"/>
                  <a:pt x="1014087" y="2698216"/>
                  <a:pt x="1019802" y="2690596"/>
                </a:cubicBezTo>
                <a:cubicBezTo>
                  <a:pt x="1029327" y="2678214"/>
                  <a:pt x="1037899" y="2663926"/>
                  <a:pt x="1046472" y="2651543"/>
                </a:cubicBezTo>
                <a:cubicBezTo>
                  <a:pt x="1053139" y="2641066"/>
                  <a:pt x="1058854" y="2630589"/>
                  <a:pt x="1055997" y="2618206"/>
                </a:cubicBezTo>
                <a:cubicBezTo>
                  <a:pt x="1055044" y="2615348"/>
                  <a:pt x="1057902" y="2612491"/>
                  <a:pt x="1059807" y="2609633"/>
                </a:cubicBezTo>
                <a:cubicBezTo>
                  <a:pt x="1068379" y="2596298"/>
                  <a:pt x="1077904" y="2582964"/>
                  <a:pt x="1086477" y="2569629"/>
                </a:cubicBezTo>
                <a:cubicBezTo>
                  <a:pt x="1093144" y="2559151"/>
                  <a:pt x="1098859" y="2548673"/>
                  <a:pt x="1105527" y="2538196"/>
                </a:cubicBezTo>
                <a:cubicBezTo>
                  <a:pt x="1118862" y="2515336"/>
                  <a:pt x="1132197" y="2491523"/>
                  <a:pt x="1147437" y="2468664"/>
                </a:cubicBezTo>
                <a:cubicBezTo>
                  <a:pt x="1161724" y="2447708"/>
                  <a:pt x="1177917" y="2427706"/>
                  <a:pt x="1193157" y="2407703"/>
                </a:cubicBezTo>
                <a:cubicBezTo>
                  <a:pt x="1200777" y="2398178"/>
                  <a:pt x="1206492" y="2385796"/>
                  <a:pt x="1214112" y="2377223"/>
                </a:cubicBezTo>
                <a:cubicBezTo>
                  <a:pt x="1231257" y="2359126"/>
                  <a:pt x="1236972" y="2334361"/>
                  <a:pt x="1248402" y="2313406"/>
                </a:cubicBezTo>
                <a:cubicBezTo>
                  <a:pt x="1254117" y="2302928"/>
                  <a:pt x="1259832" y="2296261"/>
                  <a:pt x="1273167" y="2297214"/>
                </a:cubicBezTo>
                <a:cubicBezTo>
                  <a:pt x="1282692" y="2298166"/>
                  <a:pt x="1288407" y="2293403"/>
                  <a:pt x="1289359" y="2282926"/>
                </a:cubicBezTo>
                <a:cubicBezTo>
                  <a:pt x="1292217" y="2263876"/>
                  <a:pt x="1291264" y="2243873"/>
                  <a:pt x="1307457" y="2228633"/>
                </a:cubicBezTo>
                <a:cubicBezTo>
                  <a:pt x="1308409" y="2227681"/>
                  <a:pt x="1308409" y="2225776"/>
                  <a:pt x="1309362" y="2224823"/>
                </a:cubicBezTo>
                <a:cubicBezTo>
                  <a:pt x="1319839" y="2192439"/>
                  <a:pt x="1341747" y="2167673"/>
                  <a:pt x="1365559" y="2145766"/>
                </a:cubicBezTo>
                <a:cubicBezTo>
                  <a:pt x="1374132" y="2138146"/>
                  <a:pt x="1385562" y="2135289"/>
                  <a:pt x="1396039" y="2129573"/>
                </a:cubicBezTo>
                <a:cubicBezTo>
                  <a:pt x="1397944" y="2128621"/>
                  <a:pt x="1399849" y="2128621"/>
                  <a:pt x="1400802" y="2127669"/>
                </a:cubicBezTo>
                <a:cubicBezTo>
                  <a:pt x="1412232" y="2116239"/>
                  <a:pt x="1424614" y="2113381"/>
                  <a:pt x="1440807" y="2115286"/>
                </a:cubicBezTo>
                <a:cubicBezTo>
                  <a:pt x="1443664" y="2115286"/>
                  <a:pt x="1447474" y="2108619"/>
                  <a:pt x="1450332" y="2105761"/>
                </a:cubicBezTo>
                <a:cubicBezTo>
                  <a:pt x="1456999" y="2099094"/>
                  <a:pt x="1463667" y="2093378"/>
                  <a:pt x="1470334" y="2086711"/>
                </a:cubicBezTo>
                <a:cubicBezTo>
                  <a:pt x="1479859" y="2076233"/>
                  <a:pt x="1480812" y="2060993"/>
                  <a:pt x="1470334" y="2052421"/>
                </a:cubicBezTo>
                <a:cubicBezTo>
                  <a:pt x="1456047" y="2040038"/>
                  <a:pt x="1440807" y="2030513"/>
                  <a:pt x="1426519" y="2019083"/>
                </a:cubicBezTo>
                <a:cubicBezTo>
                  <a:pt x="1416042" y="2010511"/>
                  <a:pt x="1404612" y="2001938"/>
                  <a:pt x="1397944" y="1990508"/>
                </a:cubicBezTo>
                <a:cubicBezTo>
                  <a:pt x="1394134" y="1982888"/>
                  <a:pt x="1395087" y="1970506"/>
                  <a:pt x="1397944" y="1960981"/>
                </a:cubicBezTo>
                <a:cubicBezTo>
                  <a:pt x="1408422" y="1929548"/>
                  <a:pt x="1418899" y="1897163"/>
                  <a:pt x="1432234" y="1867636"/>
                </a:cubicBezTo>
                <a:cubicBezTo>
                  <a:pt x="1441759" y="1847633"/>
                  <a:pt x="1452237" y="1826678"/>
                  <a:pt x="1475097" y="1817153"/>
                </a:cubicBezTo>
                <a:cubicBezTo>
                  <a:pt x="1481764" y="1814296"/>
                  <a:pt x="1489384" y="1812391"/>
                  <a:pt x="1496052" y="1811438"/>
                </a:cubicBezTo>
                <a:cubicBezTo>
                  <a:pt x="1504624" y="1810486"/>
                  <a:pt x="1514149" y="1811438"/>
                  <a:pt x="1522722" y="1811438"/>
                </a:cubicBezTo>
                <a:cubicBezTo>
                  <a:pt x="1527484" y="1811438"/>
                  <a:pt x="1532247" y="1810486"/>
                  <a:pt x="1536057" y="1809533"/>
                </a:cubicBezTo>
                <a:cubicBezTo>
                  <a:pt x="1543677" y="1806676"/>
                  <a:pt x="1555107" y="1780958"/>
                  <a:pt x="1551297" y="1772386"/>
                </a:cubicBezTo>
                <a:cubicBezTo>
                  <a:pt x="1544629" y="1755241"/>
                  <a:pt x="1545582" y="1738096"/>
                  <a:pt x="1543677" y="1720951"/>
                </a:cubicBezTo>
                <a:cubicBezTo>
                  <a:pt x="1542724" y="1708568"/>
                  <a:pt x="1539867" y="1697138"/>
                  <a:pt x="1537962" y="1684756"/>
                </a:cubicBezTo>
                <a:cubicBezTo>
                  <a:pt x="1537962" y="1680946"/>
                  <a:pt x="1537962" y="1677136"/>
                  <a:pt x="1538914" y="1674278"/>
                </a:cubicBezTo>
                <a:cubicBezTo>
                  <a:pt x="1545582" y="1661896"/>
                  <a:pt x="1544629" y="1655228"/>
                  <a:pt x="1536057" y="1643798"/>
                </a:cubicBezTo>
                <a:cubicBezTo>
                  <a:pt x="1531294" y="1637131"/>
                  <a:pt x="1529389" y="1629511"/>
                  <a:pt x="1526532" y="1621891"/>
                </a:cubicBezTo>
                <a:cubicBezTo>
                  <a:pt x="1523674" y="1617128"/>
                  <a:pt x="1521769" y="1611413"/>
                  <a:pt x="1517959" y="1607603"/>
                </a:cubicBezTo>
                <a:cubicBezTo>
                  <a:pt x="1508434" y="1599983"/>
                  <a:pt x="1503672" y="1591411"/>
                  <a:pt x="1505577" y="1579028"/>
                </a:cubicBezTo>
                <a:cubicBezTo>
                  <a:pt x="1506529" y="1573313"/>
                  <a:pt x="1505577" y="1566646"/>
                  <a:pt x="1505577" y="1560931"/>
                </a:cubicBezTo>
                <a:cubicBezTo>
                  <a:pt x="1506529" y="1549501"/>
                  <a:pt x="1501767" y="1541881"/>
                  <a:pt x="1495099" y="1533308"/>
                </a:cubicBezTo>
                <a:cubicBezTo>
                  <a:pt x="1485574" y="1520926"/>
                  <a:pt x="1474144" y="1511401"/>
                  <a:pt x="1462714" y="1500923"/>
                </a:cubicBezTo>
                <a:cubicBezTo>
                  <a:pt x="1454142" y="1493303"/>
                  <a:pt x="1447474" y="1480921"/>
                  <a:pt x="1443664" y="1469491"/>
                </a:cubicBezTo>
                <a:cubicBezTo>
                  <a:pt x="1433187" y="1443773"/>
                  <a:pt x="1422709" y="1419008"/>
                  <a:pt x="1402707" y="1399958"/>
                </a:cubicBezTo>
                <a:cubicBezTo>
                  <a:pt x="1400802" y="1398053"/>
                  <a:pt x="1400802" y="1393291"/>
                  <a:pt x="1399849" y="1390433"/>
                </a:cubicBezTo>
                <a:cubicBezTo>
                  <a:pt x="1390324" y="1368526"/>
                  <a:pt x="1372227" y="1356143"/>
                  <a:pt x="1356034" y="1339951"/>
                </a:cubicBezTo>
                <a:cubicBezTo>
                  <a:pt x="1353177" y="1337093"/>
                  <a:pt x="1348414" y="1337093"/>
                  <a:pt x="1343652" y="1336141"/>
                </a:cubicBezTo>
                <a:cubicBezTo>
                  <a:pt x="1337937" y="1335188"/>
                  <a:pt x="1333174" y="1337093"/>
                  <a:pt x="1327459" y="1336141"/>
                </a:cubicBezTo>
                <a:cubicBezTo>
                  <a:pt x="1297932" y="1331378"/>
                  <a:pt x="1283644" y="1350428"/>
                  <a:pt x="1271262" y="1371383"/>
                </a:cubicBezTo>
                <a:cubicBezTo>
                  <a:pt x="1259832" y="1390433"/>
                  <a:pt x="1250307" y="1411388"/>
                  <a:pt x="1239829" y="1431391"/>
                </a:cubicBezTo>
                <a:cubicBezTo>
                  <a:pt x="1232209" y="1444726"/>
                  <a:pt x="1205539" y="1455203"/>
                  <a:pt x="1190299" y="1450441"/>
                </a:cubicBezTo>
                <a:cubicBezTo>
                  <a:pt x="1174107" y="1445678"/>
                  <a:pt x="1159819" y="1446631"/>
                  <a:pt x="1147437" y="1460918"/>
                </a:cubicBezTo>
                <a:cubicBezTo>
                  <a:pt x="1131244" y="1479016"/>
                  <a:pt x="1114099" y="1496161"/>
                  <a:pt x="1096002" y="1512353"/>
                </a:cubicBezTo>
                <a:cubicBezTo>
                  <a:pt x="1075047" y="1531403"/>
                  <a:pt x="1052187" y="1548548"/>
                  <a:pt x="1030279" y="1566646"/>
                </a:cubicBezTo>
                <a:cubicBezTo>
                  <a:pt x="1015039" y="1579028"/>
                  <a:pt x="1001704" y="1593316"/>
                  <a:pt x="993132" y="1611413"/>
                </a:cubicBezTo>
                <a:cubicBezTo>
                  <a:pt x="981702" y="1632368"/>
                  <a:pt x="966462" y="1650466"/>
                  <a:pt x="946459" y="1664753"/>
                </a:cubicBezTo>
                <a:cubicBezTo>
                  <a:pt x="935982" y="1672373"/>
                  <a:pt x="925504" y="1680946"/>
                  <a:pt x="915979" y="1689518"/>
                </a:cubicBezTo>
                <a:cubicBezTo>
                  <a:pt x="901692" y="1702853"/>
                  <a:pt x="887404" y="1717141"/>
                  <a:pt x="874069" y="1731428"/>
                </a:cubicBezTo>
                <a:cubicBezTo>
                  <a:pt x="848352" y="1758098"/>
                  <a:pt x="823587" y="1786673"/>
                  <a:pt x="796917" y="1812391"/>
                </a:cubicBezTo>
                <a:cubicBezTo>
                  <a:pt x="786439" y="1821916"/>
                  <a:pt x="773104" y="1828583"/>
                  <a:pt x="760722" y="1836203"/>
                </a:cubicBezTo>
                <a:cubicBezTo>
                  <a:pt x="753102" y="1841918"/>
                  <a:pt x="745482" y="1847633"/>
                  <a:pt x="736909" y="1853348"/>
                </a:cubicBezTo>
                <a:cubicBezTo>
                  <a:pt x="718812" y="1866683"/>
                  <a:pt x="700714" y="1878113"/>
                  <a:pt x="684522" y="1894306"/>
                </a:cubicBezTo>
                <a:cubicBezTo>
                  <a:pt x="649279" y="1930501"/>
                  <a:pt x="612132" y="1964791"/>
                  <a:pt x="575937" y="1999081"/>
                </a:cubicBezTo>
                <a:cubicBezTo>
                  <a:pt x="561649" y="2012416"/>
                  <a:pt x="545457" y="2023846"/>
                  <a:pt x="533074" y="2039086"/>
                </a:cubicBezTo>
                <a:cubicBezTo>
                  <a:pt x="518787" y="2056231"/>
                  <a:pt x="499737" y="2070518"/>
                  <a:pt x="493069" y="2093378"/>
                </a:cubicBezTo>
                <a:cubicBezTo>
                  <a:pt x="489259" y="2105761"/>
                  <a:pt x="486402" y="2118144"/>
                  <a:pt x="485449" y="2130526"/>
                </a:cubicBezTo>
                <a:cubicBezTo>
                  <a:pt x="481639" y="2181961"/>
                  <a:pt x="457827" y="2222919"/>
                  <a:pt x="417822" y="2254351"/>
                </a:cubicBezTo>
                <a:cubicBezTo>
                  <a:pt x="398772" y="2275306"/>
                  <a:pt x="381627" y="2285783"/>
                  <a:pt x="365434" y="2296261"/>
                </a:cubicBezTo>
                <a:close/>
                <a:moveTo>
                  <a:pt x="2640004" y="3935514"/>
                </a:moveTo>
                <a:cubicBezTo>
                  <a:pt x="2647624" y="3936466"/>
                  <a:pt x="2647624" y="3931704"/>
                  <a:pt x="2646672" y="3925036"/>
                </a:cubicBezTo>
                <a:cubicBezTo>
                  <a:pt x="2642862" y="3907891"/>
                  <a:pt x="2632384" y="3894556"/>
                  <a:pt x="2619049" y="3883126"/>
                </a:cubicBezTo>
                <a:cubicBezTo>
                  <a:pt x="2609524" y="3874554"/>
                  <a:pt x="2585712" y="3881221"/>
                  <a:pt x="2582854" y="3894556"/>
                </a:cubicBezTo>
                <a:cubicBezTo>
                  <a:pt x="2581902" y="3897414"/>
                  <a:pt x="2582854" y="3901223"/>
                  <a:pt x="2583807" y="3903129"/>
                </a:cubicBezTo>
                <a:cubicBezTo>
                  <a:pt x="2598094" y="3921226"/>
                  <a:pt x="2615239" y="3934561"/>
                  <a:pt x="2640004" y="393551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3051BB9-52DA-402A-ADE2-170E09F577D5}"/>
              </a:ext>
            </a:extLst>
          </p:cNvPr>
          <p:cNvSpPr/>
          <p:nvPr/>
        </p:nvSpPr>
        <p:spPr>
          <a:xfrm>
            <a:off x="-385654" y="6515591"/>
            <a:ext cx="2763839" cy="2043895"/>
          </a:xfrm>
          <a:prstGeom prst="arc">
            <a:avLst>
              <a:gd name="adj1" fmla="val 12914325"/>
              <a:gd name="adj2" fmla="val 19504144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A876E0-27A1-49E8-B893-C9D017CF4E1A}"/>
              </a:ext>
            </a:extLst>
          </p:cNvPr>
          <p:cNvGrpSpPr/>
          <p:nvPr/>
        </p:nvGrpSpPr>
        <p:grpSpPr>
          <a:xfrm>
            <a:off x="908907" y="6130673"/>
            <a:ext cx="360849" cy="483701"/>
            <a:chOff x="6846896" y="2302630"/>
            <a:chExt cx="2407391" cy="30175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2642CF-CB59-4934-B599-47E66CD1AA24}"/>
                </a:ext>
              </a:extLst>
            </p:cNvPr>
            <p:cNvSpPr/>
            <p:nvPr/>
          </p:nvSpPr>
          <p:spPr>
            <a:xfrm>
              <a:off x="6858578" y="2310064"/>
              <a:ext cx="2376797" cy="235259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0F8613-9C3F-429B-9DB0-033AC5CD226C}"/>
                </a:ext>
              </a:extLst>
            </p:cNvPr>
            <p:cNvSpPr/>
            <p:nvPr/>
          </p:nvSpPr>
          <p:spPr>
            <a:xfrm>
              <a:off x="7009298" y="5253489"/>
              <a:ext cx="76200" cy="66675"/>
            </a:xfrm>
            <a:custGeom>
              <a:avLst/>
              <a:gdLst>
                <a:gd name="connsiteX0" fmla="*/ 63967 w 76200"/>
                <a:gd name="connsiteY0" fmla="*/ 62413 h 66675"/>
                <a:gd name="connsiteX1" fmla="*/ 8722 w 76200"/>
                <a:gd name="connsiteY1" fmla="*/ 30980 h 66675"/>
                <a:gd name="connsiteX2" fmla="*/ 7769 w 76200"/>
                <a:gd name="connsiteY2" fmla="*/ 22408 h 66675"/>
                <a:gd name="connsiteX3" fmla="*/ 43964 w 76200"/>
                <a:gd name="connsiteY3" fmla="*/ 10978 h 66675"/>
                <a:gd name="connsiteX4" fmla="*/ 71587 w 76200"/>
                <a:gd name="connsiteY4" fmla="*/ 52888 h 66675"/>
                <a:gd name="connsiteX5" fmla="*/ 63967 w 76200"/>
                <a:gd name="connsiteY5" fmla="*/ 624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66675">
                  <a:moveTo>
                    <a:pt x="63967" y="62413"/>
                  </a:moveTo>
                  <a:cubicBezTo>
                    <a:pt x="40154" y="61461"/>
                    <a:pt x="23009" y="48126"/>
                    <a:pt x="8722" y="30980"/>
                  </a:cubicBezTo>
                  <a:cubicBezTo>
                    <a:pt x="6817" y="29076"/>
                    <a:pt x="6817" y="25266"/>
                    <a:pt x="7769" y="22408"/>
                  </a:cubicBezTo>
                  <a:cubicBezTo>
                    <a:pt x="10627" y="9073"/>
                    <a:pt x="33487" y="2405"/>
                    <a:pt x="43964" y="10978"/>
                  </a:cubicBezTo>
                  <a:cubicBezTo>
                    <a:pt x="57299" y="22408"/>
                    <a:pt x="67777" y="35743"/>
                    <a:pt x="71587" y="52888"/>
                  </a:cubicBezTo>
                  <a:cubicBezTo>
                    <a:pt x="71587" y="58603"/>
                    <a:pt x="71587" y="63366"/>
                    <a:pt x="63967" y="62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83772-7651-400C-90F5-E870CF6EB23C}"/>
                </a:ext>
              </a:extLst>
            </p:cNvPr>
            <p:cNvSpPr/>
            <p:nvPr/>
          </p:nvSpPr>
          <p:spPr>
            <a:xfrm>
              <a:off x="7163010" y="3086576"/>
              <a:ext cx="533400" cy="219075"/>
            </a:xfrm>
            <a:custGeom>
              <a:avLst/>
              <a:gdLst>
                <a:gd name="connsiteX0" fmla="*/ 82508 w 533400"/>
                <a:gd name="connsiteY0" fmla="*/ 8096 h 219075"/>
                <a:gd name="connsiteX1" fmla="*/ 132990 w 533400"/>
                <a:gd name="connsiteY1" fmla="*/ 54769 h 219075"/>
                <a:gd name="connsiteX2" fmla="*/ 449220 w 533400"/>
                <a:gd name="connsiteY2" fmla="*/ 139541 h 219075"/>
                <a:gd name="connsiteX3" fmla="*/ 516848 w 533400"/>
                <a:gd name="connsiteY3" fmla="*/ 149066 h 219075"/>
                <a:gd name="connsiteX4" fmla="*/ 516848 w 533400"/>
                <a:gd name="connsiteY4" fmla="*/ 216694 h 219075"/>
                <a:gd name="connsiteX5" fmla="*/ 441600 w 533400"/>
                <a:gd name="connsiteY5" fmla="*/ 147161 h 219075"/>
                <a:gd name="connsiteX6" fmla="*/ 129180 w 533400"/>
                <a:gd name="connsiteY6" fmla="*/ 64294 h 219075"/>
                <a:gd name="connsiteX7" fmla="*/ 58695 w 533400"/>
                <a:gd name="connsiteY7" fmla="*/ 85249 h 219075"/>
                <a:gd name="connsiteX8" fmla="*/ 23453 w 533400"/>
                <a:gd name="connsiteY8" fmla="*/ 50006 h 219075"/>
                <a:gd name="connsiteX9" fmla="*/ 56790 w 533400"/>
                <a:gd name="connsiteY9" fmla="*/ 33814 h 219075"/>
                <a:gd name="connsiteX10" fmla="*/ 78698 w 533400"/>
                <a:gd name="connsiteY10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219075">
                  <a:moveTo>
                    <a:pt x="82508" y="8096"/>
                  </a:moveTo>
                  <a:cubicBezTo>
                    <a:pt x="82508" y="8096"/>
                    <a:pt x="93938" y="52864"/>
                    <a:pt x="132990" y="54769"/>
                  </a:cubicBezTo>
                  <a:cubicBezTo>
                    <a:pt x="172043" y="56674"/>
                    <a:pt x="347303" y="93821"/>
                    <a:pt x="449220" y="139541"/>
                  </a:cubicBezTo>
                  <a:cubicBezTo>
                    <a:pt x="449220" y="139541"/>
                    <a:pt x="488273" y="156686"/>
                    <a:pt x="516848" y="149066"/>
                  </a:cubicBezTo>
                  <a:cubicBezTo>
                    <a:pt x="545423" y="141446"/>
                    <a:pt x="516848" y="216694"/>
                    <a:pt x="516848" y="216694"/>
                  </a:cubicBezTo>
                  <a:cubicBezTo>
                    <a:pt x="516848" y="216694"/>
                    <a:pt x="527325" y="178594"/>
                    <a:pt x="441600" y="147161"/>
                  </a:cubicBezTo>
                  <a:cubicBezTo>
                    <a:pt x="367305" y="118586"/>
                    <a:pt x="278723" y="75724"/>
                    <a:pt x="129180" y="64294"/>
                  </a:cubicBezTo>
                  <a:cubicBezTo>
                    <a:pt x="109178" y="62389"/>
                    <a:pt x="82508" y="70009"/>
                    <a:pt x="58695" y="85249"/>
                  </a:cubicBezTo>
                  <a:cubicBezTo>
                    <a:pt x="-30840" y="141446"/>
                    <a:pt x="23453" y="50006"/>
                    <a:pt x="23453" y="50006"/>
                  </a:cubicBezTo>
                  <a:lnTo>
                    <a:pt x="56790" y="33814"/>
                  </a:lnTo>
                  <a:lnTo>
                    <a:pt x="78698" y="71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93BEE3-E7AB-455F-8BE6-6D2164ECFA60}"/>
                </a:ext>
              </a:extLst>
            </p:cNvPr>
            <p:cNvSpPr/>
            <p:nvPr/>
          </p:nvSpPr>
          <p:spPr>
            <a:xfrm>
              <a:off x="8437254" y="3084671"/>
              <a:ext cx="533400" cy="219075"/>
            </a:xfrm>
            <a:custGeom>
              <a:avLst/>
              <a:gdLst>
                <a:gd name="connsiteX0" fmla="*/ 454184 w 533400"/>
                <a:gd name="connsiteY0" fmla="*/ 7144 h 219075"/>
                <a:gd name="connsiteX1" fmla="*/ 403701 w 533400"/>
                <a:gd name="connsiteY1" fmla="*/ 53816 h 219075"/>
                <a:gd name="connsiteX2" fmla="*/ 87471 w 533400"/>
                <a:gd name="connsiteY2" fmla="*/ 138589 h 219075"/>
                <a:gd name="connsiteX3" fmla="*/ 19844 w 533400"/>
                <a:gd name="connsiteY3" fmla="*/ 148114 h 219075"/>
                <a:gd name="connsiteX4" fmla="*/ 19844 w 533400"/>
                <a:gd name="connsiteY4" fmla="*/ 215741 h 219075"/>
                <a:gd name="connsiteX5" fmla="*/ 95091 w 533400"/>
                <a:gd name="connsiteY5" fmla="*/ 146209 h 219075"/>
                <a:gd name="connsiteX6" fmla="*/ 406559 w 533400"/>
                <a:gd name="connsiteY6" fmla="*/ 64294 h 219075"/>
                <a:gd name="connsiteX7" fmla="*/ 477044 w 533400"/>
                <a:gd name="connsiteY7" fmla="*/ 85249 h 219075"/>
                <a:gd name="connsiteX8" fmla="*/ 512286 w 533400"/>
                <a:gd name="connsiteY8" fmla="*/ 50006 h 219075"/>
                <a:gd name="connsiteX9" fmla="*/ 478949 w 533400"/>
                <a:gd name="connsiteY9" fmla="*/ 33814 h 219075"/>
                <a:gd name="connsiteX10" fmla="*/ 457041 w 533400"/>
                <a:gd name="connsiteY10" fmla="*/ 714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219075">
                  <a:moveTo>
                    <a:pt x="454184" y="7144"/>
                  </a:moveTo>
                  <a:cubicBezTo>
                    <a:pt x="454184" y="7144"/>
                    <a:pt x="442754" y="51911"/>
                    <a:pt x="403701" y="53816"/>
                  </a:cubicBezTo>
                  <a:cubicBezTo>
                    <a:pt x="364649" y="55721"/>
                    <a:pt x="189389" y="92869"/>
                    <a:pt x="87471" y="138589"/>
                  </a:cubicBezTo>
                  <a:cubicBezTo>
                    <a:pt x="87471" y="138589"/>
                    <a:pt x="48419" y="155734"/>
                    <a:pt x="19844" y="148114"/>
                  </a:cubicBezTo>
                  <a:cubicBezTo>
                    <a:pt x="-8731" y="140494"/>
                    <a:pt x="19844" y="215741"/>
                    <a:pt x="19844" y="215741"/>
                  </a:cubicBezTo>
                  <a:cubicBezTo>
                    <a:pt x="19844" y="215741"/>
                    <a:pt x="9366" y="177641"/>
                    <a:pt x="95091" y="146209"/>
                  </a:cubicBezTo>
                  <a:cubicBezTo>
                    <a:pt x="169386" y="118586"/>
                    <a:pt x="257969" y="75724"/>
                    <a:pt x="406559" y="64294"/>
                  </a:cubicBezTo>
                  <a:cubicBezTo>
                    <a:pt x="426561" y="62389"/>
                    <a:pt x="453231" y="70009"/>
                    <a:pt x="477044" y="85249"/>
                  </a:cubicBezTo>
                  <a:cubicBezTo>
                    <a:pt x="566579" y="141446"/>
                    <a:pt x="512286" y="50006"/>
                    <a:pt x="512286" y="50006"/>
                  </a:cubicBezTo>
                  <a:lnTo>
                    <a:pt x="478949" y="33814"/>
                  </a:lnTo>
                  <a:lnTo>
                    <a:pt x="457041" y="7144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AF312C8-48F9-4CAB-BF72-F71708DC6F15}"/>
                </a:ext>
              </a:extLst>
            </p:cNvPr>
            <p:cNvSpPr/>
            <p:nvPr/>
          </p:nvSpPr>
          <p:spPr>
            <a:xfrm>
              <a:off x="6986914" y="3417981"/>
              <a:ext cx="295275" cy="638175"/>
            </a:xfrm>
            <a:custGeom>
              <a:avLst/>
              <a:gdLst>
                <a:gd name="connsiteX0" fmla="*/ 48101 w 295275"/>
                <a:gd name="connsiteY0" fmla="*/ 46261 h 638175"/>
                <a:gd name="connsiteX1" fmla="*/ 38576 w 295275"/>
                <a:gd name="connsiteY1" fmla="*/ 123413 h 638175"/>
                <a:gd name="connsiteX2" fmla="*/ 177641 w 295275"/>
                <a:gd name="connsiteY2" fmla="*/ 559658 h 638175"/>
                <a:gd name="connsiteX3" fmla="*/ 296704 w 295275"/>
                <a:gd name="connsiteY3" fmla="*/ 633953 h 638175"/>
                <a:gd name="connsiteX4" fmla="*/ 183356 w 295275"/>
                <a:gd name="connsiteY4" fmla="*/ 592043 h 638175"/>
                <a:gd name="connsiteX5" fmla="*/ 120491 w 295275"/>
                <a:gd name="connsiteY5" fmla="*/ 493936 h 638175"/>
                <a:gd name="connsiteX6" fmla="*/ 25241 w 295275"/>
                <a:gd name="connsiteY6" fmla="*/ 98648 h 638175"/>
                <a:gd name="connsiteX7" fmla="*/ 7144 w 295275"/>
                <a:gd name="connsiteY7" fmla="*/ 29116 h 638175"/>
                <a:gd name="connsiteX8" fmla="*/ 29051 w 295275"/>
                <a:gd name="connsiteY8" fmla="*/ 7208 h 638175"/>
                <a:gd name="connsiteX9" fmla="*/ 48101 w 295275"/>
                <a:gd name="connsiteY9" fmla="*/ 4626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638175">
                  <a:moveTo>
                    <a:pt x="48101" y="46261"/>
                  </a:moveTo>
                  <a:cubicBezTo>
                    <a:pt x="48101" y="46261"/>
                    <a:pt x="40481" y="56738"/>
                    <a:pt x="38576" y="123413"/>
                  </a:cubicBezTo>
                  <a:cubicBezTo>
                    <a:pt x="37624" y="191041"/>
                    <a:pt x="73819" y="462503"/>
                    <a:pt x="177641" y="559658"/>
                  </a:cubicBezTo>
                  <a:cubicBezTo>
                    <a:pt x="281464" y="656813"/>
                    <a:pt x="296704" y="633953"/>
                    <a:pt x="296704" y="633953"/>
                  </a:cubicBezTo>
                  <a:lnTo>
                    <a:pt x="183356" y="592043"/>
                  </a:lnTo>
                  <a:cubicBezTo>
                    <a:pt x="183356" y="592043"/>
                    <a:pt x="155734" y="556801"/>
                    <a:pt x="120491" y="493936"/>
                  </a:cubicBezTo>
                  <a:cubicBezTo>
                    <a:pt x="63341" y="390113"/>
                    <a:pt x="28099" y="206281"/>
                    <a:pt x="25241" y="98648"/>
                  </a:cubicBezTo>
                  <a:cubicBezTo>
                    <a:pt x="23336" y="-8984"/>
                    <a:pt x="7144" y="29116"/>
                    <a:pt x="7144" y="29116"/>
                  </a:cubicBezTo>
                  <a:cubicBezTo>
                    <a:pt x="7144" y="29116"/>
                    <a:pt x="25241" y="10066"/>
                    <a:pt x="29051" y="7208"/>
                  </a:cubicBezTo>
                  <a:cubicBezTo>
                    <a:pt x="33814" y="5303"/>
                    <a:pt x="48101" y="46261"/>
                    <a:pt x="48101" y="4626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1B68195-E0D6-46BE-9DA3-A3121FBE2352}"/>
                </a:ext>
              </a:extLst>
            </p:cNvPr>
            <p:cNvSpPr/>
            <p:nvPr/>
          </p:nvSpPr>
          <p:spPr>
            <a:xfrm>
              <a:off x="8836669" y="3403739"/>
              <a:ext cx="295275" cy="638175"/>
            </a:xfrm>
            <a:custGeom>
              <a:avLst/>
              <a:gdLst>
                <a:gd name="connsiteX0" fmla="*/ 243364 w 295275"/>
                <a:gd name="connsiteY0" fmla="*/ 40501 h 638175"/>
                <a:gd name="connsiteX1" fmla="*/ 256699 w 295275"/>
                <a:gd name="connsiteY1" fmla="*/ 111938 h 638175"/>
                <a:gd name="connsiteX2" fmla="*/ 125254 w 295275"/>
                <a:gd name="connsiteY2" fmla="*/ 561518 h 638175"/>
                <a:gd name="connsiteX3" fmla="*/ 7144 w 295275"/>
                <a:gd name="connsiteY3" fmla="*/ 635813 h 638175"/>
                <a:gd name="connsiteX4" fmla="*/ 120491 w 295275"/>
                <a:gd name="connsiteY4" fmla="*/ 592951 h 638175"/>
                <a:gd name="connsiteX5" fmla="*/ 183356 w 295275"/>
                <a:gd name="connsiteY5" fmla="*/ 494843 h 638175"/>
                <a:gd name="connsiteX6" fmla="*/ 270986 w 295275"/>
                <a:gd name="connsiteY6" fmla="*/ 86221 h 638175"/>
                <a:gd name="connsiteX7" fmla="*/ 295751 w 295275"/>
                <a:gd name="connsiteY7" fmla="*/ 29071 h 638175"/>
                <a:gd name="connsiteX8" fmla="*/ 273844 w 295275"/>
                <a:gd name="connsiteY8" fmla="*/ 7163 h 638175"/>
                <a:gd name="connsiteX9" fmla="*/ 243364 w 295275"/>
                <a:gd name="connsiteY9" fmla="*/ 4050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638175">
                  <a:moveTo>
                    <a:pt x="243364" y="40501"/>
                  </a:moveTo>
                  <a:cubicBezTo>
                    <a:pt x="243364" y="40501"/>
                    <a:pt x="255746" y="45263"/>
                    <a:pt x="256699" y="111938"/>
                  </a:cubicBezTo>
                  <a:cubicBezTo>
                    <a:pt x="257651" y="179566"/>
                    <a:pt x="229076" y="464363"/>
                    <a:pt x="125254" y="561518"/>
                  </a:cubicBezTo>
                  <a:cubicBezTo>
                    <a:pt x="21431" y="658673"/>
                    <a:pt x="7144" y="635813"/>
                    <a:pt x="7144" y="635813"/>
                  </a:cubicBezTo>
                  <a:lnTo>
                    <a:pt x="120491" y="592951"/>
                  </a:lnTo>
                  <a:cubicBezTo>
                    <a:pt x="120491" y="592951"/>
                    <a:pt x="148114" y="557708"/>
                    <a:pt x="183356" y="494843"/>
                  </a:cubicBezTo>
                  <a:cubicBezTo>
                    <a:pt x="240506" y="391021"/>
                    <a:pt x="268129" y="193853"/>
                    <a:pt x="270986" y="86221"/>
                  </a:cubicBezTo>
                  <a:cubicBezTo>
                    <a:pt x="272891" y="-21412"/>
                    <a:pt x="295751" y="29071"/>
                    <a:pt x="295751" y="29071"/>
                  </a:cubicBezTo>
                  <a:cubicBezTo>
                    <a:pt x="295751" y="29071"/>
                    <a:pt x="277654" y="10021"/>
                    <a:pt x="273844" y="7163"/>
                  </a:cubicBezTo>
                  <a:cubicBezTo>
                    <a:pt x="269081" y="6211"/>
                    <a:pt x="243364" y="40501"/>
                    <a:pt x="243364" y="4050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3E230E1-150C-4E60-B96C-D3E82D6EB53A}"/>
                </a:ext>
              </a:extLst>
            </p:cNvPr>
            <p:cNvSpPr/>
            <p:nvPr/>
          </p:nvSpPr>
          <p:spPr>
            <a:xfrm>
              <a:off x="7480347" y="3667601"/>
              <a:ext cx="390525" cy="552450"/>
            </a:xfrm>
            <a:custGeom>
              <a:avLst/>
              <a:gdLst>
                <a:gd name="connsiteX0" fmla="*/ 316668 w 390525"/>
                <a:gd name="connsiteY0" fmla="*/ 13811 h 552450"/>
                <a:gd name="connsiteX1" fmla="*/ 304285 w 390525"/>
                <a:gd name="connsiteY1" fmla="*/ 88106 h 552450"/>
                <a:gd name="connsiteX2" fmla="*/ 84258 w 390525"/>
                <a:gd name="connsiteY2" fmla="*/ 420529 h 552450"/>
                <a:gd name="connsiteX3" fmla="*/ 20440 w 390525"/>
                <a:gd name="connsiteY3" fmla="*/ 437674 h 552450"/>
                <a:gd name="connsiteX4" fmla="*/ 90925 w 390525"/>
                <a:gd name="connsiteY4" fmla="*/ 523399 h 552450"/>
                <a:gd name="connsiteX5" fmla="*/ 97593 w 390525"/>
                <a:gd name="connsiteY5" fmla="*/ 550069 h 552450"/>
                <a:gd name="connsiteX6" fmla="*/ 96640 w 390525"/>
                <a:gd name="connsiteY6" fmla="*/ 422434 h 552450"/>
                <a:gd name="connsiteX7" fmla="*/ 314763 w 390525"/>
                <a:gd name="connsiteY7" fmla="*/ 91916 h 552450"/>
                <a:gd name="connsiteX8" fmla="*/ 375723 w 390525"/>
                <a:gd name="connsiteY8" fmla="*/ 48101 h 552450"/>
                <a:gd name="connsiteX9" fmla="*/ 375723 w 390525"/>
                <a:gd name="connsiteY9" fmla="*/ 7144 h 552450"/>
                <a:gd name="connsiteX10" fmla="*/ 316668 w 390525"/>
                <a:gd name="connsiteY10" fmla="*/ 1381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552450">
                  <a:moveTo>
                    <a:pt x="316668" y="13811"/>
                  </a:moveTo>
                  <a:cubicBezTo>
                    <a:pt x="316668" y="13811"/>
                    <a:pt x="332860" y="38576"/>
                    <a:pt x="304285" y="88106"/>
                  </a:cubicBezTo>
                  <a:cubicBezTo>
                    <a:pt x="275710" y="137636"/>
                    <a:pt x="84258" y="420529"/>
                    <a:pt x="84258" y="420529"/>
                  </a:cubicBezTo>
                  <a:cubicBezTo>
                    <a:pt x="84258" y="420529"/>
                    <a:pt x="72828" y="438626"/>
                    <a:pt x="20440" y="437674"/>
                  </a:cubicBezTo>
                  <a:cubicBezTo>
                    <a:pt x="-31947" y="436721"/>
                    <a:pt x="87115" y="517684"/>
                    <a:pt x="90925" y="523399"/>
                  </a:cubicBezTo>
                  <a:cubicBezTo>
                    <a:pt x="95688" y="529114"/>
                    <a:pt x="97593" y="550069"/>
                    <a:pt x="97593" y="550069"/>
                  </a:cubicBezTo>
                  <a:cubicBezTo>
                    <a:pt x="97593" y="550069"/>
                    <a:pt x="76638" y="471011"/>
                    <a:pt x="96640" y="422434"/>
                  </a:cubicBezTo>
                  <a:cubicBezTo>
                    <a:pt x="116643" y="372904"/>
                    <a:pt x="314763" y="91916"/>
                    <a:pt x="314763" y="91916"/>
                  </a:cubicBezTo>
                  <a:cubicBezTo>
                    <a:pt x="314763" y="91916"/>
                    <a:pt x="338575" y="59531"/>
                    <a:pt x="375723" y="48101"/>
                  </a:cubicBezTo>
                  <a:cubicBezTo>
                    <a:pt x="411918" y="36671"/>
                    <a:pt x="375723" y="7144"/>
                    <a:pt x="375723" y="7144"/>
                  </a:cubicBezTo>
                  <a:lnTo>
                    <a:pt x="316668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4D8491F-7CBD-4A6A-BFE5-3C17419164F2}"/>
                </a:ext>
              </a:extLst>
            </p:cNvPr>
            <p:cNvSpPr/>
            <p:nvPr/>
          </p:nvSpPr>
          <p:spPr>
            <a:xfrm>
              <a:off x="8236700" y="3652361"/>
              <a:ext cx="390525" cy="552450"/>
            </a:xfrm>
            <a:custGeom>
              <a:avLst/>
              <a:gdLst>
                <a:gd name="connsiteX0" fmla="*/ 82285 w 390525"/>
                <a:gd name="connsiteY0" fmla="*/ 13811 h 552450"/>
                <a:gd name="connsiteX1" fmla="*/ 94668 w 390525"/>
                <a:gd name="connsiteY1" fmla="*/ 88106 h 552450"/>
                <a:gd name="connsiteX2" fmla="*/ 314695 w 390525"/>
                <a:gd name="connsiteY2" fmla="*/ 420529 h 552450"/>
                <a:gd name="connsiteX3" fmla="*/ 378513 w 390525"/>
                <a:gd name="connsiteY3" fmla="*/ 437674 h 552450"/>
                <a:gd name="connsiteX4" fmla="*/ 308028 w 390525"/>
                <a:gd name="connsiteY4" fmla="*/ 523399 h 552450"/>
                <a:gd name="connsiteX5" fmla="*/ 301360 w 390525"/>
                <a:gd name="connsiteY5" fmla="*/ 550069 h 552450"/>
                <a:gd name="connsiteX6" fmla="*/ 302313 w 390525"/>
                <a:gd name="connsiteY6" fmla="*/ 422434 h 552450"/>
                <a:gd name="connsiteX7" fmla="*/ 84190 w 390525"/>
                <a:gd name="connsiteY7" fmla="*/ 91916 h 552450"/>
                <a:gd name="connsiteX8" fmla="*/ 23230 w 390525"/>
                <a:gd name="connsiteY8" fmla="*/ 48101 h 552450"/>
                <a:gd name="connsiteX9" fmla="*/ 23230 w 390525"/>
                <a:gd name="connsiteY9" fmla="*/ 7144 h 552450"/>
                <a:gd name="connsiteX10" fmla="*/ 82285 w 390525"/>
                <a:gd name="connsiteY10" fmla="*/ 13811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552450">
                  <a:moveTo>
                    <a:pt x="82285" y="13811"/>
                  </a:moveTo>
                  <a:cubicBezTo>
                    <a:pt x="82285" y="13811"/>
                    <a:pt x="66093" y="38576"/>
                    <a:pt x="94668" y="88106"/>
                  </a:cubicBezTo>
                  <a:cubicBezTo>
                    <a:pt x="123243" y="137636"/>
                    <a:pt x="314695" y="420529"/>
                    <a:pt x="314695" y="420529"/>
                  </a:cubicBezTo>
                  <a:cubicBezTo>
                    <a:pt x="314695" y="420529"/>
                    <a:pt x="326125" y="438626"/>
                    <a:pt x="378513" y="437674"/>
                  </a:cubicBezTo>
                  <a:cubicBezTo>
                    <a:pt x="430900" y="436721"/>
                    <a:pt x="311838" y="517684"/>
                    <a:pt x="308028" y="523399"/>
                  </a:cubicBezTo>
                  <a:cubicBezTo>
                    <a:pt x="303265" y="529114"/>
                    <a:pt x="301360" y="550069"/>
                    <a:pt x="301360" y="550069"/>
                  </a:cubicBezTo>
                  <a:cubicBezTo>
                    <a:pt x="301360" y="550069"/>
                    <a:pt x="322315" y="471011"/>
                    <a:pt x="302313" y="422434"/>
                  </a:cubicBezTo>
                  <a:cubicBezTo>
                    <a:pt x="282310" y="372904"/>
                    <a:pt x="84190" y="91916"/>
                    <a:pt x="84190" y="91916"/>
                  </a:cubicBezTo>
                  <a:cubicBezTo>
                    <a:pt x="84190" y="91916"/>
                    <a:pt x="60378" y="59531"/>
                    <a:pt x="23230" y="48101"/>
                  </a:cubicBezTo>
                  <a:cubicBezTo>
                    <a:pt x="-12965" y="36671"/>
                    <a:pt x="23230" y="7144"/>
                    <a:pt x="23230" y="7144"/>
                  </a:cubicBezTo>
                  <a:lnTo>
                    <a:pt x="82285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7D8A25-681D-43A2-AD3F-AA688E547704}"/>
                </a:ext>
              </a:extLst>
            </p:cNvPr>
            <p:cNvSpPr/>
            <p:nvPr/>
          </p:nvSpPr>
          <p:spPr>
            <a:xfrm>
              <a:off x="7773679" y="4406741"/>
              <a:ext cx="600075" cy="95250"/>
            </a:xfrm>
            <a:custGeom>
              <a:avLst/>
              <a:gdLst>
                <a:gd name="connsiteX0" fmla="*/ 7144 w 600075"/>
                <a:gd name="connsiteY0" fmla="*/ 30956 h 95250"/>
                <a:gd name="connsiteX1" fmla="*/ 280511 w 600075"/>
                <a:gd name="connsiteY1" fmla="*/ 89059 h 95250"/>
                <a:gd name="connsiteX2" fmla="*/ 593884 w 600075"/>
                <a:gd name="connsiteY2" fmla="*/ 7144 h 95250"/>
                <a:gd name="connsiteX3" fmla="*/ 588169 w 600075"/>
                <a:gd name="connsiteY3" fmla="*/ 34766 h 95250"/>
                <a:gd name="connsiteX4" fmla="*/ 280511 w 600075"/>
                <a:gd name="connsiteY4" fmla="*/ 94774 h 95250"/>
                <a:gd name="connsiteX5" fmla="*/ 7144 w 600075"/>
                <a:gd name="connsiteY5" fmla="*/ 45244 h 95250"/>
                <a:gd name="connsiteX6" fmla="*/ 7144 w 600075"/>
                <a:gd name="connsiteY6" fmla="*/ 3095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075" h="95250">
                  <a:moveTo>
                    <a:pt x="7144" y="30956"/>
                  </a:moveTo>
                  <a:cubicBezTo>
                    <a:pt x="7144" y="30956"/>
                    <a:pt x="31909" y="82391"/>
                    <a:pt x="280511" y="89059"/>
                  </a:cubicBezTo>
                  <a:cubicBezTo>
                    <a:pt x="529114" y="95726"/>
                    <a:pt x="593884" y="7144"/>
                    <a:pt x="593884" y="7144"/>
                  </a:cubicBezTo>
                  <a:lnTo>
                    <a:pt x="588169" y="34766"/>
                  </a:lnTo>
                  <a:cubicBezTo>
                    <a:pt x="588169" y="34766"/>
                    <a:pt x="519589" y="99536"/>
                    <a:pt x="280511" y="94774"/>
                  </a:cubicBezTo>
                  <a:cubicBezTo>
                    <a:pt x="52864" y="90011"/>
                    <a:pt x="7144" y="45244"/>
                    <a:pt x="7144" y="45244"/>
                  </a:cubicBezTo>
                  <a:lnTo>
                    <a:pt x="7144" y="309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923C374-B0A1-4594-8F07-12BAB2B7708E}"/>
                </a:ext>
              </a:extLst>
            </p:cNvPr>
            <p:cNvSpPr/>
            <p:nvPr/>
          </p:nvSpPr>
          <p:spPr>
            <a:xfrm>
              <a:off x="7213609" y="2436971"/>
              <a:ext cx="523875" cy="381000"/>
            </a:xfrm>
            <a:custGeom>
              <a:avLst/>
              <a:gdLst>
                <a:gd name="connsiteX0" fmla="*/ 27146 w 523875"/>
                <a:gd name="connsiteY0" fmla="*/ 362426 h 381000"/>
                <a:gd name="connsiteX1" fmla="*/ 212884 w 523875"/>
                <a:gd name="connsiteY1" fmla="*/ 131921 h 381000"/>
                <a:gd name="connsiteX2" fmla="*/ 516731 w 523875"/>
                <a:gd name="connsiteY2" fmla="*/ 17621 h 381000"/>
                <a:gd name="connsiteX3" fmla="*/ 516731 w 523875"/>
                <a:gd name="connsiteY3" fmla="*/ 7144 h 381000"/>
                <a:gd name="connsiteX4" fmla="*/ 206216 w 523875"/>
                <a:gd name="connsiteY4" fmla="*/ 130969 h 381000"/>
                <a:gd name="connsiteX5" fmla="*/ 7144 w 523875"/>
                <a:gd name="connsiteY5" fmla="*/ 359569 h 381000"/>
                <a:gd name="connsiteX6" fmla="*/ 7144 w 523875"/>
                <a:gd name="connsiteY6" fmla="*/ 383381 h 381000"/>
                <a:gd name="connsiteX7" fmla="*/ 27146 w 523875"/>
                <a:gd name="connsiteY7" fmla="*/ 36242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875" h="381000">
                  <a:moveTo>
                    <a:pt x="27146" y="362426"/>
                  </a:moveTo>
                  <a:cubicBezTo>
                    <a:pt x="27146" y="362426"/>
                    <a:pt x="72866" y="230029"/>
                    <a:pt x="212884" y="131921"/>
                  </a:cubicBezTo>
                  <a:cubicBezTo>
                    <a:pt x="352901" y="33814"/>
                    <a:pt x="516731" y="17621"/>
                    <a:pt x="516731" y="17621"/>
                  </a:cubicBezTo>
                  <a:lnTo>
                    <a:pt x="516731" y="7144"/>
                  </a:lnTo>
                  <a:cubicBezTo>
                    <a:pt x="516731" y="7144"/>
                    <a:pt x="345281" y="27146"/>
                    <a:pt x="206216" y="130969"/>
                  </a:cubicBezTo>
                  <a:cubicBezTo>
                    <a:pt x="67151" y="235744"/>
                    <a:pt x="7144" y="359569"/>
                    <a:pt x="7144" y="359569"/>
                  </a:cubicBezTo>
                  <a:lnTo>
                    <a:pt x="7144" y="383381"/>
                  </a:lnTo>
                  <a:lnTo>
                    <a:pt x="27146" y="3624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6549F1-3A33-4865-94AE-0E9DD8FACAC8}"/>
                </a:ext>
              </a:extLst>
            </p:cNvPr>
            <p:cNvSpPr/>
            <p:nvPr/>
          </p:nvSpPr>
          <p:spPr>
            <a:xfrm>
              <a:off x="8363276" y="2424588"/>
              <a:ext cx="523875" cy="381000"/>
            </a:xfrm>
            <a:custGeom>
              <a:avLst/>
              <a:gdLst>
                <a:gd name="connsiteX0" fmla="*/ 496729 w 523875"/>
                <a:gd name="connsiteY0" fmla="*/ 362426 h 381000"/>
                <a:gd name="connsiteX1" fmla="*/ 310991 w 523875"/>
                <a:gd name="connsiteY1" fmla="*/ 131921 h 381000"/>
                <a:gd name="connsiteX2" fmla="*/ 7144 w 523875"/>
                <a:gd name="connsiteY2" fmla="*/ 17621 h 381000"/>
                <a:gd name="connsiteX3" fmla="*/ 7144 w 523875"/>
                <a:gd name="connsiteY3" fmla="*/ 7144 h 381000"/>
                <a:gd name="connsiteX4" fmla="*/ 317659 w 523875"/>
                <a:gd name="connsiteY4" fmla="*/ 130969 h 381000"/>
                <a:gd name="connsiteX5" fmla="*/ 516731 w 523875"/>
                <a:gd name="connsiteY5" fmla="*/ 359569 h 381000"/>
                <a:gd name="connsiteX6" fmla="*/ 516731 w 523875"/>
                <a:gd name="connsiteY6" fmla="*/ 383381 h 381000"/>
                <a:gd name="connsiteX7" fmla="*/ 496729 w 523875"/>
                <a:gd name="connsiteY7" fmla="*/ 362426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875" h="381000">
                  <a:moveTo>
                    <a:pt x="496729" y="362426"/>
                  </a:moveTo>
                  <a:cubicBezTo>
                    <a:pt x="496729" y="362426"/>
                    <a:pt x="451009" y="230029"/>
                    <a:pt x="310991" y="131921"/>
                  </a:cubicBezTo>
                  <a:cubicBezTo>
                    <a:pt x="170974" y="33814"/>
                    <a:pt x="7144" y="17621"/>
                    <a:pt x="7144" y="17621"/>
                  </a:cubicBezTo>
                  <a:lnTo>
                    <a:pt x="7144" y="7144"/>
                  </a:lnTo>
                  <a:cubicBezTo>
                    <a:pt x="7144" y="7144"/>
                    <a:pt x="178594" y="27146"/>
                    <a:pt x="317659" y="130969"/>
                  </a:cubicBezTo>
                  <a:cubicBezTo>
                    <a:pt x="456724" y="235744"/>
                    <a:pt x="516731" y="359569"/>
                    <a:pt x="516731" y="359569"/>
                  </a:cubicBezTo>
                  <a:lnTo>
                    <a:pt x="516731" y="383381"/>
                  </a:lnTo>
                  <a:lnTo>
                    <a:pt x="496729" y="3624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547854-5BD1-4303-9362-A64F9D309A7D}"/>
                </a:ext>
              </a:extLst>
            </p:cNvPr>
            <p:cNvSpPr/>
            <p:nvPr/>
          </p:nvSpPr>
          <p:spPr>
            <a:xfrm>
              <a:off x="7997180" y="2522696"/>
              <a:ext cx="104775" cy="495300"/>
            </a:xfrm>
            <a:custGeom>
              <a:avLst/>
              <a:gdLst>
                <a:gd name="connsiteX0" fmla="*/ 41770 w 104775"/>
                <a:gd name="connsiteY0" fmla="*/ 30004 h 495300"/>
                <a:gd name="connsiteX1" fmla="*/ 44628 w 104775"/>
                <a:gd name="connsiteY1" fmla="*/ 30956 h 495300"/>
                <a:gd name="connsiteX2" fmla="*/ 69393 w 104775"/>
                <a:gd name="connsiteY2" fmla="*/ 72866 h 495300"/>
                <a:gd name="connsiteX3" fmla="*/ 57963 w 104775"/>
                <a:gd name="connsiteY3" fmla="*/ 428149 h 495300"/>
                <a:gd name="connsiteX4" fmla="*/ 17958 w 104775"/>
                <a:gd name="connsiteY4" fmla="*/ 478631 h 495300"/>
                <a:gd name="connsiteX5" fmla="*/ 65583 w 104775"/>
                <a:gd name="connsiteY5" fmla="*/ 488156 h 495300"/>
                <a:gd name="connsiteX6" fmla="*/ 92253 w 104775"/>
                <a:gd name="connsiteY6" fmla="*/ 474821 h 495300"/>
                <a:gd name="connsiteX7" fmla="*/ 65583 w 104775"/>
                <a:gd name="connsiteY7" fmla="*/ 427196 h 495300"/>
                <a:gd name="connsiteX8" fmla="*/ 77965 w 104775"/>
                <a:gd name="connsiteY8" fmla="*/ 68104 h 495300"/>
                <a:gd name="connsiteX9" fmla="*/ 104635 w 104775"/>
                <a:gd name="connsiteY9" fmla="*/ 13811 h 495300"/>
                <a:gd name="connsiteX10" fmla="*/ 58915 w 104775"/>
                <a:gd name="connsiteY10" fmla="*/ 7144 h 495300"/>
                <a:gd name="connsiteX11" fmla="*/ 41770 w 104775"/>
                <a:gd name="connsiteY11" fmla="*/ 3000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495300">
                  <a:moveTo>
                    <a:pt x="41770" y="30004"/>
                  </a:moveTo>
                  <a:cubicBezTo>
                    <a:pt x="41770" y="30004"/>
                    <a:pt x="42723" y="30004"/>
                    <a:pt x="44628" y="30956"/>
                  </a:cubicBezTo>
                  <a:cubicBezTo>
                    <a:pt x="51295" y="32861"/>
                    <a:pt x="67488" y="41434"/>
                    <a:pt x="69393" y="72866"/>
                  </a:cubicBezTo>
                  <a:cubicBezTo>
                    <a:pt x="72250" y="113824"/>
                    <a:pt x="57963" y="428149"/>
                    <a:pt x="57963" y="428149"/>
                  </a:cubicBezTo>
                  <a:cubicBezTo>
                    <a:pt x="57963" y="428149"/>
                    <a:pt x="57963" y="460534"/>
                    <a:pt x="17958" y="478631"/>
                  </a:cubicBezTo>
                  <a:cubicBezTo>
                    <a:pt x="-23000" y="495776"/>
                    <a:pt x="65583" y="488156"/>
                    <a:pt x="65583" y="488156"/>
                  </a:cubicBezTo>
                  <a:lnTo>
                    <a:pt x="92253" y="474821"/>
                  </a:lnTo>
                  <a:cubicBezTo>
                    <a:pt x="92253" y="474821"/>
                    <a:pt x="63678" y="445294"/>
                    <a:pt x="65583" y="427196"/>
                  </a:cubicBezTo>
                  <a:cubicBezTo>
                    <a:pt x="67488" y="410051"/>
                    <a:pt x="73203" y="101441"/>
                    <a:pt x="77965" y="68104"/>
                  </a:cubicBezTo>
                  <a:cubicBezTo>
                    <a:pt x="83680" y="21431"/>
                    <a:pt x="104635" y="13811"/>
                    <a:pt x="104635" y="13811"/>
                  </a:cubicBezTo>
                  <a:lnTo>
                    <a:pt x="58915" y="7144"/>
                  </a:lnTo>
                  <a:lnTo>
                    <a:pt x="41770" y="300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39FB5AE-4ED5-4CCD-9EBF-BE9687FC7CAD}"/>
                </a:ext>
              </a:extLst>
            </p:cNvPr>
            <p:cNvSpPr/>
            <p:nvPr/>
          </p:nvSpPr>
          <p:spPr>
            <a:xfrm>
              <a:off x="7554604" y="4539138"/>
              <a:ext cx="76200" cy="95250"/>
            </a:xfrm>
            <a:custGeom>
              <a:avLst/>
              <a:gdLst>
                <a:gd name="connsiteX0" fmla="*/ 7144 w 76200"/>
                <a:gd name="connsiteY0" fmla="*/ 13811 h 95250"/>
                <a:gd name="connsiteX1" fmla="*/ 18574 w 76200"/>
                <a:gd name="connsiteY1" fmla="*/ 23336 h 95250"/>
                <a:gd name="connsiteX2" fmla="*/ 71914 w 76200"/>
                <a:gd name="connsiteY2" fmla="*/ 88106 h 95250"/>
                <a:gd name="connsiteX3" fmla="*/ 24289 w 76200"/>
                <a:gd name="connsiteY3" fmla="*/ 21431 h 95250"/>
                <a:gd name="connsiteX4" fmla="*/ 19526 w 76200"/>
                <a:gd name="connsiteY4" fmla="*/ 7144 h 95250"/>
                <a:gd name="connsiteX5" fmla="*/ 7144 w 76200"/>
                <a:gd name="connsiteY5" fmla="*/ 138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7144" y="13811"/>
                  </a:moveTo>
                  <a:cubicBezTo>
                    <a:pt x="7144" y="13811"/>
                    <a:pt x="13811" y="16669"/>
                    <a:pt x="18574" y="23336"/>
                  </a:cubicBezTo>
                  <a:cubicBezTo>
                    <a:pt x="23336" y="29051"/>
                    <a:pt x="48101" y="73819"/>
                    <a:pt x="71914" y="88106"/>
                  </a:cubicBezTo>
                  <a:cubicBezTo>
                    <a:pt x="71914" y="88106"/>
                    <a:pt x="40481" y="60484"/>
                    <a:pt x="24289" y="21431"/>
                  </a:cubicBezTo>
                  <a:lnTo>
                    <a:pt x="19526" y="7144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3D9C88-FC7C-468F-A6D2-E70D346161B3}"/>
                </a:ext>
              </a:extLst>
            </p:cNvPr>
            <p:cNvSpPr/>
            <p:nvPr/>
          </p:nvSpPr>
          <p:spPr>
            <a:xfrm>
              <a:off x="8489959" y="4535328"/>
              <a:ext cx="76200" cy="95250"/>
            </a:xfrm>
            <a:custGeom>
              <a:avLst/>
              <a:gdLst>
                <a:gd name="connsiteX0" fmla="*/ 71914 w 76200"/>
                <a:gd name="connsiteY0" fmla="*/ 13811 h 95250"/>
                <a:gd name="connsiteX1" fmla="*/ 60484 w 76200"/>
                <a:gd name="connsiteY1" fmla="*/ 23336 h 95250"/>
                <a:gd name="connsiteX2" fmla="*/ 7144 w 76200"/>
                <a:gd name="connsiteY2" fmla="*/ 88106 h 95250"/>
                <a:gd name="connsiteX3" fmla="*/ 54769 w 76200"/>
                <a:gd name="connsiteY3" fmla="*/ 21431 h 95250"/>
                <a:gd name="connsiteX4" fmla="*/ 59531 w 76200"/>
                <a:gd name="connsiteY4" fmla="*/ 7144 h 95250"/>
                <a:gd name="connsiteX5" fmla="*/ 71914 w 76200"/>
                <a:gd name="connsiteY5" fmla="*/ 138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71914" y="13811"/>
                  </a:moveTo>
                  <a:cubicBezTo>
                    <a:pt x="71914" y="13811"/>
                    <a:pt x="65246" y="16669"/>
                    <a:pt x="60484" y="23336"/>
                  </a:cubicBezTo>
                  <a:cubicBezTo>
                    <a:pt x="55721" y="29051"/>
                    <a:pt x="30956" y="73819"/>
                    <a:pt x="7144" y="88106"/>
                  </a:cubicBezTo>
                  <a:cubicBezTo>
                    <a:pt x="7144" y="88106"/>
                    <a:pt x="38576" y="60484"/>
                    <a:pt x="54769" y="21431"/>
                  </a:cubicBezTo>
                  <a:lnTo>
                    <a:pt x="59531" y="7144"/>
                  </a:lnTo>
                  <a:lnTo>
                    <a:pt x="7191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7F62EF1-C6A8-49ED-8FBF-07AE0DCAB7DC}"/>
                </a:ext>
              </a:extLst>
            </p:cNvPr>
            <p:cNvSpPr/>
            <p:nvPr/>
          </p:nvSpPr>
          <p:spPr>
            <a:xfrm>
              <a:off x="7075496" y="4203858"/>
              <a:ext cx="114300" cy="57150"/>
            </a:xfrm>
            <a:custGeom>
              <a:avLst/>
              <a:gdLst>
                <a:gd name="connsiteX0" fmla="*/ 109061 w 114300"/>
                <a:gd name="connsiteY0" fmla="*/ 48101 h 57150"/>
                <a:gd name="connsiteX1" fmla="*/ 7144 w 114300"/>
                <a:gd name="connsiteY1" fmla="*/ 7144 h 57150"/>
                <a:gd name="connsiteX2" fmla="*/ 112871 w 114300"/>
                <a:gd name="connsiteY2" fmla="*/ 55721 h 57150"/>
                <a:gd name="connsiteX3" fmla="*/ 109061 w 114300"/>
                <a:gd name="connsiteY3" fmla="*/ 481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57150">
                  <a:moveTo>
                    <a:pt x="109061" y="48101"/>
                  </a:moveTo>
                  <a:cubicBezTo>
                    <a:pt x="109061" y="48101"/>
                    <a:pt x="47149" y="47149"/>
                    <a:pt x="7144" y="7144"/>
                  </a:cubicBezTo>
                  <a:cubicBezTo>
                    <a:pt x="7144" y="7144"/>
                    <a:pt x="38576" y="50006"/>
                    <a:pt x="112871" y="55721"/>
                  </a:cubicBezTo>
                  <a:lnTo>
                    <a:pt x="109061" y="481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77001D9-827D-4311-98D3-69E62A7B2167}"/>
                </a:ext>
              </a:extLst>
            </p:cNvPr>
            <p:cNvSpPr/>
            <p:nvPr/>
          </p:nvSpPr>
          <p:spPr>
            <a:xfrm>
              <a:off x="8932871" y="4194333"/>
              <a:ext cx="104775" cy="57150"/>
            </a:xfrm>
            <a:custGeom>
              <a:avLst/>
              <a:gdLst>
                <a:gd name="connsiteX0" fmla="*/ 10954 w 104775"/>
                <a:gd name="connsiteY0" fmla="*/ 48101 h 57150"/>
                <a:gd name="connsiteX1" fmla="*/ 97631 w 104775"/>
                <a:gd name="connsiteY1" fmla="*/ 7144 h 57150"/>
                <a:gd name="connsiteX2" fmla="*/ 7144 w 104775"/>
                <a:gd name="connsiteY2" fmla="*/ 55721 h 57150"/>
                <a:gd name="connsiteX3" fmla="*/ 10954 w 104775"/>
                <a:gd name="connsiteY3" fmla="*/ 481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7150">
                  <a:moveTo>
                    <a:pt x="10954" y="48101"/>
                  </a:moveTo>
                  <a:cubicBezTo>
                    <a:pt x="10954" y="48101"/>
                    <a:pt x="63341" y="47149"/>
                    <a:pt x="97631" y="7144"/>
                  </a:cubicBezTo>
                  <a:cubicBezTo>
                    <a:pt x="97631" y="7144"/>
                    <a:pt x="70961" y="50006"/>
                    <a:pt x="7144" y="55721"/>
                  </a:cubicBezTo>
                  <a:lnTo>
                    <a:pt x="10954" y="481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32C663E-9F04-42FB-AA19-86222788D345}"/>
                </a:ext>
              </a:extLst>
            </p:cNvPr>
            <p:cNvSpPr/>
            <p:nvPr/>
          </p:nvSpPr>
          <p:spPr>
            <a:xfrm>
              <a:off x="6846896" y="3349133"/>
              <a:ext cx="66675" cy="95250"/>
            </a:xfrm>
            <a:custGeom>
              <a:avLst/>
              <a:gdLst>
                <a:gd name="connsiteX0" fmla="*/ 59531 w 66675"/>
                <a:gd name="connsiteY0" fmla="*/ 16049 h 95250"/>
                <a:gd name="connsiteX1" fmla="*/ 7144 w 66675"/>
                <a:gd name="connsiteY1" fmla="*/ 93201 h 95250"/>
                <a:gd name="connsiteX2" fmla="*/ 9049 w 66675"/>
                <a:gd name="connsiteY2" fmla="*/ 64626 h 95250"/>
                <a:gd name="connsiteX3" fmla="*/ 59531 w 66675"/>
                <a:gd name="connsiteY3" fmla="*/ 9381 h 95250"/>
                <a:gd name="connsiteX4" fmla="*/ 59531 w 66675"/>
                <a:gd name="connsiteY4" fmla="*/ 1604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95250">
                  <a:moveTo>
                    <a:pt x="59531" y="16049"/>
                  </a:moveTo>
                  <a:cubicBezTo>
                    <a:pt x="59531" y="16049"/>
                    <a:pt x="15716" y="57959"/>
                    <a:pt x="7144" y="93201"/>
                  </a:cubicBezTo>
                  <a:lnTo>
                    <a:pt x="9049" y="64626"/>
                  </a:lnTo>
                  <a:cubicBezTo>
                    <a:pt x="9049" y="64626"/>
                    <a:pt x="42386" y="17001"/>
                    <a:pt x="59531" y="9381"/>
                  </a:cubicBezTo>
                  <a:cubicBezTo>
                    <a:pt x="75724" y="1761"/>
                    <a:pt x="59531" y="16049"/>
                    <a:pt x="59531" y="160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6C8266-C741-42B1-AB1E-9311F296F5EA}"/>
                </a:ext>
              </a:extLst>
            </p:cNvPr>
            <p:cNvSpPr/>
            <p:nvPr/>
          </p:nvSpPr>
          <p:spPr>
            <a:xfrm>
              <a:off x="7052818" y="2791301"/>
              <a:ext cx="28575" cy="85725"/>
            </a:xfrm>
            <a:custGeom>
              <a:avLst/>
              <a:gdLst>
                <a:gd name="connsiteX0" fmla="*/ 9820 w 28575"/>
                <a:gd name="connsiteY0" fmla="*/ 82391 h 85725"/>
                <a:gd name="connsiteX1" fmla="*/ 12677 w 28575"/>
                <a:gd name="connsiteY1" fmla="*/ 30004 h 85725"/>
                <a:gd name="connsiteX2" fmla="*/ 28870 w 28575"/>
                <a:gd name="connsiteY2" fmla="*/ 7144 h 85725"/>
                <a:gd name="connsiteX3" fmla="*/ 9820 w 28575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9820" y="82391"/>
                  </a:moveTo>
                  <a:cubicBezTo>
                    <a:pt x="9820" y="82391"/>
                    <a:pt x="2200" y="51911"/>
                    <a:pt x="12677" y="30004"/>
                  </a:cubicBezTo>
                  <a:lnTo>
                    <a:pt x="28870" y="7144"/>
                  </a:lnTo>
                  <a:cubicBezTo>
                    <a:pt x="27917" y="7144"/>
                    <a:pt x="3152" y="51911"/>
                    <a:pt x="9820" y="823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59FDCEE-0525-4B76-A0BC-1B38C294258A}"/>
                </a:ext>
              </a:extLst>
            </p:cNvPr>
            <p:cNvSpPr/>
            <p:nvPr/>
          </p:nvSpPr>
          <p:spPr>
            <a:xfrm>
              <a:off x="9187612" y="3347228"/>
              <a:ext cx="66675" cy="95250"/>
            </a:xfrm>
            <a:custGeom>
              <a:avLst/>
              <a:gdLst>
                <a:gd name="connsiteX0" fmla="*/ 14340 w 66675"/>
                <a:gd name="connsiteY0" fmla="*/ 16049 h 95250"/>
                <a:gd name="connsiteX1" fmla="*/ 66728 w 66675"/>
                <a:gd name="connsiteY1" fmla="*/ 93201 h 95250"/>
                <a:gd name="connsiteX2" fmla="*/ 64823 w 66675"/>
                <a:gd name="connsiteY2" fmla="*/ 64626 h 95250"/>
                <a:gd name="connsiteX3" fmla="*/ 14340 w 66675"/>
                <a:gd name="connsiteY3" fmla="*/ 9381 h 95250"/>
                <a:gd name="connsiteX4" fmla="*/ 14340 w 66675"/>
                <a:gd name="connsiteY4" fmla="*/ 1604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95250">
                  <a:moveTo>
                    <a:pt x="14340" y="16049"/>
                  </a:moveTo>
                  <a:cubicBezTo>
                    <a:pt x="14340" y="16049"/>
                    <a:pt x="58155" y="57959"/>
                    <a:pt x="66728" y="93201"/>
                  </a:cubicBezTo>
                  <a:lnTo>
                    <a:pt x="64823" y="64626"/>
                  </a:lnTo>
                  <a:cubicBezTo>
                    <a:pt x="64823" y="64626"/>
                    <a:pt x="31485" y="17001"/>
                    <a:pt x="14340" y="9381"/>
                  </a:cubicBezTo>
                  <a:cubicBezTo>
                    <a:pt x="-1852" y="1761"/>
                    <a:pt x="14340" y="16049"/>
                    <a:pt x="14340" y="160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C870C62-0522-43C0-A534-2F9D3352E510}"/>
                </a:ext>
              </a:extLst>
            </p:cNvPr>
            <p:cNvSpPr/>
            <p:nvPr/>
          </p:nvSpPr>
          <p:spPr>
            <a:xfrm>
              <a:off x="9019549" y="2790348"/>
              <a:ext cx="28575" cy="85725"/>
            </a:xfrm>
            <a:custGeom>
              <a:avLst/>
              <a:gdLst>
                <a:gd name="connsiteX0" fmla="*/ 26194 w 28575"/>
                <a:gd name="connsiteY0" fmla="*/ 82391 h 85725"/>
                <a:gd name="connsiteX1" fmla="*/ 23336 w 28575"/>
                <a:gd name="connsiteY1" fmla="*/ 30004 h 85725"/>
                <a:gd name="connsiteX2" fmla="*/ 7144 w 28575"/>
                <a:gd name="connsiteY2" fmla="*/ 7144 h 85725"/>
                <a:gd name="connsiteX3" fmla="*/ 26194 w 28575"/>
                <a:gd name="connsiteY3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2391"/>
                  </a:moveTo>
                  <a:cubicBezTo>
                    <a:pt x="26194" y="82391"/>
                    <a:pt x="33814" y="51911"/>
                    <a:pt x="23336" y="30004"/>
                  </a:cubicBezTo>
                  <a:lnTo>
                    <a:pt x="7144" y="7144"/>
                  </a:lnTo>
                  <a:cubicBezTo>
                    <a:pt x="8096" y="7144"/>
                    <a:pt x="32861" y="50959"/>
                    <a:pt x="26194" y="823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C715244-74EF-4070-B369-6E22AB368B51}"/>
                </a:ext>
              </a:extLst>
            </p:cNvPr>
            <p:cNvSpPr/>
            <p:nvPr/>
          </p:nvSpPr>
          <p:spPr>
            <a:xfrm>
              <a:off x="7634614" y="2965608"/>
              <a:ext cx="838200" cy="771525"/>
            </a:xfrm>
            <a:custGeom>
              <a:avLst/>
              <a:gdLst>
                <a:gd name="connsiteX0" fmla="*/ 639604 w 838200"/>
                <a:gd name="connsiteY0" fmla="*/ 135731 h 771525"/>
                <a:gd name="connsiteX1" fmla="*/ 421481 w 838200"/>
                <a:gd name="connsiteY1" fmla="*/ 7144 h 771525"/>
                <a:gd name="connsiteX2" fmla="*/ 203359 w 838200"/>
                <a:gd name="connsiteY2" fmla="*/ 135731 h 771525"/>
                <a:gd name="connsiteX3" fmla="*/ 7144 w 838200"/>
                <a:gd name="connsiteY3" fmla="*/ 283369 h 771525"/>
                <a:gd name="connsiteX4" fmla="*/ 80486 w 838200"/>
                <a:gd name="connsiteY4" fmla="*/ 536734 h 771525"/>
                <a:gd name="connsiteX5" fmla="*/ 173831 w 838200"/>
                <a:gd name="connsiteY5" fmla="*/ 753904 h 771525"/>
                <a:gd name="connsiteX6" fmla="*/ 421481 w 838200"/>
                <a:gd name="connsiteY6" fmla="*/ 767239 h 771525"/>
                <a:gd name="connsiteX7" fmla="*/ 669131 w 838200"/>
                <a:gd name="connsiteY7" fmla="*/ 753904 h 771525"/>
                <a:gd name="connsiteX8" fmla="*/ 762476 w 838200"/>
                <a:gd name="connsiteY8" fmla="*/ 536734 h 771525"/>
                <a:gd name="connsiteX9" fmla="*/ 835819 w 838200"/>
                <a:gd name="connsiteY9" fmla="*/ 283369 h 771525"/>
                <a:gd name="connsiteX10" fmla="*/ 639604 w 838200"/>
                <a:gd name="connsiteY10" fmla="*/ 135731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200" h="771525">
                  <a:moveTo>
                    <a:pt x="639604" y="135731"/>
                  </a:moveTo>
                  <a:cubicBezTo>
                    <a:pt x="559594" y="83344"/>
                    <a:pt x="421481" y="7144"/>
                    <a:pt x="421481" y="7144"/>
                  </a:cubicBezTo>
                  <a:cubicBezTo>
                    <a:pt x="421481" y="7144"/>
                    <a:pt x="283369" y="84296"/>
                    <a:pt x="203359" y="135731"/>
                  </a:cubicBezTo>
                  <a:cubicBezTo>
                    <a:pt x="122396" y="188119"/>
                    <a:pt x="7144" y="283369"/>
                    <a:pt x="7144" y="283369"/>
                  </a:cubicBezTo>
                  <a:cubicBezTo>
                    <a:pt x="7144" y="283369"/>
                    <a:pt x="18574" y="361474"/>
                    <a:pt x="80486" y="536734"/>
                  </a:cubicBezTo>
                  <a:cubicBezTo>
                    <a:pt x="118586" y="646271"/>
                    <a:pt x="173831" y="753904"/>
                    <a:pt x="173831" y="753904"/>
                  </a:cubicBezTo>
                  <a:cubicBezTo>
                    <a:pt x="173831" y="753904"/>
                    <a:pt x="282416" y="767239"/>
                    <a:pt x="421481" y="767239"/>
                  </a:cubicBezTo>
                  <a:cubicBezTo>
                    <a:pt x="544354" y="767239"/>
                    <a:pt x="669131" y="753904"/>
                    <a:pt x="669131" y="753904"/>
                  </a:cubicBezTo>
                  <a:cubicBezTo>
                    <a:pt x="669131" y="753904"/>
                    <a:pt x="724376" y="646271"/>
                    <a:pt x="762476" y="536734"/>
                  </a:cubicBezTo>
                  <a:cubicBezTo>
                    <a:pt x="824389" y="360521"/>
                    <a:pt x="835819" y="283369"/>
                    <a:pt x="835819" y="283369"/>
                  </a:cubicBezTo>
                  <a:cubicBezTo>
                    <a:pt x="835819" y="283369"/>
                    <a:pt x="720566" y="188119"/>
                    <a:pt x="639604" y="13573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63DC301-AC4D-4355-B41A-5FC1C0C30C26}"/>
                </a:ext>
              </a:extLst>
            </p:cNvPr>
            <p:cNvSpPr/>
            <p:nvPr/>
          </p:nvSpPr>
          <p:spPr>
            <a:xfrm>
              <a:off x="6892616" y="2763611"/>
              <a:ext cx="371475" cy="742950"/>
            </a:xfrm>
            <a:custGeom>
              <a:avLst/>
              <a:gdLst>
                <a:gd name="connsiteX0" fmla="*/ 171926 w 371475"/>
                <a:gd name="connsiteY0" fmla="*/ 95793 h 742950"/>
                <a:gd name="connsiteX1" fmla="*/ 7144 w 371475"/>
                <a:gd name="connsiteY1" fmla="*/ 599666 h 742950"/>
                <a:gd name="connsiteX2" fmla="*/ 124301 w 371475"/>
                <a:gd name="connsiteY2" fmla="*/ 737778 h 742950"/>
                <a:gd name="connsiteX3" fmla="*/ 372904 w 371475"/>
                <a:gd name="connsiteY3" fmla="*/ 378686 h 742950"/>
                <a:gd name="connsiteX4" fmla="*/ 359569 w 371475"/>
                <a:gd name="connsiteY4" fmla="*/ 7211 h 742950"/>
                <a:gd name="connsiteX5" fmla="*/ 171926 w 371475"/>
                <a:gd name="connsiteY5" fmla="*/ 9579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75" h="742950">
                  <a:moveTo>
                    <a:pt x="171926" y="95793"/>
                  </a:moveTo>
                  <a:cubicBezTo>
                    <a:pt x="171926" y="95793"/>
                    <a:pt x="9049" y="348206"/>
                    <a:pt x="7144" y="599666"/>
                  </a:cubicBezTo>
                  <a:cubicBezTo>
                    <a:pt x="7144" y="599666"/>
                    <a:pt x="40481" y="712061"/>
                    <a:pt x="124301" y="737778"/>
                  </a:cubicBezTo>
                  <a:cubicBezTo>
                    <a:pt x="124301" y="737778"/>
                    <a:pt x="251936" y="452981"/>
                    <a:pt x="372904" y="378686"/>
                  </a:cubicBezTo>
                  <a:cubicBezTo>
                    <a:pt x="372904" y="378686"/>
                    <a:pt x="304324" y="175803"/>
                    <a:pt x="359569" y="7211"/>
                  </a:cubicBezTo>
                  <a:cubicBezTo>
                    <a:pt x="359569" y="7211"/>
                    <a:pt x="281464" y="1496"/>
                    <a:pt x="171926" y="957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C0BA92D-360E-4F34-8ED5-98E2E921737D}"/>
                </a:ext>
              </a:extLst>
            </p:cNvPr>
            <p:cNvSpPr/>
            <p:nvPr/>
          </p:nvSpPr>
          <p:spPr>
            <a:xfrm>
              <a:off x="8837621" y="2763611"/>
              <a:ext cx="371475" cy="742950"/>
            </a:xfrm>
            <a:custGeom>
              <a:avLst/>
              <a:gdLst>
                <a:gd name="connsiteX0" fmla="*/ 208121 w 371475"/>
                <a:gd name="connsiteY0" fmla="*/ 95793 h 742950"/>
                <a:gd name="connsiteX1" fmla="*/ 372904 w 371475"/>
                <a:gd name="connsiteY1" fmla="*/ 599666 h 742950"/>
                <a:gd name="connsiteX2" fmla="*/ 255746 w 371475"/>
                <a:gd name="connsiteY2" fmla="*/ 737778 h 742950"/>
                <a:gd name="connsiteX3" fmla="*/ 7144 w 371475"/>
                <a:gd name="connsiteY3" fmla="*/ 378686 h 742950"/>
                <a:gd name="connsiteX4" fmla="*/ 20479 w 371475"/>
                <a:gd name="connsiteY4" fmla="*/ 7211 h 742950"/>
                <a:gd name="connsiteX5" fmla="*/ 208121 w 371475"/>
                <a:gd name="connsiteY5" fmla="*/ 9579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75" h="742950">
                  <a:moveTo>
                    <a:pt x="208121" y="95793"/>
                  </a:moveTo>
                  <a:cubicBezTo>
                    <a:pt x="208121" y="95793"/>
                    <a:pt x="370999" y="348206"/>
                    <a:pt x="372904" y="599666"/>
                  </a:cubicBezTo>
                  <a:cubicBezTo>
                    <a:pt x="372904" y="599666"/>
                    <a:pt x="339566" y="712061"/>
                    <a:pt x="255746" y="737778"/>
                  </a:cubicBezTo>
                  <a:cubicBezTo>
                    <a:pt x="255746" y="737778"/>
                    <a:pt x="128111" y="452981"/>
                    <a:pt x="7144" y="378686"/>
                  </a:cubicBezTo>
                  <a:cubicBezTo>
                    <a:pt x="7144" y="378686"/>
                    <a:pt x="75724" y="175803"/>
                    <a:pt x="20479" y="7211"/>
                  </a:cubicBezTo>
                  <a:cubicBezTo>
                    <a:pt x="20479" y="7211"/>
                    <a:pt x="98584" y="1496"/>
                    <a:pt x="208121" y="9579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4F08D5E-D9D8-476B-AF3B-61E5CCC82A31}"/>
                </a:ext>
              </a:extLst>
            </p:cNvPr>
            <p:cNvSpPr/>
            <p:nvPr/>
          </p:nvSpPr>
          <p:spPr>
            <a:xfrm>
              <a:off x="7670809" y="2302630"/>
              <a:ext cx="781050" cy="266700"/>
            </a:xfrm>
            <a:custGeom>
              <a:avLst/>
              <a:gdLst>
                <a:gd name="connsiteX0" fmla="*/ 101441 w 781050"/>
                <a:gd name="connsiteY0" fmla="*/ 45282 h 266700"/>
                <a:gd name="connsiteX1" fmla="*/ 630079 w 781050"/>
                <a:gd name="connsiteY1" fmla="*/ 35757 h 266700"/>
                <a:gd name="connsiteX2" fmla="*/ 775811 w 781050"/>
                <a:gd name="connsiteY2" fmla="*/ 148152 h 266700"/>
                <a:gd name="connsiteX3" fmla="*/ 398621 w 781050"/>
                <a:gd name="connsiteY3" fmla="*/ 265310 h 266700"/>
                <a:gd name="connsiteX4" fmla="*/ 7144 w 781050"/>
                <a:gd name="connsiteY4" fmla="*/ 161487 h 266700"/>
                <a:gd name="connsiteX5" fmla="*/ 101441 w 781050"/>
                <a:gd name="connsiteY5" fmla="*/ 45282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266700">
                  <a:moveTo>
                    <a:pt x="101441" y="45282"/>
                  </a:moveTo>
                  <a:cubicBezTo>
                    <a:pt x="101441" y="45282"/>
                    <a:pt x="358616" y="-33775"/>
                    <a:pt x="630079" y="35757"/>
                  </a:cubicBezTo>
                  <a:cubicBezTo>
                    <a:pt x="630079" y="35757"/>
                    <a:pt x="729139" y="71000"/>
                    <a:pt x="775811" y="148152"/>
                  </a:cubicBezTo>
                  <a:cubicBezTo>
                    <a:pt x="775811" y="148152"/>
                    <a:pt x="531971" y="178632"/>
                    <a:pt x="398621" y="265310"/>
                  </a:cubicBezTo>
                  <a:cubicBezTo>
                    <a:pt x="398621" y="265310"/>
                    <a:pt x="220504" y="158630"/>
                    <a:pt x="7144" y="161487"/>
                  </a:cubicBezTo>
                  <a:cubicBezTo>
                    <a:pt x="7144" y="162440"/>
                    <a:pt x="16669" y="103385"/>
                    <a:pt x="101441" y="4528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B2CFD32-3F78-4BCD-8F94-53942D3418CD}"/>
                </a:ext>
              </a:extLst>
            </p:cNvPr>
            <p:cNvSpPr/>
            <p:nvPr/>
          </p:nvSpPr>
          <p:spPr>
            <a:xfrm>
              <a:off x="7143099" y="3983831"/>
              <a:ext cx="676275" cy="581025"/>
            </a:xfrm>
            <a:custGeom>
              <a:avLst/>
              <a:gdLst>
                <a:gd name="connsiteX0" fmla="*/ 25266 w 676275"/>
                <a:gd name="connsiteY0" fmla="*/ 7144 h 581025"/>
                <a:gd name="connsiteX1" fmla="*/ 38601 w 676275"/>
                <a:gd name="connsiteY1" fmla="*/ 274796 h 581025"/>
                <a:gd name="connsiteX2" fmla="*/ 435793 w 676275"/>
                <a:gd name="connsiteY2" fmla="*/ 582454 h 581025"/>
                <a:gd name="connsiteX3" fmla="*/ 669156 w 676275"/>
                <a:gd name="connsiteY3" fmla="*/ 475774 h 581025"/>
                <a:gd name="connsiteX4" fmla="*/ 424363 w 676275"/>
                <a:gd name="connsiteY4" fmla="*/ 116681 h 581025"/>
                <a:gd name="connsiteX5" fmla="*/ 25266 w 676275"/>
                <a:gd name="connsiteY5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581025">
                  <a:moveTo>
                    <a:pt x="25266" y="7144"/>
                  </a:moveTo>
                  <a:cubicBezTo>
                    <a:pt x="25266" y="7144"/>
                    <a:pt x="-23312" y="113824"/>
                    <a:pt x="38601" y="274796"/>
                  </a:cubicBezTo>
                  <a:cubicBezTo>
                    <a:pt x="38601" y="274796"/>
                    <a:pt x="148138" y="465296"/>
                    <a:pt x="435793" y="582454"/>
                  </a:cubicBezTo>
                  <a:cubicBezTo>
                    <a:pt x="435793" y="582454"/>
                    <a:pt x="585336" y="569119"/>
                    <a:pt x="669156" y="475774"/>
                  </a:cubicBezTo>
                  <a:cubicBezTo>
                    <a:pt x="669156" y="475774"/>
                    <a:pt x="431983" y="238601"/>
                    <a:pt x="424363" y="116681"/>
                  </a:cubicBezTo>
                  <a:cubicBezTo>
                    <a:pt x="424363" y="116681"/>
                    <a:pt x="247198" y="131921"/>
                    <a:pt x="25266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19B2E20-1F82-4B24-8835-7447F7C5D77D}"/>
                </a:ext>
              </a:extLst>
            </p:cNvPr>
            <p:cNvSpPr/>
            <p:nvPr/>
          </p:nvSpPr>
          <p:spPr>
            <a:xfrm>
              <a:off x="8308984" y="3973353"/>
              <a:ext cx="676275" cy="581025"/>
            </a:xfrm>
            <a:custGeom>
              <a:avLst/>
              <a:gdLst>
                <a:gd name="connsiteX0" fmla="*/ 651034 w 676275"/>
                <a:gd name="connsiteY0" fmla="*/ 7144 h 581025"/>
                <a:gd name="connsiteX1" fmla="*/ 637699 w 676275"/>
                <a:gd name="connsiteY1" fmla="*/ 274796 h 581025"/>
                <a:gd name="connsiteX2" fmla="*/ 240506 w 676275"/>
                <a:gd name="connsiteY2" fmla="*/ 582454 h 581025"/>
                <a:gd name="connsiteX3" fmla="*/ 7144 w 676275"/>
                <a:gd name="connsiteY3" fmla="*/ 475774 h 581025"/>
                <a:gd name="connsiteX4" fmla="*/ 251936 w 676275"/>
                <a:gd name="connsiteY4" fmla="*/ 116681 h 581025"/>
                <a:gd name="connsiteX5" fmla="*/ 651034 w 676275"/>
                <a:gd name="connsiteY5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581025">
                  <a:moveTo>
                    <a:pt x="651034" y="7144"/>
                  </a:moveTo>
                  <a:cubicBezTo>
                    <a:pt x="651034" y="7144"/>
                    <a:pt x="699611" y="113824"/>
                    <a:pt x="637699" y="274796"/>
                  </a:cubicBezTo>
                  <a:cubicBezTo>
                    <a:pt x="637699" y="274796"/>
                    <a:pt x="528161" y="465296"/>
                    <a:pt x="240506" y="582454"/>
                  </a:cubicBezTo>
                  <a:cubicBezTo>
                    <a:pt x="240506" y="582454"/>
                    <a:pt x="90964" y="569119"/>
                    <a:pt x="7144" y="475774"/>
                  </a:cubicBezTo>
                  <a:cubicBezTo>
                    <a:pt x="7144" y="475774"/>
                    <a:pt x="244316" y="238601"/>
                    <a:pt x="251936" y="116681"/>
                  </a:cubicBezTo>
                  <a:cubicBezTo>
                    <a:pt x="251936" y="116681"/>
                    <a:pt x="429101" y="131921"/>
                    <a:pt x="65103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5D14DF-FECB-436E-9B91-F3AD24CA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152525"/>
            <a:ext cx="9515475" cy="455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1F9F72-30D2-4E24-BE8C-FDD94DFE6673}"/>
              </a:ext>
            </a:extLst>
          </p:cNvPr>
          <p:cNvSpPr txBox="1"/>
          <p:nvPr/>
        </p:nvSpPr>
        <p:spPr>
          <a:xfrm>
            <a:off x="2730674" y="194153"/>
            <a:ext cx="7377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Poisson Distribution Model</a:t>
            </a:r>
          </a:p>
        </p:txBody>
      </p:sp>
    </p:spTree>
    <p:extLst>
      <p:ext uri="{BB962C8B-B14F-4D97-AF65-F5344CB8AC3E}">
        <p14:creationId xmlns:p14="http://schemas.microsoft.com/office/powerpoint/2010/main" val="119604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33997-CD25-46C1-AEFB-2B4A5FF56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0757"/>
            <a:ext cx="12192000" cy="724247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9B658-9069-48AD-B207-91AC3A46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37" y="1022935"/>
            <a:ext cx="6860211" cy="1294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FED26-AD09-4F01-B3F8-76DD2433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37" y="2708890"/>
            <a:ext cx="6860211" cy="36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0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33997-CD25-46C1-AEFB-2B4A5FF56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0757"/>
            <a:ext cx="12192000" cy="724247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F87C5-4A88-4205-8E9B-4CF9B404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057400"/>
            <a:ext cx="76676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0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0B906B-829E-482E-AAC3-90960784CA3A}"/>
              </a:ext>
            </a:extLst>
          </p:cNvPr>
          <p:cNvSpPr/>
          <p:nvPr/>
        </p:nvSpPr>
        <p:spPr>
          <a:xfrm rot="18889717" flipH="1">
            <a:off x="1941525" y="-3581502"/>
            <a:ext cx="8308950" cy="13481604"/>
          </a:xfrm>
          <a:custGeom>
            <a:avLst/>
            <a:gdLst>
              <a:gd name="connsiteX0" fmla="*/ 0 w 8308950"/>
              <a:gd name="connsiteY0" fmla="*/ 6029591 h 13481604"/>
              <a:gd name="connsiteX1" fmla="*/ 0 w 8308950"/>
              <a:gd name="connsiteY1" fmla="*/ 11232870 h 13481604"/>
              <a:gd name="connsiteX2" fmla="*/ 2262228 w 8308950"/>
              <a:gd name="connsiteY2" fmla="*/ 13481604 h 13481604"/>
              <a:gd name="connsiteX3" fmla="*/ 8308950 w 8308950"/>
              <a:gd name="connsiteY3" fmla="*/ 7398600 h 13481604"/>
              <a:gd name="connsiteX4" fmla="*/ 8308950 w 8308950"/>
              <a:gd name="connsiteY4" fmla="*/ 2301513 h 13481604"/>
              <a:gd name="connsiteX5" fmla="*/ 5993628 w 8308950"/>
              <a:gd name="connsiteY5" fmla="*/ 0 h 1348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8950" h="13481604">
                <a:moveTo>
                  <a:pt x="0" y="6029591"/>
                </a:moveTo>
                <a:lnTo>
                  <a:pt x="0" y="11232870"/>
                </a:lnTo>
                <a:lnTo>
                  <a:pt x="2262228" y="13481604"/>
                </a:lnTo>
                <a:lnTo>
                  <a:pt x="8308950" y="7398600"/>
                </a:lnTo>
                <a:lnTo>
                  <a:pt x="8308950" y="2301513"/>
                </a:lnTo>
                <a:lnTo>
                  <a:pt x="599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4C3B67-570F-4CD6-971B-9417F69E2985}"/>
              </a:ext>
            </a:extLst>
          </p:cNvPr>
          <p:cNvGrpSpPr/>
          <p:nvPr/>
        </p:nvGrpSpPr>
        <p:grpSpPr>
          <a:xfrm>
            <a:off x="3916680" y="4131512"/>
            <a:ext cx="5794001" cy="646331"/>
            <a:chOff x="4745820" y="1559041"/>
            <a:chExt cx="5794001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2D6FE6-4599-49E3-B204-0CA6AF0E077F}"/>
                </a:ext>
              </a:extLst>
            </p:cNvPr>
            <p:cNvSpPr txBox="1"/>
            <p:nvPr/>
          </p:nvSpPr>
          <p:spPr>
            <a:xfrm>
              <a:off x="6032129" y="182065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15FFB1-1D6C-42EA-BB06-BCBCEADD9E8B}"/>
                </a:ext>
              </a:extLst>
            </p:cNvPr>
            <p:cNvSpPr txBox="1"/>
            <p:nvPr/>
          </p:nvSpPr>
          <p:spPr>
            <a:xfrm>
              <a:off x="4745820" y="155904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E55AE00-2B02-4050-8FD4-E1F0B1FB9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2" t="29486" r="16132" b="2232"/>
          <a:stretch/>
        </p:blipFill>
        <p:spPr>
          <a:xfrm>
            <a:off x="0" y="1"/>
            <a:ext cx="3165788" cy="68404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8A677E-654E-4EFC-96A7-6CC60541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97" y="1636755"/>
            <a:ext cx="10761144" cy="35844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F8AD1-3E86-4F63-9D99-BC903BD3A939}"/>
              </a:ext>
            </a:extLst>
          </p:cNvPr>
          <p:cNvSpPr txBox="1"/>
          <p:nvPr/>
        </p:nvSpPr>
        <p:spPr>
          <a:xfrm>
            <a:off x="2649255" y="93945"/>
            <a:ext cx="5906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API Request</a:t>
            </a:r>
          </a:p>
        </p:txBody>
      </p:sp>
    </p:spTree>
    <p:extLst>
      <p:ext uri="{BB962C8B-B14F-4D97-AF65-F5344CB8AC3E}">
        <p14:creationId xmlns:p14="http://schemas.microsoft.com/office/powerpoint/2010/main" val="24121024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occer-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7740</TotalTime>
  <Words>209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Johnseth Chong</cp:lastModifiedBy>
  <cp:revision>178</cp:revision>
  <dcterms:created xsi:type="dcterms:W3CDTF">2018-04-24T17:14:44Z</dcterms:created>
  <dcterms:modified xsi:type="dcterms:W3CDTF">2020-02-22T17:38:08Z</dcterms:modified>
</cp:coreProperties>
</file>